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A7E71-E455-41FE-9C3C-05BA4B7778C9}" v="626" dt="2023-11-22T13:35:58.9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kins Haro" userId="b2b4bd6ccfcb9b52" providerId="LiveId" clId="{D2CA7E71-E455-41FE-9C3C-05BA4B7778C9}"/>
    <pc:docChg chg="undo custSel addSld delSld modSld">
      <pc:chgData name="Perkins Haro" userId="b2b4bd6ccfcb9b52" providerId="LiveId" clId="{D2CA7E71-E455-41FE-9C3C-05BA4B7778C9}" dt="2023-11-22T13:35:58.929" v="1689"/>
      <pc:docMkLst>
        <pc:docMk/>
      </pc:docMkLst>
      <pc:sldChg chg="addSp delSp modSp mod">
        <pc:chgData name="Perkins Haro" userId="b2b4bd6ccfcb9b52" providerId="LiveId" clId="{D2CA7E71-E455-41FE-9C3C-05BA4B7778C9}" dt="2023-11-20T13:09:20.671" v="29" actId="1076"/>
        <pc:sldMkLst>
          <pc:docMk/>
          <pc:sldMk cId="0" sldId="256"/>
        </pc:sldMkLst>
        <pc:picChg chg="del">
          <ac:chgData name="Perkins Haro" userId="b2b4bd6ccfcb9b52" providerId="LiveId" clId="{D2CA7E71-E455-41FE-9C3C-05BA4B7778C9}" dt="2023-11-20T13:05:05.808" v="0" actId="478"/>
          <ac:picMkLst>
            <pc:docMk/>
            <pc:sldMk cId="0" sldId="256"/>
            <ac:picMk id="13" creationId="{6A754E57-8466-FADC-07B7-2E22F5276098}"/>
          </ac:picMkLst>
        </pc:picChg>
        <pc:picChg chg="add mod">
          <ac:chgData name="Perkins Haro" userId="b2b4bd6ccfcb9b52" providerId="LiveId" clId="{D2CA7E71-E455-41FE-9C3C-05BA4B7778C9}" dt="2023-11-20T13:09:20.671" v="29" actId="1076"/>
          <ac:picMkLst>
            <pc:docMk/>
            <pc:sldMk cId="0" sldId="256"/>
            <ac:picMk id="1026" creationId="{1305A12F-5C5D-ABB4-F240-082DD9F726CA}"/>
          </ac:picMkLst>
        </pc:picChg>
      </pc:sldChg>
      <pc:sldChg chg="addSp delSp modSp mod">
        <pc:chgData name="Perkins Haro" userId="b2b4bd6ccfcb9b52" providerId="LiveId" clId="{D2CA7E71-E455-41FE-9C3C-05BA4B7778C9}" dt="2023-11-20T20:28:52.366" v="934" actId="1076"/>
        <pc:sldMkLst>
          <pc:docMk/>
          <pc:sldMk cId="0" sldId="257"/>
        </pc:sldMkLst>
        <pc:picChg chg="del">
          <ac:chgData name="Perkins Haro" userId="b2b4bd6ccfcb9b52" providerId="LiveId" clId="{D2CA7E71-E455-41FE-9C3C-05BA4B7778C9}" dt="2023-11-20T13:05:08.336" v="1" actId="478"/>
          <ac:picMkLst>
            <pc:docMk/>
            <pc:sldMk cId="0" sldId="257"/>
            <ac:picMk id="25" creationId="{A5ED49B5-0580-CD82-6626-1A8D0200A4D3}"/>
          </ac:picMkLst>
        </pc:picChg>
        <pc:picChg chg="add mod">
          <ac:chgData name="Perkins Haro" userId="b2b4bd6ccfcb9b52" providerId="LiveId" clId="{D2CA7E71-E455-41FE-9C3C-05BA4B7778C9}" dt="2023-11-20T20:28:52.366" v="934" actId="1076"/>
          <ac:picMkLst>
            <pc:docMk/>
            <pc:sldMk cId="0" sldId="257"/>
            <ac:picMk id="1026" creationId="{21F19A68-BB53-FFBC-54D5-06C55B0259C8}"/>
          </ac:picMkLst>
        </pc:picChg>
      </pc:sldChg>
      <pc:sldChg chg="addSp delSp modSp mod">
        <pc:chgData name="Perkins Haro" userId="b2b4bd6ccfcb9b52" providerId="LiveId" clId="{D2CA7E71-E455-41FE-9C3C-05BA4B7778C9}" dt="2023-11-21T13:09:09.827" v="976" actId="9405"/>
        <pc:sldMkLst>
          <pc:docMk/>
          <pc:sldMk cId="0" sldId="258"/>
        </pc:sldMkLst>
        <pc:grpChg chg="add del">
          <ac:chgData name="Perkins Haro" userId="b2b4bd6ccfcb9b52" providerId="LiveId" clId="{D2CA7E71-E455-41FE-9C3C-05BA4B7778C9}" dt="2023-11-20T20:29:07.156" v="942" actId="478"/>
          <ac:grpSpMkLst>
            <pc:docMk/>
            <pc:sldMk cId="0" sldId="258"/>
            <ac:grpSpMk id="3" creationId="{00000000-0000-0000-0000-000000000000}"/>
          </ac:grpSpMkLst>
        </pc:grpChg>
        <pc:grpChg chg="del mod">
          <ac:chgData name="Perkins Haro" userId="b2b4bd6ccfcb9b52" providerId="LiveId" clId="{D2CA7E71-E455-41FE-9C3C-05BA4B7778C9}" dt="2023-11-20T20:28:59.416" v="935" actId="478"/>
          <ac:grpSpMkLst>
            <pc:docMk/>
            <pc:sldMk cId="0" sldId="258"/>
            <ac:grpSpMk id="22" creationId="{AF0E2C43-1774-83DC-173E-AD6D4CAE3E35}"/>
          </ac:grpSpMkLst>
        </pc:grpChg>
        <pc:grpChg chg="del mod">
          <ac:chgData name="Perkins Haro" userId="b2b4bd6ccfcb9b52" providerId="LiveId" clId="{D2CA7E71-E455-41FE-9C3C-05BA4B7778C9}" dt="2023-11-20T13:16:09.119" v="52"/>
          <ac:grpSpMkLst>
            <pc:docMk/>
            <pc:sldMk cId="0" sldId="258"/>
            <ac:grpSpMk id="27" creationId="{0E8A1E18-5D14-A01D-7FC7-583EDD4287FD}"/>
          </ac:grpSpMkLst>
        </pc:grpChg>
        <pc:grpChg chg="del mod">
          <ac:chgData name="Perkins Haro" userId="b2b4bd6ccfcb9b52" providerId="LiveId" clId="{D2CA7E71-E455-41FE-9C3C-05BA4B7778C9}" dt="2023-11-20T20:29:00.073" v="936" actId="478"/>
          <ac:grpSpMkLst>
            <pc:docMk/>
            <pc:sldMk cId="0" sldId="258"/>
            <ac:grpSpMk id="36" creationId="{3647BAAA-06F0-A8B5-0A1B-6D421218535C}"/>
          </ac:grpSpMkLst>
        </pc:grpChg>
        <pc:grpChg chg="del mod">
          <ac:chgData name="Perkins Haro" userId="b2b4bd6ccfcb9b52" providerId="LiveId" clId="{D2CA7E71-E455-41FE-9C3C-05BA4B7778C9}" dt="2023-11-20T20:29:12.133" v="946" actId="478"/>
          <ac:grpSpMkLst>
            <pc:docMk/>
            <pc:sldMk cId="0" sldId="258"/>
            <ac:grpSpMk id="45" creationId="{CF426B36-40D5-8FD0-C70D-FCED2E897268}"/>
          </ac:grpSpMkLst>
        </pc:grpChg>
        <pc:grpChg chg="del mod">
          <ac:chgData name="Perkins Haro" userId="b2b4bd6ccfcb9b52" providerId="LiveId" clId="{D2CA7E71-E455-41FE-9C3C-05BA4B7778C9}" dt="2023-11-20T20:29:10.806" v="944" actId="478"/>
          <ac:grpSpMkLst>
            <pc:docMk/>
            <pc:sldMk cId="0" sldId="258"/>
            <ac:grpSpMk id="46" creationId="{DDD1EBA8-AB8F-BA59-95C1-7D1504BFE84D}"/>
          </ac:grpSpMkLst>
        </pc:grpChg>
        <pc:grpChg chg="del mod">
          <ac:chgData name="Perkins Haro" userId="b2b4bd6ccfcb9b52" providerId="LiveId" clId="{D2CA7E71-E455-41FE-9C3C-05BA4B7778C9}" dt="2023-11-20T20:29:02.070" v="937" actId="478"/>
          <ac:grpSpMkLst>
            <pc:docMk/>
            <pc:sldMk cId="0" sldId="258"/>
            <ac:grpSpMk id="47" creationId="{8428DECC-ABE8-C89F-E3A9-A8B6093EB594}"/>
          </ac:grpSpMkLst>
        </pc:grpChg>
        <pc:picChg chg="add mod">
          <ac:chgData name="Perkins Haro" userId="b2b4bd6ccfcb9b52" providerId="LiveId" clId="{D2CA7E71-E455-41FE-9C3C-05BA4B7778C9}" dt="2023-11-20T20:29:13.350" v="947"/>
          <ac:picMkLst>
            <pc:docMk/>
            <pc:sldMk cId="0" sldId="258"/>
            <ac:picMk id="16" creationId="{8E55AA38-81A1-3CB2-8E27-E6A736E4EFE2}"/>
          </ac:picMkLst>
        </pc:picChg>
        <pc:picChg chg="del">
          <ac:chgData name="Perkins Haro" userId="b2b4bd6ccfcb9b52" providerId="LiveId" clId="{D2CA7E71-E455-41FE-9C3C-05BA4B7778C9}" dt="2023-11-20T13:05:10.195" v="2" actId="478"/>
          <ac:picMkLst>
            <pc:docMk/>
            <pc:sldMk cId="0" sldId="258"/>
            <ac:picMk id="16" creationId="{8E6411BE-661B-23CC-F4D9-5D986CCE29FF}"/>
          </ac:picMkLst>
        </pc:picChg>
        <pc:inkChg chg="add del">
          <ac:chgData name="Perkins Haro" userId="b2b4bd6ccfcb9b52" providerId="LiveId" clId="{D2CA7E71-E455-41FE-9C3C-05BA4B7778C9}" dt="2023-11-20T20:29:03.891" v="939" actId="478"/>
          <ac:inkMkLst>
            <pc:docMk/>
            <pc:sldMk cId="0" sldId="258"/>
            <ac:inkMk id="5" creationId="{9601048B-4609-F900-03E8-874F19BFBD19}"/>
          </ac:inkMkLst>
        </pc:inkChg>
        <pc:inkChg chg="add">
          <ac:chgData name="Perkins Haro" userId="b2b4bd6ccfcb9b52" providerId="LiveId" clId="{D2CA7E71-E455-41FE-9C3C-05BA4B7778C9}" dt="2023-11-21T13:09:02.433" v="973" actId="9405"/>
          <ac:inkMkLst>
            <pc:docMk/>
            <pc:sldMk cId="0" sldId="258"/>
            <ac:inkMk id="5" creationId="{9E298417-2201-9F65-C2D0-B5C1366092A5}"/>
          </ac:inkMkLst>
        </pc:inkChg>
        <pc:inkChg chg="add">
          <ac:chgData name="Perkins Haro" userId="b2b4bd6ccfcb9b52" providerId="LiveId" clId="{D2CA7E71-E455-41FE-9C3C-05BA4B7778C9}" dt="2023-11-21T13:09:04.541" v="974" actId="9405"/>
          <ac:inkMkLst>
            <pc:docMk/>
            <pc:sldMk cId="0" sldId="258"/>
            <ac:inkMk id="12" creationId="{BDBC2857-FB84-4E1A-F3A9-ED56F6DA5382}"/>
          </ac:inkMkLst>
        </pc:inkChg>
        <pc:inkChg chg="add del">
          <ac:chgData name="Perkins Haro" userId="b2b4bd6ccfcb9b52" providerId="LiveId" clId="{D2CA7E71-E455-41FE-9C3C-05BA4B7778C9}" dt="2023-11-20T20:29:09.829" v="943" actId="478"/>
          <ac:inkMkLst>
            <pc:docMk/>
            <pc:sldMk cId="0" sldId="258"/>
            <ac:inkMk id="12" creationId="{C86FC38E-6B43-BF4B-0B40-4D00CCD65947}"/>
          </ac:inkMkLst>
        </pc:inkChg>
        <pc:inkChg chg="add">
          <ac:chgData name="Perkins Haro" userId="b2b4bd6ccfcb9b52" providerId="LiveId" clId="{D2CA7E71-E455-41FE-9C3C-05BA4B7778C9}" dt="2023-11-21T13:09:08.226" v="975" actId="9405"/>
          <ac:inkMkLst>
            <pc:docMk/>
            <pc:sldMk cId="0" sldId="258"/>
            <ac:inkMk id="15" creationId="{38B22D6F-FB7C-713C-E41B-B06220E6F677}"/>
          </ac:inkMkLst>
        </pc:inkChg>
        <pc:inkChg chg="add mod">
          <ac:chgData name="Perkins Haro" userId="b2b4bd6ccfcb9b52" providerId="LiveId" clId="{D2CA7E71-E455-41FE-9C3C-05BA4B7778C9}" dt="2023-11-20T13:15:45.223" v="38"/>
          <ac:inkMkLst>
            <pc:docMk/>
            <pc:sldMk cId="0" sldId="258"/>
            <ac:inkMk id="15" creationId="{E2261D2F-6AA1-9A38-9802-65217097A4E3}"/>
          </ac:inkMkLst>
        </pc:inkChg>
        <pc:inkChg chg="add mod">
          <ac:chgData name="Perkins Haro" userId="b2b4bd6ccfcb9b52" providerId="LiveId" clId="{D2CA7E71-E455-41FE-9C3C-05BA4B7778C9}" dt="2023-11-20T13:15:45.223" v="38"/>
          <ac:inkMkLst>
            <pc:docMk/>
            <pc:sldMk cId="0" sldId="258"/>
            <ac:inkMk id="17" creationId="{A63B7F39-413F-8C9F-80F0-BE9CC416679E}"/>
          </ac:inkMkLst>
        </pc:inkChg>
        <pc:inkChg chg="add">
          <ac:chgData name="Perkins Haro" userId="b2b4bd6ccfcb9b52" providerId="LiveId" clId="{D2CA7E71-E455-41FE-9C3C-05BA4B7778C9}" dt="2023-11-21T13:09:09.827" v="976" actId="9405"/>
          <ac:inkMkLst>
            <pc:docMk/>
            <pc:sldMk cId="0" sldId="258"/>
            <ac:inkMk id="17" creationId="{A6D0360F-0278-B315-1C9F-B21AD29949AB}"/>
          </ac:inkMkLst>
        </pc:inkChg>
        <pc:inkChg chg="add mod">
          <ac:chgData name="Perkins Haro" userId="b2b4bd6ccfcb9b52" providerId="LiveId" clId="{D2CA7E71-E455-41FE-9C3C-05BA4B7778C9}" dt="2023-11-20T13:15:45.223" v="38"/>
          <ac:inkMkLst>
            <pc:docMk/>
            <pc:sldMk cId="0" sldId="258"/>
            <ac:inkMk id="18" creationId="{8EC6ABD9-5E0D-5AB1-9804-F5065C8E7290}"/>
          </ac:inkMkLst>
        </pc:inkChg>
        <pc:inkChg chg="add mod">
          <ac:chgData name="Perkins Haro" userId="b2b4bd6ccfcb9b52" providerId="LiveId" clId="{D2CA7E71-E455-41FE-9C3C-05BA4B7778C9}" dt="2023-11-20T13:15:45.223" v="38"/>
          <ac:inkMkLst>
            <pc:docMk/>
            <pc:sldMk cId="0" sldId="258"/>
            <ac:inkMk id="19" creationId="{E1FD5C5B-759F-A42C-E9CA-7F3058721EFD}"/>
          </ac:inkMkLst>
        </pc:inkChg>
        <pc:inkChg chg="add mod">
          <ac:chgData name="Perkins Haro" userId="b2b4bd6ccfcb9b52" providerId="LiveId" clId="{D2CA7E71-E455-41FE-9C3C-05BA4B7778C9}" dt="2023-11-20T13:15:45.223" v="38"/>
          <ac:inkMkLst>
            <pc:docMk/>
            <pc:sldMk cId="0" sldId="258"/>
            <ac:inkMk id="20" creationId="{D3C855C0-6750-DDFB-E53D-08B9237004A8}"/>
          </ac:inkMkLst>
        </pc:inkChg>
        <pc:inkChg chg="add mod">
          <ac:chgData name="Perkins Haro" userId="b2b4bd6ccfcb9b52" providerId="LiveId" clId="{D2CA7E71-E455-41FE-9C3C-05BA4B7778C9}" dt="2023-11-20T13:15:45.223" v="38"/>
          <ac:inkMkLst>
            <pc:docMk/>
            <pc:sldMk cId="0" sldId="258"/>
            <ac:inkMk id="21" creationId="{00A9994C-D71B-CEDC-66E7-E3790CD5B7F8}"/>
          </ac:inkMkLst>
        </pc:inkChg>
        <pc:inkChg chg="add del">
          <ac:chgData name="Perkins Haro" userId="b2b4bd6ccfcb9b52" providerId="LiveId" clId="{D2CA7E71-E455-41FE-9C3C-05BA4B7778C9}" dt="2023-11-20T20:29:02.822" v="938" actId="478"/>
          <ac:inkMkLst>
            <pc:docMk/>
            <pc:sldMk cId="0" sldId="258"/>
            <ac:inkMk id="23" creationId="{7D2C0A17-9CD7-E973-64A7-3B6D09092ABB}"/>
          </ac:inkMkLst>
        </pc:inkChg>
        <pc:inkChg chg="add del">
          <ac:chgData name="Perkins Haro" userId="b2b4bd6ccfcb9b52" providerId="LiveId" clId="{D2CA7E71-E455-41FE-9C3C-05BA4B7778C9}" dt="2023-11-20T20:29:04.880" v="940" actId="478"/>
          <ac:inkMkLst>
            <pc:docMk/>
            <pc:sldMk cId="0" sldId="258"/>
            <ac:inkMk id="24" creationId="{35C474D3-6AE9-24CE-8A04-340B8B336CA7}"/>
          </ac:inkMkLst>
        </pc:inkChg>
        <pc:inkChg chg="add mod">
          <ac:chgData name="Perkins Haro" userId="b2b4bd6ccfcb9b52" providerId="LiveId" clId="{D2CA7E71-E455-41FE-9C3C-05BA4B7778C9}" dt="2023-11-20T13:16:09.119" v="52"/>
          <ac:inkMkLst>
            <pc:docMk/>
            <pc:sldMk cId="0" sldId="258"/>
            <ac:inkMk id="25" creationId="{258940FF-57F2-F4DF-E3D1-13E9B82AFEF3}"/>
          </ac:inkMkLst>
        </pc:inkChg>
        <pc:inkChg chg="add mod">
          <ac:chgData name="Perkins Haro" userId="b2b4bd6ccfcb9b52" providerId="LiveId" clId="{D2CA7E71-E455-41FE-9C3C-05BA4B7778C9}" dt="2023-11-20T13:16:09.119" v="52"/>
          <ac:inkMkLst>
            <pc:docMk/>
            <pc:sldMk cId="0" sldId="258"/>
            <ac:inkMk id="26" creationId="{380F63FF-4B04-97B9-9678-DB601F17F2CC}"/>
          </ac:inkMkLst>
        </pc:inkChg>
        <pc:inkChg chg="add mod">
          <ac:chgData name="Perkins Haro" userId="b2b4bd6ccfcb9b52" providerId="LiveId" clId="{D2CA7E71-E455-41FE-9C3C-05BA4B7778C9}" dt="2023-11-20T13:16:09.119" v="52"/>
          <ac:inkMkLst>
            <pc:docMk/>
            <pc:sldMk cId="0" sldId="258"/>
            <ac:inkMk id="28" creationId="{76CB1901-C448-A2F7-A9C7-963F1069C5C2}"/>
          </ac:inkMkLst>
        </pc:inkChg>
        <pc:inkChg chg="add mod">
          <ac:chgData name="Perkins Haro" userId="b2b4bd6ccfcb9b52" providerId="LiveId" clId="{D2CA7E71-E455-41FE-9C3C-05BA4B7778C9}" dt="2023-11-20T13:16:09.119" v="52"/>
          <ac:inkMkLst>
            <pc:docMk/>
            <pc:sldMk cId="0" sldId="258"/>
            <ac:inkMk id="29" creationId="{11D398F7-C629-E1B3-B373-82AA3B180853}"/>
          </ac:inkMkLst>
        </pc:inkChg>
        <pc:inkChg chg="add mod">
          <ac:chgData name="Perkins Haro" userId="b2b4bd6ccfcb9b52" providerId="LiveId" clId="{D2CA7E71-E455-41FE-9C3C-05BA4B7778C9}" dt="2023-11-20T13:16:09.119" v="52"/>
          <ac:inkMkLst>
            <pc:docMk/>
            <pc:sldMk cId="0" sldId="258"/>
            <ac:inkMk id="30" creationId="{50661557-A3FE-FC9B-FB3C-A0260BD90230}"/>
          </ac:inkMkLst>
        </pc:inkChg>
        <pc:inkChg chg="add mod">
          <ac:chgData name="Perkins Haro" userId="b2b4bd6ccfcb9b52" providerId="LiveId" clId="{D2CA7E71-E455-41FE-9C3C-05BA4B7778C9}" dt="2023-11-20T13:16:09.119" v="52"/>
          <ac:inkMkLst>
            <pc:docMk/>
            <pc:sldMk cId="0" sldId="258"/>
            <ac:inkMk id="31" creationId="{6638E18A-068D-551C-DFA3-2D674C571C2D}"/>
          </ac:inkMkLst>
        </pc:inkChg>
        <pc:inkChg chg="add mod">
          <ac:chgData name="Perkins Haro" userId="b2b4bd6ccfcb9b52" providerId="LiveId" clId="{D2CA7E71-E455-41FE-9C3C-05BA4B7778C9}" dt="2023-11-20T13:16:09.119" v="52"/>
          <ac:inkMkLst>
            <pc:docMk/>
            <pc:sldMk cId="0" sldId="258"/>
            <ac:inkMk id="32" creationId="{26BFBABB-88BD-61E2-C29F-DA15F1BA7C79}"/>
          </ac:inkMkLst>
        </pc:inkChg>
        <pc:inkChg chg="add mod">
          <ac:chgData name="Perkins Haro" userId="b2b4bd6ccfcb9b52" providerId="LiveId" clId="{D2CA7E71-E455-41FE-9C3C-05BA4B7778C9}" dt="2023-11-20T13:16:09.119" v="52"/>
          <ac:inkMkLst>
            <pc:docMk/>
            <pc:sldMk cId="0" sldId="258"/>
            <ac:inkMk id="33" creationId="{E2515352-0B22-8535-22C7-8398BB2A3426}"/>
          </ac:inkMkLst>
        </pc:inkChg>
        <pc:inkChg chg="add mod">
          <ac:chgData name="Perkins Haro" userId="b2b4bd6ccfcb9b52" providerId="LiveId" clId="{D2CA7E71-E455-41FE-9C3C-05BA4B7778C9}" dt="2023-11-20T13:16:09.119" v="52"/>
          <ac:inkMkLst>
            <pc:docMk/>
            <pc:sldMk cId="0" sldId="258"/>
            <ac:inkMk id="34" creationId="{A8AE9D19-E9F3-135F-7101-7B5EF205A359}"/>
          </ac:inkMkLst>
        </pc:inkChg>
        <pc:inkChg chg="add mod">
          <ac:chgData name="Perkins Haro" userId="b2b4bd6ccfcb9b52" providerId="LiveId" clId="{D2CA7E71-E455-41FE-9C3C-05BA4B7778C9}" dt="2023-11-20T13:16:09.119" v="52"/>
          <ac:inkMkLst>
            <pc:docMk/>
            <pc:sldMk cId="0" sldId="258"/>
            <ac:inkMk id="35" creationId="{00D1D53C-A04C-CB6E-1B7F-BC679BF35F39}"/>
          </ac:inkMkLst>
        </pc:inkChg>
        <pc:inkChg chg="add">
          <ac:chgData name="Perkins Haro" userId="b2b4bd6ccfcb9b52" providerId="LiveId" clId="{D2CA7E71-E455-41FE-9C3C-05BA4B7778C9}" dt="2023-11-20T13:16:15.156" v="53" actId="9405"/>
          <ac:inkMkLst>
            <pc:docMk/>
            <pc:sldMk cId="0" sldId="258"/>
            <ac:inkMk id="37" creationId="{CCDD42A8-828D-83F2-5F36-F6B6030A73DA}"/>
          </ac:inkMkLst>
        </pc:inkChg>
        <pc:inkChg chg="add mod">
          <ac:chgData name="Perkins Haro" userId="b2b4bd6ccfcb9b52" providerId="LiveId" clId="{D2CA7E71-E455-41FE-9C3C-05BA4B7778C9}" dt="2023-11-20T13:16:21.135" v="61"/>
          <ac:inkMkLst>
            <pc:docMk/>
            <pc:sldMk cId="0" sldId="258"/>
            <ac:inkMk id="38" creationId="{454830EC-AA7F-313F-5007-B3C058BEAA5B}"/>
          </ac:inkMkLst>
        </pc:inkChg>
        <pc:inkChg chg="add mod">
          <ac:chgData name="Perkins Haro" userId="b2b4bd6ccfcb9b52" providerId="LiveId" clId="{D2CA7E71-E455-41FE-9C3C-05BA4B7778C9}" dt="2023-11-20T13:16:21.135" v="61"/>
          <ac:inkMkLst>
            <pc:docMk/>
            <pc:sldMk cId="0" sldId="258"/>
            <ac:inkMk id="39" creationId="{CE0811F2-8635-ACF5-EEFB-FFAAE9EE76A5}"/>
          </ac:inkMkLst>
        </pc:inkChg>
        <pc:inkChg chg="add mod">
          <ac:chgData name="Perkins Haro" userId="b2b4bd6ccfcb9b52" providerId="LiveId" clId="{D2CA7E71-E455-41FE-9C3C-05BA4B7778C9}" dt="2023-11-20T13:16:21.135" v="61"/>
          <ac:inkMkLst>
            <pc:docMk/>
            <pc:sldMk cId="0" sldId="258"/>
            <ac:inkMk id="40" creationId="{A3D0F254-9157-040F-8A05-9F40592910C8}"/>
          </ac:inkMkLst>
        </pc:inkChg>
        <pc:inkChg chg="add mod">
          <ac:chgData name="Perkins Haro" userId="b2b4bd6ccfcb9b52" providerId="LiveId" clId="{D2CA7E71-E455-41FE-9C3C-05BA4B7778C9}" dt="2023-11-20T13:16:21.135" v="61"/>
          <ac:inkMkLst>
            <pc:docMk/>
            <pc:sldMk cId="0" sldId="258"/>
            <ac:inkMk id="41" creationId="{83D227E6-5076-5181-972B-C33FCBB3D511}"/>
          </ac:inkMkLst>
        </pc:inkChg>
        <pc:inkChg chg="add del">
          <ac:chgData name="Perkins Haro" userId="b2b4bd6ccfcb9b52" providerId="LiveId" clId="{D2CA7E71-E455-41FE-9C3C-05BA4B7778C9}" dt="2023-11-20T20:29:11.538" v="945" actId="478"/>
          <ac:inkMkLst>
            <pc:docMk/>
            <pc:sldMk cId="0" sldId="258"/>
            <ac:inkMk id="42" creationId="{AB4F412A-024B-F024-0782-F6F014C61F49}"/>
          </ac:inkMkLst>
        </pc:inkChg>
        <pc:inkChg chg="add mod">
          <ac:chgData name="Perkins Haro" userId="b2b4bd6ccfcb9b52" providerId="LiveId" clId="{D2CA7E71-E455-41FE-9C3C-05BA4B7778C9}" dt="2023-11-20T13:16:21.135" v="61"/>
          <ac:inkMkLst>
            <pc:docMk/>
            <pc:sldMk cId="0" sldId="258"/>
            <ac:inkMk id="43" creationId="{B00294BB-C2D8-4A7E-937D-9EB8EAEDB797}"/>
          </ac:inkMkLst>
        </pc:inkChg>
        <pc:inkChg chg="add mod">
          <ac:chgData name="Perkins Haro" userId="b2b4bd6ccfcb9b52" providerId="LiveId" clId="{D2CA7E71-E455-41FE-9C3C-05BA4B7778C9}" dt="2023-11-20T13:16:21.135" v="61"/>
          <ac:inkMkLst>
            <pc:docMk/>
            <pc:sldMk cId="0" sldId="258"/>
            <ac:inkMk id="44" creationId="{5E001B79-9C24-FC5E-BF4A-FA1AA55931E9}"/>
          </ac:inkMkLst>
        </pc:inkChg>
      </pc:sldChg>
      <pc:sldChg chg="addSp delSp modSp mod">
        <pc:chgData name="Perkins Haro" userId="b2b4bd6ccfcb9b52" providerId="LiveId" clId="{D2CA7E71-E455-41FE-9C3C-05BA4B7778C9}" dt="2023-11-21T13:10:21.279" v="986" actId="9405"/>
        <pc:sldMkLst>
          <pc:docMk/>
          <pc:sldMk cId="0" sldId="259"/>
        </pc:sldMkLst>
        <pc:grpChg chg="mod">
          <ac:chgData name="Perkins Haro" userId="b2b4bd6ccfcb9b52" providerId="LiveId" clId="{D2CA7E71-E455-41FE-9C3C-05BA4B7778C9}" dt="2023-11-21T13:10:09.376" v="982"/>
          <ac:grpSpMkLst>
            <pc:docMk/>
            <pc:sldMk cId="0" sldId="259"/>
            <ac:grpSpMk id="15" creationId="{281C20AD-A00D-BFDD-9D46-B2BAFF01D386}"/>
          </ac:grpSpMkLst>
        </pc:grpChg>
        <pc:grpChg chg="add del mod">
          <ac:chgData name="Perkins Haro" userId="b2b4bd6ccfcb9b52" providerId="LiveId" clId="{D2CA7E71-E455-41FE-9C3C-05BA4B7778C9}" dt="2023-11-20T13:19:05.007" v="135"/>
          <ac:grpSpMkLst>
            <pc:docMk/>
            <pc:sldMk cId="0" sldId="259"/>
            <ac:grpSpMk id="17" creationId="{CEE57576-0FBD-73EF-93DF-D45F4EF8532B}"/>
          </ac:grpSpMkLst>
        </pc:grpChg>
        <pc:grpChg chg="mod">
          <ac:chgData name="Perkins Haro" userId="b2b4bd6ccfcb9b52" providerId="LiveId" clId="{D2CA7E71-E455-41FE-9C3C-05BA4B7778C9}" dt="2023-11-21T13:10:20.327" v="985"/>
          <ac:grpSpMkLst>
            <pc:docMk/>
            <pc:sldMk cId="0" sldId="259"/>
            <ac:grpSpMk id="18" creationId="{B60C492D-CA52-BD93-6F5F-2C09964F77B4}"/>
          </ac:grpSpMkLst>
        </pc:grpChg>
        <pc:grpChg chg="add del mod">
          <ac:chgData name="Perkins Haro" userId="b2b4bd6ccfcb9b52" providerId="LiveId" clId="{D2CA7E71-E455-41FE-9C3C-05BA4B7778C9}" dt="2023-11-20T13:18:43.600" v="128"/>
          <ac:grpSpMkLst>
            <pc:docMk/>
            <pc:sldMk cId="0" sldId="259"/>
            <ac:grpSpMk id="20" creationId="{21FFE479-E018-335E-B736-500FBC4731F8}"/>
          </ac:grpSpMkLst>
        </pc:grpChg>
        <pc:grpChg chg="add del mod">
          <ac:chgData name="Perkins Haro" userId="b2b4bd6ccfcb9b52" providerId="LiveId" clId="{D2CA7E71-E455-41FE-9C3C-05BA4B7778C9}" dt="2023-11-20T13:18:43.412" v="126"/>
          <ac:grpSpMkLst>
            <pc:docMk/>
            <pc:sldMk cId="0" sldId="259"/>
            <ac:grpSpMk id="22" creationId="{19090DD7-B700-9302-762B-B8079C26E9C5}"/>
          </ac:grpSpMkLst>
        </pc:grpChg>
        <pc:grpChg chg="mod">
          <ac:chgData name="Perkins Haro" userId="b2b4bd6ccfcb9b52" providerId="LiveId" clId="{D2CA7E71-E455-41FE-9C3C-05BA4B7778C9}" dt="2023-11-20T13:18:41.762" v="123"/>
          <ac:grpSpMkLst>
            <pc:docMk/>
            <pc:sldMk cId="0" sldId="259"/>
            <ac:grpSpMk id="25" creationId="{3C5F6F8B-5B73-79BA-1E6C-8E50E92ADB5A}"/>
          </ac:grpSpMkLst>
        </pc:grpChg>
        <pc:grpChg chg="mod">
          <ac:chgData name="Perkins Haro" userId="b2b4bd6ccfcb9b52" providerId="LiveId" clId="{D2CA7E71-E455-41FE-9C3C-05BA4B7778C9}" dt="2023-11-20T13:18:41.247" v="120"/>
          <ac:grpSpMkLst>
            <pc:docMk/>
            <pc:sldMk cId="0" sldId="259"/>
            <ac:grpSpMk id="28" creationId="{E11DB0C6-8DC3-ED52-4ECA-088629ECC9D1}"/>
          </ac:grpSpMkLst>
        </pc:grpChg>
        <pc:grpChg chg="add del mod">
          <ac:chgData name="Perkins Haro" userId="b2b4bd6ccfcb9b52" providerId="LiveId" clId="{D2CA7E71-E455-41FE-9C3C-05BA4B7778C9}" dt="2023-11-20T13:18:39.717" v="113"/>
          <ac:grpSpMkLst>
            <pc:docMk/>
            <pc:sldMk cId="0" sldId="259"/>
            <ac:grpSpMk id="35" creationId="{B050E716-2B1A-05BB-35DB-F30115DAE623}"/>
          </ac:grpSpMkLst>
        </pc:grpChg>
        <pc:grpChg chg="mod">
          <ac:chgData name="Perkins Haro" userId="b2b4bd6ccfcb9b52" providerId="LiveId" clId="{D2CA7E71-E455-41FE-9C3C-05BA4B7778C9}" dt="2023-11-20T13:18:39.279" v="110"/>
          <ac:grpSpMkLst>
            <pc:docMk/>
            <pc:sldMk cId="0" sldId="259"/>
            <ac:grpSpMk id="38" creationId="{EC2348F9-EFA2-72A4-BCC3-DB7B92D3D56E}"/>
          </ac:grpSpMkLst>
        </pc:grpChg>
        <pc:grpChg chg="add del mod">
          <ac:chgData name="Perkins Haro" userId="b2b4bd6ccfcb9b52" providerId="LiveId" clId="{D2CA7E71-E455-41FE-9C3C-05BA4B7778C9}" dt="2023-11-20T13:18:38.831" v="107"/>
          <ac:grpSpMkLst>
            <pc:docMk/>
            <pc:sldMk cId="0" sldId="259"/>
            <ac:grpSpMk id="41" creationId="{30E69985-EC6A-34F5-F32D-C2C26B842D62}"/>
          </ac:grpSpMkLst>
        </pc:grpChg>
        <pc:grpChg chg="add del mod">
          <ac:chgData name="Perkins Haro" userId="b2b4bd6ccfcb9b52" providerId="LiveId" clId="{D2CA7E71-E455-41FE-9C3C-05BA4B7778C9}" dt="2023-11-20T13:18:38.636" v="105"/>
          <ac:grpSpMkLst>
            <pc:docMk/>
            <pc:sldMk cId="0" sldId="259"/>
            <ac:grpSpMk id="43" creationId="{1E00C6C7-5A8B-ED57-5DC0-9881C9EF269F}"/>
          </ac:grpSpMkLst>
        </pc:grpChg>
        <pc:grpChg chg="mod">
          <ac:chgData name="Perkins Haro" userId="b2b4bd6ccfcb9b52" providerId="LiveId" clId="{D2CA7E71-E455-41FE-9C3C-05BA4B7778C9}" dt="2023-11-20T13:18:38.010" v="101"/>
          <ac:grpSpMkLst>
            <pc:docMk/>
            <pc:sldMk cId="0" sldId="259"/>
            <ac:grpSpMk id="47" creationId="{4A3DD852-69D4-9697-A219-37E10850764F}"/>
          </ac:grpSpMkLst>
        </pc:grpChg>
        <pc:picChg chg="add mod">
          <ac:chgData name="Perkins Haro" userId="b2b4bd6ccfcb9b52" providerId="LiveId" clId="{D2CA7E71-E455-41FE-9C3C-05BA4B7778C9}" dt="2023-11-20T20:29:16.538" v="948"/>
          <ac:picMkLst>
            <pc:docMk/>
            <pc:sldMk cId="0" sldId="259"/>
            <ac:picMk id="6" creationId="{7BA9CA6D-CE6E-8E99-08D2-C99F63398FB4}"/>
          </ac:picMkLst>
        </pc:picChg>
        <pc:picChg chg="del">
          <ac:chgData name="Perkins Haro" userId="b2b4bd6ccfcb9b52" providerId="LiveId" clId="{D2CA7E71-E455-41FE-9C3C-05BA4B7778C9}" dt="2023-11-20T13:05:12.411" v="3" actId="478"/>
          <ac:picMkLst>
            <pc:docMk/>
            <pc:sldMk cId="0" sldId="259"/>
            <ac:picMk id="11" creationId="{72F9AF12-C3D7-1F54-BB52-C9F3CF899069}"/>
          </ac:picMkLst>
        </pc:picChg>
        <pc:inkChg chg="add del">
          <ac:chgData name="Perkins Haro" userId="b2b4bd6ccfcb9b52" providerId="LiveId" clId="{D2CA7E71-E455-41FE-9C3C-05BA4B7778C9}" dt="2023-11-20T13:18:57.600" v="129"/>
          <ac:inkMkLst>
            <pc:docMk/>
            <pc:sldMk cId="0" sldId="259"/>
            <ac:inkMk id="6" creationId="{4A5817A3-FD2A-8CE1-3312-9D6EFD78753C}"/>
          </ac:inkMkLst>
        </pc:inkChg>
        <pc:inkChg chg="add del">
          <ac:chgData name="Perkins Haro" userId="b2b4bd6ccfcb9b52" providerId="LiveId" clId="{D2CA7E71-E455-41FE-9C3C-05BA4B7778C9}" dt="2023-11-20T13:18:58.575" v="130"/>
          <ac:inkMkLst>
            <pc:docMk/>
            <pc:sldMk cId="0" sldId="259"/>
            <ac:inkMk id="8" creationId="{59B27BA3-3ACD-64D0-814C-617A3915864E}"/>
          </ac:inkMkLst>
        </pc:inkChg>
        <pc:inkChg chg="add">
          <ac:chgData name="Perkins Haro" userId="b2b4bd6ccfcb9b52" providerId="LiveId" clId="{D2CA7E71-E455-41FE-9C3C-05BA4B7778C9}" dt="2023-11-21T13:09:52.496" v="977" actId="9405"/>
          <ac:inkMkLst>
            <pc:docMk/>
            <pc:sldMk cId="0" sldId="259"/>
            <ac:inkMk id="8" creationId="{68B78EE8-7786-9713-994E-0A103494408F}"/>
          </ac:inkMkLst>
        </pc:inkChg>
        <pc:inkChg chg="add">
          <ac:chgData name="Perkins Haro" userId="b2b4bd6ccfcb9b52" providerId="LiveId" clId="{D2CA7E71-E455-41FE-9C3C-05BA4B7778C9}" dt="2023-11-21T13:09:57.112" v="978" actId="9405"/>
          <ac:inkMkLst>
            <pc:docMk/>
            <pc:sldMk cId="0" sldId="259"/>
            <ac:inkMk id="11" creationId="{3FF61F33-7281-C4A5-2284-06E85522D486}"/>
          </ac:inkMkLst>
        </pc:inkChg>
        <pc:inkChg chg="add">
          <ac:chgData name="Perkins Haro" userId="b2b4bd6ccfcb9b52" providerId="LiveId" clId="{D2CA7E71-E455-41FE-9C3C-05BA4B7778C9}" dt="2023-11-21T13:10:03.211" v="979" actId="9405"/>
          <ac:inkMkLst>
            <pc:docMk/>
            <pc:sldMk cId="0" sldId="259"/>
            <ac:inkMk id="12" creationId="{C721A033-EF5A-5FB9-F6CE-3E946293936C}"/>
          </ac:inkMkLst>
        </pc:inkChg>
        <pc:inkChg chg="add del mod">
          <ac:chgData name="Perkins Haro" userId="b2b4bd6ccfcb9b52" providerId="LiveId" clId="{D2CA7E71-E455-41FE-9C3C-05BA4B7778C9}" dt="2023-11-20T13:19:02.794" v="133"/>
          <ac:inkMkLst>
            <pc:docMk/>
            <pc:sldMk cId="0" sldId="259"/>
            <ac:inkMk id="12" creationId="{EC7B8896-7C16-1FF8-7DE3-1AE81B4C45E7}"/>
          </ac:inkMkLst>
        </pc:inkChg>
        <pc:inkChg chg="add del mod">
          <ac:chgData name="Perkins Haro" userId="b2b4bd6ccfcb9b52" providerId="LiveId" clId="{D2CA7E71-E455-41FE-9C3C-05BA4B7778C9}" dt="2023-11-20T13:19:01.958" v="132"/>
          <ac:inkMkLst>
            <pc:docMk/>
            <pc:sldMk cId="0" sldId="259"/>
            <ac:inkMk id="13" creationId="{1A4CD740-9DAA-D22D-05AF-0A39D3CC8BF7}"/>
          </ac:inkMkLst>
        </pc:inkChg>
        <pc:inkChg chg="add mod">
          <ac:chgData name="Perkins Haro" userId="b2b4bd6ccfcb9b52" providerId="LiveId" clId="{D2CA7E71-E455-41FE-9C3C-05BA4B7778C9}" dt="2023-11-21T13:10:09.376" v="982"/>
          <ac:inkMkLst>
            <pc:docMk/>
            <pc:sldMk cId="0" sldId="259"/>
            <ac:inkMk id="13" creationId="{233204F9-576E-E86C-1655-8AD38F83742E}"/>
          </ac:inkMkLst>
        </pc:inkChg>
        <pc:inkChg chg="add mod">
          <ac:chgData name="Perkins Haro" userId="b2b4bd6ccfcb9b52" providerId="LiveId" clId="{D2CA7E71-E455-41FE-9C3C-05BA4B7778C9}" dt="2023-11-21T13:10:09.376" v="982"/>
          <ac:inkMkLst>
            <pc:docMk/>
            <pc:sldMk cId="0" sldId="259"/>
            <ac:inkMk id="14" creationId="{A8BE5963-AD1B-BF18-9E27-03690683CBEB}"/>
          </ac:inkMkLst>
        </pc:inkChg>
        <pc:inkChg chg="add del mod">
          <ac:chgData name="Perkins Haro" userId="b2b4bd6ccfcb9b52" providerId="LiveId" clId="{D2CA7E71-E455-41FE-9C3C-05BA4B7778C9}" dt="2023-11-20T13:18:59.557" v="131"/>
          <ac:inkMkLst>
            <pc:docMk/>
            <pc:sldMk cId="0" sldId="259"/>
            <ac:inkMk id="14" creationId="{D96DE9D4-E38C-1F7F-C2B0-AF3D7D6F9C8A}"/>
          </ac:inkMkLst>
        </pc:inkChg>
        <pc:inkChg chg="add del mod">
          <ac:chgData name="Perkins Haro" userId="b2b4bd6ccfcb9b52" providerId="LiveId" clId="{D2CA7E71-E455-41FE-9C3C-05BA4B7778C9}" dt="2023-11-20T13:19:05.800" v="136"/>
          <ac:inkMkLst>
            <pc:docMk/>
            <pc:sldMk cId="0" sldId="259"/>
            <ac:inkMk id="15" creationId="{64B2594E-AD50-96DD-E468-88C70968CE02}"/>
          </ac:inkMkLst>
        </pc:inkChg>
        <pc:inkChg chg="add mod">
          <ac:chgData name="Perkins Haro" userId="b2b4bd6ccfcb9b52" providerId="LiveId" clId="{D2CA7E71-E455-41FE-9C3C-05BA4B7778C9}" dt="2023-11-21T13:10:20.327" v="985"/>
          <ac:inkMkLst>
            <pc:docMk/>
            <pc:sldMk cId="0" sldId="259"/>
            <ac:inkMk id="16" creationId="{3921D7A9-FFCE-69EA-F004-8B144F70E29A}"/>
          </ac:inkMkLst>
        </pc:inkChg>
        <pc:inkChg chg="add del mod">
          <ac:chgData name="Perkins Haro" userId="b2b4bd6ccfcb9b52" providerId="LiveId" clId="{D2CA7E71-E455-41FE-9C3C-05BA4B7778C9}" dt="2023-11-20T13:19:05.007" v="135"/>
          <ac:inkMkLst>
            <pc:docMk/>
            <pc:sldMk cId="0" sldId="259"/>
            <ac:inkMk id="16" creationId="{5A977B1C-C68F-F2A5-D861-B876A6D5F8A3}"/>
          </ac:inkMkLst>
        </pc:inkChg>
        <pc:inkChg chg="add mod">
          <ac:chgData name="Perkins Haro" userId="b2b4bd6ccfcb9b52" providerId="LiveId" clId="{D2CA7E71-E455-41FE-9C3C-05BA4B7778C9}" dt="2023-11-21T13:10:20.327" v="985"/>
          <ac:inkMkLst>
            <pc:docMk/>
            <pc:sldMk cId="0" sldId="259"/>
            <ac:inkMk id="17" creationId="{BFE96A68-B9C8-E388-7216-92C50A581B5E}"/>
          </ac:inkMkLst>
        </pc:inkChg>
        <pc:inkChg chg="add del mod">
          <ac:chgData name="Perkins Haro" userId="b2b4bd6ccfcb9b52" providerId="LiveId" clId="{D2CA7E71-E455-41FE-9C3C-05BA4B7778C9}" dt="2023-11-20T13:19:04.257" v="134"/>
          <ac:inkMkLst>
            <pc:docMk/>
            <pc:sldMk cId="0" sldId="259"/>
            <ac:inkMk id="18" creationId="{3C67E3ED-CBDD-9720-6858-E1DD80685A70}"/>
          </ac:inkMkLst>
        </pc:inkChg>
        <pc:inkChg chg="add">
          <ac:chgData name="Perkins Haro" userId="b2b4bd6ccfcb9b52" providerId="LiveId" clId="{D2CA7E71-E455-41FE-9C3C-05BA4B7778C9}" dt="2023-11-21T13:10:21.279" v="986" actId="9405"/>
          <ac:inkMkLst>
            <pc:docMk/>
            <pc:sldMk cId="0" sldId="259"/>
            <ac:inkMk id="19" creationId="{0EEE382B-BAA2-D7D7-7DF6-4528906408BD}"/>
          </ac:inkMkLst>
        </pc:inkChg>
        <pc:inkChg chg="add del mod">
          <ac:chgData name="Perkins Haro" userId="b2b4bd6ccfcb9b52" providerId="LiveId" clId="{D2CA7E71-E455-41FE-9C3C-05BA4B7778C9}" dt="2023-11-20T13:18:43.600" v="128"/>
          <ac:inkMkLst>
            <pc:docMk/>
            <pc:sldMk cId="0" sldId="259"/>
            <ac:inkMk id="19" creationId="{1F876A1F-4129-1647-0C00-464AB1443E79}"/>
          </ac:inkMkLst>
        </pc:inkChg>
        <pc:inkChg chg="add del mod">
          <ac:chgData name="Perkins Haro" userId="b2b4bd6ccfcb9b52" providerId="LiveId" clId="{D2CA7E71-E455-41FE-9C3C-05BA4B7778C9}" dt="2023-11-20T13:18:43.412" v="126"/>
          <ac:inkMkLst>
            <pc:docMk/>
            <pc:sldMk cId="0" sldId="259"/>
            <ac:inkMk id="21" creationId="{DC56EFD7-B24F-EEB8-0C5E-7C0B7EBFB00E}"/>
          </ac:inkMkLst>
        </pc:inkChg>
        <pc:inkChg chg="add del">
          <ac:chgData name="Perkins Haro" userId="b2b4bd6ccfcb9b52" providerId="LiveId" clId="{D2CA7E71-E455-41FE-9C3C-05BA4B7778C9}" dt="2023-11-20T13:18:42.052" v="124" actId="9405"/>
          <ac:inkMkLst>
            <pc:docMk/>
            <pc:sldMk cId="0" sldId="259"/>
            <ac:inkMk id="23" creationId="{9BB002D4-89A4-6355-BC7E-2C59E9B9ABDD}"/>
          </ac:inkMkLst>
        </pc:inkChg>
        <pc:inkChg chg="add del mod">
          <ac:chgData name="Perkins Haro" userId="b2b4bd6ccfcb9b52" providerId="LiveId" clId="{D2CA7E71-E455-41FE-9C3C-05BA4B7778C9}" dt="2023-11-20T13:18:41.762" v="123"/>
          <ac:inkMkLst>
            <pc:docMk/>
            <pc:sldMk cId="0" sldId="259"/>
            <ac:inkMk id="24" creationId="{AB32CCBA-2613-D26B-2C82-0F5BF5A0AFD1}"/>
          </ac:inkMkLst>
        </pc:inkChg>
        <pc:inkChg chg="add del mod">
          <ac:chgData name="Perkins Haro" userId="b2b4bd6ccfcb9b52" providerId="LiveId" clId="{D2CA7E71-E455-41FE-9C3C-05BA4B7778C9}" dt="2023-11-20T13:18:41.519" v="121" actId="9405"/>
          <ac:inkMkLst>
            <pc:docMk/>
            <pc:sldMk cId="0" sldId="259"/>
            <ac:inkMk id="26" creationId="{AD24B99E-167B-BB8E-2B29-AE78FF8581AD}"/>
          </ac:inkMkLst>
        </pc:inkChg>
        <pc:inkChg chg="add del mod">
          <ac:chgData name="Perkins Haro" userId="b2b4bd6ccfcb9b52" providerId="LiveId" clId="{D2CA7E71-E455-41FE-9C3C-05BA4B7778C9}" dt="2023-11-20T13:18:41.247" v="120"/>
          <ac:inkMkLst>
            <pc:docMk/>
            <pc:sldMk cId="0" sldId="259"/>
            <ac:inkMk id="27" creationId="{3899D95D-A271-7796-E183-C0655BDDBB4A}"/>
          </ac:inkMkLst>
        </pc:inkChg>
        <pc:inkChg chg="add del">
          <ac:chgData name="Perkins Haro" userId="b2b4bd6ccfcb9b52" providerId="LiveId" clId="{D2CA7E71-E455-41FE-9C3C-05BA4B7778C9}" dt="2023-11-20T13:18:40.971" v="118" actId="9405"/>
          <ac:inkMkLst>
            <pc:docMk/>
            <pc:sldMk cId="0" sldId="259"/>
            <ac:inkMk id="29" creationId="{7F9F7057-2F3D-986F-2090-4F2C8D9AED60}"/>
          </ac:inkMkLst>
        </pc:inkChg>
        <pc:inkChg chg="add del">
          <ac:chgData name="Perkins Haro" userId="b2b4bd6ccfcb9b52" providerId="LiveId" clId="{D2CA7E71-E455-41FE-9C3C-05BA4B7778C9}" dt="2023-11-20T13:18:40.662" v="117" actId="9405"/>
          <ac:inkMkLst>
            <pc:docMk/>
            <pc:sldMk cId="0" sldId="259"/>
            <ac:inkMk id="30" creationId="{45344FAF-6DD2-DD49-0DDC-7325F1691CFF}"/>
          </ac:inkMkLst>
        </pc:inkChg>
        <pc:inkChg chg="add del">
          <ac:chgData name="Perkins Haro" userId="b2b4bd6ccfcb9b52" providerId="LiveId" clId="{D2CA7E71-E455-41FE-9C3C-05BA4B7778C9}" dt="2023-11-20T13:18:40.410" v="116" actId="9405"/>
          <ac:inkMkLst>
            <pc:docMk/>
            <pc:sldMk cId="0" sldId="259"/>
            <ac:inkMk id="31" creationId="{99A9E381-FAAE-1A79-9A67-3496DD294779}"/>
          </ac:inkMkLst>
        </pc:inkChg>
        <pc:inkChg chg="add del mod">
          <ac:chgData name="Perkins Haro" userId="b2b4bd6ccfcb9b52" providerId="LiveId" clId="{D2CA7E71-E455-41FE-9C3C-05BA4B7778C9}" dt="2023-11-20T13:18:40.172" v="115" actId="9405"/>
          <ac:inkMkLst>
            <pc:docMk/>
            <pc:sldMk cId="0" sldId="259"/>
            <ac:inkMk id="32" creationId="{9F45B33C-83CB-578B-C898-E11662475120}"/>
          </ac:inkMkLst>
        </pc:inkChg>
        <pc:inkChg chg="add del mod">
          <ac:chgData name="Perkins Haro" userId="b2b4bd6ccfcb9b52" providerId="LiveId" clId="{D2CA7E71-E455-41FE-9C3C-05BA4B7778C9}" dt="2023-11-20T13:18:39.945" v="114" actId="9405"/>
          <ac:inkMkLst>
            <pc:docMk/>
            <pc:sldMk cId="0" sldId="259"/>
            <ac:inkMk id="33" creationId="{B6AD4251-2B2F-0E63-4747-29040B6713FF}"/>
          </ac:inkMkLst>
        </pc:inkChg>
        <pc:inkChg chg="add del mod">
          <ac:chgData name="Perkins Haro" userId="b2b4bd6ccfcb9b52" providerId="LiveId" clId="{D2CA7E71-E455-41FE-9C3C-05BA4B7778C9}" dt="2023-11-20T13:18:39.717" v="113"/>
          <ac:inkMkLst>
            <pc:docMk/>
            <pc:sldMk cId="0" sldId="259"/>
            <ac:inkMk id="34" creationId="{054F7B8B-8D16-B861-58F1-7F913950795F}"/>
          </ac:inkMkLst>
        </pc:inkChg>
        <pc:inkChg chg="add del mod">
          <ac:chgData name="Perkins Haro" userId="b2b4bd6ccfcb9b52" providerId="LiveId" clId="{D2CA7E71-E455-41FE-9C3C-05BA4B7778C9}" dt="2023-11-20T13:18:39.506" v="111" actId="9405"/>
          <ac:inkMkLst>
            <pc:docMk/>
            <pc:sldMk cId="0" sldId="259"/>
            <ac:inkMk id="36" creationId="{4D305B5A-F2CF-04B1-0CAD-81A0EF14C3AA}"/>
          </ac:inkMkLst>
        </pc:inkChg>
        <pc:inkChg chg="add del mod">
          <ac:chgData name="Perkins Haro" userId="b2b4bd6ccfcb9b52" providerId="LiveId" clId="{D2CA7E71-E455-41FE-9C3C-05BA4B7778C9}" dt="2023-11-20T13:18:39.279" v="110"/>
          <ac:inkMkLst>
            <pc:docMk/>
            <pc:sldMk cId="0" sldId="259"/>
            <ac:inkMk id="37" creationId="{9F1716D5-E714-615C-13FE-C5EE60EA9ABD}"/>
          </ac:inkMkLst>
        </pc:inkChg>
        <pc:inkChg chg="add del mod">
          <ac:chgData name="Perkins Haro" userId="b2b4bd6ccfcb9b52" providerId="LiveId" clId="{D2CA7E71-E455-41FE-9C3C-05BA4B7778C9}" dt="2023-11-20T13:18:39.064" v="108" actId="9405"/>
          <ac:inkMkLst>
            <pc:docMk/>
            <pc:sldMk cId="0" sldId="259"/>
            <ac:inkMk id="39" creationId="{17CD1347-D8BA-8CB0-6EDA-D8EE85046B68}"/>
          </ac:inkMkLst>
        </pc:inkChg>
        <pc:inkChg chg="add del mod">
          <ac:chgData name="Perkins Haro" userId="b2b4bd6ccfcb9b52" providerId="LiveId" clId="{D2CA7E71-E455-41FE-9C3C-05BA4B7778C9}" dt="2023-11-20T13:18:38.831" v="107"/>
          <ac:inkMkLst>
            <pc:docMk/>
            <pc:sldMk cId="0" sldId="259"/>
            <ac:inkMk id="40" creationId="{3D663895-1FE0-2E80-9D7E-86A0726EB39B}"/>
          </ac:inkMkLst>
        </pc:inkChg>
        <pc:inkChg chg="add del mod">
          <ac:chgData name="Perkins Haro" userId="b2b4bd6ccfcb9b52" providerId="LiveId" clId="{D2CA7E71-E455-41FE-9C3C-05BA4B7778C9}" dt="2023-11-20T13:18:38.636" v="105"/>
          <ac:inkMkLst>
            <pc:docMk/>
            <pc:sldMk cId="0" sldId="259"/>
            <ac:inkMk id="42" creationId="{C083480E-F6D9-91D0-F747-C7EC71723CBA}"/>
          </ac:inkMkLst>
        </pc:inkChg>
        <pc:inkChg chg="add del mod">
          <ac:chgData name="Perkins Haro" userId="b2b4bd6ccfcb9b52" providerId="LiveId" clId="{D2CA7E71-E455-41FE-9C3C-05BA4B7778C9}" dt="2023-11-20T13:18:38.443" v="103" actId="9405"/>
          <ac:inkMkLst>
            <pc:docMk/>
            <pc:sldMk cId="0" sldId="259"/>
            <ac:inkMk id="44" creationId="{C0D1FE01-48F9-6000-47C3-1DC134F08819}"/>
          </ac:inkMkLst>
        </pc:inkChg>
        <pc:inkChg chg="add del">
          <ac:chgData name="Perkins Haro" userId="b2b4bd6ccfcb9b52" providerId="LiveId" clId="{D2CA7E71-E455-41FE-9C3C-05BA4B7778C9}" dt="2023-11-20T13:18:38.221" v="102" actId="9405"/>
          <ac:inkMkLst>
            <pc:docMk/>
            <pc:sldMk cId="0" sldId="259"/>
            <ac:inkMk id="45" creationId="{AFF5E88D-CA65-EA9D-10DD-FB5A7C20E3A4}"/>
          </ac:inkMkLst>
        </pc:inkChg>
        <pc:inkChg chg="add del">
          <ac:chgData name="Perkins Haro" userId="b2b4bd6ccfcb9b52" providerId="LiveId" clId="{D2CA7E71-E455-41FE-9C3C-05BA4B7778C9}" dt="2023-11-20T13:18:38.010" v="101"/>
          <ac:inkMkLst>
            <pc:docMk/>
            <pc:sldMk cId="0" sldId="259"/>
            <ac:inkMk id="46" creationId="{B2764045-3FB8-72E0-F994-11FB2A4D6259}"/>
          </ac:inkMkLst>
        </pc:inkChg>
      </pc:sldChg>
      <pc:sldChg chg="addSp delSp modSp mod">
        <pc:chgData name="Perkins Haro" userId="b2b4bd6ccfcb9b52" providerId="LiveId" clId="{D2CA7E71-E455-41FE-9C3C-05BA4B7778C9}" dt="2023-11-21T13:41:51.385" v="1116" actId="9405"/>
        <pc:sldMkLst>
          <pc:docMk/>
          <pc:sldMk cId="0" sldId="260"/>
        </pc:sldMkLst>
        <pc:grpChg chg="del mod">
          <ac:chgData name="Perkins Haro" userId="b2b4bd6ccfcb9b52" providerId="LiveId" clId="{D2CA7E71-E455-41FE-9C3C-05BA4B7778C9}" dt="2023-11-20T13:24:06.673" v="317"/>
          <ac:grpSpMkLst>
            <pc:docMk/>
            <pc:sldMk cId="0" sldId="260"/>
            <ac:grpSpMk id="17" creationId="{B3180BC4-6A96-E13B-22CD-A705F105FD83}"/>
          </ac:grpSpMkLst>
        </pc:grpChg>
        <pc:grpChg chg="del mod">
          <ac:chgData name="Perkins Haro" userId="b2b4bd6ccfcb9b52" providerId="LiveId" clId="{D2CA7E71-E455-41FE-9C3C-05BA4B7778C9}" dt="2023-11-20T13:21:14.767" v="146"/>
          <ac:grpSpMkLst>
            <pc:docMk/>
            <pc:sldMk cId="0" sldId="260"/>
            <ac:grpSpMk id="22" creationId="{AE406061-11D5-E7C2-BBB9-2544F0BD6EFB}"/>
          </ac:grpSpMkLst>
        </pc:grpChg>
        <pc:grpChg chg="del mod">
          <ac:chgData name="Perkins Haro" userId="b2b4bd6ccfcb9b52" providerId="LiveId" clId="{D2CA7E71-E455-41FE-9C3C-05BA4B7778C9}" dt="2023-11-21T13:39:51.720" v="1020"/>
          <ac:grpSpMkLst>
            <pc:docMk/>
            <pc:sldMk cId="0" sldId="260"/>
            <ac:grpSpMk id="22" creationId="{F044E57B-9313-B5AD-4143-98E6FB179E47}"/>
          </ac:grpSpMkLst>
        </pc:grpChg>
        <pc:grpChg chg="del mod">
          <ac:chgData name="Perkins Haro" userId="b2b4bd6ccfcb9b52" providerId="LiveId" clId="{D2CA7E71-E455-41FE-9C3C-05BA4B7778C9}" dt="2023-11-20T13:21:25.029" v="160"/>
          <ac:grpSpMkLst>
            <pc:docMk/>
            <pc:sldMk cId="0" sldId="260"/>
            <ac:grpSpMk id="24" creationId="{2D382204-6F84-718C-1AB0-534DAE4A6ACA}"/>
          </ac:grpSpMkLst>
        </pc:grpChg>
        <pc:grpChg chg="del mod">
          <ac:chgData name="Perkins Haro" userId="b2b4bd6ccfcb9b52" providerId="LiveId" clId="{D2CA7E71-E455-41FE-9C3C-05BA4B7778C9}" dt="2023-11-21T13:39:27.846" v="1001"/>
          <ac:grpSpMkLst>
            <pc:docMk/>
            <pc:sldMk cId="0" sldId="260"/>
            <ac:grpSpMk id="28" creationId="{47F30C10-1B37-E299-D442-A198D5F57E36}"/>
          </ac:grpSpMkLst>
        </pc:grpChg>
        <pc:grpChg chg="del mod">
          <ac:chgData name="Perkins Haro" userId="b2b4bd6ccfcb9b52" providerId="LiveId" clId="{D2CA7E71-E455-41FE-9C3C-05BA4B7778C9}" dt="2023-11-21T13:39:47.313" v="1014"/>
          <ac:grpSpMkLst>
            <pc:docMk/>
            <pc:sldMk cId="0" sldId="260"/>
            <ac:grpSpMk id="30" creationId="{8DE00CEA-EE67-7884-5F38-8E9BF02BAF04}"/>
          </ac:grpSpMkLst>
        </pc:grpChg>
        <pc:grpChg chg="del mod">
          <ac:chgData name="Perkins Haro" userId="b2b4bd6ccfcb9b52" providerId="LiveId" clId="{D2CA7E71-E455-41FE-9C3C-05BA4B7778C9}" dt="2023-11-20T13:21:25.029" v="160"/>
          <ac:grpSpMkLst>
            <pc:docMk/>
            <pc:sldMk cId="0" sldId="260"/>
            <ac:grpSpMk id="36" creationId="{3B292DD4-10F8-A313-B975-39A7F1630B62}"/>
          </ac:grpSpMkLst>
        </pc:grpChg>
        <pc:grpChg chg="del mod">
          <ac:chgData name="Perkins Haro" userId="b2b4bd6ccfcb9b52" providerId="LiveId" clId="{D2CA7E71-E455-41FE-9C3C-05BA4B7778C9}" dt="2023-11-20T13:24:06.676" v="328"/>
          <ac:grpSpMkLst>
            <pc:docMk/>
            <pc:sldMk cId="0" sldId="260"/>
            <ac:grpSpMk id="38" creationId="{1F027075-EC3F-4663-3019-3AE6A108714F}"/>
          </ac:grpSpMkLst>
        </pc:grpChg>
        <pc:grpChg chg="del mod">
          <ac:chgData name="Perkins Haro" userId="b2b4bd6ccfcb9b52" providerId="LiveId" clId="{D2CA7E71-E455-41FE-9C3C-05BA4B7778C9}" dt="2023-11-21T13:39:47.313" v="1014"/>
          <ac:grpSpMkLst>
            <pc:docMk/>
            <pc:sldMk cId="0" sldId="260"/>
            <ac:grpSpMk id="39" creationId="{155D6F89-27C0-A1E7-9A07-E6C74131A288}"/>
          </ac:grpSpMkLst>
        </pc:grpChg>
        <pc:grpChg chg="del mod">
          <ac:chgData name="Perkins Haro" userId="b2b4bd6ccfcb9b52" providerId="LiveId" clId="{D2CA7E71-E455-41FE-9C3C-05BA4B7778C9}" dt="2023-11-21T13:39:49.407" v="1017"/>
          <ac:grpSpMkLst>
            <pc:docMk/>
            <pc:sldMk cId="0" sldId="260"/>
            <ac:grpSpMk id="44" creationId="{C9BEE1D9-D2AD-D868-4AA5-DDB5BF548374}"/>
          </ac:grpSpMkLst>
        </pc:grpChg>
        <pc:grpChg chg="del mod">
          <ac:chgData name="Perkins Haro" userId="b2b4bd6ccfcb9b52" providerId="LiveId" clId="{D2CA7E71-E455-41FE-9C3C-05BA4B7778C9}" dt="2023-11-20T13:21:43.208" v="181"/>
          <ac:grpSpMkLst>
            <pc:docMk/>
            <pc:sldMk cId="0" sldId="260"/>
            <ac:grpSpMk id="45" creationId="{DFE84F95-4C45-7D6C-B2EE-141A35D4E997}"/>
          </ac:grpSpMkLst>
        </pc:grpChg>
        <pc:grpChg chg="del mod">
          <ac:chgData name="Perkins Haro" userId="b2b4bd6ccfcb9b52" providerId="LiveId" clId="{D2CA7E71-E455-41FE-9C3C-05BA4B7778C9}" dt="2023-11-21T13:39:51.720" v="1020"/>
          <ac:grpSpMkLst>
            <pc:docMk/>
            <pc:sldMk cId="0" sldId="260"/>
            <ac:grpSpMk id="47" creationId="{7FB634FC-906D-E1B1-52F2-F698604FAC0C}"/>
          </ac:grpSpMkLst>
        </pc:grpChg>
        <pc:grpChg chg="del mod">
          <ac:chgData name="Perkins Haro" userId="b2b4bd6ccfcb9b52" providerId="LiveId" clId="{D2CA7E71-E455-41FE-9C3C-05BA4B7778C9}" dt="2023-11-21T13:40:01.621" v="1034"/>
          <ac:grpSpMkLst>
            <pc:docMk/>
            <pc:sldMk cId="0" sldId="260"/>
            <ac:grpSpMk id="50" creationId="{5C4A9791-B01C-269E-8FEC-0A18834EB534}"/>
          </ac:grpSpMkLst>
        </pc:grpChg>
        <pc:grpChg chg="del mod">
          <ac:chgData name="Perkins Haro" userId="b2b4bd6ccfcb9b52" providerId="LiveId" clId="{D2CA7E71-E455-41FE-9C3C-05BA4B7778C9}" dt="2023-11-20T13:24:06.679" v="335"/>
          <ac:grpSpMkLst>
            <pc:docMk/>
            <pc:sldMk cId="0" sldId="260"/>
            <ac:grpSpMk id="59" creationId="{AA9389E0-F60D-545D-5FED-FE37013807F2}"/>
          </ac:grpSpMkLst>
        </pc:grpChg>
        <pc:grpChg chg="del mod">
          <ac:chgData name="Perkins Haro" userId="b2b4bd6ccfcb9b52" providerId="LiveId" clId="{D2CA7E71-E455-41FE-9C3C-05BA4B7778C9}" dt="2023-11-20T13:24:06.676" v="329"/>
          <ac:grpSpMkLst>
            <pc:docMk/>
            <pc:sldMk cId="0" sldId="260"/>
            <ac:grpSpMk id="63" creationId="{B48EC208-6E0B-0F9B-A1F2-F6DBB2AD7D6C}"/>
          </ac:grpSpMkLst>
        </pc:grpChg>
        <pc:grpChg chg="del mod">
          <ac:chgData name="Perkins Haro" userId="b2b4bd6ccfcb9b52" providerId="LiveId" clId="{D2CA7E71-E455-41FE-9C3C-05BA4B7778C9}" dt="2023-11-21T13:40:13.284" v="1046"/>
          <ac:grpSpMkLst>
            <pc:docMk/>
            <pc:sldMk cId="0" sldId="260"/>
            <ac:grpSpMk id="64" creationId="{EBA8131C-BA54-EF26-FB75-EFE61BB8E3C2}"/>
          </ac:grpSpMkLst>
        </pc:grpChg>
        <pc:grpChg chg="del mod">
          <ac:chgData name="Perkins Haro" userId="b2b4bd6ccfcb9b52" providerId="LiveId" clId="{D2CA7E71-E455-41FE-9C3C-05BA4B7778C9}" dt="2023-11-20T13:22:06.259" v="197"/>
          <ac:grpSpMkLst>
            <pc:docMk/>
            <pc:sldMk cId="0" sldId="260"/>
            <ac:grpSpMk id="73" creationId="{D19D1415-56D8-A518-B428-57BCB819897A}"/>
          </ac:grpSpMkLst>
        </pc:grpChg>
        <pc:grpChg chg="del mod">
          <ac:chgData name="Perkins Haro" userId="b2b4bd6ccfcb9b52" providerId="LiveId" clId="{D2CA7E71-E455-41FE-9C3C-05BA4B7778C9}" dt="2023-11-20T13:23:51.246" v="286"/>
          <ac:grpSpMkLst>
            <pc:docMk/>
            <pc:sldMk cId="0" sldId="260"/>
            <ac:grpSpMk id="75" creationId="{2F255D9A-5535-B4D2-1104-8D1BCC2F2DE6}"/>
          </ac:grpSpMkLst>
        </pc:grpChg>
        <pc:grpChg chg="del mod">
          <ac:chgData name="Perkins Haro" userId="b2b4bd6ccfcb9b52" providerId="LiveId" clId="{D2CA7E71-E455-41FE-9C3C-05BA4B7778C9}" dt="2023-11-21T13:40:16.011" v="1048"/>
          <ac:grpSpMkLst>
            <pc:docMk/>
            <pc:sldMk cId="0" sldId="260"/>
            <ac:grpSpMk id="76" creationId="{027B8EFF-AE12-B8EE-1BAC-E4979906A958}"/>
          </ac:grpSpMkLst>
        </pc:grpChg>
        <pc:grpChg chg="del mod">
          <ac:chgData name="Perkins Haro" userId="b2b4bd6ccfcb9b52" providerId="LiveId" clId="{D2CA7E71-E455-41FE-9C3C-05BA4B7778C9}" dt="2023-11-21T13:40:26.145" v="1052"/>
          <ac:grpSpMkLst>
            <pc:docMk/>
            <pc:sldMk cId="0" sldId="260"/>
            <ac:grpSpMk id="78" creationId="{BB359125-4351-9E59-06FB-9864BCCA2319}"/>
          </ac:grpSpMkLst>
        </pc:grpChg>
        <pc:grpChg chg="del mod">
          <ac:chgData name="Perkins Haro" userId="b2b4bd6ccfcb9b52" providerId="LiveId" clId="{D2CA7E71-E455-41FE-9C3C-05BA4B7778C9}" dt="2023-11-20T13:22:21.532" v="204"/>
          <ac:grpSpMkLst>
            <pc:docMk/>
            <pc:sldMk cId="0" sldId="260"/>
            <ac:grpSpMk id="80" creationId="{B70696F2-4164-23D9-0BCC-9544C120C347}"/>
          </ac:grpSpMkLst>
        </pc:grpChg>
        <pc:grpChg chg="del mod">
          <ac:chgData name="Perkins Haro" userId="b2b4bd6ccfcb9b52" providerId="LiveId" clId="{D2CA7E71-E455-41FE-9C3C-05BA4B7778C9}" dt="2023-11-20T13:22:56.201" v="228"/>
          <ac:grpSpMkLst>
            <pc:docMk/>
            <pc:sldMk cId="0" sldId="260"/>
            <ac:grpSpMk id="82" creationId="{91070478-963E-8458-DA12-2176B9E3A9B1}"/>
          </ac:grpSpMkLst>
        </pc:grpChg>
        <pc:grpChg chg="del mod">
          <ac:chgData name="Perkins Haro" userId="b2b4bd6ccfcb9b52" providerId="LiveId" clId="{D2CA7E71-E455-41FE-9C3C-05BA4B7778C9}" dt="2023-11-21T13:40:29.547" v="1055"/>
          <ac:grpSpMkLst>
            <pc:docMk/>
            <pc:sldMk cId="0" sldId="260"/>
            <ac:grpSpMk id="82" creationId="{CE0ACD39-6B72-134D-6B51-2DC9FE77043D}"/>
          </ac:grpSpMkLst>
        </pc:grpChg>
        <pc:grpChg chg="del mod">
          <ac:chgData name="Perkins Haro" userId="b2b4bd6ccfcb9b52" providerId="LiveId" clId="{D2CA7E71-E455-41FE-9C3C-05BA4B7778C9}" dt="2023-11-21T13:40:31.169" v="1057"/>
          <ac:grpSpMkLst>
            <pc:docMk/>
            <pc:sldMk cId="0" sldId="260"/>
            <ac:grpSpMk id="85" creationId="{D003D5A3-7764-BD25-1905-8A9EB240693F}"/>
          </ac:grpSpMkLst>
        </pc:grpChg>
        <pc:grpChg chg="mod">
          <ac:chgData name="Perkins Haro" userId="b2b4bd6ccfcb9b52" providerId="LiveId" clId="{D2CA7E71-E455-41FE-9C3C-05BA4B7778C9}" dt="2023-11-21T13:40:31.169" v="1057"/>
          <ac:grpSpMkLst>
            <pc:docMk/>
            <pc:sldMk cId="0" sldId="260"/>
            <ac:grpSpMk id="87" creationId="{5F65FDD0-EB19-AE52-C797-02626EA73490}"/>
          </ac:grpSpMkLst>
        </pc:grpChg>
        <pc:grpChg chg="del mod">
          <ac:chgData name="Perkins Haro" userId="b2b4bd6ccfcb9b52" providerId="LiveId" clId="{D2CA7E71-E455-41FE-9C3C-05BA4B7778C9}" dt="2023-11-21T13:40:46.522" v="1068"/>
          <ac:grpSpMkLst>
            <pc:docMk/>
            <pc:sldMk cId="0" sldId="260"/>
            <ac:grpSpMk id="96" creationId="{A1C521A5-6F04-B5A8-8D0B-3E7694B8DB55}"/>
          </ac:grpSpMkLst>
        </pc:grpChg>
        <pc:grpChg chg="mod">
          <ac:chgData name="Perkins Haro" userId="b2b4bd6ccfcb9b52" providerId="LiveId" clId="{D2CA7E71-E455-41FE-9C3C-05BA4B7778C9}" dt="2023-11-21T13:40:45.659" v="1066"/>
          <ac:grpSpMkLst>
            <pc:docMk/>
            <pc:sldMk cId="0" sldId="260"/>
            <ac:grpSpMk id="97" creationId="{2E51F195-AE76-8B59-7639-9A7DE35CC15F}"/>
          </ac:grpSpMkLst>
        </pc:grpChg>
        <pc:grpChg chg="mod">
          <ac:chgData name="Perkins Haro" userId="b2b4bd6ccfcb9b52" providerId="LiveId" clId="{D2CA7E71-E455-41FE-9C3C-05BA4B7778C9}" dt="2023-11-21T13:40:46.522" v="1068"/>
          <ac:grpSpMkLst>
            <pc:docMk/>
            <pc:sldMk cId="0" sldId="260"/>
            <ac:grpSpMk id="99" creationId="{838F81AF-789E-573A-C64C-E9444AD144A7}"/>
          </ac:grpSpMkLst>
        </pc:grpChg>
        <pc:grpChg chg="del mod">
          <ac:chgData name="Perkins Haro" userId="b2b4bd6ccfcb9b52" providerId="LiveId" clId="{D2CA7E71-E455-41FE-9C3C-05BA4B7778C9}" dt="2023-11-20T13:23:51.248" v="292"/>
          <ac:grpSpMkLst>
            <pc:docMk/>
            <pc:sldMk cId="0" sldId="260"/>
            <ac:grpSpMk id="103" creationId="{B7761096-D599-154B-6839-B3AF04A496DE}"/>
          </ac:grpSpMkLst>
        </pc:grpChg>
        <pc:grpChg chg="del mod">
          <ac:chgData name="Perkins Haro" userId="b2b4bd6ccfcb9b52" providerId="LiveId" clId="{D2CA7E71-E455-41FE-9C3C-05BA4B7778C9}" dt="2023-11-20T13:23:51.246" v="283"/>
          <ac:grpSpMkLst>
            <pc:docMk/>
            <pc:sldMk cId="0" sldId="260"/>
            <ac:grpSpMk id="104" creationId="{0BF045E2-1B59-32DC-E24E-C41E901FD3C1}"/>
          </ac:grpSpMkLst>
        </pc:grpChg>
        <pc:grpChg chg="add del mod">
          <ac:chgData name="Perkins Haro" userId="b2b4bd6ccfcb9b52" providerId="LiveId" clId="{D2CA7E71-E455-41FE-9C3C-05BA4B7778C9}" dt="2023-11-21T13:41:50.947" v="1114"/>
          <ac:grpSpMkLst>
            <pc:docMk/>
            <pc:sldMk cId="0" sldId="260"/>
            <ac:grpSpMk id="105" creationId="{FDD147EE-64BD-558C-4A5B-D57B851ED954}"/>
          </ac:grpSpMkLst>
        </pc:grpChg>
        <pc:grpChg chg="del mod">
          <ac:chgData name="Perkins Haro" userId="b2b4bd6ccfcb9b52" providerId="LiveId" clId="{D2CA7E71-E455-41FE-9C3C-05BA4B7778C9}" dt="2023-11-20T13:23:51.248" v="293"/>
          <ac:grpSpMkLst>
            <pc:docMk/>
            <pc:sldMk cId="0" sldId="260"/>
            <ac:grpSpMk id="107" creationId="{9EE6F51B-8ADB-069A-84B6-E5817B30D44D}"/>
          </ac:grpSpMkLst>
        </pc:grpChg>
        <pc:grpChg chg="mod">
          <ac:chgData name="Perkins Haro" userId="b2b4bd6ccfcb9b52" providerId="LiveId" clId="{D2CA7E71-E455-41FE-9C3C-05BA4B7778C9}" dt="2023-11-21T13:41:50.156" v="1109"/>
          <ac:grpSpMkLst>
            <pc:docMk/>
            <pc:sldMk cId="0" sldId="260"/>
            <ac:grpSpMk id="110" creationId="{F230199D-B0BA-7E91-7C33-CC50BCB448DF}"/>
          </ac:grpSpMkLst>
        </pc:grpChg>
        <pc:grpChg chg="add del mod">
          <ac:chgData name="Perkins Haro" userId="b2b4bd6ccfcb9b52" providerId="LiveId" clId="{D2CA7E71-E455-41FE-9C3C-05BA4B7778C9}" dt="2023-11-20T13:23:51.247" v="290"/>
          <ac:grpSpMkLst>
            <pc:docMk/>
            <pc:sldMk cId="0" sldId="260"/>
            <ac:grpSpMk id="111" creationId="{22EE6EB5-9626-4B37-0425-6BC5ECEB0218}"/>
          </ac:grpSpMkLst>
        </pc:grpChg>
        <pc:grpChg chg="add del mod">
          <ac:chgData name="Perkins Haro" userId="b2b4bd6ccfcb9b52" providerId="LiveId" clId="{D2CA7E71-E455-41FE-9C3C-05BA4B7778C9}" dt="2023-11-21T13:41:46.640" v="1102"/>
          <ac:grpSpMkLst>
            <pc:docMk/>
            <pc:sldMk cId="0" sldId="260"/>
            <ac:grpSpMk id="117" creationId="{74083356-1B5C-9C98-A614-09E841BA944F}"/>
          </ac:grpSpMkLst>
        </pc:grpChg>
        <pc:grpChg chg="mod">
          <ac:chgData name="Perkins Haro" userId="b2b4bd6ccfcb9b52" providerId="LiveId" clId="{D2CA7E71-E455-41FE-9C3C-05BA4B7778C9}" dt="2023-11-20T13:23:35.958" v="252"/>
          <ac:grpSpMkLst>
            <pc:docMk/>
            <pc:sldMk cId="0" sldId="260"/>
            <ac:grpSpMk id="117" creationId="{F8EAC94B-E5A1-AFD5-7C9B-09C5B2FBF551}"/>
          </ac:grpSpMkLst>
        </pc:grpChg>
        <pc:grpChg chg="mod">
          <ac:chgData name="Perkins Haro" userId="b2b4bd6ccfcb9b52" providerId="LiveId" clId="{D2CA7E71-E455-41FE-9C3C-05BA4B7778C9}" dt="2023-11-21T13:41:46.281" v="1100"/>
          <ac:grpSpMkLst>
            <pc:docMk/>
            <pc:sldMk cId="0" sldId="260"/>
            <ac:grpSpMk id="119" creationId="{9559285A-A74B-BDE4-AAB6-4E05E0BA5C50}"/>
          </ac:grpSpMkLst>
        </pc:grpChg>
        <pc:grpChg chg="add del mod">
          <ac:chgData name="Perkins Haro" userId="b2b4bd6ccfcb9b52" providerId="LiveId" clId="{D2CA7E71-E455-41FE-9C3C-05BA4B7778C9}" dt="2023-11-20T13:23:35.428" v="248"/>
          <ac:grpSpMkLst>
            <pc:docMk/>
            <pc:sldMk cId="0" sldId="260"/>
            <ac:grpSpMk id="121" creationId="{E5C59D44-3932-1383-60D9-5BAF1511152E}"/>
          </ac:grpSpMkLst>
        </pc:grpChg>
        <pc:grpChg chg="mod">
          <ac:chgData name="Perkins Haro" userId="b2b4bd6ccfcb9b52" providerId="LiveId" clId="{D2CA7E71-E455-41FE-9C3C-05BA4B7778C9}" dt="2023-11-20T13:23:35.237" v="246"/>
          <ac:grpSpMkLst>
            <pc:docMk/>
            <pc:sldMk cId="0" sldId="260"/>
            <ac:grpSpMk id="123" creationId="{F4B75976-E151-03B0-A77E-F7DB223B9492}"/>
          </ac:grpSpMkLst>
        </pc:grpChg>
        <pc:grpChg chg="mod">
          <ac:chgData name="Perkins Haro" userId="b2b4bd6ccfcb9b52" providerId="LiveId" clId="{D2CA7E71-E455-41FE-9C3C-05BA4B7778C9}" dt="2023-11-21T13:41:45.291" v="1095"/>
          <ac:grpSpMkLst>
            <pc:docMk/>
            <pc:sldMk cId="0" sldId="260"/>
            <ac:grpSpMk id="124" creationId="{108D824D-23BB-3C52-888B-7D3AF6B1D9D1}"/>
          </ac:grpSpMkLst>
        </pc:grpChg>
        <pc:picChg chg="add mod">
          <ac:chgData name="Perkins Haro" userId="b2b4bd6ccfcb9b52" providerId="LiveId" clId="{D2CA7E71-E455-41FE-9C3C-05BA4B7778C9}" dt="2023-11-20T20:29:18.522" v="949"/>
          <ac:picMkLst>
            <pc:docMk/>
            <pc:sldMk cId="0" sldId="260"/>
            <ac:picMk id="13" creationId="{FE36BD27-F077-366D-22F1-BB340E0D8434}"/>
          </ac:picMkLst>
        </pc:picChg>
        <pc:picChg chg="del">
          <ac:chgData name="Perkins Haro" userId="b2b4bd6ccfcb9b52" providerId="LiveId" clId="{D2CA7E71-E455-41FE-9C3C-05BA4B7778C9}" dt="2023-11-20T13:05:15.115" v="4" actId="478"/>
          <ac:picMkLst>
            <pc:docMk/>
            <pc:sldMk cId="0" sldId="260"/>
            <ac:picMk id="16" creationId="{4ADBEEFD-E37C-2215-9B03-0E0BC341C1F5}"/>
          </ac:picMkLst>
        </pc:picChg>
        <pc:inkChg chg="add mod">
          <ac:chgData name="Perkins Haro" userId="b2b4bd6ccfcb9b52" providerId="LiveId" clId="{D2CA7E71-E455-41FE-9C3C-05BA4B7778C9}" dt="2023-11-20T13:24:06.673" v="317"/>
          <ac:inkMkLst>
            <pc:docMk/>
            <pc:sldMk cId="0" sldId="260"/>
            <ac:inkMk id="12" creationId="{7AD61B58-E91C-F200-D752-20D298C31E7E}"/>
          </ac:inkMkLst>
        </pc:inkChg>
        <pc:inkChg chg="add del mod">
          <ac:chgData name="Perkins Haro" userId="b2b4bd6ccfcb9b52" providerId="LiveId" clId="{D2CA7E71-E455-41FE-9C3C-05BA4B7778C9}" dt="2023-11-20T13:24:06.673" v="317"/>
          <ac:inkMkLst>
            <pc:docMk/>
            <pc:sldMk cId="0" sldId="260"/>
            <ac:inkMk id="13" creationId="{558830B0-B3EF-6A1E-EB9E-0EC2426A2CC5}"/>
          </ac:inkMkLst>
        </pc:inkChg>
        <pc:inkChg chg="add">
          <ac:chgData name="Perkins Haro" userId="b2b4bd6ccfcb9b52" providerId="LiveId" clId="{D2CA7E71-E455-41FE-9C3C-05BA4B7778C9}" dt="2023-11-21T13:10:47.756" v="987" actId="9405"/>
          <ac:inkMkLst>
            <pc:docMk/>
            <pc:sldMk cId="0" sldId="260"/>
            <ac:inkMk id="16" creationId="{7CFB8CC5-FD6D-C698-6F52-99EA9DFD67FC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17" creationId="{FA388AA2-EC91-5D9B-F639-B1F577971EC8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18" creationId="{E4980203-4AB6-1AA6-6F54-FABABF2EBD13}"/>
          </ac:inkMkLst>
        </pc:inkChg>
        <pc:inkChg chg="add del">
          <ac:chgData name="Perkins Haro" userId="b2b4bd6ccfcb9b52" providerId="LiveId" clId="{D2CA7E71-E455-41FE-9C3C-05BA4B7778C9}" dt="2023-11-20T13:23:51.245" v="279"/>
          <ac:inkMkLst>
            <pc:docMk/>
            <pc:sldMk cId="0" sldId="260"/>
            <ac:inkMk id="18" creationId="{E5D0B08B-923D-73F3-7439-7E375F68E7D3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19" creationId="{BC919A36-4A3F-4878-8C8D-7AD8CA1A6546}"/>
          </ac:inkMkLst>
        </pc:inkChg>
        <pc:inkChg chg="add del mod">
          <ac:chgData name="Perkins Haro" userId="b2b4bd6ccfcb9b52" providerId="LiveId" clId="{D2CA7E71-E455-41FE-9C3C-05BA4B7778C9}" dt="2023-11-20T13:24:06.673" v="318"/>
          <ac:inkMkLst>
            <pc:docMk/>
            <pc:sldMk cId="0" sldId="260"/>
            <ac:inkMk id="19" creationId="{F8754DFB-B7DA-CDFD-BBB3-0031BBA355D1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20" creationId="{B70C9B29-B453-6B5B-0F74-D2D150ABADD4}"/>
          </ac:inkMkLst>
        </pc:inkChg>
        <pc:inkChg chg="add del mod">
          <ac:chgData name="Perkins Haro" userId="b2b4bd6ccfcb9b52" providerId="LiveId" clId="{D2CA7E71-E455-41FE-9C3C-05BA4B7778C9}" dt="2023-11-20T13:24:06.670" v="307"/>
          <ac:inkMkLst>
            <pc:docMk/>
            <pc:sldMk cId="0" sldId="260"/>
            <ac:inkMk id="20" creationId="{FD58B9D6-1EBA-98C2-F7D7-B8E59F015613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21" creationId="{2BC6BA43-FB1C-0418-EEE0-DA961DB119C0}"/>
          </ac:inkMkLst>
        </pc:inkChg>
        <pc:inkChg chg="add del mod">
          <ac:chgData name="Perkins Haro" userId="b2b4bd6ccfcb9b52" providerId="LiveId" clId="{D2CA7E71-E455-41FE-9C3C-05BA4B7778C9}" dt="2023-11-20T13:24:06.675" v="323"/>
          <ac:inkMkLst>
            <pc:docMk/>
            <pc:sldMk cId="0" sldId="260"/>
            <ac:inkMk id="21" creationId="{7DCC3FB0-32C7-F6F6-4F82-D3602C024304}"/>
          </ac:inkMkLst>
        </pc:inkChg>
        <pc:inkChg chg="add del mod">
          <ac:chgData name="Perkins Haro" userId="b2b4bd6ccfcb9b52" providerId="LiveId" clId="{D2CA7E71-E455-41FE-9C3C-05BA4B7778C9}" dt="2023-11-20T13:24:06.674" v="321"/>
          <ac:inkMkLst>
            <pc:docMk/>
            <pc:sldMk cId="0" sldId="260"/>
            <ac:inkMk id="23" creationId="{00E0937C-271A-838A-73DB-D1DC5699D5D2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23" creationId="{C2F236FD-D74B-47F6-C8C4-716A41938102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24" creationId="{3C869961-162B-8A3F-D6AE-B44C2BA2A731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25" creationId="{364A1719-6D9C-5C09-4C1F-B347507199C3}"/>
          </ac:inkMkLst>
        </pc:inkChg>
        <pc:inkChg chg="add del mod">
          <ac:chgData name="Perkins Haro" userId="b2b4bd6ccfcb9b52" providerId="LiveId" clId="{D2CA7E71-E455-41FE-9C3C-05BA4B7778C9}" dt="2023-11-20T13:24:06.671" v="310"/>
          <ac:inkMkLst>
            <pc:docMk/>
            <pc:sldMk cId="0" sldId="260"/>
            <ac:inkMk id="25" creationId="{666BBA0D-09B1-479B-546C-08959ED36781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26" creationId="{E684CBA9-F070-3B4D-B39C-308DF6260937}"/>
          </ac:inkMkLst>
        </pc:inkChg>
        <pc:inkChg chg="add del mod">
          <ac:chgData name="Perkins Haro" userId="b2b4bd6ccfcb9b52" providerId="LiveId" clId="{D2CA7E71-E455-41FE-9C3C-05BA4B7778C9}" dt="2023-11-20T13:24:06.672" v="314"/>
          <ac:inkMkLst>
            <pc:docMk/>
            <pc:sldMk cId="0" sldId="260"/>
            <ac:inkMk id="26" creationId="{EBBAB3C1-4AC8-EF0C-623C-324FC19FBC8F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27" creationId="{3C7A0E47-844C-FC16-9FA7-3AEE33665973}"/>
          </ac:inkMkLst>
        </pc:inkChg>
        <pc:inkChg chg="add del mod">
          <ac:chgData name="Perkins Haro" userId="b2b4bd6ccfcb9b52" providerId="LiveId" clId="{D2CA7E71-E455-41FE-9C3C-05BA4B7778C9}" dt="2023-11-20T13:24:06.670" v="304"/>
          <ac:inkMkLst>
            <pc:docMk/>
            <pc:sldMk cId="0" sldId="260"/>
            <ac:inkMk id="27" creationId="{45A2485E-89E8-360A-06F2-80B87EABB9B5}"/>
          </ac:inkMkLst>
        </pc:inkChg>
        <pc:inkChg chg="add del mod">
          <ac:chgData name="Perkins Haro" userId="b2b4bd6ccfcb9b52" providerId="LiveId" clId="{D2CA7E71-E455-41FE-9C3C-05BA4B7778C9}" dt="2023-11-20T13:24:06.678" v="333"/>
          <ac:inkMkLst>
            <pc:docMk/>
            <pc:sldMk cId="0" sldId="260"/>
            <ac:inkMk id="28" creationId="{7175CE19-0600-4033-B748-1D27A23EBBB4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29" creationId="{5F4F345E-1B67-A299-D4BF-B0C311C4A045}"/>
          </ac:inkMkLst>
        </pc:inkChg>
        <pc:inkChg chg="add del mod">
          <ac:chgData name="Perkins Haro" userId="b2b4bd6ccfcb9b52" providerId="LiveId" clId="{D2CA7E71-E455-41FE-9C3C-05BA4B7778C9}" dt="2023-11-20T13:24:06.672" v="312"/>
          <ac:inkMkLst>
            <pc:docMk/>
            <pc:sldMk cId="0" sldId="260"/>
            <ac:inkMk id="29" creationId="{B1CA0115-ED6E-1DFC-065B-D1DEDF9B8C20}"/>
          </ac:inkMkLst>
        </pc:inkChg>
        <pc:inkChg chg="add del mod">
          <ac:chgData name="Perkins Haro" userId="b2b4bd6ccfcb9b52" providerId="LiveId" clId="{D2CA7E71-E455-41FE-9C3C-05BA4B7778C9}" dt="2023-11-20T13:24:06.676" v="328"/>
          <ac:inkMkLst>
            <pc:docMk/>
            <pc:sldMk cId="0" sldId="260"/>
            <ac:inkMk id="30" creationId="{C5E1D0B0-8BC3-22FD-FC66-68A012B1C824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31" creationId="{5402C261-B007-3CA5-C875-C38942DBA160}"/>
          </ac:inkMkLst>
        </pc:inkChg>
        <pc:inkChg chg="add del mod">
          <ac:chgData name="Perkins Haro" userId="b2b4bd6ccfcb9b52" providerId="LiveId" clId="{D2CA7E71-E455-41FE-9C3C-05BA4B7778C9}" dt="2023-11-20T13:24:06.671" v="308"/>
          <ac:inkMkLst>
            <pc:docMk/>
            <pc:sldMk cId="0" sldId="260"/>
            <ac:inkMk id="31" creationId="{6F266889-D67D-3853-7575-101EDF6804E3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32" creationId="{48B16456-3519-9660-DC9A-7440170861C4}"/>
          </ac:inkMkLst>
        </pc:inkChg>
        <pc:inkChg chg="add del mod">
          <ac:chgData name="Perkins Haro" userId="b2b4bd6ccfcb9b52" providerId="LiveId" clId="{D2CA7E71-E455-41FE-9C3C-05BA4B7778C9}" dt="2023-11-20T13:24:06.676" v="326"/>
          <ac:inkMkLst>
            <pc:docMk/>
            <pc:sldMk cId="0" sldId="260"/>
            <ac:inkMk id="32" creationId="{5EE80699-ABD6-E9E3-ED27-73B3718BEEEF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33" creationId="{442602F2-9163-3E93-B5AC-B8D97FF0F1CC}"/>
          </ac:inkMkLst>
        </pc:inkChg>
        <pc:inkChg chg="add del mod">
          <ac:chgData name="Perkins Haro" userId="b2b4bd6ccfcb9b52" providerId="LiveId" clId="{D2CA7E71-E455-41FE-9C3C-05BA4B7778C9}" dt="2023-11-20T13:24:06.674" v="319"/>
          <ac:inkMkLst>
            <pc:docMk/>
            <pc:sldMk cId="0" sldId="260"/>
            <ac:inkMk id="33" creationId="{4E9DF2DB-0614-4621-446B-254863287CE9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34" creationId="{80591803-93C2-6FED-12B3-6A8E13668366}"/>
          </ac:inkMkLst>
        </pc:inkChg>
        <pc:inkChg chg="add del mod">
          <ac:chgData name="Perkins Haro" userId="b2b4bd6ccfcb9b52" providerId="LiveId" clId="{D2CA7E71-E455-41FE-9C3C-05BA4B7778C9}" dt="2023-11-20T13:24:06.668" v="302"/>
          <ac:inkMkLst>
            <pc:docMk/>
            <pc:sldMk cId="0" sldId="260"/>
            <ac:inkMk id="34" creationId="{FD458825-5CC6-3F9E-48FF-983B66FC3452}"/>
          </ac:inkMkLst>
        </pc:inkChg>
        <pc:inkChg chg="add del mod">
          <ac:chgData name="Perkins Haro" userId="b2b4bd6ccfcb9b52" providerId="LiveId" clId="{D2CA7E71-E455-41FE-9C3C-05BA4B7778C9}" dt="2023-11-20T13:24:06.675" v="325"/>
          <ac:inkMkLst>
            <pc:docMk/>
            <pc:sldMk cId="0" sldId="260"/>
            <ac:inkMk id="35" creationId="{2F46912F-62D4-2D00-5492-44C7BED64C7B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35" creationId="{FD2ED9FB-9B64-B501-E6B4-D835A91DDBB0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36" creationId="{D7F76C91-D2E8-62D6-E12B-E56D6E427A71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37" creationId="{5D4DE789-E870-6A43-BFF1-FA03FB163140}"/>
          </ac:inkMkLst>
        </pc:inkChg>
        <pc:inkChg chg="add del mod">
          <ac:chgData name="Perkins Haro" userId="b2b4bd6ccfcb9b52" providerId="LiveId" clId="{D2CA7E71-E455-41FE-9C3C-05BA4B7778C9}" dt="2023-11-20T13:24:06.671" v="309"/>
          <ac:inkMkLst>
            <pc:docMk/>
            <pc:sldMk cId="0" sldId="260"/>
            <ac:inkMk id="37" creationId="{9E087271-81D9-A941-C28C-7D1E0C6AE68C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38" creationId="{E8487C5B-E35C-7FA1-8B5E-CD86B4CB6848}"/>
          </ac:inkMkLst>
        </pc:inkChg>
        <pc:inkChg chg="add del mod">
          <ac:chgData name="Perkins Haro" userId="b2b4bd6ccfcb9b52" providerId="LiveId" clId="{D2CA7E71-E455-41FE-9C3C-05BA4B7778C9}" dt="2023-11-20T13:24:06.678" v="332"/>
          <ac:inkMkLst>
            <pc:docMk/>
            <pc:sldMk cId="0" sldId="260"/>
            <ac:inkMk id="39" creationId="{8BC17265-4C9B-2FEA-85E0-849BCF00326B}"/>
          </ac:inkMkLst>
        </pc:inkChg>
        <pc:inkChg chg="add del mod">
          <ac:chgData name="Perkins Haro" userId="b2b4bd6ccfcb9b52" providerId="LiveId" clId="{D2CA7E71-E455-41FE-9C3C-05BA4B7778C9}" dt="2023-11-20T13:24:06.678" v="331"/>
          <ac:inkMkLst>
            <pc:docMk/>
            <pc:sldMk cId="0" sldId="260"/>
            <ac:inkMk id="40" creationId="{98D6C67C-E0F3-680C-0BCB-AB87B998D30F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40" creationId="{CD8FB48D-EC80-59C9-3BDC-6A19D9FAD69A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41" creationId="{3034F4C1-611E-CAA4-B5E6-4AAA0C556384}"/>
          </ac:inkMkLst>
        </pc:inkChg>
        <pc:inkChg chg="add del mod">
          <ac:chgData name="Perkins Haro" userId="b2b4bd6ccfcb9b52" providerId="LiveId" clId="{D2CA7E71-E455-41FE-9C3C-05BA4B7778C9}" dt="2023-11-20T13:24:06.672" v="313"/>
          <ac:inkMkLst>
            <pc:docMk/>
            <pc:sldMk cId="0" sldId="260"/>
            <ac:inkMk id="41" creationId="{7C7733CF-FE55-EC1F-0EA2-E1DFB0F3F639}"/>
          </ac:inkMkLst>
        </pc:inkChg>
        <pc:inkChg chg="add mod">
          <ac:chgData name="Perkins Haro" userId="b2b4bd6ccfcb9b52" providerId="LiveId" clId="{D2CA7E71-E455-41FE-9C3C-05BA4B7778C9}" dt="2023-11-20T13:24:06.679" v="335"/>
          <ac:inkMkLst>
            <pc:docMk/>
            <pc:sldMk cId="0" sldId="260"/>
            <ac:inkMk id="42" creationId="{E98B8F6B-1F83-12F6-A9C4-48DD174D425A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43" creationId="{270EE38B-3D7A-51DD-3318-119F9A8DE08D}"/>
          </ac:inkMkLst>
        </pc:inkChg>
        <pc:inkChg chg="add del mod">
          <ac:chgData name="Perkins Haro" userId="b2b4bd6ccfcb9b52" providerId="LiveId" clId="{D2CA7E71-E455-41FE-9C3C-05BA4B7778C9}" dt="2023-11-20T13:24:06.671" v="311"/>
          <ac:inkMkLst>
            <pc:docMk/>
            <pc:sldMk cId="0" sldId="260"/>
            <ac:inkMk id="43" creationId="{93B17555-8856-4016-D18A-9882A4D59AE3}"/>
          </ac:inkMkLst>
        </pc:inkChg>
        <pc:inkChg chg="add del mod">
          <ac:chgData name="Perkins Haro" userId="b2b4bd6ccfcb9b52" providerId="LiveId" clId="{D2CA7E71-E455-41FE-9C3C-05BA4B7778C9}" dt="2023-11-20T13:24:06.673" v="315"/>
          <ac:inkMkLst>
            <pc:docMk/>
            <pc:sldMk cId="0" sldId="260"/>
            <ac:inkMk id="44" creationId="{69150F4B-DEC9-DE83-4C97-319430669925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45" creationId="{1E43C353-0375-62AA-CAEC-A7C36F568FB2}"/>
          </ac:inkMkLst>
        </pc:inkChg>
        <pc:inkChg chg="add del mod">
          <ac:chgData name="Perkins Haro" userId="b2b4bd6ccfcb9b52" providerId="LiveId" clId="{D2CA7E71-E455-41FE-9C3C-05BA4B7778C9}" dt="2023-11-20T13:24:06.665" v="298"/>
          <ac:inkMkLst>
            <pc:docMk/>
            <pc:sldMk cId="0" sldId="260"/>
            <ac:inkMk id="46" creationId="{4984A0BE-B7D6-23BF-EFBA-75430938030F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46" creationId="{E99410CB-F1F2-36DC-D629-7D276A0F6CD8}"/>
          </ac:inkMkLst>
        </pc:inkChg>
        <pc:inkChg chg="add del mod">
          <ac:chgData name="Perkins Haro" userId="b2b4bd6ccfcb9b52" providerId="LiveId" clId="{D2CA7E71-E455-41FE-9C3C-05BA4B7778C9}" dt="2023-11-20T13:24:06.673" v="316"/>
          <ac:inkMkLst>
            <pc:docMk/>
            <pc:sldMk cId="0" sldId="260"/>
            <ac:inkMk id="47" creationId="{67325BB5-BD59-B2B8-E576-16BBF1AF6235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48" creationId="{2AAB5146-EE39-B058-F2D6-EE7E1E0B2099}"/>
          </ac:inkMkLst>
        </pc:inkChg>
        <pc:inkChg chg="add del mod">
          <ac:chgData name="Perkins Haro" userId="b2b4bd6ccfcb9b52" providerId="LiveId" clId="{D2CA7E71-E455-41FE-9C3C-05BA4B7778C9}" dt="2023-11-20T13:24:06.666" v="300"/>
          <ac:inkMkLst>
            <pc:docMk/>
            <pc:sldMk cId="0" sldId="260"/>
            <ac:inkMk id="48" creationId="{8278B936-440A-42F3-70EB-013DF5C56A8C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49" creationId="{3ABE163B-168A-5D4C-0075-1101675C4482}"/>
          </ac:inkMkLst>
        </pc:inkChg>
        <pc:inkChg chg="add del mod">
          <ac:chgData name="Perkins Haro" userId="b2b4bd6ccfcb9b52" providerId="LiveId" clId="{D2CA7E71-E455-41FE-9C3C-05BA4B7778C9}" dt="2023-11-20T13:24:06.667" v="301"/>
          <ac:inkMkLst>
            <pc:docMk/>
            <pc:sldMk cId="0" sldId="260"/>
            <ac:inkMk id="49" creationId="{E0782AD0-B241-9A0B-A92D-7336EAEBD0EE}"/>
          </ac:inkMkLst>
        </pc:inkChg>
        <pc:inkChg chg="add del mod">
          <ac:chgData name="Perkins Haro" userId="b2b4bd6ccfcb9b52" providerId="LiveId" clId="{D2CA7E71-E455-41FE-9C3C-05BA4B7778C9}" dt="2023-11-20T13:24:06.676" v="330"/>
          <ac:inkMkLst>
            <pc:docMk/>
            <pc:sldMk cId="0" sldId="260"/>
            <ac:inkMk id="50" creationId="{C01748C0-E015-2404-986D-40082CF0D615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51" creationId="{E3B5BE2A-B0F6-7339-349E-599E854173B5}"/>
          </ac:inkMkLst>
        </pc:inkChg>
        <pc:inkChg chg="add del mod">
          <ac:chgData name="Perkins Haro" userId="b2b4bd6ccfcb9b52" providerId="LiveId" clId="{D2CA7E71-E455-41FE-9C3C-05BA4B7778C9}" dt="2023-11-20T13:24:06.665" v="299"/>
          <ac:inkMkLst>
            <pc:docMk/>
            <pc:sldMk cId="0" sldId="260"/>
            <ac:inkMk id="51" creationId="{EB8A5359-F984-EA45-6ACE-B8C922FC9146}"/>
          </ac:inkMkLst>
        </pc:inkChg>
        <pc:inkChg chg="add del mod">
          <ac:chgData name="Perkins Haro" userId="b2b4bd6ccfcb9b52" providerId="LiveId" clId="{D2CA7E71-E455-41FE-9C3C-05BA4B7778C9}" dt="2023-11-20T13:24:06.676" v="327"/>
          <ac:inkMkLst>
            <pc:docMk/>
            <pc:sldMk cId="0" sldId="260"/>
            <ac:inkMk id="52" creationId="{B691E0B7-9795-88D1-3C13-5D938503120A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52" creationId="{C7D6CCD5-3FD2-1F89-E231-1B7074B5F8FA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53" creationId="{162C402E-3701-5865-4F53-75358FE13307}"/>
          </ac:inkMkLst>
        </pc:inkChg>
        <pc:inkChg chg="add del mod">
          <ac:chgData name="Perkins Haro" userId="b2b4bd6ccfcb9b52" providerId="LiveId" clId="{D2CA7E71-E455-41FE-9C3C-05BA4B7778C9}" dt="2023-11-20T13:24:06.668" v="303"/>
          <ac:inkMkLst>
            <pc:docMk/>
            <pc:sldMk cId="0" sldId="260"/>
            <ac:inkMk id="53" creationId="{A1469DF5-7500-7617-453F-8E0CE84EF42C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54" creationId="{5E97BDEC-CF3C-315C-D163-AE409DA365E8}"/>
          </ac:inkMkLst>
        </pc:inkChg>
        <pc:inkChg chg="add del mod">
          <ac:chgData name="Perkins Haro" userId="b2b4bd6ccfcb9b52" providerId="LiveId" clId="{D2CA7E71-E455-41FE-9C3C-05BA4B7778C9}" dt="2023-11-20T13:24:06.674" v="320"/>
          <ac:inkMkLst>
            <pc:docMk/>
            <pc:sldMk cId="0" sldId="260"/>
            <ac:inkMk id="54" creationId="{FE5B395D-0AC2-46E1-6BF7-3D4B2C443E67}"/>
          </ac:inkMkLst>
        </pc:inkChg>
        <pc:inkChg chg="add del mod">
          <ac:chgData name="Perkins Haro" userId="b2b4bd6ccfcb9b52" providerId="LiveId" clId="{D2CA7E71-E455-41FE-9C3C-05BA4B7778C9}" dt="2023-11-20T13:24:06.670" v="305"/>
          <ac:inkMkLst>
            <pc:docMk/>
            <pc:sldMk cId="0" sldId="260"/>
            <ac:inkMk id="55" creationId="{4605C45F-1A53-8242-B9A8-813C7239C3AF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55" creationId="{7C405C7D-6232-A4F7-5E60-D53A61B2A12E}"/>
          </ac:inkMkLst>
        </pc:inkChg>
        <pc:inkChg chg="add del mod">
          <ac:chgData name="Perkins Haro" userId="b2b4bd6ccfcb9b52" providerId="LiveId" clId="{D2CA7E71-E455-41FE-9C3C-05BA4B7778C9}" dt="2023-11-20T13:24:06.679" v="335"/>
          <ac:inkMkLst>
            <pc:docMk/>
            <pc:sldMk cId="0" sldId="260"/>
            <ac:inkMk id="56" creationId="{39A816FA-D3F4-C4B5-CDCC-4D371F4295E3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56" creationId="{599AEB9B-6C5B-636F-D96E-01863BE0143D}"/>
          </ac:inkMkLst>
        </pc:inkChg>
        <pc:inkChg chg="add del mod">
          <ac:chgData name="Perkins Haro" userId="b2b4bd6ccfcb9b52" providerId="LiveId" clId="{D2CA7E71-E455-41FE-9C3C-05BA4B7778C9}" dt="2023-11-20T13:24:06.675" v="324"/>
          <ac:inkMkLst>
            <pc:docMk/>
            <pc:sldMk cId="0" sldId="260"/>
            <ac:inkMk id="57" creationId="{3D349AC3-43A3-2072-ED1A-8B911EEC2251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57" creationId="{E0E597DE-5BDF-9F0C-5F87-10DBD2F318E4}"/>
          </ac:inkMkLst>
        </pc:inkChg>
        <pc:inkChg chg="add del mod">
          <ac:chgData name="Perkins Haro" userId="b2b4bd6ccfcb9b52" providerId="LiveId" clId="{D2CA7E71-E455-41FE-9C3C-05BA4B7778C9}" dt="2023-11-20T13:24:06.674" v="322"/>
          <ac:inkMkLst>
            <pc:docMk/>
            <pc:sldMk cId="0" sldId="260"/>
            <ac:inkMk id="58" creationId="{A433937E-9210-D71E-5E71-D955154C5121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58" creationId="{BF4A454A-9DCA-3B22-0A5C-4498390B5A18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59" creationId="{BD4EED82-1B8B-ACD5-037A-26C4957F1B5A}"/>
          </ac:inkMkLst>
        </pc:inkChg>
        <pc:inkChg chg="add del mod">
          <ac:chgData name="Perkins Haro" userId="b2b4bd6ccfcb9b52" providerId="LiveId" clId="{D2CA7E71-E455-41FE-9C3C-05BA4B7778C9}" dt="2023-11-20T13:24:06.676" v="329"/>
          <ac:inkMkLst>
            <pc:docMk/>
            <pc:sldMk cId="0" sldId="260"/>
            <ac:inkMk id="60" creationId="{391CCF43-63A8-70FC-17E3-940FB3D21D77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60" creationId="{81D58812-CC92-6287-9BE3-34EDB7084FB8}"/>
          </ac:inkMkLst>
        </pc:inkChg>
        <pc:inkChg chg="add del mod">
          <ac:chgData name="Perkins Haro" userId="b2b4bd6ccfcb9b52" providerId="LiveId" clId="{D2CA7E71-E455-41FE-9C3C-05BA4B7778C9}" dt="2023-11-20T13:24:06.678" v="334"/>
          <ac:inkMkLst>
            <pc:docMk/>
            <pc:sldMk cId="0" sldId="260"/>
            <ac:inkMk id="61" creationId="{1BA07BC8-35DC-8043-3E7B-109FADED3883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61" creationId="{993A8269-4D0E-4AF2-E750-0D659B2AC2CF}"/>
          </ac:inkMkLst>
        </pc:inkChg>
        <pc:inkChg chg="add del mod">
          <ac:chgData name="Perkins Haro" userId="b2b4bd6ccfcb9b52" providerId="LiveId" clId="{D2CA7E71-E455-41FE-9C3C-05BA4B7778C9}" dt="2023-11-20T13:24:06.670" v="306"/>
          <ac:inkMkLst>
            <pc:docMk/>
            <pc:sldMk cId="0" sldId="260"/>
            <ac:inkMk id="62" creationId="{200829E2-115B-21F9-90E9-CA7A21DA8ECD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62" creationId="{39EBC7A1-7901-0831-8967-23441DB9252A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63" creationId="{A6C2F2BD-24BF-787A-9614-40E4A9D36D04}"/>
          </ac:inkMkLst>
        </pc:inkChg>
        <pc:inkChg chg="add del">
          <ac:chgData name="Perkins Haro" userId="b2b4bd6ccfcb9b52" providerId="LiveId" clId="{D2CA7E71-E455-41FE-9C3C-05BA4B7778C9}" dt="2023-11-20T13:23:51.245" v="280"/>
          <ac:inkMkLst>
            <pc:docMk/>
            <pc:sldMk cId="0" sldId="260"/>
            <ac:inkMk id="64" creationId="{B9F66919-9880-07FD-E45B-9EAABA8C8748}"/>
          </ac:inkMkLst>
        </pc:inkChg>
        <pc:inkChg chg="add del mod">
          <ac:chgData name="Perkins Haro" userId="b2b4bd6ccfcb9b52" providerId="LiveId" clId="{D2CA7E71-E455-41FE-9C3C-05BA4B7778C9}" dt="2023-11-20T13:23:51.248" v="294"/>
          <ac:inkMkLst>
            <pc:docMk/>
            <pc:sldMk cId="0" sldId="260"/>
            <ac:inkMk id="65" creationId="{1EC12618-58B8-2DA7-5077-F839B61D48A8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65" creationId="{57B4B927-1029-E491-080F-FB54C56B4DB4}"/>
          </ac:inkMkLst>
        </pc:inkChg>
        <pc:inkChg chg="add del mod">
          <ac:chgData name="Perkins Haro" userId="b2b4bd6ccfcb9b52" providerId="LiveId" clId="{D2CA7E71-E455-41FE-9C3C-05BA4B7778C9}" dt="2023-11-20T13:23:51.242" v="262"/>
          <ac:inkMkLst>
            <pc:docMk/>
            <pc:sldMk cId="0" sldId="260"/>
            <ac:inkMk id="66" creationId="{9983DEDE-924E-501A-B53B-E633F93EC0B7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66" creationId="{A19C4E52-B550-2580-B100-7F36A5B0282D}"/>
          </ac:inkMkLst>
        </pc:inkChg>
        <pc:inkChg chg="add del mod">
          <ac:chgData name="Perkins Haro" userId="b2b4bd6ccfcb9b52" providerId="LiveId" clId="{D2CA7E71-E455-41FE-9C3C-05BA4B7778C9}" dt="2023-11-20T13:23:51.243" v="268"/>
          <ac:inkMkLst>
            <pc:docMk/>
            <pc:sldMk cId="0" sldId="260"/>
            <ac:inkMk id="67" creationId="{220B3BE4-4BB8-4696-058C-76817648BEB4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67" creationId="{8DA55FE7-7718-C080-41A6-D77236B2B3B1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68" creationId="{3277C881-3986-195F-6E8C-9C92579830E3}"/>
          </ac:inkMkLst>
        </pc:inkChg>
        <pc:inkChg chg="add del mod">
          <ac:chgData name="Perkins Haro" userId="b2b4bd6ccfcb9b52" providerId="LiveId" clId="{D2CA7E71-E455-41FE-9C3C-05BA4B7778C9}" dt="2023-11-20T13:23:51.246" v="286"/>
          <ac:inkMkLst>
            <pc:docMk/>
            <pc:sldMk cId="0" sldId="260"/>
            <ac:inkMk id="68" creationId="{4B1E0958-3521-11C1-B639-B6DFECC50A5F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69" creationId="{212CD542-7F90-9945-9989-9E623FA295FA}"/>
          </ac:inkMkLst>
        </pc:inkChg>
        <pc:inkChg chg="add del mod">
          <ac:chgData name="Perkins Haro" userId="b2b4bd6ccfcb9b52" providerId="LiveId" clId="{D2CA7E71-E455-41FE-9C3C-05BA4B7778C9}" dt="2023-11-20T13:23:51.239" v="253"/>
          <ac:inkMkLst>
            <pc:docMk/>
            <pc:sldMk cId="0" sldId="260"/>
            <ac:inkMk id="69" creationId="{F4D91907-D18A-EE95-206A-2492354E6342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70" creationId="{233BCDCE-BCA7-0C12-3302-13F2B0700C32}"/>
          </ac:inkMkLst>
        </pc:inkChg>
        <pc:inkChg chg="add del mod">
          <ac:chgData name="Perkins Haro" userId="b2b4bd6ccfcb9b52" providerId="LiveId" clId="{D2CA7E71-E455-41FE-9C3C-05BA4B7778C9}" dt="2023-11-20T13:23:51.245" v="281"/>
          <ac:inkMkLst>
            <pc:docMk/>
            <pc:sldMk cId="0" sldId="260"/>
            <ac:inkMk id="70" creationId="{7DA7DB61-B4F7-47EE-A94F-CFD239B4C636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71" creationId="{00A95960-195B-6D17-19A1-A918E7EDD317}"/>
          </ac:inkMkLst>
        </pc:inkChg>
        <pc:inkChg chg="add del mod">
          <ac:chgData name="Perkins Haro" userId="b2b4bd6ccfcb9b52" providerId="LiveId" clId="{D2CA7E71-E455-41FE-9C3C-05BA4B7778C9}" dt="2023-11-20T13:23:51.240" v="256"/>
          <ac:inkMkLst>
            <pc:docMk/>
            <pc:sldMk cId="0" sldId="260"/>
            <ac:inkMk id="71" creationId="{0D14B791-0C17-ADF9-6D6C-4431A4BDE97B}"/>
          </ac:inkMkLst>
        </pc:inkChg>
        <pc:inkChg chg="add del mod">
          <ac:chgData name="Perkins Haro" userId="b2b4bd6ccfcb9b52" providerId="LiveId" clId="{D2CA7E71-E455-41FE-9C3C-05BA4B7778C9}" dt="2023-11-20T13:23:51.243" v="267"/>
          <ac:inkMkLst>
            <pc:docMk/>
            <pc:sldMk cId="0" sldId="260"/>
            <ac:inkMk id="72" creationId="{330BC973-E86E-0733-1875-D5D55AFE07CD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72" creationId="{C4CADCF6-4EEB-1B12-A22F-8B9918ACE350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73" creationId="{742FAADE-1E78-FC6D-9E3B-60BA409FA4CB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74" creationId="{6BB47352-0211-DF0C-63D7-6201C20D7C69}"/>
          </ac:inkMkLst>
        </pc:inkChg>
        <pc:inkChg chg="add del mod">
          <ac:chgData name="Perkins Haro" userId="b2b4bd6ccfcb9b52" providerId="LiveId" clId="{D2CA7E71-E455-41FE-9C3C-05BA4B7778C9}" dt="2023-11-20T13:23:51.246" v="284"/>
          <ac:inkMkLst>
            <pc:docMk/>
            <pc:sldMk cId="0" sldId="260"/>
            <ac:inkMk id="74" creationId="{7BC0F2AD-5E60-3EF5-B5DD-B55B9101E93B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75" creationId="{1BB5A1BF-31F1-04B8-A0BD-91E4CD425BA9}"/>
          </ac:inkMkLst>
        </pc:inkChg>
        <pc:inkChg chg="add del mod">
          <ac:chgData name="Perkins Haro" userId="b2b4bd6ccfcb9b52" providerId="LiveId" clId="{D2CA7E71-E455-41FE-9C3C-05BA4B7778C9}" dt="2023-11-20T13:23:51.248" v="293"/>
          <ac:inkMkLst>
            <pc:docMk/>
            <pc:sldMk cId="0" sldId="260"/>
            <ac:inkMk id="76" creationId="{E7442327-FFFE-D664-8714-89955CC7113D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77" creationId="{88C641EC-F280-90F4-4AE2-A09841048665}"/>
          </ac:inkMkLst>
        </pc:inkChg>
        <pc:inkChg chg="add del mod">
          <ac:chgData name="Perkins Haro" userId="b2b4bd6ccfcb9b52" providerId="LiveId" clId="{D2CA7E71-E455-41FE-9C3C-05BA4B7778C9}" dt="2023-11-20T13:23:51.247" v="287"/>
          <ac:inkMkLst>
            <pc:docMk/>
            <pc:sldMk cId="0" sldId="260"/>
            <ac:inkMk id="77" creationId="{939A69F2-1551-C8F3-FBB4-3983438B6714}"/>
          </ac:inkMkLst>
        </pc:inkChg>
        <pc:inkChg chg="add del mod">
          <ac:chgData name="Perkins Haro" userId="b2b4bd6ccfcb9b52" providerId="LiveId" clId="{D2CA7E71-E455-41FE-9C3C-05BA4B7778C9}" dt="2023-11-20T13:23:51.242" v="263"/>
          <ac:inkMkLst>
            <pc:docMk/>
            <pc:sldMk cId="0" sldId="260"/>
            <ac:inkMk id="78" creationId="{7F0E6F72-C989-852E-C7A6-E51A1A37BCC4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79" creationId="{28229B3C-150F-50F8-8894-C1C7EC66AC73}"/>
          </ac:inkMkLst>
        </pc:inkChg>
        <pc:inkChg chg="add del mod">
          <ac:chgData name="Perkins Haro" userId="b2b4bd6ccfcb9b52" providerId="LiveId" clId="{D2CA7E71-E455-41FE-9C3C-05BA4B7778C9}" dt="2023-11-20T13:23:51.249" v="297"/>
          <ac:inkMkLst>
            <pc:docMk/>
            <pc:sldMk cId="0" sldId="260"/>
            <ac:inkMk id="79" creationId="{47A12AFD-C2C0-C3F9-55DD-E1A2D6792BF7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80" creationId="{861D39F0-A421-0084-3D9B-6AB36EF19ACE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81" creationId="{4C0C4E86-F25E-606A-E287-B3CE6B885006}"/>
          </ac:inkMkLst>
        </pc:inkChg>
        <pc:inkChg chg="add del mod">
          <ac:chgData name="Perkins Haro" userId="b2b4bd6ccfcb9b52" providerId="LiveId" clId="{D2CA7E71-E455-41FE-9C3C-05BA4B7778C9}" dt="2023-11-20T13:23:51.241" v="259"/>
          <ac:inkMkLst>
            <pc:docMk/>
            <pc:sldMk cId="0" sldId="260"/>
            <ac:inkMk id="81" creationId="{4EF964D6-B481-2287-7CBE-027877A94DC2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83" creationId="{3EA7E8FE-62A2-9D1A-5E27-FE14A697076B}"/>
          </ac:inkMkLst>
        </pc:inkChg>
        <pc:inkChg chg="add del mod">
          <ac:chgData name="Perkins Haro" userId="b2b4bd6ccfcb9b52" providerId="LiveId" clId="{D2CA7E71-E455-41FE-9C3C-05BA4B7778C9}" dt="2023-11-20T13:23:51.244" v="275"/>
          <ac:inkMkLst>
            <pc:docMk/>
            <pc:sldMk cId="0" sldId="260"/>
            <ac:inkMk id="83" creationId="{560C65D9-AAC5-9F46-A4D6-C4DE695E3FFC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84" creationId="{59BD5B9F-CB27-44DE-DF6F-7BE42FB3752F}"/>
          </ac:inkMkLst>
        </pc:inkChg>
        <pc:inkChg chg="add del mod">
          <ac:chgData name="Perkins Haro" userId="b2b4bd6ccfcb9b52" providerId="LiveId" clId="{D2CA7E71-E455-41FE-9C3C-05BA4B7778C9}" dt="2023-11-20T13:23:51.246" v="285"/>
          <ac:inkMkLst>
            <pc:docMk/>
            <pc:sldMk cId="0" sldId="260"/>
            <ac:inkMk id="84" creationId="{F2A31A09-BE60-6640-4697-44CEC562A502}"/>
          </ac:inkMkLst>
        </pc:inkChg>
        <pc:inkChg chg="add del mod">
          <ac:chgData name="Perkins Haro" userId="b2b4bd6ccfcb9b52" providerId="LiveId" clId="{D2CA7E71-E455-41FE-9C3C-05BA4B7778C9}" dt="2023-11-20T13:23:51.239" v="254"/>
          <ac:inkMkLst>
            <pc:docMk/>
            <pc:sldMk cId="0" sldId="260"/>
            <ac:inkMk id="85" creationId="{8A556E10-0009-FCDF-998B-D9BB9E30A34B}"/>
          </ac:inkMkLst>
        </pc:inkChg>
        <pc:inkChg chg="add del mod">
          <ac:chgData name="Perkins Haro" userId="b2b4bd6ccfcb9b52" providerId="LiveId" clId="{D2CA7E71-E455-41FE-9C3C-05BA4B7778C9}" dt="2023-11-20T13:23:51.242" v="266"/>
          <ac:inkMkLst>
            <pc:docMk/>
            <pc:sldMk cId="0" sldId="260"/>
            <ac:inkMk id="86" creationId="{1D92A67A-9234-6A8D-1866-2CE9CA8866D1}"/>
          </ac:inkMkLst>
        </pc:inkChg>
        <pc:inkChg chg="add mod">
          <ac:chgData name="Perkins Haro" userId="b2b4bd6ccfcb9b52" providerId="LiveId" clId="{D2CA7E71-E455-41FE-9C3C-05BA4B7778C9}" dt="2023-11-21T13:40:31.169" v="1057"/>
          <ac:inkMkLst>
            <pc:docMk/>
            <pc:sldMk cId="0" sldId="260"/>
            <ac:inkMk id="86" creationId="{2F13850C-2AC5-F1C0-987F-52A28F6AD3E6}"/>
          </ac:inkMkLst>
        </pc:inkChg>
        <pc:inkChg chg="add del mod">
          <ac:chgData name="Perkins Haro" userId="b2b4bd6ccfcb9b52" providerId="LiveId" clId="{D2CA7E71-E455-41FE-9C3C-05BA4B7778C9}" dt="2023-11-20T13:23:51.242" v="265"/>
          <ac:inkMkLst>
            <pc:docMk/>
            <pc:sldMk cId="0" sldId="260"/>
            <ac:inkMk id="87" creationId="{DBB13DBE-5159-D83F-94F9-C4EA8FBFAE09}"/>
          </ac:inkMkLst>
        </pc:inkChg>
        <pc:inkChg chg="add mod">
          <ac:chgData name="Perkins Haro" userId="b2b4bd6ccfcb9b52" providerId="LiveId" clId="{D2CA7E71-E455-41FE-9C3C-05BA4B7778C9}" dt="2023-11-21T13:40:45.659" v="1066"/>
          <ac:inkMkLst>
            <pc:docMk/>
            <pc:sldMk cId="0" sldId="260"/>
            <ac:inkMk id="88" creationId="{4133AA37-9B05-5F5A-13E8-37FF20601EE4}"/>
          </ac:inkMkLst>
        </pc:inkChg>
        <pc:inkChg chg="add del mod">
          <ac:chgData name="Perkins Haro" userId="b2b4bd6ccfcb9b52" providerId="LiveId" clId="{D2CA7E71-E455-41FE-9C3C-05BA4B7778C9}" dt="2023-11-20T13:23:51.246" v="283"/>
          <ac:inkMkLst>
            <pc:docMk/>
            <pc:sldMk cId="0" sldId="260"/>
            <ac:inkMk id="88" creationId="{BC4DE7B1-358B-9C68-854C-9F8CDF99FAF3}"/>
          </ac:inkMkLst>
        </pc:inkChg>
        <pc:inkChg chg="add del mod">
          <ac:chgData name="Perkins Haro" userId="b2b4bd6ccfcb9b52" providerId="LiveId" clId="{D2CA7E71-E455-41FE-9C3C-05BA4B7778C9}" dt="2023-11-20T13:23:51.248" v="292"/>
          <ac:inkMkLst>
            <pc:docMk/>
            <pc:sldMk cId="0" sldId="260"/>
            <ac:inkMk id="89" creationId="{8BE35795-DAB0-E8C5-1CC9-1CBB27DFE5B8}"/>
          </ac:inkMkLst>
        </pc:inkChg>
        <pc:inkChg chg="add mod">
          <ac:chgData name="Perkins Haro" userId="b2b4bd6ccfcb9b52" providerId="LiveId" clId="{D2CA7E71-E455-41FE-9C3C-05BA4B7778C9}" dt="2023-11-21T13:40:45.659" v="1066"/>
          <ac:inkMkLst>
            <pc:docMk/>
            <pc:sldMk cId="0" sldId="260"/>
            <ac:inkMk id="89" creationId="{8FF000AD-BB48-9BFC-C431-604C89E42D82}"/>
          </ac:inkMkLst>
        </pc:inkChg>
        <pc:inkChg chg="add mod">
          <ac:chgData name="Perkins Haro" userId="b2b4bd6ccfcb9b52" providerId="LiveId" clId="{D2CA7E71-E455-41FE-9C3C-05BA4B7778C9}" dt="2023-11-21T13:40:46.522" v="1068"/>
          <ac:inkMkLst>
            <pc:docMk/>
            <pc:sldMk cId="0" sldId="260"/>
            <ac:inkMk id="90" creationId="{BC5AF259-391B-44EF-DC8F-5E6126726AAB}"/>
          </ac:inkMkLst>
        </pc:inkChg>
        <pc:inkChg chg="add del mod">
          <ac:chgData name="Perkins Haro" userId="b2b4bd6ccfcb9b52" providerId="LiveId" clId="{D2CA7E71-E455-41FE-9C3C-05BA4B7778C9}" dt="2023-11-20T13:23:51.244" v="272"/>
          <ac:inkMkLst>
            <pc:docMk/>
            <pc:sldMk cId="0" sldId="260"/>
            <ac:inkMk id="90" creationId="{E560EEE7-EA35-5946-C59F-117CF8F84D02}"/>
          </ac:inkMkLst>
        </pc:inkChg>
        <pc:inkChg chg="add mod">
          <ac:chgData name="Perkins Haro" userId="b2b4bd6ccfcb9b52" providerId="LiveId" clId="{D2CA7E71-E455-41FE-9C3C-05BA4B7778C9}" dt="2023-11-21T13:40:46.522" v="1068"/>
          <ac:inkMkLst>
            <pc:docMk/>
            <pc:sldMk cId="0" sldId="260"/>
            <ac:inkMk id="91" creationId="{36EFC33C-A18E-979C-6F0B-A20E13C458B0}"/>
          </ac:inkMkLst>
        </pc:inkChg>
        <pc:inkChg chg="add del mod">
          <ac:chgData name="Perkins Haro" userId="b2b4bd6ccfcb9b52" providerId="LiveId" clId="{D2CA7E71-E455-41FE-9C3C-05BA4B7778C9}" dt="2023-11-20T13:23:51.249" v="296"/>
          <ac:inkMkLst>
            <pc:docMk/>
            <pc:sldMk cId="0" sldId="260"/>
            <ac:inkMk id="91" creationId="{E921556D-E19E-9436-A7D7-13ABA101F709}"/>
          </ac:inkMkLst>
        </pc:inkChg>
        <pc:inkChg chg="add del mod">
          <ac:chgData name="Perkins Haro" userId="b2b4bd6ccfcb9b52" providerId="LiveId" clId="{D2CA7E71-E455-41FE-9C3C-05BA4B7778C9}" dt="2023-11-20T13:23:51.243" v="270"/>
          <ac:inkMkLst>
            <pc:docMk/>
            <pc:sldMk cId="0" sldId="260"/>
            <ac:inkMk id="92" creationId="{92290624-C12D-02B8-F9D3-F7B963175B0D}"/>
          </ac:inkMkLst>
        </pc:inkChg>
        <pc:inkChg chg="add mod">
          <ac:chgData name="Perkins Haro" userId="b2b4bd6ccfcb9b52" providerId="LiveId" clId="{D2CA7E71-E455-41FE-9C3C-05BA4B7778C9}" dt="2023-11-21T13:40:46.522" v="1068"/>
          <ac:inkMkLst>
            <pc:docMk/>
            <pc:sldMk cId="0" sldId="260"/>
            <ac:inkMk id="92" creationId="{E6172BE8-69CE-2843-80C9-2EFD2D0F1C38}"/>
          </ac:inkMkLst>
        </pc:inkChg>
        <pc:inkChg chg="add del mod">
          <ac:chgData name="Perkins Haro" userId="b2b4bd6ccfcb9b52" providerId="LiveId" clId="{D2CA7E71-E455-41FE-9C3C-05BA4B7778C9}" dt="2023-11-20T13:23:51.245" v="278"/>
          <ac:inkMkLst>
            <pc:docMk/>
            <pc:sldMk cId="0" sldId="260"/>
            <ac:inkMk id="93" creationId="{562B7D53-3F0D-8EF9-5B4E-1C249A564A56}"/>
          </ac:inkMkLst>
        </pc:inkChg>
        <pc:inkChg chg="add mod">
          <ac:chgData name="Perkins Haro" userId="b2b4bd6ccfcb9b52" providerId="LiveId" clId="{D2CA7E71-E455-41FE-9C3C-05BA4B7778C9}" dt="2023-11-21T13:40:46.522" v="1068"/>
          <ac:inkMkLst>
            <pc:docMk/>
            <pc:sldMk cId="0" sldId="260"/>
            <ac:inkMk id="93" creationId="{C74AF0F7-2BB7-7735-382C-1716B7B4E172}"/>
          </ac:inkMkLst>
        </pc:inkChg>
        <pc:inkChg chg="add mod">
          <ac:chgData name="Perkins Haro" userId="b2b4bd6ccfcb9b52" providerId="LiveId" clId="{D2CA7E71-E455-41FE-9C3C-05BA4B7778C9}" dt="2023-11-21T13:40:46.522" v="1068"/>
          <ac:inkMkLst>
            <pc:docMk/>
            <pc:sldMk cId="0" sldId="260"/>
            <ac:inkMk id="94" creationId="{0F140853-29D2-EF2A-A320-F390225C12F2}"/>
          </ac:inkMkLst>
        </pc:inkChg>
        <pc:inkChg chg="add del mod">
          <ac:chgData name="Perkins Haro" userId="b2b4bd6ccfcb9b52" providerId="LiveId" clId="{D2CA7E71-E455-41FE-9C3C-05BA4B7778C9}" dt="2023-11-20T13:23:51.241" v="261"/>
          <ac:inkMkLst>
            <pc:docMk/>
            <pc:sldMk cId="0" sldId="260"/>
            <ac:inkMk id="94" creationId="{F4974D49-0322-EBC3-23EA-3C6D18000E52}"/>
          </ac:inkMkLst>
        </pc:inkChg>
        <pc:inkChg chg="add mod">
          <ac:chgData name="Perkins Haro" userId="b2b4bd6ccfcb9b52" providerId="LiveId" clId="{D2CA7E71-E455-41FE-9C3C-05BA4B7778C9}" dt="2023-11-21T13:40:46.522" v="1068"/>
          <ac:inkMkLst>
            <pc:docMk/>
            <pc:sldMk cId="0" sldId="260"/>
            <ac:inkMk id="95" creationId="{32DEA960-7980-6DCF-C5BF-62A857C69894}"/>
          </ac:inkMkLst>
        </pc:inkChg>
        <pc:inkChg chg="add del mod">
          <ac:chgData name="Perkins Haro" userId="b2b4bd6ccfcb9b52" providerId="LiveId" clId="{D2CA7E71-E455-41FE-9C3C-05BA4B7778C9}" dt="2023-11-20T13:23:51.240" v="255"/>
          <ac:inkMkLst>
            <pc:docMk/>
            <pc:sldMk cId="0" sldId="260"/>
            <ac:inkMk id="95" creationId="{EB366EA5-C662-F88F-D87F-3E8DC44679BC}"/>
          </ac:inkMkLst>
        </pc:inkChg>
        <pc:inkChg chg="add del mod">
          <ac:chgData name="Perkins Haro" userId="b2b4bd6ccfcb9b52" providerId="LiveId" clId="{D2CA7E71-E455-41FE-9C3C-05BA4B7778C9}" dt="2023-11-20T13:23:51.247" v="288"/>
          <ac:inkMkLst>
            <pc:docMk/>
            <pc:sldMk cId="0" sldId="260"/>
            <ac:inkMk id="96" creationId="{50D7CD17-D4A7-D70F-3675-410171FB4635}"/>
          </ac:inkMkLst>
        </pc:inkChg>
        <pc:inkChg chg="add del mod">
          <ac:chgData name="Perkins Haro" userId="b2b4bd6ccfcb9b52" providerId="LiveId" clId="{D2CA7E71-E455-41FE-9C3C-05BA4B7778C9}" dt="2023-11-20T13:23:51.241" v="260"/>
          <ac:inkMkLst>
            <pc:docMk/>
            <pc:sldMk cId="0" sldId="260"/>
            <ac:inkMk id="97" creationId="{A2444819-3138-03CC-3B06-0D69D9786F73}"/>
          </ac:inkMkLst>
        </pc:inkChg>
        <pc:inkChg chg="add mod">
          <ac:chgData name="Perkins Haro" userId="b2b4bd6ccfcb9b52" providerId="LiveId" clId="{D2CA7E71-E455-41FE-9C3C-05BA4B7778C9}" dt="2023-11-21T13:40:46.522" v="1068"/>
          <ac:inkMkLst>
            <pc:docMk/>
            <pc:sldMk cId="0" sldId="260"/>
            <ac:inkMk id="98" creationId="{B67BFA0C-0E1E-2644-EF64-DCFC75CE27C1}"/>
          </ac:inkMkLst>
        </pc:inkChg>
        <pc:inkChg chg="add del mod">
          <ac:chgData name="Perkins Haro" userId="b2b4bd6ccfcb9b52" providerId="LiveId" clId="{D2CA7E71-E455-41FE-9C3C-05BA4B7778C9}" dt="2023-11-20T13:23:51.243" v="271"/>
          <ac:inkMkLst>
            <pc:docMk/>
            <pc:sldMk cId="0" sldId="260"/>
            <ac:inkMk id="98" creationId="{DE323843-C537-661B-6BCC-A188595D9627}"/>
          </ac:inkMkLst>
        </pc:inkChg>
        <pc:inkChg chg="add del mod">
          <ac:chgData name="Perkins Haro" userId="b2b4bd6ccfcb9b52" providerId="LiveId" clId="{D2CA7E71-E455-41FE-9C3C-05BA4B7778C9}" dt="2023-11-20T13:23:51.241" v="258"/>
          <ac:inkMkLst>
            <pc:docMk/>
            <pc:sldMk cId="0" sldId="260"/>
            <ac:inkMk id="99" creationId="{3911EC77-586D-AE9B-8007-2EB9680EE0DF}"/>
          </ac:inkMkLst>
        </pc:inkChg>
        <pc:inkChg chg="add mod">
          <ac:chgData name="Perkins Haro" userId="b2b4bd6ccfcb9b52" providerId="LiveId" clId="{D2CA7E71-E455-41FE-9C3C-05BA4B7778C9}" dt="2023-11-21T13:41:50.947" v="1114"/>
          <ac:inkMkLst>
            <pc:docMk/>
            <pc:sldMk cId="0" sldId="260"/>
            <ac:inkMk id="100" creationId="{7B7AD362-CD98-BE55-2774-08F35B1C1525}"/>
          </ac:inkMkLst>
        </pc:inkChg>
        <pc:inkChg chg="add del mod">
          <ac:chgData name="Perkins Haro" userId="b2b4bd6ccfcb9b52" providerId="LiveId" clId="{D2CA7E71-E455-41FE-9C3C-05BA4B7778C9}" dt="2023-11-20T13:23:51.243" v="269"/>
          <ac:inkMkLst>
            <pc:docMk/>
            <pc:sldMk cId="0" sldId="260"/>
            <ac:inkMk id="100" creationId="{C4546141-1CC5-51EB-526B-405634C4D0F0}"/>
          </ac:inkMkLst>
        </pc:inkChg>
        <pc:inkChg chg="add del mod">
          <ac:chgData name="Perkins Haro" userId="b2b4bd6ccfcb9b52" providerId="LiveId" clId="{D2CA7E71-E455-41FE-9C3C-05BA4B7778C9}" dt="2023-11-20T13:23:51.245" v="282"/>
          <ac:inkMkLst>
            <pc:docMk/>
            <pc:sldMk cId="0" sldId="260"/>
            <ac:inkMk id="101" creationId="{6286FCE4-FAB6-3751-C1C2-3700D6CBA35F}"/>
          </ac:inkMkLst>
        </pc:inkChg>
        <pc:inkChg chg="add mod">
          <ac:chgData name="Perkins Haro" userId="b2b4bd6ccfcb9b52" providerId="LiveId" clId="{D2CA7E71-E455-41FE-9C3C-05BA4B7778C9}" dt="2023-11-21T13:41:50.947" v="1114"/>
          <ac:inkMkLst>
            <pc:docMk/>
            <pc:sldMk cId="0" sldId="260"/>
            <ac:inkMk id="101" creationId="{CD0227A3-9CB2-FC24-8F0E-6FCA1711C5E9}"/>
          </ac:inkMkLst>
        </pc:inkChg>
        <pc:inkChg chg="add del mod">
          <ac:chgData name="Perkins Haro" userId="b2b4bd6ccfcb9b52" providerId="LiveId" clId="{D2CA7E71-E455-41FE-9C3C-05BA4B7778C9}" dt="2023-11-20T13:23:51.245" v="277"/>
          <ac:inkMkLst>
            <pc:docMk/>
            <pc:sldMk cId="0" sldId="260"/>
            <ac:inkMk id="102" creationId="{2591D878-615D-30A1-1426-B1FCFC4A5918}"/>
          </ac:inkMkLst>
        </pc:inkChg>
        <pc:inkChg chg="add del mod">
          <ac:chgData name="Perkins Haro" userId="b2b4bd6ccfcb9b52" providerId="LiveId" clId="{D2CA7E71-E455-41FE-9C3C-05BA4B7778C9}" dt="2023-11-21T13:41:51.385" v="1116" actId="9405"/>
          <ac:inkMkLst>
            <pc:docMk/>
            <pc:sldMk cId="0" sldId="260"/>
            <ac:inkMk id="102" creationId="{C17C8755-137F-F2AE-E840-55A495D26C2B}"/>
          </ac:inkMkLst>
        </pc:inkChg>
        <pc:inkChg chg="add del mod">
          <ac:chgData name="Perkins Haro" userId="b2b4bd6ccfcb9b52" providerId="LiveId" clId="{D2CA7E71-E455-41FE-9C3C-05BA4B7778C9}" dt="2023-11-21T13:41:51.141" v="1115" actId="9405"/>
          <ac:inkMkLst>
            <pc:docMk/>
            <pc:sldMk cId="0" sldId="260"/>
            <ac:inkMk id="103" creationId="{2F8A4068-1D6C-9FCB-662A-91CD3AE73EF8}"/>
          </ac:inkMkLst>
        </pc:inkChg>
        <pc:inkChg chg="add del mod">
          <ac:chgData name="Perkins Haro" userId="b2b4bd6ccfcb9b52" providerId="LiveId" clId="{D2CA7E71-E455-41FE-9C3C-05BA4B7778C9}" dt="2023-11-21T13:41:50.947" v="1114"/>
          <ac:inkMkLst>
            <pc:docMk/>
            <pc:sldMk cId="0" sldId="260"/>
            <ac:inkMk id="104" creationId="{E25DD593-8313-531C-96B3-334D37F3C9FE}"/>
          </ac:inkMkLst>
        </pc:inkChg>
        <pc:inkChg chg="add del">
          <ac:chgData name="Perkins Haro" userId="b2b4bd6ccfcb9b52" providerId="LiveId" clId="{D2CA7E71-E455-41FE-9C3C-05BA4B7778C9}" dt="2023-11-20T13:23:51.248" v="295"/>
          <ac:inkMkLst>
            <pc:docMk/>
            <pc:sldMk cId="0" sldId="260"/>
            <ac:inkMk id="105" creationId="{C659B312-3CAB-3E68-D579-6EB46A35814E}"/>
          </ac:inkMkLst>
        </pc:inkChg>
        <pc:inkChg chg="add del mod">
          <ac:chgData name="Perkins Haro" userId="b2b4bd6ccfcb9b52" providerId="LiveId" clId="{D2CA7E71-E455-41FE-9C3C-05BA4B7778C9}" dt="2023-11-21T13:41:50.731" v="1112" actId="9405"/>
          <ac:inkMkLst>
            <pc:docMk/>
            <pc:sldMk cId="0" sldId="260"/>
            <ac:inkMk id="106" creationId="{40A068F9-3277-4738-47B5-C4571397D128}"/>
          </ac:inkMkLst>
        </pc:inkChg>
        <pc:inkChg chg="add del mod">
          <ac:chgData name="Perkins Haro" userId="b2b4bd6ccfcb9b52" providerId="LiveId" clId="{D2CA7E71-E455-41FE-9C3C-05BA4B7778C9}" dt="2023-11-20T13:23:51.247" v="289"/>
          <ac:inkMkLst>
            <pc:docMk/>
            <pc:sldMk cId="0" sldId="260"/>
            <ac:inkMk id="106" creationId="{C4D5DCDF-FC3C-3E8C-75C3-C5A611256BE1}"/>
          </ac:inkMkLst>
        </pc:inkChg>
        <pc:inkChg chg="add del mod">
          <ac:chgData name="Perkins Haro" userId="b2b4bd6ccfcb9b52" providerId="LiveId" clId="{D2CA7E71-E455-41FE-9C3C-05BA4B7778C9}" dt="2023-11-21T13:41:50.527" v="1111" actId="9405"/>
          <ac:inkMkLst>
            <pc:docMk/>
            <pc:sldMk cId="0" sldId="260"/>
            <ac:inkMk id="107" creationId="{6CFF0341-7E2A-FB62-6211-E375B715A9C2}"/>
          </ac:inkMkLst>
        </pc:inkChg>
        <pc:inkChg chg="add del mod">
          <ac:chgData name="Perkins Haro" userId="b2b4bd6ccfcb9b52" providerId="LiveId" clId="{D2CA7E71-E455-41FE-9C3C-05BA4B7778C9}" dt="2023-11-20T13:23:51.247" v="290"/>
          <ac:inkMkLst>
            <pc:docMk/>
            <pc:sldMk cId="0" sldId="260"/>
            <ac:inkMk id="108" creationId="{2BB473D5-9B7D-D46A-AA60-A806E66D4A18}"/>
          </ac:inkMkLst>
        </pc:inkChg>
        <pc:inkChg chg="add del mod">
          <ac:chgData name="Perkins Haro" userId="b2b4bd6ccfcb9b52" providerId="LiveId" clId="{D2CA7E71-E455-41FE-9C3C-05BA4B7778C9}" dt="2023-11-21T13:41:50.336" v="1110" actId="9405"/>
          <ac:inkMkLst>
            <pc:docMk/>
            <pc:sldMk cId="0" sldId="260"/>
            <ac:inkMk id="108" creationId="{ECB04CE9-27F2-D418-A15F-404E49A3A505}"/>
          </ac:inkMkLst>
        </pc:inkChg>
        <pc:inkChg chg="add del mod">
          <ac:chgData name="Perkins Haro" userId="b2b4bd6ccfcb9b52" providerId="LiveId" clId="{D2CA7E71-E455-41FE-9C3C-05BA4B7778C9}" dt="2023-11-20T13:23:51.242" v="264"/>
          <ac:inkMkLst>
            <pc:docMk/>
            <pc:sldMk cId="0" sldId="260"/>
            <ac:inkMk id="109" creationId="{1FE83D72-4E76-4467-D535-D1B5E813B9B7}"/>
          </ac:inkMkLst>
        </pc:inkChg>
        <pc:inkChg chg="add del mod">
          <ac:chgData name="Perkins Haro" userId="b2b4bd6ccfcb9b52" providerId="LiveId" clId="{D2CA7E71-E455-41FE-9C3C-05BA4B7778C9}" dt="2023-11-21T13:41:50.156" v="1109"/>
          <ac:inkMkLst>
            <pc:docMk/>
            <pc:sldMk cId="0" sldId="260"/>
            <ac:inkMk id="109" creationId="{80D7D113-56D4-3788-562B-EB8710F5D00B}"/>
          </ac:inkMkLst>
        </pc:inkChg>
        <pc:inkChg chg="add del mod">
          <ac:chgData name="Perkins Haro" userId="b2b4bd6ccfcb9b52" providerId="LiveId" clId="{D2CA7E71-E455-41FE-9C3C-05BA4B7778C9}" dt="2023-11-20T13:23:51.247" v="291"/>
          <ac:inkMkLst>
            <pc:docMk/>
            <pc:sldMk cId="0" sldId="260"/>
            <ac:inkMk id="110" creationId="{CEF68894-D337-149E-9048-54C1435A9070}"/>
          </ac:inkMkLst>
        </pc:inkChg>
        <pc:inkChg chg="add del mod">
          <ac:chgData name="Perkins Haro" userId="b2b4bd6ccfcb9b52" providerId="LiveId" clId="{D2CA7E71-E455-41FE-9C3C-05BA4B7778C9}" dt="2023-11-21T13:41:49.962" v="1107" actId="9405"/>
          <ac:inkMkLst>
            <pc:docMk/>
            <pc:sldMk cId="0" sldId="260"/>
            <ac:inkMk id="111" creationId="{CDA60D86-584F-39AE-810F-8DAF036A6828}"/>
          </ac:inkMkLst>
        </pc:inkChg>
        <pc:inkChg chg="add del mod">
          <ac:chgData name="Perkins Haro" userId="b2b4bd6ccfcb9b52" providerId="LiveId" clId="{D2CA7E71-E455-41FE-9C3C-05BA4B7778C9}" dt="2023-11-20T13:23:51.240" v="257"/>
          <ac:inkMkLst>
            <pc:docMk/>
            <pc:sldMk cId="0" sldId="260"/>
            <ac:inkMk id="112" creationId="{2758451D-44A7-EC74-906B-8DF2160430F6}"/>
          </ac:inkMkLst>
        </pc:inkChg>
        <pc:inkChg chg="add del mod">
          <ac:chgData name="Perkins Haro" userId="b2b4bd6ccfcb9b52" providerId="LiveId" clId="{D2CA7E71-E455-41FE-9C3C-05BA4B7778C9}" dt="2023-11-21T13:41:49.738" v="1106" actId="9405"/>
          <ac:inkMkLst>
            <pc:docMk/>
            <pc:sldMk cId="0" sldId="260"/>
            <ac:inkMk id="112" creationId="{5BE8C416-BF86-90B5-8CA3-946ED4B56197}"/>
          </ac:inkMkLst>
        </pc:inkChg>
        <pc:inkChg chg="add del mod">
          <ac:chgData name="Perkins Haro" userId="b2b4bd6ccfcb9b52" providerId="LiveId" clId="{D2CA7E71-E455-41FE-9C3C-05BA4B7778C9}" dt="2023-11-21T13:41:48.413" v="1105" actId="9405"/>
          <ac:inkMkLst>
            <pc:docMk/>
            <pc:sldMk cId="0" sldId="260"/>
            <ac:inkMk id="113" creationId="{32F89902-3042-0CCD-C299-24E7302CB2D5}"/>
          </ac:inkMkLst>
        </pc:inkChg>
        <pc:inkChg chg="add del mod">
          <ac:chgData name="Perkins Haro" userId="b2b4bd6ccfcb9b52" providerId="LiveId" clId="{D2CA7E71-E455-41FE-9C3C-05BA4B7778C9}" dt="2023-11-20T13:23:51.244" v="273"/>
          <ac:inkMkLst>
            <pc:docMk/>
            <pc:sldMk cId="0" sldId="260"/>
            <ac:inkMk id="113" creationId="{7AD374BB-6923-0269-787B-397328EB63F6}"/>
          </ac:inkMkLst>
        </pc:inkChg>
        <pc:inkChg chg="add del mod">
          <ac:chgData name="Perkins Haro" userId="b2b4bd6ccfcb9b52" providerId="LiveId" clId="{D2CA7E71-E455-41FE-9C3C-05BA4B7778C9}" dt="2023-11-21T13:41:47.598" v="1104" actId="9405"/>
          <ac:inkMkLst>
            <pc:docMk/>
            <pc:sldMk cId="0" sldId="260"/>
            <ac:inkMk id="114" creationId="{23377269-05E9-0995-FAF3-6ABCD2AD63B9}"/>
          </ac:inkMkLst>
        </pc:inkChg>
        <pc:inkChg chg="add del mod">
          <ac:chgData name="Perkins Haro" userId="b2b4bd6ccfcb9b52" providerId="LiveId" clId="{D2CA7E71-E455-41FE-9C3C-05BA4B7778C9}" dt="2023-11-20T13:23:51.244" v="276"/>
          <ac:inkMkLst>
            <pc:docMk/>
            <pc:sldMk cId="0" sldId="260"/>
            <ac:inkMk id="114" creationId="{771B96A4-F888-C95D-25C4-82BE8A3FFBE0}"/>
          </ac:inkMkLst>
        </pc:inkChg>
        <pc:inkChg chg="add del mod">
          <ac:chgData name="Perkins Haro" userId="b2b4bd6ccfcb9b52" providerId="LiveId" clId="{D2CA7E71-E455-41FE-9C3C-05BA4B7778C9}" dt="2023-11-21T13:41:47.432" v="1103" actId="9405"/>
          <ac:inkMkLst>
            <pc:docMk/>
            <pc:sldMk cId="0" sldId="260"/>
            <ac:inkMk id="115" creationId="{512F6C5A-13F9-EDEC-FECA-DAE8497F98B9}"/>
          </ac:inkMkLst>
        </pc:inkChg>
        <pc:inkChg chg="add del mod">
          <ac:chgData name="Perkins Haro" userId="b2b4bd6ccfcb9b52" providerId="LiveId" clId="{D2CA7E71-E455-41FE-9C3C-05BA4B7778C9}" dt="2023-11-20T13:23:51.244" v="274"/>
          <ac:inkMkLst>
            <pc:docMk/>
            <pc:sldMk cId="0" sldId="260"/>
            <ac:inkMk id="115" creationId="{6D5D26AE-2E00-4EF6-750F-A52AE6D8AD45}"/>
          </ac:inkMkLst>
        </pc:inkChg>
        <pc:inkChg chg="add del mod">
          <ac:chgData name="Perkins Haro" userId="b2b4bd6ccfcb9b52" providerId="LiveId" clId="{D2CA7E71-E455-41FE-9C3C-05BA4B7778C9}" dt="2023-11-21T13:41:46.640" v="1102"/>
          <ac:inkMkLst>
            <pc:docMk/>
            <pc:sldMk cId="0" sldId="260"/>
            <ac:inkMk id="116" creationId="{20292405-A55A-F230-4180-5C014DC29BEA}"/>
          </ac:inkMkLst>
        </pc:inkChg>
        <pc:inkChg chg="add del mod">
          <ac:chgData name="Perkins Haro" userId="b2b4bd6ccfcb9b52" providerId="LiveId" clId="{D2CA7E71-E455-41FE-9C3C-05BA4B7778C9}" dt="2023-11-20T13:23:35.958" v="252"/>
          <ac:inkMkLst>
            <pc:docMk/>
            <pc:sldMk cId="0" sldId="260"/>
            <ac:inkMk id="116" creationId="{3111DB94-8D34-15A9-78F7-4BE5B587803B}"/>
          </ac:inkMkLst>
        </pc:inkChg>
        <pc:inkChg chg="add del mod">
          <ac:chgData name="Perkins Haro" userId="b2b4bd6ccfcb9b52" providerId="LiveId" clId="{D2CA7E71-E455-41FE-9C3C-05BA4B7778C9}" dt="2023-11-21T13:41:46.281" v="1100"/>
          <ac:inkMkLst>
            <pc:docMk/>
            <pc:sldMk cId="0" sldId="260"/>
            <ac:inkMk id="118" creationId="{68221A8C-F867-CB95-A6B7-A8E8516DEF87}"/>
          </ac:inkMkLst>
        </pc:inkChg>
        <pc:inkChg chg="add del mod">
          <ac:chgData name="Perkins Haro" userId="b2b4bd6ccfcb9b52" providerId="LiveId" clId="{D2CA7E71-E455-41FE-9C3C-05BA4B7778C9}" dt="2023-11-20T13:23:35.768" v="250" actId="9405"/>
          <ac:inkMkLst>
            <pc:docMk/>
            <pc:sldMk cId="0" sldId="260"/>
            <ac:inkMk id="118" creationId="{A6AA5ECD-F536-BFA3-32FC-AB8A7D60E228}"/>
          </ac:inkMkLst>
        </pc:inkChg>
        <pc:inkChg chg="add del mod">
          <ac:chgData name="Perkins Haro" userId="b2b4bd6ccfcb9b52" providerId="LiveId" clId="{D2CA7E71-E455-41FE-9C3C-05BA4B7778C9}" dt="2023-11-20T13:23:35.593" v="249" actId="9405"/>
          <ac:inkMkLst>
            <pc:docMk/>
            <pc:sldMk cId="0" sldId="260"/>
            <ac:inkMk id="119" creationId="{2A4ADDFC-9D78-4055-5869-A6BA11533DC0}"/>
          </ac:inkMkLst>
        </pc:inkChg>
        <pc:inkChg chg="add del mod">
          <ac:chgData name="Perkins Haro" userId="b2b4bd6ccfcb9b52" providerId="LiveId" clId="{D2CA7E71-E455-41FE-9C3C-05BA4B7778C9}" dt="2023-11-21T13:41:46.075" v="1098" actId="9405"/>
          <ac:inkMkLst>
            <pc:docMk/>
            <pc:sldMk cId="0" sldId="260"/>
            <ac:inkMk id="120" creationId="{83B6FD45-DE8A-8871-5705-61D1226E3ECE}"/>
          </ac:inkMkLst>
        </pc:inkChg>
        <pc:inkChg chg="add del mod">
          <ac:chgData name="Perkins Haro" userId="b2b4bd6ccfcb9b52" providerId="LiveId" clId="{D2CA7E71-E455-41FE-9C3C-05BA4B7778C9}" dt="2023-11-20T13:23:35.428" v="248"/>
          <ac:inkMkLst>
            <pc:docMk/>
            <pc:sldMk cId="0" sldId="260"/>
            <ac:inkMk id="120" creationId="{EB49D455-9DFC-CC09-EDD3-F07852B795C8}"/>
          </ac:inkMkLst>
        </pc:inkChg>
        <pc:inkChg chg="add del mod">
          <ac:chgData name="Perkins Haro" userId="b2b4bd6ccfcb9b52" providerId="LiveId" clId="{D2CA7E71-E455-41FE-9C3C-05BA4B7778C9}" dt="2023-11-21T13:41:45.872" v="1097" actId="9405"/>
          <ac:inkMkLst>
            <pc:docMk/>
            <pc:sldMk cId="0" sldId="260"/>
            <ac:inkMk id="121" creationId="{D1CFA0C7-A984-C863-2A24-DAF2A4C96E5A}"/>
          </ac:inkMkLst>
        </pc:inkChg>
        <pc:inkChg chg="add del mod">
          <ac:chgData name="Perkins Haro" userId="b2b4bd6ccfcb9b52" providerId="LiveId" clId="{D2CA7E71-E455-41FE-9C3C-05BA4B7778C9}" dt="2023-11-21T13:41:45.642" v="1096" actId="9405"/>
          <ac:inkMkLst>
            <pc:docMk/>
            <pc:sldMk cId="0" sldId="260"/>
            <ac:inkMk id="122" creationId="{76A01BB5-A572-3720-5ACF-6E4563202EA6}"/>
          </ac:inkMkLst>
        </pc:inkChg>
        <pc:inkChg chg="add del mod">
          <ac:chgData name="Perkins Haro" userId="b2b4bd6ccfcb9b52" providerId="LiveId" clId="{D2CA7E71-E455-41FE-9C3C-05BA4B7778C9}" dt="2023-11-20T13:23:35.237" v="246"/>
          <ac:inkMkLst>
            <pc:docMk/>
            <pc:sldMk cId="0" sldId="260"/>
            <ac:inkMk id="122" creationId="{DE4253F6-3215-1600-91B9-DF7C23E8583B}"/>
          </ac:inkMkLst>
        </pc:inkChg>
        <pc:inkChg chg="add del mod">
          <ac:chgData name="Perkins Haro" userId="b2b4bd6ccfcb9b52" providerId="LiveId" clId="{D2CA7E71-E455-41FE-9C3C-05BA4B7778C9}" dt="2023-11-21T13:41:45.291" v="1095"/>
          <ac:inkMkLst>
            <pc:docMk/>
            <pc:sldMk cId="0" sldId="260"/>
            <ac:inkMk id="123" creationId="{EE4E8577-2028-3CFE-C2C6-05E8AFA2AB59}"/>
          </ac:inkMkLst>
        </pc:inkChg>
      </pc:sldChg>
      <pc:sldChg chg="addSp delSp modSp mod">
        <pc:chgData name="Perkins Haro" userId="b2b4bd6ccfcb9b52" providerId="LiveId" clId="{D2CA7E71-E455-41FE-9C3C-05BA4B7778C9}" dt="2023-11-20T20:29:22.376" v="950"/>
        <pc:sldMkLst>
          <pc:docMk/>
          <pc:sldMk cId="0" sldId="261"/>
        </pc:sldMkLst>
        <pc:grpChg chg="del mod">
          <ac:chgData name="Perkins Haro" userId="b2b4bd6ccfcb9b52" providerId="LiveId" clId="{D2CA7E71-E455-41FE-9C3C-05BA4B7778C9}" dt="2023-11-20T13:25:05.441" v="352"/>
          <ac:grpSpMkLst>
            <pc:docMk/>
            <pc:sldMk cId="0" sldId="261"/>
            <ac:grpSpMk id="22" creationId="{09473158-D12B-C853-1CC9-6A93863912FD}"/>
          </ac:grpSpMkLst>
        </pc:grpChg>
        <pc:grpChg chg="del mod">
          <ac:chgData name="Perkins Haro" userId="b2b4bd6ccfcb9b52" providerId="LiveId" clId="{D2CA7E71-E455-41FE-9C3C-05BA4B7778C9}" dt="2023-11-20T13:28:24.852" v="515"/>
          <ac:grpSpMkLst>
            <pc:docMk/>
            <pc:sldMk cId="0" sldId="261"/>
            <ac:grpSpMk id="33" creationId="{AAE9E089-7E26-B7BE-E4A7-86B83ADA946C}"/>
          </ac:grpSpMkLst>
        </pc:grpChg>
        <pc:grpChg chg="del mod">
          <ac:chgData name="Perkins Haro" userId="b2b4bd6ccfcb9b52" providerId="LiveId" clId="{D2CA7E71-E455-41FE-9C3C-05BA4B7778C9}" dt="2023-11-20T13:26:17.821" v="378"/>
          <ac:grpSpMkLst>
            <pc:docMk/>
            <pc:sldMk cId="0" sldId="261"/>
            <ac:grpSpMk id="36" creationId="{8AE4E9AD-CD59-755A-92AD-7B4BB6D48D88}"/>
          </ac:grpSpMkLst>
        </pc:grpChg>
        <pc:grpChg chg="del mod">
          <ac:chgData name="Perkins Haro" userId="b2b4bd6ccfcb9b52" providerId="LiveId" clId="{D2CA7E71-E455-41FE-9C3C-05BA4B7778C9}" dt="2023-11-20T13:26:59.177" v="399"/>
          <ac:grpSpMkLst>
            <pc:docMk/>
            <pc:sldMk cId="0" sldId="261"/>
            <ac:grpSpMk id="59" creationId="{1096C411-5EBB-6DCC-A419-1752E6608319}"/>
          </ac:grpSpMkLst>
        </pc:grpChg>
        <pc:grpChg chg="del mod">
          <ac:chgData name="Perkins Haro" userId="b2b4bd6ccfcb9b52" providerId="LiveId" clId="{D2CA7E71-E455-41FE-9C3C-05BA4B7778C9}" dt="2023-11-20T13:27:18.103" v="421"/>
          <ac:grpSpMkLst>
            <pc:docMk/>
            <pc:sldMk cId="0" sldId="261"/>
            <ac:grpSpMk id="60" creationId="{7072595E-6260-CA22-A515-439716B4CFBF}"/>
          </ac:grpSpMkLst>
        </pc:grpChg>
        <pc:grpChg chg="del mod">
          <ac:chgData name="Perkins Haro" userId="b2b4bd6ccfcb9b52" providerId="LiveId" clId="{D2CA7E71-E455-41FE-9C3C-05BA4B7778C9}" dt="2023-11-20T13:27:18.103" v="421"/>
          <ac:grpSpMkLst>
            <pc:docMk/>
            <pc:sldMk cId="0" sldId="261"/>
            <ac:grpSpMk id="61" creationId="{6924CC3A-19F5-6BC6-6FA3-CBD8D7D82DB8}"/>
          </ac:grpSpMkLst>
        </pc:grpChg>
        <pc:grpChg chg="del mod">
          <ac:chgData name="Perkins Haro" userId="b2b4bd6ccfcb9b52" providerId="LiveId" clId="{D2CA7E71-E455-41FE-9C3C-05BA4B7778C9}" dt="2023-11-20T13:26:59.177" v="399"/>
          <ac:grpSpMkLst>
            <pc:docMk/>
            <pc:sldMk cId="0" sldId="261"/>
            <ac:grpSpMk id="71" creationId="{17FD00EA-D84E-F094-E235-3E6929148734}"/>
          </ac:grpSpMkLst>
        </pc:grpChg>
        <pc:grpChg chg="del mod">
          <ac:chgData name="Perkins Haro" userId="b2b4bd6ccfcb9b52" providerId="LiveId" clId="{D2CA7E71-E455-41FE-9C3C-05BA4B7778C9}" dt="2023-11-20T13:26:59.177" v="399"/>
          <ac:grpSpMkLst>
            <pc:docMk/>
            <pc:sldMk cId="0" sldId="261"/>
            <ac:grpSpMk id="72" creationId="{45D8F19C-BFC2-1BD4-C00F-1A4C50E90F7E}"/>
          </ac:grpSpMkLst>
        </pc:grpChg>
        <pc:grpChg chg="del mod">
          <ac:chgData name="Perkins Haro" userId="b2b4bd6ccfcb9b52" providerId="LiveId" clId="{D2CA7E71-E455-41FE-9C3C-05BA4B7778C9}" dt="2023-11-20T13:26:53.881" v="395"/>
          <ac:grpSpMkLst>
            <pc:docMk/>
            <pc:sldMk cId="0" sldId="261"/>
            <ac:grpSpMk id="76" creationId="{EE9E6A1B-258F-89C5-5448-FC97E57E2A5F}"/>
          </ac:grpSpMkLst>
        </pc:grpChg>
        <pc:grpChg chg="del mod">
          <ac:chgData name="Perkins Haro" userId="b2b4bd6ccfcb9b52" providerId="LiveId" clId="{D2CA7E71-E455-41FE-9C3C-05BA4B7778C9}" dt="2023-11-20T13:26:59.177" v="399"/>
          <ac:grpSpMkLst>
            <pc:docMk/>
            <pc:sldMk cId="0" sldId="261"/>
            <ac:grpSpMk id="79" creationId="{D186474C-AA31-40B9-C820-DABCF2089F48}"/>
          </ac:grpSpMkLst>
        </pc:grpChg>
        <pc:grpChg chg="del mod">
          <ac:chgData name="Perkins Haro" userId="b2b4bd6ccfcb9b52" providerId="LiveId" clId="{D2CA7E71-E455-41FE-9C3C-05BA4B7778C9}" dt="2023-11-20T13:27:10.305" v="411"/>
          <ac:grpSpMkLst>
            <pc:docMk/>
            <pc:sldMk cId="0" sldId="261"/>
            <ac:grpSpMk id="83" creationId="{C1D75C4B-A53D-7CC9-BA09-33D8D5FD3861}"/>
          </ac:grpSpMkLst>
        </pc:grpChg>
        <pc:grpChg chg="del mod">
          <ac:chgData name="Perkins Haro" userId="b2b4bd6ccfcb9b52" providerId="LiveId" clId="{D2CA7E71-E455-41FE-9C3C-05BA4B7778C9}" dt="2023-11-20T13:27:08.640" v="408"/>
          <ac:grpSpMkLst>
            <pc:docMk/>
            <pc:sldMk cId="0" sldId="261"/>
            <ac:grpSpMk id="90" creationId="{B771386A-8ABC-2F0F-9A57-37A769F987C1}"/>
          </ac:grpSpMkLst>
        </pc:grpChg>
        <pc:grpChg chg="del mod">
          <ac:chgData name="Perkins Haro" userId="b2b4bd6ccfcb9b52" providerId="LiveId" clId="{D2CA7E71-E455-41FE-9C3C-05BA4B7778C9}" dt="2023-11-20T13:27:10.305" v="411"/>
          <ac:grpSpMkLst>
            <pc:docMk/>
            <pc:sldMk cId="0" sldId="261"/>
            <ac:grpSpMk id="92" creationId="{E7C93B3D-A050-71D7-5F7C-4BA7134B308D}"/>
          </ac:grpSpMkLst>
        </pc:grpChg>
        <pc:grpChg chg="del mod">
          <ac:chgData name="Perkins Haro" userId="b2b4bd6ccfcb9b52" providerId="LiveId" clId="{D2CA7E71-E455-41FE-9C3C-05BA4B7778C9}" dt="2023-11-20T13:27:18.103" v="421"/>
          <ac:grpSpMkLst>
            <pc:docMk/>
            <pc:sldMk cId="0" sldId="261"/>
            <ac:grpSpMk id="95" creationId="{52930C49-FF51-F620-01AF-BC90BA572E8F}"/>
          </ac:grpSpMkLst>
        </pc:grpChg>
        <pc:grpChg chg="del mod">
          <ac:chgData name="Perkins Haro" userId="b2b4bd6ccfcb9b52" providerId="LiveId" clId="{D2CA7E71-E455-41FE-9C3C-05BA4B7778C9}" dt="2023-11-20T13:27:21.764" v="428"/>
          <ac:grpSpMkLst>
            <pc:docMk/>
            <pc:sldMk cId="0" sldId="261"/>
            <ac:grpSpMk id="105" creationId="{6E1ED040-EF9A-FEE6-6CED-B9AAF23B6B22}"/>
          </ac:grpSpMkLst>
        </pc:grpChg>
        <pc:grpChg chg="del mod">
          <ac:chgData name="Perkins Haro" userId="b2b4bd6ccfcb9b52" providerId="LiveId" clId="{D2CA7E71-E455-41FE-9C3C-05BA4B7778C9}" dt="2023-11-20T13:27:24.149" v="431"/>
          <ac:grpSpMkLst>
            <pc:docMk/>
            <pc:sldMk cId="0" sldId="261"/>
            <ac:grpSpMk id="112" creationId="{3F424D2B-5683-0561-F313-0B845CDE1379}"/>
          </ac:grpSpMkLst>
        </pc:grpChg>
        <pc:grpChg chg="del mod">
          <ac:chgData name="Perkins Haro" userId="b2b4bd6ccfcb9b52" providerId="LiveId" clId="{D2CA7E71-E455-41FE-9C3C-05BA4B7778C9}" dt="2023-11-20T13:28:24.853" v="519"/>
          <ac:grpSpMkLst>
            <pc:docMk/>
            <pc:sldMk cId="0" sldId="261"/>
            <ac:grpSpMk id="115" creationId="{98D5444B-696D-3F6E-36DA-585AA8CC1F77}"/>
          </ac:grpSpMkLst>
        </pc:grpChg>
        <pc:grpChg chg="del mod">
          <ac:chgData name="Perkins Haro" userId="b2b4bd6ccfcb9b52" providerId="LiveId" clId="{D2CA7E71-E455-41FE-9C3C-05BA4B7778C9}" dt="2023-11-20T13:28:24.818" v="438"/>
          <ac:grpSpMkLst>
            <pc:docMk/>
            <pc:sldMk cId="0" sldId="261"/>
            <ac:grpSpMk id="118" creationId="{96024019-3D5E-9440-2694-EAA0150A48B0}"/>
          </ac:grpSpMkLst>
        </pc:grpChg>
        <pc:picChg chg="add mod">
          <ac:chgData name="Perkins Haro" userId="b2b4bd6ccfcb9b52" providerId="LiveId" clId="{D2CA7E71-E455-41FE-9C3C-05BA4B7778C9}" dt="2023-11-20T20:29:22.376" v="950"/>
          <ac:picMkLst>
            <pc:docMk/>
            <pc:sldMk cId="0" sldId="261"/>
            <ac:picMk id="4" creationId="{E418319B-DB02-0219-6546-F94EBAE49D68}"/>
          </ac:picMkLst>
        </pc:picChg>
        <pc:picChg chg="del">
          <ac:chgData name="Perkins Haro" userId="b2b4bd6ccfcb9b52" providerId="LiveId" clId="{D2CA7E71-E455-41FE-9C3C-05BA4B7778C9}" dt="2023-11-20T13:05:21.752" v="5" actId="478"/>
          <ac:picMkLst>
            <pc:docMk/>
            <pc:sldMk cId="0" sldId="261"/>
            <ac:picMk id="18" creationId="{F05B80D6-1186-281E-FB98-6FCCCDF0E13E}"/>
          </ac:picMkLst>
        </pc:picChg>
        <pc:inkChg chg="add del mod">
          <ac:chgData name="Perkins Haro" userId="b2b4bd6ccfcb9b52" providerId="LiveId" clId="{D2CA7E71-E455-41FE-9C3C-05BA4B7778C9}" dt="2023-11-20T13:28:24.847" v="498"/>
          <ac:inkMkLst>
            <pc:docMk/>
            <pc:sldMk cId="0" sldId="261"/>
            <ac:inkMk id="4" creationId="{B29C095F-CDD4-1FD9-E38A-4CF3C4C8D50D}"/>
          </ac:inkMkLst>
        </pc:inkChg>
        <pc:inkChg chg="add del mod">
          <ac:chgData name="Perkins Haro" userId="b2b4bd6ccfcb9b52" providerId="LiveId" clId="{D2CA7E71-E455-41FE-9C3C-05BA4B7778C9}" dt="2023-11-20T13:28:24.833" v="467"/>
          <ac:inkMkLst>
            <pc:docMk/>
            <pc:sldMk cId="0" sldId="261"/>
            <ac:inkMk id="15" creationId="{0DD3065D-39F2-1CE3-91E9-2A49FB7E9143}"/>
          </ac:inkMkLst>
        </pc:inkChg>
        <pc:inkChg chg="add del mod">
          <ac:chgData name="Perkins Haro" userId="b2b4bd6ccfcb9b52" providerId="LiveId" clId="{D2CA7E71-E455-41FE-9C3C-05BA4B7778C9}" dt="2023-11-20T13:28:24.831" v="461"/>
          <ac:inkMkLst>
            <pc:docMk/>
            <pc:sldMk cId="0" sldId="261"/>
            <ac:inkMk id="19" creationId="{B5C06C21-48CE-73F1-067C-4821C929E6CE}"/>
          </ac:inkMkLst>
        </pc:inkChg>
        <pc:inkChg chg="add del mod">
          <ac:chgData name="Perkins Haro" userId="b2b4bd6ccfcb9b52" providerId="LiveId" clId="{D2CA7E71-E455-41FE-9C3C-05BA4B7778C9}" dt="2023-11-20T13:28:24.840" v="475"/>
          <ac:inkMkLst>
            <pc:docMk/>
            <pc:sldMk cId="0" sldId="261"/>
            <ac:inkMk id="20" creationId="{8121D593-DB04-943E-1111-4F849D63E6D8}"/>
          </ac:inkMkLst>
        </pc:inkChg>
        <pc:inkChg chg="add del mod">
          <ac:chgData name="Perkins Haro" userId="b2b4bd6ccfcb9b52" providerId="LiveId" clId="{D2CA7E71-E455-41FE-9C3C-05BA4B7778C9}" dt="2023-11-20T13:28:24.853" v="518"/>
          <ac:inkMkLst>
            <pc:docMk/>
            <pc:sldMk cId="0" sldId="261"/>
            <ac:inkMk id="21" creationId="{CAB0BA7B-C77A-F1EE-1E22-EF283075FF41}"/>
          </ac:inkMkLst>
        </pc:inkChg>
        <pc:inkChg chg="add del mod">
          <ac:chgData name="Perkins Haro" userId="b2b4bd6ccfcb9b52" providerId="LiveId" clId="{D2CA7E71-E455-41FE-9C3C-05BA4B7778C9}" dt="2023-11-20T13:28:24.829" v="459"/>
          <ac:inkMkLst>
            <pc:docMk/>
            <pc:sldMk cId="0" sldId="261"/>
            <ac:inkMk id="23" creationId="{AC27992E-8828-D504-0FA1-DF1D6FED63EF}"/>
          </ac:inkMkLst>
        </pc:inkChg>
        <pc:inkChg chg="add del mod">
          <ac:chgData name="Perkins Haro" userId="b2b4bd6ccfcb9b52" providerId="LiveId" clId="{D2CA7E71-E455-41FE-9C3C-05BA4B7778C9}" dt="2023-11-20T13:28:24.825" v="452"/>
          <ac:inkMkLst>
            <pc:docMk/>
            <pc:sldMk cId="0" sldId="261"/>
            <ac:inkMk id="24" creationId="{87D4B20D-14AC-D5A1-647F-DC7570DB0747}"/>
          </ac:inkMkLst>
        </pc:inkChg>
        <pc:inkChg chg="add del mod">
          <ac:chgData name="Perkins Haro" userId="b2b4bd6ccfcb9b52" providerId="LiveId" clId="{D2CA7E71-E455-41FE-9C3C-05BA4B7778C9}" dt="2023-11-20T13:28:24.844" v="485"/>
          <ac:inkMkLst>
            <pc:docMk/>
            <pc:sldMk cId="0" sldId="261"/>
            <ac:inkMk id="25" creationId="{E29AFCD7-25CC-360D-C7EC-AF2CA0A95A2C}"/>
          </ac:inkMkLst>
        </pc:inkChg>
        <pc:inkChg chg="add del mod">
          <ac:chgData name="Perkins Haro" userId="b2b4bd6ccfcb9b52" providerId="LiveId" clId="{D2CA7E71-E455-41FE-9C3C-05BA4B7778C9}" dt="2023-11-20T13:28:24.844" v="487"/>
          <ac:inkMkLst>
            <pc:docMk/>
            <pc:sldMk cId="0" sldId="261"/>
            <ac:inkMk id="26" creationId="{5EC74C8B-EAA7-D903-4884-26FEC0C49905}"/>
          </ac:inkMkLst>
        </pc:inkChg>
        <pc:inkChg chg="add del mod">
          <ac:chgData name="Perkins Haro" userId="b2b4bd6ccfcb9b52" providerId="LiveId" clId="{D2CA7E71-E455-41FE-9C3C-05BA4B7778C9}" dt="2023-11-20T13:28:24.819" v="440"/>
          <ac:inkMkLst>
            <pc:docMk/>
            <pc:sldMk cId="0" sldId="261"/>
            <ac:inkMk id="27" creationId="{062D08D4-BD70-731F-4706-BC4189950223}"/>
          </ac:inkMkLst>
        </pc:inkChg>
        <pc:inkChg chg="add del mod">
          <ac:chgData name="Perkins Haro" userId="b2b4bd6ccfcb9b52" providerId="LiveId" clId="{D2CA7E71-E455-41FE-9C3C-05BA4B7778C9}" dt="2023-11-20T13:28:24.846" v="493"/>
          <ac:inkMkLst>
            <pc:docMk/>
            <pc:sldMk cId="0" sldId="261"/>
            <ac:inkMk id="28" creationId="{39F5F3CE-F535-FA0A-37C2-B90069CAC7EC}"/>
          </ac:inkMkLst>
        </pc:inkChg>
        <pc:inkChg chg="add del mod">
          <ac:chgData name="Perkins Haro" userId="b2b4bd6ccfcb9b52" providerId="LiveId" clId="{D2CA7E71-E455-41FE-9C3C-05BA4B7778C9}" dt="2023-11-20T13:28:24.852" v="515"/>
          <ac:inkMkLst>
            <pc:docMk/>
            <pc:sldMk cId="0" sldId="261"/>
            <ac:inkMk id="29" creationId="{8CB6C04E-EF42-E74A-E534-EFC4F26C8728}"/>
          </ac:inkMkLst>
        </pc:inkChg>
        <pc:inkChg chg="add del mod">
          <ac:chgData name="Perkins Haro" userId="b2b4bd6ccfcb9b52" providerId="LiveId" clId="{D2CA7E71-E455-41FE-9C3C-05BA4B7778C9}" dt="2023-11-20T13:28:24.841" v="478"/>
          <ac:inkMkLst>
            <pc:docMk/>
            <pc:sldMk cId="0" sldId="261"/>
            <ac:inkMk id="30" creationId="{95CE4166-5B36-E303-73A2-DE732EE476F8}"/>
          </ac:inkMkLst>
        </pc:inkChg>
        <pc:inkChg chg="add del mod">
          <ac:chgData name="Perkins Haro" userId="b2b4bd6ccfcb9b52" providerId="LiveId" clId="{D2CA7E71-E455-41FE-9C3C-05BA4B7778C9}" dt="2023-11-20T13:28:24.826" v="455"/>
          <ac:inkMkLst>
            <pc:docMk/>
            <pc:sldMk cId="0" sldId="261"/>
            <ac:inkMk id="31" creationId="{6DB827FB-81F2-9C66-6436-D11F99539EA3}"/>
          </ac:inkMkLst>
        </pc:inkChg>
        <pc:inkChg chg="add del mod">
          <ac:chgData name="Perkins Haro" userId="b2b4bd6ccfcb9b52" providerId="LiveId" clId="{D2CA7E71-E455-41FE-9C3C-05BA4B7778C9}" dt="2023-11-20T13:28:24.836" v="471"/>
          <ac:inkMkLst>
            <pc:docMk/>
            <pc:sldMk cId="0" sldId="261"/>
            <ac:inkMk id="32" creationId="{1F0C620B-5FA0-98A2-EC8A-7BE186618124}"/>
          </ac:inkMkLst>
        </pc:inkChg>
        <pc:inkChg chg="add del mod">
          <ac:chgData name="Perkins Haro" userId="b2b4bd6ccfcb9b52" providerId="LiveId" clId="{D2CA7E71-E455-41FE-9C3C-05BA4B7778C9}" dt="2023-11-20T13:28:24.849" v="505"/>
          <ac:inkMkLst>
            <pc:docMk/>
            <pc:sldMk cId="0" sldId="261"/>
            <ac:inkMk id="34" creationId="{7DEBF40F-A72C-58A3-5729-363DF5791BE6}"/>
          </ac:inkMkLst>
        </pc:inkChg>
        <pc:inkChg chg="add del mod">
          <ac:chgData name="Perkins Haro" userId="b2b4bd6ccfcb9b52" providerId="LiveId" clId="{D2CA7E71-E455-41FE-9C3C-05BA4B7778C9}" dt="2023-11-20T13:28:24.826" v="453"/>
          <ac:inkMkLst>
            <pc:docMk/>
            <pc:sldMk cId="0" sldId="261"/>
            <ac:inkMk id="35" creationId="{C5000498-F5EE-560B-D7AB-2983E5375746}"/>
          </ac:inkMkLst>
        </pc:inkChg>
        <pc:inkChg chg="add del mod">
          <ac:chgData name="Perkins Haro" userId="b2b4bd6ccfcb9b52" providerId="LiveId" clId="{D2CA7E71-E455-41FE-9C3C-05BA4B7778C9}" dt="2023-11-20T13:28:24.843" v="483"/>
          <ac:inkMkLst>
            <pc:docMk/>
            <pc:sldMk cId="0" sldId="261"/>
            <ac:inkMk id="37" creationId="{948724E4-608F-08E4-514C-7441C64193DF}"/>
          </ac:inkMkLst>
        </pc:inkChg>
        <pc:inkChg chg="add del mod">
          <ac:chgData name="Perkins Haro" userId="b2b4bd6ccfcb9b52" providerId="LiveId" clId="{D2CA7E71-E455-41FE-9C3C-05BA4B7778C9}" dt="2023-11-20T13:28:24.834" v="469"/>
          <ac:inkMkLst>
            <pc:docMk/>
            <pc:sldMk cId="0" sldId="261"/>
            <ac:inkMk id="38" creationId="{20556AB8-2AE1-EDFC-122A-C8117694BF65}"/>
          </ac:inkMkLst>
        </pc:inkChg>
        <pc:inkChg chg="add del mod">
          <ac:chgData name="Perkins Haro" userId="b2b4bd6ccfcb9b52" providerId="LiveId" clId="{D2CA7E71-E455-41FE-9C3C-05BA4B7778C9}" dt="2023-11-20T13:28:24.824" v="450"/>
          <ac:inkMkLst>
            <pc:docMk/>
            <pc:sldMk cId="0" sldId="261"/>
            <ac:inkMk id="39" creationId="{A299DE30-2089-9933-2620-C663E49B2DDE}"/>
          </ac:inkMkLst>
        </pc:inkChg>
        <pc:inkChg chg="add del mod">
          <ac:chgData name="Perkins Haro" userId="b2b4bd6ccfcb9b52" providerId="LiveId" clId="{D2CA7E71-E455-41FE-9C3C-05BA4B7778C9}" dt="2023-11-20T13:28:24.821" v="445"/>
          <ac:inkMkLst>
            <pc:docMk/>
            <pc:sldMk cId="0" sldId="261"/>
            <ac:inkMk id="40" creationId="{E8D448C8-4510-2C5D-26A9-7ADD548BF5F1}"/>
          </ac:inkMkLst>
        </pc:inkChg>
        <pc:inkChg chg="add del mod">
          <ac:chgData name="Perkins Haro" userId="b2b4bd6ccfcb9b52" providerId="LiveId" clId="{D2CA7E71-E455-41FE-9C3C-05BA4B7778C9}" dt="2023-11-20T13:28:24.831" v="463"/>
          <ac:inkMkLst>
            <pc:docMk/>
            <pc:sldMk cId="0" sldId="261"/>
            <ac:inkMk id="41" creationId="{7CAA9524-C372-9C95-75C8-E52C536CDC71}"/>
          </ac:inkMkLst>
        </pc:inkChg>
        <pc:inkChg chg="add del mod">
          <ac:chgData name="Perkins Haro" userId="b2b4bd6ccfcb9b52" providerId="LiveId" clId="{D2CA7E71-E455-41FE-9C3C-05BA4B7778C9}" dt="2023-11-20T13:28:24.847" v="496"/>
          <ac:inkMkLst>
            <pc:docMk/>
            <pc:sldMk cId="0" sldId="261"/>
            <ac:inkMk id="42" creationId="{A6F5F395-AB79-869B-08B7-8AAD65D53D9D}"/>
          </ac:inkMkLst>
        </pc:inkChg>
        <pc:inkChg chg="add del mod">
          <ac:chgData name="Perkins Haro" userId="b2b4bd6ccfcb9b52" providerId="LiveId" clId="{D2CA7E71-E455-41FE-9C3C-05BA4B7778C9}" dt="2023-11-20T13:28:24.826" v="456"/>
          <ac:inkMkLst>
            <pc:docMk/>
            <pc:sldMk cId="0" sldId="261"/>
            <ac:inkMk id="43" creationId="{0D3735B1-17C7-0F85-5980-464994583D31}"/>
          </ac:inkMkLst>
        </pc:inkChg>
        <pc:inkChg chg="add del mod">
          <ac:chgData name="Perkins Haro" userId="b2b4bd6ccfcb9b52" providerId="LiveId" clId="{D2CA7E71-E455-41FE-9C3C-05BA4B7778C9}" dt="2023-11-20T13:28:24.819" v="439"/>
          <ac:inkMkLst>
            <pc:docMk/>
            <pc:sldMk cId="0" sldId="261"/>
            <ac:inkMk id="44" creationId="{E64E88D8-253D-A4F7-3104-777BEE0B9AEF}"/>
          </ac:inkMkLst>
        </pc:inkChg>
        <pc:inkChg chg="add del mod">
          <ac:chgData name="Perkins Haro" userId="b2b4bd6ccfcb9b52" providerId="LiveId" clId="{D2CA7E71-E455-41FE-9C3C-05BA4B7778C9}" dt="2023-11-20T13:28:24.829" v="460"/>
          <ac:inkMkLst>
            <pc:docMk/>
            <pc:sldMk cId="0" sldId="261"/>
            <ac:inkMk id="45" creationId="{C65BC27F-3D27-ECD6-3D19-4A46BA217B06}"/>
          </ac:inkMkLst>
        </pc:inkChg>
        <pc:inkChg chg="add del mod">
          <ac:chgData name="Perkins Haro" userId="b2b4bd6ccfcb9b52" providerId="LiveId" clId="{D2CA7E71-E455-41FE-9C3C-05BA4B7778C9}" dt="2023-11-20T13:28:24.826" v="454"/>
          <ac:inkMkLst>
            <pc:docMk/>
            <pc:sldMk cId="0" sldId="261"/>
            <ac:inkMk id="46" creationId="{15767412-FFF6-3D3D-1138-522DFEE5A609}"/>
          </ac:inkMkLst>
        </pc:inkChg>
        <pc:inkChg chg="add del mod">
          <ac:chgData name="Perkins Haro" userId="b2b4bd6ccfcb9b52" providerId="LiveId" clId="{D2CA7E71-E455-41FE-9C3C-05BA4B7778C9}" dt="2023-11-20T13:28:24.848" v="502"/>
          <ac:inkMkLst>
            <pc:docMk/>
            <pc:sldMk cId="0" sldId="261"/>
            <ac:inkMk id="47" creationId="{96D3CD16-ECF3-675F-D348-865AFB1CE307}"/>
          </ac:inkMkLst>
        </pc:inkChg>
        <pc:inkChg chg="add del mod">
          <ac:chgData name="Perkins Haro" userId="b2b4bd6ccfcb9b52" providerId="LiveId" clId="{D2CA7E71-E455-41FE-9C3C-05BA4B7778C9}" dt="2023-11-20T13:28:24.840" v="476"/>
          <ac:inkMkLst>
            <pc:docMk/>
            <pc:sldMk cId="0" sldId="261"/>
            <ac:inkMk id="48" creationId="{5D397298-FA66-98AA-073E-22ADB00C3D2A}"/>
          </ac:inkMkLst>
        </pc:inkChg>
        <pc:inkChg chg="add del mod">
          <ac:chgData name="Perkins Haro" userId="b2b4bd6ccfcb9b52" providerId="LiveId" clId="{D2CA7E71-E455-41FE-9C3C-05BA4B7778C9}" dt="2023-11-20T13:28:24.851" v="508"/>
          <ac:inkMkLst>
            <pc:docMk/>
            <pc:sldMk cId="0" sldId="261"/>
            <ac:inkMk id="49" creationId="{B1D5A02E-0AB3-9570-1888-5910D0126882}"/>
          </ac:inkMkLst>
        </pc:inkChg>
        <pc:inkChg chg="add del mod">
          <ac:chgData name="Perkins Haro" userId="b2b4bd6ccfcb9b52" providerId="LiveId" clId="{D2CA7E71-E455-41FE-9C3C-05BA4B7778C9}" dt="2023-11-20T13:28:24.849" v="506"/>
          <ac:inkMkLst>
            <pc:docMk/>
            <pc:sldMk cId="0" sldId="261"/>
            <ac:inkMk id="50" creationId="{275252C8-E00F-14F6-A589-66122E81338C}"/>
          </ac:inkMkLst>
        </pc:inkChg>
        <pc:inkChg chg="add del mod">
          <ac:chgData name="Perkins Haro" userId="b2b4bd6ccfcb9b52" providerId="LiveId" clId="{D2CA7E71-E455-41FE-9C3C-05BA4B7778C9}" dt="2023-11-20T13:28:24.851" v="509"/>
          <ac:inkMkLst>
            <pc:docMk/>
            <pc:sldMk cId="0" sldId="261"/>
            <ac:inkMk id="51" creationId="{223D2243-4831-4D4B-678A-6C67EC3292AF}"/>
          </ac:inkMkLst>
        </pc:inkChg>
        <pc:inkChg chg="add del mod">
          <ac:chgData name="Perkins Haro" userId="b2b4bd6ccfcb9b52" providerId="LiveId" clId="{D2CA7E71-E455-41FE-9C3C-05BA4B7778C9}" dt="2023-11-20T13:28:24.849" v="503"/>
          <ac:inkMkLst>
            <pc:docMk/>
            <pc:sldMk cId="0" sldId="261"/>
            <ac:inkMk id="52" creationId="{884C4BD1-3EB1-220F-3365-379ABECC4537}"/>
          </ac:inkMkLst>
        </pc:inkChg>
        <pc:inkChg chg="add del mod">
          <ac:chgData name="Perkins Haro" userId="b2b4bd6ccfcb9b52" providerId="LiveId" clId="{D2CA7E71-E455-41FE-9C3C-05BA4B7778C9}" dt="2023-11-20T13:28:24.821" v="442"/>
          <ac:inkMkLst>
            <pc:docMk/>
            <pc:sldMk cId="0" sldId="261"/>
            <ac:inkMk id="53" creationId="{F699D3BC-2F52-6710-95FC-8DC950493F64}"/>
          </ac:inkMkLst>
        </pc:inkChg>
        <pc:inkChg chg="add del mod">
          <ac:chgData name="Perkins Haro" userId="b2b4bd6ccfcb9b52" providerId="LiveId" clId="{D2CA7E71-E455-41FE-9C3C-05BA4B7778C9}" dt="2023-11-20T13:28:24.831" v="462"/>
          <ac:inkMkLst>
            <pc:docMk/>
            <pc:sldMk cId="0" sldId="261"/>
            <ac:inkMk id="54" creationId="{D53BA13C-0018-F51B-2A62-DD62329BEB18}"/>
          </ac:inkMkLst>
        </pc:inkChg>
        <pc:inkChg chg="add del mod">
          <ac:chgData name="Perkins Haro" userId="b2b4bd6ccfcb9b52" providerId="LiveId" clId="{D2CA7E71-E455-41FE-9C3C-05BA4B7778C9}" dt="2023-11-20T13:28:24.851" v="510"/>
          <ac:inkMkLst>
            <pc:docMk/>
            <pc:sldMk cId="0" sldId="261"/>
            <ac:inkMk id="55" creationId="{653D0D71-AD00-D8F5-2B51-BCAF8134691F}"/>
          </ac:inkMkLst>
        </pc:inkChg>
        <pc:inkChg chg="add del mod">
          <ac:chgData name="Perkins Haro" userId="b2b4bd6ccfcb9b52" providerId="LiveId" clId="{D2CA7E71-E455-41FE-9C3C-05BA4B7778C9}" dt="2023-11-20T13:28:24.824" v="449"/>
          <ac:inkMkLst>
            <pc:docMk/>
            <pc:sldMk cId="0" sldId="261"/>
            <ac:inkMk id="56" creationId="{8646B891-CC2C-1A32-787A-CC93134A9FD0}"/>
          </ac:inkMkLst>
        </pc:inkChg>
        <pc:inkChg chg="add del mod">
          <ac:chgData name="Perkins Haro" userId="b2b4bd6ccfcb9b52" providerId="LiveId" clId="{D2CA7E71-E455-41FE-9C3C-05BA4B7778C9}" dt="2023-11-20T13:28:24.848" v="501"/>
          <ac:inkMkLst>
            <pc:docMk/>
            <pc:sldMk cId="0" sldId="261"/>
            <ac:inkMk id="57" creationId="{3D8A197D-E0C3-4E58-779D-AB6EA1C52F6C}"/>
          </ac:inkMkLst>
        </pc:inkChg>
        <pc:inkChg chg="add del mod">
          <ac:chgData name="Perkins Haro" userId="b2b4bd6ccfcb9b52" providerId="LiveId" clId="{D2CA7E71-E455-41FE-9C3C-05BA4B7778C9}" dt="2023-11-20T13:28:07.112" v="436"/>
          <ac:inkMkLst>
            <pc:docMk/>
            <pc:sldMk cId="0" sldId="261"/>
            <ac:inkMk id="58" creationId="{4D3B3CCA-E957-E157-9231-E23C849150EB}"/>
          </ac:inkMkLst>
        </pc:inkChg>
        <pc:inkChg chg="add del">
          <ac:chgData name="Perkins Haro" userId="b2b4bd6ccfcb9b52" providerId="LiveId" clId="{D2CA7E71-E455-41FE-9C3C-05BA4B7778C9}" dt="2023-11-20T13:28:24.848" v="500"/>
          <ac:inkMkLst>
            <pc:docMk/>
            <pc:sldMk cId="0" sldId="261"/>
            <ac:inkMk id="62" creationId="{FACE9D76-DE6E-D478-4E1E-3BD35083C8F7}"/>
          </ac:inkMkLst>
        </pc:inkChg>
        <pc:inkChg chg="add del mod">
          <ac:chgData name="Perkins Haro" userId="b2b4bd6ccfcb9b52" providerId="LiveId" clId="{D2CA7E71-E455-41FE-9C3C-05BA4B7778C9}" dt="2023-11-20T13:28:24.845" v="489"/>
          <ac:inkMkLst>
            <pc:docMk/>
            <pc:sldMk cId="0" sldId="261"/>
            <ac:inkMk id="63" creationId="{AE029173-4C8E-B551-41C1-96F5FF757965}"/>
          </ac:inkMkLst>
        </pc:inkChg>
        <pc:inkChg chg="add del mod">
          <ac:chgData name="Perkins Haro" userId="b2b4bd6ccfcb9b52" providerId="LiveId" clId="{D2CA7E71-E455-41FE-9C3C-05BA4B7778C9}" dt="2023-11-20T13:28:24.837" v="472"/>
          <ac:inkMkLst>
            <pc:docMk/>
            <pc:sldMk cId="0" sldId="261"/>
            <ac:inkMk id="64" creationId="{6C170824-4F37-0F2A-F3A8-4518925E513F}"/>
          </ac:inkMkLst>
        </pc:inkChg>
        <pc:inkChg chg="add del mod">
          <ac:chgData name="Perkins Haro" userId="b2b4bd6ccfcb9b52" providerId="LiveId" clId="{D2CA7E71-E455-41FE-9C3C-05BA4B7778C9}" dt="2023-11-20T13:28:24.845" v="490"/>
          <ac:inkMkLst>
            <pc:docMk/>
            <pc:sldMk cId="0" sldId="261"/>
            <ac:inkMk id="65" creationId="{1922A67E-95B4-A43E-17C3-BCCFF707A47B}"/>
          </ac:inkMkLst>
        </pc:inkChg>
        <pc:inkChg chg="add del mod">
          <ac:chgData name="Perkins Haro" userId="b2b4bd6ccfcb9b52" providerId="LiveId" clId="{D2CA7E71-E455-41FE-9C3C-05BA4B7778C9}" dt="2023-11-20T13:28:24.822" v="446"/>
          <ac:inkMkLst>
            <pc:docMk/>
            <pc:sldMk cId="0" sldId="261"/>
            <ac:inkMk id="66" creationId="{0C56D91B-BBCD-8D6C-FDCA-FC53DC5BEF70}"/>
          </ac:inkMkLst>
        </pc:inkChg>
        <pc:inkChg chg="add del mod">
          <ac:chgData name="Perkins Haro" userId="b2b4bd6ccfcb9b52" providerId="LiveId" clId="{D2CA7E71-E455-41FE-9C3C-05BA4B7778C9}" dt="2023-11-20T13:28:24.849" v="507"/>
          <ac:inkMkLst>
            <pc:docMk/>
            <pc:sldMk cId="0" sldId="261"/>
            <ac:inkMk id="67" creationId="{5E3B1800-EE02-FB78-946D-AE9465251A78}"/>
          </ac:inkMkLst>
        </pc:inkChg>
        <pc:inkChg chg="add del mod">
          <ac:chgData name="Perkins Haro" userId="b2b4bd6ccfcb9b52" providerId="LiveId" clId="{D2CA7E71-E455-41FE-9C3C-05BA4B7778C9}" dt="2023-11-20T13:28:24.832" v="465"/>
          <ac:inkMkLst>
            <pc:docMk/>
            <pc:sldMk cId="0" sldId="261"/>
            <ac:inkMk id="68" creationId="{927AFAD1-3427-A068-2675-8CDA7E256E8F}"/>
          </ac:inkMkLst>
        </pc:inkChg>
        <pc:inkChg chg="add del mod">
          <ac:chgData name="Perkins Haro" userId="b2b4bd6ccfcb9b52" providerId="LiveId" clId="{D2CA7E71-E455-41FE-9C3C-05BA4B7778C9}" dt="2023-11-20T13:28:24.840" v="474"/>
          <ac:inkMkLst>
            <pc:docMk/>
            <pc:sldMk cId="0" sldId="261"/>
            <ac:inkMk id="69" creationId="{18531D6E-1827-2480-3B6D-463C3F1CB3ED}"/>
          </ac:inkMkLst>
        </pc:inkChg>
        <pc:inkChg chg="add del mod">
          <ac:chgData name="Perkins Haro" userId="b2b4bd6ccfcb9b52" providerId="LiveId" clId="{D2CA7E71-E455-41FE-9C3C-05BA4B7778C9}" dt="2023-11-20T13:28:24.846" v="491"/>
          <ac:inkMkLst>
            <pc:docMk/>
            <pc:sldMk cId="0" sldId="261"/>
            <ac:inkMk id="70" creationId="{8093B34F-3AFE-16DC-946B-690D13F87CE6}"/>
          </ac:inkMkLst>
        </pc:inkChg>
        <pc:inkChg chg="add del mod">
          <ac:chgData name="Perkins Haro" userId="b2b4bd6ccfcb9b52" providerId="LiveId" clId="{D2CA7E71-E455-41FE-9C3C-05BA4B7778C9}" dt="2023-11-20T13:28:24.829" v="458"/>
          <ac:inkMkLst>
            <pc:docMk/>
            <pc:sldMk cId="0" sldId="261"/>
            <ac:inkMk id="73" creationId="{E3DFBBF0-5A56-BBD0-994C-E83FC4EFD781}"/>
          </ac:inkMkLst>
        </pc:inkChg>
        <pc:inkChg chg="add del mod">
          <ac:chgData name="Perkins Haro" userId="b2b4bd6ccfcb9b52" providerId="LiveId" clId="{D2CA7E71-E455-41FE-9C3C-05BA4B7778C9}" dt="2023-11-20T13:28:24.853" v="519"/>
          <ac:inkMkLst>
            <pc:docMk/>
            <pc:sldMk cId="0" sldId="261"/>
            <ac:inkMk id="74" creationId="{C412704C-6850-EA6E-2A55-60BD503D31F2}"/>
          </ac:inkMkLst>
        </pc:inkChg>
        <pc:inkChg chg="add del mod">
          <ac:chgData name="Perkins Haro" userId="b2b4bd6ccfcb9b52" providerId="LiveId" clId="{D2CA7E71-E455-41FE-9C3C-05BA4B7778C9}" dt="2023-11-20T13:28:24.822" v="447"/>
          <ac:inkMkLst>
            <pc:docMk/>
            <pc:sldMk cId="0" sldId="261"/>
            <ac:inkMk id="75" creationId="{61EA878C-B493-F7CF-DD46-56E94097B37A}"/>
          </ac:inkMkLst>
        </pc:inkChg>
        <pc:inkChg chg="add del mod">
          <ac:chgData name="Perkins Haro" userId="b2b4bd6ccfcb9b52" providerId="LiveId" clId="{D2CA7E71-E455-41FE-9C3C-05BA4B7778C9}" dt="2023-11-20T13:28:24.833" v="466"/>
          <ac:inkMkLst>
            <pc:docMk/>
            <pc:sldMk cId="0" sldId="261"/>
            <ac:inkMk id="77" creationId="{CF214FBC-0518-999B-FCD3-30BF2E124D81}"/>
          </ac:inkMkLst>
        </pc:inkChg>
        <pc:inkChg chg="add del mod">
          <ac:chgData name="Perkins Haro" userId="b2b4bd6ccfcb9b52" providerId="LiveId" clId="{D2CA7E71-E455-41FE-9C3C-05BA4B7778C9}" dt="2023-11-20T13:28:24.825" v="451"/>
          <ac:inkMkLst>
            <pc:docMk/>
            <pc:sldMk cId="0" sldId="261"/>
            <ac:inkMk id="78" creationId="{4B358BF6-1676-7356-FB69-21628F456B9B}"/>
          </ac:inkMkLst>
        </pc:inkChg>
        <pc:inkChg chg="add del mod">
          <ac:chgData name="Perkins Haro" userId="b2b4bd6ccfcb9b52" providerId="LiveId" clId="{D2CA7E71-E455-41FE-9C3C-05BA4B7778C9}" dt="2023-11-20T13:28:24.841" v="479"/>
          <ac:inkMkLst>
            <pc:docMk/>
            <pc:sldMk cId="0" sldId="261"/>
            <ac:inkMk id="80" creationId="{320F215D-7630-B596-891B-AC806D556E11}"/>
          </ac:inkMkLst>
        </pc:inkChg>
        <pc:inkChg chg="add del mod">
          <ac:chgData name="Perkins Haro" userId="b2b4bd6ccfcb9b52" providerId="LiveId" clId="{D2CA7E71-E455-41FE-9C3C-05BA4B7778C9}" dt="2023-11-20T13:28:24.842" v="480"/>
          <ac:inkMkLst>
            <pc:docMk/>
            <pc:sldMk cId="0" sldId="261"/>
            <ac:inkMk id="81" creationId="{108F4ED3-A3FB-7159-B4D8-19CEB2E7A507}"/>
          </ac:inkMkLst>
        </pc:inkChg>
        <pc:inkChg chg="add del mod">
          <ac:chgData name="Perkins Haro" userId="b2b4bd6ccfcb9b52" providerId="LiveId" clId="{D2CA7E71-E455-41FE-9C3C-05BA4B7778C9}" dt="2023-11-20T13:28:24.821" v="444"/>
          <ac:inkMkLst>
            <pc:docMk/>
            <pc:sldMk cId="0" sldId="261"/>
            <ac:inkMk id="82" creationId="{38CA23A5-225C-8AE5-8618-08ACD34759DD}"/>
          </ac:inkMkLst>
        </pc:inkChg>
        <pc:inkChg chg="add del mod">
          <ac:chgData name="Perkins Haro" userId="b2b4bd6ccfcb9b52" providerId="LiveId" clId="{D2CA7E71-E455-41FE-9C3C-05BA4B7778C9}" dt="2023-11-20T13:28:24.823" v="448"/>
          <ac:inkMkLst>
            <pc:docMk/>
            <pc:sldMk cId="0" sldId="261"/>
            <ac:inkMk id="84" creationId="{FE8B9A7C-D4F7-CAC7-EDD8-6811A63F4FB2}"/>
          </ac:inkMkLst>
        </pc:inkChg>
        <pc:inkChg chg="add del mod">
          <ac:chgData name="Perkins Haro" userId="b2b4bd6ccfcb9b52" providerId="LiveId" clId="{D2CA7E71-E455-41FE-9C3C-05BA4B7778C9}" dt="2023-11-20T13:28:24.828" v="457"/>
          <ac:inkMkLst>
            <pc:docMk/>
            <pc:sldMk cId="0" sldId="261"/>
            <ac:inkMk id="85" creationId="{6D2EE0CA-F30D-1189-2845-B4DD6E634E3C}"/>
          </ac:inkMkLst>
        </pc:inkChg>
        <pc:inkChg chg="add del mod">
          <ac:chgData name="Perkins Haro" userId="b2b4bd6ccfcb9b52" providerId="LiveId" clId="{D2CA7E71-E455-41FE-9C3C-05BA4B7778C9}" dt="2023-11-20T13:28:24.847" v="495"/>
          <ac:inkMkLst>
            <pc:docMk/>
            <pc:sldMk cId="0" sldId="261"/>
            <ac:inkMk id="86" creationId="{2D03EF76-C970-A1C9-A7A8-AD0988FE068B}"/>
          </ac:inkMkLst>
        </pc:inkChg>
        <pc:inkChg chg="add del mod">
          <ac:chgData name="Perkins Haro" userId="b2b4bd6ccfcb9b52" providerId="LiveId" clId="{D2CA7E71-E455-41FE-9C3C-05BA4B7778C9}" dt="2023-11-20T13:28:24.853" v="520"/>
          <ac:inkMkLst>
            <pc:docMk/>
            <pc:sldMk cId="0" sldId="261"/>
            <ac:inkMk id="87" creationId="{889604EF-FB50-AF7F-EAB7-AB3D3FE8D5FF}"/>
          </ac:inkMkLst>
        </pc:inkChg>
        <pc:inkChg chg="add del mod">
          <ac:chgData name="Perkins Haro" userId="b2b4bd6ccfcb9b52" providerId="LiveId" clId="{D2CA7E71-E455-41FE-9C3C-05BA4B7778C9}" dt="2023-11-20T13:28:24.845" v="488"/>
          <ac:inkMkLst>
            <pc:docMk/>
            <pc:sldMk cId="0" sldId="261"/>
            <ac:inkMk id="88" creationId="{8B04BE8B-07D6-0AE9-A091-DA361BA59490}"/>
          </ac:inkMkLst>
        </pc:inkChg>
        <pc:inkChg chg="add del mod">
          <ac:chgData name="Perkins Haro" userId="b2b4bd6ccfcb9b52" providerId="LiveId" clId="{D2CA7E71-E455-41FE-9C3C-05BA4B7778C9}" dt="2023-11-20T13:28:24.832" v="464"/>
          <ac:inkMkLst>
            <pc:docMk/>
            <pc:sldMk cId="0" sldId="261"/>
            <ac:inkMk id="89" creationId="{E386BDD4-B1EF-DD6B-2B76-586B7ADE6B74}"/>
          </ac:inkMkLst>
        </pc:inkChg>
        <pc:inkChg chg="add del mod">
          <ac:chgData name="Perkins Haro" userId="b2b4bd6ccfcb9b52" providerId="LiveId" clId="{D2CA7E71-E455-41FE-9C3C-05BA4B7778C9}" dt="2023-11-20T13:28:24.843" v="482"/>
          <ac:inkMkLst>
            <pc:docMk/>
            <pc:sldMk cId="0" sldId="261"/>
            <ac:inkMk id="91" creationId="{BE68FCA2-E234-F934-B9F0-0C2E0045C2BC}"/>
          </ac:inkMkLst>
        </pc:inkChg>
        <pc:inkChg chg="add del mod">
          <ac:chgData name="Perkins Haro" userId="b2b4bd6ccfcb9b52" providerId="LiveId" clId="{D2CA7E71-E455-41FE-9C3C-05BA4B7778C9}" dt="2023-11-20T13:28:24.847" v="497"/>
          <ac:inkMkLst>
            <pc:docMk/>
            <pc:sldMk cId="0" sldId="261"/>
            <ac:inkMk id="93" creationId="{8392DC2C-7613-0EDC-5211-948C144ADDC3}"/>
          </ac:inkMkLst>
        </pc:inkChg>
        <pc:inkChg chg="add del mod">
          <ac:chgData name="Perkins Haro" userId="b2b4bd6ccfcb9b52" providerId="LiveId" clId="{D2CA7E71-E455-41FE-9C3C-05BA4B7778C9}" dt="2023-11-20T13:28:24.849" v="504"/>
          <ac:inkMkLst>
            <pc:docMk/>
            <pc:sldMk cId="0" sldId="261"/>
            <ac:inkMk id="94" creationId="{EAC10C83-63DB-7D94-3F9E-B9EEC43AC677}"/>
          </ac:inkMkLst>
        </pc:inkChg>
        <pc:inkChg chg="add del mod">
          <ac:chgData name="Perkins Haro" userId="b2b4bd6ccfcb9b52" providerId="LiveId" clId="{D2CA7E71-E455-41FE-9C3C-05BA4B7778C9}" dt="2023-11-20T13:28:24.818" v="437"/>
          <ac:inkMkLst>
            <pc:docMk/>
            <pc:sldMk cId="0" sldId="261"/>
            <ac:inkMk id="96" creationId="{8E485E07-0023-05DE-70CE-4087DF9B999A}"/>
          </ac:inkMkLst>
        </pc:inkChg>
        <pc:inkChg chg="add del mod">
          <ac:chgData name="Perkins Haro" userId="b2b4bd6ccfcb9b52" providerId="LiveId" clId="{D2CA7E71-E455-41FE-9C3C-05BA4B7778C9}" dt="2023-11-20T13:28:24.846" v="494"/>
          <ac:inkMkLst>
            <pc:docMk/>
            <pc:sldMk cId="0" sldId="261"/>
            <ac:inkMk id="97" creationId="{80F33AA0-0A06-A9D6-4562-0DA8B39F49AC}"/>
          </ac:inkMkLst>
        </pc:inkChg>
        <pc:inkChg chg="add del mod">
          <ac:chgData name="Perkins Haro" userId="b2b4bd6ccfcb9b52" providerId="LiveId" clId="{D2CA7E71-E455-41FE-9C3C-05BA4B7778C9}" dt="2023-11-20T13:28:24.852" v="512"/>
          <ac:inkMkLst>
            <pc:docMk/>
            <pc:sldMk cId="0" sldId="261"/>
            <ac:inkMk id="98" creationId="{D375F49C-FADC-A2EA-BDC7-30D77E7F0B38}"/>
          </ac:inkMkLst>
        </pc:inkChg>
        <pc:inkChg chg="add del mod">
          <ac:chgData name="Perkins Haro" userId="b2b4bd6ccfcb9b52" providerId="LiveId" clId="{D2CA7E71-E455-41FE-9C3C-05BA4B7778C9}" dt="2023-11-20T13:28:24.853" v="517"/>
          <ac:inkMkLst>
            <pc:docMk/>
            <pc:sldMk cId="0" sldId="261"/>
            <ac:inkMk id="99" creationId="{7245E7B1-E943-2454-45D1-B218247AD1F9}"/>
          </ac:inkMkLst>
        </pc:inkChg>
        <pc:inkChg chg="add del mod">
          <ac:chgData name="Perkins Haro" userId="b2b4bd6ccfcb9b52" providerId="LiveId" clId="{D2CA7E71-E455-41FE-9C3C-05BA4B7778C9}" dt="2023-11-20T13:28:24.844" v="486"/>
          <ac:inkMkLst>
            <pc:docMk/>
            <pc:sldMk cId="0" sldId="261"/>
            <ac:inkMk id="100" creationId="{78C2B488-046E-599D-1D57-06B15D905372}"/>
          </ac:inkMkLst>
        </pc:inkChg>
        <pc:inkChg chg="add del mod">
          <ac:chgData name="Perkins Haro" userId="b2b4bd6ccfcb9b52" providerId="LiveId" clId="{D2CA7E71-E455-41FE-9C3C-05BA4B7778C9}" dt="2023-11-20T13:28:24.842" v="481"/>
          <ac:inkMkLst>
            <pc:docMk/>
            <pc:sldMk cId="0" sldId="261"/>
            <ac:inkMk id="101" creationId="{36A7D085-9B2D-EB3B-D49F-BC6F5A502061}"/>
          </ac:inkMkLst>
        </pc:inkChg>
        <pc:inkChg chg="add del mod">
          <ac:chgData name="Perkins Haro" userId="b2b4bd6ccfcb9b52" providerId="LiveId" clId="{D2CA7E71-E455-41FE-9C3C-05BA4B7778C9}" dt="2023-11-20T13:28:24.852" v="513"/>
          <ac:inkMkLst>
            <pc:docMk/>
            <pc:sldMk cId="0" sldId="261"/>
            <ac:inkMk id="102" creationId="{BA324451-E251-3FB0-696D-A37020D78A12}"/>
          </ac:inkMkLst>
        </pc:inkChg>
        <pc:inkChg chg="add del mod">
          <ac:chgData name="Perkins Haro" userId="b2b4bd6ccfcb9b52" providerId="LiveId" clId="{D2CA7E71-E455-41FE-9C3C-05BA4B7778C9}" dt="2023-11-20T13:28:24.851" v="511"/>
          <ac:inkMkLst>
            <pc:docMk/>
            <pc:sldMk cId="0" sldId="261"/>
            <ac:inkMk id="103" creationId="{F9EAA367-EA4C-69D2-6EB4-D818A0B5558D}"/>
          </ac:inkMkLst>
        </pc:inkChg>
        <pc:inkChg chg="add del mod">
          <ac:chgData name="Perkins Haro" userId="b2b4bd6ccfcb9b52" providerId="LiveId" clId="{D2CA7E71-E455-41FE-9C3C-05BA4B7778C9}" dt="2023-11-20T13:28:24.836" v="470"/>
          <ac:inkMkLst>
            <pc:docMk/>
            <pc:sldMk cId="0" sldId="261"/>
            <ac:inkMk id="104" creationId="{53B58875-F0DC-01AD-BBA7-5295C5DA18B7}"/>
          </ac:inkMkLst>
        </pc:inkChg>
        <pc:inkChg chg="add del mod">
          <ac:chgData name="Perkins Haro" userId="b2b4bd6ccfcb9b52" providerId="LiveId" clId="{D2CA7E71-E455-41FE-9C3C-05BA4B7778C9}" dt="2023-11-20T13:28:24.848" v="499"/>
          <ac:inkMkLst>
            <pc:docMk/>
            <pc:sldMk cId="0" sldId="261"/>
            <ac:inkMk id="106" creationId="{B71C5A5B-38FD-552D-DBDD-A2F7CF2F67C6}"/>
          </ac:inkMkLst>
        </pc:inkChg>
        <pc:inkChg chg="add del mod">
          <ac:chgData name="Perkins Haro" userId="b2b4bd6ccfcb9b52" providerId="LiveId" clId="{D2CA7E71-E455-41FE-9C3C-05BA4B7778C9}" dt="2023-11-20T13:28:24.821" v="443"/>
          <ac:inkMkLst>
            <pc:docMk/>
            <pc:sldMk cId="0" sldId="261"/>
            <ac:inkMk id="107" creationId="{34E56F10-E059-FA00-C8E1-D188398DA455}"/>
          </ac:inkMkLst>
        </pc:inkChg>
        <pc:inkChg chg="add del mod">
          <ac:chgData name="Perkins Haro" userId="b2b4bd6ccfcb9b52" providerId="LiveId" clId="{D2CA7E71-E455-41FE-9C3C-05BA4B7778C9}" dt="2023-11-20T13:28:24.833" v="468"/>
          <ac:inkMkLst>
            <pc:docMk/>
            <pc:sldMk cId="0" sldId="261"/>
            <ac:inkMk id="108" creationId="{5FDE424A-3EEC-DDF8-11BD-56B4AC3EFC5F}"/>
          </ac:inkMkLst>
        </pc:inkChg>
        <pc:inkChg chg="add del mod">
          <ac:chgData name="Perkins Haro" userId="b2b4bd6ccfcb9b52" providerId="LiveId" clId="{D2CA7E71-E455-41FE-9C3C-05BA4B7778C9}" dt="2023-11-20T13:28:24.843" v="484"/>
          <ac:inkMkLst>
            <pc:docMk/>
            <pc:sldMk cId="0" sldId="261"/>
            <ac:inkMk id="109" creationId="{E1A82591-5758-B3A1-2B6D-71F1B95860AC}"/>
          </ac:inkMkLst>
        </pc:inkChg>
        <pc:inkChg chg="add del mod">
          <ac:chgData name="Perkins Haro" userId="b2b4bd6ccfcb9b52" providerId="LiveId" clId="{D2CA7E71-E455-41FE-9C3C-05BA4B7778C9}" dt="2023-11-20T13:28:24.820" v="441"/>
          <ac:inkMkLst>
            <pc:docMk/>
            <pc:sldMk cId="0" sldId="261"/>
            <ac:inkMk id="110" creationId="{8D7536E8-15CE-683E-8D7F-7AFA5F03F33A}"/>
          </ac:inkMkLst>
        </pc:inkChg>
        <pc:inkChg chg="add del mod">
          <ac:chgData name="Perkins Haro" userId="b2b4bd6ccfcb9b52" providerId="LiveId" clId="{D2CA7E71-E455-41FE-9C3C-05BA4B7778C9}" dt="2023-11-20T13:28:24.838" v="473"/>
          <ac:inkMkLst>
            <pc:docMk/>
            <pc:sldMk cId="0" sldId="261"/>
            <ac:inkMk id="111" creationId="{46E25098-E163-A20C-4788-FB613553CE2F}"/>
          </ac:inkMkLst>
        </pc:inkChg>
        <pc:inkChg chg="add del mod">
          <ac:chgData name="Perkins Haro" userId="b2b4bd6ccfcb9b52" providerId="LiveId" clId="{D2CA7E71-E455-41FE-9C3C-05BA4B7778C9}" dt="2023-11-20T13:28:24.846" v="492"/>
          <ac:inkMkLst>
            <pc:docMk/>
            <pc:sldMk cId="0" sldId="261"/>
            <ac:inkMk id="113" creationId="{01BB8028-B637-ECC0-99C0-87BE726DDAE7}"/>
          </ac:inkMkLst>
        </pc:inkChg>
        <pc:inkChg chg="add del mod">
          <ac:chgData name="Perkins Haro" userId="b2b4bd6ccfcb9b52" providerId="LiveId" clId="{D2CA7E71-E455-41FE-9C3C-05BA4B7778C9}" dt="2023-11-20T13:28:24.853" v="516"/>
          <ac:inkMkLst>
            <pc:docMk/>
            <pc:sldMk cId="0" sldId="261"/>
            <ac:inkMk id="114" creationId="{CED71F72-07EF-21BC-7E0A-EBF72DB99D1D}"/>
          </ac:inkMkLst>
        </pc:inkChg>
        <pc:inkChg chg="add del mod">
          <ac:chgData name="Perkins Haro" userId="b2b4bd6ccfcb9b52" providerId="LiveId" clId="{D2CA7E71-E455-41FE-9C3C-05BA4B7778C9}" dt="2023-11-20T13:28:24.818" v="438"/>
          <ac:inkMkLst>
            <pc:docMk/>
            <pc:sldMk cId="0" sldId="261"/>
            <ac:inkMk id="116" creationId="{7B0AF068-F9C3-32E5-5282-D23C7323661C}"/>
          </ac:inkMkLst>
        </pc:inkChg>
        <pc:inkChg chg="add del mod">
          <ac:chgData name="Perkins Haro" userId="b2b4bd6ccfcb9b52" providerId="LiveId" clId="{D2CA7E71-E455-41FE-9C3C-05BA4B7778C9}" dt="2023-11-20T13:28:24.841" v="477"/>
          <ac:inkMkLst>
            <pc:docMk/>
            <pc:sldMk cId="0" sldId="261"/>
            <ac:inkMk id="117" creationId="{A149C0B7-A0E3-17A0-66A5-B81844FB93BF}"/>
          </ac:inkMkLst>
        </pc:inkChg>
        <pc:inkChg chg="add del">
          <ac:chgData name="Perkins Haro" userId="b2b4bd6ccfcb9b52" providerId="LiveId" clId="{D2CA7E71-E455-41FE-9C3C-05BA4B7778C9}" dt="2023-11-20T13:28:24.852" v="514"/>
          <ac:inkMkLst>
            <pc:docMk/>
            <pc:sldMk cId="0" sldId="261"/>
            <ac:inkMk id="119" creationId="{79E6EBA3-80CD-4A10-484D-C8F77762F4E6}"/>
          </ac:inkMkLst>
        </pc:inkChg>
      </pc:sldChg>
      <pc:sldChg chg="addSp delSp modSp mod">
        <pc:chgData name="Perkins Haro" userId="b2b4bd6ccfcb9b52" providerId="LiveId" clId="{D2CA7E71-E455-41FE-9C3C-05BA4B7778C9}" dt="2023-11-21T13:42:22.637" v="1121"/>
        <pc:sldMkLst>
          <pc:docMk/>
          <pc:sldMk cId="0" sldId="262"/>
        </pc:sldMkLst>
        <pc:grpChg chg="mod">
          <ac:chgData name="Perkins Haro" userId="b2b4bd6ccfcb9b52" providerId="LiveId" clId="{D2CA7E71-E455-41FE-9C3C-05BA4B7778C9}" dt="2023-11-20T13:30:18.213" v="556"/>
          <ac:grpSpMkLst>
            <pc:docMk/>
            <pc:sldMk cId="0" sldId="262"/>
            <ac:grpSpMk id="44" creationId="{566EF06B-9A3D-3DA2-2438-7FB4D40A1E04}"/>
          </ac:grpSpMkLst>
        </pc:grpChg>
        <pc:grpChg chg="mod">
          <ac:chgData name="Perkins Haro" userId="b2b4bd6ccfcb9b52" providerId="LiveId" clId="{D2CA7E71-E455-41FE-9C3C-05BA4B7778C9}" dt="2023-11-21T13:42:22.637" v="1121"/>
          <ac:grpSpMkLst>
            <pc:docMk/>
            <pc:sldMk cId="0" sldId="262"/>
            <ac:grpSpMk id="45" creationId="{B5260B55-D9F4-2B88-E3C9-62CBAB4E62AC}"/>
          </ac:grpSpMkLst>
        </pc:grpChg>
        <pc:grpChg chg="mod">
          <ac:chgData name="Perkins Haro" userId="b2b4bd6ccfcb9b52" providerId="LiveId" clId="{D2CA7E71-E455-41FE-9C3C-05BA4B7778C9}" dt="2023-11-20T13:30:13.971" v="541"/>
          <ac:grpSpMkLst>
            <pc:docMk/>
            <pc:sldMk cId="0" sldId="262"/>
            <ac:grpSpMk id="59" creationId="{D5B3E283-9DA5-A039-3F71-1799ABD03BB7}"/>
          </ac:grpSpMkLst>
        </pc:grpChg>
        <pc:picChg chg="add mod">
          <ac:chgData name="Perkins Haro" userId="b2b4bd6ccfcb9b52" providerId="LiveId" clId="{D2CA7E71-E455-41FE-9C3C-05BA4B7778C9}" dt="2023-11-20T20:29:26.502" v="952" actId="1076"/>
          <ac:picMkLst>
            <pc:docMk/>
            <pc:sldMk cId="0" sldId="262"/>
            <ac:picMk id="3" creationId="{86090E14-5A6B-66EE-302C-24667BDCC686}"/>
          </ac:picMkLst>
        </pc:picChg>
        <pc:picChg chg="del">
          <ac:chgData name="Perkins Haro" userId="b2b4bd6ccfcb9b52" providerId="LiveId" clId="{D2CA7E71-E455-41FE-9C3C-05BA4B7778C9}" dt="2023-11-20T13:05:25.678" v="6" actId="478"/>
          <ac:picMkLst>
            <pc:docMk/>
            <pc:sldMk cId="0" sldId="262"/>
            <ac:picMk id="42" creationId="{C8F099A4-516F-D438-BD50-47DAF7059E10}"/>
          </ac:picMkLst>
        </pc:picChg>
        <pc:inkChg chg="add del">
          <ac:chgData name="Perkins Haro" userId="b2b4bd6ccfcb9b52" providerId="LiveId" clId="{D2CA7E71-E455-41FE-9C3C-05BA4B7778C9}" dt="2023-11-20T13:30:18.947" v="558" actId="9405"/>
          <ac:inkMkLst>
            <pc:docMk/>
            <pc:sldMk cId="0" sldId="262"/>
            <ac:inkMk id="3" creationId="{7C76F972-A794-8EE8-9BE3-DE249593D88C}"/>
          </ac:inkMkLst>
        </pc:inkChg>
        <pc:inkChg chg="add mod">
          <ac:chgData name="Perkins Haro" userId="b2b4bd6ccfcb9b52" providerId="LiveId" clId="{D2CA7E71-E455-41FE-9C3C-05BA4B7778C9}" dt="2023-11-21T13:42:22.637" v="1121"/>
          <ac:inkMkLst>
            <pc:docMk/>
            <pc:sldMk cId="0" sldId="262"/>
            <ac:inkMk id="39" creationId="{7FDAC102-189C-38EC-44DA-3E605C92A781}"/>
          </ac:inkMkLst>
        </pc:inkChg>
        <pc:inkChg chg="add del mod">
          <ac:chgData name="Perkins Haro" userId="b2b4bd6ccfcb9b52" providerId="LiveId" clId="{D2CA7E71-E455-41FE-9C3C-05BA4B7778C9}" dt="2023-11-20T13:30:18.618" v="557" actId="9405"/>
          <ac:inkMkLst>
            <pc:docMk/>
            <pc:sldMk cId="0" sldId="262"/>
            <ac:inkMk id="39" creationId="{EAD645DA-E687-5218-9D69-FEB1687D020F}"/>
          </ac:inkMkLst>
        </pc:inkChg>
        <pc:inkChg chg="add mod">
          <ac:chgData name="Perkins Haro" userId="b2b4bd6ccfcb9b52" providerId="LiveId" clId="{D2CA7E71-E455-41FE-9C3C-05BA4B7778C9}" dt="2023-11-21T13:42:22.637" v="1121"/>
          <ac:inkMkLst>
            <pc:docMk/>
            <pc:sldMk cId="0" sldId="262"/>
            <ac:inkMk id="42" creationId="{89A41EED-846E-6FBD-4362-E425CD60BD1C}"/>
          </ac:inkMkLst>
        </pc:inkChg>
        <pc:inkChg chg="add">
          <ac:chgData name="Perkins Haro" userId="b2b4bd6ccfcb9b52" providerId="LiveId" clId="{D2CA7E71-E455-41FE-9C3C-05BA4B7778C9}" dt="2023-11-21T13:42:21.540" v="1119" actId="9405"/>
          <ac:inkMkLst>
            <pc:docMk/>
            <pc:sldMk cId="0" sldId="262"/>
            <ac:inkMk id="43" creationId="{8AC90901-FD7A-F923-2401-15444CE2E6CE}"/>
          </ac:inkMkLst>
        </pc:inkChg>
        <pc:inkChg chg="add del mod">
          <ac:chgData name="Perkins Haro" userId="b2b4bd6ccfcb9b52" providerId="LiveId" clId="{D2CA7E71-E455-41FE-9C3C-05BA4B7778C9}" dt="2023-11-20T13:30:18.213" v="556"/>
          <ac:inkMkLst>
            <pc:docMk/>
            <pc:sldMk cId="0" sldId="262"/>
            <ac:inkMk id="43" creationId="{DC8E98D3-1B3D-EEEB-5858-67A19F58457B}"/>
          </ac:inkMkLst>
        </pc:inkChg>
        <pc:inkChg chg="add">
          <ac:chgData name="Perkins Haro" userId="b2b4bd6ccfcb9b52" providerId="LiveId" clId="{D2CA7E71-E455-41FE-9C3C-05BA4B7778C9}" dt="2023-11-21T13:42:21.986" v="1120" actId="9405"/>
          <ac:inkMkLst>
            <pc:docMk/>
            <pc:sldMk cId="0" sldId="262"/>
            <ac:inkMk id="44" creationId="{40187B74-0FA0-34BD-E4F1-A66A1E27919F}"/>
          </ac:inkMkLst>
        </pc:inkChg>
        <pc:inkChg chg="add del">
          <ac:chgData name="Perkins Haro" userId="b2b4bd6ccfcb9b52" providerId="LiveId" clId="{D2CA7E71-E455-41FE-9C3C-05BA4B7778C9}" dt="2023-11-20T13:30:17.768" v="554" actId="9405"/>
          <ac:inkMkLst>
            <pc:docMk/>
            <pc:sldMk cId="0" sldId="262"/>
            <ac:inkMk id="45" creationId="{DDC0C84E-63A4-9E16-82BC-9BAE36B815F4}"/>
          </ac:inkMkLst>
        </pc:inkChg>
        <pc:inkChg chg="add del">
          <ac:chgData name="Perkins Haro" userId="b2b4bd6ccfcb9b52" providerId="LiveId" clId="{D2CA7E71-E455-41FE-9C3C-05BA4B7778C9}" dt="2023-11-20T13:30:17.500" v="553" actId="9405"/>
          <ac:inkMkLst>
            <pc:docMk/>
            <pc:sldMk cId="0" sldId="262"/>
            <ac:inkMk id="46" creationId="{9933E751-A6DA-EA6B-7546-8057AC98A994}"/>
          </ac:inkMkLst>
        </pc:inkChg>
        <pc:inkChg chg="add del">
          <ac:chgData name="Perkins Haro" userId="b2b4bd6ccfcb9b52" providerId="LiveId" clId="{D2CA7E71-E455-41FE-9C3C-05BA4B7778C9}" dt="2023-11-20T13:30:17.229" v="552" actId="9405"/>
          <ac:inkMkLst>
            <pc:docMk/>
            <pc:sldMk cId="0" sldId="262"/>
            <ac:inkMk id="47" creationId="{6CF4E102-E527-1DB2-3A0F-3C89316C9939}"/>
          </ac:inkMkLst>
        </pc:inkChg>
        <pc:inkChg chg="add del mod">
          <ac:chgData name="Perkins Haro" userId="b2b4bd6ccfcb9b52" providerId="LiveId" clId="{D2CA7E71-E455-41FE-9C3C-05BA4B7778C9}" dt="2023-11-20T13:30:16.929" v="551" actId="9405"/>
          <ac:inkMkLst>
            <pc:docMk/>
            <pc:sldMk cId="0" sldId="262"/>
            <ac:inkMk id="48" creationId="{EC3A69FA-095E-7665-B74E-06ADD598EA36}"/>
          </ac:inkMkLst>
        </pc:inkChg>
        <pc:inkChg chg="add del mod">
          <ac:chgData name="Perkins Haro" userId="b2b4bd6ccfcb9b52" providerId="LiveId" clId="{D2CA7E71-E455-41FE-9C3C-05BA4B7778C9}" dt="2023-11-20T13:30:16.627" v="550" actId="9405"/>
          <ac:inkMkLst>
            <pc:docMk/>
            <pc:sldMk cId="0" sldId="262"/>
            <ac:inkMk id="49" creationId="{BEFC5532-55B8-4629-9AE8-20936A4F16DD}"/>
          </ac:inkMkLst>
        </pc:inkChg>
        <pc:inkChg chg="add del mod">
          <ac:chgData name="Perkins Haro" userId="b2b4bd6ccfcb9b52" providerId="LiveId" clId="{D2CA7E71-E455-41FE-9C3C-05BA4B7778C9}" dt="2023-11-20T13:30:16.232" v="549" actId="9405"/>
          <ac:inkMkLst>
            <pc:docMk/>
            <pc:sldMk cId="0" sldId="262"/>
            <ac:inkMk id="50" creationId="{30D6EC08-EE9D-876C-FD96-A95160476AA5}"/>
          </ac:inkMkLst>
        </pc:inkChg>
        <pc:inkChg chg="add del mod">
          <ac:chgData name="Perkins Haro" userId="b2b4bd6ccfcb9b52" providerId="LiveId" clId="{D2CA7E71-E455-41FE-9C3C-05BA4B7778C9}" dt="2023-11-20T13:30:15.658" v="548" actId="9405"/>
          <ac:inkMkLst>
            <pc:docMk/>
            <pc:sldMk cId="0" sldId="262"/>
            <ac:inkMk id="51" creationId="{036FE80E-4F10-474C-B499-69C9674DDF39}"/>
          </ac:inkMkLst>
        </pc:inkChg>
        <pc:inkChg chg="add del mod">
          <ac:chgData name="Perkins Haro" userId="b2b4bd6ccfcb9b52" providerId="LiveId" clId="{D2CA7E71-E455-41FE-9C3C-05BA4B7778C9}" dt="2023-11-20T13:30:15.558" v="547" actId="9405"/>
          <ac:inkMkLst>
            <pc:docMk/>
            <pc:sldMk cId="0" sldId="262"/>
            <ac:inkMk id="52" creationId="{0B63FD3F-BC32-6EF5-AC11-6B68CC677B63}"/>
          </ac:inkMkLst>
        </pc:inkChg>
        <pc:inkChg chg="add del mod">
          <ac:chgData name="Perkins Haro" userId="b2b4bd6ccfcb9b52" providerId="LiveId" clId="{D2CA7E71-E455-41FE-9C3C-05BA4B7778C9}" dt="2023-11-20T13:30:15.455" v="546" actId="9405"/>
          <ac:inkMkLst>
            <pc:docMk/>
            <pc:sldMk cId="0" sldId="262"/>
            <ac:inkMk id="53" creationId="{CF595136-2F70-A79D-1B01-32300E29E2EF}"/>
          </ac:inkMkLst>
        </pc:inkChg>
        <pc:inkChg chg="add del mod">
          <ac:chgData name="Perkins Haro" userId="b2b4bd6ccfcb9b52" providerId="LiveId" clId="{D2CA7E71-E455-41FE-9C3C-05BA4B7778C9}" dt="2023-11-20T13:30:15.405" v="545" actId="9405"/>
          <ac:inkMkLst>
            <pc:docMk/>
            <pc:sldMk cId="0" sldId="262"/>
            <ac:inkMk id="54" creationId="{33001756-C6B4-8F86-A194-723504E063B3}"/>
          </ac:inkMkLst>
        </pc:inkChg>
        <pc:inkChg chg="add del mod">
          <ac:chgData name="Perkins Haro" userId="b2b4bd6ccfcb9b52" providerId="LiveId" clId="{D2CA7E71-E455-41FE-9C3C-05BA4B7778C9}" dt="2023-11-20T13:30:15.062" v="544" actId="9405"/>
          <ac:inkMkLst>
            <pc:docMk/>
            <pc:sldMk cId="0" sldId="262"/>
            <ac:inkMk id="55" creationId="{0B39B669-C7AA-8FED-9FA1-56E321346903}"/>
          </ac:inkMkLst>
        </pc:inkChg>
        <pc:inkChg chg="add del mod">
          <ac:chgData name="Perkins Haro" userId="b2b4bd6ccfcb9b52" providerId="LiveId" clId="{D2CA7E71-E455-41FE-9C3C-05BA4B7778C9}" dt="2023-11-20T13:30:14.486" v="543" actId="9405"/>
          <ac:inkMkLst>
            <pc:docMk/>
            <pc:sldMk cId="0" sldId="262"/>
            <ac:inkMk id="56" creationId="{6E143B3B-5ED5-AAA7-44BC-6B0B5E59DBDA}"/>
          </ac:inkMkLst>
        </pc:inkChg>
        <pc:inkChg chg="add del mod">
          <ac:chgData name="Perkins Haro" userId="b2b4bd6ccfcb9b52" providerId="LiveId" clId="{D2CA7E71-E455-41FE-9C3C-05BA4B7778C9}" dt="2023-11-20T13:30:14.376" v="542" actId="9405"/>
          <ac:inkMkLst>
            <pc:docMk/>
            <pc:sldMk cId="0" sldId="262"/>
            <ac:inkMk id="57" creationId="{29DCBCB0-8C7D-C709-410E-8501C4C4379A}"/>
          </ac:inkMkLst>
        </pc:inkChg>
        <pc:inkChg chg="add del mod">
          <ac:chgData name="Perkins Haro" userId="b2b4bd6ccfcb9b52" providerId="LiveId" clId="{D2CA7E71-E455-41FE-9C3C-05BA4B7778C9}" dt="2023-11-20T13:30:13.971" v="541"/>
          <ac:inkMkLst>
            <pc:docMk/>
            <pc:sldMk cId="0" sldId="262"/>
            <ac:inkMk id="58" creationId="{684A29C8-AF7F-8BDF-D9C5-B096E262BEF2}"/>
          </ac:inkMkLst>
        </pc:inkChg>
      </pc:sldChg>
      <pc:sldChg chg="addSp delSp modSp add del mod">
        <pc:chgData name="Perkins Haro" userId="b2b4bd6ccfcb9b52" providerId="LiveId" clId="{D2CA7E71-E455-41FE-9C3C-05BA4B7778C9}" dt="2023-11-20T20:29:40.057" v="956" actId="1076"/>
        <pc:sldMkLst>
          <pc:docMk/>
          <pc:sldMk cId="0" sldId="263"/>
        </pc:sldMkLst>
        <pc:grpChg chg="del mod">
          <ac:chgData name="Perkins Haro" userId="b2b4bd6ccfcb9b52" providerId="LiveId" clId="{D2CA7E71-E455-41FE-9C3C-05BA4B7778C9}" dt="2023-11-20T13:32:35.811" v="641"/>
          <ac:grpSpMkLst>
            <pc:docMk/>
            <pc:sldMk cId="0" sldId="263"/>
            <ac:grpSpMk id="38" creationId="{5DBAE8E0-2F48-53DE-AE3A-13F43DA64C27}"/>
          </ac:grpSpMkLst>
        </pc:grpChg>
        <pc:grpChg chg="del mod">
          <ac:chgData name="Perkins Haro" userId="b2b4bd6ccfcb9b52" providerId="LiveId" clId="{D2CA7E71-E455-41FE-9C3C-05BA4B7778C9}" dt="2023-11-20T13:32:35.801" v="635"/>
          <ac:grpSpMkLst>
            <pc:docMk/>
            <pc:sldMk cId="0" sldId="263"/>
            <ac:grpSpMk id="44" creationId="{A87DFBCB-66BD-EDBA-3A75-662773243E0D}"/>
          </ac:grpSpMkLst>
        </pc:grpChg>
        <pc:grpChg chg="del mod">
          <ac:chgData name="Perkins Haro" userId="b2b4bd6ccfcb9b52" providerId="LiveId" clId="{D2CA7E71-E455-41FE-9C3C-05BA4B7778C9}" dt="2023-11-20T13:32:35.812" v="644"/>
          <ac:grpSpMkLst>
            <pc:docMk/>
            <pc:sldMk cId="0" sldId="263"/>
            <ac:grpSpMk id="45" creationId="{8AFA201D-F7AD-B5E5-4BC0-9E010F7AF8F5}"/>
          </ac:grpSpMkLst>
        </pc:grpChg>
        <pc:grpChg chg="add del mod">
          <ac:chgData name="Perkins Haro" userId="b2b4bd6ccfcb9b52" providerId="LiveId" clId="{D2CA7E71-E455-41FE-9C3C-05BA4B7778C9}" dt="2023-11-20T13:32:38.420" v="654"/>
          <ac:grpSpMkLst>
            <pc:docMk/>
            <pc:sldMk cId="0" sldId="263"/>
            <ac:grpSpMk id="50" creationId="{2C24D245-DCF5-0703-2FB1-A9205F358B19}"/>
          </ac:grpSpMkLst>
        </pc:grpChg>
        <pc:grpChg chg="del mod">
          <ac:chgData name="Perkins Haro" userId="b2b4bd6ccfcb9b52" providerId="LiveId" clId="{D2CA7E71-E455-41FE-9C3C-05BA4B7778C9}" dt="2023-11-20T13:32:35.813" v="646"/>
          <ac:grpSpMkLst>
            <pc:docMk/>
            <pc:sldMk cId="0" sldId="263"/>
            <ac:grpSpMk id="60" creationId="{6C1D4FA8-6BCE-0967-85B2-AD7FCBC6CF86}"/>
          </ac:grpSpMkLst>
        </pc:grpChg>
        <pc:grpChg chg="del mod">
          <ac:chgData name="Perkins Haro" userId="b2b4bd6ccfcb9b52" providerId="LiveId" clId="{D2CA7E71-E455-41FE-9C3C-05BA4B7778C9}" dt="2023-11-20T13:32:35.814" v="647"/>
          <ac:grpSpMkLst>
            <pc:docMk/>
            <pc:sldMk cId="0" sldId="263"/>
            <ac:grpSpMk id="61" creationId="{394945AA-C98B-FAB5-972A-DF5FD28968F1}"/>
          </ac:grpSpMkLst>
        </pc:grpChg>
        <pc:grpChg chg="mod">
          <ac:chgData name="Perkins Haro" userId="b2b4bd6ccfcb9b52" providerId="LiveId" clId="{D2CA7E71-E455-41FE-9C3C-05BA4B7778C9}" dt="2023-11-20T13:32:25.814" v="629"/>
          <ac:grpSpMkLst>
            <pc:docMk/>
            <pc:sldMk cId="0" sldId="263"/>
            <ac:grpSpMk id="68" creationId="{3CB15E17-9500-3C33-826E-1D1500005254}"/>
          </ac:grpSpMkLst>
        </pc:grpChg>
        <pc:grpChg chg="mod">
          <ac:chgData name="Perkins Haro" userId="b2b4bd6ccfcb9b52" providerId="LiveId" clId="{D2CA7E71-E455-41FE-9C3C-05BA4B7778C9}" dt="2023-11-20T13:32:25.083" v="624"/>
          <ac:grpSpMkLst>
            <pc:docMk/>
            <pc:sldMk cId="0" sldId="263"/>
            <ac:grpSpMk id="73" creationId="{3A378562-46EF-A2A4-7B88-D0F28FCFC749}"/>
          </ac:grpSpMkLst>
        </pc:grpChg>
        <pc:grpChg chg="mod">
          <ac:chgData name="Perkins Haro" userId="b2b4bd6ccfcb9b52" providerId="LiveId" clId="{D2CA7E71-E455-41FE-9C3C-05BA4B7778C9}" dt="2023-11-20T13:32:24.184" v="618"/>
          <ac:grpSpMkLst>
            <pc:docMk/>
            <pc:sldMk cId="0" sldId="263"/>
            <ac:grpSpMk id="79" creationId="{B5BA8365-6CF3-59C8-807A-8E07B34FA8A9}"/>
          </ac:grpSpMkLst>
        </pc:grpChg>
        <pc:grpChg chg="mod">
          <ac:chgData name="Perkins Haro" userId="b2b4bd6ccfcb9b52" providerId="LiveId" clId="{D2CA7E71-E455-41FE-9C3C-05BA4B7778C9}" dt="2023-11-20T13:32:23.541" v="615"/>
          <ac:grpSpMkLst>
            <pc:docMk/>
            <pc:sldMk cId="0" sldId="263"/>
            <ac:grpSpMk id="82" creationId="{DDD7369E-C8E8-C31E-374C-9D63B474047A}"/>
          </ac:grpSpMkLst>
        </pc:grpChg>
        <pc:grpChg chg="mod">
          <ac:chgData name="Perkins Haro" userId="b2b4bd6ccfcb9b52" providerId="LiveId" clId="{D2CA7E71-E455-41FE-9C3C-05BA4B7778C9}" dt="2023-11-20T13:32:21.861" v="611"/>
          <ac:grpSpMkLst>
            <pc:docMk/>
            <pc:sldMk cId="0" sldId="263"/>
            <ac:grpSpMk id="86" creationId="{86877C51-3064-91D9-1138-7CD98AD9FE8A}"/>
          </ac:grpSpMkLst>
        </pc:grpChg>
        <pc:grpChg chg="del mod">
          <ac:chgData name="Perkins Haro" userId="b2b4bd6ccfcb9b52" providerId="LiveId" clId="{D2CA7E71-E455-41FE-9C3C-05BA4B7778C9}" dt="2023-11-20T13:33:17.785" v="676"/>
          <ac:grpSpMkLst>
            <pc:docMk/>
            <pc:sldMk cId="0" sldId="263"/>
            <ac:grpSpMk id="97" creationId="{035CEC62-7CDC-FEBF-7413-4CB601AD9B82}"/>
          </ac:grpSpMkLst>
        </pc:grpChg>
        <pc:grpChg chg="del mod">
          <ac:chgData name="Perkins Haro" userId="b2b4bd6ccfcb9b52" providerId="LiveId" clId="{D2CA7E71-E455-41FE-9C3C-05BA4B7778C9}" dt="2023-11-20T13:33:20.155" v="678"/>
          <ac:grpSpMkLst>
            <pc:docMk/>
            <pc:sldMk cId="0" sldId="263"/>
            <ac:grpSpMk id="106" creationId="{9D77BEA6-979E-E290-E5DB-3C15236ABE60}"/>
          </ac:grpSpMkLst>
        </pc:grpChg>
        <pc:grpChg chg="del mod">
          <ac:chgData name="Perkins Haro" userId="b2b4bd6ccfcb9b52" providerId="LiveId" clId="{D2CA7E71-E455-41FE-9C3C-05BA4B7778C9}" dt="2023-11-20T13:34:52.417" v="750"/>
          <ac:grpSpMkLst>
            <pc:docMk/>
            <pc:sldMk cId="0" sldId="263"/>
            <ac:grpSpMk id="108" creationId="{4AD50A72-6C63-27A0-CCE9-DE0966241FDF}"/>
          </ac:grpSpMkLst>
        </pc:grpChg>
        <pc:picChg chg="add mod">
          <ac:chgData name="Perkins Haro" userId="b2b4bd6ccfcb9b52" providerId="LiveId" clId="{D2CA7E71-E455-41FE-9C3C-05BA4B7778C9}" dt="2023-11-20T20:29:40.057" v="956" actId="1076"/>
          <ac:picMkLst>
            <pc:docMk/>
            <pc:sldMk cId="0" sldId="263"/>
            <ac:picMk id="3" creationId="{FA9F3667-F5F6-C19F-EED1-C98DF48EB7A5}"/>
          </ac:picMkLst>
        </pc:picChg>
        <pc:picChg chg="del">
          <ac:chgData name="Perkins Haro" userId="b2b4bd6ccfcb9b52" providerId="LiveId" clId="{D2CA7E71-E455-41FE-9C3C-05BA4B7778C9}" dt="2023-11-20T13:05:35.120" v="9" actId="478"/>
          <ac:picMkLst>
            <pc:docMk/>
            <pc:sldMk cId="0" sldId="263"/>
            <ac:picMk id="35" creationId="{8EAC0C36-9437-C1FE-59BC-9BF348CB29C4}"/>
          </ac:picMkLst>
        </pc:picChg>
        <pc:inkChg chg="add del mod">
          <ac:chgData name="Perkins Haro" userId="b2b4bd6ccfcb9b52" providerId="LiveId" clId="{D2CA7E71-E455-41FE-9C3C-05BA4B7778C9}" dt="2023-11-20T13:32:35.809" v="640"/>
          <ac:inkMkLst>
            <pc:docMk/>
            <pc:sldMk cId="0" sldId="263"/>
            <ac:inkMk id="3" creationId="{55FE0478-53FD-8828-67E4-3EE8D868E5F4}"/>
          </ac:inkMkLst>
        </pc:inkChg>
        <pc:inkChg chg="add del mod">
          <ac:chgData name="Perkins Haro" userId="b2b4bd6ccfcb9b52" providerId="LiveId" clId="{D2CA7E71-E455-41FE-9C3C-05BA4B7778C9}" dt="2023-11-20T13:32:35.811" v="641"/>
          <ac:inkMkLst>
            <pc:docMk/>
            <pc:sldMk cId="0" sldId="263"/>
            <ac:inkMk id="32" creationId="{C2B11C90-402D-7846-C0EE-FE87626BBB96}"/>
          </ac:inkMkLst>
        </pc:inkChg>
        <pc:inkChg chg="add del mod">
          <ac:chgData name="Perkins Haro" userId="b2b4bd6ccfcb9b52" providerId="LiveId" clId="{D2CA7E71-E455-41FE-9C3C-05BA4B7778C9}" dt="2023-11-20T13:32:35.808" v="638"/>
          <ac:inkMkLst>
            <pc:docMk/>
            <pc:sldMk cId="0" sldId="263"/>
            <ac:inkMk id="36" creationId="{258B26C8-0058-EDD9-9CC4-F98961665DEF}"/>
          </ac:inkMkLst>
        </pc:inkChg>
        <pc:inkChg chg="add del mod">
          <ac:chgData name="Perkins Haro" userId="b2b4bd6ccfcb9b52" providerId="LiveId" clId="{D2CA7E71-E455-41FE-9C3C-05BA4B7778C9}" dt="2023-11-20T13:32:35.816" v="651"/>
          <ac:inkMkLst>
            <pc:docMk/>
            <pc:sldMk cId="0" sldId="263"/>
            <ac:inkMk id="37" creationId="{A6F430C0-BFB8-702B-6A8E-0C7A202ADF1C}"/>
          </ac:inkMkLst>
        </pc:inkChg>
        <pc:inkChg chg="add del">
          <ac:chgData name="Perkins Haro" userId="b2b4bd6ccfcb9b52" providerId="LiveId" clId="{D2CA7E71-E455-41FE-9C3C-05BA4B7778C9}" dt="2023-11-20T13:32:35.815" v="649"/>
          <ac:inkMkLst>
            <pc:docMk/>
            <pc:sldMk cId="0" sldId="263"/>
            <ac:inkMk id="39" creationId="{DB65A1B7-7EFB-4F8B-2C9B-3E90B326FAB0}"/>
          </ac:inkMkLst>
        </pc:inkChg>
        <pc:inkChg chg="add del mod">
          <ac:chgData name="Perkins Haro" userId="b2b4bd6ccfcb9b52" providerId="LiveId" clId="{D2CA7E71-E455-41FE-9C3C-05BA4B7778C9}" dt="2023-11-20T13:32:35.812" v="644"/>
          <ac:inkMkLst>
            <pc:docMk/>
            <pc:sldMk cId="0" sldId="263"/>
            <ac:inkMk id="40" creationId="{9F9DEC14-5A5C-C3D2-E8D0-0203FC67373A}"/>
          </ac:inkMkLst>
        </pc:inkChg>
        <pc:inkChg chg="add del mod">
          <ac:chgData name="Perkins Haro" userId="b2b4bd6ccfcb9b52" providerId="LiveId" clId="{D2CA7E71-E455-41FE-9C3C-05BA4B7778C9}" dt="2023-11-20T13:32:35.816" v="652"/>
          <ac:inkMkLst>
            <pc:docMk/>
            <pc:sldMk cId="0" sldId="263"/>
            <ac:inkMk id="41" creationId="{0F363F28-96C8-CA10-4417-530556B60038}"/>
          </ac:inkMkLst>
        </pc:inkChg>
        <pc:inkChg chg="add del mod">
          <ac:chgData name="Perkins Haro" userId="b2b4bd6ccfcb9b52" providerId="LiveId" clId="{D2CA7E71-E455-41FE-9C3C-05BA4B7778C9}" dt="2023-11-20T13:32:35.811" v="642"/>
          <ac:inkMkLst>
            <pc:docMk/>
            <pc:sldMk cId="0" sldId="263"/>
            <ac:inkMk id="42" creationId="{8815D7F2-88E7-7A55-AC68-8B72506D66A3}"/>
          </ac:inkMkLst>
        </pc:inkChg>
        <pc:inkChg chg="add del mod">
          <ac:chgData name="Perkins Haro" userId="b2b4bd6ccfcb9b52" providerId="LiveId" clId="{D2CA7E71-E455-41FE-9C3C-05BA4B7778C9}" dt="2023-11-20T13:32:35.801" v="635"/>
          <ac:inkMkLst>
            <pc:docMk/>
            <pc:sldMk cId="0" sldId="263"/>
            <ac:inkMk id="43" creationId="{ACD78E48-C5D2-11A3-0354-63385BE716B7}"/>
          </ac:inkMkLst>
        </pc:inkChg>
        <pc:inkChg chg="add del mod">
          <ac:chgData name="Perkins Haro" userId="b2b4bd6ccfcb9b52" providerId="LiveId" clId="{D2CA7E71-E455-41FE-9C3C-05BA4B7778C9}" dt="2023-11-20T13:32:38.420" v="653"/>
          <ac:inkMkLst>
            <pc:docMk/>
            <pc:sldMk cId="0" sldId="263"/>
            <ac:inkMk id="46" creationId="{C6146D4C-9B30-2686-9849-B307D3A14222}"/>
          </ac:inkMkLst>
        </pc:inkChg>
        <pc:inkChg chg="add del mod">
          <ac:chgData name="Perkins Haro" userId="b2b4bd6ccfcb9b52" providerId="LiveId" clId="{D2CA7E71-E455-41FE-9C3C-05BA4B7778C9}" dt="2023-11-20T13:32:38.420" v="654"/>
          <ac:inkMkLst>
            <pc:docMk/>
            <pc:sldMk cId="0" sldId="263"/>
            <ac:inkMk id="47" creationId="{84CE35EC-B7E9-F1B5-34DB-02F0A09D4B95}"/>
          </ac:inkMkLst>
        </pc:inkChg>
        <pc:inkChg chg="add del mod">
          <ac:chgData name="Perkins Haro" userId="b2b4bd6ccfcb9b52" providerId="LiveId" clId="{D2CA7E71-E455-41FE-9C3C-05BA4B7778C9}" dt="2023-11-20T13:32:38.420" v="655"/>
          <ac:inkMkLst>
            <pc:docMk/>
            <pc:sldMk cId="0" sldId="263"/>
            <ac:inkMk id="48" creationId="{7F64AF3E-6519-4639-CEA8-2ABEF8C6E188}"/>
          </ac:inkMkLst>
        </pc:inkChg>
        <pc:inkChg chg="add del mod">
          <ac:chgData name="Perkins Haro" userId="b2b4bd6ccfcb9b52" providerId="LiveId" clId="{D2CA7E71-E455-41FE-9C3C-05BA4B7778C9}" dt="2023-11-20T13:32:38.420" v="656"/>
          <ac:inkMkLst>
            <pc:docMk/>
            <pc:sldMk cId="0" sldId="263"/>
            <ac:inkMk id="49" creationId="{724A38D7-A308-A744-31B1-76A52A0EDCCE}"/>
          </ac:inkMkLst>
        </pc:inkChg>
        <pc:inkChg chg="add del mod">
          <ac:chgData name="Perkins Haro" userId="b2b4bd6ccfcb9b52" providerId="LiveId" clId="{D2CA7E71-E455-41FE-9C3C-05BA4B7778C9}" dt="2023-11-20T13:32:35.806" v="637"/>
          <ac:inkMkLst>
            <pc:docMk/>
            <pc:sldMk cId="0" sldId="263"/>
            <ac:inkMk id="51" creationId="{9F56D01D-CD17-04F1-6BB4-6D0C10BC7098}"/>
          </ac:inkMkLst>
        </pc:inkChg>
        <pc:inkChg chg="add del mod">
          <ac:chgData name="Perkins Haro" userId="b2b4bd6ccfcb9b52" providerId="LiveId" clId="{D2CA7E71-E455-41FE-9C3C-05BA4B7778C9}" dt="2023-11-20T13:32:35.815" v="648"/>
          <ac:inkMkLst>
            <pc:docMk/>
            <pc:sldMk cId="0" sldId="263"/>
            <ac:inkMk id="52" creationId="{B9F2B0EB-A767-8D74-CE3B-831A8CBB339E}"/>
          </ac:inkMkLst>
        </pc:inkChg>
        <pc:inkChg chg="add del mod">
          <ac:chgData name="Perkins Haro" userId="b2b4bd6ccfcb9b52" providerId="LiveId" clId="{D2CA7E71-E455-41FE-9C3C-05BA4B7778C9}" dt="2023-11-20T13:32:35.814" v="647"/>
          <ac:inkMkLst>
            <pc:docMk/>
            <pc:sldMk cId="0" sldId="263"/>
            <ac:inkMk id="53" creationId="{38DD7135-4199-42E2-032B-1D7AFBDF7809}"/>
          </ac:inkMkLst>
        </pc:inkChg>
        <pc:inkChg chg="add del mod">
          <ac:chgData name="Perkins Haro" userId="b2b4bd6ccfcb9b52" providerId="LiveId" clId="{D2CA7E71-E455-41FE-9C3C-05BA4B7778C9}" dt="2023-11-20T13:32:35.811" v="643"/>
          <ac:inkMkLst>
            <pc:docMk/>
            <pc:sldMk cId="0" sldId="263"/>
            <ac:inkMk id="54" creationId="{83F891D1-A1AB-87BA-459A-2BB3D96CE83E}"/>
          </ac:inkMkLst>
        </pc:inkChg>
        <pc:inkChg chg="add del mod">
          <ac:chgData name="Perkins Haro" userId="b2b4bd6ccfcb9b52" providerId="LiveId" clId="{D2CA7E71-E455-41FE-9C3C-05BA4B7778C9}" dt="2023-11-20T13:32:35.805" v="636"/>
          <ac:inkMkLst>
            <pc:docMk/>
            <pc:sldMk cId="0" sldId="263"/>
            <ac:inkMk id="55" creationId="{C71328F4-59C7-00E5-5D89-DB96BB8C7332}"/>
          </ac:inkMkLst>
        </pc:inkChg>
        <pc:inkChg chg="add del mod">
          <ac:chgData name="Perkins Haro" userId="b2b4bd6ccfcb9b52" providerId="LiveId" clId="{D2CA7E71-E455-41FE-9C3C-05BA4B7778C9}" dt="2023-11-20T13:32:35.815" v="650"/>
          <ac:inkMkLst>
            <pc:docMk/>
            <pc:sldMk cId="0" sldId="263"/>
            <ac:inkMk id="56" creationId="{775B8E19-74CB-BC9F-7D02-7B186A8DE9B7}"/>
          </ac:inkMkLst>
        </pc:inkChg>
        <pc:inkChg chg="add del mod">
          <ac:chgData name="Perkins Haro" userId="b2b4bd6ccfcb9b52" providerId="LiveId" clId="{D2CA7E71-E455-41FE-9C3C-05BA4B7778C9}" dt="2023-11-20T13:32:35.809" v="639"/>
          <ac:inkMkLst>
            <pc:docMk/>
            <pc:sldMk cId="0" sldId="263"/>
            <ac:inkMk id="57" creationId="{99A436AC-A429-9F4E-9367-2EE4BB85F9E4}"/>
          </ac:inkMkLst>
        </pc:inkChg>
        <pc:inkChg chg="add del mod">
          <ac:chgData name="Perkins Haro" userId="b2b4bd6ccfcb9b52" providerId="LiveId" clId="{D2CA7E71-E455-41FE-9C3C-05BA4B7778C9}" dt="2023-11-20T13:32:35.812" v="645"/>
          <ac:inkMkLst>
            <pc:docMk/>
            <pc:sldMk cId="0" sldId="263"/>
            <ac:inkMk id="58" creationId="{BC6397A3-57BD-7491-1B25-19B2446CB669}"/>
          </ac:inkMkLst>
        </pc:inkChg>
        <pc:inkChg chg="add del mod">
          <ac:chgData name="Perkins Haro" userId="b2b4bd6ccfcb9b52" providerId="LiveId" clId="{D2CA7E71-E455-41FE-9C3C-05BA4B7778C9}" dt="2023-11-20T13:32:35.813" v="646"/>
          <ac:inkMkLst>
            <pc:docMk/>
            <pc:sldMk cId="0" sldId="263"/>
            <ac:inkMk id="59" creationId="{6CEB6131-47CF-3873-8C9E-511BD916EE6F}"/>
          </ac:inkMkLst>
        </pc:inkChg>
        <pc:inkChg chg="add del mod">
          <ac:chgData name="Perkins Haro" userId="b2b4bd6ccfcb9b52" providerId="LiveId" clId="{D2CA7E71-E455-41FE-9C3C-05BA4B7778C9}" dt="2023-11-20T13:32:26.862" v="634" actId="9405"/>
          <ac:inkMkLst>
            <pc:docMk/>
            <pc:sldMk cId="0" sldId="263"/>
            <ac:inkMk id="62" creationId="{7698529B-3FED-1711-3D22-86D5215B406B}"/>
          </ac:inkMkLst>
        </pc:inkChg>
        <pc:inkChg chg="add del mod">
          <ac:chgData name="Perkins Haro" userId="b2b4bd6ccfcb9b52" providerId="LiveId" clId="{D2CA7E71-E455-41FE-9C3C-05BA4B7778C9}" dt="2023-11-20T13:32:26.624" v="633" actId="9405"/>
          <ac:inkMkLst>
            <pc:docMk/>
            <pc:sldMk cId="0" sldId="263"/>
            <ac:inkMk id="63" creationId="{39522555-95A6-57B7-7E23-AB30A5803DEF}"/>
          </ac:inkMkLst>
        </pc:inkChg>
        <pc:inkChg chg="add del mod">
          <ac:chgData name="Perkins Haro" userId="b2b4bd6ccfcb9b52" providerId="LiveId" clId="{D2CA7E71-E455-41FE-9C3C-05BA4B7778C9}" dt="2023-11-20T13:32:26.410" v="632" actId="9405"/>
          <ac:inkMkLst>
            <pc:docMk/>
            <pc:sldMk cId="0" sldId="263"/>
            <ac:inkMk id="64" creationId="{C8426569-308A-6A2C-A9B3-3D5A3D144A7B}"/>
          </ac:inkMkLst>
        </pc:inkChg>
        <pc:inkChg chg="add del mod">
          <ac:chgData name="Perkins Haro" userId="b2b4bd6ccfcb9b52" providerId="LiveId" clId="{D2CA7E71-E455-41FE-9C3C-05BA4B7778C9}" dt="2023-11-20T13:32:26.226" v="631" actId="9405"/>
          <ac:inkMkLst>
            <pc:docMk/>
            <pc:sldMk cId="0" sldId="263"/>
            <ac:inkMk id="65" creationId="{3C9B78D6-160C-E62F-ADDB-C33806925500}"/>
          </ac:inkMkLst>
        </pc:inkChg>
        <pc:inkChg chg="add del mod">
          <ac:chgData name="Perkins Haro" userId="b2b4bd6ccfcb9b52" providerId="LiveId" clId="{D2CA7E71-E455-41FE-9C3C-05BA4B7778C9}" dt="2023-11-20T13:32:26.009" v="630" actId="9405"/>
          <ac:inkMkLst>
            <pc:docMk/>
            <pc:sldMk cId="0" sldId="263"/>
            <ac:inkMk id="66" creationId="{191C3030-0DEC-0847-8CF2-A00A622DB5E0}"/>
          </ac:inkMkLst>
        </pc:inkChg>
        <pc:inkChg chg="add del mod">
          <ac:chgData name="Perkins Haro" userId="b2b4bd6ccfcb9b52" providerId="LiveId" clId="{D2CA7E71-E455-41FE-9C3C-05BA4B7778C9}" dt="2023-11-20T13:32:25.814" v="629"/>
          <ac:inkMkLst>
            <pc:docMk/>
            <pc:sldMk cId="0" sldId="263"/>
            <ac:inkMk id="67" creationId="{9BF26D20-B0F5-3EB1-DC28-C3D90A19A015}"/>
          </ac:inkMkLst>
        </pc:inkChg>
        <pc:inkChg chg="add del mod">
          <ac:chgData name="Perkins Haro" userId="b2b4bd6ccfcb9b52" providerId="LiveId" clId="{D2CA7E71-E455-41FE-9C3C-05BA4B7778C9}" dt="2023-11-20T13:32:25.623" v="627" actId="9405"/>
          <ac:inkMkLst>
            <pc:docMk/>
            <pc:sldMk cId="0" sldId="263"/>
            <ac:inkMk id="69" creationId="{D01740AC-1C83-A4BC-6BCD-AE86209DAFD6}"/>
          </ac:inkMkLst>
        </pc:inkChg>
        <pc:inkChg chg="add del mod">
          <ac:chgData name="Perkins Haro" userId="b2b4bd6ccfcb9b52" providerId="LiveId" clId="{D2CA7E71-E455-41FE-9C3C-05BA4B7778C9}" dt="2023-11-20T13:32:25.459" v="626" actId="9405"/>
          <ac:inkMkLst>
            <pc:docMk/>
            <pc:sldMk cId="0" sldId="263"/>
            <ac:inkMk id="70" creationId="{14747387-AFC0-C547-C909-267BB94CC247}"/>
          </ac:inkMkLst>
        </pc:inkChg>
        <pc:inkChg chg="add del mod">
          <ac:chgData name="Perkins Haro" userId="b2b4bd6ccfcb9b52" providerId="LiveId" clId="{D2CA7E71-E455-41FE-9C3C-05BA4B7778C9}" dt="2023-11-20T13:32:25.267" v="625" actId="9405"/>
          <ac:inkMkLst>
            <pc:docMk/>
            <pc:sldMk cId="0" sldId="263"/>
            <ac:inkMk id="71" creationId="{ACABE9C4-ADEE-0606-A80A-48EE9EA8551A}"/>
          </ac:inkMkLst>
        </pc:inkChg>
        <pc:inkChg chg="add del mod">
          <ac:chgData name="Perkins Haro" userId="b2b4bd6ccfcb9b52" providerId="LiveId" clId="{D2CA7E71-E455-41FE-9C3C-05BA4B7778C9}" dt="2023-11-20T13:32:25.083" v="624"/>
          <ac:inkMkLst>
            <pc:docMk/>
            <pc:sldMk cId="0" sldId="263"/>
            <ac:inkMk id="72" creationId="{2B5A1292-14CC-226D-1A10-C973A4296890}"/>
          </ac:inkMkLst>
        </pc:inkChg>
        <pc:inkChg chg="add del">
          <ac:chgData name="Perkins Haro" userId="b2b4bd6ccfcb9b52" providerId="LiveId" clId="{D2CA7E71-E455-41FE-9C3C-05BA4B7778C9}" dt="2023-11-20T13:32:24.897" v="622" actId="9405"/>
          <ac:inkMkLst>
            <pc:docMk/>
            <pc:sldMk cId="0" sldId="263"/>
            <ac:inkMk id="74" creationId="{326A574C-F56B-A971-3DE0-1407FB92419E}"/>
          </ac:inkMkLst>
        </pc:inkChg>
        <pc:inkChg chg="add del mod">
          <ac:chgData name="Perkins Haro" userId="b2b4bd6ccfcb9b52" providerId="LiveId" clId="{D2CA7E71-E455-41FE-9C3C-05BA4B7778C9}" dt="2023-11-20T13:32:24.706" v="621" actId="9405"/>
          <ac:inkMkLst>
            <pc:docMk/>
            <pc:sldMk cId="0" sldId="263"/>
            <ac:inkMk id="75" creationId="{4D44BF90-60DC-CAEA-AD52-03093FDC0ED4}"/>
          </ac:inkMkLst>
        </pc:inkChg>
        <pc:inkChg chg="add del mod">
          <ac:chgData name="Perkins Haro" userId="b2b4bd6ccfcb9b52" providerId="LiveId" clId="{D2CA7E71-E455-41FE-9C3C-05BA4B7778C9}" dt="2023-11-20T13:32:24.536" v="620" actId="9405"/>
          <ac:inkMkLst>
            <pc:docMk/>
            <pc:sldMk cId="0" sldId="263"/>
            <ac:inkMk id="76" creationId="{975F3637-89A1-989E-78AF-0F8C171D7F52}"/>
          </ac:inkMkLst>
        </pc:inkChg>
        <pc:inkChg chg="add del mod">
          <ac:chgData name="Perkins Haro" userId="b2b4bd6ccfcb9b52" providerId="LiveId" clId="{D2CA7E71-E455-41FE-9C3C-05BA4B7778C9}" dt="2023-11-20T13:32:24.355" v="619" actId="9405"/>
          <ac:inkMkLst>
            <pc:docMk/>
            <pc:sldMk cId="0" sldId="263"/>
            <ac:inkMk id="77" creationId="{3AE194C0-67E6-1B99-3BE8-D89C29402F3B}"/>
          </ac:inkMkLst>
        </pc:inkChg>
        <pc:inkChg chg="add del mod">
          <ac:chgData name="Perkins Haro" userId="b2b4bd6ccfcb9b52" providerId="LiveId" clId="{D2CA7E71-E455-41FE-9C3C-05BA4B7778C9}" dt="2023-11-20T13:32:24.184" v="618"/>
          <ac:inkMkLst>
            <pc:docMk/>
            <pc:sldMk cId="0" sldId="263"/>
            <ac:inkMk id="78" creationId="{90420161-F30A-CDF9-A6FA-A29D582EB7B7}"/>
          </ac:inkMkLst>
        </pc:inkChg>
        <pc:inkChg chg="add del mod">
          <ac:chgData name="Perkins Haro" userId="b2b4bd6ccfcb9b52" providerId="LiveId" clId="{D2CA7E71-E455-41FE-9C3C-05BA4B7778C9}" dt="2023-11-20T13:32:23.988" v="616" actId="9405"/>
          <ac:inkMkLst>
            <pc:docMk/>
            <pc:sldMk cId="0" sldId="263"/>
            <ac:inkMk id="80" creationId="{2926B677-556E-094D-3B9C-B511599B3818}"/>
          </ac:inkMkLst>
        </pc:inkChg>
        <pc:inkChg chg="add del mod">
          <ac:chgData name="Perkins Haro" userId="b2b4bd6ccfcb9b52" providerId="LiveId" clId="{D2CA7E71-E455-41FE-9C3C-05BA4B7778C9}" dt="2023-11-20T13:32:23.541" v="615"/>
          <ac:inkMkLst>
            <pc:docMk/>
            <pc:sldMk cId="0" sldId="263"/>
            <ac:inkMk id="81" creationId="{2FF650AA-8105-6866-1BE5-E7385E687765}"/>
          </ac:inkMkLst>
        </pc:inkChg>
        <pc:inkChg chg="add del mod">
          <ac:chgData name="Perkins Haro" userId="b2b4bd6ccfcb9b52" providerId="LiveId" clId="{D2CA7E71-E455-41FE-9C3C-05BA4B7778C9}" dt="2023-11-20T13:32:23.058" v="613" actId="9405"/>
          <ac:inkMkLst>
            <pc:docMk/>
            <pc:sldMk cId="0" sldId="263"/>
            <ac:inkMk id="83" creationId="{386C82EB-ED54-CBB2-A349-94E3AB314D28}"/>
          </ac:inkMkLst>
        </pc:inkChg>
        <pc:inkChg chg="add del mod">
          <ac:chgData name="Perkins Haro" userId="b2b4bd6ccfcb9b52" providerId="LiveId" clId="{D2CA7E71-E455-41FE-9C3C-05BA4B7778C9}" dt="2023-11-20T13:32:22.233" v="612" actId="9405"/>
          <ac:inkMkLst>
            <pc:docMk/>
            <pc:sldMk cId="0" sldId="263"/>
            <ac:inkMk id="84" creationId="{97D31006-C640-EF27-022D-7302449688E5}"/>
          </ac:inkMkLst>
        </pc:inkChg>
        <pc:inkChg chg="add del mod">
          <ac:chgData name="Perkins Haro" userId="b2b4bd6ccfcb9b52" providerId="LiveId" clId="{D2CA7E71-E455-41FE-9C3C-05BA4B7778C9}" dt="2023-11-20T13:32:21.861" v="611"/>
          <ac:inkMkLst>
            <pc:docMk/>
            <pc:sldMk cId="0" sldId="263"/>
            <ac:inkMk id="85" creationId="{5ECA4029-F894-61EA-8902-DFCA8E87772D}"/>
          </ac:inkMkLst>
        </pc:inkChg>
        <pc:inkChg chg="add del mod">
          <ac:chgData name="Perkins Haro" userId="b2b4bd6ccfcb9b52" providerId="LiveId" clId="{D2CA7E71-E455-41FE-9C3C-05BA4B7778C9}" dt="2023-11-20T13:34:52.414" v="740"/>
          <ac:inkMkLst>
            <pc:docMk/>
            <pc:sldMk cId="0" sldId="263"/>
            <ac:inkMk id="87" creationId="{743E34FA-9C54-98A3-FAF4-A58A5C16E985}"/>
          </ac:inkMkLst>
        </pc:inkChg>
        <pc:inkChg chg="add del mod">
          <ac:chgData name="Perkins Haro" userId="b2b4bd6ccfcb9b52" providerId="LiveId" clId="{D2CA7E71-E455-41FE-9C3C-05BA4B7778C9}" dt="2023-11-20T13:34:52.415" v="743"/>
          <ac:inkMkLst>
            <pc:docMk/>
            <pc:sldMk cId="0" sldId="263"/>
            <ac:inkMk id="88" creationId="{C734C4B3-F208-3146-EFB0-C678AE499501}"/>
          </ac:inkMkLst>
        </pc:inkChg>
        <pc:inkChg chg="add del mod">
          <ac:chgData name="Perkins Haro" userId="b2b4bd6ccfcb9b52" providerId="LiveId" clId="{D2CA7E71-E455-41FE-9C3C-05BA4B7778C9}" dt="2023-11-20T13:34:52.415" v="745"/>
          <ac:inkMkLst>
            <pc:docMk/>
            <pc:sldMk cId="0" sldId="263"/>
            <ac:inkMk id="89" creationId="{A9A8E88A-784B-6039-BE54-1332C01D2889}"/>
          </ac:inkMkLst>
        </pc:inkChg>
        <pc:inkChg chg="add del mod">
          <ac:chgData name="Perkins Haro" userId="b2b4bd6ccfcb9b52" providerId="LiveId" clId="{D2CA7E71-E455-41FE-9C3C-05BA4B7778C9}" dt="2023-11-20T13:34:52.412" v="737"/>
          <ac:inkMkLst>
            <pc:docMk/>
            <pc:sldMk cId="0" sldId="263"/>
            <ac:inkMk id="90" creationId="{76A33199-106D-374B-45A1-2BE1B77BEA19}"/>
          </ac:inkMkLst>
        </pc:inkChg>
        <pc:inkChg chg="add del mod">
          <ac:chgData name="Perkins Haro" userId="b2b4bd6ccfcb9b52" providerId="LiveId" clId="{D2CA7E71-E455-41FE-9C3C-05BA4B7778C9}" dt="2023-11-20T13:34:52.410" v="734"/>
          <ac:inkMkLst>
            <pc:docMk/>
            <pc:sldMk cId="0" sldId="263"/>
            <ac:inkMk id="91" creationId="{7C1C055D-2493-237D-0899-A6958B66FD76}"/>
          </ac:inkMkLst>
        </pc:inkChg>
        <pc:inkChg chg="add del mod">
          <ac:chgData name="Perkins Haro" userId="b2b4bd6ccfcb9b52" providerId="LiveId" clId="{D2CA7E71-E455-41FE-9C3C-05BA4B7778C9}" dt="2023-11-20T13:34:52.417" v="751"/>
          <ac:inkMkLst>
            <pc:docMk/>
            <pc:sldMk cId="0" sldId="263"/>
            <ac:inkMk id="92" creationId="{3491B6AA-7150-EF82-F872-01FC4368C9BC}"/>
          </ac:inkMkLst>
        </pc:inkChg>
        <pc:inkChg chg="add del mod">
          <ac:chgData name="Perkins Haro" userId="b2b4bd6ccfcb9b52" providerId="LiveId" clId="{D2CA7E71-E455-41FE-9C3C-05BA4B7778C9}" dt="2023-11-20T13:34:52.417" v="747"/>
          <ac:inkMkLst>
            <pc:docMk/>
            <pc:sldMk cId="0" sldId="263"/>
            <ac:inkMk id="93" creationId="{DF1F412F-B722-4CA5-92BB-B6C424301105}"/>
          </ac:inkMkLst>
        </pc:inkChg>
        <pc:inkChg chg="add del mod">
          <ac:chgData name="Perkins Haro" userId="b2b4bd6ccfcb9b52" providerId="LiveId" clId="{D2CA7E71-E455-41FE-9C3C-05BA4B7778C9}" dt="2023-11-20T13:34:52.411" v="735"/>
          <ac:inkMkLst>
            <pc:docMk/>
            <pc:sldMk cId="0" sldId="263"/>
            <ac:inkMk id="94" creationId="{5DD75F0B-F8B7-6785-EEFD-0ECDE17A7FD6}"/>
          </ac:inkMkLst>
        </pc:inkChg>
        <pc:inkChg chg="add del mod">
          <ac:chgData name="Perkins Haro" userId="b2b4bd6ccfcb9b52" providerId="LiveId" clId="{D2CA7E71-E455-41FE-9C3C-05BA4B7778C9}" dt="2023-11-20T13:34:52.413" v="738"/>
          <ac:inkMkLst>
            <pc:docMk/>
            <pc:sldMk cId="0" sldId="263"/>
            <ac:inkMk id="95" creationId="{69B13044-4501-8157-125D-EE20B6FF59CD}"/>
          </ac:inkMkLst>
        </pc:inkChg>
        <pc:inkChg chg="add del mod">
          <ac:chgData name="Perkins Haro" userId="b2b4bd6ccfcb9b52" providerId="LiveId" clId="{D2CA7E71-E455-41FE-9C3C-05BA4B7778C9}" dt="2023-11-20T13:34:52.414" v="741"/>
          <ac:inkMkLst>
            <pc:docMk/>
            <pc:sldMk cId="0" sldId="263"/>
            <ac:inkMk id="96" creationId="{E944342A-9544-E657-FA0C-890A76791BCE}"/>
          </ac:inkMkLst>
        </pc:inkChg>
        <pc:inkChg chg="add del mod">
          <ac:chgData name="Perkins Haro" userId="b2b4bd6ccfcb9b52" providerId="LiveId" clId="{D2CA7E71-E455-41FE-9C3C-05BA4B7778C9}" dt="2023-11-20T13:34:52.411" v="736"/>
          <ac:inkMkLst>
            <pc:docMk/>
            <pc:sldMk cId="0" sldId="263"/>
            <ac:inkMk id="98" creationId="{8691778F-495E-5AAF-49FC-6C4771E56F81}"/>
          </ac:inkMkLst>
        </pc:inkChg>
        <pc:inkChg chg="add del mod">
          <ac:chgData name="Perkins Haro" userId="b2b4bd6ccfcb9b52" providerId="LiveId" clId="{D2CA7E71-E455-41FE-9C3C-05BA4B7778C9}" dt="2023-11-20T13:34:52.415" v="744"/>
          <ac:inkMkLst>
            <pc:docMk/>
            <pc:sldMk cId="0" sldId="263"/>
            <ac:inkMk id="99" creationId="{6F823A72-CC48-D3EE-23A7-6EA300A181CB}"/>
          </ac:inkMkLst>
        </pc:inkChg>
        <pc:inkChg chg="add del mod">
          <ac:chgData name="Perkins Haro" userId="b2b4bd6ccfcb9b52" providerId="LiveId" clId="{D2CA7E71-E455-41FE-9C3C-05BA4B7778C9}" dt="2023-11-20T13:34:52.415" v="746"/>
          <ac:inkMkLst>
            <pc:docMk/>
            <pc:sldMk cId="0" sldId="263"/>
            <ac:inkMk id="100" creationId="{59B6F121-E0E4-22C7-5003-CD9E4EB8890A}"/>
          </ac:inkMkLst>
        </pc:inkChg>
        <pc:inkChg chg="add del mod">
          <ac:chgData name="Perkins Haro" userId="b2b4bd6ccfcb9b52" providerId="LiveId" clId="{D2CA7E71-E455-41FE-9C3C-05BA4B7778C9}" dt="2023-11-20T13:34:52.417" v="749"/>
          <ac:inkMkLst>
            <pc:docMk/>
            <pc:sldMk cId="0" sldId="263"/>
            <ac:inkMk id="101" creationId="{8D1D2B67-F174-4803-9D71-74D247C408ED}"/>
          </ac:inkMkLst>
        </pc:inkChg>
        <pc:inkChg chg="add del mod">
          <ac:chgData name="Perkins Haro" userId="b2b4bd6ccfcb9b52" providerId="LiveId" clId="{D2CA7E71-E455-41FE-9C3C-05BA4B7778C9}" dt="2023-11-20T13:34:52.413" v="739"/>
          <ac:inkMkLst>
            <pc:docMk/>
            <pc:sldMk cId="0" sldId="263"/>
            <ac:inkMk id="102" creationId="{75C02E9C-F4F9-C72B-8EE1-12720895FED9}"/>
          </ac:inkMkLst>
        </pc:inkChg>
        <pc:inkChg chg="add del mod">
          <ac:chgData name="Perkins Haro" userId="b2b4bd6ccfcb9b52" providerId="LiveId" clId="{D2CA7E71-E455-41FE-9C3C-05BA4B7778C9}" dt="2023-11-20T13:34:52.417" v="750"/>
          <ac:inkMkLst>
            <pc:docMk/>
            <pc:sldMk cId="0" sldId="263"/>
            <ac:inkMk id="103" creationId="{097FACAD-5C29-904A-5B8C-B26D5DB0F360}"/>
          </ac:inkMkLst>
        </pc:inkChg>
        <pc:inkChg chg="add del mod">
          <ac:chgData name="Perkins Haro" userId="b2b4bd6ccfcb9b52" providerId="LiveId" clId="{D2CA7E71-E455-41FE-9C3C-05BA4B7778C9}" dt="2023-11-20T13:34:52.415" v="742"/>
          <ac:inkMkLst>
            <pc:docMk/>
            <pc:sldMk cId="0" sldId="263"/>
            <ac:inkMk id="104" creationId="{E462FBDA-49DC-7EC3-A728-BD4728DCBD98}"/>
          </ac:inkMkLst>
        </pc:inkChg>
        <pc:inkChg chg="add del mod">
          <ac:chgData name="Perkins Haro" userId="b2b4bd6ccfcb9b52" providerId="LiveId" clId="{D2CA7E71-E455-41FE-9C3C-05BA4B7778C9}" dt="2023-11-20T13:34:52.417" v="748"/>
          <ac:inkMkLst>
            <pc:docMk/>
            <pc:sldMk cId="0" sldId="263"/>
            <ac:inkMk id="105" creationId="{AD40B3D8-1C63-B64A-4465-4B83737DB2E5}"/>
          </ac:inkMkLst>
        </pc:inkChg>
        <pc:inkChg chg="add del mod">
          <ac:chgData name="Perkins Haro" userId="b2b4bd6ccfcb9b52" providerId="LiveId" clId="{D2CA7E71-E455-41FE-9C3C-05BA4B7778C9}" dt="2023-11-20T13:34:52.409" v="733"/>
          <ac:inkMkLst>
            <pc:docMk/>
            <pc:sldMk cId="0" sldId="263"/>
            <ac:inkMk id="107" creationId="{31EB2219-1290-5CC7-6CB2-5C828FDA849A}"/>
          </ac:inkMkLst>
        </pc:inkChg>
      </pc:sldChg>
      <pc:sldChg chg="addSp delSp modSp mod">
        <pc:chgData name="Perkins Haro" userId="b2b4bd6ccfcb9b52" providerId="LiveId" clId="{D2CA7E71-E455-41FE-9C3C-05BA4B7778C9}" dt="2023-11-20T20:29:46.069" v="957"/>
        <pc:sldMkLst>
          <pc:docMk/>
          <pc:sldMk cId="0" sldId="264"/>
        </pc:sldMkLst>
        <pc:grpChg chg="del mod">
          <ac:chgData name="Perkins Haro" userId="b2b4bd6ccfcb9b52" providerId="LiveId" clId="{D2CA7E71-E455-41FE-9C3C-05BA4B7778C9}" dt="2023-11-20T13:35:06.697" v="795"/>
          <ac:grpSpMkLst>
            <pc:docMk/>
            <pc:sldMk cId="0" sldId="264"/>
            <ac:grpSpMk id="26" creationId="{BCFED523-B730-F1A6-68C8-071811CEFF82}"/>
          </ac:grpSpMkLst>
        </pc:grpChg>
        <pc:grpChg chg="del mod">
          <ac:chgData name="Perkins Haro" userId="b2b4bd6ccfcb9b52" providerId="LiveId" clId="{D2CA7E71-E455-41FE-9C3C-05BA4B7778C9}" dt="2023-11-20T13:35:06.672" v="757"/>
          <ac:grpSpMkLst>
            <pc:docMk/>
            <pc:sldMk cId="0" sldId="264"/>
            <ac:grpSpMk id="27" creationId="{F4A042F9-5D16-C57F-45E7-59C92C5605FD}"/>
          </ac:grpSpMkLst>
        </pc:grpChg>
        <pc:grpChg chg="del mod">
          <ac:chgData name="Perkins Haro" userId="b2b4bd6ccfcb9b52" providerId="LiveId" clId="{D2CA7E71-E455-41FE-9C3C-05BA4B7778C9}" dt="2023-11-20T13:35:06.695" v="790"/>
          <ac:grpSpMkLst>
            <pc:docMk/>
            <pc:sldMk cId="0" sldId="264"/>
            <ac:grpSpMk id="46" creationId="{1A1CC809-C461-8DF2-17CB-49015748CEAF}"/>
          </ac:grpSpMkLst>
        </pc:grpChg>
        <pc:grpChg chg="del mod">
          <ac:chgData name="Perkins Haro" userId="b2b4bd6ccfcb9b52" providerId="LiveId" clId="{D2CA7E71-E455-41FE-9C3C-05BA4B7778C9}" dt="2023-11-20T13:35:06.668" v="752"/>
          <ac:grpSpMkLst>
            <pc:docMk/>
            <pc:sldMk cId="0" sldId="264"/>
            <ac:grpSpMk id="50" creationId="{5FDE2F2A-FD14-F932-3B3B-8BFAEACBC9A8}"/>
          </ac:grpSpMkLst>
        </pc:grpChg>
        <pc:grpChg chg="del mod">
          <ac:chgData name="Perkins Haro" userId="b2b4bd6ccfcb9b52" providerId="LiveId" clId="{D2CA7E71-E455-41FE-9C3C-05BA4B7778C9}" dt="2023-11-20T13:35:06.691" v="782"/>
          <ac:grpSpMkLst>
            <pc:docMk/>
            <pc:sldMk cId="0" sldId="264"/>
            <ac:grpSpMk id="58" creationId="{4BA7E5DA-24DF-130A-E714-530AEEB17F0B}"/>
          </ac:grpSpMkLst>
        </pc:grpChg>
        <pc:grpChg chg="mod">
          <ac:chgData name="Perkins Haro" userId="b2b4bd6ccfcb9b52" providerId="LiveId" clId="{D2CA7E71-E455-41FE-9C3C-05BA4B7778C9}" dt="2023-11-20T13:34:32.661" v="727"/>
          <ac:grpSpMkLst>
            <pc:docMk/>
            <pc:sldMk cId="0" sldId="264"/>
            <ac:grpSpMk id="61" creationId="{857A6266-7B38-256E-03A3-6B1687E12891}"/>
          </ac:grpSpMkLst>
        </pc:grpChg>
        <pc:grpChg chg="del mod">
          <ac:chgData name="Perkins Haro" userId="b2b4bd6ccfcb9b52" providerId="LiveId" clId="{D2CA7E71-E455-41FE-9C3C-05BA4B7778C9}" dt="2023-11-20T13:35:06.690" v="779"/>
          <ac:grpSpMkLst>
            <pc:docMk/>
            <pc:sldMk cId="0" sldId="264"/>
            <ac:grpSpMk id="66" creationId="{71EA5D40-B6C7-9E91-0DA8-DF050755EC01}"/>
          </ac:grpSpMkLst>
        </pc:grpChg>
        <pc:picChg chg="add mod">
          <ac:chgData name="Perkins Haro" userId="b2b4bd6ccfcb9b52" providerId="LiveId" clId="{D2CA7E71-E455-41FE-9C3C-05BA4B7778C9}" dt="2023-11-20T20:29:46.069" v="957"/>
          <ac:picMkLst>
            <pc:docMk/>
            <pc:sldMk cId="0" sldId="264"/>
            <ac:picMk id="3" creationId="{628B061E-AF73-381E-83F1-BE3E81229405}"/>
          </ac:picMkLst>
        </pc:picChg>
        <pc:picChg chg="del">
          <ac:chgData name="Perkins Haro" userId="b2b4bd6ccfcb9b52" providerId="LiveId" clId="{D2CA7E71-E455-41FE-9C3C-05BA4B7778C9}" dt="2023-11-20T13:05:37.673" v="10" actId="478"/>
          <ac:picMkLst>
            <pc:docMk/>
            <pc:sldMk cId="0" sldId="264"/>
            <ac:picMk id="13" creationId="{82B2955F-38F8-3220-492A-2E09AD3EE672}"/>
          </ac:picMkLst>
        </pc:picChg>
        <pc:inkChg chg="add del mod">
          <ac:chgData name="Perkins Haro" userId="b2b4bd6ccfcb9b52" providerId="LiveId" clId="{D2CA7E71-E455-41FE-9C3C-05BA4B7778C9}" dt="2023-11-20T13:35:06.672" v="757"/>
          <ac:inkMkLst>
            <pc:docMk/>
            <pc:sldMk cId="0" sldId="264"/>
            <ac:inkMk id="3" creationId="{10E0AE8A-933A-8608-F33D-D0795A48D93D}"/>
          </ac:inkMkLst>
        </pc:inkChg>
        <pc:inkChg chg="add del mod">
          <ac:chgData name="Perkins Haro" userId="b2b4bd6ccfcb9b52" providerId="LiveId" clId="{D2CA7E71-E455-41FE-9C3C-05BA4B7778C9}" dt="2023-11-20T13:35:06.688" v="778"/>
          <ac:inkMkLst>
            <pc:docMk/>
            <pc:sldMk cId="0" sldId="264"/>
            <ac:inkMk id="10" creationId="{09C83B29-560F-24A6-DC0C-21BEF7EFFFC5}"/>
          </ac:inkMkLst>
        </pc:inkChg>
        <pc:inkChg chg="add del mod">
          <ac:chgData name="Perkins Haro" userId="b2b4bd6ccfcb9b52" providerId="LiveId" clId="{D2CA7E71-E455-41FE-9C3C-05BA4B7778C9}" dt="2023-11-20T13:35:06.692" v="785"/>
          <ac:inkMkLst>
            <pc:docMk/>
            <pc:sldMk cId="0" sldId="264"/>
            <ac:inkMk id="14" creationId="{0F6A59EF-27F8-AD7F-595A-B9B97CAD6472}"/>
          </ac:inkMkLst>
        </pc:inkChg>
        <pc:inkChg chg="add del mod">
          <ac:chgData name="Perkins Haro" userId="b2b4bd6ccfcb9b52" providerId="LiveId" clId="{D2CA7E71-E455-41FE-9C3C-05BA4B7778C9}" dt="2023-11-20T13:35:06.686" v="773"/>
          <ac:inkMkLst>
            <pc:docMk/>
            <pc:sldMk cId="0" sldId="264"/>
            <ac:inkMk id="15" creationId="{C9346646-9375-F52B-EEE5-31EEFBF3CA63}"/>
          </ac:inkMkLst>
        </pc:inkChg>
        <pc:inkChg chg="add del mod">
          <ac:chgData name="Perkins Haro" userId="b2b4bd6ccfcb9b52" providerId="LiveId" clId="{D2CA7E71-E455-41FE-9C3C-05BA4B7778C9}" dt="2023-11-20T13:35:06.671" v="756"/>
          <ac:inkMkLst>
            <pc:docMk/>
            <pc:sldMk cId="0" sldId="264"/>
            <ac:inkMk id="16" creationId="{2DF0875B-A3E9-BABC-1571-190B23EBEBE8}"/>
          </ac:inkMkLst>
        </pc:inkChg>
        <pc:inkChg chg="add del mod">
          <ac:chgData name="Perkins Haro" userId="b2b4bd6ccfcb9b52" providerId="LiveId" clId="{D2CA7E71-E455-41FE-9C3C-05BA4B7778C9}" dt="2023-11-20T13:35:06.694" v="789"/>
          <ac:inkMkLst>
            <pc:docMk/>
            <pc:sldMk cId="0" sldId="264"/>
            <ac:inkMk id="17" creationId="{82C2A847-0D54-033F-D74C-CFBA6511ABC6}"/>
          </ac:inkMkLst>
        </pc:inkChg>
        <pc:inkChg chg="add del mod">
          <ac:chgData name="Perkins Haro" userId="b2b4bd6ccfcb9b52" providerId="LiveId" clId="{D2CA7E71-E455-41FE-9C3C-05BA4B7778C9}" dt="2023-11-20T13:35:06.697" v="795"/>
          <ac:inkMkLst>
            <pc:docMk/>
            <pc:sldMk cId="0" sldId="264"/>
            <ac:inkMk id="18" creationId="{B68C2BF1-21D4-BACF-EB81-BA0D0AE0C4D7}"/>
          </ac:inkMkLst>
        </pc:inkChg>
        <pc:inkChg chg="add del mod">
          <ac:chgData name="Perkins Haro" userId="b2b4bd6ccfcb9b52" providerId="LiveId" clId="{D2CA7E71-E455-41FE-9C3C-05BA4B7778C9}" dt="2023-11-20T13:35:06.674" v="761"/>
          <ac:inkMkLst>
            <pc:docMk/>
            <pc:sldMk cId="0" sldId="264"/>
            <ac:inkMk id="19" creationId="{87FE66B7-C090-1CD1-E01C-C4EB7DE1B669}"/>
          </ac:inkMkLst>
        </pc:inkChg>
        <pc:inkChg chg="add del mod">
          <ac:chgData name="Perkins Haro" userId="b2b4bd6ccfcb9b52" providerId="LiveId" clId="{D2CA7E71-E455-41FE-9C3C-05BA4B7778C9}" dt="2023-11-20T13:35:06.696" v="793"/>
          <ac:inkMkLst>
            <pc:docMk/>
            <pc:sldMk cId="0" sldId="264"/>
            <ac:inkMk id="20" creationId="{01EA4051-C249-3286-009B-40BA4884E8B7}"/>
          </ac:inkMkLst>
        </pc:inkChg>
        <pc:inkChg chg="add del mod">
          <ac:chgData name="Perkins Haro" userId="b2b4bd6ccfcb9b52" providerId="LiveId" clId="{D2CA7E71-E455-41FE-9C3C-05BA4B7778C9}" dt="2023-11-20T13:35:06.696" v="792"/>
          <ac:inkMkLst>
            <pc:docMk/>
            <pc:sldMk cId="0" sldId="264"/>
            <ac:inkMk id="21" creationId="{30A86704-77F1-AC26-DFBA-6D16FDED6C77}"/>
          </ac:inkMkLst>
        </pc:inkChg>
        <pc:inkChg chg="add del mod">
          <ac:chgData name="Perkins Haro" userId="b2b4bd6ccfcb9b52" providerId="LiveId" clId="{D2CA7E71-E455-41FE-9C3C-05BA4B7778C9}" dt="2023-11-20T13:35:06.670" v="754"/>
          <ac:inkMkLst>
            <pc:docMk/>
            <pc:sldMk cId="0" sldId="264"/>
            <ac:inkMk id="22" creationId="{48936726-B8CF-14C7-E978-2693189DC8C1}"/>
          </ac:inkMkLst>
        </pc:inkChg>
        <pc:inkChg chg="add del mod">
          <ac:chgData name="Perkins Haro" userId="b2b4bd6ccfcb9b52" providerId="LiveId" clId="{D2CA7E71-E455-41FE-9C3C-05BA4B7778C9}" dt="2023-11-20T13:35:06.698" v="796"/>
          <ac:inkMkLst>
            <pc:docMk/>
            <pc:sldMk cId="0" sldId="264"/>
            <ac:inkMk id="23" creationId="{2567BC8C-A267-6158-A2AB-1887C235D2BA}"/>
          </ac:inkMkLst>
        </pc:inkChg>
        <pc:inkChg chg="add del mod">
          <ac:chgData name="Perkins Haro" userId="b2b4bd6ccfcb9b52" providerId="LiveId" clId="{D2CA7E71-E455-41FE-9C3C-05BA4B7778C9}" dt="2023-11-20T13:35:06.682" v="770"/>
          <ac:inkMkLst>
            <pc:docMk/>
            <pc:sldMk cId="0" sldId="264"/>
            <ac:inkMk id="24" creationId="{87158148-4BE8-2ADE-4F72-BFF4532169AE}"/>
          </ac:inkMkLst>
        </pc:inkChg>
        <pc:inkChg chg="add del mod">
          <ac:chgData name="Perkins Haro" userId="b2b4bd6ccfcb9b52" providerId="LiveId" clId="{D2CA7E71-E455-41FE-9C3C-05BA4B7778C9}" dt="2023-11-20T13:35:06.675" v="765"/>
          <ac:inkMkLst>
            <pc:docMk/>
            <pc:sldMk cId="0" sldId="264"/>
            <ac:inkMk id="25" creationId="{3A8E91DD-EFBA-6544-108F-6A792325F8BB}"/>
          </ac:inkMkLst>
        </pc:inkChg>
        <pc:inkChg chg="add del mod">
          <ac:chgData name="Perkins Haro" userId="b2b4bd6ccfcb9b52" providerId="LiveId" clId="{D2CA7E71-E455-41FE-9C3C-05BA4B7778C9}" dt="2023-11-20T13:35:06.685" v="772"/>
          <ac:inkMkLst>
            <pc:docMk/>
            <pc:sldMk cId="0" sldId="264"/>
            <ac:inkMk id="28" creationId="{815273B7-F73A-3A00-4A05-10BD8F584047}"/>
          </ac:inkMkLst>
        </pc:inkChg>
        <pc:inkChg chg="add del mod">
          <ac:chgData name="Perkins Haro" userId="b2b4bd6ccfcb9b52" providerId="LiveId" clId="{D2CA7E71-E455-41FE-9C3C-05BA4B7778C9}" dt="2023-11-20T13:35:06.674" v="763"/>
          <ac:inkMkLst>
            <pc:docMk/>
            <pc:sldMk cId="0" sldId="264"/>
            <ac:inkMk id="29" creationId="{E2C10FE3-5697-03D7-01BE-CF2E0D87AE27}"/>
          </ac:inkMkLst>
        </pc:inkChg>
        <pc:inkChg chg="add del mod">
          <ac:chgData name="Perkins Haro" userId="b2b4bd6ccfcb9b52" providerId="LiveId" clId="{D2CA7E71-E455-41FE-9C3C-05BA4B7778C9}" dt="2023-11-20T13:35:06.676" v="766"/>
          <ac:inkMkLst>
            <pc:docMk/>
            <pc:sldMk cId="0" sldId="264"/>
            <ac:inkMk id="30" creationId="{1A6AE426-4227-6394-51D7-64F317E7EAED}"/>
          </ac:inkMkLst>
        </pc:inkChg>
        <pc:inkChg chg="add del mod">
          <ac:chgData name="Perkins Haro" userId="b2b4bd6ccfcb9b52" providerId="LiveId" clId="{D2CA7E71-E455-41FE-9C3C-05BA4B7778C9}" dt="2023-11-20T13:35:06.692" v="784"/>
          <ac:inkMkLst>
            <pc:docMk/>
            <pc:sldMk cId="0" sldId="264"/>
            <ac:inkMk id="31" creationId="{63957E10-E896-F115-9E54-E2D8CCEA452E}"/>
          </ac:inkMkLst>
        </pc:inkChg>
        <pc:inkChg chg="add del mod">
          <ac:chgData name="Perkins Haro" userId="b2b4bd6ccfcb9b52" providerId="LiveId" clId="{D2CA7E71-E455-41FE-9C3C-05BA4B7778C9}" dt="2023-11-20T13:35:06.694" v="788"/>
          <ac:inkMkLst>
            <pc:docMk/>
            <pc:sldMk cId="0" sldId="264"/>
            <ac:inkMk id="32" creationId="{BABFA355-71CD-049F-CCBF-C87A0C943E2B}"/>
          </ac:inkMkLst>
        </pc:inkChg>
        <pc:inkChg chg="add del mod">
          <ac:chgData name="Perkins Haro" userId="b2b4bd6ccfcb9b52" providerId="LiveId" clId="{D2CA7E71-E455-41FE-9C3C-05BA4B7778C9}" dt="2023-11-20T13:35:06.690" v="780"/>
          <ac:inkMkLst>
            <pc:docMk/>
            <pc:sldMk cId="0" sldId="264"/>
            <ac:inkMk id="33" creationId="{591C4129-AF65-19F0-048A-A6EEAE796840}"/>
          </ac:inkMkLst>
        </pc:inkChg>
        <pc:inkChg chg="add del mod">
          <ac:chgData name="Perkins Haro" userId="b2b4bd6ccfcb9b52" providerId="LiveId" clId="{D2CA7E71-E455-41FE-9C3C-05BA4B7778C9}" dt="2023-11-20T13:35:06.683" v="771"/>
          <ac:inkMkLst>
            <pc:docMk/>
            <pc:sldMk cId="0" sldId="264"/>
            <ac:inkMk id="34" creationId="{78465713-8875-3D0A-639C-54A1AAFA8B03}"/>
          </ac:inkMkLst>
        </pc:inkChg>
        <pc:inkChg chg="add del mod">
          <ac:chgData name="Perkins Haro" userId="b2b4bd6ccfcb9b52" providerId="LiveId" clId="{D2CA7E71-E455-41FE-9C3C-05BA4B7778C9}" dt="2023-11-20T13:35:06.679" v="768"/>
          <ac:inkMkLst>
            <pc:docMk/>
            <pc:sldMk cId="0" sldId="264"/>
            <ac:inkMk id="35" creationId="{549CE6F4-1DC2-9F87-732C-BB4BE106345C}"/>
          </ac:inkMkLst>
        </pc:inkChg>
        <pc:inkChg chg="add del mod">
          <ac:chgData name="Perkins Haro" userId="b2b4bd6ccfcb9b52" providerId="LiveId" clId="{D2CA7E71-E455-41FE-9C3C-05BA4B7778C9}" dt="2023-11-20T13:35:06.688" v="776"/>
          <ac:inkMkLst>
            <pc:docMk/>
            <pc:sldMk cId="0" sldId="264"/>
            <ac:inkMk id="36" creationId="{7A9905DB-57CD-C778-A389-FA6CADAB5F7A}"/>
          </ac:inkMkLst>
        </pc:inkChg>
        <pc:inkChg chg="add del mod">
          <ac:chgData name="Perkins Haro" userId="b2b4bd6ccfcb9b52" providerId="LiveId" clId="{D2CA7E71-E455-41FE-9C3C-05BA4B7778C9}" dt="2023-11-20T13:35:06.673" v="760"/>
          <ac:inkMkLst>
            <pc:docMk/>
            <pc:sldMk cId="0" sldId="264"/>
            <ac:inkMk id="37" creationId="{A8A91F08-8532-85CD-334D-418C51024E4A}"/>
          </ac:inkMkLst>
        </pc:inkChg>
        <pc:inkChg chg="add del mod">
          <ac:chgData name="Perkins Haro" userId="b2b4bd6ccfcb9b52" providerId="LiveId" clId="{D2CA7E71-E455-41FE-9C3C-05BA4B7778C9}" dt="2023-11-20T13:35:06.695" v="791"/>
          <ac:inkMkLst>
            <pc:docMk/>
            <pc:sldMk cId="0" sldId="264"/>
            <ac:inkMk id="38" creationId="{E1724A29-EDE5-3DD5-E4AF-5E196CAD121B}"/>
          </ac:inkMkLst>
        </pc:inkChg>
        <pc:inkChg chg="add del mod">
          <ac:chgData name="Perkins Haro" userId="b2b4bd6ccfcb9b52" providerId="LiveId" clId="{D2CA7E71-E455-41FE-9C3C-05BA4B7778C9}" dt="2023-11-20T13:35:06.672" v="758"/>
          <ac:inkMkLst>
            <pc:docMk/>
            <pc:sldMk cId="0" sldId="264"/>
            <ac:inkMk id="39" creationId="{169BB5C9-FB86-6A0E-7A9C-85606E72A54F}"/>
          </ac:inkMkLst>
        </pc:inkChg>
        <pc:inkChg chg="add del mod">
          <ac:chgData name="Perkins Haro" userId="b2b4bd6ccfcb9b52" providerId="LiveId" clId="{D2CA7E71-E455-41FE-9C3C-05BA4B7778C9}" dt="2023-11-20T13:35:06.695" v="790"/>
          <ac:inkMkLst>
            <pc:docMk/>
            <pc:sldMk cId="0" sldId="264"/>
            <ac:inkMk id="40" creationId="{BA28F77D-6E5C-9F9F-DF13-CF08CE55977A}"/>
          </ac:inkMkLst>
        </pc:inkChg>
        <pc:inkChg chg="add del mod">
          <ac:chgData name="Perkins Haro" userId="b2b4bd6ccfcb9b52" providerId="LiveId" clId="{D2CA7E71-E455-41FE-9C3C-05BA4B7778C9}" dt="2023-11-20T13:35:06.678" v="767"/>
          <ac:inkMkLst>
            <pc:docMk/>
            <pc:sldMk cId="0" sldId="264"/>
            <ac:inkMk id="41" creationId="{5C5FB0A8-2805-9A49-0256-C483F44A4C95}"/>
          </ac:inkMkLst>
        </pc:inkChg>
        <pc:inkChg chg="add del mod">
          <ac:chgData name="Perkins Haro" userId="b2b4bd6ccfcb9b52" providerId="LiveId" clId="{D2CA7E71-E455-41FE-9C3C-05BA4B7778C9}" dt="2023-11-20T13:35:06.694" v="787"/>
          <ac:inkMkLst>
            <pc:docMk/>
            <pc:sldMk cId="0" sldId="264"/>
            <ac:inkMk id="42" creationId="{79A9B938-88B8-C4A8-201F-F2012FDBB731}"/>
          </ac:inkMkLst>
        </pc:inkChg>
        <pc:inkChg chg="add del mod">
          <ac:chgData name="Perkins Haro" userId="b2b4bd6ccfcb9b52" providerId="LiveId" clId="{D2CA7E71-E455-41FE-9C3C-05BA4B7778C9}" dt="2023-11-20T13:35:06.691" v="783"/>
          <ac:inkMkLst>
            <pc:docMk/>
            <pc:sldMk cId="0" sldId="264"/>
            <ac:inkMk id="43" creationId="{14BD4EFC-1F64-AF30-0881-EF466C623399}"/>
          </ac:inkMkLst>
        </pc:inkChg>
        <pc:inkChg chg="add del mod">
          <ac:chgData name="Perkins Haro" userId="b2b4bd6ccfcb9b52" providerId="LiveId" clId="{D2CA7E71-E455-41FE-9C3C-05BA4B7778C9}" dt="2023-11-20T13:35:06.687" v="774"/>
          <ac:inkMkLst>
            <pc:docMk/>
            <pc:sldMk cId="0" sldId="264"/>
            <ac:inkMk id="44" creationId="{EC2010A9-F7FC-D55D-BB42-B65B0C3FBD43}"/>
          </ac:inkMkLst>
        </pc:inkChg>
        <pc:inkChg chg="add del mod">
          <ac:chgData name="Perkins Haro" userId="b2b4bd6ccfcb9b52" providerId="LiveId" clId="{D2CA7E71-E455-41FE-9C3C-05BA4B7778C9}" dt="2023-11-20T13:35:06.671" v="755"/>
          <ac:inkMkLst>
            <pc:docMk/>
            <pc:sldMk cId="0" sldId="264"/>
            <ac:inkMk id="45" creationId="{F4261B73-6BCE-7A18-E9C3-049CC89382AE}"/>
          </ac:inkMkLst>
        </pc:inkChg>
        <pc:inkChg chg="add del mod">
          <ac:chgData name="Perkins Haro" userId="b2b4bd6ccfcb9b52" providerId="LiveId" clId="{D2CA7E71-E455-41FE-9C3C-05BA4B7778C9}" dt="2023-11-20T13:35:06.668" v="752"/>
          <ac:inkMkLst>
            <pc:docMk/>
            <pc:sldMk cId="0" sldId="264"/>
            <ac:inkMk id="47" creationId="{83B0711F-E208-D5E2-02DF-3A131715D263}"/>
          </ac:inkMkLst>
        </pc:inkChg>
        <pc:inkChg chg="add del mod">
          <ac:chgData name="Perkins Haro" userId="b2b4bd6ccfcb9b52" providerId="LiveId" clId="{D2CA7E71-E455-41FE-9C3C-05BA4B7778C9}" dt="2023-11-20T13:35:06.688" v="777"/>
          <ac:inkMkLst>
            <pc:docMk/>
            <pc:sldMk cId="0" sldId="264"/>
            <ac:inkMk id="48" creationId="{F927F540-4AB9-C553-BDA2-17535ACA502F}"/>
          </ac:inkMkLst>
        </pc:inkChg>
        <pc:inkChg chg="add del">
          <ac:chgData name="Perkins Haro" userId="b2b4bd6ccfcb9b52" providerId="LiveId" clId="{D2CA7E71-E455-41FE-9C3C-05BA4B7778C9}" dt="2023-11-20T13:35:06.696" v="794"/>
          <ac:inkMkLst>
            <pc:docMk/>
            <pc:sldMk cId="0" sldId="264"/>
            <ac:inkMk id="49" creationId="{CCDA1BF7-1F71-4288-3C34-DE734A7831C1}"/>
          </ac:inkMkLst>
        </pc:inkChg>
        <pc:inkChg chg="add del mod">
          <ac:chgData name="Perkins Haro" userId="b2b4bd6ccfcb9b52" providerId="LiveId" clId="{D2CA7E71-E455-41FE-9C3C-05BA4B7778C9}" dt="2023-11-20T13:35:06.675" v="764"/>
          <ac:inkMkLst>
            <pc:docMk/>
            <pc:sldMk cId="0" sldId="264"/>
            <ac:inkMk id="51" creationId="{50C59DD0-4363-F6E0-088A-7B6A18A7AC3E}"/>
          </ac:inkMkLst>
        </pc:inkChg>
        <pc:inkChg chg="add del mod">
          <ac:chgData name="Perkins Haro" userId="b2b4bd6ccfcb9b52" providerId="LiveId" clId="{D2CA7E71-E455-41FE-9C3C-05BA4B7778C9}" dt="2023-11-20T13:35:06.698" v="797"/>
          <ac:inkMkLst>
            <pc:docMk/>
            <pc:sldMk cId="0" sldId="264"/>
            <ac:inkMk id="52" creationId="{60834E2C-DBAE-16B7-0A3E-B0506200768D}"/>
          </ac:inkMkLst>
        </pc:inkChg>
        <pc:inkChg chg="add del mod">
          <ac:chgData name="Perkins Haro" userId="b2b4bd6ccfcb9b52" providerId="LiveId" clId="{D2CA7E71-E455-41FE-9C3C-05BA4B7778C9}" dt="2023-11-20T13:35:06.687" v="775"/>
          <ac:inkMkLst>
            <pc:docMk/>
            <pc:sldMk cId="0" sldId="264"/>
            <ac:inkMk id="53" creationId="{43DD0F3E-75FF-B20C-CB7C-FB5ABD2CD0A6}"/>
          </ac:inkMkLst>
        </pc:inkChg>
        <pc:inkChg chg="add del mod">
          <ac:chgData name="Perkins Haro" userId="b2b4bd6ccfcb9b52" providerId="LiveId" clId="{D2CA7E71-E455-41FE-9C3C-05BA4B7778C9}" dt="2023-11-20T13:35:06.670" v="753"/>
          <ac:inkMkLst>
            <pc:docMk/>
            <pc:sldMk cId="0" sldId="264"/>
            <ac:inkMk id="54" creationId="{7BE86036-79A4-4D6D-FAB2-C13B6E2A5FAC}"/>
          </ac:inkMkLst>
        </pc:inkChg>
        <pc:inkChg chg="add del mod">
          <ac:chgData name="Perkins Haro" userId="b2b4bd6ccfcb9b52" providerId="LiveId" clId="{D2CA7E71-E455-41FE-9C3C-05BA4B7778C9}" dt="2023-11-20T13:35:06.674" v="762"/>
          <ac:inkMkLst>
            <pc:docMk/>
            <pc:sldMk cId="0" sldId="264"/>
            <ac:inkMk id="55" creationId="{EFBAF1E3-1716-6A91-22AB-449891CF525F}"/>
          </ac:inkMkLst>
        </pc:inkChg>
        <pc:inkChg chg="add del mod">
          <ac:chgData name="Perkins Haro" userId="b2b4bd6ccfcb9b52" providerId="LiveId" clId="{D2CA7E71-E455-41FE-9C3C-05BA4B7778C9}" dt="2023-11-20T13:35:06.691" v="782"/>
          <ac:inkMkLst>
            <pc:docMk/>
            <pc:sldMk cId="0" sldId="264"/>
            <ac:inkMk id="56" creationId="{A0E61638-D77C-F733-7A2D-87A1EF20B575}"/>
          </ac:inkMkLst>
        </pc:inkChg>
        <pc:inkChg chg="add del">
          <ac:chgData name="Perkins Haro" userId="b2b4bd6ccfcb9b52" providerId="LiveId" clId="{D2CA7E71-E455-41FE-9C3C-05BA4B7778C9}" dt="2023-11-20T13:35:06.691" v="781"/>
          <ac:inkMkLst>
            <pc:docMk/>
            <pc:sldMk cId="0" sldId="264"/>
            <ac:inkMk id="57" creationId="{C26D1523-3F06-1940-08F4-271A85C7DB97}"/>
          </ac:inkMkLst>
        </pc:inkChg>
        <pc:inkChg chg="add mod">
          <ac:chgData name="Perkins Haro" userId="b2b4bd6ccfcb9b52" providerId="LiveId" clId="{D2CA7E71-E455-41FE-9C3C-05BA4B7778C9}" dt="2023-11-20T13:34:32.661" v="727"/>
          <ac:inkMkLst>
            <pc:docMk/>
            <pc:sldMk cId="0" sldId="264"/>
            <ac:inkMk id="59" creationId="{5059A583-9F63-7DA5-A9EB-2AD95DEB8A43}"/>
          </ac:inkMkLst>
        </pc:inkChg>
        <pc:inkChg chg="add mod">
          <ac:chgData name="Perkins Haro" userId="b2b4bd6ccfcb9b52" providerId="LiveId" clId="{D2CA7E71-E455-41FE-9C3C-05BA4B7778C9}" dt="2023-11-20T13:34:32.661" v="727"/>
          <ac:inkMkLst>
            <pc:docMk/>
            <pc:sldMk cId="0" sldId="264"/>
            <ac:inkMk id="60" creationId="{5F7C87E3-0DA1-32B3-005D-0E8AE2B3BCDC}"/>
          </ac:inkMkLst>
        </pc:inkChg>
        <pc:inkChg chg="add del mod">
          <ac:chgData name="Perkins Haro" userId="b2b4bd6ccfcb9b52" providerId="LiveId" clId="{D2CA7E71-E455-41FE-9C3C-05BA4B7778C9}" dt="2023-11-20T13:35:06.681" v="769"/>
          <ac:inkMkLst>
            <pc:docMk/>
            <pc:sldMk cId="0" sldId="264"/>
            <ac:inkMk id="62" creationId="{DEB853CA-0902-6D39-1D97-8572EC395A26}"/>
          </ac:inkMkLst>
        </pc:inkChg>
        <pc:inkChg chg="add del mod">
          <ac:chgData name="Perkins Haro" userId="b2b4bd6ccfcb9b52" providerId="LiveId" clId="{D2CA7E71-E455-41FE-9C3C-05BA4B7778C9}" dt="2023-11-20T13:35:06.690" v="779"/>
          <ac:inkMkLst>
            <pc:docMk/>
            <pc:sldMk cId="0" sldId="264"/>
            <ac:inkMk id="63" creationId="{58BA9B37-B9D1-DE7D-FED7-956B8EF739C2}"/>
          </ac:inkMkLst>
        </pc:inkChg>
        <pc:inkChg chg="add del mod">
          <ac:chgData name="Perkins Haro" userId="b2b4bd6ccfcb9b52" providerId="LiveId" clId="{D2CA7E71-E455-41FE-9C3C-05BA4B7778C9}" dt="2023-11-20T13:35:06.694" v="786"/>
          <ac:inkMkLst>
            <pc:docMk/>
            <pc:sldMk cId="0" sldId="264"/>
            <ac:inkMk id="64" creationId="{3E584987-3430-B651-D4A1-8CB60C2C48D3}"/>
          </ac:inkMkLst>
        </pc:inkChg>
        <pc:inkChg chg="add del mod">
          <ac:chgData name="Perkins Haro" userId="b2b4bd6ccfcb9b52" providerId="LiveId" clId="{D2CA7E71-E455-41FE-9C3C-05BA4B7778C9}" dt="2023-11-20T13:35:06.673" v="759"/>
          <ac:inkMkLst>
            <pc:docMk/>
            <pc:sldMk cId="0" sldId="264"/>
            <ac:inkMk id="65" creationId="{C35A0EA6-706A-1B61-3A28-C45D999D8E1B}"/>
          </ac:inkMkLst>
        </pc:inkChg>
      </pc:sldChg>
      <pc:sldChg chg="addSp delSp modSp mod">
        <pc:chgData name="Perkins Haro" userId="b2b4bd6ccfcb9b52" providerId="LiveId" clId="{D2CA7E71-E455-41FE-9C3C-05BA4B7778C9}" dt="2023-11-21T13:45:02.127" v="1223"/>
        <pc:sldMkLst>
          <pc:docMk/>
          <pc:sldMk cId="0" sldId="265"/>
        </pc:sldMkLst>
        <pc:grpChg chg="mod">
          <ac:chgData name="Perkins Haro" userId="b2b4bd6ccfcb9b52" providerId="LiveId" clId="{D2CA7E71-E455-41FE-9C3C-05BA4B7778C9}" dt="2023-11-21T13:43:38.628" v="1147"/>
          <ac:grpSpMkLst>
            <pc:docMk/>
            <pc:sldMk cId="0" sldId="265"/>
            <ac:grpSpMk id="34" creationId="{654ABB8F-BFB8-6473-34B4-F42B5660FCCA}"/>
          </ac:grpSpMkLst>
        </pc:grpChg>
        <pc:grpChg chg="del mod">
          <ac:chgData name="Perkins Haro" userId="b2b4bd6ccfcb9b52" providerId="LiveId" clId="{D2CA7E71-E455-41FE-9C3C-05BA4B7778C9}" dt="2023-11-21T13:44:08.256" v="1185"/>
          <ac:grpSpMkLst>
            <pc:docMk/>
            <pc:sldMk cId="0" sldId="265"/>
            <ac:grpSpMk id="40" creationId="{87C94FF1-FFE4-8D67-A089-E333632C9DFF}"/>
          </ac:grpSpMkLst>
        </pc:grpChg>
        <pc:grpChg chg="del mod">
          <ac:chgData name="Perkins Haro" userId="b2b4bd6ccfcb9b52" providerId="LiveId" clId="{D2CA7E71-E455-41FE-9C3C-05BA4B7778C9}" dt="2023-11-21T13:44:23.455" v="1189"/>
          <ac:grpSpMkLst>
            <pc:docMk/>
            <pc:sldMk cId="0" sldId="265"/>
            <ac:grpSpMk id="53" creationId="{806F06C0-43A8-74B5-78A9-5108B01F7331}"/>
          </ac:grpSpMkLst>
        </pc:grpChg>
        <pc:grpChg chg="del mod">
          <ac:chgData name="Perkins Haro" userId="b2b4bd6ccfcb9b52" providerId="LiveId" clId="{D2CA7E71-E455-41FE-9C3C-05BA4B7778C9}" dt="2023-11-21T13:44:26.043" v="1191"/>
          <ac:grpSpMkLst>
            <pc:docMk/>
            <pc:sldMk cId="0" sldId="265"/>
            <ac:grpSpMk id="57" creationId="{C54018C2-ADAE-40E7-7F99-91E21D2897E6}"/>
          </ac:grpSpMkLst>
        </pc:grpChg>
        <pc:grpChg chg="del mod">
          <ac:chgData name="Perkins Haro" userId="b2b4bd6ccfcb9b52" providerId="LiveId" clId="{D2CA7E71-E455-41FE-9C3C-05BA4B7778C9}" dt="2023-11-21T13:44:27.618" v="1193"/>
          <ac:grpSpMkLst>
            <pc:docMk/>
            <pc:sldMk cId="0" sldId="265"/>
            <ac:grpSpMk id="59" creationId="{91BCDDDF-26FF-7007-48F3-61D593BFA111}"/>
          </ac:grpSpMkLst>
        </pc:grpChg>
        <pc:grpChg chg="mod">
          <ac:chgData name="Perkins Haro" userId="b2b4bd6ccfcb9b52" providerId="LiveId" clId="{D2CA7E71-E455-41FE-9C3C-05BA4B7778C9}" dt="2023-11-21T13:44:27.618" v="1193"/>
          <ac:grpSpMkLst>
            <pc:docMk/>
            <pc:sldMk cId="0" sldId="265"/>
            <ac:grpSpMk id="61" creationId="{45AF93D2-B211-353E-9AEA-8A74480A35A9}"/>
          </ac:grpSpMkLst>
        </pc:grpChg>
        <pc:grpChg chg="add del mod">
          <ac:chgData name="Perkins Haro" userId="b2b4bd6ccfcb9b52" providerId="LiveId" clId="{D2CA7E71-E455-41FE-9C3C-05BA4B7778C9}" dt="2023-11-21T13:45:02.127" v="1223"/>
          <ac:grpSpMkLst>
            <pc:docMk/>
            <pc:sldMk cId="0" sldId="265"/>
            <ac:grpSpMk id="64" creationId="{A32C44A8-A0B7-B250-F4CF-DF887081D787}"/>
          </ac:grpSpMkLst>
        </pc:grpChg>
        <pc:grpChg chg="add del mod">
          <ac:chgData name="Perkins Haro" userId="b2b4bd6ccfcb9b52" providerId="LiveId" clId="{D2CA7E71-E455-41FE-9C3C-05BA4B7778C9}" dt="2023-11-21T13:45:02.127" v="1223"/>
          <ac:grpSpMkLst>
            <pc:docMk/>
            <pc:sldMk cId="0" sldId="265"/>
            <ac:grpSpMk id="69" creationId="{FADCCB8D-DA82-14DA-6325-811EA5F0E327}"/>
          </ac:grpSpMkLst>
        </pc:grpChg>
        <pc:grpChg chg="add del mod">
          <ac:chgData name="Perkins Haro" userId="b2b4bd6ccfcb9b52" providerId="LiveId" clId="{D2CA7E71-E455-41FE-9C3C-05BA4B7778C9}" dt="2023-11-21T13:45:01.152" v="1218"/>
          <ac:grpSpMkLst>
            <pc:docMk/>
            <pc:sldMk cId="0" sldId="265"/>
            <ac:grpSpMk id="74" creationId="{65CBE261-E183-7372-D2E6-1CD4228B807C}"/>
          </ac:grpSpMkLst>
        </pc:grpChg>
        <pc:grpChg chg="mod">
          <ac:chgData name="Perkins Haro" userId="b2b4bd6ccfcb9b52" providerId="LiveId" clId="{D2CA7E71-E455-41FE-9C3C-05BA4B7778C9}" dt="2023-11-21T13:45:00.152" v="1213"/>
          <ac:grpSpMkLst>
            <pc:docMk/>
            <pc:sldMk cId="0" sldId="265"/>
            <ac:grpSpMk id="79" creationId="{6C514A7B-4582-3AB6-7C8F-0CEC5B313447}"/>
          </ac:grpSpMkLst>
        </pc:grpChg>
        <pc:picChg chg="add mod">
          <ac:chgData name="Perkins Haro" userId="b2b4bd6ccfcb9b52" providerId="LiveId" clId="{D2CA7E71-E455-41FE-9C3C-05BA4B7778C9}" dt="2023-11-20T20:29:48.614" v="958"/>
          <ac:picMkLst>
            <pc:docMk/>
            <pc:sldMk cId="0" sldId="265"/>
            <ac:picMk id="12" creationId="{1973855B-4A13-D0EB-1A36-5F2060A78BCE}"/>
          </ac:picMkLst>
        </pc:picChg>
        <pc:picChg chg="del">
          <ac:chgData name="Perkins Haro" userId="b2b4bd6ccfcb9b52" providerId="LiveId" clId="{D2CA7E71-E455-41FE-9C3C-05BA4B7778C9}" dt="2023-11-20T13:05:40.950" v="11" actId="478"/>
          <ac:picMkLst>
            <pc:docMk/>
            <pc:sldMk cId="0" sldId="265"/>
            <ac:picMk id="12" creationId="{8E311729-8648-234C-A3AD-253585C62F99}"/>
          </ac:picMkLst>
        </pc:picChg>
        <pc:inkChg chg="add del">
          <ac:chgData name="Perkins Haro" userId="b2b4bd6ccfcb9b52" providerId="LiveId" clId="{D2CA7E71-E455-41FE-9C3C-05BA4B7778C9}" dt="2023-11-20T20:08:59.715" v="925" actId="478"/>
          <ac:inkMkLst>
            <pc:docMk/>
            <pc:sldMk cId="0" sldId="265"/>
            <ac:inkMk id="3" creationId="{BE394A1D-A9E2-8D11-66E1-2EC8DA7D10A3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3" creationId="{D363D95B-F92E-199E-E161-B8F1B21D7077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9" creationId="{3E68B2CB-A46E-17B0-FB5C-8694ED976939}"/>
          </ac:inkMkLst>
        </pc:inkChg>
        <pc:inkChg chg="add del">
          <ac:chgData name="Perkins Haro" userId="b2b4bd6ccfcb9b52" providerId="LiveId" clId="{D2CA7E71-E455-41FE-9C3C-05BA4B7778C9}" dt="2023-11-20T20:09:02.260" v="926" actId="478"/>
          <ac:inkMkLst>
            <pc:docMk/>
            <pc:sldMk cId="0" sldId="265"/>
            <ac:inkMk id="9" creationId="{FAA8B124-5F96-4BBA-807A-762B88837F96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13" creationId="{D069AA3F-8862-A753-1238-23109EE1BB2E}"/>
          </ac:inkMkLst>
        </pc:inkChg>
        <pc:inkChg chg="add del mod">
          <ac:chgData name="Perkins Haro" userId="b2b4bd6ccfcb9b52" providerId="LiveId" clId="{D2CA7E71-E455-41FE-9C3C-05BA4B7778C9}" dt="2023-11-21T13:43:43.587" v="1166" actId="9405"/>
          <ac:inkMkLst>
            <pc:docMk/>
            <pc:sldMk cId="0" sldId="265"/>
            <ac:inkMk id="14" creationId="{B55942B0-A490-FD01-2655-A6D1C4A6C7B9}"/>
          </ac:inkMkLst>
        </pc:inkChg>
        <pc:inkChg chg="add del mod">
          <ac:chgData name="Perkins Haro" userId="b2b4bd6ccfcb9b52" providerId="LiveId" clId="{D2CA7E71-E455-41FE-9C3C-05BA4B7778C9}" dt="2023-11-21T13:43:43.122" v="1165" actId="9405"/>
          <ac:inkMkLst>
            <pc:docMk/>
            <pc:sldMk cId="0" sldId="265"/>
            <ac:inkMk id="15" creationId="{7DC3C7E1-6BF8-3F72-6AAD-BCBF20E9C3B7}"/>
          </ac:inkMkLst>
        </pc:inkChg>
        <pc:inkChg chg="add del mod">
          <ac:chgData name="Perkins Haro" userId="b2b4bd6ccfcb9b52" providerId="LiveId" clId="{D2CA7E71-E455-41FE-9C3C-05BA4B7778C9}" dt="2023-11-21T13:43:42.769" v="1164" actId="9405"/>
          <ac:inkMkLst>
            <pc:docMk/>
            <pc:sldMk cId="0" sldId="265"/>
            <ac:inkMk id="16" creationId="{AD0D5575-4F3B-8801-52B6-4EA09B82F605}"/>
          </ac:inkMkLst>
        </pc:inkChg>
        <pc:inkChg chg="add del mod">
          <ac:chgData name="Perkins Haro" userId="b2b4bd6ccfcb9b52" providerId="LiveId" clId="{D2CA7E71-E455-41FE-9C3C-05BA4B7778C9}" dt="2023-11-21T13:43:42.550" v="1163" actId="9405"/>
          <ac:inkMkLst>
            <pc:docMk/>
            <pc:sldMk cId="0" sldId="265"/>
            <ac:inkMk id="17" creationId="{B3613ED5-3F29-9DEC-D87B-AF6A07D7C397}"/>
          </ac:inkMkLst>
        </pc:inkChg>
        <pc:inkChg chg="add del mod">
          <ac:chgData name="Perkins Haro" userId="b2b4bd6ccfcb9b52" providerId="LiveId" clId="{D2CA7E71-E455-41FE-9C3C-05BA4B7778C9}" dt="2023-11-21T13:43:42.320" v="1162" actId="9405"/>
          <ac:inkMkLst>
            <pc:docMk/>
            <pc:sldMk cId="0" sldId="265"/>
            <ac:inkMk id="18" creationId="{57126A48-5C09-B1A4-71C5-DAD9B170CB99}"/>
          </ac:inkMkLst>
        </pc:inkChg>
        <pc:inkChg chg="add del mod">
          <ac:chgData name="Perkins Haro" userId="b2b4bd6ccfcb9b52" providerId="LiveId" clId="{D2CA7E71-E455-41FE-9C3C-05BA4B7778C9}" dt="2023-11-21T13:43:41.985" v="1161" actId="9405"/>
          <ac:inkMkLst>
            <pc:docMk/>
            <pc:sldMk cId="0" sldId="265"/>
            <ac:inkMk id="19" creationId="{0A336BC0-4541-0B78-5AA8-8159B5206495}"/>
          </ac:inkMkLst>
        </pc:inkChg>
        <pc:inkChg chg="add del mod">
          <ac:chgData name="Perkins Haro" userId="b2b4bd6ccfcb9b52" providerId="LiveId" clId="{D2CA7E71-E455-41FE-9C3C-05BA4B7778C9}" dt="2023-11-21T13:43:41.691" v="1160" actId="9405"/>
          <ac:inkMkLst>
            <pc:docMk/>
            <pc:sldMk cId="0" sldId="265"/>
            <ac:inkMk id="20" creationId="{D343D422-5B51-097F-9626-6B9CBA186618}"/>
          </ac:inkMkLst>
        </pc:inkChg>
        <pc:inkChg chg="add del mod">
          <ac:chgData name="Perkins Haro" userId="b2b4bd6ccfcb9b52" providerId="LiveId" clId="{D2CA7E71-E455-41FE-9C3C-05BA4B7778C9}" dt="2023-11-21T13:43:41.440" v="1159" actId="9405"/>
          <ac:inkMkLst>
            <pc:docMk/>
            <pc:sldMk cId="0" sldId="265"/>
            <ac:inkMk id="21" creationId="{D99BB098-E68A-D1A9-3D98-C1D5B14265F1}"/>
          </ac:inkMkLst>
        </pc:inkChg>
        <pc:inkChg chg="add del mod">
          <ac:chgData name="Perkins Haro" userId="b2b4bd6ccfcb9b52" providerId="LiveId" clId="{D2CA7E71-E455-41FE-9C3C-05BA4B7778C9}" dt="2023-11-21T13:43:41.283" v="1158" actId="9405"/>
          <ac:inkMkLst>
            <pc:docMk/>
            <pc:sldMk cId="0" sldId="265"/>
            <ac:inkMk id="22" creationId="{5476046D-D60E-ACCC-0B53-15AAF4EDC2AE}"/>
          </ac:inkMkLst>
        </pc:inkChg>
        <pc:inkChg chg="add del mod">
          <ac:chgData name="Perkins Haro" userId="b2b4bd6ccfcb9b52" providerId="LiveId" clId="{D2CA7E71-E455-41FE-9C3C-05BA4B7778C9}" dt="2023-11-21T13:43:40.963" v="1157" actId="9405"/>
          <ac:inkMkLst>
            <pc:docMk/>
            <pc:sldMk cId="0" sldId="265"/>
            <ac:inkMk id="23" creationId="{5CF54435-610C-0F8E-8BD2-1B41522D3F35}"/>
          </ac:inkMkLst>
        </pc:inkChg>
        <pc:inkChg chg="add del mod">
          <ac:chgData name="Perkins Haro" userId="b2b4bd6ccfcb9b52" providerId="LiveId" clId="{D2CA7E71-E455-41FE-9C3C-05BA4B7778C9}" dt="2023-11-21T13:43:40.766" v="1156" actId="9405"/>
          <ac:inkMkLst>
            <pc:docMk/>
            <pc:sldMk cId="0" sldId="265"/>
            <ac:inkMk id="24" creationId="{55650E79-7AE5-68D0-D28D-6BCE14764E57}"/>
          </ac:inkMkLst>
        </pc:inkChg>
        <pc:inkChg chg="add del mod">
          <ac:chgData name="Perkins Haro" userId="b2b4bd6ccfcb9b52" providerId="LiveId" clId="{D2CA7E71-E455-41FE-9C3C-05BA4B7778C9}" dt="2023-11-21T13:43:40.592" v="1155" actId="9405"/>
          <ac:inkMkLst>
            <pc:docMk/>
            <pc:sldMk cId="0" sldId="265"/>
            <ac:inkMk id="25" creationId="{E0EBBA5E-E9CA-B1CF-9594-50C7119C676E}"/>
          </ac:inkMkLst>
        </pc:inkChg>
        <pc:inkChg chg="add del mod">
          <ac:chgData name="Perkins Haro" userId="b2b4bd6ccfcb9b52" providerId="LiveId" clId="{D2CA7E71-E455-41FE-9C3C-05BA4B7778C9}" dt="2023-11-21T13:43:40.338" v="1154" actId="9405"/>
          <ac:inkMkLst>
            <pc:docMk/>
            <pc:sldMk cId="0" sldId="265"/>
            <ac:inkMk id="26" creationId="{BF85D6BD-8F2C-668B-ECD9-A6C75CC93220}"/>
          </ac:inkMkLst>
        </pc:inkChg>
        <pc:inkChg chg="add del mod">
          <ac:chgData name="Perkins Haro" userId="b2b4bd6ccfcb9b52" providerId="LiveId" clId="{D2CA7E71-E455-41FE-9C3C-05BA4B7778C9}" dt="2023-11-21T13:43:40.113" v="1153" actId="9405"/>
          <ac:inkMkLst>
            <pc:docMk/>
            <pc:sldMk cId="0" sldId="265"/>
            <ac:inkMk id="27" creationId="{B438BBE1-94BF-74F2-67BA-22DD71AF245F}"/>
          </ac:inkMkLst>
        </pc:inkChg>
        <pc:inkChg chg="add del mod">
          <ac:chgData name="Perkins Haro" userId="b2b4bd6ccfcb9b52" providerId="LiveId" clId="{D2CA7E71-E455-41FE-9C3C-05BA4B7778C9}" dt="2023-11-21T13:43:39.945" v="1152" actId="9405"/>
          <ac:inkMkLst>
            <pc:docMk/>
            <pc:sldMk cId="0" sldId="265"/>
            <ac:inkMk id="28" creationId="{EAD2D917-29D8-6BC6-D915-248CDEA42931}"/>
          </ac:inkMkLst>
        </pc:inkChg>
        <pc:inkChg chg="add del mod">
          <ac:chgData name="Perkins Haro" userId="b2b4bd6ccfcb9b52" providerId="LiveId" clId="{D2CA7E71-E455-41FE-9C3C-05BA4B7778C9}" dt="2023-11-21T13:43:39.700" v="1151" actId="9405"/>
          <ac:inkMkLst>
            <pc:docMk/>
            <pc:sldMk cId="0" sldId="265"/>
            <ac:inkMk id="29" creationId="{EA33F8CF-589E-A8EC-47D8-28E5B48B0519}"/>
          </ac:inkMkLst>
        </pc:inkChg>
        <pc:inkChg chg="add del mod">
          <ac:chgData name="Perkins Haro" userId="b2b4bd6ccfcb9b52" providerId="LiveId" clId="{D2CA7E71-E455-41FE-9C3C-05BA4B7778C9}" dt="2023-11-21T13:43:39.410" v="1150" actId="9405"/>
          <ac:inkMkLst>
            <pc:docMk/>
            <pc:sldMk cId="0" sldId="265"/>
            <ac:inkMk id="30" creationId="{A72A22C1-E0FA-CDAE-8347-7E84C822DDBA}"/>
          </ac:inkMkLst>
        </pc:inkChg>
        <pc:inkChg chg="add del mod">
          <ac:chgData name="Perkins Haro" userId="b2b4bd6ccfcb9b52" providerId="LiveId" clId="{D2CA7E71-E455-41FE-9C3C-05BA4B7778C9}" dt="2023-11-21T13:43:39.268" v="1149" actId="9405"/>
          <ac:inkMkLst>
            <pc:docMk/>
            <pc:sldMk cId="0" sldId="265"/>
            <ac:inkMk id="31" creationId="{9D146FC4-2B0F-3BEA-4A4C-17E79FF94392}"/>
          </ac:inkMkLst>
        </pc:inkChg>
        <pc:inkChg chg="add del mod">
          <ac:chgData name="Perkins Haro" userId="b2b4bd6ccfcb9b52" providerId="LiveId" clId="{D2CA7E71-E455-41FE-9C3C-05BA4B7778C9}" dt="2023-11-21T13:43:39.002" v="1148" actId="9405"/>
          <ac:inkMkLst>
            <pc:docMk/>
            <pc:sldMk cId="0" sldId="265"/>
            <ac:inkMk id="32" creationId="{E08B78D0-F6D4-0FB3-AE6A-01CBD18A6569}"/>
          </ac:inkMkLst>
        </pc:inkChg>
        <pc:inkChg chg="add del mod">
          <ac:chgData name="Perkins Haro" userId="b2b4bd6ccfcb9b52" providerId="LiveId" clId="{D2CA7E71-E455-41FE-9C3C-05BA4B7778C9}" dt="2023-11-21T13:43:38.628" v="1147"/>
          <ac:inkMkLst>
            <pc:docMk/>
            <pc:sldMk cId="0" sldId="265"/>
            <ac:inkMk id="33" creationId="{8984F037-F6E5-3380-E5AA-66E94A60A984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35" creationId="{77E8632D-02C1-363A-409B-C21A1FAF72A1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36" creationId="{C6B91D2F-80BA-9192-8180-9739C9D0B83E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37" creationId="{31C47534-A643-C345-A462-774F8B841B07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38" creationId="{5652AAA0-C20D-E52B-5A12-D52DE4567A8E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39" creationId="{86AE1652-F058-F105-5FBD-9309C775E163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41" creationId="{DF40CC0C-D55E-A58F-D6C7-EC3F68077BB4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42" creationId="{D1854C0E-521D-3DFF-CD51-34C09F36022B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43" creationId="{06010A52-2014-7193-E7E7-8173D24E3722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44" creationId="{571F83F7-4BB1-10BB-C3D8-A36E9B096E54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45" creationId="{E1AE4C0F-42F7-341C-51A5-F704B4EF9969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46" creationId="{B45ACEEE-94BC-FDF8-1BAA-5B196B1FF441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47" creationId="{D12AE3F5-F941-1572-0C14-5BA0225808AE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48" creationId="{DEB32EBC-2010-D569-5E28-EA6AD8262CC9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49" creationId="{F2FDA218-9DEA-FE8E-FD8D-3BC382EA42DD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50" creationId="{133F4A4B-97EA-5279-5310-BA8DB7E15C32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51" creationId="{708A0034-E740-986A-276D-D42923FC839F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52" creationId="{D3451893-D8D6-1B8C-36D3-213DA0BD0055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54" creationId="{E789185E-10AC-4421-147B-BE2ED3465E18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55" creationId="{5D15EDF7-B8D3-81A3-ACCC-5368BA1ABF6F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56" creationId="{7F490821-BC9E-E37C-05A6-4426EFC3C402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58" creationId="{37453964-0153-AAD6-9A20-6A99E552B3A0}"/>
          </ac:inkMkLst>
        </pc:inkChg>
        <pc:inkChg chg="add mod">
          <ac:chgData name="Perkins Haro" userId="b2b4bd6ccfcb9b52" providerId="LiveId" clId="{D2CA7E71-E455-41FE-9C3C-05BA4B7778C9}" dt="2023-11-21T13:44:27.618" v="1193"/>
          <ac:inkMkLst>
            <pc:docMk/>
            <pc:sldMk cId="0" sldId="265"/>
            <ac:inkMk id="60" creationId="{EF6E8D8B-5700-941A-B0A7-55B85A6F8D04}"/>
          </ac:inkMkLst>
        </pc:inkChg>
        <pc:inkChg chg="add mod">
          <ac:chgData name="Perkins Haro" userId="b2b4bd6ccfcb9b52" providerId="LiveId" clId="{D2CA7E71-E455-41FE-9C3C-05BA4B7778C9}" dt="2023-11-21T13:45:02.127" v="1223"/>
          <ac:inkMkLst>
            <pc:docMk/>
            <pc:sldMk cId="0" sldId="265"/>
            <ac:inkMk id="62" creationId="{52CF4C82-0096-F71F-E8DB-D670BBFAE069}"/>
          </ac:inkMkLst>
        </pc:inkChg>
        <pc:inkChg chg="add mod">
          <ac:chgData name="Perkins Haro" userId="b2b4bd6ccfcb9b52" providerId="LiveId" clId="{D2CA7E71-E455-41FE-9C3C-05BA4B7778C9}" dt="2023-11-21T13:45:02.127" v="1223"/>
          <ac:inkMkLst>
            <pc:docMk/>
            <pc:sldMk cId="0" sldId="265"/>
            <ac:inkMk id="63" creationId="{2F9CEBCF-90B6-6C74-38AB-3975A34B9C3B}"/>
          </ac:inkMkLst>
        </pc:inkChg>
        <pc:inkChg chg="add mod">
          <ac:chgData name="Perkins Haro" userId="b2b4bd6ccfcb9b52" providerId="LiveId" clId="{D2CA7E71-E455-41FE-9C3C-05BA4B7778C9}" dt="2023-11-21T13:45:02.127" v="1223"/>
          <ac:inkMkLst>
            <pc:docMk/>
            <pc:sldMk cId="0" sldId="265"/>
            <ac:inkMk id="65" creationId="{4F48F50C-BB86-E81E-34C7-D63F853380F6}"/>
          </ac:inkMkLst>
        </pc:inkChg>
        <pc:inkChg chg="add mod">
          <ac:chgData name="Perkins Haro" userId="b2b4bd6ccfcb9b52" providerId="LiveId" clId="{D2CA7E71-E455-41FE-9C3C-05BA4B7778C9}" dt="2023-11-21T13:45:02.127" v="1223"/>
          <ac:inkMkLst>
            <pc:docMk/>
            <pc:sldMk cId="0" sldId="265"/>
            <ac:inkMk id="66" creationId="{99B6F3A6-6E78-8D46-263C-A1D0E185B9E9}"/>
          </ac:inkMkLst>
        </pc:inkChg>
        <pc:inkChg chg="add mod">
          <ac:chgData name="Perkins Haro" userId="b2b4bd6ccfcb9b52" providerId="LiveId" clId="{D2CA7E71-E455-41FE-9C3C-05BA4B7778C9}" dt="2023-11-21T13:45:02.127" v="1223"/>
          <ac:inkMkLst>
            <pc:docMk/>
            <pc:sldMk cId="0" sldId="265"/>
            <ac:inkMk id="67" creationId="{92A0BB72-69F2-DCE0-5591-DF721BD9F3F2}"/>
          </ac:inkMkLst>
        </pc:inkChg>
        <pc:inkChg chg="add del mod">
          <ac:chgData name="Perkins Haro" userId="b2b4bd6ccfcb9b52" providerId="LiveId" clId="{D2CA7E71-E455-41FE-9C3C-05BA4B7778C9}" dt="2023-11-21T13:45:02.127" v="1223"/>
          <ac:inkMkLst>
            <pc:docMk/>
            <pc:sldMk cId="0" sldId="265"/>
            <ac:inkMk id="68" creationId="{D450B41A-A035-7AF5-F3E9-55B081BDE357}"/>
          </ac:inkMkLst>
        </pc:inkChg>
        <pc:inkChg chg="add del mod">
          <ac:chgData name="Perkins Haro" userId="b2b4bd6ccfcb9b52" providerId="LiveId" clId="{D2CA7E71-E455-41FE-9C3C-05BA4B7778C9}" dt="2023-11-21T13:45:01.897" v="1221" actId="9405"/>
          <ac:inkMkLst>
            <pc:docMk/>
            <pc:sldMk cId="0" sldId="265"/>
            <ac:inkMk id="70" creationId="{8FF4EAF9-1971-6820-7A97-EB13B2C9822C}"/>
          </ac:inkMkLst>
        </pc:inkChg>
        <pc:inkChg chg="add del mod">
          <ac:chgData name="Perkins Haro" userId="b2b4bd6ccfcb9b52" providerId="LiveId" clId="{D2CA7E71-E455-41FE-9C3C-05BA4B7778C9}" dt="2023-11-21T13:45:01.672" v="1220" actId="9405"/>
          <ac:inkMkLst>
            <pc:docMk/>
            <pc:sldMk cId="0" sldId="265"/>
            <ac:inkMk id="71" creationId="{9248CBE5-91BE-4739-05D4-2436098929B4}"/>
          </ac:inkMkLst>
        </pc:inkChg>
        <pc:inkChg chg="add del mod">
          <ac:chgData name="Perkins Haro" userId="b2b4bd6ccfcb9b52" providerId="LiveId" clId="{D2CA7E71-E455-41FE-9C3C-05BA4B7778C9}" dt="2023-11-21T13:45:01.496" v="1219" actId="9405"/>
          <ac:inkMkLst>
            <pc:docMk/>
            <pc:sldMk cId="0" sldId="265"/>
            <ac:inkMk id="72" creationId="{82E6A6EF-A62C-5171-7F1D-EB5DFE2AFCD8}"/>
          </ac:inkMkLst>
        </pc:inkChg>
        <pc:inkChg chg="add del mod">
          <ac:chgData name="Perkins Haro" userId="b2b4bd6ccfcb9b52" providerId="LiveId" clId="{D2CA7E71-E455-41FE-9C3C-05BA4B7778C9}" dt="2023-11-21T13:45:01.152" v="1218"/>
          <ac:inkMkLst>
            <pc:docMk/>
            <pc:sldMk cId="0" sldId="265"/>
            <ac:inkMk id="73" creationId="{1B74A5D7-2C7E-E10D-1604-180C2C76706A}"/>
          </ac:inkMkLst>
        </pc:inkChg>
        <pc:inkChg chg="add del mod">
          <ac:chgData name="Perkins Haro" userId="b2b4bd6ccfcb9b52" providerId="LiveId" clId="{D2CA7E71-E455-41FE-9C3C-05BA4B7778C9}" dt="2023-11-21T13:45:00.898" v="1216" actId="9405"/>
          <ac:inkMkLst>
            <pc:docMk/>
            <pc:sldMk cId="0" sldId="265"/>
            <ac:inkMk id="75" creationId="{2DEEC5AD-2465-A6FF-2E7E-865B38EC0EE6}"/>
          </ac:inkMkLst>
        </pc:inkChg>
        <pc:inkChg chg="add del mod">
          <ac:chgData name="Perkins Haro" userId="b2b4bd6ccfcb9b52" providerId="LiveId" clId="{D2CA7E71-E455-41FE-9C3C-05BA4B7778C9}" dt="2023-11-21T13:45:00.681" v="1215" actId="9405"/>
          <ac:inkMkLst>
            <pc:docMk/>
            <pc:sldMk cId="0" sldId="265"/>
            <ac:inkMk id="76" creationId="{5B765994-4ED8-3E67-E8D4-A0D95B2CB6CD}"/>
          </ac:inkMkLst>
        </pc:inkChg>
        <pc:inkChg chg="add del mod">
          <ac:chgData name="Perkins Haro" userId="b2b4bd6ccfcb9b52" providerId="LiveId" clId="{D2CA7E71-E455-41FE-9C3C-05BA4B7778C9}" dt="2023-11-21T13:45:00.614" v="1214" actId="9405"/>
          <ac:inkMkLst>
            <pc:docMk/>
            <pc:sldMk cId="0" sldId="265"/>
            <ac:inkMk id="77" creationId="{65346668-B011-2F0F-4AFF-005A80A44CB0}"/>
          </ac:inkMkLst>
        </pc:inkChg>
        <pc:inkChg chg="add del mod">
          <ac:chgData name="Perkins Haro" userId="b2b4bd6ccfcb9b52" providerId="LiveId" clId="{D2CA7E71-E455-41FE-9C3C-05BA4B7778C9}" dt="2023-11-21T13:45:00.152" v="1213"/>
          <ac:inkMkLst>
            <pc:docMk/>
            <pc:sldMk cId="0" sldId="265"/>
            <ac:inkMk id="78" creationId="{D84F913B-F81B-52B0-2FEC-972199BED41E}"/>
          </ac:inkMkLst>
        </pc:inkChg>
      </pc:sldChg>
      <pc:sldChg chg="addSp delSp modSp mod">
        <pc:chgData name="Perkins Haro" userId="b2b4bd6ccfcb9b52" providerId="LiveId" clId="{D2CA7E71-E455-41FE-9C3C-05BA4B7778C9}" dt="2023-11-21T13:47:36.454" v="1271"/>
        <pc:sldMkLst>
          <pc:docMk/>
          <pc:sldMk cId="0" sldId="266"/>
        </pc:sldMkLst>
        <pc:grpChg chg="del mod">
          <ac:chgData name="Perkins Haro" userId="b2b4bd6ccfcb9b52" providerId="LiveId" clId="{D2CA7E71-E455-41FE-9C3C-05BA4B7778C9}" dt="2023-11-21T13:46:35.058" v="1235"/>
          <ac:grpSpMkLst>
            <pc:docMk/>
            <pc:sldMk cId="0" sldId="266"/>
            <ac:grpSpMk id="17" creationId="{BCF73F96-2CFA-4B25-5220-57C56951B332}"/>
          </ac:grpSpMkLst>
        </pc:grpChg>
        <pc:grpChg chg="del mod">
          <ac:chgData name="Perkins Haro" userId="b2b4bd6ccfcb9b52" providerId="LiveId" clId="{D2CA7E71-E455-41FE-9C3C-05BA4B7778C9}" dt="2023-11-21T13:46:35.058" v="1235"/>
          <ac:grpSpMkLst>
            <pc:docMk/>
            <pc:sldMk cId="0" sldId="266"/>
            <ac:grpSpMk id="18" creationId="{809F29E1-64B8-7810-9843-874655E1BB35}"/>
          </ac:grpSpMkLst>
        </pc:grpChg>
        <pc:grpChg chg="del mod">
          <ac:chgData name="Perkins Haro" userId="b2b4bd6ccfcb9b52" providerId="LiveId" clId="{D2CA7E71-E455-41FE-9C3C-05BA4B7778C9}" dt="2023-11-21T13:46:47.065" v="1237"/>
          <ac:grpSpMkLst>
            <pc:docMk/>
            <pc:sldMk cId="0" sldId="266"/>
            <ac:grpSpMk id="24" creationId="{C4F45F2E-85DA-0A45-57BF-F4DB43166EDE}"/>
          </ac:grpSpMkLst>
        </pc:grpChg>
        <pc:grpChg chg="mod">
          <ac:chgData name="Perkins Haro" userId="b2b4bd6ccfcb9b52" providerId="LiveId" clId="{D2CA7E71-E455-41FE-9C3C-05BA4B7778C9}" dt="2023-11-21T13:46:47.065" v="1237"/>
          <ac:grpSpMkLst>
            <pc:docMk/>
            <pc:sldMk cId="0" sldId="266"/>
            <ac:grpSpMk id="26" creationId="{1BF5D299-1489-E15A-1E70-003EAC11D48E}"/>
          </ac:grpSpMkLst>
        </pc:grpChg>
        <pc:grpChg chg="del mod">
          <ac:chgData name="Perkins Haro" userId="b2b4bd6ccfcb9b52" providerId="LiveId" clId="{D2CA7E71-E455-41FE-9C3C-05BA4B7778C9}" dt="2023-11-21T13:47:15.373" v="1249"/>
          <ac:grpSpMkLst>
            <pc:docMk/>
            <pc:sldMk cId="0" sldId="266"/>
            <ac:grpSpMk id="32" creationId="{ABDA7635-6553-78F0-ACD9-713FE5A4B7C7}"/>
          </ac:grpSpMkLst>
        </pc:grpChg>
        <pc:grpChg chg="del mod">
          <ac:chgData name="Perkins Haro" userId="b2b4bd6ccfcb9b52" providerId="LiveId" clId="{D2CA7E71-E455-41FE-9C3C-05BA4B7778C9}" dt="2023-11-21T13:47:21.302" v="1256"/>
          <ac:grpSpMkLst>
            <pc:docMk/>
            <pc:sldMk cId="0" sldId="266"/>
            <ac:grpSpMk id="38" creationId="{07A6798D-AE54-B532-B32B-2D1BDEF1E1F1}"/>
          </ac:grpSpMkLst>
        </pc:grpChg>
        <pc:grpChg chg="del mod">
          <ac:chgData name="Perkins Haro" userId="b2b4bd6ccfcb9b52" providerId="LiveId" clId="{D2CA7E71-E455-41FE-9C3C-05BA4B7778C9}" dt="2023-11-21T13:47:32.522" v="1265"/>
          <ac:grpSpMkLst>
            <pc:docMk/>
            <pc:sldMk cId="0" sldId="266"/>
            <ac:grpSpMk id="45" creationId="{174DCA15-745D-7D6B-718A-F3EF02FCEB6A}"/>
          </ac:grpSpMkLst>
        </pc:grpChg>
        <pc:grpChg chg="del mod">
          <ac:chgData name="Perkins Haro" userId="b2b4bd6ccfcb9b52" providerId="LiveId" clId="{D2CA7E71-E455-41FE-9C3C-05BA4B7778C9}" dt="2023-11-21T13:47:36.454" v="1271"/>
          <ac:grpSpMkLst>
            <pc:docMk/>
            <pc:sldMk cId="0" sldId="266"/>
            <ac:grpSpMk id="54" creationId="{FEC58E46-223D-4D00-3E90-22211C980501}"/>
          </ac:grpSpMkLst>
        </pc:grpChg>
        <pc:grpChg chg="mod">
          <ac:chgData name="Perkins Haro" userId="b2b4bd6ccfcb9b52" providerId="LiveId" clId="{D2CA7E71-E455-41FE-9C3C-05BA4B7778C9}" dt="2023-11-21T13:47:36.454" v="1271"/>
          <ac:grpSpMkLst>
            <pc:docMk/>
            <pc:sldMk cId="0" sldId="266"/>
            <ac:grpSpMk id="60" creationId="{57CF2FE4-2DA3-4927-D897-28DB235129D8}"/>
          </ac:grpSpMkLst>
        </pc:grpChg>
        <pc:picChg chg="add mod">
          <ac:chgData name="Perkins Haro" userId="b2b4bd6ccfcb9b52" providerId="LiveId" clId="{D2CA7E71-E455-41FE-9C3C-05BA4B7778C9}" dt="2023-11-20T20:29:50.871" v="959"/>
          <ac:picMkLst>
            <pc:docMk/>
            <pc:sldMk cId="0" sldId="266"/>
            <ac:picMk id="3" creationId="{48383495-B60F-D583-7F9F-75C544878ACB}"/>
          </ac:picMkLst>
        </pc:picChg>
        <pc:picChg chg="del">
          <ac:chgData name="Perkins Haro" userId="b2b4bd6ccfcb9b52" providerId="LiveId" clId="{D2CA7E71-E455-41FE-9C3C-05BA4B7778C9}" dt="2023-11-20T13:05:44.606" v="12" actId="478"/>
          <ac:picMkLst>
            <pc:docMk/>
            <pc:sldMk cId="0" sldId="266"/>
            <ac:picMk id="13" creationId="{4CFD2C24-BD86-9086-C9BB-F5BC37441CB3}"/>
          </ac:picMkLst>
        </pc:picChg>
        <pc:inkChg chg="add mod">
          <ac:chgData name="Perkins Haro" userId="b2b4bd6ccfcb9b52" providerId="LiveId" clId="{D2CA7E71-E455-41FE-9C3C-05BA4B7778C9}" dt="2023-11-21T13:46:47.065" v="1237"/>
          <ac:inkMkLst>
            <pc:docMk/>
            <pc:sldMk cId="0" sldId="266"/>
            <ac:inkMk id="10" creationId="{2D212ED0-5EA4-F7F9-4F84-58D8AD782772}"/>
          </ac:inkMkLst>
        </pc:inkChg>
        <pc:inkChg chg="add mod">
          <ac:chgData name="Perkins Haro" userId="b2b4bd6ccfcb9b52" providerId="LiveId" clId="{D2CA7E71-E455-41FE-9C3C-05BA4B7778C9}" dt="2023-11-21T13:46:47.065" v="1237"/>
          <ac:inkMkLst>
            <pc:docMk/>
            <pc:sldMk cId="0" sldId="266"/>
            <ac:inkMk id="13" creationId="{E7C222D1-6C7C-998C-40D5-8FD8A0EF0EAD}"/>
          </ac:inkMkLst>
        </pc:inkChg>
        <pc:inkChg chg="add mod">
          <ac:chgData name="Perkins Haro" userId="b2b4bd6ccfcb9b52" providerId="LiveId" clId="{D2CA7E71-E455-41FE-9C3C-05BA4B7778C9}" dt="2023-11-21T13:46:47.065" v="1237"/>
          <ac:inkMkLst>
            <pc:docMk/>
            <pc:sldMk cId="0" sldId="266"/>
            <ac:inkMk id="14" creationId="{98EFEEA2-66C6-720A-D6D7-5AA191772E35}"/>
          </ac:inkMkLst>
        </pc:inkChg>
        <pc:inkChg chg="add mod">
          <ac:chgData name="Perkins Haro" userId="b2b4bd6ccfcb9b52" providerId="LiveId" clId="{D2CA7E71-E455-41FE-9C3C-05BA4B7778C9}" dt="2023-11-21T13:46:47.065" v="1237"/>
          <ac:inkMkLst>
            <pc:docMk/>
            <pc:sldMk cId="0" sldId="266"/>
            <ac:inkMk id="15" creationId="{711DD137-EDD7-83D4-6927-CF88B5AFC6BB}"/>
          </ac:inkMkLst>
        </pc:inkChg>
        <pc:inkChg chg="add mod">
          <ac:chgData name="Perkins Haro" userId="b2b4bd6ccfcb9b52" providerId="LiveId" clId="{D2CA7E71-E455-41FE-9C3C-05BA4B7778C9}" dt="2023-11-21T13:46:47.065" v="1237"/>
          <ac:inkMkLst>
            <pc:docMk/>
            <pc:sldMk cId="0" sldId="266"/>
            <ac:inkMk id="16" creationId="{BC97CA60-C173-7017-5E1F-7DD35E01C1C5}"/>
          </ac:inkMkLst>
        </pc:inkChg>
        <pc:inkChg chg="add mod">
          <ac:chgData name="Perkins Haro" userId="b2b4bd6ccfcb9b52" providerId="LiveId" clId="{D2CA7E71-E455-41FE-9C3C-05BA4B7778C9}" dt="2023-11-21T13:46:47.065" v="1237"/>
          <ac:inkMkLst>
            <pc:docMk/>
            <pc:sldMk cId="0" sldId="266"/>
            <ac:inkMk id="19" creationId="{5E859E78-156F-6F5A-C4F4-D8FBC9B82A80}"/>
          </ac:inkMkLst>
        </pc:inkChg>
        <pc:inkChg chg="add mod">
          <ac:chgData name="Perkins Haro" userId="b2b4bd6ccfcb9b52" providerId="LiveId" clId="{D2CA7E71-E455-41FE-9C3C-05BA4B7778C9}" dt="2023-11-21T13:46:47.065" v="1237"/>
          <ac:inkMkLst>
            <pc:docMk/>
            <pc:sldMk cId="0" sldId="266"/>
            <ac:inkMk id="20" creationId="{7D9D18C7-5935-713A-3FEC-5DA1C860ACD2}"/>
          </ac:inkMkLst>
        </pc:inkChg>
        <pc:inkChg chg="add mod">
          <ac:chgData name="Perkins Haro" userId="b2b4bd6ccfcb9b52" providerId="LiveId" clId="{D2CA7E71-E455-41FE-9C3C-05BA4B7778C9}" dt="2023-11-21T13:46:47.065" v="1237"/>
          <ac:inkMkLst>
            <pc:docMk/>
            <pc:sldMk cId="0" sldId="266"/>
            <ac:inkMk id="21" creationId="{59629501-566B-04D4-EFF0-F4370D4C6F4C}"/>
          </ac:inkMkLst>
        </pc:inkChg>
        <pc:inkChg chg="add mod">
          <ac:chgData name="Perkins Haro" userId="b2b4bd6ccfcb9b52" providerId="LiveId" clId="{D2CA7E71-E455-41FE-9C3C-05BA4B7778C9}" dt="2023-11-21T13:46:47.065" v="1237"/>
          <ac:inkMkLst>
            <pc:docMk/>
            <pc:sldMk cId="0" sldId="266"/>
            <ac:inkMk id="22" creationId="{E990FC82-38B1-6CA0-B87B-CB20AB09BD35}"/>
          </ac:inkMkLst>
        </pc:inkChg>
        <pc:inkChg chg="add mod">
          <ac:chgData name="Perkins Haro" userId="b2b4bd6ccfcb9b52" providerId="LiveId" clId="{D2CA7E71-E455-41FE-9C3C-05BA4B7778C9}" dt="2023-11-21T13:46:47.065" v="1237"/>
          <ac:inkMkLst>
            <pc:docMk/>
            <pc:sldMk cId="0" sldId="266"/>
            <ac:inkMk id="23" creationId="{C93ABC9E-AD73-741D-05B5-A14733AEAD63}"/>
          </ac:inkMkLst>
        </pc:inkChg>
        <pc:inkChg chg="add mod">
          <ac:chgData name="Perkins Haro" userId="b2b4bd6ccfcb9b52" providerId="LiveId" clId="{D2CA7E71-E455-41FE-9C3C-05BA4B7778C9}" dt="2023-11-21T13:46:47.065" v="1237"/>
          <ac:inkMkLst>
            <pc:docMk/>
            <pc:sldMk cId="0" sldId="266"/>
            <ac:inkMk id="25" creationId="{7EA1C427-D13F-295F-9358-4F5B471E939C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27" creationId="{C5D265FA-70C4-E2BB-7597-8B882C6ED8E0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28" creationId="{AC387A44-C9DE-B60C-9728-19D755CEF965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29" creationId="{341590C3-09A7-B859-935A-0A579657BE26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30" creationId="{D31DBA5B-9B8A-2688-0453-668B02581558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31" creationId="{2F648D4B-E4A3-962D-3B6D-0F5BAFD73C08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33" creationId="{691CB33F-2707-07D5-59E3-834CD6DA4B12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34" creationId="{31B2A4AB-E638-0700-BD13-2E5BB0553382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35" creationId="{459F8AFA-6D6B-F6FD-94BB-B3CCD074903C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36" creationId="{C06604B6-06DD-A044-CB46-1512B595C14B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37" creationId="{D764B26E-6A76-F720-86AC-126D8140F3CF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39" creationId="{A3D5EC92-9B3A-27D1-4F66-D4D5386F85C6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40" creationId="{E115F223-04B6-336E-0735-EE37735B0617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41" creationId="{39E1A8CD-55C2-F60D-D6AA-72B428BF2000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42" creationId="{3E47B26A-2E22-2DFD-1817-F5C62AB860CF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43" creationId="{5BFA9656-8FDA-284F-EBCB-5B8C7CA9F184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44" creationId="{5403CB1D-9FA7-8D45-B05D-9FF9076C641A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46" creationId="{50E5BB20-439F-F4A4-E687-9DB153EED0C9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47" creationId="{C249FD51-DB6A-3CDC-50B0-ACF3126380CF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48" creationId="{3732BC4D-7FD1-EF7E-F2CB-0AD90AD3E99F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49" creationId="{6F5EE946-1BCB-A99D-D230-46D32D4D2F92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50" creationId="{6F115232-3319-57EE-F335-F52CF95DC25D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51" creationId="{AF79ED6E-8147-A509-71ED-AD52D9FCC5DD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52" creationId="{9E4F2959-22A8-0744-C20B-663F777515D5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53" creationId="{174BC44F-3265-A17A-3536-2D6408D54782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55" creationId="{37A2F6E9-DB9C-B17E-8AA2-CCA64FC4E1A5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56" creationId="{CEE724B6-503B-4071-9D5C-E9ED1E6F8ADA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57" creationId="{7AE589CA-6607-B43A-6B9F-053614DB2FEA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58" creationId="{5976039D-8465-63ED-C5B1-56D9B6BB47DE}"/>
          </ac:inkMkLst>
        </pc:inkChg>
        <pc:inkChg chg="add mod">
          <ac:chgData name="Perkins Haro" userId="b2b4bd6ccfcb9b52" providerId="LiveId" clId="{D2CA7E71-E455-41FE-9C3C-05BA4B7778C9}" dt="2023-11-21T13:47:36.454" v="1271"/>
          <ac:inkMkLst>
            <pc:docMk/>
            <pc:sldMk cId="0" sldId="266"/>
            <ac:inkMk id="59" creationId="{06DE95AB-4032-C05A-DAEF-E379705292A2}"/>
          </ac:inkMkLst>
        </pc:inkChg>
      </pc:sldChg>
      <pc:sldChg chg="addSp delSp modSp mod">
        <pc:chgData name="Perkins Haro" userId="b2b4bd6ccfcb9b52" providerId="LiveId" clId="{D2CA7E71-E455-41FE-9C3C-05BA4B7778C9}" dt="2023-11-21T13:51:34.938" v="1443"/>
        <pc:sldMkLst>
          <pc:docMk/>
          <pc:sldMk cId="0" sldId="267"/>
        </pc:sldMkLst>
        <pc:grpChg chg="del mod">
          <ac:chgData name="Perkins Haro" userId="b2b4bd6ccfcb9b52" providerId="LiveId" clId="{D2CA7E71-E455-41FE-9C3C-05BA4B7778C9}" dt="2023-11-20T13:45:10.324" v="894"/>
          <ac:grpSpMkLst>
            <pc:docMk/>
            <pc:sldMk cId="0" sldId="267"/>
            <ac:grpSpMk id="19" creationId="{EA1A5D03-E11E-DDB9-FB3B-8A50DC9F289B}"/>
          </ac:grpSpMkLst>
        </pc:grpChg>
        <pc:grpChg chg="del mod">
          <ac:chgData name="Perkins Haro" userId="b2b4bd6ccfcb9b52" providerId="LiveId" clId="{D2CA7E71-E455-41FE-9C3C-05BA4B7778C9}" dt="2023-11-21T13:48:25.733" v="1294"/>
          <ac:grpSpMkLst>
            <pc:docMk/>
            <pc:sldMk cId="0" sldId="267"/>
            <ac:grpSpMk id="21" creationId="{01A31AFB-614A-A141-C3C7-57D449F25E1E}"/>
          </ac:grpSpMkLst>
        </pc:grpChg>
        <pc:grpChg chg="del mod">
          <ac:chgData name="Perkins Haro" userId="b2b4bd6ccfcb9b52" providerId="LiveId" clId="{D2CA7E71-E455-41FE-9C3C-05BA4B7778C9}" dt="2023-11-20T13:43:32.583" v="864"/>
          <ac:grpSpMkLst>
            <pc:docMk/>
            <pc:sldMk cId="0" sldId="267"/>
            <ac:grpSpMk id="28" creationId="{70BEA61B-4A79-8A07-FEA8-C864F8C6EB4A}"/>
          </ac:grpSpMkLst>
        </pc:grpChg>
        <pc:grpChg chg="del mod">
          <ac:chgData name="Perkins Haro" userId="b2b4bd6ccfcb9b52" providerId="LiveId" clId="{D2CA7E71-E455-41FE-9C3C-05BA4B7778C9}" dt="2023-11-20T13:43:32.583" v="864"/>
          <ac:grpSpMkLst>
            <pc:docMk/>
            <pc:sldMk cId="0" sldId="267"/>
            <ac:grpSpMk id="29" creationId="{33D99272-F90D-80FC-AD1D-5D569908B7D1}"/>
          </ac:grpSpMkLst>
        </pc:grpChg>
        <pc:grpChg chg="del mod">
          <ac:chgData name="Perkins Haro" userId="b2b4bd6ccfcb9b52" providerId="LiveId" clId="{D2CA7E71-E455-41FE-9C3C-05BA4B7778C9}" dt="2023-11-20T13:43:32.583" v="864"/>
          <ac:grpSpMkLst>
            <pc:docMk/>
            <pc:sldMk cId="0" sldId="267"/>
            <ac:grpSpMk id="34" creationId="{13F94C58-B422-3760-B8FE-0E684885AA56}"/>
          </ac:grpSpMkLst>
        </pc:grpChg>
        <pc:grpChg chg="add del mod">
          <ac:chgData name="Perkins Haro" userId="b2b4bd6ccfcb9b52" providerId="LiveId" clId="{D2CA7E71-E455-41FE-9C3C-05BA4B7778C9}" dt="2023-11-21T13:48:52.069" v="1325"/>
          <ac:grpSpMkLst>
            <pc:docMk/>
            <pc:sldMk cId="0" sldId="267"/>
            <ac:grpSpMk id="34" creationId="{43174F4C-5076-29FD-8D77-F2D523569526}"/>
          </ac:grpSpMkLst>
        </pc:grpChg>
        <pc:grpChg chg="del mod">
          <ac:chgData name="Perkins Haro" userId="b2b4bd6ccfcb9b52" providerId="LiveId" clId="{D2CA7E71-E455-41FE-9C3C-05BA4B7778C9}" dt="2023-11-21T13:48:31.120" v="1299"/>
          <ac:grpSpMkLst>
            <pc:docMk/>
            <pc:sldMk cId="0" sldId="267"/>
            <ac:grpSpMk id="37" creationId="{1C5366D1-359C-BA73-5CA2-73F69351D80F}"/>
          </ac:grpSpMkLst>
        </pc:grpChg>
        <pc:grpChg chg="add del mod">
          <ac:chgData name="Perkins Haro" userId="b2b4bd6ccfcb9b52" providerId="LiveId" clId="{D2CA7E71-E455-41FE-9C3C-05BA4B7778C9}" dt="2023-11-21T13:48:52.069" v="1325"/>
          <ac:grpSpMkLst>
            <pc:docMk/>
            <pc:sldMk cId="0" sldId="267"/>
            <ac:grpSpMk id="39" creationId="{F1D9AECB-D60B-8291-CF0B-FCE9E0AE85D9}"/>
          </ac:grpSpMkLst>
        </pc:grpChg>
        <pc:grpChg chg="mod">
          <ac:chgData name="Perkins Haro" userId="b2b4bd6ccfcb9b52" providerId="LiveId" clId="{D2CA7E71-E455-41FE-9C3C-05BA4B7778C9}" dt="2023-11-21T13:48:40.534" v="1310"/>
          <ac:grpSpMkLst>
            <pc:docMk/>
            <pc:sldMk cId="0" sldId="267"/>
            <ac:grpSpMk id="48" creationId="{6C9BE644-ED64-F9E6-A2D3-6B55FD423E19}"/>
          </ac:grpSpMkLst>
        </pc:grpChg>
        <pc:grpChg chg="mod">
          <ac:chgData name="Perkins Haro" userId="b2b4bd6ccfcb9b52" providerId="LiveId" clId="{D2CA7E71-E455-41FE-9C3C-05BA4B7778C9}" dt="2023-11-20T13:43:15.951" v="844"/>
          <ac:grpSpMkLst>
            <pc:docMk/>
            <pc:sldMk cId="0" sldId="267"/>
            <ac:grpSpMk id="49" creationId="{F5B63B98-A449-1598-1B85-BAB9516AFBBE}"/>
          </ac:grpSpMkLst>
        </pc:grpChg>
        <pc:grpChg chg="mod">
          <ac:chgData name="Perkins Haro" userId="b2b4bd6ccfcb9b52" providerId="LiveId" clId="{D2CA7E71-E455-41FE-9C3C-05BA4B7778C9}" dt="2023-11-20T13:43:15.951" v="844"/>
          <ac:grpSpMkLst>
            <pc:docMk/>
            <pc:sldMk cId="0" sldId="267"/>
            <ac:grpSpMk id="50" creationId="{954958DA-C0A4-C95B-F711-AD41B4F43730}"/>
          </ac:grpSpMkLst>
        </pc:grpChg>
        <pc:grpChg chg="del mod">
          <ac:chgData name="Perkins Haro" userId="b2b4bd6ccfcb9b52" providerId="LiveId" clId="{D2CA7E71-E455-41FE-9C3C-05BA4B7778C9}" dt="2023-11-21T13:48:52.069" v="1325"/>
          <ac:grpSpMkLst>
            <pc:docMk/>
            <pc:sldMk cId="0" sldId="267"/>
            <ac:grpSpMk id="53" creationId="{4711D645-FA81-D580-869A-C2C9C956591D}"/>
          </ac:grpSpMkLst>
        </pc:grpChg>
        <pc:grpChg chg="del mod">
          <ac:chgData name="Perkins Haro" userId="b2b4bd6ccfcb9b52" providerId="LiveId" clId="{D2CA7E71-E455-41FE-9C3C-05BA4B7778C9}" dt="2023-11-21T13:48:57.374" v="1327"/>
          <ac:grpSpMkLst>
            <pc:docMk/>
            <pc:sldMk cId="0" sldId="267"/>
            <ac:grpSpMk id="62" creationId="{185889C5-5908-F46D-4A34-69298A94273A}"/>
          </ac:grpSpMkLst>
        </pc:grpChg>
        <pc:grpChg chg="del mod">
          <ac:chgData name="Perkins Haro" userId="b2b4bd6ccfcb9b52" providerId="LiveId" clId="{D2CA7E71-E455-41FE-9C3C-05BA4B7778C9}" dt="2023-11-21T13:49:20.257" v="1336"/>
          <ac:grpSpMkLst>
            <pc:docMk/>
            <pc:sldMk cId="0" sldId="267"/>
            <ac:grpSpMk id="64" creationId="{4AEE336C-33A7-29A1-0797-8FA4AA894CEE}"/>
          </ac:grpSpMkLst>
        </pc:grpChg>
        <pc:grpChg chg="del mod">
          <ac:chgData name="Perkins Haro" userId="b2b4bd6ccfcb9b52" providerId="LiveId" clId="{D2CA7E71-E455-41FE-9C3C-05BA4B7778C9}" dt="2023-11-20T13:43:32.583" v="864"/>
          <ac:grpSpMkLst>
            <pc:docMk/>
            <pc:sldMk cId="0" sldId="267"/>
            <ac:grpSpMk id="64" creationId="{A11EAEDC-014D-A2C5-FD6A-57CCE425CA8F}"/>
          </ac:grpSpMkLst>
        </pc:grpChg>
        <pc:grpChg chg="del mod">
          <ac:chgData name="Perkins Haro" userId="b2b4bd6ccfcb9b52" providerId="LiveId" clId="{D2CA7E71-E455-41FE-9C3C-05BA4B7778C9}" dt="2023-11-20T13:43:32.583" v="864"/>
          <ac:grpSpMkLst>
            <pc:docMk/>
            <pc:sldMk cId="0" sldId="267"/>
            <ac:grpSpMk id="65" creationId="{F3B771F1-44DA-8A7D-A935-56016A69E9B9}"/>
          </ac:grpSpMkLst>
        </pc:grpChg>
        <pc:grpChg chg="del mod">
          <ac:chgData name="Perkins Haro" userId="b2b4bd6ccfcb9b52" providerId="LiveId" clId="{D2CA7E71-E455-41FE-9C3C-05BA4B7778C9}" dt="2023-11-21T13:50:27.413" v="1407"/>
          <ac:grpSpMkLst>
            <pc:docMk/>
            <pc:sldMk cId="0" sldId="267"/>
            <ac:grpSpMk id="69" creationId="{8A567326-E589-3B1D-487F-595C418383DD}"/>
          </ac:grpSpMkLst>
        </pc:grpChg>
        <pc:grpChg chg="del mod">
          <ac:chgData name="Perkins Haro" userId="b2b4bd6ccfcb9b52" providerId="LiveId" clId="{D2CA7E71-E455-41FE-9C3C-05BA4B7778C9}" dt="2023-11-20T13:45:10.340" v="923"/>
          <ac:grpSpMkLst>
            <pc:docMk/>
            <pc:sldMk cId="0" sldId="267"/>
            <ac:grpSpMk id="73" creationId="{DB732D80-04BD-9398-01B8-A2905A5A565D}"/>
          </ac:grpSpMkLst>
        </pc:grpChg>
        <pc:grpChg chg="del mod">
          <ac:chgData name="Perkins Haro" userId="b2b4bd6ccfcb9b52" providerId="LiveId" clId="{D2CA7E71-E455-41FE-9C3C-05BA4B7778C9}" dt="2023-11-20T13:45:10.316" v="884"/>
          <ac:grpSpMkLst>
            <pc:docMk/>
            <pc:sldMk cId="0" sldId="267"/>
            <ac:grpSpMk id="76" creationId="{04658ACC-095D-CF7C-E63D-F0209F38B7F5}"/>
          </ac:grpSpMkLst>
        </pc:grpChg>
        <pc:grpChg chg="del mod">
          <ac:chgData name="Perkins Haro" userId="b2b4bd6ccfcb9b52" providerId="LiveId" clId="{D2CA7E71-E455-41FE-9C3C-05BA4B7778C9}" dt="2023-11-20T13:45:10.314" v="882"/>
          <ac:grpSpMkLst>
            <pc:docMk/>
            <pc:sldMk cId="0" sldId="267"/>
            <ac:grpSpMk id="80" creationId="{AD1051D3-80EC-0705-801B-CD4BF301C3A0}"/>
          </ac:grpSpMkLst>
        </pc:grpChg>
        <pc:grpChg chg="del mod">
          <ac:chgData name="Perkins Haro" userId="b2b4bd6ccfcb9b52" providerId="LiveId" clId="{D2CA7E71-E455-41FE-9C3C-05BA4B7778C9}" dt="2023-11-21T13:50:27.413" v="1407"/>
          <ac:grpSpMkLst>
            <pc:docMk/>
            <pc:sldMk cId="0" sldId="267"/>
            <ac:grpSpMk id="88" creationId="{BE6C09D9-C569-239D-E9C4-F01345FB15F4}"/>
          </ac:grpSpMkLst>
        </pc:grpChg>
        <pc:grpChg chg="del mod">
          <ac:chgData name="Perkins Haro" userId="b2b4bd6ccfcb9b52" providerId="LiveId" clId="{D2CA7E71-E455-41FE-9C3C-05BA4B7778C9}" dt="2023-11-21T13:50:27.413" v="1407"/>
          <ac:grpSpMkLst>
            <pc:docMk/>
            <pc:sldMk cId="0" sldId="267"/>
            <ac:grpSpMk id="89" creationId="{0779553A-4C85-45D6-6149-485AFDF2B1E5}"/>
          </ac:grpSpMkLst>
        </pc:grpChg>
        <pc:grpChg chg="del mod">
          <ac:chgData name="Perkins Haro" userId="b2b4bd6ccfcb9b52" providerId="LiveId" clId="{D2CA7E71-E455-41FE-9C3C-05BA4B7778C9}" dt="2023-11-21T13:50:27.413" v="1407"/>
          <ac:grpSpMkLst>
            <pc:docMk/>
            <pc:sldMk cId="0" sldId="267"/>
            <ac:grpSpMk id="90" creationId="{4D52FFB0-8D3A-EFF0-CE45-C7582B327AE6}"/>
          </ac:grpSpMkLst>
        </pc:grpChg>
        <pc:grpChg chg="del mod">
          <ac:chgData name="Perkins Haro" userId="b2b4bd6ccfcb9b52" providerId="LiveId" clId="{D2CA7E71-E455-41FE-9C3C-05BA4B7778C9}" dt="2023-11-21T13:50:27.413" v="1407"/>
          <ac:grpSpMkLst>
            <pc:docMk/>
            <pc:sldMk cId="0" sldId="267"/>
            <ac:grpSpMk id="91" creationId="{BAF39FF3-8D7F-A71E-BEC7-C3D9016F6F39}"/>
          </ac:grpSpMkLst>
        </pc:grpChg>
        <pc:grpChg chg="del mod">
          <ac:chgData name="Perkins Haro" userId="b2b4bd6ccfcb9b52" providerId="LiveId" clId="{D2CA7E71-E455-41FE-9C3C-05BA4B7778C9}" dt="2023-11-21T13:50:27.413" v="1407"/>
          <ac:grpSpMkLst>
            <pc:docMk/>
            <pc:sldMk cId="0" sldId="267"/>
            <ac:grpSpMk id="100" creationId="{58DE0FF1-BB80-A0A9-1AB1-FA61461422B6}"/>
          </ac:grpSpMkLst>
        </pc:grpChg>
        <pc:grpChg chg="del mod">
          <ac:chgData name="Perkins Haro" userId="b2b4bd6ccfcb9b52" providerId="LiveId" clId="{D2CA7E71-E455-41FE-9C3C-05BA4B7778C9}" dt="2023-11-21T13:50:27.413" v="1407"/>
          <ac:grpSpMkLst>
            <pc:docMk/>
            <pc:sldMk cId="0" sldId="267"/>
            <ac:grpSpMk id="101" creationId="{EB733B46-1726-DFD5-22F8-93F1D56058EC}"/>
          </ac:grpSpMkLst>
        </pc:grpChg>
        <pc:grpChg chg="del mod">
          <ac:chgData name="Perkins Haro" userId="b2b4bd6ccfcb9b52" providerId="LiveId" clId="{D2CA7E71-E455-41FE-9C3C-05BA4B7778C9}" dt="2023-11-21T13:50:48.237" v="1438"/>
          <ac:grpSpMkLst>
            <pc:docMk/>
            <pc:sldMk cId="0" sldId="267"/>
            <ac:grpSpMk id="104" creationId="{7C399EAA-5D09-FD98-8ECB-0363B98AEF52}"/>
          </ac:grpSpMkLst>
        </pc:grpChg>
        <pc:grpChg chg="mod">
          <ac:chgData name="Perkins Haro" userId="b2b4bd6ccfcb9b52" providerId="LiveId" clId="{D2CA7E71-E455-41FE-9C3C-05BA4B7778C9}" dt="2023-11-21T13:51:34.938" v="1443"/>
          <ac:grpSpMkLst>
            <pc:docMk/>
            <pc:sldMk cId="0" sldId="267"/>
            <ac:grpSpMk id="108" creationId="{F059A918-BFB5-7527-F6CF-57303E5A0107}"/>
          </ac:grpSpMkLst>
        </pc:grpChg>
        <pc:picChg chg="add mod">
          <ac:chgData name="Perkins Haro" userId="b2b4bd6ccfcb9b52" providerId="LiveId" clId="{D2CA7E71-E455-41FE-9C3C-05BA4B7778C9}" dt="2023-11-20T20:29:52.824" v="960"/>
          <ac:picMkLst>
            <pc:docMk/>
            <pc:sldMk cId="0" sldId="267"/>
            <ac:picMk id="3" creationId="{5F7EECD9-B714-7ECF-61E3-07C8D6BC142B}"/>
          </ac:picMkLst>
        </pc:picChg>
        <pc:picChg chg="del">
          <ac:chgData name="Perkins Haro" userId="b2b4bd6ccfcb9b52" providerId="LiveId" clId="{D2CA7E71-E455-41FE-9C3C-05BA4B7778C9}" dt="2023-11-20T13:05:47.502" v="13" actId="478"/>
          <ac:picMkLst>
            <pc:docMk/>
            <pc:sldMk cId="0" sldId="267"/>
            <ac:picMk id="13" creationId="{469D6FD9-75A7-1A85-D1DD-594DFD81D15B}"/>
          </ac:picMkLst>
        </pc:picChg>
        <pc:inkChg chg="add del">
          <ac:chgData name="Perkins Haro" userId="b2b4bd6ccfcb9b52" providerId="LiveId" clId="{D2CA7E71-E455-41FE-9C3C-05BA4B7778C9}" dt="2023-11-20T13:45:10.306" v="873"/>
          <ac:inkMkLst>
            <pc:docMk/>
            <pc:sldMk cId="0" sldId="267"/>
            <ac:inkMk id="3" creationId="{F84B3AB5-EF85-D4D0-B38C-E78FB3A740B2}"/>
          </ac:inkMkLst>
        </pc:inkChg>
        <pc:inkChg chg="add del">
          <ac:chgData name="Perkins Haro" userId="b2b4bd6ccfcb9b52" providerId="LiveId" clId="{D2CA7E71-E455-41FE-9C3C-05BA4B7778C9}" dt="2023-11-20T13:45:10.311" v="879"/>
          <ac:inkMkLst>
            <pc:docMk/>
            <pc:sldMk cId="0" sldId="267"/>
            <ac:inkMk id="10" creationId="{9C77D80D-FA4A-F7EE-EFCB-FD90527C0150}"/>
          </ac:inkMkLst>
        </pc:inkChg>
        <pc:inkChg chg="add del mod">
          <ac:chgData name="Perkins Haro" userId="b2b4bd6ccfcb9b52" providerId="LiveId" clId="{D2CA7E71-E455-41FE-9C3C-05BA4B7778C9}" dt="2023-11-21T13:49:29.747" v="1367"/>
          <ac:inkMkLst>
            <pc:docMk/>
            <pc:sldMk cId="0" sldId="267"/>
            <ac:inkMk id="10" creationId="{B2F934CF-CA2F-762A-1F72-0CCCFCB421C2}"/>
          </ac:inkMkLst>
        </pc:inkChg>
        <pc:inkChg chg="add del mod">
          <ac:chgData name="Perkins Haro" userId="b2b4bd6ccfcb9b52" providerId="LiveId" clId="{D2CA7E71-E455-41FE-9C3C-05BA4B7778C9}" dt="2023-11-21T13:49:29.738" v="1350"/>
          <ac:inkMkLst>
            <pc:docMk/>
            <pc:sldMk cId="0" sldId="267"/>
            <ac:inkMk id="13" creationId="{5242AAF5-5916-FC17-E64B-50D1B9905061}"/>
          </ac:inkMkLst>
        </pc:inkChg>
        <pc:inkChg chg="add del">
          <ac:chgData name="Perkins Haro" userId="b2b4bd6ccfcb9b52" providerId="LiveId" clId="{D2CA7E71-E455-41FE-9C3C-05BA4B7778C9}" dt="2023-11-20T13:45:10.324" v="896"/>
          <ac:inkMkLst>
            <pc:docMk/>
            <pc:sldMk cId="0" sldId="267"/>
            <ac:inkMk id="14" creationId="{8A6FBE2F-1A53-B7BA-385E-7D14AE6E96C9}"/>
          </ac:inkMkLst>
        </pc:inkChg>
        <pc:inkChg chg="add del mod">
          <ac:chgData name="Perkins Haro" userId="b2b4bd6ccfcb9b52" providerId="LiveId" clId="{D2CA7E71-E455-41FE-9C3C-05BA4B7778C9}" dt="2023-11-21T13:49:29.743" v="1360"/>
          <ac:inkMkLst>
            <pc:docMk/>
            <pc:sldMk cId="0" sldId="267"/>
            <ac:inkMk id="14" creationId="{AA8741B3-01C0-50AE-662D-3DF838D48DF1}"/>
          </ac:inkMkLst>
        </pc:inkChg>
        <pc:inkChg chg="add del mod">
          <ac:chgData name="Perkins Haro" userId="b2b4bd6ccfcb9b52" providerId="LiveId" clId="{D2CA7E71-E455-41FE-9C3C-05BA4B7778C9}" dt="2023-11-21T13:49:29.739" v="1353"/>
          <ac:inkMkLst>
            <pc:docMk/>
            <pc:sldMk cId="0" sldId="267"/>
            <ac:inkMk id="15" creationId="{73068903-9225-29C5-BBC8-2B2CA9DB6072}"/>
          </ac:inkMkLst>
        </pc:inkChg>
        <pc:inkChg chg="add del">
          <ac:chgData name="Perkins Haro" userId="b2b4bd6ccfcb9b52" providerId="LiveId" clId="{D2CA7E71-E455-41FE-9C3C-05BA4B7778C9}" dt="2023-11-20T13:45:10.333" v="909"/>
          <ac:inkMkLst>
            <pc:docMk/>
            <pc:sldMk cId="0" sldId="267"/>
            <ac:inkMk id="15" creationId="{77D37D77-D303-3C88-41A3-625147B0478B}"/>
          </ac:inkMkLst>
        </pc:inkChg>
        <pc:inkChg chg="add del mod">
          <ac:chgData name="Perkins Haro" userId="b2b4bd6ccfcb9b52" providerId="LiveId" clId="{D2CA7E71-E455-41FE-9C3C-05BA4B7778C9}" dt="2023-11-21T13:49:29.747" v="1370"/>
          <ac:inkMkLst>
            <pc:docMk/>
            <pc:sldMk cId="0" sldId="267"/>
            <ac:inkMk id="16" creationId="{9F12C780-8052-02E5-56A8-196F61368668}"/>
          </ac:inkMkLst>
        </pc:inkChg>
        <pc:inkChg chg="add del">
          <ac:chgData name="Perkins Haro" userId="b2b4bd6ccfcb9b52" providerId="LiveId" clId="{D2CA7E71-E455-41FE-9C3C-05BA4B7778C9}" dt="2023-11-20T13:45:10.339" v="922"/>
          <ac:inkMkLst>
            <pc:docMk/>
            <pc:sldMk cId="0" sldId="267"/>
            <ac:inkMk id="16" creationId="{D64D8B71-3CFE-15C6-DDE0-600043494CEF}"/>
          </ac:inkMkLst>
        </pc:inkChg>
        <pc:inkChg chg="add del mod">
          <ac:chgData name="Perkins Haro" userId="b2b4bd6ccfcb9b52" providerId="LiveId" clId="{D2CA7E71-E455-41FE-9C3C-05BA4B7778C9}" dt="2023-11-20T13:45:10.324" v="894"/>
          <ac:inkMkLst>
            <pc:docMk/>
            <pc:sldMk cId="0" sldId="267"/>
            <ac:inkMk id="17" creationId="{0E3FAADC-0269-4678-7957-6BA370CFB3CF}"/>
          </ac:inkMkLst>
        </pc:inkChg>
        <pc:inkChg chg="add del mod">
          <ac:chgData name="Perkins Haro" userId="b2b4bd6ccfcb9b52" providerId="LiveId" clId="{D2CA7E71-E455-41FE-9C3C-05BA4B7778C9}" dt="2023-11-21T13:49:29.740" v="1355"/>
          <ac:inkMkLst>
            <pc:docMk/>
            <pc:sldMk cId="0" sldId="267"/>
            <ac:inkMk id="17" creationId="{50BEE3AD-5316-3816-07B7-A983F7C70355}"/>
          </ac:inkMkLst>
        </pc:inkChg>
        <pc:inkChg chg="add del mod">
          <ac:chgData name="Perkins Haro" userId="b2b4bd6ccfcb9b52" providerId="LiveId" clId="{D2CA7E71-E455-41FE-9C3C-05BA4B7778C9}" dt="2023-11-21T13:49:29.734" v="1343"/>
          <ac:inkMkLst>
            <pc:docMk/>
            <pc:sldMk cId="0" sldId="267"/>
            <ac:inkMk id="18" creationId="{70EBC928-F865-CD6F-5FCC-A91CDBA2A283}"/>
          </ac:inkMkLst>
        </pc:inkChg>
        <pc:inkChg chg="add del mod">
          <ac:chgData name="Perkins Haro" userId="b2b4bd6ccfcb9b52" providerId="LiveId" clId="{D2CA7E71-E455-41FE-9C3C-05BA4B7778C9}" dt="2023-11-20T13:45:10.337" v="919"/>
          <ac:inkMkLst>
            <pc:docMk/>
            <pc:sldMk cId="0" sldId="267"/>
            <ac:inkMk id="18" creationId="{D9206BF7-02EA-87DC-179A-AB35DDD2DD46}"/>
          </ac:inkMkLst>
        </pc:inkChg>
        <pc:inkChg chg="add del mod">
          <ac:chgData name="Perkins Haro" userId="b2b4bd6ccfcb9b52" providerId="LiveId" clId="{D2CA7E71-E455-41FE-9C3C-05BA4B7778C9}" dt="2023-11-21T13:49:29.743" v="1358"/>
          <ac:inkMkLst>
            <pc:docMk/>
            <pc:sldMk cId="0" sldId="267"/>
            <ac:inkMk id="19" creationId="{FDA8A5C9-6E2D-8758-BE05-01D052B80D3B}"/>
          </ac:inkMkLst>
        </pc:inkChg>
        <pc:inkChg chg="add del mod">
          <ac:chgData name="Perkins Haro" userId="b2b4bd6ccfcb9b52" providerId="LiveId" clId="{D2CA7E71-E455-41FE-9C3C-05BA4B7778C9}" dt="2023-11-20T13:45:10.328" v="901"/>
          <ac:inkMkLst>
            <pc:docMk/>
            <pc:sldMk cId="0" sldId="267"/>
            <ac:inkMk id="20" creationId="{0BE2EE3B-FAA5-AFA3-8DF8-933DC33C9C94}"/>
          </ac:inkMkLst>
        </pc:inkChg>
        <pc:inkChg chg="add del mod">
          <ac:chgData name="Perkins Haro" userId="b2b4bd6ccfcb9b52" providerId="LiveId" clId="{D2CA7E71-E455-41FE-9C3C-05BA4B7778C9}" dt="2023-11-21T13:49:20.253" v="1329"/>
          <ac:inkMkLst>
            <pc:docMk/>
            <pc:sldMk cId="0" sldId="267"/>
            <ac:inkMk id="20" creationId="{191870FF-B045-1015-70D2-7C9CAC08DFE1}"/>
          </ac:inkMkLst>
        </pc:inkChg>
        <pc:inkChg chg="add del mod">
          <ac:chgData name="Perkins Haro" userId="b2b4bd6ccfcb9b52" providerId="LiveId" clId="{D2CA7E71-E455-41FE-9C3C-05BA4B7778C9}" dt="2023-11-20T13:45:10.326" v="899"/>
          <ac:inkMkLst>
            <pc:docMk/>
            <pc:sldMk cId="0" sldId="267"/>
            <ac:inkMk id="21" creationId="{A46FE5A4-43D2-2C28-D52E-3CDF5A75C417}"/>
          </ac:inkMkLst>
        </pc:inkChg>
        <pc:inkChg chg="add del mod">
          <ac:chgData name="Perkins Haro" userId="b2b4bd6ccfcb9b52" providerId="LiveId" clId="{D2CA7E71-E455-41FE-9C3C-05BA4B7778C9}" dt="2023-11-21T13:49:29.735" v="1344"/>
          <ac:inkMkLst>
            <pc:docMk/>
            <pc:sldMk cId="0" sldId="267"/>
            <ac:inkMk id="22" creationId="{69D75EC3-36C0-5E13-C771-F70106813895}"/>
          </ac:inkMkLst>
        </pc:inkChg>
        <pc:inkChg chg="add del mod">
          <ac:chgData name="Perkins Haro" userId="b2b4bd6ccfcb9b52" providerId="LiveId" clId="{D2CA7E71-E455-41FE-9C3C-05BA4B7778C9}" dt="2023-11-20T13:45:10.340" v="924"/>
          <ac:inkMkLst>
            <pc:docMk/>
            <pc:sldMk cId="0" sldId="267"/>
            <ac:inkMk id="22" creationId="{A60C0B4C-F1F2-8184-3459-B925F7668977}"/>
          </ac:inkMkLst>
        </pc:inkChg>
        <pc:inkChg chg="add del mod">
          <ac:chgData name="Perkins Haro" userId="b2b4bd6ccfcb9b52" providerId="LiveId" clId="{D2CA7E71-E455-41FE-9C3C-05BA4B7778C9}" dt="2023-11-20T13:45:10.338" v="920"/>
          <ac:inkMkLst>
            <pc:docMk/>
            <pc:sldMk cId="0" sldId="267"/>
            <ac:inkMk id="23" creationId="{540DA34D-9630-9873-A793-8B866601D275}"/>
          </ac:inkMkLst>
        </pc:inkChg>
        <pc:inkChg chg="add del mod">
          <ac:chgData name="Perkins Haro" userId="b2b4bd6ccfcb9b52" providerId="LiveId" clId="{D2CA7E71-E455-41FE-9C3C-05BA4B7778C9}" dt="2023-11-21T13:49:29.736" v="1347"/>
          <ac:inkMkLst>
            <pc:docMk/>
            <pc:sldMk cId="0" sldId="267"/>
            <ac:inkMk id="23" creationId="{AE5C4A35-3B8D-5093-53E5-BAD277AB1987}"/>
          </ac:inkMkLst>
        </pc:inkChg>
        <pc:inkChg chg="add del mod">
          <ac:chgData name="Perkins Haro" userId="b2b4bd6ccfcb9b52" providerId="LiveId" clId="{D2CA7E71-E455-41FE-9C3C-05BA4B7778C9}" dt="2023-11-21T13:49:29.746" v="1366"/>
          <ac:inkMkLst>
            <pc:docMk/>
            <pc:sldMk cId="0" sldId="267"/>
            <ac:inkMk id="24" creationId="{6FC12DC7-0B74-884A-5FCF-66E9A9074AB4}"/>
          </ac:inkMkLst>
        </pc:inkChg>
        <pc:inkChg chg="add del mod">
          <ac:chgData name="Perkins Haro" userId="b2b4bd6ccfcb9b52" providerId="LiveId" clId="{D2CA7E71-E455-41FE-9C3C-05BA4B7778C9}" dt="2023-11-20T13:45:10.326" v="898"/>
          <ac:inkMkLst>
            <pc:docMk/>
            <pc:sldMk cId="0" sldId="267"/>
            <ac:inkMk id="24" creationId="{DE0FE2DD-C503-733C-869D-6874F26873E6}"/>
          </ac:inkMkLst>
        </pc:inkChg>
        <pc:inkChg chg="add del mod">
          <ac:chgData name="Perkins Haro" userId="b2b4bd6ccfcb9b52" providerId="LiveId" clId="{D2CA7E71-E455-41FE-9C3C-05BA4B7778C9}" dt="2023-11-21T13:49:29.743" v="1359"/>
          <ac:inkMkLst>
            <pc:docMk/>
            <pc:sldMk cId="0" sldId="267"/>
            <ac:inkMk id="25" creationId="{277100A8-A29D-2D27-4AF4-963A9BE990CD}"/>
          </ac:inkMkLst>
        </pc:inkChg>
        <pc:inkChg chg="add del mod">
          <ac:chgData name="Perkins Haro" userId="b2b4bd6ccfcb9b52" providerId="LiveId" clId="{D2CA7E71-E455-41FE-9C3C-05BA4B7778C9}" dt="2023-11-20T13:45:10.325" v="897"/>
          <ac:inkMkLst>
            <pc:docMk/>
            <pc:sldMk cId="0" sldId="267"/>
            <ac:inkMk id="25" creationId="{F7B1147A-B36E-F321-24CC-5BBBD808FA26}"/>
          </ac:inkMkLst>
        </pc:inkChg>
        <pc:inkChg chg="add del mod">
          <ac:chgData name="Perkins Haro" userId="b2b4bd6ccfcb9b52" providerId="LiveId" clId="{D2CA7E71-E455-41FE-9C3C-05BA4B7778C9}" dt="2023-11-20T13:45:10.313" v="881"/>
          <ac:inkMkLst>
            <pc:docMk/>
            <pc:sldMk cId="0" sldId="267"/>
            <ac:inkMk id="26" creationId="{7A3EC1F8-4841-1547-036F-D181BAAD9F96}"/>
          </ac:inkMkLst>
        </pc:inkChg>
        <pc:inkChg chg="add del mod">
          <ac:chgData name="Perkins Haro" userId="b2b4bd6ccfcb9b52" providerId="LiveId" clId="{D2CA7E71-E455-41FE-9C3C-05BA4B7778C9}" dt="2023-11-21T13:49:29.745" v="1364"/>
          <ac:inkMkLst>
            <pc:docMk/>
            <pc:sldMk cId="0" sldId="267"/>
            <ac:inkMk id="26" creationId="{F33B7175-65E5-AEA9-97C6-B4C59A35B3BF}"/>
          </ac:inkMkLst>
        </pc:inkChg>
        <pc:inkChg chg="add del mod">
          <ac:chgData name="Perkins Haro" userId="b2b4bd6ccfcb9b52" providerId="LiveId" clId="{D2CA7E71-E455-41FE-9C3C-05BA4B7778C9}" dt="2023-11-21T13:49:29.744" v="1363"/>
          <ac:inkMkLst>
            <pc:docMk/>
            <pc:sldMk cId="0" sldId="267"/>
            <ac:inkMk id="27" creationId="{BB16D8A5-A36F-DB0F-AB52-3DD59B7669F0}"/>
          </ac:inkMkLst>
        </pc:inkChg>
        <pc:inkChg chg="add del mod">
          <ac:chgData name="Perkins Haro" userId="b2b4bd6ccfcb9b52" providerId="LiveId" clId="{D2CA7E71-E455-41FE-9C3C-05BA4B7778C9}" dt="2023-11-20T13:45:10.315" v="883"/>
          <ac:inkMkLst>
            <pc:docMk/>
            <pc:sldMk cId="0" sldId="267"/>
            <ac:inkMk id="27" creationId="{CD0D4E86-DBE5-09E5-5E68-B92BE1D0E279}"/>
          </ac:inkMkLst>
        </pc:inkChg>
        <pc:inkChg chg="add del mod">
          <ac:chgData name="Perkins Haro" userId="b2b4bd6ccfcb9b52" providerId="LiveId" clId="{D2CA7E71-E455-41FE-9C3C-05BA4B7778C9}" dt="2023-11-21T13:49:29.747" v="1368"/>
          <ac:inkMkLst>
            <pc:docMk/>
            <pc:sldMk cId="0" sldId="267"/>
            <ac:inkMk id="28" creationId="{EFC35DAD-BD0F-9DB3-7B06-835DE168C8FF}"/>
          </ac:inkMkLst>
        </pc:inkChg>
        <pc:inkChg chg="add del mod">
          <ac:chgData name="Perkins Haro" userId="b2b4bd6ccfcb9b52" providerId="LiveId" clId="{D2CA7E71-E455-41FE-9C3C-05BA4B7778C9}" dt="2023-11-21T13:49:29.739" v="1352"/>
          <ac:inkMkLst>
            <pc:docMk/>
            <pc:sldMk cId="0" sldId="267"/>
            <ac:inkMk id="29" creationId="{B8F1D64C-0F4A-6C24-D874-7E227E28C1C5}"/>
          </ac:inkMkLst>
        </pc:inkChg>
        <pc:inkChg chg="add del mod">
          <ac:chgData name="Perkins Haro" userId="b2b4bd6ccfcb9b52" providerId="LiveId" clId="{D2CA7E71-E455-41FE-9C3C-05BA4B7778C9}" dt="2023-11-20T13:45:10.331" v="906"/>
          <ac:inkMkLst>
            <pc:docMk/>
            <pc:sldMk cId="0" sldId="267"/>
            <ac:inkMk id="30" creationId="{3DCED7F8-EB68-A4A2-5BC7-1A52CE5F1581}"/>
          </ac:inkMkLst>
        </pc:inkChg>
        <pc:inkChg chg="add del mod">
          <ac:chgData name="Perkins Haro" userId="b2b4bd6ccfcb9b52" providerId="LiveId" clId="{D2CA7E71-E455-41FE-9C3C-05BA4B7778C9}" dt="2023-11-21T13:49:29.736" v="1346"/>
          <ac:inkMkLst>
            <pc:docMk/>
            <pc:sldMk cId="0" sldId="267"/>
            <ac:inkMk id="30" creationId="{E4B22417-E687-3A22-F3BF-4FDB5BA1AC10}"/>
          </ac:inkMkLst>
        </pc:inkChg>
        <pc:inkChg chg="add del mod">
          <ac:chgData name="Perkins Haro" userId="b2b4bd6ccfcb9b52" providerId="LiveId" clId="{D2CA7E71-E455-41FE-9C3C-05BA4B7778C9}" dt="2023-11-20T13:45:10.339" v="921"/>
          <ac:inkMkLst>
            <pc:docMk/>
            <pc:sldMk cId="0" sldId="267"/>
            <ac:inkMk id="31" creationId="{2CC5C1F4-98DA-4CDB-AC6A-C14003C46733}"/>
          </ac:inkMkLst>
        </pc:inkChg>
        <pc:inkChg chg="add del mod">
          <ac:chgData name="Perkins Haro" userId="b2b4bd6ccfcb9b52" providerId="LiveId" clId="{D2CA7E71-E455-41FE-9C3C-05BA4B7778C9}" dt="2023-11-21T13:49:29.737" v="1348"/>
          <ac:inkMkLst>
            <pc:docMk/>
            <pc:sldMk cId="0" sldId="267"/>
            <ac:inkMk id="31" creationId="{C5F7DBA5-A8E8-176E-795A-FD256B3ECC51}"/>
          </ac:inkMkLst>
        </pc:inkChg>
        <pc:inkChg chg="add del mod">
          <ac:chgData name="Perkins Haro" userId="b2b4bd6ccfcb9b52" providerId="LiveId" clId="{D2CA7E71-E455-41FE-9C3C-05BA4B7778C9}" dt="2023-11-20T13:45:10.334" v="912"/>
          <ac:inkMkLst>
            <pc:docMk/>
            <pc:sldMk cId="0" sldId="267"/>
            <ac:inkMk id="32" creationId="{29DAFE81-FED1-D2C0-82FB-1AD838EF0C59}"/>
          </ac:inkMkLst>
        </pc:inkChg>
        <pc:inkChg chg="add del mod">
          <ac:chgData name="Perkins Haro" userId="b2b4bd6ccfcb9b52" providerId="LiveId" clId="{D2CA7E71-E455-41FE-9C3C-05BA4B7778C9}" dt="2023-11-21T13:49:29.738" v="1351"/>
          <ac:inkMkLst>
            <pc:docMk/>
            <pc:sldMk cId="0" sldId="267"/>
            <ac:inkMk id="32" creationId="{3E44E10B-B827-13E3-410A-2C37F402B245}"/>
          </ac:inkMkLst>
        </pc:inkChg>
        <pc:inkChg chg="add del mod">
          <ac:chgData name="Perkins Haro" userId="b2b4bd6ccfcb9b52" providerId="LiveId" clId="{D2CA7E71-E455-41FE-9C3C-05BA4B7778C9}" dt="2023-11-20T13:45:10.336" v="915"/>
          <ac:inkMkLst>
            <pc:docMk/>
            <pc:sldMk cId="0" sldId="267"/>
            <ac:inkMk id="33" creationId="{77BBB703-8DBE-F576-D085-C57AE3CA98C8}"/>
          </ac:inkMkLst>
        </pc:inkChg>
        <pc:inkChg chg="add del mod">
          <ac:chgData name="Perkins Haro" userId="b2b4bd6ccfcb9b52" providerId="LiveId" clId="{D2CA7E71-E455-41FE-9C3C-05BA4B7778C9}" dt="2023-11-21T13:49:29.742" v="1356"/>
          <ac:inkMkLst>
            <pc:docMk/>
            <pc:sldMk cId="0" sldId="267"/>
            <ac:inkMk id="33" creationId="{88E13BAB-8B81-8CCD-4778-E5B703C706CE}"/>
          </ac:inkMkLst>
        </pc:inkChg>
        <pc:inkChg chg="add del mod">
          <ac:chgData name="Perkins Haro" userId="b2b4bd6ccfcb9b52" providerId="LiveId" clId="{D2CA7E71-E455-41FE-9C3C-05BA4B7778C9}" dt="2023-11-21T13:49:20.255" v="1332"/>
          <ac:inkMkLst>
            <pc:docMk/>
            <pc:sldMk cId="0" sldId="267"/>
            <ac:inkMk id="35" creationId="{0C7AE55B-2495-9775-5AE4-930C5F0349A7}"/>
          </ac:inkMkLst>
        </pc:inkChg>
        <pc:inkChg chg="add del mod">
          <ac:chgData name="Perkins Haro" userId="b2b4bd6ccfcb9b52" providerId="LiveId" clId="{D2CA7E71-E455-41FE-9C3C-05BA4B7778C9}" dt="2023-11-20T13:45:10.334" v="911"/>
          <ac:inkMkLst>
            <pc:docMk/>
            <pc:sldMk cId="0" sldId="267"/>
            <ac:inkMk id="35" creationId="{38754651-AE7C-476B-A088-1840CCEBC859}"/>
          </ac:inkMkLst>
        </pc:inkChg>
        <pc:inkChg chg="add del mod">
          <ac:chgData name="Perkins Haro" userId="b2b4bd6ccfcb9b52" providerId="LiveId" clId="{D2CA7E71-E455-41FE-9C3C-05BA4B7778C9}" dt="2023-11-20T13:45:10.311" v="878"/>
          <ac:inkMkLst>
            <pc:docMk/>
            <pc:sldMk cId="0" sldId="267"/>
            <ac:inkMk id="36" creationId="{98EC5F61-997A-F455-758B-904FDBC824E8}"/>
          </ac:inkMkLst>
        </pc:inkChg>
        <pc:inkChg chg="add del mod">
          <ac:chgData name="Perkins Haro" userId="b2b4bd6ccfcb9b52" providerId="LiveId" clId="{D2CA7E71-E455-41FE-9C3C-05BA4B7778C9}" dt="2023-11-21T13:49:20.869" v="1339"/>
          <ac:inkMkLst>
            <pc:docMk/>
            <pc:sldMk cId="0" sldId="267"/>
            <ac:inkMk id="36" creationId="{DAB1D2B6-4094-3977-3B56-D5CC903F134A}"/>
          </ac:inkMkLst>
        </pc:inkChg>
        <pc:inkChg chg="add del mod">
          <ac:chgData name="Perkins Haro" userId="b2b4bd6ccfcb9b52" providerId="LiveId" clId="{D2CA7E71-E455-41FE-9C3C-05BA4B7778C9}" dt="2023-11-20T13:45:10.312" v="880"/>
          <ac:inkMkLst>
            <pc:docMk/>
            <pc:sldMk cId="0" sldId="267"/>
            <ac:inkMk id="37" creationId="{AD7D927B-7E45-BB65-A905-9D72A5FFF569}"/>
          </ac:inkMkLst>
        </pc:inkChg>
        <pc:inkChg chg="add del mod">
          <ac:chgData name="Perkins Haro" userId="b2b4bd6ccfcb9b52" providerId="LiveId" clId="{D2CA7E71-E455-41FE-9C3C-05BA4B7778C9}" dt="2023-11-20T13:45:10.334" v="913"/>
          <ac:inkMkLst>
            <pc:docMk/>
            <pc:sldMk cId="0" sldId="267"/>
            <ac:inkMk id="38" creationId="{21B6A7E5-792E-D776-A74D-E91BDB49C9E4}"/>
          </ac:inkMkLst>
        </pc:inkChg>
        <pc:inkChg chg="add del mod">
          <ac:chgData name="Perkins Haro" userId="b2b4bd6ccfcb9b52" providerId="LiveId" clId="{D2CA7E71-E455-41FE-9C3C-05BA4B7778C9}" dt="2023-11-21T13:49:29.739" v="1354"/>
          <ac:inkMkLst>
            <pc:docMk/>
            <pc:sldMk cId="0" sldId="267"/>
            <ac:inkMk id="38" creationId="{B503F9A7-4DEB-3A45-4D71-814A61410646}"/>
          </ac:inkMkLst>
        </pc:inkChg>
        <pc:inkChg chg="add del mod">
          <ac:chgData name="Perkins Haro" userId="b2b4bd6ccfcb9b52" providerId="LiveId" clId="{D2CA7E71-E455-41FE-9C3C-05BA4B7778C9}" dt="2023-11-20T13:45:10.336" v="916"/>
          <ac:inkMkLst>
            <pc:docMk/>
            <pc:sldMk cId="0" sldId="267"/>
            <ac:inkMk id="39" creationId="{E67B4A19-80D2-4041-FCC4-8EEE93BF8A2F}"/>
          </ac:inkMkLst>
        </pc:inkChg>
        <pc:inkChg chg="add del mod">
          <ac:chgData name="Perkins Haro" userId="b2b4bd6ccfcb9b52" providerId="LiveId" clId="{D2CA7E71-E455-41FE-9C3C-05BA4B7778C9}" dt="2023-11-21T13:49:20.870" v="1340"/>
          <ac:inkMkLst>
            <pc:docMk/>
            <pc:sldMk cId="0" sldId="267"/>
            <ac:inkMk id="40" creationId="{259E0DC4-20C4-EC0C-0AC6-DC75ACDAE110}"/>
          </ac:inkMkLst>
        </pc:inkChg>
        <pc:inkChg chg="add del mod">
          <ac:chgData name="Perkins Haro" userId="b2b4bd6ccfcb9b52" providerId="LiveId" clId="{D2CA7E71-E455-41FE-9C3C-05BA4B7778C9}" dt="2023-11-20T13:45:10.306" v="872"/>
          <ac:inkMkLst>
            <pc:docMk/>
            <pc:sldMk cId="0" sldId="267"/>
            <ac:inkMk id="40" creationId="{FA03B9C5-94B5-7158-468C-46D17456C359}"/>
          </ac:inkMkLst>
        </pc:inkChg>
        <pc:inkChg chg="add del mod">
          <ac:chgData name="Perkins Haro" userId="b2b4bd6ccfcb9b52" providerId="LiveId" clId="{D2CA7E71-E455-41FE-9C3C-05BA4B7778C9}" dt="2023-11-21T13:49:20.255" v="1335"/>
          <ac:inkMkLst>
            <pc:docMk/>
            <pc:sldMk cId="0" sldId="267"/>
            <ac:inkMk id="41" creationId="{3AE9E39B-5E07-C1B0-681B-E62811B02AAB}"/>
          </ac:inkMkLst>
        </pc:inkChg>
        <pc:inkChg chg="add del mod">
          <ac:chgData name="Perkins Haro" userId="b2b4bd6ccfcb9b52" providerId="LiveId" clId="{D2CA7E71-E455-41FE-9C3C-05BA4B7778C9}" dt="2023-11-20T13:45:10.335" v="914"/>
          <ac:inkMkLst>
            <pc:docMk/>
            <pc:sldMk cId="0" sldId="267"/>
            <ac:inkMk id="41" creationId="{DACAAAFF-FA16-C1E1-7B64-CB759AFEAFC8}"/>
          </ac:inkMkLst>
        </pc:inkChg>
        <pc:inkChg chg="add del mod">
          <ac:chgData name="Perkins Haro" userId="b2b4bd6ccfcb9b52" providerId="LiveId" clId="{D2CA7E71-E455-41FE-9C3C-05BA4B7778C9}" dt="2023-11-20T13:45:10.329" v="902"/>
          <ac:inkMkLst>
            <pc:docMk/>
            <pc:sldMk cId="0" sldId="267"/>
            <ac:inkMk id="42" creationId="{6D637177-55C7-E592-5558-7F82A5B12C5B}"/>
          </ac:inkMkLst>
        </pc:inkChg>
        <pc:inkChg chg="add del mod">
          <ac:chgData name="Perkins Haro" userId="b2b4bd6ccfcb9b52" providerId="LiveId" clId="{D2CA7E71-E455-41FE-9C3C-05BA4B7778C9}" dt="2023-11-21T13:49:20.869" v="1338"/>
          <ac:inkMkLst>
            <pc:docMk/>
            <pc:sldMk cId="0" sldId="267"/>
            <ac:inkMk id="42" creationId="{886814F8-56E4-8AAB-E646-BECDAADE4841}"/>
          </ac:inkMkLst>
        </pc:inkChg>
        <pc:inkChg chg="add del mod">
          <ac:chgData name="Perkins Haro" userId="b2b4bd6ccfcb9b52" providerId="LiveId" clId="{D2CA7E71-E455-41FE-9C3C-05BA4B7778C9}" dt="2023-11-20T13:45:10.331" v="907"/>
          <ac:inkMkLst>
            <pc:docMk/>
            <pc:sldMk cId="0" sldId="267"/>
            <ac:inkMk id="43" creationId="{12C931D3-8040-FB13-0BBC-3CD909941C28}"/>
          </ac:inkMkLst>
        </pc:inkChg>
        <pc:inkChg chg="add del mod">
          <ac:chgData name="Perkins Haro" userId="b2b4bd6ccfcb9b52" providerId="LiveId" clId="{D2CA7E71-E455-41FE-9C3C-05BA4B7778C9}" dt="2023-11-21T13:49:20.871" v="1342"/>
          <ac:inkMkLst>
            <pc:docMk/>
            <pc:sldMk cId="0" sldId="267"/>
            <ac:inkMk id="43" creationId="{595D6C2E-0A10-96BB-1570-820C181BFFB8}"/>
          </ac:inkMkLst>
        </pc:inkChg>
        <pc:inkChg chg="add del mod">
          <ac:chgData name="Perkins Haro" userId="b2b4bd6ccfcb9b52" providerId="LiveId" clId="{D2CA7E71-E455-41FE-9C3C-05BA4B7778C9}" dt="2023-11-20T13:45:10.321" v="891"/>
          <ac:inkMkLst>
            <pc:docMk/>
            <pc:sldMk cId="0" sldId="267"/>
            <ac:inkMk id="44" creationId="{17138B73-1F34-3EF9-51CD-A49CD152B788}"/>
          </ac:inkMkLst>
        </pc:inkChg>
        <pc:inkChg chg="add del mod">
          <ac:chgData name="Perkins Haro" userId="b2b4bd6ccfcb9b52" providerId="LiveId" clId="{D2CA7E71-E455-41FE-9C3C-05BA4B7778C9}" dt="2023-11-21T13:49:20.871" v="1341"/>
          <ac:inkMkLst>
            <pc:docMk/>
            <pc:sldMk cId="0" sldId="267"/>
            <ac:inkMk id="44" creationId="{54540309-C365-82CC-0883-711347AAC85A}"/>
          </ac:inkMkLst>
        </pc:inkChg>
        <pc:inkChg chg="add del mod">
          <ac:chgData name="Perkins Haro" userId="b2b4bd6ccfcb9b52" providerId="LiveId" clId="{D2CA7E71-E455-41FE-9C3C-05BA4B7778C9}" dt="2023-11-21T13:49:20.255" v="1333"/>
          <ac:inkMkLst>
            <pc:docMk/>
            <pc:sldMk cId="0" sldId="267"/>
            <ac:inkMk id="45" creationId="{574987B7-C971-7112-EB68-98BDC7ED8713}"/>
          </ac:inkMkLst>
        </pc:inkChg>
        <pc:inkChg chg="add del mod">
          <ac:chgData name="Perkins Haro" userId="b2b4bd6ccfcb9b52" providerId="LiveId" clId="{D2CA7E71-E455-41FE-9C3C-05BA4B7778C9}" dt="2023-11-20T13:45:10.324" v="895"/>
          <ac:inkMkLst>
            <pc:docMk/>
            <pc:sldMk cId="0" sldId="267"/>
            <ac:inkMk id="45" creationId="{AA61309F-EAD2-9404-2099-064C6EE5AD0C}"/>
          </ac:inkMkLst>
        </pc:inkChg>
        <pc:inkChg chg="add del mod">
          <ac:chgData name="Perkins Haro" userId="b2b4bd6ccfcb9b52" providerId="LiveId" clId="{D2CA7E71-E455-41FE-9C3C-05BA4B7778C9}" dt="2023-11-20T13:45:10.317" v="885"/>
          <ac:inkMkLst>
            <pc:docMk/>
            <pc:sldMk cId="0" sldId="267"/>
            <ac:inkMk id="46" creationId="{B820F788-8971-14F5-0030-9C241E6236E9}"/>
          </ac:inkMkLst>
        </pc:inkChg>
        <pc:inkChg chg="add del mod">
          <ac:chgData name="Perkins Haro" userId="b2b4bd6ccfcb9b52" providerId="LiveId" clId="{D2CA7E71-E455-41FE-9C3C-05BA4B7778C9}" dt="2023-11-21T13:48:41.829" v="1311" actId="9405"/>
          <ac:inkMkLst>
            <pc:docMk/>
            <pc:sldMk cId="0" sldId="267"/>
            <ac:inkMk id="46" creationId="{C6A7067B-B4C5-115E-6A19-336F1A387029}"/>
          </ac:inkMkLst>
        </pc:inkChg>
        <pc:inkChg chg="add del mod">
          <ac:chgData name="Perkins Haro" userId="b2b4bd6ccfcb9b52" providerId="LiveId" clId="{D2CA7E71-E455-41FE-9C3C-05BA4B7778C9}" dt="2023-11-20T13:43:16.676" v="845" actId="9405"/>
          <ac:inkMkLst>
            <pc:docMk/>
            <pc:sldMk cId="0" sldId="267"/>
            <ac:inkMk id="47" creationId="{A4BDB1D8-9403-EF0E-D43B-134E4F1431A9}"/>
          </ac:inkMkLst>
        </pc:inkChg>
        <pc:inkChg chg="add del mod">
          <ac:chgData name="Perkins Haro" userId="b2b4bd6ccfcb9b52" providerId="LiveId" clId="{D2CA7E71-E455-41FE-9C3C-05BA4B7778C9}" dt="2023-11-21T13:48:40.534" v="1310"/>
          <ac:inkMkLst>
            <pc:docMk/>
            <pc:sldMk cId="0" sldId="267"/>
            <ac:inkMk id="47" creationId="{D0980521-109B-B10F-8D14-BB7E3EC41C57}"/>
          </ac:inkMkLst>
        </pc:inkChg>
        <pc:inkChg chg="add del mod">
          <ac:chgData name="Perkins Haro" userId="b2b4bd6ccfcb9b52" providerId="LiveId" clId="{D2CA7E71-E455-41FE-9C3C-05BA4B7778C9}" dt="2023-11-20T13:43:15.951" v="844"/>
          <ac:inkMkLst>
            <pc:docMk/>
            <pc:sldMk cId="0" sldId="267"/>
            <ac:inkMk id="48" creationId="{6BBB3836-44E2-E2E4-8817-AB9A5A66F037}"/>
          </ac:inkMkLst>
        </pc:inkChg>
        <pc:inkChg chg="add del mod">
          <ac:chgData name="Perkins Haro" userId="b2b4bd6ccfcb9b52" providerId="LiveId" clId="{D2CA7E71-E455-41FE-9C3C-05BA4B7778C9}" dt="2023-11-21T13:49:20.255" v="1334"/>
          <ac:inkMkLst>
            <pc:docMk/>
            <pc:sldMk cId="0" sldId="267"/>
            <ac:inkMk id="49" creationId="{751FCBA0-B73E-536B-DFC7-C444A6A75C1C}"/>
          </ac:inkMkLst>
        </pc:inkChg>
        <pc:inkChg chg="add del mod">
          <ac:chgData name="Perkins Haro" userId="b2b4bd6ccfcb9b52" providerId="LiveId" clId="{D2CA7E71-E455-41FE-9C3C-05BA4B7778C9}" dt="2023-11-21T13:49:20.257" v="1337"/>
          <ac:inkMkLst>
            <pc:docMk/>
            <pc:sldMk cId="0" sldId="267"/>
            <ac:inkMk id="50" creationId="{47C4026E-AA9A-0220-DC75-E81AC785F5CC}"/>
          </ac:inkMkLst>
        </pc:inkChg>
        <pc:inkChg chg="add del mod">
          <ac:chgData name="Perkins Haro" userId="b2b4bd6ccfcb9b52" providerId="LiveId" clId="{D2CA7E71-E455-41FE-9C3C-05BA4B7778C9}" dt="2023-11-21T13:49:20.254" v="1330"/>
          <ac:inkMkLst>
            <pc:docMk/>
            <pc:sldMk cId="0" sldId="267"/>
            <ac:inkMk id="51" creationId="{0D692673-08F5-6230-46DC-7155BB83A40F}"/>
          </ac:inkMkLst>
        </pc:inkChg>
        <pc:inkChg chg="add del">
          <ac:chgData name="Perkins Haro" userId="b2b4bd6ccfcb9b52" providerId="LiveId" clId="{D2CA7E71-E455-41FE-9C3C-05BA4B7778C9}" dt="2023-11-20T13:43:15.753" v="842" actId="9405"/>
          <ac:inkMkLst>
            <pc:docMk/>
            <pc:sldMk cId="0" sldId="267"/>
            <ac:inkMk id="51" creationId="{2B596216-5DEB-52F9-9B56-DD4E5B628BCE}"/>
          </ac:inkMkLst>
        </pc:inkChg>
        <pc:inkChg chg="add del">
          <ac:chgData name="Perkins Haro" userId="b2b4bd6ccfcb9b52" providerId="LiveId" clId="{D2CA7E71-E455-41FE-9C3C-05BA4B7778C9}" dt="2023-11-20T13:43:15.530" v="841" actId="9405"/>
          <ac:inkMkLst>
            <pc:docMk/>
            <pc:sldMk cId="0" sldId="267"/>
            <ac:inkMk id="52" creationId="{5B82B3A4-1CF9-A9B0-4F45-AE01BA1DE44E}"/>
          </ac:inkMkLst>
        </pc:inkChg>
        <pc:inkChg chg="add del mod">
          <ac:chgData name="Perkins Haro" userId="b2b4bd6ccfcb9b52" providerId="LiveId" clId="{D2CA7E71-E455-41FE-9C3C-05BA4B7778C9}" dt="2023-11-21T13:49:20.251" v="1328"/>
          <ac:inkMkLst>
            <pc:docMk/>
            <pc:sldMk cId="0" sldId="267"/>
            <ac:inkMk id="52" creationId="{C11F0EE7-3C2E-3984-1CEE-F0500FF4EF0D}"/>
          </ac:inkMkLst>
        </pc:inkChg>
        <pc:inkChg chg="add del">
          <ac:chgData name="Perkins Haro" userId="b2b4bd6ccfcb9b52" providerId="LiveId" clId="{D2CA7E71-E455-41FE-9C3C-05BA4B7778C9}" dt="2023-11-20T13:43:15.336" v="840" actId="9405"/>
          <ac:inkMkLst>
            <pc:docMk/>
            <pc:sldMk cId="0" sldId="267"/>
            <ac:inkMk id="53" creationId="{7A1E91F5-67A6-854F-5684-EA7B7BFBA5D7}"/>
          </ac:inkMkLst>
        </pc:inkChg>
        <pc:inkChg chg="add del mod">
          <ac:chgData name="Perkins Haro" userId="b2b4bd6ccfcb9b52" providerId="LiveId" clId="{D2CA7E71-E455-41FE-9C3C-05BA4B7778C9}" dt="2023-11-21T13:49:20.255" v="1331"/>
          <ac:inkMkLst>
            <pc:docMk/>
            <pc:sldMk cId="0" sldId="267"/>
            <ac:inkMk id="54" creationId="{0167EB7A-8EB1-A899-A95A-061399B5A6C3}"/>
          </ac:inkMkLst>
        </pc:inkChg>
        <pc:inkChg chg="add del mod">
          <ac:chgData name="Perkins Haro" userId="b2b4bd6ccfcb9b52" providerId="LiveId" clId="{D2CA7E71-E455-41FE-9C3C-05BA4B7778C9}" dt="2023-11-20T13:45:10.308" v="875"/>
          <ac:inkMkLst>
            <pc:docMk/>
            <pc:sldMk cId="0" sldId="267"/>
            <ac:inkMk id="54" creationId="{F334ED4F-7C53-551D-9D51-FE890A9EA3CE}"/>
          </ac:inkMkLst>
        </pc:inkChg>
        <pc:inkChg chg="add del mod">
          <ac:chgData name="Perkins Haro" userId="b2b4bd6ccfcb9b52" providerId="LiveId" clId="{D2CA7E71-E455-41FE-9C3C-05BA4B7778C9}" dt="2023-11-21T13:49:29.743" v="1357"/>
          <ac:inkMkLst>
            <pc:docMk/>
            <pc:sldMk cId="0" sldId="267"/>
            <ac:inkMk id="55" creationId="{5F7CF134-3BE4-7678-4246-D82098D6CE16}"/>
          </ac:inkMkLst>
        </pc:inkChg>
        <pc:inkChg chg="add del mod">
          <ac:chgData name="Perkins Haro" userId="b2b4bd6ccfcb9b52" providerId="LiveId" clId="{D2CA7E71-E455-41FE-9C3C-05BA4B7778C9}" dt="2023-11-20T13:45:10.337" v="917"/>
          <ac:inkMkLst>
            <pc:docMk/>
            <pc:sldMk cId="0" sldId="267"/>
            <ac:inkMk id="55" creationId="{F37A7073-F7B4-0EB2-E1FA-006EA2CCD635}"/>
          </ac:inkMkLst>
        </pc:inkChg>
        <pc:inkChg chg="add del mod">
          <ac:chgData name="Perkins Haro" userId="b2b4bd6ccfcb9b52" providerId="LiveId" clId="{D2CA7E71-E455-41FE-9C3C-05BA4B7778C9}" dt="2023-11-21T13:49:29.744" v="1361"/>
          <ac:inkMkLst>
            <pc:docMk/>
            <pc:sldMk cId="0" sldId="267"/>
            <ac:inkMk id="56" creationId="{2B14E905-87AE-4F76-F459-ED3435CEB845}"/>
          </ac:inkMkLst>
        </pc:inkChg>
        <pc:inkChg chg="add del mod">
          <ac:chgData name="Perkins Haro" userId="b2b4bd6ccfcb9b52" providerId="LiveId" clId="{D2CA7E71-E455-41FE-9C3C-05BA4B7778C9}" dt="2023-11-20T13:45:10.309" v="877"/>
          <ac:inkMkLst>
            <pc:docMk/>
            <pc:sldMk cId="0" sldId="267"/>
            <ac:inkMk id="56" creationId="{78058C48-36D9-A3BA-BE35-52F61B002D8D}"/>
          </ac:inkMkLst>
        </pc:inkChg>
        <pc:inkChg chg="add del mod">
          <ac:chgData name="Perkins Haro" userId="b2b4bd6ccfcb9b52" providerId="LiveId" clId="{D2CA7E71-E455-41FE-9C3C-05BA4B7778C9}" dt="2023-11-21T13:49:29.738" v="1349"/>
          <ac:inkMkLst>
            <pc:docMk/>
            <pc:sldMk cId="0" sldId="267"/>
            <ac:inkMk id="57" creationId="{AADD9F68-5724-D504-C417-B0DDE5A0C38E}"/>
          </ac:inkMkLst>
        </pc:inkChg>
        <pc:inkChg chg="add del mod">
          <ac:chgData name="Perkins Haro" userId="b2b4bd6ccfcb9b52" providerId="LiveId" clId="{D2CA7E71-E455-41FE-9C3C-05BA4B7778C9}" dt="2023-11-20T13:45:10.307" v="874"/>
          <ac:inkMkLst>
            <pc:docMk/>
            <pc:sldMk cId="0" sldId="267"/>
            <ac:inkMk id="57" creationId="{C2CD15AB-D571-2FB0-2BBC-BA4BD2A7BFCC}"/>
          </ac:inkMkLst>
        </pc:inkChg>
        <pc:inkChg chg="add del mod">
          <ac:chgData name="Perkins Haro" userId="b2b4bd6ccfcb9b52" providerId="LiveId" clId="{D2CA7E71-E455-41FE-9C3C-05BA4B7778C9}" dt="2023-11-21T13:49:29.735" v="1345"/>
          <ac:inkMkLst>
            <pc:docMk/>
            <pc:sldMk cId="0" sldId="267"/>
            <ac:inkMk id="58" creationId="{43E19EB0-E32D-5D22-F371-A35751589B12}"/>
          </ac:inkMkLst>
        </pc:inkChg>
        <pc:inkChg chg="add del mod">
          <ac:chgData name="Perkins Haro" userId="b2b4bd6ccfcb9b52" providerId="LiveId" clId="{D2CA7E71-E455-41FE-9C3C-05BA4B7778C9}" dt="2023-11-20T13:45:10.330" v="905"/>
          <ac:inkMkLst>
            <pc:docMk/>
            <pc:sldMk cId="0" sldId="267"/>
            <ac:inkMk id="58" creationId="{9010E6EC-110C-7AB2-9435-0E1EB84A928A}"/>
          </ac:inkMkLst>
        </pc:inkChg>
        <pc:inkChg chg="add del mod">
          <ac:chgData name="Perkins Haro" userId="b2b4bd6ccfcb9b52" providerId="LiveId" clId="{D2CA7E71-E455-41FE-9C3C-05BA4B7778C9}" dt="2023-11-21T13:49:29.744" v="1362"/>
          <ac:inkMkLst>
            <pc:docMk/>
            <pc:sldMk cId="0" sldId="267"/>
            <ac:inkMk id="59" creationId="{170D1711-1898-0BE1-D239-B895A777BAFA}"/>
          </ac:inkMkLst>
        </pc:inkChg>
        <pc:inkChg chg="add del mod">
          <ac:chgData name="Perkins Haro" userId="b2b4bd6ccfcb9b52" providerId="LiveId" clId="{D2CA7E71-E455-41FE-9C3C-05BA4B7778C9}" dt="2023-11-20T13:45:10.327" v="900"/>
          <ac:inkMkLst>
            <pc:docMk/>
            <pc:sldMk cId="0" sldId="267"/>
            <ac:inkMk id="59" creationId="{E9BE8E1F-3C54-9851-F321-BF4512E701B5}"/>
          </ac:inkMkLst>
        </pc:inkChg>
        <pc:inkChg chg="add del mod">
          <ac:chgData name="Perkins Haro" userId="b2b4bd6ccfcb9b52" providerId="LiveId" clId="{D2CA7E71-E455-41FE-9C3C-05BA4B7778C9}" dt="2023-11-21T13:49:29.747" v="1369"/>
          <ac:inkMkLst>
            <pc:docMk/>
            <pc:sldMk cId="0" sldId="267"/>
            <ac:inkMk id="60" creationId="{AACD6BE5-5573-8A63-469B-75BC58723BF3}"/>
          </ac:inkMkLst>
        </pc:inkChg>
        <pc:inkChg chg="add del mod">
          <ac:chgData name="Perkins Haro" userId="b2b4bd6ccfcb9b52" providerId="LiveId" clId="{D2CA7E71-E455-41FE-9C3C-05BA4B7778C9}" dt="2023-11-20T13:45:10.322" v="892"/>
          <ac:inkMkLst>
            <pc:docMk/>
            <pc:sldMk cId="0" sldId="267"/>
            <ac:inkMk id="60" creationId="{AF781A18-0FFC-F801-8978-7FCA994E71A2}"/>
          </ac:inkMkLst>
        </pc:inkChg>
        <pc:inkChg chg="add del mod">
          <ac:chgData name="Perkins Haro" userId="b2b4bd6ccfcb9b52" providerId="LiveId" clId="{D2CA7E71-E455-41FE-9C3C-05BA4B7778C9}" dt="2023-11-21T13:49:29.745" v="1365"/>
          <ac:inkMkLst>
            <pc:docMk/>
            <pc:sldMk cId="0" sldId="267"/>
            <ac:inkMk id="61" creationId="{3EA61884-CC54-5D49-375D-DE6A8A17D507}"/>
          </ac:inkMkLst>
        </pc:inkChg>
        <pc:inkChg chg="add del mod">
          <ac:chgData name="Perkins Haro" userId="b2b4bd6ccfcb9b52" providerId="LiveId" clId="{D2CA7E71-E455-41FE-9C3C-05BA4B7778C9}" dt="2023-11-20T13:45:10.317" v="886"/>
          <ac:inkMkLst>
            <pc:docMk/>
            <pc:sldMk cId="0" sldId="267"/>
            <ac:inkMk id="61" creationId="{405D1AC5-7028-A721-1AF9-3EB47784933F}"/>
          </ac:inkMkLst>
        </pc:inkChg>
        <pc:inkChg chg="add del mod">
          <ac:chgData name="Perkins Haro" userId="b2b4bd6ccfcb9b52" providerId="LiveId" clId="{D2CA7E71-E455-41FE-9C3C-05BA4B7778C9}" dt="2023-11-20T13:45:10.320" v="890"/>
          <ac:inkMkLst>
            <pc:docMk/>
            <pc:sldMk cId="0" sldId="267"/>
            <ac:inkMk id="62" creationId="{AF986349-BFC5-4AAF-05CE-4A524E5CDD74}"/>
          </ac:inkMkLst>
        </pc:inkChg>
        <pc:inkChg chg="add del mod">
          <ac:chgData name="Perkins Haro" userId="b2b4bd6ccfcb9b52" providerId="LiveId" clId="{D2CA7E71-E455-41FE-9C3C-05BA4B7778C9}" dt="2023-11-20T13:45:10.318" v="888"/>
          <ac:inkMkLst>
            <pc:docMk/>
            <pc:sldMk cId="0" sldId="267"/>
            <ac:inkMk id="63" creationId="{903FAC5E-692A-7391-CA86-037E7F5F4377}"/>
          </ac:inkMkLst>
        </pc:inkChg>
        <pc:inkChg chg="add del mod">
          <ac:chgData name="Perkins Haro" userId="b2b4bd6ccfcb9b52" providerId="LiveId" clId="{D2CA7E71-E455-41FE-9C3C-05BA4B7778C9}" dt="2023-11-21T13:49:20.257" v="1336"/>
          <ac:inkMkLst>
            <pc:docMk/>
            <pc:sldMk cId="0" sldId="267"/>
            <ac:inkMk id="63" creationId="{9069EACA-4014-AD8F-B26E-F66D5C1B3EF3}"/>
          </ac:inkMkLst>
        </pc:inkChg>
        <pc:inkChg chg="add del mod">
          <ac:chgData name="Perkins Haro" userId="b2b4bd6ccfcb9b52" providerId="LiveId" clId="{D2CA7E71-E455-41FE-9C3C-05BA4B7778C9}" dt="2023-11-21T13:50:48.223" v="1429"/>
          <ac:inkMkLst>
            <pc:docMk/>
            <pc:sldMk cId="0" sldId="267"/>
            <ac:inkMk id="65" creationId="{15567D37-B94B-7A4F-9184-5625188CBC6D}"/>
          </ac:inkMkLst>
        </pc:inkChg>
        <pc:inkChg chg="add del mod">
          <ac:chgData name="Perkins Haro" userId="b2b4bd6ccfcb9b52" providerId="LiveId" clId="{D2CA7E71-E455-41FE-9C3C-05BA4B7778C9}" dt="2023-11-20T13:45:10.333" v="910"/>
          <ac:inkMkLst>
            <pc:docMk/>
            <pc:sldMk cId="0" sldId="267"/>
            <ac:inkMk id="66" creationId="{2EEA38F0-6665-5EBE-1A4C-871D6AD65CC6}"/>
          </ac:inkMkLst>
        </pc:inkChg>
        <pc:inkChg chg="add del mod">
          <ac:chgData name="Perkins Haro" userId="b2b4bd6ccfcb9b52" providerId="LiveId" clId="{D2CA7E71-E455-41FE-9C3C-05BA4B7778C9}" dt="2023-11-21T13:50:48.189" v="1414"/>
          <ac:inkMkLst>
            <pc:docMk/>
            <pc:sldMk cId="0" sldId="267"/>
            <ac:inkMk id="66" creationId="{9C355557-5929-E55D-5E83-AF52A8486280}"/>
          </ac:inkMkLst>
        </pc:inkChg>
        <pc:inkChg chg="add del mod">
          <ac:chgData name="Perkins Haro" userId="b2b4bd6ccfcb9b52" providerId="LiveId" clId="{D2CA7E71-E455-41FE-9C3C-05BA4B7778C9}" dt="2023-11-21T13:50:48.207" v="1421"/>
          <ac:inkMkLst>
            <pc:docMk/>
            <pc:sldMk cId="0" sldId="267"/>
            <ac:inkMk id="67" creationId="{293C4C30-2ED0-BA8F-5543-CD1FBF48275C}"/>
          </ac:inkMkLst>
        </pc:inkChg>
        <pc:inkChg chg="add del mod">
          <ac:chgData name="Perkins Haro" userId="b2b4bd6ccfcb9b52" providerId="LiveId" clId="{D2CA7E71-E455-41FE-9C3C-05BA4B7778C9}" dt="2023-11-20T13:45:10.337" v="918"/>
          <ac:inkMkLst>
            <pc:docMk/>
            <pc:sldMk cId="0" sldId="267"/>
            <ac:inkMk id="67" creationId="{5DC52429-B7E4-7B10-104C-7A685484732F}"/>
          </ac:inkMkLst>
        </pc:inkChg>
        <pc:inkChg chg="add del mod">
          <ac:chgData name="Perkins Haro" userId="b2b4bd6ccfcb9b52" providerId="LiveId" clId="{D2CA7E71-E455-41FE-9C3C-05BA4B7778C9}" dt="2023-11-20T13:45:10.318" v="887"/>
          <ac:inkMkLst>
            <pc:docMk/>
            <pc:sldMk cId="0" sldId="267"/>
            <ac:inkMk id="68" creationId="{2D0A9522-6210-F509-1143-BA686646C43D}"/>
          </ac:inkMkLst>
        </pc:inkChg>
        <pc:inkChg chg="add del mod">
          <ac:chgData name="Perkins Haro" userId="b2b4bd6ccfcb9b52" providerId="LiveId" clId="{D2CA7E71-E455-41FE-9C3C-05BA4B7778C9}" dt="2023-11-21T13:50:48.233" v="1435"/>
          <ac:inkMkLst>
            <pc:docMk/>
            <pc:sldMk cId="0" sldId="267"/>
            <ac:inkMk id="68" creationId="{3047B959-DDB3-97CA-0CC8-87BA859918C9}"/>
          </ac:inkMkLst>
        </pc:inkChg>
        <pc:inkChg chg="add del mod">
          <ac:chgData name="Perkins Haro" userId="b2b4bd6ccfcb9b52" providerId="LiveId" clId="{D2CA7E71-E455-41FE-9C3C-05BA4B7778C9}" dt="2023-11-20T13:45:10.323" v="893"/>
          <ac:inkMkLst>
            <pc:docMk/>
            <pc:sldMk cId="0" sldId="267"/>
            <ac:inkMk id="69" creationId="{3618CEAA-0AFF-5710-9B45-EBC1331E7D46}"/>
          </ac:inkMkLst>
        </pc:inkChg>
        <pc:inkChg chg="add del mod">
          <ac:chgData name="Perkins Haro" userId="b2b4bd6ccfcb9b52" providerId="LiveId" clId="{D2CA7E71-E455-41FE-9C3C-05BA4B7778C9}" dt="2023-11-21T13:50:48.232" v="1434"/>
          <ac:inkMkLst>
            <pc:docMk/>
            <pc:sldMk cId="0" sldId="267"/>
            <ac:inkMk id="70" creationId="{6EBA1F02-2E0A-67E5-4187-CFC9B180D2F5}"/>
          </ac:inkMkLst>
        </pc:inkChg>
        <pc:inkChg chg="add del mod">
          <ac:chgData name="Perkins Haro" userId="b2b4bd6ccfcb9b52" providerId="LiveId" clId="{D2CA7E71-E455-41FE-9C3C-05BA4B7778C9}" dt="2023-11-20T13:45:10.330" v="904"/>
          <ac:inkMkLst>
            <pc:docMk/>
            <pc:sldMk cId="0" sldId="267"/>
            <ac:inkMk id="70" creationId="{6F662690-B01E-8AB3-81A4-3CEB7582F9E1}"/>
          </ac:inkMkLst>
        </pc:inkChg>
        <pc:inkChg chg="add del mod">
          <ac:chgData name="Perkins Haro" userId="b2b4bd6ccfcb9b52" providerId="LiveId" clId="{D2CA7E71-E455-41FE-9C3C-05BA4B7778C9}" dt="2023-11-21T13:50:48.184" v="1412"/>
          <ac:inkMkLst>
            <pc:docMk/>
            <pc:sldMk cId="0" sldId="267"/>
            <ac:inkMk id="71" creationId="{35C4528D-5548-7069-4D5D-0329DDFE9246}"/>
          </ac:inkMkLst>
        </pc:inkChg>
        <pc:inkChg chg="add del mod">
          <ac:chgData name="Perkins Haro" userId="b2b4bd6ccfcb9b52" providerId="LiveId" clId="{D2CA7E71-E455-41FE-9C3C-05BA4B7778C9}" dt="2023-11-20T13:45:10.340" v="923"/>
          <ac:inkMkLst>
            <pc:docMk/>
            <pc:sldMk cId="0" sldId="267"/>
            <ac:inkMk id="71" creationId="{CF18AFEF-3BDC-082D-2355-67D8A203F730}"/>
          </ac:inkMkLst>
        </pc:inkChg>
        <pc:inkChg chg="add del mod">
          <ac:chgData name="Perkins Haro" userId="b2b4bd6ccfcb9b52" providerId="LiveId" clId="{D2CA7E71-E455-41FE-9C3C-05BA4B7778C9}" dt="2023-11-20T13:45:10.318" v="889"/>
          <ac:inkMkLst>
            <pc:docMk/>
            <pc:sldMk cId="0" sldId="267"/>
            <ac:inkMk id="72" creationId="{A5D266F6-6F6D-1FB1-F5DF-FB8966B24158}"/>
          </ac:inkMkLst>
        </pc:inkChg>
        <pc:inkChg chg="add del mod">
          <ac:chgData name="Perkins Haro" userId="b2b4bd6ccfcb9b52" providerId="LiveId" clId="{D2CA7E71-E455-41FE-9C3C-05BA4B7778C9}" dt="2023-11-21T13:50:48.233" v="1436"/>
          <ac:inkMkLst>
            <pc:docMk/>
            <pc:sldMk cId="0" sldId="267"/>
            <ac:inkMk id="72" creationId="{FA87FB22-6B9F-6C36-663F-4FD9A63F2A4F}"/>
          </ac:inkMkLst>
        </pc:inkChg>
        <pc:inkChg chg="add del mod">
          <ac:chgData name="Perkins Haro" userId="b2b4bd6ccfcb9b52" providerId="LiveId" clId="{D2CA7E71-E455-41FE-9C3C-05BA4B7778C9}" dt="2023-11-21T13:50:48.219" v="1427"/>
          <ac:inkMkLst>
            <pc:docMk/>
            <pc:sldMk cId="0" sldId="267"/>
            <ac:inkMk id="73" creationId="{4CDC226A-7F11-F511-2CDF-C82F0EE711E5}"/>
          </ac:inkMkLst>
        </pc:inkChg>
        <pc:inkChg chg="add del mod">
          <ac:chgData name="Perkins Haro" userId="b2b4bd6ccfcb9b52" providerId="LiveId" clId="{D2CA7E71-E455-41FE-9C3C-05BA4B7778C9}" dt="2023-11-20T13:45:10.329" v="903"/>
          <ac:inkMkLst>
            <pc:docMk/>
            <pc:sldMk cId="0" sldId="267"/>
            <ac:inkMk id="74" creationId="{6A6D014C-2890-5790-0D27-F2FF87B70283}"/>
          </ac:inkMkLst>
        </pc:inkChg>
        <pc:inkChg chg="add del mod">
          <ac:chgData name="Perkins Haro" userId="b2b4bd6ccfcb9b52" providerId="LiveId" clId="{D2CA7E71-E455-41FE-9C3C-05BA4B7778C9}" dt="2023-11-21T13:50:48.194" v="1416"/>
          <ac:inkMkLst>
            <pc:docMk/>
            <pc:sldMk cId="0" sldId="267"/>
            <ac:inkMk id="74" creationId="{70AA20C0-0F21-4110-DDC9-5DE1EFEB8FFD}"/>
          </ac:inkMkLst>
        </pc:inkChg>
        <pc:inkChg chg="add del mod">
          <ac:chgData name="Perkins Haro" userId="b2b4bd6ccfcb9b52" providerId="LiveId" clId="{D2CA7E71-E455-41FE-9C3C-05BA4B7778C9}" dt="2023-11-20T13:45:10.316" v="884"/>
          <ac:inkMkLst>
            <pc:docMk/>
            <pc:sldMk cId="0" sldId="267"/>
            <ac:inkMk id="75" creationId="{36728BBF-BAE5-1C0B-A10F-C09EBDA04C0B}"/>
          </ac:inkMkLst>
        </pc:inkChg>
        <pc:inkChg chg="add del mod">
          <ac:chgData name="Perkins Haro" userId="b2b4bd6ccfcb9b52" providerId="LiveId" clId="{D2CA7E71-E455-41FE-9C3C-05BA4B7778C9}" dt="2023-11-21T13:50:48.212" v="1423"/>
          <ac:inkMkLst>
            <pc:docMk/>
            <pc:sldMk cId="0" sldId="267"/>
            <ac:inkMk id="75" creationId="{548D9EF2-59FB-35F4-9D2D-F3F9C8A8D8FE}"/>
          </ac:inkMkLst>
        </pc:inkChg>
        <pc:inkChg chg="add del mod">
          <ac:chgData name="Perkins Haro" userId="b2b4bd6ccfcb9b52" providerId="LiveId" clId="{D2CA7E71-E455-41FE-9C3C-05BA4B7778C9}" dt="2023-11-21T13:50:48.237" v="1438"/>
          <ac:inkMkLst>
            <pc:docMk/>
            <pc:sldMk cId="0" sldId="267"/>
            <ac:inkMk id="76" creationId="{0D24942B-697F-BBDD-499A-0A3EFAE94717}"/>
          </ac:inkMkLst>
        </pc:inkChg>
        <pc:inkChg chg="add del">
          <ac:chgData name="Perkins Haro" userId="b2b4bd6ccfcb9b52" providerId="LiveId" clId="{D2CA7E71-E455-41FE-9C3C-05BA4B7778C9}" dt="2023-11-20T13:45:10.308" v="876"/>
          <ac:inkMkLst>
            <pc:docMk/>
            <pc:sldMk cId="0" sldId="267"/>
            <ac:inkMk id="77" creationId="{48A2B06C-C553-BF64-5A6D-4AD30D475011}"/>
          </ac:inkMkLst>
        </pc:inkChg>
        <pc:inkChg chg="add del mod">
          <ac:chgData name="Perkins Haro" userId="b2b4bd6ccfcb9b52" providerId="LiveId" clId="{D2CA7E71-E455-41FE-9C3C-05BA4B7778C9}" dt="2023-11-21T13:50:48.198" v="1417"/>
          <ac:inkMkLst>
            <pc:docMk/>
            <pc:sldMk cId="0" sldId="267"/>
            <ac:inkMk id="77" creationId="{56AF187D-E218-11E7-2E10-7F9622D14010}"/>
          </ac:inkMkLst>
        </pc:inkChg>
        <pc:inkChg chg="add del mod">
          <ac:chgData name="Perkins Haro" userId="b2b4bd6ccfcb9b52" providerId="LiveId" clId="{D2CA7E71-E455-41FE-9C3C-05BA4B7778C9}" dt="2023-11-20T13:45:10.331" v="908"/>
          <ac:inkMkLst>
            <pc:docMk/>
            <pc:sldMk cId="0" sldId="267"/>
            <ac:inkMk id="78" creationId="{AB06BCFF-9C04-9B44-4284-BD05F7D02919}"/>
          </ac:inkMkLst>
        </pc:inkChg>
        <pc:inkChg chg="add del mod">
          <ac:chgData name="Perkins Haro" userId="b2b4bd6ccfcb9b52" providerId="LiveId" clId="{D2CA7E71-E455-41FE-9C3C-05BA4B7778C9}" dt="2023-11-21T13:50:48.182" v="1411"/>
          <ac:inkMkLst>
            <pc:docMk/>
            <pc:sldMk cId="0" sldId="267"/>
            <ac:inkMk id="78" creationId="{CFCCB24B-F949-542A-8429-1B23417AEF21}"/>
          </ac:inkMkLst>
        </pc:inkChg>
        <pc:inkChg chg="add del mod">
          <ac:chgData name="Perkins Haro" userId="b2b4bd6ccfcb9b52" providerId="LiveId" clId="{D2CA7E71-E455-41FE-9C3C-05BA4B7778C9}" dt="2023-11-21T13:50:48.238" v="1439"/>
          <ac:inkMkLst>
            <pc:docMk/>
            <pc:sldMk cId="0" sldId="267"/>
            <ac:inkMk id="79" creationId="{2E363FCE-6B03-2329-F1AC-5DF4C67324EB}"/>
          </ac:inkMkLst>
        </pc:inkChg>
        <pc:inkChg chg="add del mod">
          <ac:chgData name="Perkins Haro" userId="b2b4bd6ccfcb9b52" providerId="LiveId" clId="{D2CA7E71-E455-41FE-9C3C-05BA4B7778C9}" dt="2023-11-20T13:45:10.314" v="882"/>
          <ac:inkMkLst>
            <pc:docMk/>
            <pc:sldMk cId="0" sldId="267"/>
            <ac:inkMk id="79" creationId="{3ED3CE71-5783-9D2C-DDCE-8EF442CB7FEE}"/>
          </ac:inkMkLst>
        </pc:inkChg>
        <pc:inkChg chg="add del mod">
          <ac:chgData name="Perkins Haro" userId="b2b4bd6ccfcb9b52" providerId="LiveId" clId="{D2CA7E71-E455-41FE-9C3C-05BA4B7778C9}" dt="2023-11-21T13:50:48.204" v="1420"/>
          <ac:inkMkLst>
            <pc:docMk/>
            <pc:sldMk cId="0" sldId="267"/>
            <ac:inkMk id="80" creationId="{AE315248-4758-C4BD-2EF5-7E4CD0EC11BA}"/>
          </ac:inkMkLst>
        </pc:inkChg>
        <pc:inkChg chg="add del mod">
          <ac:chgData name="Perkins Haro" userId="b2b4bd6ccfcb9b52" providerId="LiveId" clId="{D2CA7E71-E455-41FE-9C3C-05BA4B7778C9}" dt="2023-11-21T13:50:48.218" v="1426"/>
          <ac:inkMkLst>
            <pc:docMk/>
            <pc:sldMk cId="0" sldId="267"/>
            <ac:inkMk id="81" creationId="{0CEAB96C-28D0-83D7-4E5F-5CFA293F5293}"/>
          </ac:inkMkLst>
        </pc:inkChg>
        <pc:inkChg chg="add del mod">
          <ac:chgData name="Perkins Haro" userId="b2b4bd6ccfcb9b52" providerId="LiveId" clId="{D2CA7E71-E455-41FE-9C3C-05BA4B7778C9}" dt="2023-11-21T13:50:48.228" v="1432"/>
          <ac:inkMkLst>
            <pc:docMk/>
            <pc:sldMk cId="0" sldId="267"/>
            <ac:inkMk id="82" creationId="{AA209527-2773-7A6A-197A-32D2C6E6596C}"/>
          </ac:inkMkLst>
        </pc:inkChg>
        <pc:inkChg chg="add del mod">
          <ac:chgData name="Perkins Haro" userId="b2b4bd6ccfcb9b52" providerId="LiveId" clId="{D2CA7E71-E455-41FE-9C3C-05BA4B7778C9}" dt="2023-11-21T13:50:48.216" v="1425"/>
          <ac:inkMkLst>
            <pc:docMk/>
            <pc:sldMk cId="0" sldId="267"/>
            <ac:inkMk id="83" creationId="{8085543B-CFB6-3617-395C-79E878216E49}"/>
          </ac:inkMkLst>
        </pc:inkChg>
        <pc:inkChg chg="add del mod">
          <ac:chgData name="Perkins Haro" userId="b2b4bd6ccfcb9b52" providerId="LiveId" clId="{D2CA7E71-E455-41FE-9C3C-05BA4B7778C9}" dt="2023-11-21T13:50:48.185" v="1413"/>
          <ac:inkMkLst>
            <pc:docMk/>
            <pc:sldMk cId="0" sldId="267"/>
            <ac:inkMk id="84" creationId="{A6FFE252-A4B2-4BF8-629D-6E51C2001627}"/>
          </ac:inkMkLst>
        </pc:inkChg>
        <pc:inkChg chg="add del mod">
          <ac:chgData name="Perkins Haro" userId="b2b4bd6ccfcb9b52" providerId="LiveId" clId="{D2CA7E71-E455-41FE-9C3C-05BA4B7778C9}" dt="2023-11-21T13:50:48.234" v="1437"/>
          <ac:inkMkLst>
            <pc:docMk/>
            <pc:sldMk cId="0" sldId="267"/>
            <ac:inkMk id="85" creationId="{5D4700B6-748A-8F4D-ACAB-E58536E401A9}"/>
          </ac:inkMkLst>
        </pc:inkChg>
        <pc:inkChg chg="add del mod">
          <ac:chgData name="Perkins Haro" userId="b2b4bd6ccfcb9b52" providerId="LiveId" clId="{D2CA7E71-E455-41FE-9C3C-05BA4B7778C9}" dt="2023-11-21T13:50:48.225" v="1430"/>
          <ac:inkMkLst>
            <pc:docMk/>
            <pc:sldMk cId="0" sldId="267"/>
            <ac:inkMk id="86" creationId="{B9411D1D-FC4A-8B2C-A981-F914213A439E}"/>
          </ac:inkMkLst>
        </pc:inkChg>
        <pc:inkChg chg="add del mod">
          <ac:chgData name="Perkins Haro" userId="b2b4bd6ccfcb9b52" providerId="LiveId" clId="{D2CA7E71-E455-41FE-9C3C-05BA4B7778C9}" dt="2023-11-21T13:50:48.210" v="1422"/>
          <ac:inkMkLst>
            <pc:docMk/>
            <pc:sldMk cId="0" sldId="267"/>
            <ac:inkMk id="87" creationId="{690C0C57-D662-FE10-C06F-544733CE5856}"/>
          </ac:inkMkLst>
        </pc:inkChg>
        <pc:inkChg chg="add del mod">
          <ac:chgData name="Perkins Haro" userId="b2b4bd6ccfcb9b52" providerId="LiveId" clId="{D2CA7E71-E455-41FE-9C3C-05BA4B7778C9}" dt="2023-11-21T13:50:48.202" v="1419"/>
          <ac:inkMkLst>
            <pc:docMk/>
            <pc:sldMk cId="0" sldId="267"/>
            <ac:inkMk id="92" creationId="{68389732-FF18-5298-4C12-21412C28E0C0}"/>
          </ac:inkMkLst>
        </pc:inkChg>
        <pc:inkChg chg="add del mod">
          <ac:chgData name="Perkins Haro" userId="b2b4bd6ccfcb9b52" providerId="LiveId" clId="{D2CA7E71-E455-41FE-9C3C-05BA4B7778C9}" dt="2023-11-21T13:50:48.200" v="1418"/>
          <ac:inkMkLst>
            <pc:docMk/>
            <pc:sldMk cId="0" sldId="267"/>
            <ac:inkMk id="93" creationId="{1E9BED85-E269-FD9D-CB2D-B6E33FDAECBD}"/>
          </ac:inkMkLst>
        </pc:inkChg>
        <pc:inkChg chg="add del mod">
          <ac:chgData name="Perkins Haro" userId="b2b4bd6ccfcb9b52" providerId="LiveId" clId="{D2CA7E71-E455-41FE-9C3C-05BA4B7778C9}" dt="2023-11-21T13:50:48.227" v="1431"/>
          <ac:inkMkLst>
            <pc:docMk/>
            <pc:sldMk cId="0" sldId="267"/>
            <ac:inkMk id="94" creationId="{01BCFAE2-EE6F-3974-E666-74642CE452DF}"/>
          </ac:inkMkLst>
        </pc:inkChg>
        <pc:inkChg chg="add del mod">
          <ac:chgData name="Perkins Haro" userId="b2b4bd6ccfcb9b52" providerId="LiveId" clId="{D2CA7E71-E455-41FE-9C3C-05BA4B7778C9}" dt="2023-11-21T13:50:48.221" v="1428"/>
          <ac:inkMkLst>
            <pc:docMk/>
            <pc:sldMk cId="0" sldId="267"/>
            <ac:inkMk id="95" creationId="{483B28F3-F227-321A-CB9F-3998E7BF8CB4}"/>
          </ac:inkMkLst>
        </pc:inkChg>
        <pc:inkChg chg="add del mod">
          <ac:chgData name="Perkins Haro" userId="b2b4bd6ccfcb9b52" providerId="LiveId" clId="{D2CA7E71-E455-41FE-9C3C-05BA4B7778C9}" dt="2023-11-21T13:50:48.191" v="1415"/>
          <ac:inkMkLst>
            <pc:docMk/>
            <pc:sldMk cId="0" sldId="267"/>
            <ac:inkMk id="96" creationId="{6A9B9BA8-2FFC-0352-8C76-8AAA2C0A6F46}"/>
          </ac:inkMkLst>
        </pc:inkChg>
        <pc:inkChg chg="add del mod">
          <ac:chgData name="Perkins Haro" userId="b2b4bd6ccfcb9b52" providerId="LiveId" clId="{D2CA7E71-E455-41FE-9C3C-05BA4B7778C9}" dt="2023-11-21T13:50:48.215" v="1424"/>
          <ac:inkMkLst>
            <pc:docMk/>
            <pc:sldMk cId="0" sldId="267"/>
            <ac:inkMk id="97" creationId="{E203E60E-5F9B-1D1C-F11D-6947C629B16A}"/>
          </ac:inkMkLst>
        </pc:inkChg>
        <pc:inkChg chg="add del mod">
          <ac:chgData name="Perkins Haro" userId="b2b4bd6ccfcb9b52" providerId="LiveId" clId="{D2CA7E71-E455-41FE-9C3C-05BA4B7778C9}" dt="2023-11-21T13:50:39.785" v="1410"/>
          <ac:inkMkLst>
            <pc:docMk/>
            <pc:sldMk cId="0" sldId="267"/>
            <ac:inkMk id="98" creationId="{2ADDE35B-AFBA-C845-671A-23E5C9E6A26E}"/>
          </ac:inkMkLst>
        </pc:inkChg>
        <pc:inkChg chg="add del mod">
          <ac:chgData name="Perkins Haro" userId="b2b4bd6ccfcb9b52" providerId="LiveId" clId="{D2CA7E71-E455-41FE-9C3C-05BA4B7778C9}" dt="2023-11-21T13:50:38.538" v="1409"/>
          <ac:inkMkLst>
            <pc:docMk/>
            <pc:sldMk cId="0" sldId="267"/>
            <ac:inkMk id="99" creationId="{9322769C-731E-BD95-70C6-CB865324EC9B}"/>
          </ac:inkMkLst>
        </pc:inkChg>
        <pc:inkChg chg="add del">
          <ac:chgData name="Perkins Haro" userId="b2b4bd6ccfcb9b52" providerId="LiveId" clId="{D2CA7E71-E455-41FE-9C3C-05BA4B7778C9}" dt="2023-11-21T13:50:24.514" v="1405" actId="9405"/>
          <ac:inkMkLst>
            <pc:docMk/>
            <pc:sldMk cId="0" sldId="267"/>
            <ac:inkMk id="102" creationId="{8243E50C-3C4F-ADF2-11FB-7A9146D03727}"/>
          </ac:inkMkLst>
        </pc:inkChg>
        <pc:inkChg chg="add del mod">
          <ac:chgData name="Perkins Haro" userId="b2b4bd6ccfcb9b52" providerId="LiveId" clId="{D2CA7E71-E455-41FE-9C3C-05BA4B7778C9}" dt="2023-11-21T13:50:48.230" v="1433"/>
          <ac:inkMkLst>
            <pc:docMk/>
            <pc:sldMk cId="0" sldId="267"/>
            <ac:inkMk id="103" creationId="{F9CCE40D-8AFE-06E7-6AFB-DE220269DB4B}"/>
          </ac:inkMkLst>
        </pc:inkChg>
        <pc:inkChg chg="add mod">
          <ac:chgData name="Perkins Haro" userId="b2b4bd6ccfcb9b52" providerId="LiveId" clId="{D2CA7E71-E455-41FE-9C3C-05BA4B7778C9}" dt="2023-11-21T13:51:34.938" v="1443"/>
          <ac:inkMkLst>
            <pc:docMk/>
            <pc:sldMk cId="0" sldId="267"/>
            <ac:inkMk id="105" creationId="{5DCEADD9-FDB9-C180-986A-7411CC9DF6B0}"/>
          </ac:inkMkLst>
        </pc:inkChg>
        <pc:inkChg chg="add mod">
          <ac:chgData name="Perkins Haro" userId="b2b4bd6ccfcb9b52" providerId="LiveId" clId="{D2CA7E71-E455-41FE-9C3C-05BA4B7778C9}" dt="2023-11-21T13:51:34.938" v="1443"/>
          <ac:inkMkLst>
            <pc:docMk/>
            <pc:sldMk cId="0" sldId="267"/>
            <ac:inkMk id="106" creationId="{E40BF477-6A1A-F196-12AF-DDBB24CBF9EC}"/>
          </ac:inkMkLst>
        </pc:inkChg>
        <pc:inkChg chg="add mod">
          <ac:chgData name="Perkins Haro" userId="b2b4bd6ccfcb9b52" providerId="LiveId" clId="{D2CA7E71-E455-41FE-9C3C-05BA4B7778C9}" dt="2023-11-21T13:51:34.938" v="1443"/>
          <ac:inkMkLst>
            <pc:docMk/>
            <pc:sldMk cId="0" sldId="267"/>
            <ac:inkMk id="107" creationId="{DC9248C9-8321-B9EB-6697-2DF6BC29E0A4}"/>
          </ac:inkMkLst>
        </pc:inkChg>
      </pc:sldChg>
      <pc:sldChg chg="addSp delSp modSp mod">
        <pc:chgData name="Perkins Haro" userId="b2b4bd6ccfcb9b52" providerId="LiveId" clId="{D2CA7E71-E455-41FE-9C3C-05BA4B7778C9}" dt="2023-11-20T20:29:54.968" v="961"/>
        <pc:sldMkLst>
          <pc:docMk/>
          <pc:sldMk cId="0" sldId="268"/>
        </pc:sldMkLst>
        <pc:picChg chg="add mod">
          <ac:chgData name="Perkins Haro" userId="b2b4bd6ccfcb9b52" providerId="LiveId" clId="{D2CA7E71-E455-41FE-9C3C-05BA4B7778C9}" dt="2023-11-20T20:29:54.968" v="961"/>
          <ac:picMkLst>
            <pc:docMk/>
            <pc:sldMk cId="0" sldId="268"/>
            <ac:picMk id="4" creationId="{07587B6D-78D2-D965-63A3-5987C598059F}"/>
          </ac:picMkLst>
        </pc:picChg>
        <pc:picChg chg="del">
          <ac:chgData name="Perkins Haro" userId="b2b4bd6ccfcb9b52" providerId="LiveId" clId="{D2CA7E71-E455-41FE-9C3C-05BA4B7778C9}" dt="2023-11-20T13:05:50.697" v="14" actId="478"/>
          <ac:picMkLst>
            <pc:docMk/>
            <pc:sldMk cId="0" sldId="268"/>
            <ac:picMk id="8" creationId="{48FF6638-458A-23AA-BCD8-6E2DF9F9B98C}"/>
          </ac:picMkLst>
        </pc:picChg>
      </pc:sldChg>
      <pc:sldChg chg="addSp delSp modSp mod">
        <pc:chgData name="Perkins Haro" userId="b2b4bd6ccfcb9b52" providerId="LiveId" clId="{D2CA7E71-E455-41FE-9C3C-05BA4B7778C9}" dt="2023-11-22T13:04:30.003" v="1645" actId="478"/>
        <pc:sldMkLst>
          <pc:docMk/>
          <pc:sldMk cId="0" sldId="269"/>
        </pc:sldMkLst>
        <pc:grpChg chg="del mod">
          <ac:chgData name="Perkins Haro" userId="b2b4bd6ccfcb9b52" providerId="LiveId" clId="{D2CA7E71-E455-41FE-9C3C-05BA4B7778C9}" dt="2023-11-21T13:52:45.711" v="1449"/>
          <ac:grpSpMkLst>
            <pc:docMk/>
            <pc:sldMk cId="0" sldId="269"/>
            <ac:grpSpMk id="16" creationId="{51DA8016-1F27-B050-B92E-9B85FC0D85AA}"/>
          </ac:grpSpMkLst>
        </pc:grpChg>
        <pc:grpChg chg="del mod">
          <ac:chgData name="Perkins Haro" userId="b2b4bd6ccfcb9b52" providerId="LiveId" clId="{D2CA7E71-E455-41FE-9C3C-05BA4B7778C9}" dt="2023-11-22T13:04:18.145" v="1642" actId="478"/>
          <ac:grpSpMkLst>
            <pc:docMk/>
            <pc:sldMk cId="0" sldId="269"/>
            <ac:grpSpMk id="19" creationId="{1A9204A9-D6DD-252B-DCBB-23D97E4F28D3}"/>
          </ac:grpSpMkLst>
        </pc:grpChg>
        <pc:picChg chg="add mod">
          <ac:chgData name="Perkins Haro" userId="b2b4bd6ccfcb9b52" providerId="LiveId" clId="{D2CA7E71-E455-41FE-9C3C-05BA4B7778C9}" dt="2023-11-20T20:30:03.413" v="962"/>
          <ac:picMkLst>
            <pc:docMk/>
            <pc:sldMk cId="0" sldId="269"/>
            <ac:picMk id="3" creationId="{05265E3A-DA0A-7F07-C623-4FDB5071A48D}"/>
          </ac:picMkLst>
        </pc:picChg>
        <pc:picChg chg="del">
          <ac:chgData name="Perkins Haro" userId="b2b4bd6ccfcb9b52" providerId="LiveId" clId="{D2CA7E71-E455-41FE-9C3C-05BA4B7778C9}" dt="2023-11-20T13:05:53.283" v="15" actId="478"/>
          <ac:picMkLst>
            <pc:docMk/>
            <pc:sldMk cId="0" sldId="269"/>
            <ac:picMk id="15" creationId="{863A662E-6A7F-FD96-9A43-103F91D001E5}"/>
          </ac:picMkLst>
        </pc:picChg>
        <pc:inkChg chg="add mod">
          <ac:chgData name="Perkins Haro" userId="b2b4bd6ccfcb9b52" providerId="LiveId" clId="{D2CA7E71-E455-41FE-9C3C-05BA4B7778C9}" dt="2023-11-21T13:52:45.711" v="1449"/>
          <ac:inkMkLst>
            <pc:docMk/>
            <pc:sldMk cId="0" sldId="269"/>
            <ac:inkMk id="12" creationId="{62159AFE-C2F1-B5BE-80F7-A1CC77845C7D}"/>
          </ac:inkMkLst>
        </pc:inkChg>
        <pc:inkChg chg="add mod">
          <ac:chgData name="Perkins Haro" userId="b2b4bd6ccfcb9b52" providerId="LiveId" clId="{D2CA7E71-E455-41FE-9C3C-05BA4B7778C9}" dt="2023-11-21T13:52:45.711" v="1449"/>
          <ac:inkMkLst>
            <pc:docMk/>
            <pc:sldMk cId="0" sldId="269"/>
            <ac:inkMk id="15" creationId="{9AC51AB4-A5CE-33A6-C24E-62B75D81337F}"/>
          </ac:inkMkLst>
        </pc:inkChg>
        <pc:inkChg chg="add del">
          <ac:chgData name="Perkins Haro" userId="b2b4bd6ccfcb9b52" providerId="LiveId" clId="{D2CA7E71-E455-41FE-9C3C-05BA4B7778C9}" dt="2023-11-22T13:04:30.003" v="1645" actId="478"/>
          <ac:inkMkLst>
            <pc:docMk/>
            <pc:sldMk cId="0" sldId="269"/>
            <ac:inkMk id="17" creationId="{9196344A-AB97-D4CB-B303-360D859EC166}"/>
          </ac:inkMkLst>
        </pc:inkChg>
        <pc:inkChg chg="add mod">
          <ac:chgData name="Perkins Haro" userId="b2b4bd6ccfcb9b52" providerId="LiveId" clId="{D2CA7E71-E455-41FE-9C3C-05BA4B7778C9}" dt="2023-11-21T13:52:45.711" v="1449"/>
          <ac:inkMkLst>
            <pc:docMk/>
            <pc:sldMk cId="0" sldId="269"/>
            <ac:inkMk id="18" creationId="{BD757321-BE99-C567-43D3-7D67517C0074}"/>
          </ac:inkMkLst>
        </pc:inkChg>
      </pc:sldChg>
      <pc:sldChg chg="addSp delSp modSp mod">
        <pc:chgData name="Perkins Haro" userId="b2b4bd6ccfcb9b52" providerId="LiveId" clId="{D2CA7E71-E455-41FE-9C3C-05BA4B7778C9}" dt="2023-11-22T13:04:26.707" v="1644" actId="478"/>
        <pc:sldMkLst>
          <pc:docMk/>
          <pc:sldMk cId="0" sldId="270"/>
        </pc:sldMkLst>
        <pc:grpChg chg="del mod">
          <ac:chgData name="Perkins Haro" userId="b2b4bd6ccfcb9b52" providerId="LiveId" clId="{D2CA7E71-E455-41FE-9C3C-05BA4B7778C9}" dt="2023-11-21T13:53:29.880" v="1469"/>
          <ac:grpSpMkLst>
            <pc:docMk/>
            <pc:sldMk cId="0" sldId="270"/>
            <ac:grpSpMk id="26" creationId="{8AA57C87-9FA2-CFD9-18FF-4FB9B895AA38}"/>
          </ac:grpSpMkLst>
        </pc:grpChg>
        <pc:grpChg chg="del mod">
          <ac:chgData name="Perkins Haro" userId="b2b4bd6ccfcb9b52" providerId="LiveId" clId="{D2CA7E71-E455-41FE-9C3C-05BA4B7778C9}" dt="2023-11-21T13:53:36.552" v="1479"/>
          <ac:grpSpMkLst>
            <pc:docMk/>
            <pc:sldMk cId="0" sldId="270"/>
            <ac:grpSpMk id="27" creationId="{EF9A4FF1-09A4-7814-9F8B-67D1E4108644}"/>
          </ac:grpSpMkLst>
        </pc:grpChg>
        <pc:grpChg chg="add del mod">
          <ac:chgData name="Perkins Haro" userId="b2b4bd6ccfcb9b52" providerId="LiveId" clId="{D2CA7E71-E455-41FE-9C3C-05BA4B7778C9}" dt="2023-11-21T13:53:36.552" v="1479"/>
          <ac:grpSpMkLst>
            <pc:docMk/>
            <pc:sldMk cId="0" sldId="270"/>
            <ac:grpSpMk id="36" creationId="{5A484E7C-68E6-6EA7-B5AA-A957DB9EA1D1}"/>
          </ac:grpSpMkLst>
        </pc:grpChg>
        <pc:grpChg chg="del mod">
          <ac:chgData name="Perkins Haro" userId="b2b4bd6ccfcb9b52" providerId="LiveId" clId="{D2CA7E71-E455-41FE-9C3C-05BA4B7778C9}" dt="2023-11-21T13:53:36.552" v="1479"/>
          <ac:grpSpMkLst>
            <pc:docMk/>
            <pc:sldMk cId="0" sldId="270"/>
            <ac:grpSpMk id="37" creationId="{0027414B-D160-4AAE-7E9A-F12EC6082337}"/>
          </ac:grpSpMkLst>
        </pc:grpChg>
        <pc:grpChg chg="mod">
          <ac:chgData name="Perkins Haro" userId="b2b4bd6ccfcb9b52" providerId="LiveId" clId="{D2CA7E71-E455-41FE-9C3C-05BA4B7778C9}" dt="2023-11-21T13:53:32.283" v="1475"/>
          <ac:grpSpMkLst>
            <pc:docMk/>
            <pc:sldMk cId="0" sldId="270"/>
            <ac:grpSpMk id="41" creationId="{D4669A75-3229-2207-F40E-A35F481AAAAA}"/>
          </ac:grpSpMkLst>
        </pc:grpChg>
        <pc:grpChg chg="del mod">
          <ac:chgData name="Perkins Haro" userId="b2b4bd6ccfcb9b52" providerId="LiveId" clId="{D2CA7E71-E455-41FE-9C3C-05BA4B7778C9}" dt="2023-11-21T13:53:41.615" v="1488"/>
          <ac:grpSpMkLst>
            <pc:docMk/>
            <pc:sldMk cId="0" sldId="270"/>
            <ac:grpSpMk id="44" creationId="{B37E4B7B-91DF-27EC-DE81-0C926AA0E969}"/>
          </ac:grpSpMkLst>
        </pc:grpChg>
        <pc:grpChg chg="del mod">
          <ac:chgData name="Perkins Haro" userId="b2b4bd6ccfcb9b52" providerId="LiveId" clId="{D2CA7E71-E455-41FE-9C3C-05BA4B7778C9}" dt="2023-11-22T13:04:25.095" v="1643" actId="478"/>
          <ac:grpSpMkLst>
            <pc:docMk/>
            <pc:sldMk cId="0" sldId="270"/>
            <ac:grpSpMk id="53" creationId="{6C3F4581-9A1E-3213-551B-EEA9E53E1FD4}"/>
          </ac:grpSpMkLst>
        </pc:grpChg>
        <pc:grpChg chg="del mod">
          <ac:chgData name="Perkins Haro" userId="b2b4bd6ccfcb9b52" providerId="LiveId" clId="{D2CA7E71-E455-41FE-9C3C-05BA4B7778C9}" dt="2023-11-21T13:53:50.967" v="1501"/>
          <ac:grpSpMkLst>
            <pc:docMk/>
            <pc:sldMk cId="0" sldId="270"/>
            <ac:grpSpMk id="59" creationId="{E4E76BA0-FAF3-A604-322B-5C7D7EBFDAF2}"/>
          </ac:grpSpMkLst>
        </pc:grpChg>
        <pc:grpChg chg="del mod">
          <ac:chgData name="Perkins Haro" userId="b2b4bd6ccfcb9b52" providerId="LiveId" clId="{D2CA7E71-E455-41FE-9C3C-05BA4B7778C9}" dt="2023-11-21T13:53:50.967" v="1501"/>
          <ac:grpSpMkLst>
            <pc:docMk/>
            <pc:sldMk cId="0" sldId="270"/>
            <ac:grpSpMk id="60" creationId="{0CBA105B-8DCC-EF1A-3B18-92322170245F}"/>
          </ac:grpSpMkLst>
        </pc:grpChg>
        <pc:grpChg chg="del mod">
          <ac:chgData name="Perkins Haro" userId="b2b4bd6ccfcb9b52" providerId="LiveId" clId="{D2CA7E71-E455-41FE-9C3C-05BA4B7778C9}" dt="2023-11-21T13:53:55.647" v="1508"/>
          <ac:grpSpMkLst>
            <pc:docMk/>
            <pc:sldMk cId="0" sldId="270"/>
            <ac:grpSpMk id="67" creationId="{8CC7B636-EEF9-866D-2B34-DEB6FF564284}"/>
          </ac:grpSpMkLst>
        </pc:grpChg>
        <pc:grpChg chg="del mod">
          <ac:chgData name="Perkins Haro" userId="b2b4bd6ccfcb9b52" providerId="LiveId" clId="{D2CA7E71-E455-41FE-9C3C-05BA4B7778C9}" dt="2023-11-21T13:53:56.324" v="1510"/>
          <ac:grpSpMkLst>
            <pc:docMk/>
            <pc:sldMk cId="0" sldId="270"/>
            <ac:grpSpMk id="74" creationId="{DB14E006-3A69-2E18-5926-24F40C6D0153}"/>
          </ac:grpSpMkLst>
        </pc:grpChg>
        <pc:grpChg chg="del mod">
          <ac:chgData name="Perkins Haro" userId="b2b4bd6ccfcb9b52" providerId="LiveId" clId="{D2CA7E71-E455-41FE-9C3C-05BA4B7778C9}" dt="2023-11-22T13:04:26.707" v="1644" actId="478"/>
          <ac:grpSpMkLst>
            <pc:docMk/>
            <pc:sldMk cId="0" sldId="270"/>
            <ac:grpSpMk id="76" creationId="{1D9B40FF-1CC1-6D35-24A0-116E8482DBBF}"/>
          </ac:grpSpMkLst>
        </pc:grpChg>
        <pc:picChg chg="add mod">
          <ac:chgData name="Perkins Haro" userId="b2b4bd6ccfcb9b52" providerId="LiveId" clId="{D2CA7E71-E455-41FE-9C3C-05BA4B7778C9}" dt="2023-11-20T20:30:07.076" v="963"/>
          <ac:picMkLst>
            <pc:docMk/>
            <pc:sldMk cId="0" sldId="270"/>
            <ac:picMk id="3" creationId="{BCC6C640-4CE5-869C-F730-27DC5637FE77}"/>
          </ac:picMkLst>
        </pc:picChg>
        <pc:picChg chg="del">
          <ac:chgData name="Perkins Haro" userId="b2b4bd6ccfcb9b52" providerId="LiveId" clId="{D2CA7E71-E455-41FE-9C3C-05BA4B7778C9}" dt="2023-11-20T13:05:56.572" v="16" actId="478"/>
          <ac:picMkLst>
            <pc:docMk/>
            <pc:sldMk cId="0" sldId="270"/>
            <ac:picMk id="17" creationId="{70417294-E63A-4F71-A9DE-7ADF683DB46A}"/>
          </ac:picMkLst>
        </pc:pic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14" creationId="{32A25B73-315F-A2D0-F006-325ED2520D6A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17" creationId="{0D4D1AE3-56B2-D86A-4E92-BCFE6499576B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18" creationId="{8BEA2ABA-B710-9228-0791-89B364D8DE41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19" creationId="{ABECE00E-A71C-81B0-B8F5-1FDA7BAFADBB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20" creationId="{F126F423-0839-1376-EA51-3728689AA586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21" creationId="{1AF14B6C-3BCA-C5D3-C643-3D4583F31B25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22" creationId="{C412C66C-B6F5-9226-D2B8-9C8DD040D7A4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23" creationId="{3D1DB538-E6E9-C2BD-860F-6DC92E93E20E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24" creationId="{ACD298BC-18FE-4E93-A1F3-0CFB0657645D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25" creationId="{D43D933B-080C-C748-E3AF-4B55E392AA23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28" creationId="{1B6C0D41-6D4B-2363-F53F-2B3EEA091996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29" creationId="{45180616-DC3F-4B1B-810E-968ED41F7708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30" creationId="{670FB00C-27E0-76BE-8CA7-4A164F34E0D8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31" creationId="{8D363DA7-9F05-ACBC-2086-A2780E4411B7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32" creationId="{CA06A7E2-5C21-F3C5-D931-10F9A3CC0CB3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33" creationId="{130182CE-0886-3FEA-F48B-D18DB12C169F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34" creationId="{6ADD106E-EB9B-B2F5-04EE-D959D4E3D413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35" creationId="{B9202FC6-A648-0B7E-7D00-4F7D7301295F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38" creationId="{FDF014B7-E0F5-3036-8EB8-1B6A72E474E5}"/>
          </ac:inkMkLst>
        </pc:inkChg>
        <pc:inkChg chg="add del mod">
          <ac:chgData name="Perkins Haro" userId="b2b4bd6ccfcb9b52" providerId="LiveId" clId="{D2CA7E71-E455-41FE-9C3C-05BA4B7778C9}" dt="2023-11-21T13:53:32.723" v="1476" actId="9405"/>
          <ac:inkMkLst>
            <pc:docMk/>
            <pc:sldMk cId="0" sldId="270"/>
            <ac:inkMk id="39" creationId="{962CCDFA-8601-8277-AE8C-483BCC334D10}"/>
          </ac:inkMkLst>
        </pc:inkChg>
        <pc:inkChg chg="add del mod">
          <ac:chgData name="Perkins Haro" userId="b2b4bd6ccfcb9b52" providerId="LiveId" clId="{D2CA7E71-E455-41FE-9C3C-05BA4B7778C9}" dt="2023-11-21T13:53:32.283" v="1475"/>
          <ac:inkMkLst>
            <pc:docMk/>
            <pc:sldMk cId="0" sldId="270"/>
            <ac:inkMk id="40" creationId="{AC3C3696-2416-C5AA-261C-43E40FAFE687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42" creationId="{474AAE36-A475-7B31-1919-43887B41FC25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43" creationId="{AB37E4EF-D11F-05FE-1B92-8B0631158FD8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45" creationId="{9B0FFC86-8DAE-3D82-C8F4-A92BBA96BD28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46" creationId="{3425C7F1-4B5F-35C2-EF62-D4257C171510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47" creationId="{CEF88D89-C77F-EC9B-5641-326CED407AE9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48" creationId="{3562663B-9F4D-7ACB-5A6B-56F16CE131B8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49" creationId="{96030B7A-7B4E-A711-84CA-585C4AD9FE71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50" creationId="{B4E1FE24-B2A6-93B0-A87F-2F9A86EBC681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51" creationId="{387E46F1-CA8C-80E2-1614-146D4D06476D}"/>
          </ac:inkMkLst>
        </pc:inkChg>
        <pc:inkChg chg="add mod">
          <ac:chgData name="Perkins Haro" userId="b2b4bd6ccfcb9b52" providerId="LiveId" clId="{D2CA7E71-E455-41FE-9C3C-05BA4B7778C9}" dt="2023-11-21T13:53:41.615" v="1488"/>
          <ac:inkMkLst>
            <pc:docMk/>
            <pc:sldMk cId="0" sldId="270"/>
            <ac:inkMk id="52" creationId="{1321A4F1-2546-7C95-061C-5DB60ACDEA2D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54" creationId="{A0330F1B-634F-1AF1-5C43-8395AAD9125A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55" creationId="{CDF35F50-57C7-F0F6-2227-4194F688CB70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56" creationId="{EA478806-57F7-08D0-06B2-3D01AF47B2A7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57" creationId="{4875449D-F47F-76FE-DFC9-F900E4B1CD94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58" creationId="{D49A4341-564E-3C64-BBB6-836C07417489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61" creationId="{55A69D16-0037-C0E3-92D4-CD569A2D419F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62" creationId="{58B091E6-3248-63EB-8D73-6A1DAEA79E65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63" creationId="{BAAC46EF-7C58-B5EA-9C68-91E2F4831D00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64" creationId="{2694E2B7-B5F1-B026-E05D-5DF7774E25CC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65" creationId="{A0503BBB-4B1F-689A-73F3-DAFC85BBD67F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66" creationId="{63BD3EAC-4383-C961-6BE2-DD7E158729A0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68" creationId="{322FA7AE-422B-3A94-6D45-CEB28AA946B8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69" creationId="{CFF2D3A6-F4A9-B9F7-EACC-86CD225A3C50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70" creationId="{B9B3AFD4-A2F2-0606-3337-594B002B406E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71" creationId="{BEF1F2DF-AD4B-092E-5010-623D472F895D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72" creationId="{4355A82B-C9F9-65CD-2DF7-253A65F82431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73" creationId="{2F10FC4C-AB3D-819D-D8DE-276F5E086769}"/>
          </ac:inkMkLst>
        </pc:inkChg>
        <pc:inkChg chg="add mod">
          <ac:chgData name="Perkins Haro" userId="b2b4bd6ccfcb9b52" providerId="LiveId" clId="{D2CA7E71-E455-41FE-9C3C-05BA4B7778C9}" dt="2023-11-21T13:53:56.324" v="1510"/>
          <ac:inkMkLst>
            <pc:docMk/>
            <pc:sldMk cId="0" sldId="270"/>
            <ac:inkMk id="75" creationId="{C32990AF-ECA1-0DC1-1BB7-6BA4CFFB8A63}"/>
          </ac:inkMkLst>
        </pc:inkChg>
      </pc:sldChg>
      <pc:sldChg chg="addSp delSp modSp mod">
        <pc:chgData name="Perkins Haro" userId="b2b4bd6ccfcb9b52" providerId="LiveId" clId="{D2CA7E71-E455-41FE-9C3C-05BA4B7778C9}" dt="2023-11-22T13:04:47.589" v="1654" actId="478"/>
        <pc:sldMkLst>
          <pc:docMk/>
          <pc:sldMk cId="0" sldId="271"/>
        </pc:sldMkLst>
        <pc:grpChg chg="del mod">
          <ac:chgData name="Perkins Haro" userId="b2b4bd6ccfcb9b52" providerId="LiveId" clId="{D2CA7E71-E455-41FE-9C3C-05BA4B7778C9}" dt="2023-11-21T13:57:32.133" v="1526"/>
          <ac:grpSpMkLst>
            <pc:docMk/>
            <pc:sldMk cId="0" sldId="271"/>
            <ac:grpSpMk id="26" creationId="{29EBCD2B-9AD2-0B5A-4D5D-50DB665D0237}"/>
          </ac:grpSpMkLst>
        </pc:grpChg>
        <pc:grpChg chg="mod">
          <ac:chgData name="Perkins Haro" userId="b2b4bd6ccfcb9b52" providerId="LiveId" clId="{D2CA7E71-E455-41FE-9C3C-05BA4B7778C9}" dt="2023-11-21T13:57:32.133" v="1526"/>
          <ac:grpSpMkLst>
            <pc:docMk/>
            <pc:sldMk cId="0" sldId="271"/>
            <ac:grpSpMk id="30" creationId="{FEEC5FAA-1957-B956-7C0A-BA115E6B8952}"/>
          </ac:grpSpMkLst>
        </pc:grpChg>
        <pc:grpChg chg="del mod">
          <ac:chgData name="Perkins Haro" userId="b2b4bd6ccfcb9b52" providerId="LiveId" clId="{D2CA7E71-E455-41FE-9C3C-05BA4B7778C9}" dt="2023-11-22T13:04:34.706" v="1647" actId="478"/>
          <ac:grpSpMkLst>
            <pc:docMk/>
            <pc:sldMk cId="0" sldId="271"/>
            <ac:grpSpMk id="35" creationId="{29B945FE-E05B-F756-51F8-5689BF79C32B}"/>
          </ac:grpSpMkLst>
        </pc:grpChg>
        <pc:grpChg chg="del mod">
          <ac:chgData name="Perkins Haro" userId="b2b4bd6ccfcb9b52" providerId="LiveId" clId="{D2CA7E71-E455-41FE-9C3C-05BA4B7778C9}" dt="2023-11-22T13:04:36.397" v="1649" actId="478"/>
          <ac:grpSpMkLst>
            <pc:docMk/>
            <pc:sldMk cId="0" sldId="271"/>
            <ac:grpSpMk id="40" creationId="{E1C99D5D-11A7-9B77-46B6-D3AC338FF582}"/>
          </ac:grpSpMkLst>
        </pc:grpChg>
        <pc:grpChg chg="del mod">
          <ac:chgData name="Perkins Haro" userId="b2b4bd6ccfcb9b52" providerId="LiveId" clId="{D2CA7E71-E455-41FE-9C3C-05BA4B7778C9}" dt="2023-11-21T14:04:30.562" v="1561"/>
          <ac:grpSpMkLst>
            <pc:docMk/>
            <pc:sldMk cId="0" sldId="271"/>
            <ac:grpSpMk id="48" creationId="{1C00514A-3306-CDA4-1620-57CB6E944B33}"/>
          </ac:grpSpMkLst>
        </pc:grpChg>
        <pc:grpChg chg="del mod">
          <ac:chgData name="Perkins Haro" userId="b2b4bd6ccfcb9b52" providerId="LiveId" clId="{D2CA7E71-E455-41FE-9C3C-05BA4B7778C9}" dt="2023-11-21T14:04:30.562" v="1561"/>
          <ac:grpSpMkLst>
            <pc:docMk/>
            <pc:sldMk cId="0" sldId="271"/>
            <ac:grpSpMk id="59" creationId="{7C2DA7A4-74A9-FE60-07E4-3F10E71F9D22}"/>
          </ac:grpSpMkLst>
        </pc:grpChg>
        <pc:grpChg chg="del mod">
          <ac:chgData name="Perkins Haro" userId="b2b4bd6ccfcb9b52" providerId="LiveId" clId="{D2CA7E71-E455-41FE-9C3C-05BA4B7778C9}" dt="2023-11-21T14:04:32.866" v="1566"/>
          <ac:grpSpMkLst>
            <pc:docMk/>
            <pc:sldMk cId="0" sldId="271"/>
            <ac:grpSpMk id="65" creationId="{7F62266C-872D-D1D4-54AF-EB2F5E5F0641}"/>
          </ac:grpSpMkLst>
        </pc:grpChg>
        <pc:grpChg chg="del mod">
          <ac:chgData name="Perkins Haro" userId="b2b4bd6ccfcb9b52" providerId="LiveId" clId="{D2CA7E71-E455-41FE-9C3C-05BA4B7778C9}" dt="2023-11-22T13:04:47.589" v="1654" actId="478"/>
          <ac:grpSpMkLst>
            <pc:docMk/>
            <pc:sldMk cId="0" sldId="271"/>
            <ac:grpSpMk id="70" creationId="{76DAACBF-B362-9D57-7302-2453F5DE63A5}"/>
          </ac:grpSpMkLst>
        </pc:grpChg>
        <pc:picChg chg="add mod">
          <ac:chgData name="Perkins Haro" userId="b2b4bd6ccfcb9b52" providerId="LiveId" clId="{D2CA7E71-E455-41FE-9C3C-05BA4B7778C9}" dt="2023-11-20T20:30:10.001" v="964"/>
          <ac:picMkLst>
            <pc:docMk/>
            <pc:sldMk cId="0" sldId="271"/>
            <ac:picMk id="3" creationId="{2B5CC18F-5851-F513-4E3E-2372B07B6500}"/>
          </ac:picMkLst>
        </pc:picChg>
        <pc:picChg chg="del">
          <ac:chgData name="Perkins Haro" userId="b2b4bd6ccfcb9b52" providerId="LiveId" clId="{D2CA7E71-E455-41FE-9C3C-05BA4B7778C9}" dt="2023-11-20T13:05:59.869" v="17" actId="478"/>
          <ac:picMkLst>
            <pc:docMk/>
            <pc:sldMk cId="0" sldId="271"/>
            <ac:picMk id="16" creationId="{99F4224B-7BF2-144E-E5CE-94358BA3E9B2}"/>
          </ac:picMkLst>
        </pc:picChg>
        <pc:inkChg chg="add mod">
          <ac:chgData name="Perkins Haro" userId="b2b4bd6ccfcb9b52" providerId="LiveId" clId="{D2CA7E71-E455-41FE-9C3C-05BA4B7778C9}" dt="2023-11-21T13:57:32.133" v="1526"/>
          <ac:inkMkLst>
            <pc:docMk/>
            <pc:sldMk cId="0" sldId="271"/>
            <ac:inkMk id="13" creationId="{6CF894F0-9485-4170-4BE1-8273B8C5EA38}"/>
          </ac:inkMkLst>
        </pc:inkChg>
        <pc:inkChg chg="add mod">
          <ac:chgData name="Perkins Haro" userId="b2b4bd6ccfcb9b52" providerId="LiveId" clId="{D2CA7E71-E455-41FE-9C3C-05BA4B7778C9}" dt="2023-11-21T13:57:32.133" v="1526"/>
          <ac:inkMkLst>
            <pc:docMk/>
            <pc:sldMk cId="0" sldId="271"/>
            <ac:inkMk id="16" creationId="{940B07D4-1893-FD2D-5B80-8CF0C2CE4881}"/>
          </ac:inkMkLst>
        </pc:inkChg>
        <pc:inkChg chg="add mod">
          <ac:chgData name="Perkins Haro" userId="b2b4bd6ccfcb9b52" providerId="LiveId" clId="{D2CA7E71-E455-41FE-9C3C-05BA4B7778C9}" dt="2023-11-21T13:57:32.133" v="1526"/>
          <ac:inkMkLst>
            <pc:docMk/>
            <pc:sldMk cId="0" sldId="271"/>
            <ac:inkMk id="17" creationId="{5191E6C7-4105-2E07-F88E-E13D6098FC79}"/>
          </ac:inkMkLst>
        </pc:inkChg>
        <pc:inkChg chg="add mod">
          <ac:chgData name="Perkins Haro" userId="b2b4bd6ccfcb9b52" providerId="LiveId" clId="{D2CA7E71-E455-41FE-9C3C-05BA4B7778C9}" dt="2023-11-21T13:57:32.133" v="1526"/>
          <ac:inkMkLst>
            <pc:docMk/>
            <pc:sldMk cId="0" sldId="271"/>
            <ac:inkMk id="18" creationId="{8F91A752-CB2D-89B1-52F8-9F2621A6B0F0}"/>
          </ac:inkMkLst>
        </pc:inkChg>
        <pc:inkChg chg="add mod">
          <ac:chgData name="Perkins Haro" userId="b2b4bd6ccfcb9b52" providerId="LiveId" clId="{D2CA7E71-E455-41FE-9C3C-05BA4B7778C9}" dt="2023-11-21T13:57:32.133" v="1526"/>
          <ac:inkMkLst>
            <pc:docMk/>
            <pc:sldMk cId="0" sldId="271"/>
            <ac:inkMk id="19" creationId="{9B25ABC3-5174-9479-5EBD-BC8456B8BD81}"/>
          </ac:inkMkLst>
        </pc:inkChg>
        <pc:inkChg chg="add">
          <ac:chgData name="Perkins Haro" userId="b2b4bd6ccfcb9b52" providerId="LiveId" clId="{D2CA7E71-E455-41FE-9C3C-05BA4B7778C9}" dt="2023-11-21T13:57:21.341" v="1516" actId="9405"/>
          <ac:inkMkLst>
            <pc:docMk/>
            <pc:sldMk cId="0" sldId="271"/>
            <ac:inkMk id="20" creationId="{5D1C1318-9865-9F50-6810-AFF15E028326}"/>
          </ac:inkMkLst>
        </pc:inkChg>
        <pc:inkChg chg="add">
          <ac:chgData name="Perkins Haro" userId="b2b4bd6ccfcb9b52" providerId="LiveId" clId="{D2CA7E71-E455-41FE-9C3C-05BA4B7778C9}" dt="2023-11-21T13:57:21.714" v="1517" actId="9405"/>
          <ac:inkMkLst>
            <pc:docMk/>
            <pc:sldMk cId="0" sldId="271"/>
            <ac:inkMk id="21" creationId="{BBB08E2B-5DD6-2619-8E8C-983D9B467F73}"/>
          </ac:inkMkLst>
        </pc:inkChg>
        <pc:inkChg chg="add">
          <ac:chgData name="Perkins Haro" userId="b2b4bd6ccfcb9b52" providerId="LiveId" clId="{D2CA7E71-E455-41FE-9C3C-05BA4B7778C9}" dt="2023-11-21T13:57:22.128" v="1518" actId="9405"/>
          <ac:inkMkLst>
            <pc:docMk/>
            <pc:sldMk cId="0" sldId="271"/>
            <ac:inkMk id="22" creationId="{86C87346-759D-07E0-E1F1-882F4991AE01}"/>
          </ac:inkMkLst>
        </pc:inkChg>
        <pc:inkChg chg="add">
          <ac:chgData name="Perkins Haro" userId="b2b4bd6ccfcb9b52" providerId="LiveId" clId="{D2CA7E71-E455-41FE-9C3C-05BA4B7778C9}" dt="2023-11-21T13:57:22.584" v="1519" actId="9405"/>
          <ac:inkMkLst>
            <pc:docMk/>
            <pc:sldMk cId="0" sldId="271"/>
            <ac:inkMk id="23" creationId="{E31D08D5-0CA2-1144-7E71-6FE3DB2C9944}"/>
          </ac:inkMkLst>
        </pc:inkChg>
        <pc:inkChg chg="add">
          <ac:chgData name="Perkins Haro" userId="b2b4bd6ccfcb9b52" providerId="LiveId" clId="{D2CA7E71-E455-41FE-9C3C-05BA4B7778C9}" dt="2023-11-21T13:57:22.990" v="1520" actId="9405"/>
          <ac:inkMkLst>
            <pc:docMk/>
            <pc:sldMk cId="0" sldId="271"/>
            <ac:inkMk id="24" creationId="{C9D89234-1BD2-9F0E-4DEF-1CFC0CA707B6}"/>
          </ac:inkMkLst>
        </pc:inkChg>
        <pc:inkChg chg="add del mod">
          <ac:chgData name="Perkins Haro" userId="b2b4bd6ccfcb9b52" providerId="LiveId" clId="{D2CA7E71-E455-41FE-9C3C-05BA4B7778C9}" dt="2023-11-22T13:04:37.275" v="1650" actId="478"/>
          <ac:inkMkLst>
            <pc:docMk/>
            <pc:sldMk cId="0" sldId="271"/>
            <ac:inkMk id="25" creationId="{FC084F85-880C-8B2B-B236-212892358134}"/>
          </ac:inkMkLst>
        </pc:inkChg>
        <pc:inkChg chg="add mod">
          <ac:chgData name="Perkins Haro" userId="b2b4bd6ccfcb9b52" providerId="LiveId" clId="{D2CA7E71-E455-41FE-9C3C-05BA4B7778C9}" dt="2023-11-21T13:57:32.133" v="1526"/>
          <ac:inkMkLst>
            <pc:docMk/>
            <pc:sldMk cId="0" sldId="271"/>
            <ac:inkMk id="27" creationId="{EC0633FF-DFAC-8904-A009-12B7FF866FB5}"/>
          </ac:inkMkLst>
        </pc:inkChg>
        <pc:inkChg chg="add mod">
          <ac:chgData name="Perkins Haro" userId="b2b4bd6ccfcb9b52" providerId="LiveId" clId="{D2CA7E71-E455-41FE-9C3C-05BA4B7778C9}" dt="2023-11-21T13:57:32.133" v="1526"/>
          <ac:inkMkLst>
            <pc:docMk/>
            <pc:sldMk cId="0" sldId="271"/>
            <ac:inkMk id="28" creationId="{320B9DB9-A4CC-1562-2B25-929B6D4A7015}"/>
          </ac:inkMkLst>
        </pc:inkChg>
        <pc:inkChg chg="add mod">
          <ac:chgData name="Perkins Haro" userId="b2b4bd6ccfcb9b52" providerId="LiveId" clId="{D2CA7E71-E455-41FE-9C3C-05BA4B7778C9}" dt="2023-11-21T13:57:32.133" v="1526"/>
          <ac:inkMkLst>
            <pc:docMk/>
            <pc:sldMk cId="0" sldId="271"/>
            <ac:inkMk id="29" creationId="{012E5F36-A1D0-CE08-F597-4E586D1E0C95}"/>
          </ac:inkMkLst>
        </pc:inkChg>
        <pc:inkChg chg="add">
          <ac:chgData name="Perkins Haro" userId="b2b4bd6ccfcb9b52" providerId="LiveId" clId="{D2CA7E71-E455-41FE-9C3C-05BA4B7778C9}" dt="2023-11-21T13:57:36.927" v="1527" actId="9405"/>
          <ac:inkMkLst>
            <pc:docMk/>
            <pc:sldMk cId="0" sldId="271"/>
            <ac:inkMk id="31" creationId="{9887B8D9-730E-756B-0B7D-F92CCC2150E9}"/>
          </ac:inkMkLst>
        </pc:inkChg>
        <pc:inkChg chg="add">
          <ac:chgData name="Perkins Haro" userId="b2b4bd6ccfcb9b52" providerId="LiveId" clId="{D2CA7E71-E455-41FE-9C3C-05BA4B7778C9}" dt="2023-11-21T13:57:37.404" v="1528" actId="9405"/>
          <ac:inkMkLst>
            <pc:docMk/>
            <pc:sldMk cId="0" sldId="271"/>
            <ac:inkMk id="32" creationId="{75158D00-99C3-F006-CE43-6D4DC62EC481}"/>
          </ac:inkMkLst>
        </pc:inkChg>
        <pc:inkChg chg="add mod">
          <ac:chgData name="Perkins Haro" userId="b2b4bd6ccfcb9b52" providerId="LiveId" clId="{D2CA7E71-E455-41FE-9C3C-05BA4B7778C9}" dt="2023-11-21T14:03:23.507" v="1531"/>
          <ac:inkMkLst>
            <pc:docMk/>
            <pc:sldMk cId="0" sldId="271"/>
            <ac:inkMk id="33" creationId="{7B3E75A7-19AC-0AA5-481C-2134BC1B35B0}"/>
          </ac:inkMkLst>
        </pc:inkChg>
        <pc:inkChg chg="add mod">
          <ac:chgData name="Perkins Haro" userId="b2b4bd6ccfcb9b52" providerId="LiveId" clId="{D2CA7E71-E455-41FE-9C3C-05BA4B7778C9}" dt="2023-11-21T14:03:23.507" v="1531"/>
          <ac:inkMkLst>
            <pc:docMk/>
            <pc:sldMk cId="0" sldId="271"/>
            <ac:inkMk id="34" creationId="{61704B58-D936-6982-DD13-BA6D315F0C8E}"/>
          </ac:inkMkLst>
        </pc:inkChg>
        <pc:inkChg chg="add del">
          <ac:chgData name="Perkins Haro" userId="b2b4bd6ccfcb9b52" providerId="LiveId" clId="{D2CA7E71-E455-41FE-9C3C-05BA4B7778C9}" dt="2023-11-22T13:04:32.330" v="1646" actId="478"/>
          <ac:inkMkLst>
            <pc:docMk/>
            <pc:sldMk cId="0" sldId="271"/>
            <ac:inkMk id="36" creationId="{EF833D43-5C7B-6348-9387-B73ED9BCE0B1}"/>
          </ac:inkMkLst>
        </pc:inkChg>
        <pc:inkChg chg="add mod">
          <ac:chgData name="Perkins Haro" userId="b2b4bd6ccfcb9b52" providerId="LiveId" clId="{D2CA7E71-E455-41FE-9C3C-05BA4B7778C9}" dt="2023-11-21T14:03:27.513" v="1536"/>
          <ac:inkMkLst>
            <pc:docMk/>
            <pc:sldMk cId="0" sldId="271"/>
            <ac:inkMk id="37" creationId="{01CACD94-9F0E-BF1F-213E-9716A9C4F75A}"/>
          </ac:inkMkLst>
        </pc:inkChg>
        <pc:inkChg chg="add mod">
          <ac:chgData name="Perkins Haro" userId="b2b4bd6ccfcb9b52" providerId="LiveId" clId="{D2CA7E71-E455-41FE-9C3C-05BA4B7778C9}" dt="2023-11-21T14:03:27.513" v="1536"/>
          <ac:inkMkLst>
            <pc:docMk/>
            <pc:sldMk cId="0" sldId="271"/>
            <ac:inkMk id="38" creationId="{7BC18ECA-B044-F596-82B6-CF58768085D9}"/>
          </ac:inkMkLst>
        </pc:inkChg>
        <pc:inkChg chg="add del">
          <ac:chgData name="Perkins Haro" userId="b2b4bd6ccfcb9b52" providerId="LiveId" clId="{D2CA7E71-E455-41FE-9C3C-05BA4B7778C9}" dt="2023-11-22T13:04:35.627" v="1648" actId="478"/>
          <ac:inkMkLst>
            <pc:docMk/>
            <pc:sldMk cId="0" sldId="271"/>
            <ac:inkMk id="39" creationId="{13C119B7-FCEF-BCD1-35D1-E073B033FBA5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41" creationId="{267EB3F5-6A74-0EB2-CE77-28E55DC1796B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42" creationId="{115F5E26-A524-2655-D9C3-9EC60AD810ED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43" creationId="{8F4D01BA-D5C8-093D-1629-E49700E46E93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44" creationId="{291FED16-50A7-8125-9095-B923C7EEC149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45" creationId="{0C19B5F3-F30E-87B6-3008-A3A3589F2BE9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46" creationId="{7DFAD8BB-E782-9302-6778-CE67D5ACE5E7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47" creationId="{671EEAA4-5F35-D299-6B3D-13524DD018F9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49" creationId="{D9AF8F5C-43DA-6E85-C39F-5C2EBC5C9B75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50" creationId="{4521EF66-9991-C710-1D76-7ACAEE020051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51" creationId="{DD7ABE74-4ECA-F906-5025-2ED04087336E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52" creationId="{C64EC423-56D9-47D1-8292-417C46B344BC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53" creationId="{AA492D82-602A-6AE3-AD92-A3AAE7431CA8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54" creationId="{C25A439F-811F-99A8-E26D-DB9F08DB09DE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55" creationId="{0EF67326-639C-0A4B-6A31-06D19424DC31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56" creationId="{40D1D9D7-B0D5-D3F0-1373-827DD6C67D53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57" creationId="{B6513C3F-1E18-8309-60D4-B472F3A25EE0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58" creationId="{5D4A4FBB-8DC1-5B36-7411-D01EBD27A749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60" creationId="{EBBB3A8E-CEFB-74B4-CC2B-C1899D836F30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61" creationId="{234DD4A4-03D4-1DA3-2A9D-8C0903736EE2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62" creationId="{D18CD001-7D17-DF51-9642-EF152C50D4F2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63" creationId="{E402198F-8F8A-164D-A256-2DB35A541287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64" creationId="{3C7FF6A6-3DF8-E87E-07FC-054538751FFB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66" creationId="{C8B0EA06-895D-C162-55A8-13B96985D82A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67" creationId="{88ED84BA-DC75-400D-2A11-95A0541C5B72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68" creationId="{2F8FB01F-7DFC-AE27-BD9B-48C23FF513DA}"/>
          </ac:inkMkLst>
        </pc:inkChg>
        <pc:inkChg chg="add mod">
          <ac:chgData name="Perkins Haro" userId="b2b4bd6ccfcb9b52" providerId="LiveId" clId="{D2CA7E71-E455-41FE-9C3C-05BA4B7778C9}" dt="2023-11-21T14:04:32.866" v="1566"/>
          <ac:inkMkLst>
            <pc:docMk/>
            <pc:sldMk cId="0" sldId="271"/>
            <ac:inkMk id="69" creationId="{F79FA48D-5F2B-6B88-3C69-400B496DAF1B}"/>
          </ac:inkMkLst>
        </pc:inkChg>
      </pc:sldChg>
      <pc:sldChg chg="addSp delSp modSp mod">
        <pc:chgData name="Perkins Haro" userId="b2b4bd6ccfcb9b52" providerId="LiveId" clId="{D2CA7E71-E455-41FE-9C3C-05BA4B7778C9}" dt="2023-11-22T13:04:44.436" v="1653" actId="478"/>
        <pc:sldMkLst>
          <pc:docMk/>
          <pc:sldMk cId="0" sldId="272"/>
        </pc:sldMkLst>
        <pc:grpChg chg="del mod">
          <ac:chgData name="Perkins Haro" userId="b2b4bd6ccfcb9b52" providerId="LiveId" clId="{D2CA7E71-E455-41FE-9C3C-05BA4B7778C9}" dt="2023-11-21T14:13:18.230" v="1571"/>
          <ac:grpSpMkLst>
            <pc:docMk/>
            <pc:sldMk cId="0" sldId="272"/>
            <ac:grpSpMk id="19" creationId="{8B3B6A51-1082-9B6A-5DEF-1ED97A6750D0}"/>
          </ac:grpSpMkLst>
        </pc:grpChg>
        <pc:grpChg chg="del mod">
          <ac:chgData name="Perkins Haro" userId="b2b4bd6ccfcb9b52" providerId="LiveId" clId="{D2CA7E71-E455-41FE-9C3C-05BA4B7778C9}" dt="2023-11-21T14:13:20.365" v="1574"/>
          <ac:grpSpMkLst>
            <pc:docMk/>
            <pc:sldMk cId="0" sldId="272"/>
            <ac:grpSpMk id="21" creationId="{D95E8BF4-27E4-777D-6927-95DE52F7425B}"/>
          </ac:grpSpMkLst>
        </pc:grpChg>
        <pc:grpChg chg="del mod">
          <ac:chgData name="Perkins Haro" userId="b2b4bd6ccfcb9b52" providerId="LiveId" clId="{D2CA7E71-E455-41FE-9C3C-05BA4B7778C9}" dt="2023-11-21T14:13:22.466" v="1577"/>
          <ac:grpSpMkLst>
            <pc:docMk/>
            <pc:sldMk cId="0" sldId="272"/>
            <ac:grpSpMk id="24" creationId="{F12DFE71-4ADF-191A-5D9A-A49E3DDFC646}"/>
          </ac:grpSpMkLst>
        </pc:grpChg>
        <pc:grpChg chg="del mod">
          <ac:chgData name="Perkins Haro" userId="b2b4bd6ccfcb9b52" providerId="LiveId" clId="{D2CA7E71-E455-41FE-9C3C-05BA4B7778C9}" dt="2023-11-21T14:13:26.401" v="1584"/>
          <ac:grpSpMkLst>
            <pc:docMk/>
            <pc:sldMk cId="0" sldId="272"/>
            <ac:grpSpMk id="27" creationId="{A21445D1-818B-BD55-50BD-EC78FC17482D}"/>
          </ac:grpSpMkLst>
        </pc:grpChg>
        <pc:grpChg chg="del mod">
          <ac:chgData name="Perkins Haro" userId="b2b4bd6ccfcb9b52" providerId="LiveId" clId="{D2CA7E71-E455-41FE-9C3C-05BA4B7778C9}" dt="2023-11-22T13:04:44.436" v="1653" actId="478"/>
          <ac:grpSpMkLst>
            <pc:docMk/>
            <pc:sldMk cId="0" sldId="272"/>
            <ac:grpSpMk id="34" creationId="{CCB6DD5D-E489-0DDB-6832-2E2B6402B444}"/>
          </ac:grpSpMkLst>
        </pc:grpChg>
        <pc:grpChg chg="del mod">
          <ac:chgData name="Perkins Haro" userId="b2b4bd6ccfcb9b52" providerId="LiveId" clId="{D2CA7E71-E455-41FE-9C3C-05BA4B7778C9}" dt="2023-11-21T14:13:37.924" v="1594"/>
          <ac:grpSpMkLst>
            <pc:docMk/>
            <pc:sldMk cId="0" sldId="272"/>
            <ac:grpSpMk id="37" creationId="{E6BA73F9-A310-83A1-AA9A-3B995C60799E}"/>
          </ac:grpSpMkLst>
        </pc:grpChg>
        <pc:grpChg chg="del mod">
          <ac:chgData name="Perkins Haro" userId="b2b4bd6ccfcb9b52" providerId="LiveId" clId="{D2CA7E71-E455-41FE-9C3C-05BA4B7778C9}" dt="2023-11-21T14:13:43.738" v="1601"/>
          <ac:grpSpMkLst>
            <pc:docMk/>
            <pc:sldMk cId="0" sldId="272"/>
            <ac:grpSpMk id="44" creationId="{0444BC90-FB05-07E7-FEA7-E2176805EA3E}"/>
          </ac:grpSpMkLst>
        </pc:grpChg>
        <pc:grpChg chg="del mod">
          <ac:chgData name="Perkins Haro" userId="b2b4bd6ccfcb9b52" providerId="LiveId" clId="{D2CA7E71-E455-41FE-9C3C-05BA4B7778C9}" dt="2023-11-22T13:04:41.626" v="1652" actId="478"/>
          <ac:grpSpMkLst>
            <pc:docMk/>
            <pc:sldMk cId="0" sldId="272"/>
            <ac:grpSpMk id="51" creationId="{95774CA0-849F-DAD6-F0E8-E892752F312D}"/>
          </ac:grpSpMkLst>
        </pc:grpChg>
        <pc:grpChg chg="mod">
          <ac:chgData name="Perkins Haro" userId="b2b4bd6ccfcb9b52" providerId="LiveId" clId="{D2CA7E71-E455-41FE-9C3C-05BA4B7778C9}" dt="2023-11-21T14:13:56.959" v="1604"/>
          <ac:grpSpMkLst>
            <pc:docMk/>
            <pc:sldMk cId="0" sldId="272"/>
            <ac:grpSpMk id="54" creationId="{BC4F5240-52D5-1715-D708-6839A822E1E5}"/>
          </ac:grpSpMkLst>
        </pc:grpChg>
        <pc:picChg chg="add mod">
          <ac:chgData name="Perkins Haro" userId="b2b4bd6ccfcb9b52" providerId="LiveId" clId="{D2CA7E71-E455-41FE-9C3C-05BA4B7778C9}" dt="2023-11-20T20:30:13.147" v="965"/>
          <ac:picMkLst>
            <pc:docMk/>
            <pc:sldMk cId="0" sldId="272"/>
            <ac:picMk id="3" creationId="{4B6267C6-8EAB-B988-526F-141ECB3E1FAE}"/>
          </ac:picMkLst>
        </pc:picChg>
        <pc:picChg chg="del">
          <ac:chgData name="Perkins Haro" userId="b2b4bd6ccfcb9b52" providerId="LiveId" clId="{D2CA7E71-E455-41FE-9C3C-05BA4B7778C9}" dt="2023-11-20T13:06:02.523" v="18" actId="478"/>
          <ac:picMkLst>
            <pc:docMk/>
            <pc:sldMk cId="0" sldId="272"/>
            <ac:picMk id="18" creationId="{4CDC548E-CC04-9E72-D47B-43568219BFA9}"/>
          </ac:picMkLst>
        </pc:picChg>
        <pc:inkChg chg="add mod">
          <ac:chgData name="Perkins Haro" userId="b2b4bd6ccfcb9b52" providerId="LiveId" clId="{D2CA7E71-E455-41FE-9C3C-05BA4B7778C9}" dt="2023-11-21T14:13:26.401" v="1584"/>
          <ac:inkMkLst>
            <pc:docMk/>
            <pc:sldMk cId="0" sldId="272"/>
            <ac:inkMk id="15" creationId="{3516824A-01B7-1F8A-7332-C18FC8F323FB}"/>
          </ac:inkMkLst>
        </pc:inkChg>
        <pc:inkChg chg="add mod">
          <ac:chgData name="Perkins Haro" userId="b2b4bd6ccfcb9b52" providerId="LiveId" clId="{D2CA7E71-E455-41FE-9C3C-05BA4B7778C9}" dt="2023-11-21T14:13:26.401" v="1584"/>
          <ac:inkMkLst>
            <pc:docMk/>
            <pc:sldMk cId="0" sldId="272"/>
            <ac:inkMk id="18" creationId="{45389A7B-B39A-C22E-6F59-8A71F688083D}"/>
          </ac:inkMkLst>
        </pc:inkChg>
        <pc:inkChg chg="add mod">
          <ac:chgData name="Perkins Haro" userId="b2b4bd6ccfcb9b52" providerId="LiveId" clId="{D2CA7E71-E455-41FE-9C3C-05BA4B7778C9}" dt="2023-11-21T14:13:26.401" v="1584"/>
          <ac:inkMkLst>
            <pc:docMk/>
            <pc:sldMk cId="0" sldId="272"/>
            <ac:inkMk id="20" creationId="{50D9A360-C01F-8F25-8A82-1D24D91ABA10}"/>
          </ac:inkMkLst>
        </pc:inkChg>
        <pc:inkChg chg="add mod">
          <ac:chgData name="Perkins Haro" userId="b2b4bd6ccfcb9b52" providerId="LiveId" clId="{D2CA7E71-E455-41FE-9C3C-05BA4B7778C9}" dt="2023-11-21T14:13:26.401" v="1584"/>
          <ac:inkMkLst>
            <pc:docMk/>
            <pc:sldMk cId="0" sldId="272"/>
            <ac:inkMk id="22" creationId="{8A78ADB3-4BD5-F8A9-69B5-66F648EB902F}"/>
          </ac:inkMkLst>
        </pc:inkChg>
        <pc:inkChg chg="add mod">
          <ac:chgData name="Perkins Haro" userId="b2b4bd6ccfcb9b52" providerId="LiveId" clId="{D2CA7E71-E455-41FE-9C3C-05BA4B7778C9}" dt="2023-11-21T14:13:26.401" v="1584"/>
          <ac:inkMkLst>
            <pc:docMk/>
            <pc:sldMk cId="0" sldId="272"/>
            <ac:inkMk id="23" creationId="{0808D571-B4D4-C3C2-A5EC-6E3BABD2E2C3}"/>
          </ac:inkMkLst>
        </pc:inkChg>
        <pc:inkChg chg="add mod">
          <ac:chgData name="Perkins Haro" userId="b2b4bd6ccfcb9b52" providerId="LiveId" clId="{D2CA7E71-E455-41FE-9C3C-05BA4B7778C9}" dt="2023-11-21T14:13:26.401" v="1584"/>
          <ac:inkMkLst>
            <pc:docMk/>
            <pc:sldMk cId="0" sldId="272"/>
            <ac:inkMk id="25" creationId="{A626BD4E-FF78-6C9A-74A2-5D8B93E2B6A8}"/>
          </ac:inkMkLst>
        </pc:inkChg>
        <pc:inkChg chg="add mod">
          <ac:chgData name="Perkins Haro" userId="b2b4bd6ccfcb9b52" providerId="LiveId" clId="{D2CA7E71-E455-41FE-9C3C-05BA4B7778C9}" dt="2023-11-21T14:13:26.401" v="1584"/>
          <ac:inkMkLst>
            <pc:docMk/>
            <pc:sldMk cId="0" sldId="272"/>
            <ac:inkMk id="26" creationId="{C5467BC6-B870-6A2E-D1A4-4DF4D117F0DF}"/>
          </ac:inkMkLst>
        </pc:inkChg>
        <pc:inkChg chg="add mod">
          <ac:chgData name="Perkins Haro" userId="b2b4bd6ccfcb9b52" providerId="LiveId" clId="{D2CA7E71-E455-41FE-9C3C-05BA4B7778C9}" dt="2023-11-21T14:13:26.401" v="1584"/>
          <ac:inkMkLst>
            <pc:docMk/>
            <pc:sldMk cId="0" sldId="272"/>
            <ac:inkMk id="28" creationId="{2DF9E9D3-5ECD-C125-7329-EF6755AA861C}"/>
          </ac:inkMkLst>
        </pc:inkChg>
        <pc:inkChg chg="add mod">
          <ac:chgData name="Perkins Haro" userId="b2b4bd6ccfcb9b52" providerId="LiveId" clId="{D2CA7E71-E455-41FE-9C3C-05BA4B7778C9}" dt="2023-11-21T14:13:26.401" v="1584"/>
          <ac:inkMkLst>
            <pc:docMk/>
            <pc:sldMk cId="0" sldId="272"/>
            <ac:inkMk id="29" creationId="{D6F37FB8-3F78-C483-59FA-5D244E420A1C}"/>
          </ac:inkMkLst>
        </pc:inkChg>
        <pc:inkChg chg="add mod">
          <ac:chgData name="Perkins Haro" userId="b2b4bd6ccfcb9b52" providerId="LiveId" clId="{D2CA7E71-E455-41FE-9C3C-05BA4B7778C9}" dt="2023-11-21T14:13:26.401" v="1584"/>
          <ac:inkMkLst>
            <pc:docMk/>
            <pc:sldMk cId="0" sldId="272"/>
            <ac:inkMk id="30" creationId="{094DD5FE-BE9A-C900-D273-DC2C94FAEC11}"/>
          </ac:inkMkLst>
        </pc:inkChg>
        <pc:inkChg chg="add mod">
          <ac:chgData name="Perkins Haro" userId="b2b4bd6ccfcb9b52" providerId="LiveId" clId="{D2CA7E71-E455-41FE-9C3C-05BA4B7778C9}" dt="2023-11-21T14:13:26.401" v="1584"/>
          <ac:inkMkLst>
            <pc:docMk/>
            <pc:sldMk cId="0" sldId="272"/>
            <ac:inkMk id="31" creationId="{B258798E-81C0-C21B-8824-5C67C51B3523}"/>
          </ac:inkMkLst>
        </pc:inkChg>
        <pc:inkChg chg="add mod">
          <ac:chgData name="Perkins Haro" userId="b2b4bd6ccfcb9b52" providerId="LiveId" clId="{D2CA7E71-E455-41FE-9C3C-05BA4B7778C9}" dt="2023-11-21T14:13:26.401" v="1584"/>
          <ac:inkMkLst>
            <pc:docMk/>
            <pc:sldMk cId="0" sldId="272"/>
            <ac:inkMk id="32" creationId="{23131F1F-05FA-8A0C-2EA1-F707AC66AB67}"/>
          </ac:inkMkLst>
        </pc:inkChg>
        <pc:inkChg chg="add mod">
          <ac:chgData name="Perkins Haro" userId="b2b4bd6ccfcb9b52" providerId="LiveId" clId="{D2CA7E71-E455-41FE-9C3C-05BA4B7778C9}" dt="2023-11-21T14:13:26.401" v="1584"/>
          <ac:inkMkLst>
            <pc:docMk/>
            <pc:sldMk cId="0" sldId="272"/>
            <ac:inkMk id="33" creationId="{35C33637-4EE4-682B-20C3-D0B23913033D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35" creationId="{7ECF8A25-7104-547A-DF05-32FBFC0AAABE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36" creationId="{3950066E-30FC-C450-52BD-11C1786A159F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38" creationId="{77FFD024-88ED-E5BD-75F1-5E221A86C6A9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39" creationId="{723F588F-2A7F-C996-E57B-B3806F1A6DC8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40" creationId="{AECAA5F5-B29E-E505-054A-48A5D226827C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41" creationId="{46AA21FF-9253-0F4E-FFBF-A0F1D2AC6D0C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42" creationId="{4CCF1F39-8F74-4F94-707F-6A78C3D673BC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43" creationId="{CBCFBD24-14C0-95B6-C4A8-E18217798DE1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45" creationId="{B9A11099-D841-7AA0-F648-6A0AE3CFD23E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46" creationId="{376F2F3D-E69B-846F-17B0-07D77B2BEDF4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47" creationId="{AA4B2203-7BE4-5AF7-49CE-0AACC72EAEE2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48" creationId="{41CEB558-FDE7-95E2-85CB-63E0D74614E4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49" creationId="{BA241072-A702-74B7-3051-E366318D7F43}"/>
          </ac:inkMkLst>
        </pc:inkChg>
        <pc:inkChg chg="add mod">
          <ac:chgData name="Perkins Haro" userId="b2b4bd6ccfcb9b52" providerId="LiveId" clId="{D2CA7E71-E455-41FE-9C3C-05BA4B7778C9}" dt="2023-11-21T14:13:43.738" v="1601"/>
          <ac:inkMkLst>
            <pc:docMk/>
            <pc:sldMk cId="0" sldId="272"/>
            <ac:inkMk id="50" creationId="{11EF3A8C-F12B-E9D7-BA38-0625E11A0163}"/>
          </ac:inkMkLst>
        </pc:inkChg>
        <pc:inkChg chg="add mod">
          <ac:chgData name="Perkins Haro" userId="b2b4bd6ccfcb9b52" providerId="LiveId" clId="{D2CA7E71-E455-41FE-9C3C-05BA4B7778C9}" dt="2023-11-21T14:13:56.959" v="1604"/>
          <ac:inkMkLst>
            <pc:docMk/>
            <pc:sldMk cId="0" sldId="272"/>
            <ac:inkMk id="52" creationId="{3B72C17C-1F72-DEFE-30A0-2544BBE0EFFD}"/>
          </ac:inkMkLst>
        </pc:inkChg>
        <pc:inkChg chg="add mod">
          <ac:chgData name="Perkins Haro" userId="b2b4bd6ccfcb9b52" providerId="LiveId" clId="{D2CA7E71-E455-41FE-9C3C-05BA4B7778C9}" dt="2023-11-21T14:13:56.959" v="1604"/>
          <ac:inkMkLst>
            <pc:docMk/>
            <pc:sldMk cId="0" sldId="272"/>
            <ac:inkMk id="53" creationId="{98D99AC1-6B29-3379-943E-B2770B15E50D}"/>
          </ac:inkMkLst>
        </pc:inkChg>
        <pc:inkChg chg="add del">
          <ac:chgData name="Perkins Haro" userId="b2b4bd6ccfcb9b52" providerId="LiveId" clId="{D2CA7E71-E455-41FE-9C3C-05BA4B7778C9}" dt="2023-11-22T13:04:40.627" v="1651" actId="478"/>
          <ac:inkMkLst>
            <pc:docMk/>
            <pc:sldMk cId="0" sldId="272"/>
            <ac:inkMk id="55" creationId="{EE7B91B5-B69A-37AB-DC43-CB971C12B2F7}"/>
          </ac:inkMkLst>
        </pc:inkChg>
      </pc:sldChg>
      <pc:sldChg chg="addSp delSp modSp mod">
        <pc:chgData name="Perkins Haro" userId="b2b4bd6ccfcb9b52" providerId="LiveId" clId="{D2CA7E71-E455-41FE-9C3C-05BA4B7778C9}" dt="2023-11-22T13:04:54.283" v="1656" actId="478"/>
        <pc:sldMkLst>
          <pc:docMk/>
          <pc:sldMk cId="0" sldId="273"/>
        </pc:sldMkLst>
        <pc:grpChg chg="mod">
          <ac:chgData name="Perkins Haro" userId="b2b4bd6ccfcb9b52" providerId="LiveId" clId="{D2CA7E71-E455-41FE-9C3C-05BA4B7778C9}" dt="2023-11-21T14:15:41.207" v="1626"/>
          <ac:grpSpMkLst>
            <pc:docMk/>
            <pc:sldMk cId="0" sldId="273"/>
            <ac:grpSpMk id="33" creationId="{7ED1B724-BEDF-52E6-B6E2-F9BD6B5D624A}"/>
          </ac:grpSpMkLst>
        </pc:grpChg>
        <pc:grpChg chg="mod">
          <ac:chgData name="Perkins Haro" userId="b2b4bd6ccfcb9b52" providerId="LiveId" clId="{D2CA7E71-E455-41FE-9C3C-05BA4B7778C9}" dt="2023-11-21T14:15:41.207" v="1626"/>
          <ac:grpSpMkLst>
            <pc:docMk/>
            <pc:sldMk cId="0" sldId="273"/>
            <ac:grpSpMk id="34" creationId="{F23A3C7E-0514-CE8B-E93B-DDE6E51C4345}"/>
          </ac:grpSpMkLst>
        </pc:grpChg>
        <pc:grpChg chg="del mod">
          <ac:chgData name="Perkins Haro" userId="b2b4bd6ccfcb9b52" providerId="LiveId" clId="{D2CA7E71-E455-41FE-9C3C-05BA4B7778C9}" dt="2023-11-22T13:04:54.283" v="1656" actId="478"/>
          <ac:grpSpMkLst>
            <pc:docMk/>
            <pc:sldMk cId="0" sldId="273"/>
            <ac:grpSpMk id="44" creationId="{D2F29192-C99A-870D-112B-3446909DDCFA}"/>
          </ac:grpSpMkLst>
        </pc:grpChg>
        <pc:grpChg chg="del mod">
          <ac:chgData name="Perkins Haro" userId="b2b4bd6ccfcb9b52" providerId="LiveId" clId="{D2CA7E71-E455-41FE-9C3C-05BA4B7778C9}" dt="2023-11-22T13:04:52.957" v="1655" actId="478"/>
          <ac:grpSpMkLst>
            <pc:docMk/>
            <pc:sldMk cId="0" sldId="273"/>
            <ac:grpSpMk id="45" creationId="{3FB59AC8-46C4-D06B-8DA1-CE64BC05F842}"/>
          </ac:grpSpMkLst>
        </pc:grpChg>
        <pc:picChg chg="add mod">
          <ac:chgData name="Perkins Haro" userId="b2b4bd6ccfcb9b52" providerId="LiveId" clId="{D2CA7E71-E455-41FE-9C3C-05BA4B7778C9}" dt="2023-11-20T20:30:14.740" v="966"/>
          <ac:picMkLst>
            <pc:docMk/>
            <pc:sldMk cId="0" sldId="273"/>
            <ac:picMk id="3" creationId="{B92F5EDC-4B63-1F19-5D14-929089BB6ED7}"/>
          </ac:picMkLst>
        </pc:picChg>
        <pc:picChg chg="del">
          <ac:chgData name="Perkins Haro" userId="b2b4bd6ccfcb9b52" providerId="LiveId" clId="{D2CA7E71-E455-41FE-9C3C-05BA4B7778C9}" dt="2023-11-20T13:06:08.531" v="19" actId="478"/>
          <ac:picMkLst>
            <pc:docMk/>
            <pc:sldMk cId="0" sldId="273"/>
            <ac:picMk id="16" creationId="{864A3B6A-16C4-2E88-414C-7E49DD4980B6}"/>
          </ac:picMkLst>
        </pc:picChg>
        <pc:inkChg chg="add">
          <ac:chgData name="Perkins Haro" userId="b2b4bd6ccfcb9b52" providerId="LiveId" clId="{D2CA7E71-E455-41FE-9C3C-05BA4B7778C9}" dt="2023-11-21T14:15:05.515" v="1606" actId="9405"/>
          <ac:inkMkLst>
            <pc:docMk/>
            <pc:sldMk cId="0" sldId="273"/>
            <ac:inkMk id="13" creationId="{79197588-2569-7277-97FF-51788030AAB0}"/>
          </ac:inkMkLst>
        </pc:inkChg>
        <pc:inkChg chg="add">
          <ac:chgData name="Perkins Haro" userId="b2b4bd6ccfcb9b52" providerId="LiveId" clId="{D2CA7E71-E455-41FE-9C3C-05BA4B7778C9}" dt="2023-11-21T14:15:05.988" v="1607" actId="9405"/>
          <ac:inkMkLst>
            <pc:docMk/>
            <pc:sldMk cId="0" sldId="273"/>
            <ac:inkMk id="16" creationId="{CA78475F-8C4C-6D3A-3840-3A50D365B630}"/>
          </ac:inkMkLst>
        </pc:inkChg>
        <pc:inkChg chg="add">
          <ac:chgData name="Perkins Haro" userId="b2b4bd6ccfcb9b52" providerId="LiveId" clId="{D2CA7E71-E455-41FE-9C3C-05BA4B7778C9}" dt="2023-11-21T14:15:06.453" v="1608" actId="9405"/>
          <ac:inkMkLst>
            <pc:docMk/>
            <pc:sldMk cId="0" sldId="273"/>
            <ac:inkMk id="17" creationId="{1E3A5CC3-7931-0A20-A610-DE86C7CEB3C5}"/>
          </ac:inkMkLst>
        </pc:inkChg>
        <pc:inkChg chg="add">
          <ac:chgData name="Perkins Haro" userId="b2b4bd6ccfcb9b52" providerId="LiveId" clId="{D2CA7E71-E455-41FE-9C3C-05BA4B7778C9}" dt="2023-11-21T14:15:10.918" v="1609" actId="9405"/>
          <ac:inkMkLst>
            <pc:docMk/>
            <pc:sldMk cId="0" sldId="273"/>
            <ac:inkMk id="18" creationId="{752D92C1-3DFC-04C5-6865-B6099B886BD8}"/>
          </ac:inkMkLst>
        </pc:inkChg>
        <pc:inkChg chg="add">
          <ac:chgData name="Perkins Haro" userId="b2b4bd6ccfcb9b52" providerId="LiveId" clId="{D2CA7E71-E455-41FE-9C3C-05BA4B7778C9}" dt="2023-11-21T14:15:11.300" v="1610" actId="9405"/>
          <ac:inkMkLst>
            <pc:docMk/>
            <pc:sldMk cId="0" sldId="273"/>
            <ac:inkMk id="19" creationId="{8D3C927E-96A8-B3B4-FA37-5666D97D0F8D}"/>
          </ac:inkMkLst>
        </pc:inkChg>
        <pc:inkChg chg="add">
          <ac:chgData name="Perkins Haro" userId="b2b4bd6ccfcb9b52" providerId="LiveId" clId="{D2CA7E71-E455-41FE-9C3C-05BA4B7778C9}" dt="2023-11-21T14:15:17.777" v="1611" actId="9405"/>
          <ac:inkMkLst>
            <pc:docMk/>
            <pc:sldMk cId="0" sldId="273"/>
            <ac:inkMk id="20" creationId="{3EDB69FE-536D-06D5-6984-55E287110955}"/>
          </ac:inkMkLst>
        </pc:inkChg>
        <pc:inkChg chg="add">
          <ac:chgData name="Perkins Haro" userId="b2b4bd6ccfcb9b52" providerId="LiveId" clId="{D2CA7E71-E455-41FE-9C3C-05BA4B7778C9}" dt="2023-11-21T14:15:18.184" v="1612" actId="9405"/>
          <ac:inkMkLst>
            <pc:docMk/>
            <pc:sldMk cId="0" sldId="273"/>
            <ac:inkMk id="21" creationId="{2CDA2BE3-2AF9-6AB0-D192-42993D3B87AA}"/>
          </ac:inkMkLst>
        </pc:inkChg>
        <pc:inkChg chg="add">
          <ac:chgData name="Perkins Haro" userId="b2b4bd6ccfcb9b52" providerId="LiveId" clId="{D2CA7E71-E455-41FE-9C3C-05BA4B7778C9}" dt="2023-11-21T14:15:18.578" v="1613" actId="9405"/>
          <ac:inkMkLst>
            <pc:docMk/>
            <pc:sldMk cId="0" sldId="273"/>
            <ac:inkMk id="22" creationId="{F0F881DF-9559-24FE-3E50-122389AAAD4B}"/>
          </ac:inkMkLst>
        </pc:inkChg>
        <pc:inkChg chg="add">
          <ac:chgData name="Perkins Haro" userId="b2b4bd6ccfcb9b52" providerId="LiveId" clId="{D2CA7E71-E455-41FE-9C3C-05BA4B7778C9}" dt="2023-11-21T14:15:19.087" v="1614" actId="9405"/>
          <ac:inkMkLst>
            <pc:docMk/>
            <pc:sldMk cId="0" sldId="273"/>
            <ac:inkMk id="23" creationId="{41A808C3-7659-C000-A175-57A5E5067E02}"/>
          </ac:inkMkLst>
        </pc:inkChg>
        <pc:inkChg chg="add mod">
          <ac:chgData name="Perkins Haro" userId="b2b4bd6ccfcb9b52" providerId="LiveId" clId="{D2CA7E71-E455-41FE-9C3C-05BA4B7778C9}" dt="2023-11-21T14:15:48.806" v="1641"/>
          <ac:inkMkLst>
            <pc:docMk/>
            <pc:sldMk cId="0" sldId="273"/>
            <ac:inkMk id="24" creationId="{2A8FD16C-9A90-4A36-EF4E-933F4BA97AF4}"/>
          </ac:inkMkLst>
        </pc:inkChg>
        <pc:inkChg chg="add mod">
          <ac:chgData name="Perkins Haro" userId="b2b4bd6ccfcb9b52" providerId="LiveId" clId="{D2CA7E71-E455-41FE-9C3C-05BA4B7778C9}" dt="2023-11-21T14:15:48.806" v="1641"/>
          <ac:inkMkLst>
            <pc:docMk/>
            <pc:sldMk cId="0" sldId="273"/>
            <ac:inkMk id="25" creationId="{FFC16740-8A21-50CA-62D7-866B36D8DB81}"/>
          </ac:inkMkLst>
        </pc:inkChg>
        <pc:inkChg chg="add mod">
          <ac:chgData name="Perkins Haro" userId="b2b4bd6ccfcb9b52" providerId="LiveId" clId="{D2CA7E71-E455-41FE-9C3C-05BA4B7778C9}" dt="2023-11-21T14:15:48.806" v="1641"/>
          <ac:inkMkLst>
            <pc:docMk/>
            <pc:sldMk cId="0" sldId="273"/>
            <ac:inkMk id="26" creationId="{252400BB-2F15-6164-D911-88C69928A35B}"/>
          </ac:inkMkLst>
        </pc:inkChg>
        <pc:inkChg chg="add del mod">
          <ac:chgData name="Perkins Haro" userId="b2b4bd6ccfcb9b52" providerId="LiveId" clId="{D2CA7E71-E455-41FE-9C3C-05BA4B7778C9}" dt="2023-11-21T14:15:42.456" v="1631" actId="9405"/>
          <ac:inkMkLst>
            <pc:docMk/>
            <pc:sldMk cId="0" sldId="273"/>
            <ac:inkMk id="27" creationId="{6A9E72AB-6AAC-883D-ACED-EC06C1CE5C3E}"/>
          </ac:inkMkLst>
        </pc:inkChg>
        <pc:inkChg chg="add del mod">
          <ac:chgData name="Perkins Haro" userId="b2b4bd6ccfcb9b52" providerId="LiveId" clId="{D2CA7E71-E455-41FE-9C3C-05BA4B7778C9}" dt="2023-11-21T14:15:42.177" v="1630" actId="9405"/>
          <ac:inkMkLst>
            <pc:docMk/>
            <pc:sldMk cId="0" sldId="273"/>
            <ac:inkMk id="28" creationId="{5D9E38D0-7057-D2C1-2C68-3CADF0864175}"/>
          </ac:inkMkLst>
        </pc:inkChg>
        <pc:inkChg chg="add del mod">
          <ac:chgData name="Perkins Haro" userId="b2b4bd6ccfcb9b52" providerId="LiveId" clId="{D2CA7E71-E455-41FE-9C3C-05BA4B7778C9}" dt="2023-11-21T14:15:41.950" v="1629" actId="9405"/>
          <ac:inkMkLst>
            <pc:docMk/>
            <pc:sldMk cId="0" sldId="273"/>
            <ac:inkMk id="29" creationId="{374E30EA-6C0C-20B6-1E66-F9CA1C2DD181}"/>
          </ac:inkMkLst>
        </pc:inkChg>
        <pc:inkChg chg="add del mod">
          <ac:chgData name="Perkins Haro" userId="b2b4bd6ccfcb9b52" providerId="LiveId" clId="{D2CA7E71-E455-41FE-9C3C-05BA4B7778C9}" dt="2023-11-21T14:15:41.658" v="1628" actId="9405"/>
          <ac:inkMkLst>
            <pc:docMk/>
            <pc:sldMk cId="0" sldId="273"/>
            <ac:inkMk id="30" creationId="{DE307E74-33E3-4233-3867-9669F8A41312}"/>
          </ac:inkMkLst>
        </pc:inkChg>
        <pc:inkChg chg="add del mod">
          <ac:chgData name="Perkins Haro" userId="b2b4bd6ccfcb9b52" providerId="LiveId" clId="{D2CA7E71-E455-41FE-9C3C-05BA4B7778C9}" dt="2023-11-21T14:15:41.467" v="1627" actId="9405"/>
          <ac:inkMkLst>
            <pc:docMk/>
            <pc:sldMk cId="0" sldId="273"/>
            <ac:inkMk id="31" creationId="{D47F4F36-C95B-A755-3E40-481C54617B86}"/>
          </ac:inkMkLst>
        </pc:inkChg>
        <pc:inkChg chg="add del mod">
          <ac:chgData name="Perkins Haro" userId="b2b4bd6ccfcb9b52" providerId="LiveId" clId="{D2CA7E71-E455-41FE-9C3C-05BA4B7778C9}" dt="2023-11-21T14:15:41.207" v="1626"/>
          <ac:inkMkLst>
            <pc:docMk/>
            <pc:sldMk cId="0" sldId="273"/>
            <ac:inkMk id="32" creationId="{728441F6-EE43-57D4-4A92-C99206BB6BDA}"/>
          </ac:inkMkLst>
        </pc:inkChg>
        <pc:inkChg chg="add mod">
          <ac:chgData name="Perkins Haro" userId="b2b4bd6ccfcb9b52" providerId="LiveId" clId="{D2CA7E71-E455-41FE-9C3C-05BA4B7778C9}" dt="2023-11-21T14:15:48.806" v="1641"/>
          <ac:inkMkLst>
            <pc:docMk/>
            <pc:sldMk cId="0" sldId="273"/>
            <ac:inkMk id="35" creationId="{802F2B46-743E-4D0F-BCF4-CEAF325E7AA9}"/>
          </ac:inkMkLst>
        </pc:inkChg>
        <pc:inkChg chg="add mod">
          <ac:chgData name="Perkins Haro" userId="b2b4bd6ccfcb9b52" providerId="LiveId" clId="{D2CA7E71-E455-41FE-9C3C-05BA4B7778C9}" dt="2023-11-21T14:15:48.806" v="1641"/>
          <ac:inkMkLst>
            <pc:docMk/>
            <pc:sldMk cId="0" sldId="273"/>
            <ac:inkMk id="36" creationId="{7610B9C9-5AA2-AFA8-7626-35132031E593}"/>
          </ac:inkMkLst>
        </pc:inkChg>
        <pc:inkChg chg="add mod">
          <ac:chgData name="Perkins Haro" userId="b2b4bd6ccfcb9b52" providerId="LiveId" clId="{D2CA7E71-E455-41FE-9C3C-05BA4B7778C9}" dt="2023-11-21T14:15:48.806" v="1641"/>
          <ac:inkMkLst>
            <pc:docMk/>
            <pc:sldMk cId="0" sldId="273"/>
            <ac:inkMk id="37" creationId="{DE48ECD5-99F0-57D6-FB38-2B208D895B32}"/>
          </ac:inkMkLst>
        </pc:inkChg>
        <pc:inkChg chg="add mod">
          <ac:chgData name="Perkins Haro" userId="b2b4bd6ccfcb9b52" providerId="LiveId" clId="{D2CA7E71-E455-41FE-9C3C-05BA4B7778C9}" dt="2023-11-21T14:15:48.806" v="1641"/>
          <ac:inkMkLst>
            <pc:docMk/>
            <pc:sldMk cId="0" sldId="273"/>
            <ac:inkMk id="38" creationId="{9235CBFA-35F2-A6DD-5EF1-C978DC773CED}"/>
          </ac:inkMkLst>
        </pc:inkChg>
        <pc:inkChg chg="add mod">
          <ac:chgData name="Perkins Haro" userId="b2b4bd6ccfcb9b52" providerId="LiveId" clId="{D2CA7E71-E455-41FE-9C3C-05BA4B7778C9}" dt="2023-11-21T14:15:48.806" v="1641"/>
          <ac:inkMkLst>
            <pc:docMk/>
            <pc:sldMk cId="0" sldId="273"/>
            <ac:inkMk id="39" creationId="{5C0C578A-DE24-81C6-200F-31C11E27F856}"/>
          </ac:inkMkLst>
        </pc:inkChg>
        <pc:inkChg chg="add mod">
          <ac:chgData name="Perkins Haro" userId="b2b4bd6ccfcb9b52" providerId="LiveId" clId="{D2CA7E71-E455-41FE-9C3C-05BA4B7778C9}" dt="2023-11-21T14:15:48.806" v="1641"/>
          <ac:inkMkLst>
            <pc:docMk/>
            <pc:sldMk cId="0" sldId="273"/>
            <ac:inkMk id="40" creationId="{75A6C91E-82F5-AF72-498E-6D33CB850B4E}"/>
          </ac:inkMkLst>
        </pc:inkChg>
        <pc:inkChg chg="add mod">
          <ac:chgData name="Perkins Haro" userId="b2b4bd6ccfcb9b52" providerId="LiveId" clId="{D2CA7E71-E455-41FE-9C3C-05BA4B7778C9}" dt="2023-11-21T14:15:48.806" v="1641"/>
          <ac:inkMkLst>
            <pc:docMk/>
            <pc:sldMk cId="0" sldId="273"/>
            <ac:inkMk id="41" creationId="{7AD4D660-EA44-D992-3CF1-62F203820836}"/>
          </ac:inkMkLst>
        </pc:inkChg>
        <pc:inkChg chg="add mod">
          <ac:chgData name="Perkins Haro" userId="b2b4bd6ccfcb9b52" providerId="LiveId" clId="{D2CA7E71-E455-41FE-9C3C-05BA4B7778C9}" dt="2023-11-21T14:15:48.806" v="1641"/>
          <ac:inkMkLst>
            <pc:docMk/>
            <pc:sldMk cId="0" sldId="273"/>
            <ac:inkMk id="42" creationId="{DCBEBC57-CAF3-2B7B-87BC-74F159F59583}"/>
          </ac:inkMkLst>
        </pc:inkChg>
        <pc:inkChg chg="add mod">
          <ac:chgData name="Perkins Haro" userId="b2b4bd6ccfcb9b52" providerId="LiveId" clId="{D2CA7E71-E455-41FE-9C3C-05BA4B7778C9}" dt="2023-11-21T14:15:48.806" v="1641"/>
          <ac:inkMkLst>
            <pc:docMk/>
            <pc:sldMk cId="0" sldId="273"/>
            <ac:inkMk id="43" creationId="{B2F1CD77-964B-E6FA-1EC7-EF3E5B4E300D}"/>
          </ac:inkMkLst>
        </pc:inkChg>
      </pc:sldChg>
      <pc:sldChg chg="addSp delSp modSp mod">
        <pc:chgData name="Perkins Haro" userId="b2b4bd6ccfcb9b52" providerId="LiveId" clId="{D2CA7E71-E455-41FE-9C3C-05BA4B7778C9}" dt="2023-11-20T20:30:16.715" v="967"/>
        <pc:sldMkLst>
          <pc:docMk/>
          <pc:sldMk cId="0" sldId="274"/>
        </pc:sldMkLst>
        <pc:picChg chg="add mod">
          <ac:chgData name="Perkins Haro" userId="b2b4bd6ccfcb9b52" providerId="LiveId" clId="{D2CA7E71-E455-41FE-9C3C-05BA4B7778C9}" dt="2023-11-20T20:30:16.715" v="967"/>
          <ac:picMkLst>
            <pc:docMk/>
            <pc:sldMk cId="0" sldId="274"/>
            <ac:picMk id="3" creationId="{1743B32D-E7F7-4DFA-99E0-6CBE82394566}"/>
          </ac:picMkLst>
        </pc:picChg>
        <pc:picChg chg="del">
          <ac:chgData name="Perkins Haro" userId="b2b4bd6ccfcb9b52" providerId="LiveId" clId="{D2CA7E71-E455-41FE-9C3C-05BA4B7778C9}" dt="2023-11-20T13:06:11.008" v="20" actId="478"/>
          <ac:picMkLst>
            <pc:docMk/>
            <pc:sldMk cId="0" sldId="274"/>
            <ac:picMk id="12" creationId="{AA7F3D21-D3D6-26D0-3C77-56308E4F93DF}"/>
          </ac:picMkLst>
        </pc:picChg>
      </pc:sldChg>
      <pc:sldChg chg="addSp delSp modSp mod">
        <pc:chgData name="Perkins Haro" userId="b2b4bd6ccfcb9b52" providerId="LiveId" clId="{D2CA7E71-E455-41FE-9C3C-05BA4B7778C9}" dt="2023-11-20T20:30:19.081" v="968"/>
        <pc:sldMkLst>
          <pc:docMk/>
          <pc:sldMk cId="0" sldId="275"/>
        </pc:sldMkLst>
        <pc:picChg chg="add mod">
          <ac:chgData name="Perkins Haro" userId="b2b4bd6ccfcb9b52" providerId="LiveId" clId="{D2CA7E71-E455-41FE-9C3C-05BA4B7778C9}" dt="2023-11-20T20:30:19.081" v="968"/>
          <ac:picMkLst>
            <pc:docMk/>
            <pc:sldMk cId="0" sldId="275"/>
            <ac:picMk id="3" creationId="{218B777E-A3F0-56A1-766F-CD12C1FF20CD}"/>
          </ac:picMkLst>
        </pc:picChg>
        <pc:picChg chg="del">
          <ac:chgData name="Perkins Haro" userId="b2b4bd6ccfcb9b52" providerId="LiveId" clId="{D2CA7E71-E455-41FE-9C3C-05BA4B7778C9}" dt="2023-11-20T13:06:23.628" v="25" actId="478"/>
          <ac:picMkLst>
            <pc:docMk/>
            <pc:sldMk cId="0" sldId="275"/>
            <ac:picMk id="17" creationId="{E799E456-84E3-397F-0C0B-71920C83C9C3}"/>
          </ac:picMkLst>
        </pc:picChg>
      </pc:sldChg>
      <pc:sldChg chg="addSp delSp modSp mod">
        <pc:chgData name="Perkins Haro" userId="b2b4bd6ccfcb9b52" providerId="LiveId" clId="{D2CA7E71-E455-41FE-9C3C-05BA4B7778C9}" dt="2023-11-22T13:25:47.359" v="1660" actId="9405"/>
        <pc:sldMkLst>
          <pc:docMk/>
          <pc:sldMk cId="0" sldId="276"/>
        </pc:sldMkLst>
        <pc:grpChg chg="mod">
          <ac:chgData name="Perkins Haro" userId="b2b4bd6ccfcb9b52" providerId="LiveId" clId="{D2CA7E71-E455-41FE-9C3C-05BA4B7778C9}" dt="2023-11-22T13:25:46.073" v="1659"/>
          <ac:grpSpMkLst>
            <pc:docMk/>
            <pc:sldMk cId="0" sldId="276"/>
            <ac:grpSpMk id="22" creationId="{FCBAF40D-DA4B-2BD8-B890-4FA4AAE8E713}"/>
          </ac:grpSpMkLst>
        </pc:grpChg>
        <pc:picChg chg="add mod">
          <ac:chgData name="Perkins Haro" userId="b2b4bd6ccfcb9b52" providerId="LiveId" clId="{D2CA7E71-E455-41FE-9C3C-05BA4B7778C9}" dt="2023-11-20T20:30:22.041" v="969"/>
          <ac:picMkLst>
            <pc:docMk/>
            <pc:sldMk cId="0" sldId="276"/>
            <ac:picMk id="3" creationId="{99567AB7-A590-D9A7-F659-FE8FF22AA872}"/>
          </ac:picMkLst>
        </pc:picChg>
        <pc:picChg chg="del">
          <ac:chgData name="Perkins Haro" userId="b2b4bd6ccfcb9b52" providerId="LiveId" clId="{D2CA7E71-E455-41FE-9C3C-05BA4B7778C9}" dt="2023-11-20T13:06:20.867" v="24" actId="478"/>
          <ac:picMkLst>
            <pc:docMk/>
            <pc:sldMk cId="0" sldId="276"/>
            <ac:picMk id="21" creationId="{30EEACF1-3943-FD5A-4412-EE2356A40BE4}"/>
          </ac:picMkLst>
        </pc:picChg>
        <pc:inkChg chg="add mod">
          <ac:chgData name="Perkins Haro" userId="b2b4bd6ccfcb9b52" providerId="LiveId" clId="{D2CA7E71-E455-41FE-9C3C-05BA4B7778C9}" dt="2023-11-22T13:25:46.073" v="1659"/>
          <ac:inkMkLst>
            <pc:docMk/>
            <pc:sldMk cId="0" sldId="276"/>
            <ac:inkMk id="18" creationId="{FB6AD611-5D1A-CED3-1F6E-39A798ADBA95}"/>
          </ac:inkMkLst>
        </pc:inkChg>
        <pc:inkChg chg="add mod">
          <ac:chgData name="Perkins Haro" userId="b2b4bd6ccfcb9b52" providerId="LiveId" clId="{D2CA7E71-E455-41FE-9C3C-05BA4B7778C9}" dt="2023-11-22T13:25:46.073" v="1659"/>
          <ac:inkMkLst>
            <pc:docMk/>
            <pc:sldMk cId="0" sldId="276"/>
            <ac:inkMk id="21" creationId="{569533B8-214F-4486-95E7-C0B4F845E21F}"/>
          </ac:inkMkLst>
        </pc:inkChg>
        <pc:inkChg chg="add">
          <ac:chgData name="Perkins Haro" userId="b2b4bd6ccfcb9b52" providerId="LiveId" clId="{D2CA7E71-E455-41FE-9C3C-05BA4B7778C9}" dt="2023-11-22T13:25:47.359" v="1660" actId="9405"/>
          <ac:inkMkLst>
            <pc:docMk/>
            <pc:sldMk cId="0" sldId="276"/>
            <ac:inkMk id="23" creationId="{E45B109D-436B-BC5E-67A4-BAAC20CD4370}"/>
          </ac:inkMkLst>
        </pc:inkChg>
      </pc:sldChg>
      <pc:sldChg chg="addSp delSp modSp mod">
        <pc:chgData name="Perkins Haro" userId="b2b4bd6ccfcb9b52" providerId="LiveId" clId="{D2CA7E71-E455-41FE-9C3C-05BA4B7778C9}" dt="2023-11-22T13:31:10.269" v="1673" actId="9405"/>
        <pc:sldMkLst>
          <pc:docMk/>
          <pc:sldMk cId="0" sldId="277"/>
        </pc:sldMkLst>
        <pc:grpChg chg="mod">
          <ac:chgData name="Perkins Haro" userId="b2b4bd6ccfcb9b52" providerId="LiveId" clId="{D2CA7E71-E455-41FE-9C3C-05BA4B7778C9}" dt="2023-11-22T13:31:09.252" v="1669"/>
          <ac:grpSpMkLst>
            <pc:docMk/>
            <pc:sldMk cId="0" sldId="277"/>
            <ac:grpSpMk id="20" creationId="{6FDB67B8-FF48-4EF4-0791-152624B609E0}"/>
          </ac:grpSpMkLst>
        </pc:grpChg>
        <pc:picChg chg="add mod">
          <ac:chgData name="Perkins Haro" userId="b2b4bd6ccfcb9b52" providerId="LiveId" clId="{D2CA7E71-E455-41FE-9C3C-05BA4B7778C9}" dt="2023-11-20T20:30:24.431" v="970"/>
          <ac:picMkLst>
            <pc:docMk/>
            <pc:sldMk cId="0" sldId="277"/>
            <ac:picMk id="3" creationId="{706B9261-A1AE-842D-2AA6-54B13DF78D3C}"/>
          </ac:picMkLst>
        </pc:picChg>
        <pc:picChg chg="del">
          <ac:chgData name="Perkins Haro" userId="b2b4bd6ccfcb9b52" providerId="LiveId" clId="{D2CA7E71-E455-41FE-9C3C-05BA4B7778C9}" dt="2023-11-20T13:06:19.206" v="23" actId="478"/>
          <ac:picMkLst>
            <pc:docMk/>
            <pc:sldMk cId="0" sldId="277"/>
            <ac:picMk id="15" creationId="{C3AA4EE7-1222-67AF-44B3-BD041F27D276}"/>
          </ac:picMkLst>
        </pc:picChg>
        <pc:inkChg chg="add">
          <ac:chgData name="Perkins Haro" userId="b2b4bd6ccfcb9b52" providerId="LiveId" clId="{D2CA7E71-E455-41FE-9C3C-05BA4B7778C9}" dt="2023-11-22T13:30:13.698" v="1661" actId="9405"/>
          <ac:inkMkLst>
            <pc:docMk/>
            <pc:sldMk cId="0" sldId="277"/>
            <ac:inkMk id="12" creationId="{71A5FA11-4D25-0385-A3E1-A67A97D0EE64}"/>
          </ac:inkMkLst>
        </pc:inkChg>
        <pc:inkChg chg="add del mod">
          <ac:chgData name="Perkins Haro" userId="b2b4bd6ccfcb9b52" providerId="LiveId" clId="{D2CA7E71-E455-41FE-9C3C-05BA4B7778C9}" dt="2023-11-22T13:31:10.269" v="1673" actId="9405"/>
          <ac:inkMkLst>
            <pc:docMk/>
            <pc:sldMk cId="0" sldId="277"/>
            <ac:inkMk id="15" creationId="{B9BDEF0F-47D0-BB04-B507-C6E5A038AFC4}"/>
          </ac:inkMkLst>
        </pc:inkChg>
        <pc:inkChg chg="add del mod">
          <ac:chgData name="Perkins Haro" userId="b2b4bd6ccfcb9b52" providerId="LiveId" clId="{D2CA7E71-E455-41FE-9C3C-05BA4B7778C9}" dt="2023-11-22T13:31:10.037" v="1672" actId="9405"/>
          <ac:inkMkLst>
            <pc:docMk/>
            <pc:sldMk cId="0" sldId="277"/>
            <ac:inkMk id="16" creationId="{66CEDBC1-3C56-0E52-F5B5-15515F5A9898}"/>
          </ac:inkMkLst>
        </pc:inkChg>
        <pc:inkChg chg="add del mod">
          <ac:chgData name="Perkins Haro" userId="b2b4bd6ccfcb9b52" providerId="LiveId" clId="{D2CA7E71-E455-41FE-9C3C-05BA4B7778C9}" dt="2023-11-22T13:31:09.823" v="1671" actId="9405"/>
          <ac:inkMkLst>
            <pc:docMk/>
            <pc:sldMk cId="0" sldId="277"/>
            <ac:inkMk id="17" creationId="{05B4C2D0-F883-D46D-6C9B-370921258906}"/>
          </ac:inkMkLst>
        </pc:inkChg>
        <pc:inkChg chg="add del mod">
          <ac:chgData name="Perkins Haro" userId="b2b4bd6ccfcb9b52" providerId="LiveId" clId="{D2CA7E71-E455-41FE-9C3C-05BA4B7778C9}" dt="2023-11-22T13:31:09.538" v="1670" actId="9405"/>
          <ac:inkMkLst>
            <pc:docMk/>
            <pc:sldMk cId="0" sldId="277"/>
            <ac:inkMk id="18" creationId="{9FE45B81-D8A7-5C62-C84D-F30319788A4B}"/>
          </ac:inkMkLst>
        </pc:inkChg>
        <pc:inkChg chg="add del mod">
          <ac:chgData name="Perkins Haro" userId="b2b4bd6ccfcb9b52" providerId="LiveId" clId="{D2CA7E71-E455-41FE-9C3C-05BA4B7778C9}" dt="2023-11-22T13:31:09.252" v="1669"/>
          <ac:inkMkLst>
            <pc:docMk/>
            <pc:sldMk cId="0" sldId="277"/>
            <ac:inkMk id="19" creationId="{51123A68-C2FB-B88F-1EC9-6E960E07C4C9}"/>
          </ac:inkMkLst>
        </pc:inkChg>
      </pc:sldChg>
      <pc:sldChg chg="addSp delSp modSp mod">
        <pc:chgData name="Perkins Haro" userId="b2b4bd6ccfcb9b52" providerId="LiveId" clId="{D2CA7E71-E455-41FE-9C3C-05BA4B7778C9}" dt="2023-11-22T13:31:59.212" v="1681"/>
        <pc:sldMkLst>
          <pc:docMk/>
          <pc:sldMk cId="0" sldId="278"/>
        </pc:sldMkLst>
        <pc:grpChg chg="mod">
          <ac:chgData name="Perkins Haro" userId="b2b4bd6ccfcb9b52" providerId="LiveId" clId="{D2CA7E71-E455-41FE-9C3C-05BA4B7778C9}" dt="2023-11-22T13:31:54.651" v="1678"/>
          <ac:grpSpMkLst>
            <pc:docMk/>
            <pc:sldMk cId="0" sldId="278"/>
            <ac:grpSpMk id="16" creationId="{32AC8D7E-D1F2-129E-308C-9DD09C3C48A6}"/>
          </ac:grpSpMkLst>
        </pc:grpChg>
        <pc:grpChg chg="mod">
          <ac:chgData name="Perkins Haro" userId="b2b4bd6ccfcb9b52" providerId="LiveId" clId="{D2CA7E71-E455-41FE-9C3C-05BA4B7778C9}" dt="2023-11-22T13:31:59.212" v="1681"/>
          <ac:grpSpMkLst>
            <pc:docMk/>
            <pc:sldMk cId="0" sldId="278"/>
            <ac:grpSpMk id="19" creationId="{7C30D21C-3E9A-620B-8430-6924486E458C}"/>
          </ac:grpSpMkLst>
        </pc:grpChg>
        <pc:picChg chg="add mod">
          <ac:chgData name="Perkins Haro" userId="b2b4bd6ccfcb9b52" providerId="LiveId" clId="{D2CA7E71-E455-41FE-9C3C-05BA4B7778C9}" dt="2023-11-20T20:30:27.123" v="971"/>
          <ac:picMkLst>
            <pc:docMk/>
            <pc:sldMk cId="0" sldId="278"/>
            <ac:picMk id="3" creationId="{CFD8BCB5-2832-C037-944A-6F93E87D96A2}"/>
          </ac:picMkLst>
        </pc:picChg>
        <pc:picChg chg="del">
          <ac:chgData name="Perkins Haro" userId="b2b4bd6ccfcb9b52" providerId="LiveId" clId="{D2CA7E71-E455-41FE-9C3C-05BA4B7778C9}" dt="2023-11-20T13:06:17.590" v="22" actId="478"/>
          <ac:picMkLst>
            <pc:docMk/>
            <pc:sldMk cId="0" sldId="278"/>
            <ac:picMk id="13" creationId="{61DFBEB7-FD75-0859-0E91-6EB1A755F9BE}"/>
          </ac:picMkLst>
        </pc:picChg>
        <pc:inkChg chg="add mod">
          <ac:chgData name="Perkins Haro" userId="b2b4bd6ccfcb9b52" providerId="LiveId" clId="{D2CA7E71-E455-41FE-9C3C-05BA4B7778C9}" dt="2023-11-22T13:31:54.651" v="1678"/>
          <ac:inkMkLst>
            <pc:docMk/>
            <pc:sldMk cId="0" sldId="278"/>
            <ac:inkMk id="10" creationId="{39A7D122-BF13-70B2-3C09-0E087393BC3D}"/>
          </ac:inkMkLst>
        </pc:inkChg>
        <pc:inkChg chg="add mod">
          <ac:chgData name="Perkins Haro" userId="b2b4bd6ccfcb9b52" providerId="LiveId" clId="{D2CA7E71-E455-41FE-9C3C-05BA4B7778C9}" dt="2023-11-22T13:31:54.651" v="1678"/>
          <ac:inkMkLst>
            <pc:docMk/>
            <pc:sldMk cId="0" sldId="278"/>
            <ac:inkMk id="13" creationId="{913EC810-EE6F-15B6-C399-AB36E92B04D0}"/>
          </ac:inkMkLst>
        </pc:inkChg>
        <pc:inkChg chg="add mod">
          <ac:chgData name="Perkins Haro" userId="b2b4bd6ccfcb9b52" providerId="LiveId" clId="{D2CA7E71-E455-41FE-9C3C-05BA4B7778C9}" dt="2023-11-22T13:31:54.651" v="1678"/>
          <ac:inkMkLst>
            <pc:docMk/>
            <pc:sldMk cId="0" sldId="278"/>
            <ac:inkMk id="14" creationId="{B019DBB5-36E8-F0C5-73BC-62FD717B2745}"/>
          </ac:inkMkLst>
        </pc:inkChg>
        <pc:inkChg chg="add mod">
          <ac:chgData name="Perkins Haro" userId="b2b4bd6ccfcb9b52" providerId="LiveId" clId="{D2CA7E71-E455-41FE-9C3C-05BA4B7778C9}" dt="2023-11-22T13:31:54.651" v="1678"/>
          <ac:inkMkLst>
            <pc:docMk/>
            <pc:sldMk cId="0" sldId="278"/>
            <ac:inkMk id="15" creationId="{C8B1E099-A83D-B561-E4BD-3C97C791FDEA}"/>
          </ac:inkMkLst>
        </pc:inkChg>
        <pc:inkChg chg="add mod">
          <ac:chgData name="Perkins Haro" userId="b2b4bd6ccfcb9b52" providerId="LiveId" clId="{D2CA7E71-E455-41FE-9C3C-05BA4B7778C9}" dt="2023-11-22T13:31:59.212" v="1681"/>
          <ac:inkMkLst>
            <pc:docMk/>
            <pc:sldMk cId="0" sldId="278"/>
            <ac:inkMk id="17" creationId="{A71953E6-D150-C244-8A7F-E2852B5DD36D}"/>
          </ac:inkMkLst>
        </pc:inkChg>
        <pc:inkChg chg="add mod">
          <ac:chgData name="Perkins Haro" userId="b2b4bd6ccfcb9b52" providerId="LiveId" clId="{D2CA7E71-E455-41FE-9C3C-05BA4B7778C9}" dt="2023-11-22T13:31:59.212" v="1681"/>
          <ac:inkMkLst>
            <pc:docMk/>
            <pc:sldMk cId="0" sldId="278"/>
            <ac:inkMk id="18" creationId="{864B442A-8179-2284-9DB2-79C2F4F75490}"/>
          </ac:inkMkLst>
        </pc:inkChg>
      </pc:sldChg>
      <pc:sldChg chg="addSp delSp modSp mod">
        <pc:chgData name="Perkins Haro" userId="b2b4bd6ccfcb9b52" providerId="LiveId" clId="{D2CA7E71-E455-41FE-9C3C-05BA4B7778C9}" dt="2023-11-22T13:35:58.929" v="1689"/>
        <pc:sldMkLst>
          <pc:docMk/>
          <pc:sldMk cId="0" sldId="279"/>
        </pc:sldMkLst>
        <pc:grpChg chg="mod">
          <ac:chgData name="Perkins Haro" userId="b2b4bd6ccfcb9b52" providerId="LiveId" clId="{D2CA7E71-E455-41FE-9C3C-05BA4B7778C9}" dt="2023-11-22T13:35:43.266" v="1684"/>
          <ac:grpSpMkLst>
            <pc:docMk/>
            <pc:sldMk cId="0" sldId="279"/>
            <ac:grpSpMk id="14" creationId="{E7B200E7-28FD-700D-BD52-2BE0F4225CE4}"/>
          </ac:grpSpMkLst>
        </pc:grpChg>
        <pc:grpChg chg="mod">
          <ac:chgData name="Perkins Haro" userId="b2b4bd6ccfcb9b52" providerId="LiveId" clId="{D2CA7E71-E455-41FE-9C3C-05BA4B7778C9}" dt="2023-11-22T13:35:58.929" v="1689"/>
          <ac:grpSpMkLst>
            <pc:docMk/>
            <pc:sldMk cId="0" sldId="279"/>
            <ac:grpSpMk id="19" creationId="{658A841F-2252-DE6D-7A25-17BFFB4322C0}"/>
          </ac:grpSpMkLst>
        </pc:grpChg>
        <pc:picChg chg="add mod">
          <ac:chgData name="Perkins Haro" userId="b2b4bd6ccfcb9b52" providerId="LiveId" clId="{D2CA7E71-E455-41FE-9C3C-05BA4B7778C9}" dt="2023-11-20T20:30:28.126" v="972"/>
          <ac:picMkLst>
            <pc:docMk/>
            <pc:sldMk cId="0" sldId="279"/>
            <ac:picMk id="3" creationId="{C2B4E0DB-B652-087E-C96D-01B61564A0B8}"/>
          </ac:picMkLst>
        </pc:picChg>
        <pc:picChg chg="del">
          <ac:chgData name="Perkins Haro" userId="b2b4bd6ccfcb9b52" providerId="LiveId" clId="{D2CA7E71-E455-41FE-9C3C-05BA4B7778C9}" dt="2023-11-20T13:06:15.053" v="21" actId="478"/>
          <ac:picMkLst>
            <pc:docMk/>
            <pc:sldMk cId="0" sldId="279"/>
            <ac:picMk id="13" creationId="{C5FB5154-7CCD-5874-870C-455347A9C71A}"/>
          </ac:picMkLst>
        </pc:picChg>
        <pc:inkChg chg="add mod">
          <ac:chgData name="Perkins Haro" userId="b2b4bd6ccfcb9b52" providerId="LiveId" clId="{D2CA7E71-E455-41FE-9C3C-05BA4B7778C9}" dt="2023-11-22T13:35:43.266" v="1684"/>
          <ac:inkMkLst>
            <pc:docMk/>
            <pc:sldMk cId="0" sldId="279"/>
            <ac:inkMk id="10" creationId="{DBA89051-6B69-B714-25F2-D9C7AC729A83}"/>
          </ac:inkMkLst>
        </pc:inkChg>
        <pc:inkChg chg="add mod">
          <ac:chgData name="Perkins Haro" userId="b2b4bd6ccfcb9b52" providerId="LiveId" clId="{D2CA7E71-E455-41FE-9C3C-05BA4B7778C9}" dt="2023-11-22T13:35:43.266" v="1684"/>
          <ac:inkMkLst>
            <pc:docMk/>
            <pc:sldMk cId="0" sldId="279"/>
            <ac:inkMk id="13" creationId="{C268714F-E7C1-F14C-A56F-C7886669B273}"/>
          </ac:inkMkLst>
        </pc:inkChg>
        <pc:inkChg chg="add mod">
          <ac:chgData name="Perkins Haro" userId="b2b4bd6ccfcb9b52" providerId="LiveId" clId="{D2CA7E71-E455-41FE-9C3C-05BA4B7778C9}" dt="2023-11-22T13:35:58.929" v="1689"/>
          <ac:inkMkLst>
            <pc:docMk/>
            <pc:sldMk cId="0" sldId="279"/>
            <ac:inkMk id="15" creationId="{0DB7819D-507B-BA7D-B1FF-B405A68EE05E}"/>
          </ac:inkMkLst>
        </pc:inkChg>
        <pc:inkChg chg="add mod">
          <ac:chgData name="Perkins Haro" userId="b2b4bd6ccfcb9b52" providerId="LiveId" clId="{D2CA7E71-E455-41FE-9C3C-05BA4B7778C9}" dt="2023-11-22T13:35:58.929" v="1689"/>
          <ac:inkMkLst>
            <pc:docMk/>
            <pc:sldMk cId="0" sldId="279"/>
            <ac:inkMk id="16" creationId="{E0C82AA5-4761-C394-D6E1-C1C9CB3A7908}"/>
          </ac:inkMkLst>
        </pc:inkChg>
        <pc:inkChg chg="add mod">
          <ac:chgData name="Perkins Haro" userId="b2b4bd6ccfcb9b52" providerId="LiveId" clId="{D2CA7E71-E455-41FE-9C3C-05BA4B7778C9}" dt="2023-11-22T13:35:58.929" v="1689"/>
          <ac:inkMkLst>
            <pc:docMk/>
            <pc:sldMk cId="0" sldId="279"/>
            <ac:inkMk id="17" creationId="{A027F249-70CA-5387-E0B2-EF327E6D295C}"/>
          </ac:inkMkLst>
        </pc:inkChg>
        <pc:inkChg chg="add mod">
          <ac:chgData name="Perkins Haro" userId="b2b4bd6ccfcb9b52" providerId="LiveId" clId="{D2CA7E71-E455-41FE-9C3C-05BA4B7778C9}" dt="2023-11-22T13:35:58.929" v="1689"/>
          <ac:inkMkLst>
            <pc:docMk/>
            <pc:sldMk cId="0" sldId="279"/>
            <ac:inkMk id="18" creationId="{F0A546BD-2B38-BF3E-4E03-92FF31AE186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0T13:16:1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0 669 16 0 0,'266'-379'5068'0'0,"-237"336"-4671"0"0,-12 18-262 0 0,0-1 0 0 0,-2 0 0 0 0,-1-1-1 0 0,14-37 1 0 0,-27 60-310 0 0,0-1 1 0 0,0 0-1 0 0,0 1 0 0 0,-1-1 0 0 0,0 0 1 0 0,0-6-1 0 0,0 9 3 0 0,0 0 0 0 0,0 0 1 0 0,-1 0-1 0 0,1 0 0 0 0,-1 1 0 0 0,1-1 1 0 0,-1 0-1 0 0,0 0 0 0 0,1 0 0 0 0,-1 0 1 0 0,0 1-1 0 0,0-1 0 0 0,0 0 1 0 0,0 1-1 0 0,-1-1 0 0 0,1 1 0 0 0,0-1 1 0 0,-2 0-1 0 0,-9-4-989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10:0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954 238 276 0 0,'0'-10'343'0'0,"0"-1"1"0"0,0 1-1 0 0,-1 0 1 0 0,-1 0-1 0 0,0 0 1 0 0,0 0-1 0 0,-1 0 1 0 0,0 0-1 0 0,0 1 1 0 0,-1-1-1 0 0,-1 1 1 0 0,0 0-1 0 0,0 0 1 0 0,0 0-1 0 0,-1 1 1 0 0,-1 0-1 0 0,1 0 0 0 0,-1 1 1 0 0,0-1-1 0 0,-1 2 1 0 0,0-1-1 0 0,0 1 1 0 0,-1 0-1 0 0,1 1 1 0 0,-15-7-1 0 0,22 10-291 0 0,-1 1 0 0 0,0 0 0 0 0,0 0 0 0 0,-1 0 0 0 0,1 0 0 0 0,0 0 0 0 0,0 1 0 0 0,0-1 0 0 0,-1 0-1 0 0,1 1 1 0 0,0 0 0 0 0,0 0 0 0 0,-1-1 0 0 0,1 1 0 0 0,0 0 0 0 0,-1 1 0 0 0,1-1 0 0 0,0 0 0 0 0,0 1 0 0 0,-1-1 0 0 0,1 1 0 0 0,0 0-1 0 0,0 0 1 0 0,0 0 0 0 0,0 0 0 0 0,0 0 0 0 0,0 0 0 0 0,0 1 0 0 0,0-1 0 0 0,0 0 0 0 0,0 1 0 0 0,1 0 0 0 0,-1-1 0 0 0,1 1 0 0 0,-1 0-1 0 0,1 0 1 0 0,0 0 0 0 0,-2 4 0 0 0,-3 7 75 0 0,1 0 0 0 0,1 0 0 0 0,0 1 0 0 0,1 0 0 0 0,-2 18 0 0 0,0-5 204 0 0,-2 7-10 0 0,-84 379 2905 0 0,61-302-2368 0 0,-75 180 1 0 0,-78 87-220 0 0,-66 160-1720 0 0,237-505-218 0 0,-9 42 1 0 0,18-66 401 0 0,2 1 1 0 0,-1-1-1 0 0,1 0 1 0 0,1 0-1 0 0,-1 1 1 0 0,2-1-1 0 0,-1 0 0 0 0,1 1 1 0 0,5 17-1 0 0,-6-25 568 0 0,1 0 0 0 0,0 0-1 0 0,0 0 1 0 0,0 0 0 0 0,1 0 0 0 0,-1 0-1 0 0,0 0 1 0 0,1 0 0 0 0,-1-1 0 0 0,1 1-1 0 0,2 2 1 0 0,9 2-1199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0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100 679 32 0 0,'-12'-71'3030'0'0,"-29"-90"0"0"0,7 31 195 0 0,30 112-2829 0 0,1 1 0 0 0,0-1 0 0 0,2 0 1 0 0,0 0-1 0 0,1-1 0 0 0,1 1 0 0 0,0 0 0 0 0,1 0 0 0 0,8-29 1 0 0,-7 42-414 0 0,0 0 1 0 0,0 0 0 0 0,0 0-1 0 0,0 0 1 0 0,1 1 0 0 0,0 0-1 0 0,0-1 1 0 0,0 1-1 0 0,0 0 1 0 0,1 1 0 0 0,0-1-1 0 0,-1 1 1 0 0,1 0 0 0 0,1 0-1 0 0,-1 1 1 0 0,0-1 0 0 0,1 1-1 0 0,-1 0 1 0 0,1 0 0 0 0,7 0-1 0 0,9-3-142 0 0,1 1-1 0 0,-1 1 0 0 0,44-1 0 0 0,-35 4-15 0 0,1 1 0 0 0,0 2 1 0 0,-1 1-1 0 0,0 1 0 0 0,0 2 0 0 0,0 1 0 0 0,-1 1 0 0 0,0 2 0 0 0,-1 1 0 0 0,28 15 0 0 0,-48-21 165 0 0,0 0 0 0 0,-1 0 1 0 0,0 0-1 0 0,0 1 1 0 0,0 1-1 0 0,-1-1 0 0 0,-1 1 1 0 0,1 0-1 0 0,-1 1 1 0 0,0-1-1 0 0,-1 1 0 0 0,0 0 1 0 0,0 1-1 0 0,4 15 1 0 0,-6-17 31 0 0,-1 0 0 0 0,-1 0 0 0 0,1 0 0 0 0,-1 1 0 0 0,-1-1 0 0 0,0 0 0 0 0,0 0 0 0 0,0 1 0 0 0,-1-1 0 0 0,0 0 0 0 0,-1 0 0 0 0,0 0 0 0 0,0 0 0 0 0,-1 0 0 0 0,0 0 0 0 0,0-1 0 0 0,-1 1 0 0 0,-7 12 0 0 0,-15 13 64 0 0,-2 0 0 0 0,-1-2 1 0 0,-1 0-1 0 0,-39 29 0 0 0,-63 65-267 0 0,130-123 155 0 0,0 0 0 0 0,0 0 0 0 0,0 0 0 0 0,1 0 0 0 0,-1 0 0 0 0,1 1 0 0 0,0-1 0 0 0,-1 1 0 0 0,1-1 0 0 0,0 0 0 0 0,0 1 1 0 0,1 0-1 0 0,-1-1 0 0 0,0 1 0 0 0,1-1 0 0 0,0 1 0 0 0,0 0 0 0 0,0-1 0 0 0,0 1 0 0 0,0 0 0 0 0,0-1 0 0 0,0 1 0 0 0,1 0 0 0 0,0-1 1 0 0,-1 1-1 0 0,1-1 0 0 0,0 1 0 0 0,0-1 0 0 0,0 1 0 0 0,1-1 0 0 0,-1 1 0 0 0,1-1 0 0 0,-1 0 0 0 0,1 0 0 0 0,0 0 0 0 0,-1 0 0 0 0,1 0 0 0 0,0 0 1 0 0,3 1-1 0 0,2 3-24 0 0,1-1 1 0 0,-1 0 0 0 0,1 0-1 0 0,0-1 1 0 0,0 0-1 0 0,0 0 1 0 0,1-1 0 0 0,-1 0-1 0 0,1-1 1 0 0,16 3 0 0 0,-2-4-25 0 0,1-1 0 0 0,0-1 0 0 0,-1-1 0 0 0,1-1 0 0 0,-1-1 0 0 0,0-1 0 0 0,0-1 0 0 0,0-2 0 0 0,-1 0 0 0 0,0-1 0 0 0,-1-1 0 0 0,0-1 0 0 0,20-13 0 0 0,-28 15 100 0 0,-11 7-26 0 0,1-1 0 0 0,-1 2-1 0 0,1-1 1 0 0,0 0-1 0 0,-1 0 1 0 0,1 1 0 0 0,0 0-1 0 0,0-1 1 0 0,0 1 0 0 0,0 0-1 0 0,5-1 1 0 0,-7 2-23 0 0,23 12 26 0 0,-16-2 50 0 0,1 0-1 0 0,0-1 1 0 0,0 0 0 0 0,1 0 0 0 0,18 11-1 0 0,-21-16-102 0 0,0 0 0 0 0,0-1 1 0 0,0 0-1 0 0,1 0 0 0 0,0-1 0 0 0,-1 0 0 0 0,1 0 0 0 0,0-1 0 0 0,0 0 0 0 0,14 0 0 0 0,-1-1-36 0 0,0-2-1 0 0,0 0 1 0 0,0-1-1 0 0,0-1 1 0 0,-1-1 0 0 0,0-1-1 0 0,0-1 1 0 0,0 0-1 0 0,-1-2 1 0 0,0 0-1 0 0,-1-1 1 0 0,0-1-1 0 0,24-19 1 0 0,-41 30 162 0 0,-1 0 1 0 0,0 0 0 0 0,1-1-1 0 0,-1 1 1 0 0,1 0 0 0 0,-1 0-1 0 0,0 0 1 0 0,1-1-1 0 0,-1 1 1 0 0,0 0 0 0 0,1 0-1 0 0,-1-1 1 0 0,0 1 0 0 0,0 0-1 0 0,1-1 1 0 0,-1 1 0 0 0,0 0-1 0 0,0-1 1 0 0,1 1 0 0 0,-1 0-1 0 0,0-1 1 0 0,0 1 0 0 0,0-1-1 0 0,0 1 1 0 0,0 0 0 0 0,0-1-1 0 0,0 1 1 0 0,0-1 0 0 0,1 1-1 0 0,-1-1 1 0 0,-1 1-1 0 0,1 0 1 0 0,0-1 0 0 0,0 1-1 0 0,0-1 1 0 0,0 1 0 0 0,0 0-1 0 0,0-1 1 0 0,0 1 0 0 0,-1-1-1 0 0,1 1 1 0 0,0 0 0 0 0,-1-1-1 0 0,-21-2 1402 0 0,17 3-1447 0 0,1 0 0 0 0,0 1 0 0 0,0-1 0 0 0,0 1 0 0 0,0 0 0 0 0,0 1 0 0 0,0-1 0 0 0,0 1 0 0 0,0-1 0 0 0,1 1 0 0 0,-5 3-1 0 0,7-5-66 0 0,1 1 0 0 0,-1 0 0 0 0,1 0 0 0 0,-1 0 0 0 0,1 0 0 0 0,-1-1 0 0 0,1 1 0 0 0,0 0 0 0 0,-1 0 0 0 0,1 0 0 0 0,0 0 0 0 0,0 0 0 0 0,0 0 0 0 0,0 0 0 0 0,0 0 0 0 0,0 0 0 0 0,0 0 0 0 0,0 0 0 0 0,0 0 0 0 0,0 0 0 0 0,0-1 0 0 0,0 1 0 0 0,1 0 0 0 0,0 2 0 0 0,0-1-29 0 0,0 0 0 0 0,1 0-1 0 0,-1-1 1 0 0,1 1 0 0 0,-1 0 0 0 0,1-1 0 0 0,0 1-1 0 0,-1-1 1 0 0,1 0 0 0 0,3 2 0 0 0,1 1-66 0 0,0-1 0 0 0,0 0 1 0 0,1-1-1 0 0,-1 0 1 0 0,1 0-1 0 0,8 2 0 0 0,8-2 14 0 0,1 0 0 0 0,0-2 0 0 0,0 0-1 0 0,0-2 1 0 0,0-1 0 0 0,-1-1 0 0 0,1 0-1 0 0,-1-2 1 0 0,0-1 0 0 0,35-15 0 0 0,-57 21 260 0 0,0 1 1 0 0,0 0-1 0 0,1 0 1 0 0,-1-1-1 0 0,0 1 1 0 0,0 0-1 0 0,0 0 1 0 0,0 0-1 0 0,1 0 1 0 0,-1 1-1 0 0,0-1 1 0 0,0 0-1 0 0,0 0 1 0 0,2 1-1 0 0,32 16-1480 0 0,-10-5 712 0 0,21 5-550 0 0,-45-17 1277 0 0,-27 16 1074 0 0,25-15-1103 0 0,0 0 0 0 0,-1 0 0 0 0,1-1 0 0 0,0 1 0 0 0,-1-1-1 0 0,1 1 1 0 0,-1-1 0 0 0,1 0 0 0 0,-1 1 0 0 0,1-1 0 0 0,-1 0 0 0 0,1 0 0 0 0,0 0 0 0 0,-1 0-1 0 0,1 0 1 0 0,-1 0 0 0 0,1-1 0 0 0,-1 1 0 0 0,1 0 0 0 0,-1-1 0 0 0,1 1 0 0 0,0-1 0 0 0,-1 0-1 0 0,1 1 1 0 0,0-1 0 0 0,0 0 0 0 0,-2-1 0 0 0,2 0-84 0 0,1 1 0 0 0,0-1 0 0 0,-1 0 0 0 0,1 1 0 0 0,0-1 0 0 0,0 1 0 0 0,0-1 0 0 0,0 0 0 0 0,0 1 0 0 0,0-1 0 0 0,1 0 0 0 0,-1 1 0 0 0,1-1 0 0 0,-1 0 0 0 0,1 1 0 0 0,-1-1 0 0 0,1 1 0 0 0,0-1 0 0 0,0 1 0 0 0,0 0 0 0 0,0-1 0 0 0,0 1 0 0 0,0 0 0 0 0,1-2 0 0 0,123-145-2543 0 0,-79 97 1568 0 0,74-107 1 0 0,-98 124 1108 0 0,-1-2-1 0 0,-2 0 1 0 0,-1-1 0 0 0,-2 0-1 0 0,-2-2 1 0 0,15-62-1 0 0,-28 98-72 0 0,0-1 0 0 0,-1 0 0 0 0,1 0 0 0 0,-1 0 0 0 0,0 1 0 0 0,0-1 0 0 0,-1 0 0 0 0,1 0 0 0 0,-1 1 0 0 0,1-1 0 0 0,-1 0 0 0 0,-1 0 0 0 0,1 1 0 0 0,0-1 0 0 0,-1 1 0 0 0,1 0 0 0 0,-1-1 0 0 0,0 1 0 0 0,-4-5-1 0 0,4 6-23 0 0,-1 0-1 0 0,1 0 1 0 0,-1 0-1 0 0,1 1 1 0 0,-1-1-1 0 0,0 1 1 0 0,0-1-1 0 0,0 1 1 0 0,0 0-1 0 0,1 0 0 0 0,-1 1 1 0 0,-1-1-1 0 0,1 0 1 0 0,0 1-1 0 0,0 0 1 0 0,0 0-1 0 0,0 0 1 0 0,0 0-1 0 0,0 0 0 0 0,0 1 1 0 0,0-1-1 0 0,0 1 1 0 0,0 0-1 0 0,-3 1 1 0 0,-3 1-2 0 0,0 1 0 0 0,1 0 0 0 0,0 1 0 0 0,0 0 0 0 0,0 0-1 0 0,1 1 1 0 0,-1 0 0 0 0,1 0 0 0 0,1 0 0 0 0,-1 1 0 0 0,1 0 0 0 0,0 1 0 0 0,1-1 0 0 0,-7 12 0 0 0,6-9-38 0 0,1 0-1 0 0,0 0 0 0 0,0 1 1 0 0,1-1-1 0 0,0 1 1 0 0,1 0-1 0 0,0 0 1 0 0,1 1-1 0 0,0-1 1 0 0,1 0-1 0 0,0 16 0 0 0,3-10-63 0 0,0 0-1 0 0,2-1 0 0 0,0 1 0 0 0,0-1 1 0 0,2 0-1 0 0,0-1 0 0 0,1 1 0 0 0,0-1 0 0 0,1 0 1 0 0,1-1-1 0 0,0 0 0 0 0,1 0 0 0 0,0-1 0 0 0,1-1 1 0 0,1 1-1 0 0,0-2 0 0 0,25 19 0 0 0,-29-25 85 0 0,0 0-1 0 0,1-1 1 0 0,0 0-1 0 0,0-1 1 0 0,0 0-1 0 0,16 4 1 0 0,26 9-97 0 0,-50-16 287 0 0,-4 2-53 0 0,-1 0 1 0 0,1-1 0 0 0,0 1 0 0 0,1 1 0 0 0,-1-1-1 0 0,0 0 1 0 0,1 1 0 0 0,-1-1 0 0 0,-3 6 0 0 0,-4 2 227 0 0,2-1-161 0 0,-1-1 0 0 0,1 2 0 0 0,0-1 0 0 0,1 1 0 0 0,-10 18 0 0 0,13-22-199 0 0,1 0-1 0 0,0 1 1 0 0,1-1-1 0 0,-1 1 1 0 0,1 0 0 0 0,1-1-1 0 0,-1 1 1 0 0,1 0 0 0 0,0 0-1 0 0,1 0 1 0 0,0 9 0 0 0,0-13-53 0 0,1 1 0 0 0,-1-1-1 0 0,1 0 1 0 0,0 0 0 0 0,0 1 0 0 0,0-1 0 0 0,1 0 0 0 0,-1 0 0 0 0,1 0 0 0 0,-1 0 0 0 0,1-1 0 0 0,0 1 0 0 0,0 0 0 0 0,1-1 0 0 0,-1 1 0 0 0,5 3 0 0 0,-2-2-48 0 0,1 0 0 0 0,-1-1 0 0 0,1 0 0 0 0,0 0-1 0 0,-1-1 1 0 0,2 1 0 0 0,-1-1 0 0 0,9 1 0 0 0,0 0-157 0 0,1-1 0 0 0,-1 0 0 0 0,1-2 0 0 0,0 0 0 0 0,-1 0 0 0 0,24-5 0 0 0,9-4-29 0 0,-1-2 0 0 0,0-2 0 0 0,-1-2 0 0 0,-1-2 0 0 0,0-2 0 0 0,-1-2 0 0 0,43-28 0 0 0,-69 39 672 0 0,-14 8-123 0 0,0 0 1 0 0,0 0-1 0 0,0-1 1 0 0,0 1-1 0 0,0-1 1 0 0,0 0 0 0 0,-1 0-1 0 0,0 0 1 0 0,4-5-1 0 0,-15 11 4867 0 0,7-2-5069 0 0,-1-1 0 0 0,0 0-1 0 0,1 1 1 0 0,-1-1 0 0 0,1 0-1 0 0,-1 1 1 0 0,1 0 0 0 0,-1-1-1 0 0,1 1 1 0 0,-1 0 0 0 0,1 0-1 0 0,-1 0 1 0 0,1 0 0 0 0,0 0-1 0 0,0 0 1 0 0,0 0 0 0 0,-1 1 0 0 0,1-1-1 0 0,0 0 1 0 0,0 1 0 0 0,1-1-1 0 0,-1 0 1 0 0,0 1 0 0 0,-1 2-1 0 0,2 0-77 0 0,-1-1-1 0 0,1 1 1 0 0,0-1 0 0 0,0 1-1 0 0,0-1 1 0 0,1 1-1 0 0,-1-1 1 0 0,1 1-1 0 0,0-1 1 0 0,0 1-1 0 0,0-1 1 0 0,0 1-1 0 0,1-1 1 0 0,-1 0-1 0 0,4 5 1 0 0,-1-2-80 0 0,1 0 1 0 0,0-1-1 0 0,-1 1 1 0 0,2-1-1 0 0,-1-1 1 0 0,1 1-1 0 0,8 5 1 0 0,-3-3-506 0 0,0-1 1 0 0,1 0 0 0 0,-1-1 0 0 0,1 0 0 0 0,0-1 0 0 0,0 0 0 0 0,0-1 0 0 0,23 3-1 0 0,-24-5-222 0 0,-2 0-285 0 0,1-1 1 0 0,-1 1 0 0 0,0-2 0 0 0,1 1 0 0 0,9-3-1 0 0,-4-1-198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0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52 100 0 0,'2'-25'1593'0'0,"1"-1"2984"0"0,-29 33-2866 0 0,13 3-1225 0 0,1 0 0 0 0,0 1 0 0 0,0 1 0 0 0,2 0 0 0 0,-17 22-1 0 0,3-5 113 0 0,-1 6-211 0 0,2 1-1 0 0,1 0 0 0 0,2 2 0 0 0,-24 62 0 0 0,43-97-381 0 0,1-3-5 0 0,-47 122 99 0 0,43-108-487 0 0,0 0 0 0 0,1 0-1 0 0,0 0 1 0 0,2 0 0 0 0,-1 1-1 0 0,2 27 1 0 0,0-41 239 0 0,0 0-1 0 0,0 1 1 0 0,0-1-1 0 0,0 1 1 0 0,0-1-1 0 0,1 0 1 0 0,-1 1-1 0 0,0-1 1 0 0,1 0-1 0 0,-1 1 1 0 0,1-1-1 0 0,-1 0 1 0 0,1 0-1 0 0,0 1 1 0 0,0-1-1 0 0,-1 0 1 0 0,1 0-1 0 0,0 0 1 0 0,0 0-1 0 0,0 0 1 0 0,0 0-1 0 0,0 0 1 0 0,0 0-1 0 0,0 0 1 0 0,1-1-1 0 0,-1 1 1 0 0,0 0-1 0 0,0-1 1 0 0,1 1-1 0 0,-1-1 1 0 0,0 1-1 0 0,2-1 1 0 0,0 0-137 0 0,0 0 0 0 0,0 0 0 0 0,-1-1 0 0 0,1 1 0 0 0,-1-1 0 0 0,1 0 0 0 0,0 0 0 0 0,-1 0 0 0 0,0 0 0 0 0,1 0 0 0 0,-1 0 0 0 0,0-1 0 0 0,1 1-1 0 0,-1-1 1 0 0,4-3 0 0 0,9-9-739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77 634 200 0 0,'-34'-143'4230'0'0,"0"2"-807"0"0,30 119-2915 0 0,2 0 1 0 0,0 0-1 0 0,1-1 0 0 0,3-31 0 0 0,-1 44-480 0 0,1 1-1 0 0,-1 0 0 0 0,1 0 0 0 0,1 0 1 0 0,0 0-1 0 0,0 1 0 0 0,1-1 1 0 0,0 1-1 0 0,1-1 0 0 0,-1 1 0 0 0,1 1 1 0 0,1-1-1 0 0,0 1 0 0 0,0 0 1 0 0,0 0-1 0 0,1 1 0 0 0,0-1 0 0 0,0 2 1 0 0,1-1-1 0 0,-1 1 0 0 0,1 0 1 0 0,0 0-1 0 0,1 1 0 0 0,-1 0 0 0 0,14-3 1 0 0,-5 2-183 0 0,1 0 1 0 0,0 2-1 0 0,0 0 1 0 0,0 1-1 0 0,1 1 1 0 0,-1 0-1 0 0,0 2 1 0 0,1 0-1 0 0,-1 1 1 0 0,0 1-1 0 0,0 1 1 0 0,19 6-1 0 0,-16-4-96 0 0,0 2 0 0 0,-1 1 0 0 0,0 0-1 0 0,0 2 1 0 0,24 16 0 0 0,-38-23 207 0 0,0 1 1 0 0,0-1 0 0 0,0 1-1 0 0,-1 0 1 0 0,0 0 0 0 0,0 1-1 0 0,0 0 1 0 0,-1 0 0 0 0,0 0-1 0 0,0 0 1 0 0,0 1-1 0 0,-1-1 1 0 0,0 1 0 0 0,0 0-1 0 0,0 0 1 0 0,-1 0 0 0 0,0 0-1 0 0,-1 0 1 0 0,2 14 0 0 0,-4-12 90 0 0,0 0 1 0 0,-1 0 0 0 0,0 0-1 0 0,0 0 1 0 0,-1-1-1 0 0,0 1 1 0 0,0-1 0 0 0,-1 1-1 0 0,0-1 1 0 0,-1 0 0 0 0,0-1-1 0 0,-8 11 1 0 0,-10 10 586 0 0,-45 44 0 0 0,55-60-426 0 0,-49 46 785 0 0,33-32-558 0 0,1 0 0 0 0,2 2 0 0 0,0 0 0 0 0,-24 38 0 0 0,48-62-440 0 0,0-1 0 0 0,0 0 0 0 0,1 1 0 0 0,-1-1 0 0 0,1 1 0 0 0,0 0 0 0 0,0-1 0 0 0,0 1 0 0 0,1 0 0 0 0,-1-1 0 0 0,1 1 0 0 0,0 0 0 0 0,0 0-1 0 0,0 0 1 0 0,0-1 0 0 0,1 1 0 0 0,0 0 0 0 0,0 0 0 0 0,0-1 0 0 0,0 1 0 0 0,0-1 0 0 0,1 1 0 0 0,-1-1 0 0 0,1 1 0 0 0,0-1 0 0 0,0 0 0 0 0,0 0-1 0 0,1 0 1 0 0,-1 0 0 0 0,1 0 0 0 0,5 4 0 0 0,-1-1-132 0 0,0 0 0 0 0,0-1 0 0 0,0 0 1 0 0,1 0-1 0 0,0-1 0 0 0,0 0 0 0 0,0 0 0 0 0,0-1 0 0 0,1 0 0 0 0,-1 0 0 0 0,1-1 0 0 0,15 2 0 0 0,15-3-469 0 0,1-1 0 0 0,-1-2 0 0 0,0-2 0 0 0,0-2 0 0 0,61-17 1 0 0,184-73-289 0 0,-283 96 896 0 0,70-33 3024 0 0,-87 36-1664 0 0,-6 2-597 0 0,0 0 1 0 0,-26 12-1 0 0,41-14-725 0 0,1 0 1 0 0,0 0 0 0 0,0 0-1 0 0,0 1 1 0 0,0 0 0 0 0,1 0-1 0 0,-1 0 1 0 0,1 1 0 0 0,0 0-1 0 0,1 0 1 0 0,-9 11-1 0 0,12-15-71 0 0,0 1 0 0 0,0-1 0 0 0,0 1 0 0 0,0-1 0 0 0,1 1 0 0 0,-1 0-1 0 0,0-1 1 0 0,1 1 0 0 0,0 0 0 0 0,-1 0 0 0 0,1-1 0 0 0,0 1 0 0 0,0 0-1 0 0,-1 0 1 0 0,1-1 0 0 0,1 1 0 0 0,-1 0 0 0 0,0 0 0 0 0,0-1-1 0 0,1 1 1 0 0,-1 0 0 0 0,1-1 0 0 0,1 4 0 0 0,-1-3-26 0 0,1 1 0 0 0,0-1 0 0 0,0 0 0 0 0,0 1 1 0 0,1-1-1 0 0,-1 0 0 0 0,1-1 0 0 0,-1 1 0 0 0,1 0 0 0 0,-1-1 0 0 0,1 1 1 0 0,5 1-1 0 0,3 1-127 0 0,0-1 1 0 0,1 0-1 0 0,-1 0 1 0 0,1-1-1 0 0,0-1 1 0 0,12 1 0 0 0,20-5-124 0 0,0-1 1 0 0,-1-3-1 0 0,0-1 1 0 0,0-2 0 0 0,-1-2-1 0 0,0-2 1 0 0,53-26 0 0 0,-83 35 506 0 0,-8 4-5 0 0,1-1-1 0 0,-1 1 1 0 0,0-1 0 0 0,0 0 0 0 0,0-1-1 0 0,0 1 1 0 0,0-1 0 0 0,0 0-1 0 0,5-5 1037 0 0,-14 8-1184 0 0,1 0 0 0 0,-1 1 1 0 0,0 0-1 0 0,1 0 1 0 0,-1 0-1 0 0,1 0 0 0 0,0 1 1 0 0,-1 0-1 0 0,1 0 1 0 0,0 0-1 0 0,0 0 0 0 0,0 1 1 0 0,1-1-1 0 0,-1 1 1 0 0,0 0-1 0 0,1 0 0 0 0,0 1 1 0 0,0-1-1 0 0,0 0 1 0 0,-4 6-1 0 0,6-6-96 0 0,-1 0-1 0 0,1-1 1 0 0,-1 1-1 0 0,1 0 1 0 0,0-1 0 0 0,0 1-1 0 0,0 0 1 0 0,1 0 0 0 0,-1 0-1 0 0,1 0 1 0 0,0 0-1 0 0,-1 0 1 0 0,1 0 0 0 0,1 0-1 0 0,-1 0 1 0 0,0 0 0 0 0,1 0-1 0 0,-1 0 1 0 0,1 0-1 0 0,0 0 1 0 0,0-1 0 0 0,0 1-1 0 0,0 0 1 0 0,1 0 0 0 0,-1-1-1 0 0,1 1 1 0 0,-1-1-1 0 0,1 1 1 0 0,0-1 0 0 0,0 0-1 0 0,0 0 1 0 0,4 3 0 0 0,3 2-45 0 0,1 0 1 0 0,0-1 0 0 0,0 0 0 0 0,0-1-1 0 0,1 0 1 0 0,-1 0 0 0 0,1-2 0 0 0,0 1 0 0 0,1-1-1 0 0,-1-1 1 0 0,1 0 0 0 0,-1 0 0 0 0,1-1-1 0 0,12-1 1 0 0,14 0-203 0 0,1-3-1 0 0,70-12 0 0 0,-72 7 213 0 0,43-14-1 0 0,-67 18 232 0 0,-1-1 1 0 0,1 0 0 0 0,-1-1-1 0 0,-1 0 1 0 0,1-1-1 0 0,20-16 1 0 0,-31 23-76 0 0,0-1 1 0 0,0 1-1 0 0,0-1 0 0 0,0 0 1 0 0,0 0-1 0 0,-1 0 1 0 0,1 1-1 0 0,0-1 0 0 0,-1 0 1 0 0,1 0-1 0 0,0 0 1 0 0,-1 0-1 0 0,1 0 0 0 0,-1 0 1 0 0,0 0-1 0 0,1 0 1 0 0,-1 0-1 0 0,0 0 1 0 0,0 0-1 0 0,1-1 0 0 0,-1 1 1 0 0,0 0-1 0 0,0-2 1 0 0,-1 2-2 0 0,1 1 1 0 0,-1-1 0 0 0,1 0 0 0 0,-1 0 0 0 0,0 0 0 0 0,1 1 0 0 0,-1-1 0 0 0,0 0 0 0 0,0 0 0 0 0,1 1 0 0 0,-1-1 0 0 0,0 1 0 0 0,0-1 0 0 0,0 1 0 0 0,0-1-1 0 0,0 1 1 0 0,0 0 0 0 0,0-1 0 0 0,0 1 0 0 0,-1 0 0 0 0,-2-1-19 0 0,1 0 1 0 0,-1 0-1 0 0,0 1 0 0 0,0 0 1 0 0,0 0-1 0 0,1 0 0 0 0,-1 0 0 0 0,0 0 1 0 0,0 1-1 0 0,1 0 0 0 0,-1 0 1 0 0,0 0-1 0 0,-3 1 0 0 0,0 2-83 0 0,1 0 0 0 0,0 0 0 0 0,0 1 0 0 0,1 0 0 0 0,-1 0 0 0 0,1 0 0 0 0,-9 11 0 0 0,14-14 24 0 0,-1-1 1 0 0,0 0-1 0 0,0 0 1 0 0,1 1-1 0 0,-1-1 1 0 0,1 0 0 0 0,-1 1-1 0 0,1-1 1 0 0,0 1-1 0 0,0-1 1 0 0,-1 0 0 0 0,1 1-1 0 0,0-1 1 0 0,0 1-1 0 0,0-1 1 0 0,0 1-1 0 0,1-1 1 0 0,-1 3 0 0 0,1-2 11 0 0,0 0 1 0 0,1 0-1 0 0,-1-1 1 0 0,0 1-1 0 0,0 0 1 0 0,1-1-1 0 0,-1 1 0 0 0,1-1 1 0 0,0 1-1 0 0,-1-1 1 0 0,1 0-1 0 0,0 1 1 0 0,0-1-1 0 0,-1 0 1 0 0,1 0-1 0 0,4 1 1 0 0,2 0-18 0 0,0 1 1 0 0,1-1-1 0 0,-1-1 1 0 0,1 0-1 0 0,0 0 1 0 0,0 0-1 0 0,-1-1 1 0 0,1-1-1 0 0,0 1 0 0 0,-1-1 1 0 0,1-1-1 0 0,-1 0 1 0 0,11-3-1 0 0,10-4-300 0 0,0-1 1 0 0,37-20-1 0 0,-29 13 119 0 0,-2-3 0 0 0,39-26 0 0 0,-65 39 386 0 0,0 0-1 0 0,0 0 1 0 0,0-1 0 0 0,-1 0 0 0 0,0 0 0 0 0,-1-1 0 0 0,0 0 0 0 0,0 0 0 0 0,-1-1 0 0 0,0 0 0 0 0,-1 0 0 0 0,7-17 0 0 0,-12 26-118 0 0,1-1 1 0 0,0 0-1 0 0,-1 1 1 0 0,1-1-1 0 0,0 0 1 0 0,-1 0-1 0 0,0 0 1 0 0,0 1 0 0 0,1-1-1 0 0,-1 0 1 0 0,0 0-1 0 0,0 0 1 0 0,-1 1-1 0 0,1-1 1 0 0,0 0-1 0 0,0 0 1 0 0,-1 0-1 0 0,1 1 1 0 0,-1-1 0 0 0,0 0-1 0 0,0 1 1 0 0,1-1-1 0 0,-1 0 1 0 0,0 1-1 0 0,0-1 1 0 0,0 1-1 0 0,-1 0 1 0 0,1-1 0 0 0,0 1-1 0 0,0 0 1 0 0,-1 0-1 0 0,1-1 1 0 0,-3 0-1 0 0,0 1-28 0 0,0 0 0 0 0,0 0 0 0 0,1 0 0 0 0,-1 0 0 0 0,0 1 0 0 0,0 0-1 0 0,0 0 1 0 0,0 0 0 0 0,0 0 0 0 0,0 0 0 0 0,0 1 0 0 0,0 0 0 0 0,0 0 0 0 0,-5 2 0 0 0,-10 4-363 0 0,1 2 0 0 0,0 0 0 0 0,1 1 0 0 0,0 1 0 0 0,1 0 0 0 0,0 1 0 0 0,-28 28 0 0 0,17-10-2639 0 0,20-22 1428 0 0,0 0 0 0 0,0 0 0 0 0,-1-1 1 0 0,0 0-1 0 0,-13 9 0 0 0,5-7-109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 80 0 0,'-1'1'386'0'0,"0"-1"-1"0"0,0 1 1 0 0,0-1-1 0 0,0 1 1 0 0,0 0-1 0 0,0 0 1 0 0,0 0-1 0 0,0-1 1 0 0,1 1-1 0 0,-1 0 1 0 0,0 0-1 0 0,1 0 1 0 0,-1 0-1 0 0,1 0 1 0 0,-1 0-1 0 0,1 0 1 0 0,-1 1-1 0 0,1-1 1 0 0,-1 1-1 0 0,12 2 3378 0 0,4-4-4494 0 0,170-7 2907 0 0,1-9-3358 0 0,-32 2-2724 0 0,-50 9-1767 0 0,-81 3 4312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0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1 856 0 0,'-12'0'1148'0'0,"0"0"0"0"0,-1 1 1 0 0,1 1-1 0 0,0 0 0 0 0,-14 5 0 0 0,18-4-773 0 0,0 0 0 0 0,0 1 0 0 0,0 0 0 0 0,0 0 0 0 0,1 1 0 0 0,0 0 0 0 0,0 0 0 0 0,0 1 0 0 0,1-1 0 0 0,-1 2 0 0 0,1-1 0 0 0,-8 13 0 0 0,5-7-144 0 0,1 0 0 0 0,1 0 0 0 0,0 1 0 0 0,1 0 0 0 0,1 1 0 0 0,0-1-1 0 0,0 1 1 0 0,2 0 0 0 0,-1 0 0 0 0,2 1 0 0 0,-2 18 0 0 0,4-11-880 0 0,0 0 0 0 0,2 0 1 0 0,0 0-1 0 0,1-1 1 0 0,1 1-1 0 0,13 37 0 0 0,-11-39-1410 0 0,-6-15 1126 0 0,1-1 1 0 0,1 1-1 0 0,-1-1 0 0 0,1 0 1 0 0,-1 1-1 0 0,1-1 1 0 0,3 4-1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0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8 0 0,'0'-2'522'0'0,"0"-1"0"0"0,1 1 0 0 0,-1 0 0 0 0,0-1 0 0 0,1 1 0 0 0,-1-1 0 0 0,1 1 0 0 0,0 0 0 0 0,0-1 0 0 0,0 1 0 0 0,0 0 0 0 0,0 0 0 0 0,1 0 0 0 0,1-3 0 0 0,-1 3-180 0 0,1-1 0 0 0,0 1 1 0 0,-1-1-1 0 0,1 1 0 0 0,0 0 0 0 0,1 0 1 0 0,-1 0-1 0 0,6-2 0 0 0,5-1-208 0 0,0 1-1 0 0,1 0 0 0 0,28-3 1 0 0,-16 3 678 0 0,-3 0-707 0 0,1 1 0 0 0,-1 1 1 0 0,1 2-1 0 0,-1 0 0 0 0,45 7 1 0 0,-51-4-602 0 0,-1 1 0 0 0,1 0-1 0 0,-1 1 1 0 0,0 1 0 0 0,0 1 0 0 0,-1 0 0 0 0,0 1 0 0 0,25 18 0 0 0,-37-23 142 0 0,-1 0 0 0 0,1 0 0 0 0,-1 0 0 0 0,0 1 0 0 0,0 0 0 0 0,0 0 1 0 0,0 0-1 0 0,-1 0 0 0 0,1 0 0 0 0,-1 0 0 0 0,0 1 0 0 0,-1-1 0 0 0,1 0 0 0 0,-1 1 0 0 0,0 0 0 0 0,0-1 1 0 0,0 1-1 0 0,0 5 0 0 0,-5 5-765 0 0</inkml:trace>
  <inkml:trace contextRef="#ctx0" brushRef="#br0" timeOffset="1">60 432 1016 0 0,'-1'1'21'0'0,"-11"17"3122"0"0,12-18-3058 0 0,0 1-1 0 0,0-1 0 0 0,0 0 0 0 0,0 1 0 0 0,0-1 0 0 0,0 1 1 0 0,0-1-1 0 0,0 1 0 0 0,0-1 0 0 0,0 1 0 0 0,0-1 0 0 0,0 1 1 0 0,0-1-1 0 0,0 0 0 0 0,0 1 0 0 0,0-1 0 0 0,0 1 0 0 0,1-1 1 0 0,-1 1-1 0 0,0-1 0 0 0,0 0 0 0 0,0 1 0 0 0,1-1 0 0 0,-1 1 1 0 0,0-1-1 0 0,1 0 0 0 0,-1 1 0 0 0,0-1 0 0 0,1 0 0 0 0,-1 0 1 0 0,0 1-1 0 0,1-1 0 0 0,-1 0 0 0 0,1 0 0 0 0,-1 1 0 0 0,0-1 1 0 0,1 0-1 0 0,-1 0 0 0 0,1 0 0 0 0,-1 0 0 0 0,2 0 0 0 0,16 5 316 0 0,1-1 0 0 0,0-1-1 0 0,0-1 1 0 0,1-1 0 0 0,-1-1 0 0 0,0 0-1 0 0,28-4 1 0 0,137-34-3640 0 0,-115 21 341 0 0,-34 8-506 0 0,-33 9 2348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0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32 786 732 0 0,'-4'5'419'0'0,"1"-1"0"0"0,-1 1 0 0 0,1 0 0 0 0,0 1 0 0 0,0-1 0 0 0,0 0-1 0 0,1 1 1 0 0,0-1 0 0 0,-2 10 0 0 0,4-13-322 0 0,-1 0-1 0 0,1 0 0 0 0,1 0 1 0 0,-1 0-1 0 0,0 0 1 0 0,0 1-1 0 0,1-1 0 0 0,-1 0 1 0 0,1 0-1 0 0,0 0 1 0 0,-1 0-1 0 0,1 0 0 0 0,0 0 1 0 0,0 0-1 0 0,0 0 1 0 0,1-1-1 0 0,-1 1 0 0 0,0 0 1 0 0,1 0-1 0 0,-1-1 1 0 0,1 1-1 0 0,-1-1 0 0 0,1 0 1 0 0,0 1-1 0 0,0-1 1 0 0,-1 0-1 0 0,1 0 0 0 0,4 2 1 0 0,5 1-58 0 0,-1 0 1 0 0,1 0-1 0 0,0-1 1 0 0,0 0 0 0 0,0-1-1 0 0,0 0 1 0 0,0-1-1 0 0,0 0 1 0 0,0-1 0 0 0,19-2-1 0 0,11-3-291 0 0,61-14-1 0 0,-90 16 198 0 0,50-13-829 0 0,0-3-1 0 0,114-51 1 0 0,104-82-1178 0 0,-275 149 1994 0 0,19-13 1070 0 0,-24 16-990 0 0,0 0-1 0 0,0 0 0 0 0,0 0 1 0 0,-1 0-1 0 0,1 0 0 0 0,0 0 0 0 0,0 0 1 0 0,0 0-1 0 0,0 0 0 0 0,0 0 0 0 0,0 0 1 0 0,0 0-1 0 0,0 0 0 0 0,0 0 1 0 0,0 0-1 0 0,0 0 0 0 0,0 0 0 0 0,0 0 1 0 0,0 0-1 0 0,0-1 0 0 0,0 1 0 0 0,0 0 1 0 0,0 0-1 0 0,0 0 0 0 0,-1 0 1 0 0,1 0-1 0 0,0 0 0 0 0,0 0 0 0 0,0 0 1 0 0,0 0-1 0 0,0 0 0 0 0,0 0 1 0 0,0 0-1 0 0,0-1 0 0 0,0 1 0 0 0,0 0 1 0 0,1 0-1 0 0,-1 0 0 0 0,0 0 0 0 0,0 0 1 0 0,0 0-1 0 0,0 0 0 0 0,0 0 1 0 0,0 0-1 0 0,0 0 0 0 0,0 0 0 0 0,0 0 1 0 0,0 0-1 0 0,0-1 0 0 0,0 1 0 0 0,0 0 1 0 0,0 0-1 0 0,0 0 0 0 0,0 0 1 0 0,0 0-1 0 0,0 0 0 0 0,0 0 0 0 0,0 0 1 0 0,1 0-1 0 0,-1 0 0 0 0,0 0 1 0 0,0 0-1 0 0,0 0 0 0 0,0 0 0 0 0,0 0 1 0 0,-17 4 476 0 0,-7 4 12 0 0,0 2-1 0 0,1 0 1 0 0,0 2-1 0 0,1 0 0 0 0,0 2 1 0 0,1 0-1 0 0,-36 32 0 0 0,31-21-242 0 0,2 0-1 0 0,0 1 1 0 0,1 2-1 0 0,2 0 0 0 0,-20 35 1 0 0,32-47-597 0 0,1 0 0 0 0,1 0 0 0 0,1 1 0 0 0,0 0-1 0 0,1 0 1 0 0,1 0 0 0 0,0 1 0 0 0,2-1 0 0 0,0 1 0 0 0,0 29 0 0 0,2-46 293 0 0,0-1-1 0 0,0 1 1 0 0,0-1-1 0 0,0 1 1 0 0,1 0-1 0 0,-1-1 0 0 0,0 1 1 0 0,0-1-1 0 0,0 1 1 0 0,1 0-1 0 0,-1-1 1 0 0,0 1-1 0 0,0-1 1 0 0,1 1-1 0 0,-1-1 1 0 0,1 1-1 0 0,-1-1 1 0 0,0 1-1 0 0,1-1 0 0 0,-1 1 1 0 0,1-1-1 0 0,-1 0 1 0 0,1 1-1 0 0,-1-1 1 0 0,1 0-1 0 0,0 1 1 0 0,-1-1-1 0 0,1 0 1 0 0,-1 0-1 0 0,1 0 0 0 0,-1 0 1 0 0,1 1-1 0 0,0-1 1 0 0,-1 0-1 0 0,1 0 1 0 0,0 0-1 0 0,-1 0 1 0 0,1 0-1 0 0,-1 0 1 0 0,1 0-1 0 0,0-1 1 0 0,-1 1-1 0 0,1 0 0 0 0,-1 0 1 0 0,1 0-1 0 0,0-1 1 0 0,0 1-1 0 0,33-14-1342 0 0,-28 11 1005 0 0,39-27-1476 0 0,-25 16 1186 0 0</inkml:trace>
  <inkml:trace contextRef="#ctx0" brushRef="#br0" timeOffset="1">1527 343 304 0 0,'32'-61'1163'0'0,"-2"0"1"0"0,-3-2-1 0 0,20-66 0 0 0,-46 127-1121 0 0,-1 1 0 0 0,1-1 1 0 0,-1 0-1 0 0,1 0 0 0 0,-1 0 0 0 0,0 1 0 0 0,0-1 1 0 0,0 0-1 0 0,0 0 0 0 0,0 0 0 0 0,0-3 0 0 0,-1 5-31 0 0,1 0 0 0 0,0-1 0 0 0,-1 1 0 0 0,1 0 0 0 0,0-1 0 0 0,-1 1 0 0 0,1 0 0 0 0,0 0 0 0 0,-1-1 0 0 0,1 1 0 0 0,-1 0 0 0 0,1 0 0 0 0,-1 0 0 0 0,1 0 0 0 0,-1-1 0 0 0,1 1 0 0 0,0 0 0 0 0,-1 0 0 0 0,1 0 0 0 0,-1 0 0 0 0,1 0 0 0 0,-1 0 0 0 0,1 0 0 0 0,-1 0 0 0 0,1 1 0 0 0,-1-1 0 0 0,1 0 0 0 0,-1 0 0 0 0,1 0 0 0 0,0 0 0 0 0,-1 1 0 0 0,1-1 0 0 0,-1 0 0 0 0,1 0 0 0 0,0 1 0 0 0,-1-1 0 0 0,1 0 0 0 0,0 1 0 0 0,-1-1 0 0 0,1 0 0 0 0,0 1 0 0 0,-1-1 0 0 0,1 1 0 0 0,-13 10 153 0 0,2 0-1 0 0,-1 1 1 0 0,2 1 0 0 0,-1 0-1 0 0,2 0 1 0 0,-1 1-1 0 0,2 0 1 0 0,-7 16-1 0 0,1-6 11 0 0,-30 60 448 0 0,-46 121 1 0 0,22-11-4014 0 0,58-155 2402 0 0,1 1 0 0 0,2-1 0 0 0,-3 46 0 0 0,10-60-106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0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47 106 1140 0 0,'-15'-24'2573'0'0,"11"19"-1646"0"0,0 0-1 0 0,0 0 0 0 0,1-1 1 0 0,0 1-1 0 0,0-1 0 0 0,1 0 1 0 0,0 0-1 0 0,0 0 0 0 0,-3-12 1 0 0,5 17-913 0 0,0 0 0 0 0,1 1 1 0 0,-1-1-1 0 0,0 1 1 0 0,0-1-1 0 0,0 0 1 0 0,1 1-1 0 0,-1-1 1 0 0,0 1-1 0 0,1-1 1 0 0,-1 1-1 0 0,0-1 1 0 0,1 1-1 0 0,-1-1 1 0 0,1 1-1 0 0,-1-1 0 0 0,1 1 1 0 0,-1 0-1 0 0,1-1 1 0 0,-1 1-1 0 0,1 0 1 0 0,-1-1-1 0 0,1 1 1 0 0,0 0-1 0 0,-1 0 1 0 0,1-1-1 0 0,-1 1 1 0 0,1 0-1 0 0,0 0 1 0 0,-1 0-1 0 0,1 0 0 0 0,0 0 1 0 0,-1 0-1 0 0,1 0 1 0 0,-1 0-1 0 0,1 0 1 0 0,0 0-1 0 0,-1 0 1 0 0,1 0-1 0 0,0 1 1 0 0,-1-1-1 0 0,1 0 1 0 0,0 1-1 0 0,36 11-789 0 0,-29-9 553 0 0,64 18-5052 0 0,116 18-1 0 0,-148-34 3952 0 0</inkml:trace>
  <inkml:trace contextRef="#ctx0" brushRef="#br0" timeOffset="1">669 131 1048 0 0,'-181'128'6224'0'0,"163"-114"-5940"0"0,0 1 1 0 0,0 1-1 0 0,-22 26 0 0 0,33-33-240 0 0,0-1-1 0 0,1 1 1 0 0,0 0-1 0 0,1 0 0 0 0,0 1 1 0 0,0-1-1 0 0,1 1 1 0 0,0 0-1 0 0,-4 19 0 0 0,7-26-40 0 0,0-1-1 0 0,1 1 0 0 0,0-1 0 0 0,0 1 0 0 0,-1-1 1 0 0,1 1-1 0 0,1-1 0 0 0,-1 1 0 0 0,0-1 0 0 0,1 1 1 0 0,-1-1-1 0 0,1 0 0 0 0,0 1 0 0 0,0-1 0 0 0,0 0 1 0 0,0 1-1 0 0,0-1 0 0 0,0 0 0 0 0,0 0 0 0 0,1 0 1 0 0,-1 0-1 0 0,1 0 0 0 0,0 0 0 0 0,0 0 0 0 0,-1-1 1 0 0,1 1-1 0 0,0-1 0 0 0,0 1 0 0 0,1-1 0 0 0,-1 0 1 0 0,0 0-1 0 0,0 0 0 0 0,1 0 0 0 0,-1 0 0 0 0,0 0 1 0 0,1-1-1 0 0,-1 1 0 0 0,6 0 0 0 0,0 0-38 0 0,1 0 0 0 0,-1-1 0 0 0,1 0 0 0 0,0-1 0 0 0,-1 1 0 0 0,1-2 0 0 0,-1 1 0 0 0,1-1 0 0 0,-1 0 0 0 0,9-4 0 0 0,-2-2-23 0 0,0 0 0 0 0,0-1-1 0 0,-1 0 1 0 0,0-1 0 0 0,-1-1-1 0 0,24-24 1 0 0,-7 2 180 0 0,38-53 0 0 0,-39 44 130 0 0,-16 21-219 0 0,1 1 1 0 0,0 1 0 0 0,2 0 0 0 0,0 1 0 0 0,34-29-1 0 0,-48 46-308 0 0,0 0-1 0 0,0 0 0 0 0,-1 0 0 0 0,1 1 0 0 0,0-1 1 0 0,0 0-1 0 0,0 1 0 0 0,0-1 0 0 0,0 1 0 0 0,0 0 0 0 0,0 0 1 0 0,0-1-1 0 0,0 1 0 0 0,0 1 0 0 0,0-1 0 0 0,1 0 0 0 0,-1 0 1 0 0,0 1-1 0 0,0-1 0 0 0,-1 1 0 0 0,1 0 0 0 0,0 0 0 0 0,0-1 1 0 0,3 3-1 0 0,6 2-866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0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380 249 940 0 0,'-5'2'505'0'0,"0"-1"-1"0"0,0 0 1 0 0,-1 0-1 0 0,1 0 1 0 0,0-1-1 0 0,-1 0 1 0 0,1 0-1 0 0,-1 0 1 0 0,-8-2-1 0 0,12 2-482 0 0,0-1-1 0 0,1 1 1 0 0,-1-1-1 0 0,0 0 1 0 0,1 1-1 0 0,-1-1 0 0 0,1 0 1 0 0,-1 0-1 0 0,1 0 1 0 0,-1 0-1 0 0,1 0 1 0 0,0 0-1 0 0,-1 0 0 0 0,1-1 1 0 0,0 1-1 0 0,0 0 1 0 0,0-1-1 0 0,0 1 1 0 0,0-1-1 0 0,0 1 1 0 0,0-1-1 0 0,1 0 0 0 0,-1 1 1 0 0,0-1-1 0 0,1 0 1 0 0,0 1-1 0 0,-1-1 1 0 0,1 0-1 0 0,0 0 0 0 0,0 0 1 0 0,0-2-1 0 0,0 1-141 0 0,0 0 1 0 0,1-1-1 0 0,-1 1 0 0 0,1 0 0 0 0,0 0 0 0 0,0 0 0 0 0,0 0 0 0 0,0 0 0 0 0,0 0 1 0 0,1 0-1 0 0,1-3 0 0 0,8-15-43 0 0,-11 20 183 0 0,0 1 1 0 0,0 0 0 0 0,0-1-1 0 0,0 1 1 0 0,0-1 0 0 0,0 1-1 0 0,0-1 1 0 0,0 1 0 0 0,0-1-1 0 0,0 1 1 0 0,0 0 0 0 0,0-1-1 0 0,0 1 1 0 0,-1-1 0 0 0,1 1-1 0 0,0-1 1 0 0,0 1 0 0 0,0 0-1 0 0,-1-1 1 0 0,1 1 0 0 0,0 0-1 0 0,0-1 1 0 0,-1 1 0 0 0,1 0-1 0 0,0-1 1 0 0,-1 1 0 0 0,1 0-1 0 0,0-1 1 0 0,-1 1 0 0 0,1 0-1 0 0,-1 0 1 0 0,1-1 0 0 0,0 1-1 0 0,-1 0 1 0 0,1 0 0 0 0,-1 0-1 0 0,1 0 1 0 0,-1 0 0 0 0,1 0-1 0 0,0 0 1 0 0,-1 0 0 0 0,1 0-1 0 0,-1 0 1 0 0,1 0 0 0 0,-1 0-1 0 0,1 0 1 0 0,-1 0 0 0 0,-28 1 375 0 0,22 0-464 0 0,-3-1 102 0 0,1 1-1 0 0,-1 0 1 0 0,1 1 0 0 0,0 0-1 0 0,-1 0 1 0 0,1 1 0 0 0,1 1 0 0 0,-1-1-1 0 0,0 1 1 0 0,1 1 0 0 0,0-1-1 0 0,0 1 1 0 0,0 1 0 0 0,0 0-1 0 0,1 0 1 0 0,0 0 0 0 0,0 1 0 0 0,1 0-1 0 0,0 0 1 0 0,-7 11 0 0 0,1 0 155 0 0,2 0 1 0 0,0 0-1 0 0,0 1 1 0 0,2 1-1 0 0,1 0 0 0 0,0 0 1 0 0,1 0-1 0 0,-3 25 1 0 0,8-42-177 0 0,1 1 0 0 0,-1 0 1 0 0,1 0-1 0 0,0 0 0 0 0,1 0 1 0 0,-1 0-1 0 0,0 0 0 0 0,1-1 0 0 0,0 1 1 0 0,0 0-1 0 0,0 0 0 0 0,1-1 1 0 0,-1 1-1 0 0,1-1 0 0 0,0 1 0 0 0,0-1 1 0 0,0 0-1 0 0,0 1 0 0 0,1-1 1 0 0,-1 0-1 0 0,1 0 0 0 0,0-1 1 0 0,-1 1-1 0 0,2-1 0 0 0,-1 1 0 0 0,0-1 1 0 0,0 0-1 0 0,1 0 0 0 0,3 1 1 0 0,0 1-33 0 0,0-2 0 0 0,0 1 1 0 0,0-1-1 0 0,1 0 0 0 0,-1 0 1 0 0,1-1-1 0 0,-1 0 1 0 0,1 0-1 0 0,-1-1 0 0 0,1 0 1 0 0,-1 0-1 0 0,1-1 0 0 0,-1 0 1 0 0,9-2-1 0 0,26-11-616 0 0,0-2 0 0 0,-2-1 0 0 0,0-2-1 0 0,-1-2 1 0 0,62-45 0 0 0,-50 28-119 0 0,-1-3-1 0 0,-2-2 1 0 0,55-64 0 0 0,-84 84 398 0 0,-2 0 1 0 0,-1-1 0 0 0,21-41 0 0 0,-22 37-74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0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0 160 0 0,'-3'10'513'0'0,"-2"-1"0"0"0,0 0 0 0 0,0 0 0 0 0,0 0 0 0 0,-1-1 0 0 0,-11 13 0 0 0,-11 16 498 0 0,-27 49 629 0 0,-113 195 2166 0 0,147-240-3650 0 0,2 1-1 0 0,2 1 1 0 0,1 1 0 0 0,3 0 0 0 0,-9 46-1 0 0,20-79-368 0 0,1 1 0 0 0,0-1 0 0 0,1 1 0 0 0,0 0 0 0 0,3 15 0 0 0,-2-21-48 0 0,0-1 0 0 0,0 1 1 0 0,1 0-1 0 0,-1-1 1 0 0,2 1-1 0 0,-1-1 0 0 0,1 1 1 0 0,-1-1-1 0 0,1 0 0 0 0,1 0 1 0 0,-1 0-1 0 0,6 5 0 0 0,-6-8-60 0 0,0 1 0 0 0,1-1-1 0 0,-1 0 1 0 0,1 0 0 0 0,0 0 0 0 0,-1-1-1 0 0,1 1 1 0 0,0-1 0 0 0,0 0 0 0 0,0 0-1 0 0,0-1 1 0 0,0 1 0 0 0,0-1-1 0 0,7 0 1 0 0,11-1-851 0 0</inkml:trace>
  <inkml:trace contextRef="#ctx0" brushRef="#br0" timeOffset="1">794 200 392 0 0,'4'-18'874'0'0,"-1"5"202"0"0,0-1 1 0 0,1-21 0 0 0,-4 32-937 0 0,0 0 1 0 0,0 0 0 0 0,0 0-1 0 0,0 0 1 0 0,-1 0-1 0 0,1 0 1 0 0,-1 0-1 0 0,1 0 1 0 0,-1 1 0 0 0,0-1-1 0 0,-1 0 1 0 0,1 1-1 0 0,0-1 1 0 0,-1 0-1 0 0,1 1 1 0 0,-1 0 0 0 0,0-1-1 0 0,-2-1 1 0 0,3 4-149 0 0,1-1-1 0 0,-1 1 1 0 0,0 0 0 0 0,0-1 0 0 0,0 1 0 0 0,0 0 0 0 0,0 0 0 0 0,0 0 0 0 0,0 0 0 0 0,0 0 0 0 0,1 0 0 0 0,-1 0 0 0 0,0 0-1 0 0,0 0 1 0 0,0 1 0 0 0,0-1 0 0 0,0 0 0 0 0,0 1 0 0 0,0-1 0 0 0,1 0 0 0 0,-1 1 0 0 0,0-1 0 0 0,0 1 0 0 0,1-1 0 0 0,-1 1-1 0 0,0-1 1 0 0,0 1 0 0 0,1 0 0 0 0,-1-1 0 0 0,1 1 0 0 0,-1 0 0 0 0,1 0 0 0 0,-1-1 0 0 0,1 1 0 0 0,-1 1 0 0 0,-20 31-119 0 0,20-33 128 0 0,-146 324-54 0 0,109-232 41 0 0,36-87 9 0 0,-63 164-115 0 0,57-144-60 0 0,1 0 0 0 0,2 1 0 0 0,0 0 0 0 0,-1 50 0 0 0,6-69 91 0 0,0-1 1 0 0,1 0 0 0 0,-1 1-1 0 0,2-1 1 0 0,-1 0 0 0 0,0 1-1 0 0,1-1 1 0 0,1 0-1 0 0,-1 0 1 0 0,1-1 0 0 0,0 1-1 0 0,0 0 1 0 0,0-1-1 0 0,6 7 1 0 0,-6-9-54 0 0,1 1-1 0 0,-1-1 1 0 0,1 1-1 0 0,0-1 1 0 0,0 0 0 0 0,1 0-1 0 0,-1-1 1 0 0,1 0-1 0 0,-1 1 1 0 0,1-1-1 0 0,0-1 1 0 0,0 1 0 0 0,-1-1-1 0 0,1 0 1 0 0,0 0-1 0 0,0 0 1 0 0,1-1 0 0 0,5 1-1 0 0,16-3-665 0 0,5 0 10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10:1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25 292 0 0,'-6'-2'3466'0'0,"-21"-7"-1689"0"0,5 5-1047 0 0,7 1-96 0 0,0 1 0 0 0,0 0 0 0 0,0 0-1 0 0,-1 2 1 0 0,1 0 0 0 0,0 1 0 0 0,0 0-1 0 0,-29 7 1 0 0,33-4-658 0 0,0 1 1 0 0,1 0-1 0 0,-1 0 1 0 0,1 1-1 0 0,0 0 0 0 0,1 1 1 0 0,0 0-1 0 0,0 1 0 0 0,0 0 1 0 0,1 0-1 0 0,0 1 1 0 0,1 0-1 0 0,0 0 0 0 0,0 1 1 0 0,1 0-1 0 0,-7 13 0 0 0,-6 18 63 0 0,1 2-1 0 0,-21 78 1 0 0,36-112-42 0 0,-7 28-64 0 0,2 1 1 0 0,2 0 0 0 0,1 1-1 0 0,2-1 1 0 0,2 1-1 0 0,1 0 1 0 0,2 0-1 0 0,1-1 1 0 0,3 0 0 0 0,1 0-1 0 0,1 0 1 0 0,3-1-1 0 0,1 0 1 0 0,1 0 0 0 0,2-2-1 0 0,2 0 1 0 0,1-1-1 0 0,2 0 1 0 0,46 59 0 0 0,-40-60-33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0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86 656 0 0,'2'-3'189'0'0,"-1"0"0"0"0,0 0-1 0 0,0 0 1 0 0,0-1 0 0 0,0 1 0 0 0,0 0-1 0 0,-1 0 1 0 0,1-1 0 0 0,-1 1 0 0 0,0 0-1 0 0,0-1 1 0 0,0 1 0 0 0,-1 0 0 0 0,-1-7 0 0 0,1 8-92 0 0,0 1 0 0 0,0-1 0 0 0,0 0 0 0 0,0 1 0 0 0,-1-1 0 0 0,1 1 0 0 0,0-1 0 0 0,-1 1 0 0 0,1 0 0 0 0,-1 0 0 0 0,0 0 0 0 0,1 0 0 0 0,-1 0 0 0 0,0 0 0 0 0,0 0 0 0 0,1 0 0 0 0,-1 1 0 0 0,0-1 0 0 0,0 0 0 0 0,0 1 0 0 0,0 0 0 0 0,0 0 0 0 0,0-1 0 0 0,0 1 0 0 0,0 0 0 0 0,-4 1 0 0 0,-5 0 19 0 0,-1 0 0 0 0,1 1 0 0 0,0 0 1 0 0,-1 1-1 0 0,1 0 0 0 0,1 1 1 0 0,-1 0-1 0 0,0 1 0 0 0,1 0 1 0 0,0 1-1 0 0,0 0 0 0 0,1 0 0 0 0,-1 1 1 0 0,2 0-1 0 0,-1 1 0 0 0,1 0 1 0 0,-9 10-1 0 0,7-6-80 0 0,1-1 0 0 0,0 1 0 0 0,0 1-1 0 0,2 0 1 0 0,-1 0 0 0 0,2 1 0 0 0,0-1 0 0 0,0 1 0 0 0,1 1 0 0 0,1-1-1 0 0,1 1 1 0 0,-4 25 0 0 0,7-29 53 0 0,1 0 0 0 0,0 0 0 0 0,0 0 0 0 0,1 0 0 0 0,1-1 0 0 0,-1 1 0 0 0,2-1 0 0 0,0 1 0 0 0,0-1 0 0 0,0 0 0 0 0,2-1 0 0 0,-1 1 0 0 0,1-1 0 0 0,0 0 0 0 0,1 0 0 0 0,11 11 0 0 0,-16-18-100 0 0,1 0 1 0 0,0 0-1 0 0,-1 0 1 0 0,1 0-1 0 0,0-1 1 0 0,-1 1-1 0 0,1-1 1 0 0,0 0-1 0 0,0 0 1 0 0,0 0 0 0 0,1 0-1 0 0,-1 0 1 0 0,0 0-1 0 0,0-1 1 0 0,0 0-1 0 0,1 1 1 0 0,-1-1-1 0 0,0-1 1 0 0,0 1-1 0 0,0 0 1 0 0,1-1-1 0 0,-1 1 1 0 0,0-1-1 0 0,0 0 1 0 0,0 0-1 0 0,0 0 1 0 0,0-1-1 0 0,0 1 1 0 0,3-3-1 0 0,9-5-135 0 0,-1 0 0 0 0,0-1 0 0 0,0 0-1 0 0,13-14 1 0 0,-23 20 120 0 0,23-24-142 0 0,-1-2-1 0 0,-2 0 1 0 0,-1-1 0 0 0,29-52-1 0 0,-27 42 79 0 0,1 2-1 0 0,45-53 1 0 0,-66 87 51 0 0,0-1-38 0 0,1 0-1 0 0,0 0 1 0 0,0 0-1 0 0,0 1 1 0 0,10-6-1 0 0,-14 10 66 0 0,0 0-1 0 0,1 0 0 0 0,-1 0 1 0 0,0 0-1 0 0,0 0 0 0 0,1 1 1 0 0,-1-1-1 0 0,0 1 0 0 0,1 0 1 0 0,-1 0-1 0 0,1 0 0 0 0,-1 0 0 0 0,0 0 1 0 0,1 0-1 0 0,-1 0 0 0 0,1 1 1 0 0,-1-1-1 0 0,0 1 0 0 0,1 0 1 0 0,-1 0-1 0 0,0 0 0 0 0,0 0 1 0 0,4 2-1 0 0,11 8 1 0 0,1 2 0 0 0,-1 0 0 0 0,-1 0 0 0 0,17 19 1 0 0,-24-22 76 0 0,0 1 0 0 0,0-1 0 0 0,-1 2 0 0 0,0-1 0 0 0,-1 1 1 0 0,-1 0-1 0 0,8 20 0 0 0,-12-28 40 0 0,-1 0 0 0 0,0 0 0 0 0,0 1 1 0 0,0-1-1 0 0,-1 0 0 0 0,1 1 0 0 0,-1-1 0 0 0,0 0 0 0 0,0 1 1 0 0,0-1-1 0 0,-1 0 0 0 0,0 1 0 0 0,0-1 0 0 0,0 0 0 0 0,0 0 0 0 0,-1 1 1 0 0,-3 6-1 0 0,2-6 47 0 0,-1 1 0 0 0,0-1 0 0 0,-1 0 0 0 0,1 0 0 0 0,-1 0 0 0 0,0 0 0 0 0,0-1 0 0 0,0 0 1 0 0,-1 0-1 0 0,-9 5 0 0 0,-2-1-162 0 0,-1 0-1 0 0,1-2 1 0 0,-1 0 0 0 0,0 0-1 0 0,-1-2 1 0 0,1 0 0 0 0,-27 1 0 0 0,29-5-786 0 0,0 0 1 0 0,1-1-1 0 0,-21-4 1 0 0,-15-9-5102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18 130 40 0 0,'-5'-8'560'0'0,"-7"-17"8289"0"0,12 24-8725 0 0,0 1-1 0 0,0-1 0 0 0,0 1 0 0 0,0-1 0 0 0,0 1 0 0 0,0-1 0 0 0,0 0 0 0 0,1 1 0 0 0,-1-1 0 0 0,0 1 0 0 0,0-1 1 0 0,0 1-1 0 0,1-1 0 0 0,-1 1 0 0 0,0-1 0 0 0,1 1 0 0 0,-1 0 0 0 0,0-1 0 0 0,1 1 0 0 0,-1-1 0 0 0,1 1 1 0 0,-1 0-1 0 0,1-1 0 0 0,-1 1 0 0 0,0 0 0 0 0,1-1 0 0 0,-1 1 0 0 0,1 0 0 0 0,0 0 0 0 0,-1 0 0 0 0,1-1 0 0 0,-1 1 1 0 0,1 0-1 0 0,-1 0 0 0 0,1 0 0 0 0,-1 0 0 0 0,1 0 0 0 0,-1 0 0 0 0,1 0 0 0 0,0 0 0 0 0,-1 0 0 0 0,1 0 1 0 0,-1 0-1 0 0,2 1 0 0 0,158-15 1437 0 0,201-13-1560 0 0,-241 12-2603 0 0,0-3-3372 0 0,-48 10-305 0 0,-54 6 4965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2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337 632 584 0 0,'0'0'2781'0'0,"-25"-18"3435"0"0,25 15-6225 0 0,0-1 1 0 0,0 0-1 0 0,1 1 1 0 0,0-1-1 0 0,0 0 1 0 0,0 1-1 0 0,0-1 1 0 0,1 1-1 0 0,-1 0 1 0 0,1-1-1 0 0,0 1 1 0 0,0 0-1 0 0,0 0 0 0 0,0 0 1 0 0,0 0-1 0 0,1 1 1 0 0,-1-1-1 0 0,1 0 1 0 0,0 1-1 0 0,0 0 1 0 0,3-2-1 0 0,5-6 104 0 0,-10 9-52 0 0,1 0 0 0 0,0-1-1 0 0,-1 1 1 0 0,1-1 0 0 0,-1 1 0 0 0,0-1-1 0 0,0 0 1 0 0,1 0 0 0 0,-1 1 0 0 0,1-5-1 0 0,-5 0 654 0 0,-12 3-576 0 0,-5 3-282 0 0,1 0 0 0 0,-1 2 0 0 0,1 0 0 0 0,0 1 0 0 0,0 1-1 0 0,0 0 1 0 0,0 2 0 0 0,1 0 0 0 0,-1 1 0 0 0,2 1 0 0 0,-1 0-1 0 0,1 2 1 0 0,-21 14 0 0 0,31-17 218 0 0,0-1 0 0 0,0 1-1 0 0,1 0 1 0 0,0 1 0 0 0,0 0 0 0 0,1-1 0 0 0,0 2-1 0 0,0-1 1 0 0,1 1 0 0 0,0-1 0 0 0,1 1-1 0 0,-1 0 1 0 0,2 1 0 0 0,-1-1 0 0 0,1 0 0 0 0,1 1-1 0 0,0-1 1 0 0,0 1 0 0 0,1-1 0 0 0,0 1-1 0 0,1-1 1 0 0,0 1 0 0 0,0 0 0 0 0,1-1 0 0 0,0 0-1 0 0,1 0 1 0 0,0 1 0 0 0,6 11 0 0 0,-5-13-15 0 0,0 1 1 0 0,0-1 0 0 0,1-1 0 0 0,0 1 0 0 0,1-1 0 0 0,-1 0 0 0 0,2 0 0 0 0,-1 0 0 0 0,1-1-1 0 0,0 0 1 0 0,0 0 0 0 0,0-1 0 0 0,1 0 0 0 0,0 0 0 0 0,0-1 0 0 0,0 0 0 0 0,0 0 0 0 0,1-1-1 0 0,0 0 1 0 0,-1-1 0 0 0,1 0 0 0 0,12 2 0 0 0,-13-4-96 0 0,1 0 0 0 0,-1 0-1 0 0,0 0 1 0 0,1-1 0 0 0,-1-1 0 0 0,0 1-1 0 0,0-1 1 0 0,0-1 0 0 0,0 1 0 0 0,0-1 0 0 0,-1-1-1 0 0,13-7 1 0 0,8-6-331 0 0,46-37 0 0 0,-71 52 369 0 0,0 0-1 0 0,0 0 1 0 0,-1-1 0 0 0,1 1-1 0 0,-1-1 1 0 0,1 0-1 0 0,-1 0 1 0 0,0 0 0 0 0,0 0-1 0 0,0 0 1 0 0,-1 0-1 0 0,1 0 1 0 0,-1-1 0 0 0,0 1-1 0 0,0 0 1 0 0,0-1-1 0 0,0 1 1 0 0,0-1-1 0 0,-1 0 1 0 0,0 1 0 0 0,1-1-1 0 0,-2-5 1 0 0,1 9 5 0 0,-1 0-1 0 0,0 0 1 0 0,1 0 0 0 0,-1 0 0 0 0,0 0 0 0 0,1 0-1 0 0,-1 0 1 0 0,0 0 0 0 0,1 0 0 0 0,-1 1-1 0 0,1-1 1 0 0,-1 0 0 0 0,0 0 0 0 0,1 1 0 0 0,-1-1-1 0 0,1 0 1 0 0,-1 1 0 0 0,1-1 0 0 0,-1 1-1 0 0,1-1 1 0 0,-1 0 0 0 0,1 1 0 0 0,-1-1 0 0 0,1 1-1 0 0,0 0 1 0 0,-1-1 0 0 0,1 1 0 0 0,0-1-1 0 0,-1 1 1 0 0,1-1 0 0 0,0 1 0 0 0,0 0 0 0 0,-1-1-1 0 0,1 1 1 0 0,0 0 0 0 0,0-1 0 0 0,0 1-1 0 0,0 0 1 0 0,0-1 0 0 0,0 2 0 0 0,3 3 77 0 0,-1 0 0 0 0,2 0 0 0 0,-1 0 0 0 0,0 0 0 0 0,1-1 0 0 0,0 0 0 0 0,0 1 0 0 0,0-1 0 0 0,0 0 0 0 0,6 3 0 0 0,52 29 135 0 0,-30-19-145 0 0,2-7 24 0 0,-31-9-60 0 0,1-1 1 0 0,0 1-1 0 0,0 0 0 0 0,-1 0 1 0 0,1 1-1 0 0,0-1 0 0 0,-1 1 0 0 0,1 0 1 0 0,3 3 550 0 0,6-26-726 0 0,-8 7 70 0 0,0 0 1 0 0,-2 0-1 0 0,1 0 1 0 0,-2 0-1 0 0,0 0 0 0 0,-1 0 1 0 0,0-1-1 0 0,-1 1 0 0 0,-2-21 1 0 0,1 34 87 0 0,1 1 0 0 0,0-1 0 0 0,0 0 0 0 0,0 1 1 0 0,0-1-1 0 0,-1 0 0 0 0,1 1 0 0 0,0-1 0 0 0,-1 0 0 0 0,1 1 0 0 0,0-1 0 0 0,-1 1 1 0 0,1-1-1 0 0,-1 1 0 0 0,1-1 0 0 0,-1 1 0 0 0,1-1 0 0 0,-1 1 0 0 0,1-1 0 0 0,-1 1 1 0 0,1-1-1 0 0,-1 1 0 0 0,0 0 0 0 0,1 0 0 0 0,-1-1 0 0 0,1 1 0 0 0,-1 0 1 0 0,0 0-1 0 0,0 0 0 0 0,1-1 0 0 0,-1 1 0 0 0,0 0 0 0 0,1 0 0 0 0,-2 0 0 0 0,0 1-16 0 0,0-1 0 0 0,0 1-1 0 0,0-1 1 0 0,0 1 0 0 0,0-1 0 0 0,0 1-1 0 0,0 0 1 0 0,0 0 0 0 0,1 0-1 0 0,-1 0 1 0 0,0 0 0 0 0,-1 2-1 0 0,2-2 11 0 0,0-1 0 0 0,0 1-1 0 0,0 0 1 0 0,1 0 0 0 0,-1 0-1 0 0,0-1 1 0 0,1 1 0 0 0,-1 0-1 0 0,0 0 1 0 0,1 0 0 0 0,-1 0-1 0 0,1 0 1 0 0,-1 0 0 0 0,1 0 0 0 0,0 0-1 0 0,0 0 1 0 0,-1 0 0 0 0,1 0-1 0 0,0 0 1 0 0,0 0 0 0 0,0 2-1 0 0,0-2 19 0 0,1 0 1 0 0,0 0-1 0 0,-1 0 0 0 0,1 0 0 0 0,0 0 0 0 0,0-1 1 0 0,-1 1-1 0 0,1 0 0 0 0,0 0 0 0 0,0 0 0 0 0,0-1 0 0 0,0 1 1 0 0,0-1-1 0 0,0 1 0 0 0,0 0 0 0 0,0-1 0 0 0,0 0 1 0 0,1 1-1 0 0,-1-1 0 0 0,0 0 0 0 0,0 0 0 0 0,0 1 1 0 0,0-1-1 0 0,1 0 0 0 0,-1 0 0 0 0,1 0 0 0 0,17 0 67 0 0,-1 0 1 0 0,0-1-1 0 0,0 0 0 0 0,0-2 0 0 0,0 0 0 0 0,0-1 0 0 0,-1-1 1 0 0,0 0-1 0 0,1-1 0 0 0,-2-1 0 0 0,31-18 0 0 0,4-6-428 0 0,-2-2-1 0 0,59-50 0 0 0,-59 43 303 0 0,-2-2-1 0 0,-2-3 1 0 0,46-57-1 0 0,-75 81 334 0 0,-1-1 0 0 0,0 0 0 0 0,-2-1 0 0 0,0-1-1 0 0,-2 0 1 0 0,0 0 0 0 0,-2-1 0 0 0,-1-1 0 0 0,-1 1 0 0 0,5-32 0 0 0,-12 53-145 0 0,1 0 0 0 0,-1 0-1 0 0,0 0 1 0 0,0 0 0 0 0,0 0 0 0 0,-1 0 0 0 0,1 0 0 0 0,-1 0 0 0 0,0 0 0 0 0,0 0-1 0 0,0 0 1 0 0,-1 0 0 0 0,-2-5 0 0 0,3 8-112 0 0,1 0 0 0 0,-1 0 0 0 0,0 0 0 0 0,0 0 0 0 0,0 0 0 0 0,0 0 0 0 0,0 1 0 0 0,0-1 1 0 0,0 0-1 0 0,0 1 0 0 0,0-1 0 0 0,0 0 0 0 0,0 1 0 0 0,-1-1 0 0 0,1 1 0 0 0,0 0 0 0 0,0-1 0 0 0,-2 1 0 0 0,1 0-57 0 0,-1 0 1 0 0,1 0-1 0 0,0 0 1 0 0,-1 1-1 0 0,1-1 1 0 0,-1 1-1 0 0,1-1 0 0 0,0 1 1 0 0,-1 0-1 0 0,1 0 1 0 0,0 0-1 0 0,-4 2 0 0 0,-7 6-16 0 0,1 0-1 0 0,0 1 1 0 0,0 0-1 0 0,0 1 1 0 0,1 0 0 0 0,1 1-1 0 0,0 0 1 0 0,1 0-1 0 0,-9 16 1 0 0,1 2-81 0 0,1 0 1 0 0,1 1 0 0 0,-11 37 0 0 0,18-40-53 0 0,1 0 1 0 0,1 0-1 0 0,-4 48 1 0 0,5 87-2923 0 0,5-155 2770 0 0,0-7 17 0 0,-26 8-1159 0 0,25-9 1463 0 0,-56 3-42 0 0,53-3 165 0 0,0 1 0 0 0,-1 0 0 0 0,1-1 0 0 0,0 1 0 0 0,0 1 1 0 0,0-1-1 0 0,-1 1 0 0 0,1-1 0 0 0,1 1 0 0 0,-8 5 0 0 0,10-7-86 0 0,17 17 132 0 0,-13-16-144 0 0,0 1 0 0 0,0-1 0 0 0,0 0 0 0 0,0 0 0 0 0,0 0 0 0 0,1-1 0 0 0,-1 1 0 0 0,0-1 0 0 0,0 1 0 0 0,6-1 0 0 0,40-3-49 0 0,-30 2-57 0 0,21-4-226 0 0,-1-1 0 0 0,-1-2 0 0 0,1-2 0 0 0,41-16 0 0 0,9-1-174 0 0,-60 16 371 0 0,-22 8 143 0 0,-1 1 0 0 0,1-1 0 0 0,0 1 0 0 0,-1 1 0 0 0,1-1 0 0 0,10 0-1 0 0,-26 4 212 0 0,1 0 0 0 0,0 1-1 0 0,0 0 1 0 0,0 0-1 0 0,1 1 1 0 0,-1-1 0 0 0,1 2-1 0 0,0-1 1 0 0,-13 11-1 0 0,19-14-225 0 0,-3 1 88 0 0,-37 32 742 0 0,38-32-796 0 0,1 1-1 0 0,-1-1 1 0 0,1 1 0 0 0,-1 0 0 0 0,1 0 0 0 0,0 0 0 0 0,0 1 0 0 0,1-1 0 0 0,-1 0 0 0 0,1 1 0 0 0,-2 6-1 0 0,3-9-40 0 0,0 0-1 0 0,0 0 0 0 0,0 0 0 0 0,0 0 0 0 0,1 0 0 0 0,-1 0 0 0 0,1-1 0 0 0,-1 1 1 0 0,1 0-1 0 0,-1 0 0 0 0,1 0 0 0 0,-1 0 0 0 0,1 0 0 0 0,0 0 0 0 0,-1-1 0 0 0,1 1 1 0 0,0 0-1 0 0,0-1 0 0 0,-1 1 0 0 0,1 0 0 0 0,0-1 0 0 0,0 1 0 0 0,0-1 0 0 0,0 0 1 0 0,0 1-1 0 0,0-1 0 0 0,0 0 0 0 0,0 1 0 0 0,0-1 0 0 0,0 0 0 0 0,0 0 0 0 0,0 0 1 0 0,0 0-1 0 0,0 0 0 0 0,2 0 0 0 0,39 1-226 0 0,-12-3-254 0 0,-1-2-1 0 0,0-2 0 0 0,0 0 0 0 0,0-2 1 0 0,28-12-1 0 0,136-65-2169 0 0,-154 66 2177 0 0,141-81-1172 0 0,-60 31 2080 0 0,-192 148 4745 0 0,0-8-3442 0 0,-191 212 2261 0 0,246-259-4166 0 0,14-19-2386 0 0,6-17-191 0 0,0 2 1976 0 0,7-21-2944 0 0,25-52 1 0 0,-25 63 2644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2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367 688 748 0 0,'-11'2'1419'0'0,"0"0"-1"0"0,0 0 1 0 0,-1-1-1 0 0,-20-1 1 0 0,20 0-959 0 0,11 0-442 0 0,0 0 1 0 0,1-1-1 0 0,-1 1 0 0 0,1 0 0 0 0,-1 0 0 0 0,0 0 0 0 0,1-1 0 0 0,-1 1 0 0 0,1 0 0 0 0,-1-1 0 0 0,1 1 0 0 0,-1 0 0 0 0,1-1 0 0 0,-1 1 0 0 0,1-1 0 0 0,-1 1 0 0 0,1-1 0 0 0,0 1 0 0 0,-1-1 0 0 0,1 1 0 0 0,0-1 0 0 0,-1 1 0 0 0,1-1 0 0 0,0 1 1 0 0,0-1-1 0 0,-1 1 0 0 0,1-1 0 0 0,0 0 0 0 0,0 0 0 0 0,-4-24-173 0 0,2 7 26 0 0,1 16 131 0 0,0-1 0 0 0,0 1-1 0 0,0 0 1 0 0,0-1 0 0 0,-1 1 0 0 0,1 0 0 0 0,-1 0 0 0 0,1 0 0 0 0,-1 0-1 0 0,0 0 1 0 0,0 0 0 0 0,0 1 0 0 0,0-1 0 0 0,-2-1 0 0 0,1 2 0 0 0,1 0 0 0 0,0 1-1 0 0,-1 0 1 0 0,1-1 0 0 0,0 1 0 0 0,-1 0 0 0 0,1 0 0 0 0,0 0 0 0 0,-1 1 0 0 0,1-1 0 0 0,0 1 0 0 0,0-1 0 0 0,-1 1 0 0 0,1 0 0 0 0,0-1 0 0 0,-4 3-1 0 0,-9 4 202 0 0,0 0 0 0 0,1 1 0 0 0,-1 1 0 0 0,2 0 0 0 0,-1 1 0 0 0,-22 22 0 0 0,30-26-64 0 0,-1 1-1 0 0,1 0 1 0 0,0 0 0 0 0,0 1 0 0 0,1-1 0 0 0,0 1 0 0 0,1 1 0 0 0,-1-1-1 0 0,2 0 1 0 0,-1 1 0 0 0,1 0 0 0 0,0 0 0 0 0,-2 16 0 0 0,5-23-101 0 0,0 0 0 0 0,0 0 0 0 0,0 0 0 0 0,0 0 0 0 0,0 0 0 0 0,0 1 0 0 0,1-1 0 0 0,-1 0 0 0 0,1 0 0 0 0,0 0 0 0 0,-1 0 0 0 0,1 0 0 0 0,0 0 0 0 0,0 0 0 0 0,0-1 0 0 0,0 1 0 0 0,1 0 0 0 0,-1 0 0 0 0,0-1 0 0 0,3 3 0 0 0,-1-2 19 0 0,1 1 0 0 0,-1-1 0 0 0,1 0 0 0 0,-1 0-1 0 0,1-1 1 0 0,0 1 0 0 0,0-1 0 0 0,0 1 0 0 0,0-1-1 0 0,4 0 1 0 0,6 1 43 0 0,0-1 0 0 0,0 0 0 0 0,1-1 0 0 0,-1-1 0 0 0,17-2 0 0 0,3-4-392 0 0,0-1-1 0 0,-1-2 1 0 0,0-1 0 0 0,59-29 0 0 0,114-81-2158 0 0,-154 85 2166 0 0,-1-1 1 0 0,-3-3 0 0 0,-1-2 0 0 0,-2-1-1 0 0,-2-3 1 0 0,43-58 0 0 0,-72 83 479 0 0,0-1 0 0 0,-1 0 0 0 0,17-44-1 0 0,-26 56 9 0 0,0 0 0 0 0,-1-1-1 0 0,0 0 1 0 0,-1 1-1 0 0,0-1 1 0 0,-1 0 0 0 0,0 0-1 0 0,0 0 1 0 0,-1 0 0 0 0,-1 0-1 0 0,-2-16 1 0 0,2 24-142 0 0,-1 0 0 0 0,1-1 0 0 0,-1 1 0 0 0,1 0 0 0 0,-1 0 1 0 0,0 0-1 0 0,0 0 0 0 0,-1 0 0 0 0,1 0 0 0 0,-1 0 0 0 0,1 1 1 0 0,-1 0-1 0 0,0-1 0 0 0,0 1 0 0 0,0 0 0 0 0,0 0 0 0 0,0 0 0 0 0,0 1 1 0 0,0-1-1 0 0,-1 1 0 0 0,1 0 0 0 0,-1 0 0 0 0,1 0 0 0 0,-1 0 0 0 0,1 0 1 0 0,-7 1-1 0 0,1-1-65 0 0,0 0 1 0 0,0 1-1 0 0,0 0 1 0 0,0 1-1 0 0,0 0 1 0 0,0 0 0 0 0,0 1-1 0 0,0 0 1 0 0,-12 5-1 0 0,7-1-17 0 0,0 2 0 0 0,1 0 0 0 0,0 0 0 0 0,1 1 0 0 0,0 1 0 0 0,0 0 0 0 0,1 0 0 0 0,0 1-1 0 0,1 1 1 0 0,0 0 0 0 0,-8 13 0 0 0,3-1-24 0 0,1 1 1 0 0,0 0-1 0 0,2 1 0 0 0,2 0 0 0 0,-9 30 0 0 0,9-20 44 0 0,2 1 0 0 0,2 0-1 0 0,2 0 1 0 0,0 47 0 0 0,4-73 79 0 0,0-1 0 0 0,1 1 0 0 0,1-1 0 0 0,-1 1 1 0 0,2-1-1 0 0,-1 0 0 0 0,2 0 0 0 0,-1 0 0 0 0,1 0 1 0 0,1-1-1 0 0,0 1 0 0 0,0-1 0 0 0,1-1 0 0 0,12 17 0 0 0,-6-13 55 0 0,1 0 1 0 0,0-1-1 0 0,0-1 0 0 0,1 0 0 0 0,0 0 0 0 0,1-1 0 0 0,0-1 0 0 0,23 9 0 0 0,-18-9-344 0 0,0-1 0 0 0,0 0 0 0 0,1-2 0 0 0,0 0 0 0 0,25 1-1 0 0,-28-4-1645 0 0,1-2 0 0 0,0 0 0 0 0,27-5 0 0 0,-9 0-1704 0 0,-17 3 1971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2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1313 768 0 0,'0'2'259'0'0,"0"-1"-1"0"0,1 0 0 0 0,-1 0 1 0 0,0 1-1 0 0,1-1 1 0 0,-1 0-1 0 0,1 0 1 0 0,0 0-1 0 0,-1 0 1 0 0,1 0-1 0 0,0 0 0 0 0,0 0 1 0 0,-1 0-1 0 0,1 0 1 0 0,0 0-1 0 0,0 0 1 0 0,0-1-1 0 0,0 1 1 0 0,0 0-1 0 0,0 0 1 0 0,0-1-1 0 0,1 1 0 0 0,-1-1 1 0 0,0 1-1 0 0,0-1 1 0 0,0 0-1 0 0,1 1 1 0 0,-1-1-1 0 0,0 0 1 0 0,0 0-1 0 0,2 0 0 0 0,2-1-133 0 0,0 0-1 0 0,-1-1 0 0 0,1 0 1 0 0,-1 0-1 0 0,1 0 0 0 0,-1 0 1 0 0,6-4-1 0 0,389-263-2068 0 0,-326 210 1382 0 0,-2-2 1 0 0,-3-4-1 0 0,67-82 0 0 0,-110 117 555 0 0,-2-2 0 0 0,-1 0 1 0 0,-1-1-1 0 0,-2-2 0 0 0,-1 0 0 0 0,14-42 0 0 0,-26 62 99 0 0,-1-1-1 0 0,-1 1 1 0 0,-1-1-1 0 0,0 0 1 0 0,-1 0-1 0 0,-1 0 1 0 0,0-1-1 0 0,-1 1 1 0 0,-1 0-1 0 0,0 0 1 0 0,-1 0-1 0 0,-1 0 1 0 0,-1 0-1 0 0,0 1 1 0 0,-1-1-1 0 0,0 1 1 0 0,-13-23-1 0 0,12 27-37 0 0,-1 0 0 0 0,0 0-1 0 0,-1 0 1 0 0,0 1 0 0 0,-1 0 0 0 0,0 1-1 0 0,-1-1 1 0 0,0 2 0 0 0,0 0-1 0 0,-17-11 1 0 0,22 16-76 0 0,-1 1 1 0 0,1-1-1 0 0,-1 1 1 0 0,0 0-1 0 0,0 0 1 0 0,0 1-1 0 0,0-1 1 0 0,0 1-1 0 0,0 1 1 0 0,0-1-1 0 0,0 1 1 0 0,0 0-1 0 0,0 0 1 0 0,0 1-1 0 0,0 0 1 0 0,0 0-1 0 0,0 0 1 0 0,0 1-1 0 0,0 0 1 0 0,0 0-1 0 0,1 0 1 0 0,-1 1-1 0 0,1 0 1 0 0,-9 6-1 0 0,1 1 54 0 0,0 0 0 0 0,1 1 0 0 0,1 1 0 0 0,-1 0 0 0 0,2 0 0 0 0,-18 28 0 0 0,-44 90 571 0 0,-1 36 1216 0 0,-68 230 0 0 0,121-335-1391 0 0,-38 138 705 0 0,34-105-559 0 0,-72 173-1 0 0,86-247-626 0 0,0-1-1 0 0,-21 29 1 0 0,27-41-131 0 0,-1-1 1 0 0,0 0-1 0 0,-1 0 1 0 0,1-1-1 0 0,-1 1 1 0 0,-1-1-1 0 0,1-1 1 0 0,0 1-1 0 0,-1-1 1 0 0,-12 6-1 0 0,18-10 131 0 0,-1 1-1 0 0,1 0 0 0 0,0-1 0 0 0,0 1 0 0 0,-1-1 0 0 0,1 1 0 0 0,-1-1 0 0 0,1 0 0 0 0,0 0 0 0 0,-1 0 0 0 0,1 1 0 0 0,-1-1 0 0 0,1-1 0 0 0,0 1 0 0 0,-1 0 0 0 0,1 0 0 0 0,-1 0 0 0 0,1-1 0 0 0,0 1 0 0 0,-1-1 0 0 0,1 1 0 0 0,0-1 0 0 0,-1 1 0 0 0,1-1 0 0 0,0 0 0 0 0,0 0 0 0 0,0 0 0 0 0,0 1 0 0 0,0-1 0 0 0,0 0 0 0 0,0 0 0 0 0,0-1 0 0 0,0 1 0 0 0,0 0 0 0 0,0 0 0 0 0,1 0 1 0 0,-1-1-1 0 0,0 1 0 0 0,1 0 0 0 0,-1 0 0 0 0,1-1 0 0 0,-1 1 0 0 0,1-1 0 0 0,0 1 0 0 0,0 0 0 0 0,-1-3 0 0 0,1-2-29 0 0,-1 1 0 0 0,1-1 0 0 0,0 0 0 0 0,0 1 0 0 0,1-1-1 0 0,0 0 1 0 0,0 1 0 0 0,0-1 0 0 0,0 1 0 0 0,4-8 0 0 0,1 2 87 0 0,1 0-1 0 0,0 1 1 0 0,0 0-1 0 0,1 1 1 0 0,0 0-1 0 0,1 0 1 0 0,0 1 0 0 0,0 0-1 0 0,1 0 1 0 0,0 1-1 0 0,16-9 1 0 0,8-2 149 0 0,1 1 1 0 0,48-16 0 0 0,-27 17 13 0 0,-1 2 0 0 0,2 3 0 0 0,58-4 0 0 0,-20 2-122 0 0,84-13-492 0 0,-143 22 238 0 0,-26 3 147 0 0,0 0 0 0 0,0-1-1 0 0,0 0 1 0 0,17-6 0 0 0,-31 11 205 0 0,1 0 1 0 0,-1 0-1 0 0,1 0 1 0 0,0 0-1 0 0,0 1 1 0 0,0-1-1 0 0,0 1 1 0 0,1 0-1 0 0,-1 0 1 0 0,1 0-1 0 0,-2 5 1 0 0,3-7-166 0 0,0-1 1 0 0,0 1-1 0 0,1 0 1 0 0,-1-1 0 0 0,1 1-1 0 0,-1 0 1 0 0,1 0-1 0 0,0 0 1 0 0,0-1-1 0 0,-1 1 1 0 0,1 0-1 0 0,0 0 1 0 0,1 0 0 0 0,-1 0-1 0 0,0-1 1 0 0,0 1-1 0 0,1 0 1 0 0,-1 0-1 0 0,1 0 1 0 0,0-1 0 0 0,-1 1-1 0 0,1 0 1 0 0,0-1-1 0 0,0 1 1 0 0,0-1-1 0 0,0 1 1 0 0,0-1-1 0 0,1 1 1 0 0,-1-1 0 0 0,0 0-1 0 0,1 0 1 0 0,-1 0-1 0 0,1 1 1 0 0,-1-1-1 0 0,1-1 1 0 0,-1 1 0 0 0,1 0-1 0 0,0 0 1 0 0,3 0-1 0 0,3 2-6 0 0,1 0 1 0 0,0-1-1 0 0,0-1 0 0 0,1 0 0 0 0,-1 0 1 0 0,0-1-1 0 0,0 0 0 0 0,0 0 0 0 0,11-2 1 0 0,7-3-108 0 0,48-13 1 0 0,-43 8 14 0 0,-1-2 1 0 0,0-1-1 0 0,52-30 1 0 0,-58 28 924 0 0,-1-2 0 0 0,31-28 1246 0 0,-86 50-903 0 0,20-1-1117 0 0,0-1 0 0 0,1 1-1 0 0,-1 1 1 0 0,1 0-1 0 0,0 0 1 0 0,0 1 0 0 0,1 1-1 0 0,-1 0 1 0 0,1 0 0 0 0,1 0-1 0 0,-1 1 1 0 0,1 0-1 0 0,1 1 1 0 0,0 0 0 0 0,0 0-1 0 0,-8 15 1 0 0,13-21-44 0 0,1-1 0 0 0,0 1 0 0 0,0 0 0 0 0,0-1 0 0 0,1 1 0 0 0,-1 0 0 0 0,0 0 0 0 0,1-1 1 0 0,0 1-1 0 0,0 0 0 0 0,0 0 0 0 0,0 0 0 0 0,0-1 0 0 0,0 1 0 0 0,1 0 0 0 0,-1 0 0 0 0,1-1 0 0 0,0 1 0 0 0,0 0 0 0 0,1 2 0 0 0,0-2 5 0 0,0 0 0 0 0,1 0 0 0 0,-1 0-1 0 0,0-1 1 0 0,1 1 0 0 0,0-1 0 0 0,-1 0-1 0 0,1 0 1 0 0,0 0 0 0 0,0 0 0 0 0,1 0 0 0 0,-1-1-1 0 0,7 3 1 0 0,0-1-96 0 0,0 0 0 0 0,1-1 0 0 0,-1 0 0 0 0,1-1 0 0 0,0 0 0 0 0,-1-1 0 0 0,1 0 0 0 0,0 0 0 0 0,18-4 0 0 0,-1-4-168 0 0,-1 0 1 0 0,0-2 0 0 0,-1 0-1 0 0,0-2 1 0 0,-1-1 0 0 0,43-30 0 0 0,-54 29 346 0 0,-12 11 260 0 0,0 1 1 0 0,0 0-1 0 0,0 0 1 0 0,0-1-1 0 0,1 1 0 0 0,-1 1 1 0 0,0-1-1 0 0,1 0 0 0 0,5-2 1 0 0,5 6-724 0 0,-1 1 0 0 0,1 0 0 0 0,-1 1 0 0 0,0 0-1 0 0,0 1 1 0 0,0 1 0 0 0,0 0 0 0 0,13 9 0 0 0,-21-12 339 0 0,-1 0 1 0 0,1 0-1 0 0,-1 1 0 0 0,0-1 0 0 0,0 1 0 0 0,0-1 0 0 0,-1 1 0 0 0,1 0 0 0 0,3 8 0 0 0,-5-9 74 0 0,1 0 0 0 0,-1 0-1 0 0,1 0 1 0 0,0 1 0 0 0,0-1 0 0 0,1-1-1 0 0,-1 1 1 0 0,0 0 0 0 0,1-1 0 0 0,0 1-1 0 0,0-1 1 0 0,-1 0 0 0 0,6 3 0 0 0,-6-5 11 0 0,1-1 0 0 0,0 1 0 0 0,-1-1 0 0 0,1 1 0 0 0,0-1 0 0 0,-1 0 0 0 0,1 0 0 0 0,0 0 1 0 0,-1 0-1 0 0,0 0 0 0 0,1-1 0 0 0,-1 1 0 0 0,0-1 0 0 0,1 0 0 0 0,1-2 0 0 0,2 0-161 0 0,30-23-1426 0 0,-1-2 0 0 0,54-55 0 0 0,-46 41 513 0 0,11-13 492 0 0,-3-2 1 0 0,-2-1-1 0 0,-2-3 0 0 0,-4-2 0 0 0,48-93 0 0 0,-66 105 1085 0 0,-2 0 0 0 0,-2-2 0 0 0,-3 0 0 0 0,-2-1 0 0 0,-2-1 1 0 0,-3 0-1 0 0,5-86 0 0 0,-15 132-387 0 0,0 0 1 0 0,-1-1 0 0 0,-1 1 0 0 0,0 0 0 0 0,0 0 0 0 0,-1 0 0 0 0,0 0 0 0 0,-1 0-1 0 0,0 0 1 0 0,-6-13 0 0 0,8 22-160 0 0,1 1-1 0 0,0-1 0 0 0,-1 1 1 0 0,1-1-1 0 0,0 1 1 0 0,-1-1-1 0 0,1 1 0 0 0,0-1 1 0 0,-1 1-1 0 0,1-1 1 0 0,-1 1-1 0 0,1 0 1 0 0,-1-1-1 0 0,1 1 0 0 0,-1 0 1 0 0,1 0-1 0 0,-1-1 1 0 0,0 1-1 0 0,1 0 0 0 0,-1 0 1 0 0,1 0-1 0 0,-1 0 1 0 0,1-1-1 0 0,-1 1 1 0 0,0 0-1 0 0,1 0 0 0 0,-1 0 1 0 0,-1 1-1 0 0,-17 9-150 0 0,-10 23 46 0 0,-18 42 635 0 0,4 2-1 0 0,-51 128 0 0 0,93-202-510 0 0,-29 70 180 0 0,3 2 1 0 0,4 1-1 0 0,-19 104 1 0 0,30-104-2606 0 0,-5 146 1 0 0,17-213 1988 0 0,1-4 138 0 0,-1 0 0 0 0,0-1 0 0 0,0 1-1 0 0,0 0 1 0 0,0-1 0 0 0,-1 1 0 0 0,0 0 0 0 0,0-1 0 0 0,0 1-1 0 0,-1-1 1 0 0,-3 9 0 0 0,5-13 60 0 0,-21-14 412 0 0,-80-48 5016 0 0,86 54-4331 0 0,12 7-678 0 0,-18-13 1547 0 0,21 14-1689 0 0,0 0 0 0 0,-1 0 0 0 0,1-1 0 0 0,-1 1 0 0 0,1 0 0 0 0,0-1 0 0 0,-1 1 0 0 0,1 0 0 0 0,0-1 0 0 0,0 1 0 0 0,-1 0 1 0 0,1-1-1 0 0,0 1 0 0 0,0 0 0 0 0,-1-1 0 0 0,1 1 0 0 0,0-1 0 0 0,0 1 0 0 0,0-1 0 0 0,0 1 0 0 0,0 0 0 0 0,0-1 0 0 0,0 1 0 0 0,0-1 0 0 0,0 1 1 0 0,0-1-1 0 0,0 1 0 0 0,0-1 0 0 0,0 1 0 0 0,0 0 0 0 0,0-1 0 0 0,0 1 0 0 0,0-1 0 0 0,0 1 0 0 0,1-1 0 0 0,-1 1 0 0 0,0 0 0 0 0,0-1 0 0 0,0 1 1 0 0,1 0-1 0 0,-1-1 0 0 0,1 0 0 0 0,1 1-86 0 0,0 0 0 0 0,-1 0 1 0 0,1 0-1 0 0,0 0 1 0 0,0 0-1 0 0,0 0 0 0 0,0 1 1 0 0,0-1-1 0 0,0 1 0 0 0,0-1 1 0 0,-1 1-1 0 0,1 0 0 0 0,3 1 1 0 0,3 1 11 0 0,137 44 137 0 0,-100-30-229 0 0,0-2 0 0 0,56 11 0 0 0,-58-19 91 0 0,1-2 1 0 0,0-2-1 0 0,0-2 1 0 0,0-1-1 0 0,1-3 1 0 0,-1-1-1 0 0,-1-2 1 0 0,1-3-1 0 0,-1-1 1 0 0,57-21-1 0 0,-85 25 131 0 0,-1-1-1 0 0,0-1 0 0 0,0 0 1 0 0,0 0-1 0 0,-1-1 1 0 0,-1-1-1 0 0,1 0 0 0 0,12-15 1 0 0,-24 24-84 0 0,0 0 0 0 0,0 0 0 0 0,0 0 0 0 0,0 0 0 0 0,0 0 0 0 0,0-1 0 0 0,0 1 0 0 0,0 0 0 0 0,-1-1 0 0 0,1 1 0 0 0,0-1 0 0 0,-1 1 0 0 0,0-1 0 0 0,1 1 0 0 0,-1-1 0 0 0,0 1 0 0 0,1-1 0 0 0,-1 1 0 0 0,0-1 0 0 0,0 0 0 0 0,0 1 0 0 0,-1-1 0 0 0,1 1 0 0 0,0-1 0 0 0,-1 1 0 0 0,1-1 0 0 0,-1 1 0 0 0,1-1 0 0 0,-1 1 0 0 0,1-1 0 0 0,-1 1 0 0 0,0 0 0 0 0,0-1 0 0 0,0 1 0 0 0,0 0 0 0 0,0 0 0 0 0,0 0 0 0 0,0-1 0 0 0,0 1 0 0 0,0 0 0 0 0,-1 1 0 0 0,1-1 0 0 0,0 0 0 0 0,-1 0 0 0 0,-2-1 0 0 0,-3-1 64 0 0,0-1 0 0 0,0 1-1 0 0,0 1 1 0 0,0-1-1 0 0,-1 1 1 0 0,1 1 0 0 0,-1-1-1 0 0,-7 1 1 0 0,3 1 44 0 0,1 1 0 0 0,-1 0-1 0 0,1 1 1 0 0,0 0 0 0 0,-1 0 0 0 0,1 2 0 0 0,1-1-1 0 0,-1 1 1 0 0,0 1 0 0 0,1 0 0 0 0,0 1 0 0 0,0 0-1 0 0,1 0 1 0 0,-1 1 0 0 0,1 0 0 0 0,1 0 0 0 0,-9 10-1 0 0,12-12-98 0 0,0 0-1 0 0,1 0 0 0 0,0 0 1 0 0,0 1-1 0 0,0-1 1 0 0,1 1-1 0 0,0 0 0 0 0,0 0 1 0 0,0 1-1 0 0,1-1 0 0 0,0 0 1 0 0,0 1-1 0 0,0-1 1 0 0,1 1-1 0 0,0 0 0 0 0,1-1 1 0 0,-1 1-1 0 0,1 0 0 0 0,0 0 1 0 0,1-1-1 0 0,0 1 1 0 0,0 0-1 0 0,0-1 0 0 0,1 1 1 0 0,0-1-1 0 0,0 1 0 0 0,1-1 1 0 0,-1 0-1 0 0,8 11 1 0 0,-2-5-338 0 0,0-1 1 0 0,1-1-1 0 0,0 1 1 0 0,1-1-1 0 0,0-1 1 0 0,0 0-1 0 0,1 0 1 0 0,0-1-1 0 0,1-1 1 0 0,0 1-1 0 0,19 7 1 0 0,-11-7-1211 0 0,1-1 0 0 0,0-1-1 0 0,0 0 1 0 0,0-2 0 0 0,1 0 0 0 0,34 0 0 0 0,-27-3-175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2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571 802 352 0 0,'2'-39'1743'0'0,"-2"-1"1"0"0,-2 1-1 0 0,-10-63 1 0 0,-4-39-513 0 0,14 98-1195 0 0,-1-158 1257 0 0,4 173-846 0 0,2 0 0 0 0,1 0 0 0 0,1 0 0 0 0,1 0 0 0 0,10-27 0 0 0,-15 54-476 0 0,4 118 1241 0 0,-51 355 168 0 0,-37-2-81 0 0,39-228-461 0 0,-98 482 554 0 0,-73 465-526 0 0,185-917-1001 0 0,11 2 1 0 0,20 324-1 0 0,7-411-607 0 0,6 98-5492 0 0,-12-268 4520 0 0,-2 1 0 0 0,0-1 0 0 0,-2 0 0 0 0,1-1 0 0 0,-7 24 0 0 0,5-28 80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3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38 488 0 0,'-17'-1'13714'0'0,"34"-2"-10815"0"0,32 0-3333 0 0,187-11-950 0 0,-137 5-4118 0 0,-42 6-1461 0 0,-44-1 5369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4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493 463 640 0 0,'2'-2'331'0'0,"-1"-1"1"0"0,0 1-1 0 0,0-1 0 0 0,1 1 1 0 0,-1-1-1 0 0,-1 0 0 0 0,1 0 1 0 0,0 1-1 0 0,-1-1 0 0 0,1 0 1 0 0,-1 0-1 0 0,0 0 0 0 0,0 0 1 0 0,-1-4-1 0 0,1 1 48 0 0,0-1-1 0 0,-1 1 1 0 0,0 0 0 0 0,0-1-1 0 0,-3-8 1 0 0,1 10-324 0 0,1 0-1 0 0,-1 0 1 0 0,0 1 0 0 0,0-1-1 0 0,0 1 1 0 0,-1 0-1 0 0,1-1 1 0 0,-1 2 0 0 0,0-1-1 0 0,0 0 1 0 0,0 1-1 0 0,-1 0 1 0 0,0 0 0 0 0,-7-4-1 0 0,4 4-84 0 0,0 0 0 0 0,0 0 0 0 0,0 1-1 0 0,0 0 1 0 0,-1 1 0 0 0,1-1 0 0 0,0 2-1 0 0,-16 0 1 0 0,8 1-19 0 0,0 0-1 0 0,0 2 0 0 0,0 0 1 0 0,0 1-1 0 0,0 1 1 0 0,1 0-1 0 0,0 1 1 0 0,0 0-1 0 0,-18 12 0 0 0,14-6 95 0 0,0 1 0 0 0,1 1 0 0 0,1 0-1 0 0,-29 31 1 0 0,41-39-12 0 0,-1 0 0 0 0,1 0 0 0 0,1 1 0 0 0,-1-1 0 0 0,1 1 1 0 0,1 0-1 0 0,-1 1 0 0 0,1-1 0 0 0,0 0 0 0 0,1 1 0 0 0,0 0 0 0 0,0 0 0 0 0,1-1 0 0 0,-1 1 0 0 0,2 0 1 0 0,-1 0-1 0 0,2 8 0 0 0,-1-11-21 0 0,1-1 0 0 0,-1 0 0 0 0,1 1-1 0 0,0-1 1 0 0,1 0 0 0 0,-1 0 0 0 0,1 0 0 0 0,0 0 0 0 0,0 0 0 0 0,0-1 0 0 0,1 1 0 0 0,-1 0 0 0 0,1-1-1 0 0,0 0 1 0 0,-1 1 0 0 0,2-1 0 0 0,2 2 0 0 0,0-1-31 0 0,0 0 0 0 0,0 0 0 0 0,1-1 0 0 0,-1 0-1 0 0,1-1 1 0 0,-1 0 0 0 0,1 1 0 0 0,0-2 0 0 0,11 2 0 0 0,10-1-242 0 0,0-1 1 0 0,1-1 0 0 0,-1-2-1 0 0,31-5 1 0 0,-55 6 209 0 0,64-12-738 0 0,1-3 0 0 0,113-44 0 0 0,-98 31 798 0 0,-66 22 558 0 0,-26 9 976 0 0,-30 9-453 0 0,37-10-1100 0 0,-1-1 1 0 0,0 1-1 0 0,0-1 0 0 0,1 1 1 0 0,-1 0-1 0 0,1 0 0 0 0,-1 0 1 0 0,0 0-1 0 0,1 0 1 0 0,-1 0-1 0 0,1 0 0 0 0,0 1 1 0 0,0-1-1 0 0,-1 0 0 0 0,1 1 1 0 0,0-1-1 0 0,0 1 1 0 0,0 0-1 0 0,0-1 0 0 0,0 1 1 0 0,1 0-1 0 0,-1-1 0 0 0,0 4 1 0 0,1-2-10 0 0,0 0 1 0 0,0 1 0 0 0,0-1-1 0 0,0 0 1 0 0,1 0 0 0 0,0 0-1 0 0,-1 0 1 0 0,1 0-1 0 0,1 0 1 0 0,-1 0 0 0 0,0-1-1 0 0,1 1 1 0 0,-1 0-1 0 0,3 2 1 0 0,15 28-67 0 0,-14-23 84 0 0,1 1-1 0 0,1-1 1 0 0,10 13-1 0 0,-13-20 5 0 0,0 1 0 0 0,0-1 0 0 0,0 1 0 0 0,0-1-1 0 0,0-1 1 0 0,1 1 0 0 0,-1 0 0 0 0,1-1-1 0 0,0 0 1 0 0,0 0 0 0 0,6 1 0 0 0,1 0-51 0 0,0-1 0 0 0,0-1 0 0 0,1 0 0 0 0,-1 0 0 0 0,0-1 0 0 0,0-1 0 0 0,0 0 0 0 0,0-1 1 0 0,0 0-1 0 0,23-7 0 0 0,-14 1-112 0 0,0 0-1 0 0,-1-1 1 0 0,0-1 0 0 0,0-1 0 0 0,19-15 0 0 0,-28 19 179 0 0,0-2 0 0 0,-1 1 1 0 0,0-1-1 0 0,-1-1 0 0 0,0 0 1 0 0,0 0-1 0 0,-1-1 0 0 0,0 0 1 0 0,-1 0-1 0 0,7-14 0 0 0,-13 21-7 0 0,1 0 0 0 0,-1-1 0 0 0,0 1 1 0 0,0-1-1 0 0,-1 1 0 0 0,1-1 0 0 0,-1 1 0 0 0,0-1 0 0 0,0 1 0 0 0,-1-1 0 0 0,1 1 0 0 0,-1-1 0 0 0,0 1 0 0 0,0-1 0 0 0,0 1 0 0 0,-1 0 0 0 0,0-1 1 0 0,-3-5-1 0 0,4 7-25 0 0,-1 1 0 0 0,0-1 1 0 0,1 1-1 0 0,-1-1 0 0 0,0 1 1 0 0,-1 0-1 0 0,1 0 1 0 0,0 0-1 0 0,0 0 0 0 0,-1 0 1 0 0,1 1-1 0 0,-1-1 1 0 0,0 1-1 0 0,1-1 0 0 0,-1 1 1 0 0,0 0-1 0 0,0 0 0 0 0,0 0 1 0 0,0 1-1 0 0,0-1 1 0 0,0 1-1 0 0,0-1 0 0 0,0 1 1 0 0,0 0-1 0 0,0 0 0 0 0,0 1 1 0 0,0-1-1 0 0,-4 1 1 0 0,-2 2 3 0 0,0 0 0 0 0,1 0 1 0 0,-1 0-1 0 0,1 1 1 0 0,0 1-1 0 0,-9 5 0 0 0,13-8 74 0 0,0 1-1 0 0,1-1 0 0 0,0 1 0 0 0,-1 0 0 0 0,1 0 1 0 0,0 0-1 0 0,1 0 0 0 0,-1 1 0 0 0,0-1 1 0 0,1 1-1 0 0,0-1 0 0 0,0 1 0 0 0,0 0 1 0 0,0 0-1 0 0,-1 6 0 0 0,3-9-45 0 0,-1 1 0 0 0,1-1-1 0 0,1 1 1 0 0,-1 0 0 0 0,0-1 0 0 0,0 1 0 0 0,0-1 0 0 0,1 1-1 0 0,-1-1 1 0 0,1 1 0 0 0,-1-1 0 0 0,1 1 0 0 0,0-1 0 0 0,0 0-1 0 0,-1 1 1 0 0,1-1 0 0 0,0 0 0 0 0,0 0 0 0 0,0 1-1 0 0,0-1 1 0 0,1 0 0 0 0,-1 0 0 0 0,0 0 0 0 0,0 0 0 0 0,1-1-1 0 0,-1 1 1 0 0,0 0 0 0 0,1 0 0 0 0,-1-1 0 0 0,1 1 0 0 0,-1-1-1 0 0,1 1 1 0 0,-1-1 0 0 0,1 0 0 0 0,-1 1 0 0 0,4-1 0 0 0,3 1 22 0 0,0 0 0 0 0,1 0 0 0 0,-1-1 0 0 0,1 0 0 0 0,13-2 0 0 0,14-5-97 0 0,-1-2 0 0 0,0-1-1 0 0,0-2 1 0 0,-1-2-1 0 0,-1-1 1 0 0,0-1 0 0 0,35-25-1 0 0,-19 9 92 0 0,-3-2 0 0 0,0-3 0 0 0,71-74 0 0 0,-104 98 333 0 0,-1-1-1 0 0,0 0 1 0 0,-1-1-1 0 0,-1 0 1 0 0,0-1 0 0 0,-1 0-1 0 0,-1-1 1 0 0,0 1 0 0 0,-1-2-1 0 0,7-26 1 0 0,-12 35 15 0 0,1-8 312 0 0,-7 15-590 0 0,-7 7-306 0 0,7-1 177 0 0,-1-1 0 0 0,1 1 0 0 0,1 0 1 0 0,-1 0-1 0 0,1 1 0 0 0,-1-1 0 0 0,1 1 1 0 0,0 0-1 0 0,1 0 0 0 0,-1 0 0 0 0,-1 5 0 0 0,-19 63-73 0 0,18-53 10 0 0,-22 96-312 0 0,21-79 334 0 0,-2-1-1 0 0,-2 1 0 0 0,-1-2 1 0 0,-30 64-1 0 0,36-90 197 0 0,-1 0 0 0 0,0 0-1 0 0,0-1 1 0 0,-1 1 0 0 0,-1-1 0 0 0,1-1-1 0 0,-1 1 1 0 0,0-2 0 0 0,-1 1 0 0 0,0-1-1 0 0,0 0 1 0 0,0-1 0 0 0,-1 0 0 0 0,1 0-1 0 0,-1-1 1 0 0,-19 5 0 0 0,33-16-851 0 0,0 0 1 0 0,0 1-1 0 0,0-1 1 0 0,1 1-1 0 0,6-7 1 0 0,-1 3 523 0 0,1-1 0 0 0,1 1 0 0 0,-1 1 0 0 0,2 0-1 0 0,-1 0 1 0 0,1 1 0 0 0,0 1 0 0 0,1 0 0 0 0,0 1 0 0 0,24-7 0 0 0,-37 12 198 0 0,0 1 0 0 0,0 0-1 0 0,0 0 1 0 0,0 0 0 0 0,0 0 0 0 0,0 0-1 0 0,0 0 1 0 0,0 0 0 0 0,-1 0 0 0 0,1 0 0 0 0,0 1-1 0 0,0-1 1 0 0,0 0 0 0 0,0 1 0 0 0,0-1-1 0 0,0 0 1 0 0,-1 1 0 0 0,1-1 0 0 0,0 1 0 0 0,0-1-1 0 0,0 1 1 0 0,-1 0 0 0 0,1-1 0 0 0,0 1-1 0 0,-1 0 1 0 0,1-1 0 0 0,-1 1 0 0 0,1 0 0 0 0,-1 0-1 0 0,1 0 1 0 0,-1-1 0 0 0,1 1 0 0 0,-1 0-1 0 0,0 0 1 0 0,0 0 0 0 0,1 0 0 0 0,-1 0-1 0 0,0 0 1 0 0,0 0 0 0 0,0 0 0 0 0,0 0 0 0 0,0 0-1 0 0,0 0 1 0 0,0 9 191 0 0,0-1 0 0 0,-1 1 0 0 0,-3 15-1 0 0,1-3 63 0 0,2-4-214 0 0,2 0 1 0 0,0 0-1 0 0,1-1 1 0 0,1 1-1 0 0,6 21 0 0 0,-8-36-43 0 0,0 1 0 0 0,0 0 0 0 0,1 0 0 0 0,-1-1 0 0 0,1 1 0 0 0,0-1 0 0 0,0 1 0 0 0,1-1 0 0 0,-1 0 0 0 0,1 0 0 0 0,-1 0 0 0 0,1 0 0 0 0,0 0 1 0 0,0-1-1 0 0,0 1 0 0 0,0-1 0 0 0,1 0 0 0 0,-1 0 0 0 0,1 0 0 0 0,-1 0 0 0 0,1-1 0 0 0,0 1 0 0 0,0-1 0 0 0,-1 0 0 0 0,1 0 0 0 0,0-1 0 0 0,0 1 0 0 0,0-1 0 0 0,5 0 0 0 0,3 0-118 0 0,-1 0-1 0 0,1-2 1 0 0,0 1 0 0 0,0-2 0 0 0,21-6 0 0 0,-28 7 69 0 0,-1 1 1 0 0,1-1-1 0 0,0-1 1 0 0,0 1 0 0 0,-1-1-1 0 0,0 0 1 0 0,1 0-1 0 0,-1 0 1 0 0,0 0 0 0 0,-1-1-1 0 0,1 0 1 0 0,0 0-1 0 0,-1 0 1 0 0,0 0 0 0 0,5-8-1 0 0,-7 9 50 0 0,0 0-1 0 0,0-1 0 0 0,-1 1 1 0 0,1 0-1 0 0,-1-1 0 0 0,0 1 1 0 0,0 0-1 0 0,0-1 0 0 0,0 1 1 0 0,0 0-1 0 0,-1-1 1 0 0,1 1-1 0 0,-1 0 0 0 0,0-1 1 0 0,0 1-1 0 0,0 0 0 0 0,-1 0 1 0 0,1 0-1 0 0,-1 0 0 0 0,-3-5 1 0 0,2 3 34 0 0,-1 0 1 0 0,1 0-1 0 0,-1 0 1 0 0,0 1 0 0 0,-1 0-1 0 0,1 0 1 0 0,-1 0-1 0 0,0 0 1 0 0,0 0-1 0 0,-8-4 1 0 0,12 8-40 0 0,1 0 0 0 0,0 0 0 0 0,-1 0 1 0 0,1 0-1 0 0,-1 0 0 0 0,1 0 0 0 0,0 0 0 0 0,-1 1 0 0 0,1-1 0 0 0,-1 0 0 0 0,1 0 0 0 0,0 0 1 0 0,-1 0-1 0 0,1 0 0 0 0,-1 1 0 0 0,1-1 0 0 0,0 0 0 0 0,-1 0 0 0 0,1 0 0 0 0,0 1 1 0 0,-1-1-1 0 0,1 0 0 0 0,0 1 0 0 0,0-1 0 0 0,-1 0 0 0 0,1 1 0 0 0,0-1 0 0 0,0 0 1 0 0,-1 1-1 0 0,1-1 0 0 0,0 0 0 0 0,0 1 0 0 0,0-1 0 0 0,0 1 0 0 0,0-1 0 0 0,0 0 1 0 0,0 1-1 0 0,0-1 0 0 0,0 1 0 0 0,0-1 0 0 0,0 1 0 0 0,0 0 0 0 0,0 18-89 0 0,3-12 101 0 0,0 1 1 0 0,1 0 0 0 0,0-1-1 0 0,1 0 1 0 0,8 11-1 0 0,-10-15 10 0 0,0-1-1 0 0,0 1 1 0 0,0-1-1 0 0,1 1 1 0 0,-1-1-1 0 0,1 0 1 0 0,0 0 0 0 0,-1 0-1 0 0,1-1 1 0 0,0 1-1 0 0,0-1 1 0 0,0 0 0 0 0,0 0-1 0 0,5 0 1 0 0,6 0-18 0 0,0 0-1 0 0,1-1 1 0 0,-1-1 0 0 0,0 0 0 0 0,0-1 0 0 0,0-1 0 0 0,0 0 0 0 0,0-1-1 0 0,-1-1 1 0 0,26-11 0 0 0,-7 0-89 0 0,-1-2 0 0 0,0-1-1 0 0,38-30 1 0 0,-40 26 267 0 0,0-1 0 0 0,-2-1-1 0 0,-1-2 1 0 0,-2-1 0 0 0,0-1 0 0 0,35-54 0 0 0,-53 69 48 0 0,0 0 1 0 0,0 0 0 0 0,-1 0 0 0 0,-1 0-1 0 0,0-1 1 0 0,-2 0 0 0 0,1 0-1 0 0,1-26 1 0 0,-5 40-203 0 0,0-1 0 0 0,0 1-1 0 0,0 0 1 0 0,0 0 0 0 0,0-1 0 0 0,0 1 0 0 0,0 0-1 0 0,-1 0 1 0 0,1 0 0 0 0,0-1 0 0 0,-1 1 0 0 0,1 0 0 0 0,-1 0-1 0 0,1 0 1 0 0,-1 0 0 0 0,0 0 0 0 0,1 0 0 0 0,-1 0-1 0 0,0 0 1 0 0,0 0 0 0 0,0 0 0 0 0,0 0 0 0 0,0 0 0 0 0,0 1-1 0 0,0-1 1 0 0,-2-1 0 0 0,1 2-48 0 0,-1-1 0 0 0,0 0-1 0 0,1 1 1 0 0,-1 0 0 0 0,0-1 0 0 0,1 1 0 0 0,-1 0-1 0 0,0 1 1 0 0,1-1 0 0 0,-1 0 0 0 0,-5 2 0 0 0,-2 1-89 0 0,0 1 0 0 0,0-1 0 0 0,0 2 0 0 0,0 0 1 0 0,-13 8-1 0 0,12-4 37 0 0,0 0 0 0 0,1 1 0 0 0,0 0 0 0 0,0 0-1 0 0,-10 17 1 0 0,-37 62-197 0 0,52-81 280 0 0,-1 2 15 0 0,1 1 0 0 0,0-1 0 0 0,1 1 0 0 0,0 0 0 0 0,1 1 0 0 0,0-1 0 0 0,1 0 0 0 0,0 1 0 0 0,1 0 0 0 0,0-1 0 0 0,1 1 0 0 0,0 0 0 0 0,0-1 0 0 0,2 1 0 0 0,-1 0 0 0 0,6 17 0 0 0,-6-26-29 0 0,0 0-1 0 0,1-1 0 0 0,-1 1 1 0 0,1 0-1 0 0,-1-1 0 0 0,1 1 1 0 0,0-1-1 0 0,0 1 0 0 0,0-1 1 0 0,0 0-1 0 0,0 0 1 0 0,1 0-1 0 0,-1 0 0 0 0,1 0 1 0 0,-1 0-1 0 0,1-1 0 0 0,0 1 1 0 0,4 1-1 0 0,-2-1-37 0 0,1-1-1 0 0,0 0 1 0 0,-1 0-1 0 0,1 0 1 0 0,0-1-1 0 0,0 0 1 0 0,0 0 0 0 0,-1 0-1 0 0,8-2 1 0 0,11-3-263 0 0,-1-1 1 0 0,-1 0 0 0 0,39-19 0 0 0,-58 24 272 0 0,29-14-79 0 0,-1-2 0 0 0,-1 0-1 0 0,-1-3 1 0 0,0 0-1 0 0,-2-2 1 0 0,0 0-1 0 0,28-33 1 0 0,-41 40 293 0 0,0-2 0 0 0,-2 0 0 0 0,0 0 0 0 0,-1-1 0 0 0,0-1 0 0 0,-2 0 0 0 0,0 0 0 0 0,-1-1 0 0 0,-1 0 0 0 0,5-23 0 0 0,-13 42-633 0 0,-3 7 152 0 0,-11 20 16 0 0,-14 38-7 0 0,-20 83 64 0 0,43-121 242 0 0,0 0 0 0 0,2 0-1 0 0,-1 51 1 0 0,5-70-14 0 0,1 1-1 0 0,-1-1 1 0 0,1 1 0 0 0,0-1 0 0 0,1 1-1 0 0,0-1 1 0 0,0 1 0 0 0,5 9 0 0 0,-6-14-21 0 0,1 0 1 0 0,0 0-1 0 0,0 0 1 0 0,0 0-1 0 0,0 0 1 0 0,0-1-1 0 0,1 1 1 0 0,-1-1-1 0 0,1 0 1 0 0,0 0 0 0 0,-1 0-1 0 0,1 0 1 0 0,0 0-1 0 0,0 0 1 0 0,0-1-1 0 0,1 0 1 0 0,-1 1-1 0 0,0-1 1 0 0,0 0 0 0 0,1-1-1 0 0,3 2 1 0 0,12 0-187 0 0,-1-1 0 0 0,1-1 1 0 0,0 0-1 0 0,0-1 0 0 0,0-1 0 0 0,-1-1 1 0 0,28-7-1 0 0,9-8 138 0 0,58-26 0 0 0,-82 31 317 0 0,-24 11-8 0 0,0-2 0 0 0,-1 1-1 0 0,1-1 1 0 0,8-6 797 0 0,-49 15-306 0 0,25-3-715 0 0,1 0 0 0 0,-1 1 0 0 0,1 1 0 0 0,0-1 0 0 0,0 1 0 0 0,0 1 0 0 0,1-1 0 0 0,-1 1 0 0 0,1 1 0 0 0,0-1 0 0 0,1 1 0 0 0,0 0-1 0 0,-1 1 1 0 0,2 0 0 0 0,-1 0 0 0 0,1 0 0 0 0,0 0 0 0 0,1 1 0 0 0,-1 0 0 0 0,2 0 0 0 0,-1 0 0 0 0,1 0 0 0 0,0 1 0 0 0,1-1 0 0 0,0 1 0 0 0,0 0-1 0 0,0 9 1 0 0,2-12-19 0 0,0-1 0 0 0,0 1 0 0 0,1-1-1 0 0,0 1 1 0 0,0-1 0 0 0,0 1-1 0 0,1-1 1 0 0,0 0 0 0 0,0 0-1 0 0,0 0 1 0 0,0 0 0 0 0,1 0 0 0 0,0 0-1 0 0,0 0 1 0 0,0-1 0 0 0,1 1-1 0 0,-1-1 1 0 0,1 0 0 0 0,0 0 0 0 0,1-1-1 0 0,-1 1 1 0 0,0-1 0 0 0,1 0-1 0 0,8 4 1 0 0,0 0 21 0 0,0-2-1 0 0,1 0 1 0 0,-1-1 0 0 0,1 0-1 0 0,0 0 1 0 0,0-2 0 0 0,0 0-1 0 0,1-1 1 0 0,-1 0-1 0 0,0-1 1 0 0,0 0 0 0 0,1-1-1 0 0,-1-1 1 0 0,0-1 0 0 0,0 0-1 0 0,0 0 1 0 0,0-1 0 0 0,-1-1-1 0 0,0-1 1 0 0,0 0 0 0 0,0 0-1 0 0,0-1 1 0 0,11-9-1 0 0,-20 13 97 0 0,-1 0 0 0 0,1 0 0 0 0,-1 0 0 0 0,1 0 0 0 0,-1-1 0 0 0,0 1 0 0 0,0-1-1 0 0,-1 0 1 0 0,1 0 0 0 0,-1 0 0 0 0,0 0 0 0 0,0-1 0 0 0,0 1 0 0 0,0 0 0 0 0,-1-1 0 0 0,0 1-1 0 0,0-1 1 0 0,0 0 0 0 0,-1 1 0 0 0,1-1 0 0 0,-1 0 0 0 0,-1-6 0 0 0,0 6 30 0 0,0 0 0 0 0,0 0 0 0 0,-1 0 1 0 0,0 0-1 0 0,0 0 0 0 0,0 0 0 0 0,-1 1 1 0 0,1-1-1 0 0,-1 1 0 0 0,0-1 0 0 0,0 1 1 0 0,-1 0-1 0 0,1 0 0 0 0,-1 1 0 0 0,0-1 1 0 0,0 1-1 0 0,0 0 0 0 0,-1 0 0 0 0,-8-5 1 0 0,-4-1-56 0 0,-1 0-1 0 0,0 2 1 0 0,0 0 0 0 0,-1 1 0 0 0,1 0 0 0 0,-1 2 0 0 0,0 0 0 0 0,-1 1 0 0 0,1 1 0 0 0,-28 1 0 0 0,45 1-180 0 0,0 0 0 0 0,1 0 0 0 0,-1 1-1 0 0,0-1 1 0 0,0 1 0 0 0,0-1 0 0 0,0 1 0 0 0,0-1 0 0 0,1 1 0 0 0,-1 0 0 0 0,0 0-1 0 0,1 0 1 0 0,-4 2 0 0 0,5-2-53 0 0,-1-1-1 0 0,1 1 0 0 0,-1 0 1 0 0,1-1-1 0 0,0 1 1 0 0,-1 0-1 0 0,1-1 1 0 0,0 1-1 0 0,0 0 1 0 0,-1-1-1 0 0,1 1 1 0 0,0 0-1 0 0,0 0 0 0 0,0-1 1 0 0,0 1-1 0 0,0 0 1 0 0,0 0-1 0 0,0-1 1 0 0,0 1-1 0 0,0 0 1 0 0,0-1-1 0 0,1 1 0 0 0,-1 0 1 0 0,0 0-1 0 0,2 3-496 0 0,0-1 0 0 0,0 1 1 0 0,1-1-1 0 0,-1 0 0 0 0,0 0 0 0 0,1 0 0 0 0,0 0 0 0 0,0 0 0 0 0,0-1 0 0 0,0 1 0 0 0,5 2 0 0 0,2 2-590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4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56 600 0 0,'0'0'2745'0'0,"8"14"1165"0"0,39-17-2433 0 0,0-2 0 0 0,77-17 0 0 0,49-6-7230 0 0,-139 19 1314 0 0,-23 6 3173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4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0 256 0 0,'-25'19'718'0'0,"0"1"0"0"0,1 1 0 0 0,1 1 0 0 0,-22 26 0 0 0,-11 15 12 0 0,29-35-263 0 0,-39 56 1 0 0,64-81-439 0 0,-26 38 570 0 0,2 1 0 0 0,-29 62 0 0 0,54-101-574 0 0,0 0 1 0 0,-1 0-1 0 0,1 0 1 0 0,0 1-1 0 0,1-1 1 0 0,-1 0-1 0 0,1 1 1 0 0,-1-1-1 0 0,1 0 1 0 0,0 1-1 0 0,0-1 1 0 0,0 0-1 0 0,1 1 1 0 0,-1-1-1 0 0,1 0 1 0 0,0 1-1 0 0,0-1 1 0 0,0 0-1 0 0,0 0 1 0 0,1 0-1 0 0,-1 0 1 0 0,1 0-1 0 0,-1 0 1 0 0,1 0-1 0 0,0-1 1 0 0,0 1-1 0 0,1 0 1 0 0,-1-1-1 0 0,1 0 1 0 0,-1 0-1 0 0,1 0 1 0 0,-1 0-1 0 0,1 0 1 0 0,0 0-1 0 0,0 0 1 0 0,0-1-1 0 0,0 0 1 0 0,0 1-1 0 0,1-1 1 0 0,-1 0-1 0 0,0-1 1 0 0,0 1-1 0 0,1-1 1 0 0,-1 1-1 0 0,0-1 1 0 0,1 0-1 0 0,-1 0 1 0 0,4-1-1 0 0,21-2-63 0 0,0-1 0 0 0,-1-2 1 0 0,1-1-1 0 0,45-17 0 0 0,-23 3-261 0 0,71-42 1 0 0,-101 52 459 0 0,-1-1 0 0 0,25-22 0 0 0,-43 34 172 0 0,-10 0-221 0 0,1 1-1 0 0,0 0 0 0 0,0 1 1 0 0,0 0-1 0 0,0 0 0 0 0,0 1 1 0 0,1 0-1 0 0,-1 0 1 0 0,-13 8-1 0 0,-3 5 25 0 0,-32 26 0 0 0,53-40-125 0 0,1 0 0 0 0,-1 1 0 0 0,1-1 0 0 0,-1 1 0 0 0,1 0 1 0 0,0 0-1 0 0,-3 6 0 0 0,5-9-16 0 0,-1 1 0 0 0,1 0 1 0 0,-1-1-1 0 0,1 1 0 0 0,0 0 0 0 0,0 0 1 0 0,-1-1-1 0 0,1 1 0 0 0,0 0 1 0 0,0 0-1 0 0,0-1 0 0 0,0 1 0 0 0,0 0 1 0 0,0 0-1 0 0,0 0 0 0 0,0-1 0 0 0,0 1 1 0 0,0 0-1 0 0,1 0 0 0 0,-1-1 0 0 0,0 1 1 0 0,0 0-1 0 0,1-1 0 0 0,-1 1 1 0 0,1 0-1 0 0,-1 0 0 0 0,0-1 0 0 0,1 1 1 0 0,-1-1-1 0 0,1 1 0 0 0,-1 0 0 0 0,1-1 1 0 0,0 1-1 0 0,-1-1 0 0 0,1 0 1 0 0,0 1-1 0 0,-1-1 0 0 0,1 1 0 0 0,1-1 1 0 0,7 4-49 0 0,1-1 1 0 0,-1-1 0 0 0,1 0-1 0 0,0 0 1 0 0,0-1 0 0 0,0 0 0 0 0,0-1-1 0 0,0 0 1 0 0,0-1 0 0 0,0 0-1 0 0,-1 0 1 0 0,18-5 0 0 0,8-4-309 0 0,0-1 1 0 0,35-18-1 0 0,-26 9 156 0 0,-1-2-1 0 0,-1-2 1 0 0,-1-2-1 0 0,-1-1 1 0 0,49-44-1 0 0,-80 61 158 0 0,9-3 873 0 0,-13 16-378 0 0,-3 13-279 0 0,-13 85 300 0 0,16 48-439 0 0,-5-148-12 0 0,0 1 0 0 0,-1-1 1 0 0,1 1-1 0 0,-1-1 0 0 0,1 0 0 0 0,-1 1 0 0 0,0-1 1 0 0,1 0-1 0 0,-1 1 0 0 0,0-1 0 0 0,0 0 0 0 0,0 0 0 0 0,0 0 1 0 0,0 0-1 0 0,0 0 0 0 0,0 0 0 0 0,0 0 0 0 0,-1 0 0 0 0,1 0 1 0 0,0-1-1 0 0,0 1 0 0 0,-1 0 0 0 0,1-1 0 0 0,0 1 0 0 0,-1-1 1 0 0,1 0-1 0 0,-1 1 0 0 0,1-1 0 0 0,-1 0 0 0 0,1 0 1 0 0,-1 0-1 0 0,-1 0 0 0 0,-12 1 73 0 0,1 0-1 0 0,-22-3 1 0 0,17 2-104 0 0,-10-2-837 0 0,0 0 1 0 0,-36-9-1 0 0,56 10 99 0 0,4 0-1665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10:1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931 33 12405 0 0,'-50'-11'824'0'0,"0"3"0"0"0,0 1 1 0 0,-83 0-1 0 0,46 10-1134 0 0,-110 15-1 0 0,139-9-438 0 0,-65 17-1 0 0,106-22 96 0 0,1 1 1 0 0,0 2-1 0 0,-1-1 0 0 0,2 2 0 0 0,-1 0 0 0 0,1 1 1 0 0,0 0-1 0 0,-18 17 0 0 0,13 2-3647 0 0,17-23 3400 0 0,3-3-392 0 0,7 0 138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4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41 384 0 0,'0'-2'130'0'0,"0"0"-1"0"0,0 0 1 0 0,0 0 0 0 0,0 0 0 0 0,0 0-1 0 0,-1 0 1 0 0,1 0 0 0 0,-1 0-1 0 0,1 0 1 0 0,-1 0 0 0 0,0 0-1 0 0,1 0 1 0 0,-1 1 0 0 0,0-1 0 0 0,0 0-1 0 0,-3-2 1 0 0,3 3-69 0 0,0 0 0 0 0,0 1 1 0 0,0-1-1 0 0,0 1 0 0 0,0-1 0 0 0,0 1 0 0 0,0-1 1 0 0,0 1-1 0 0,0 0 0 0 0,0-1 0 0 0,0 1 0 0 0,-1 0 1 0 0,1 0-1 0 0,0 0 0 0 0,0 0 0 0 0,0 0 0 0 0,0 0 1 0 0,-1 0-1 0 0,1 1 0 0 0,0-1 0 0 0,-1 1 0 0 0,-4 1 95 0 0,0 1 0 0 0,0-1 0 0 0,0 1-1 0 0,1 1 1 0 0,-1-1 0 0 0,1 1 0 0 0,0 0-1 0 0,-7 8 1 0 0,-7 8 458 0 0,1 1 0 0 0,1 1 0 0 0,-25 41 1 0 0,-32 78 1011 0 0,9-15-616 0 0,-39 79-64 0 0,84-162-819 0 0,-83 187 454 0 0,100-221-564 0 0,-3 3-30 0 0,1 1-1 0 0,0 0 1 0 0,1-1 0 0 0,1 2-1 0 0,0-1 1 0 0,-2 18 0 0 0,5-30-110 0 0,5-1-202 0 0,-1-1 148 0 0,0 0 0 0 0,0 0 0 0 0,0-1 0 0 0,0 1 0 0 0,-1-1 0 0 0,1 0 0 0 0,0 0 0 0 0,-1 0 0 0 0,1 0 0 0 0,3-4 0 0 0,39-32-851 0 0,-40 33 819 0 0,75-67-1004 0 0,4 4 0 0 0,148-91-1 0 0,-221 151 1292 0 0,0 1 0 0 0,0 0 0 0 0,1 1 0 0 0,0 0 0 0 0,0 1 0 0 0,1 1 0 0 0,0 0 0 0 0,-1 1 0 0 0,26-3 1 0 0,-38 6-38 0 0,0 0 1 0 0,0 0-1 0 0,0 0 1 0 0,0 0-1 0 0,0 0 1 0 0,0 0-1 0 0,0 0 1 0 0,0 1-1 0 0,0-1 1 0 0,0 0-1 0 0,0 1 1 0 0,0-1-1 0 0,0 1 1 0 0,0-1-1 0 0,0 1 1 0 0,0 0-1 0 0,0-1 1 0 0,0 1-1 0 0,-1 0 1 0 0,1-1-1 0 0,0 1 1 0 0,0 0-1 0 0,-1 0 1 0 0,1 0-1 0 0,-1 0 1 0 0,1 0 0 0 0,-1-1-1 0 0,1 1 1 0 0,-1 0-1 0 0,1 0 1 0 0,-1 0-1 0 0,0 1 1 0 0,0-1-1 0 0,1 0 1 0 0,-1 0-1 0 0,0 0 1 0 0,0 0-1 0 0,0 0 1 0 0,0 0-1 0 0,0 0 1 0 0,0 0-1 0 0,-1 0 1 0 0,1 0-1 0 0,0 0 1 0 0,0 0-1 0 0,-1 0 1 0 0,1 0-1 0 0,-1 1 1 0 0,-3 10 290 0 0,0-1 0 0 0,-1 0 1 0 0,-8 16-1 0 0,7-15-222 0 0,1-1-52 0 0,-7 12-108 0 0,2 1 0 0 0,0 1 1 0 0,2-1-1 0 0,-9 41 1 0 0,16-59 29 0 0,0 0 0 0 0,0 0 0 0 0,1 1 1 0 0,0-1-1 0 0,0 0 0 0 0,0 1 1 0 0,1-1-1 0 0,0 0 0 0 0,1 1 1 0 0,-1-1-1 0 0,1 0 0 0 0,0 0 1 0 0,0 0-1 0 0,1-1 0 0 0,0 1 1 0 0,0 0-1 0 0,0-1 0 0 0,1 0 1 0 0,0 0-1 0 0,0 0 0 0 0,0 0 0 0 0,0 0 1 0 0,1-1-1 0 0,7 6 0 0 0,-4-5-19 0 0,0-1-1 0 0,-1 0 1 0 0,1 0-1 0 0,1-1 0 0 0,-1 0 1 0 0,0 0-1 0 0,1-1 0 0 0,-1 0 1 0 0,1-1-1 0 0,0 0 1 0 0,0 0-1 0 0,12-1 0 0 0,9-1-251 0 0,-1-2-1 0 0,39-7 1 0 0,-45 5 240 0 0,1-1 0 0 0,-1-1 1 0 0,-1-1-1 0 0,1-1 0 0 0,-1-1 0 0 0,-1-1 1 0 0,0 0-1 0 0,28-22 0 0 0,-45 30 157 0 0,0 0 0 0 0,0-1 0 0 0,-1 1 0 0 0,1-1 0 0 0,-1 0 1 0 0,0 0-1 0 0,0 0 0 0 0,0 0 0 0 0,-1-1 0 0 0,3-4 0 0 0,-5 8-62 0 0,1-1 1 0 0,-1 1-1 0 0,0-1 0 0 0,0 1 1 0 0,0-1-1 0 0,1 0 1 0 0,-2 1-1 0 0,1-1 1 0 0,0 1-1 0 0,0-1 1 0 0,0 1-1 0 0,-1-1 1 0 0,1 1-1 0 0,-1-1 0 0 0,1 1 1 0 0,-1 0-1 0 0,1-1 1 0 0,-1 1-1 0 0,0 0 1 0 0,0-1-1 0 0,0 1 1 0 0,0 0-1 0 0,0 0 0 0 0,0 0 1 0 0,0 0-1 0 0,0 0 1 0 0,0 0-1 0 0,0 0 1 0 0,-1 0-1 0 0,1 0 1 0 0,0 0-1 0 0,-1 1 0 0 0,1-1 1 0 0,-1 0-1 0 0,1 1 1 0 0,-2-1-1 0 0,-8-3 69 0 0,1 0-1 0 0,-1 1 0 0 0,1 1 1 0 0,-1-1-1 0 0,0 2 0 0 0,0-1 1 0 0,0 2-1 0 0,0-1 1 0 0,0 2-1 0 0,0-1 0 0 0,0 1 1 0 0,-20 5-1 0 0,17-2-118 0 0,0 0 0 0 0,1 0 0 0 0,0 2 0 0 0,0 0 0 0 0,0 0 0 0 0,0 1 0 0 0,1 1-1 0 0,0 0 1 0 0,-14 13 0 0 0,24-21 1 0 0,1 1-1 0 0,0 0 1 0 0,0 0-1 0 0,0 0 1 0 0,0 0 0 0 0,0 1-1 0 0,0-1 1 0 0,0 0-1 0 0,0 0 1 0 0,0 0-1 0 0,1 1 1 0 0,-1-1-1 0 0,0 0 1 0 0,1 1-1 0 0,-1-1 1 0 0,1 1-1 0 0,0-1 1 0 0,-1 1 0 0 0,1-1-1 0 0,0 3 1 0 0,0-3-8 0 0,0 0 0 0 0,1 0 0 0 0,-1 0 0 0 0,1 0 0 0 0,0 0 1 0 0,-1 0-1 0 0,1 0 0 0 0,-1 0 0 0 0,1 0 0 0 0,0-1 0 0 0,0 1 0 0 0,0 0 1 0 0,-1 0-1 0 0,1-1 0 0 0,0 1 0 0 0,0-1 0 0 0,0 1 0 0 0,0-1 0 0 0,0 1 1 0 0,2 0-1 0 0,3 1-26 0 0,0 0-1 0 0,0-1 1 0 0,0 0 0 0 0,0 0 0 0 0,0 0 0 0 0,1-1-1 0 0,-1 0 1 0 0,8 0 0 0 0,5-4-53 0 0,0 0 0 0 0,-1-1 0 0 0,1-1 1 0 0,-1-1-1 0 0,31-15 0 0 0,82-57-190 0 0,-113 67 263 0 0,14-11 126 0 0,-1-1-1 0 0,52-54 1 0 0,-17 15 870 0 0,-65 63-981 0 0,0 0 0 0 0,0-1 1 0 0,0 1-1 0 0,0 0 0 0 0,0 0 1 0 0,0 0-1 0 0,1 0 0 0 0,-1 0 1 0 0,0 0-1 0 0,0 0 0 0 0,0 1 1 0 0,0-1-1 0 0,0 0 0 0 0,0 1 1 0 0,1-1-1 0 0,-1 0 0 0 0,0 1 1 0 0,0 0-1 0 0,0-1 0 0 0,0 1 1 0 0,0-1-1 0 0,-1 1 0 0 0,1 0 1 0 0,0 0-1 0 0,0 0 0 0 0,0-1 1 0 0,-1 1-1 0 0,1 0 0 0 0,0 0 0 0 0,-1 0 1 0 0,1 1-1 0 0,24 33-52 0 0,-12-10-81 0 0,39 87-313 0 0,-48-100 440 0 0,0-1 1 0 0,0 1-1 0 0,-2-1 0 0 0,1 1 1 0 0,-1 0-1 0 0,-1 0 0 0 0,-1 24 1 0 0,-1-30 39 0 0,0 1 0 0 0,-1-1-1 0 0,0 1 1 0 0,0-1 0 0 0,-1 0 0 0 0,0 0 0 0 0,0 0 0 0 0,0 0 0 0 0,-1 0 0 0 0,0-1 0 0 0,0 0 0 0 0,0 1 0 0 0,-1-2 0 0 0,1 1 0 0 0,-9 6 0 0 0,-10 7 213 0 0,-1-1 0 0 0,-30 17-1 0 0,32-20-93 0 0,8-6-98 0 0,-17 11 84 0 0,-34 16 0 0 0,195-113-7687 0 0,-73 53 5434 0 0,-24 11 1109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6:2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82 788 0 0,'-3'-11'1239'0'0,"2"5"-471"0"0,0 0 0 0 0,-1 0 0 0 0,0 0 1 0 0,0 0-1 0 0,-1 0 0 0 0,1 0 0 0 0,-1 1 0 0 0,0-1 0 0 0,-6-6 0 0 0,8 11-545 0 0,1 1 0 0 0,-1-1 0 0 0,0 1 0 0 0,0-1 0 0 0,0 1 0 0 0,0-1 0 0 0,1 1 0 0 0,-1 0 0 0 0,0-1 0 0 0,0 1 0 0 0,0 0 1 0 0,0 0-1 0 0,0 0 0 0 0,0 0 0 0 0,0 0 0 0 0,0 0 0 0 0,0 0 0 0 0,0 0 0 0 0,0 0 0 0 0,0 0 0 0 0,0 0 0 0 0,-1 1 1 0 0,-25 15 1317 0 0,-19 33-1601 0 0,40-43 494 0 0,-37 51-27 0 0,3 1-1 0 0,-58 112 1 0 0,39-66-179 0 0,40-71-998 0 0,1 1 0 0 0,2 0-1 0 0,1 2 1 0 0,-14 51 0 0 0,28-84 356 0 0,0 0 1 0 0,1 0-1 0 0,0 1 0 0 0,-1-1 0 0 0,1 0 0 0 0,0 1 0 0 0,1-1 0 0 0,-1 0 0 0 0,0 1 1 0 0,1-1-1 0 0,0 0 0 0 0,2 6 0 0 0,-2-7 133 0 0,0 0-1 0 0,0 0 1 0 0,0-1-1 0 0,0 1 1 0 0,1 0 0 0 0,-1-1-1 0 0,0 1 1 0 0,1-1-1 0 0,-1 1 1 0 0,1-1 0 0 0,-1 0-1 0 0,1 0 1 0 0,0 0-1 0 0,0 0 1 0 0,-1 0 0 0 0,1 0-1 0 0,0 0 1 0 0,0-1-1 0 0,0 1 1 0 0,0 0 0 0 0,0-1-1 0 0,3 1 1 0 0,14-1-1134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6:2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0 384 0 0,'10'127'8814'0'0,"26"79"-7001"0"0,-36-205-1778 0 0,17 66-604 0 0,3 0 1 0 0,39 89 0 0 0,-39-106-1161 0 0,-15-36 204 0 0,-1 0 1 0 0,0 0-1 0 0,2 24 0 0 0,-4-28 420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6:2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56 0 0,'-9'2'4596'0'0,"9"2"-1852"0"0,18 9-766 0 0,31 10-1423 0 0,-17-12-378 0 0,1-1-1 0 0,1-2 1 0 0,45 6 0 0 0,106 3-2756 0 0,-160-15 1884 0 0,136 6-5265 0 0,-128-8 4834 0 0</inkml:trace>
  <inkml:trace contextRef="#ctx0" brushRef="#br0" timeOffset="1">1058 82 1240 0 0,'-16'7'3715'0'0,"1"2"1826"0"0,15-9-5508 0 0,1 1-1 0 0,-1 0 0 0 0,1-1 0 0 0,-1 1 0 0 0,1-1 1 0 0,-1 1-1 0 0,1-1 0 0 0,0 1 0 0 0,-1-1 0 0 0,1 1 1 0 0,0-1-1 0 0,-1 0 0 0 0,1 1 0 0 0,0-1 0 0 0,-1 0 1 0 0,1 0-1 0 0,0 0 0 0 0,0 1 0 0 0,-1-1 0 0 0,1 0 1 0 0,0 0-1 0 0,0 0 0 0 0,-1 0 0 0 0,1 0 0 0 0,0 0 1 0 0,1-1-1 0 0,226 29-9288 0 0,-207-24 8018 0 0</inkml:trace>
  <inkml:trace contextRef="#ctx0" brushRef="#br0" timeOffset="2">1045 314 680 0 0,'0'1'161'0'0,"-1"1"1"0"0,1-1-1 0 0,0 1 0 0 0,0-1 1 0 0,0 1-1 0 0,0-1 0 0 0,0 1 0 0 0,0 0 1 0 0,0-1-1 0 0,1 1 0 0 0,-1-1 1 0 0,0 0-1 0 0,1 1 0 0 0,-1-1 1 0 0,1 1-1 0 0,0-1 0 0 0,-1 0 0 0 0,1 1 1 0 0,0-1-1 0 0,0 0 0 0 0,0 1 1 0 0,0-1-1 0 0,0 0 0 0 0,0 0 0 0 0,0 0 1 0 0,1 0-1 0 0,-1 0 0 0 0,0 0 1 0 0,0-1-1 0 0,1 1 0 0 0,-1 0 1 0 0,0-1-1 0 0,1 1 0 0 0,-1-1 0 0 0,1 1 1 0 0,-1-1-1 0 0,1 1 0 0 0,1-1 1 0 0,18 6-171 0 0,-1 0 0 0 0,2-2 1 0 0,-1 0-1 0 0,37 1 0 0 0,90-6-3955 0 0,-118 0 2680 0 0,6-1 117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6:3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291 207 240 0 0,'5'-10'804'0'0,"0"0"0"0"0,-1 0 0 0 0,0 0 0 0 0,0 0 0 0 0,-1-1 0 0 0,-1 0 0 0 0,0 1 0 0 0,0-1 0 0 0,-1 0 0 0 0,-1 0 0 0 0,0 0 0 0 0,-1-14 0 0 0,0 22-513 0 0,0 0 0 0 0,0 0 0 0 0,-1 1 0 0 0,1-1 0 0 0,-1 0 0 0 0,0 0 0 0 0,1 1 0 0 0,-1-1 0 0 0,0 1 0 0 0,0 0 0 0 0,-1-1 0 0 0,1 1 0 0 0,0 0 0 0 0,-1 0 0 0 0,1 1 0 0 0,-1-1 0 0 0,0 0 0 0 0,0 1 1 0 0,1 0-1 0 0,-6-2 0 0 0,6 2-199 0 0,-1 0 0 0 0,1 0 0 0 0,-1 0 1 0 0,0 0-1 0 0,0 0 0 0 0,1 1 0 0 0,-1-1 1 0 0,0 1-1 0 0,0 0 0 0 0,0 0 0 0 0,0 0 0 0 0,1 0 1 0 0,-1 1-1 0 0,0-1 0 0 0,0 1 0 0 0,0-1 1 0 0,1 1-1 0 0,-1 0 0 0 0,0 0 0 0 0,1 0 1 0 0,-1 1-1 0 0,-3 1 0 0 0,-6 10-62 0 0,0 0-1 0 0,1 0 0 0 0,1 1 1 0 0,0 0-1 0 0,1 0 1 0 0,0 1-1 0 0,-10 26 1 0 0,-37 121-226 0 0,48-136 137 0 0,-7 24-1094 0 0,3 0 0 0 0,-8 57 1 0 0,18-89-155 0 0,0 0 0 0 0,1 1 0 0 0,1-1 0 0 0,1 0 0 0 0,0 0 0 0 0,2 0 1 0 0,0 0-1 0 0,1 0 0 0 0,9 27 0 0 0,-5-28-192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6:3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65 239 168 0 0,'-23'-27'4926'0'0,"19"23"-4383"0"0,-1-1 0 0 0,1 0 1 0 0,0 0-1 0 0,0 0 0 0 0,0-1 0 0 0,0 1 1 0 0,1-1-1 0 0,0 0 0 0 0,-3-8 0 0 0,6 11-470 0 0,0 1-1 0 0,0 0 1 0 0,0-1-1 0 0,0 1 1 0 0,0 0-1 0 0,1-1 1 0 0,-1 1-1 0 0,1-1 1 0 0,-1 1-1 0 0,1 0 1 0 0,0 0-1 0 0,0 0 0 0 0,0-1 1 0 0,0 1-1 0 0,0 0 1 0 0,1 0-1 0 0,-1 0 1 0 0,1 1-1 0 0,-1-1 1 0 0,1 0-1 0 0,0 0 1 0 0,0 1-1 0 0,-1-1 1 0 0,1 1-1 0 0,3-2 1 0 0,7-5-57 0 0,0 1 0 0 0,0 0 0 0 0,15-5 0 0 0,-12 5 217 0 0,7-3-24 0 0,1 1 0 0 0,1 1 0 0 0,-1 1 0 0 0,1 1-1 0 0,0 1 1 0 0,38-3 0 0 0,-43 7-45 0 0,0 0-1 0 0,-1 2 0 0 0,1 0 1 0 0,0 1-1 0 0,-1 1 0 0 0,1 1 1 0 0,-1 0-1 0 0,0 1 0 0 0,20 10 0 0 0,-35-14-119 0 0,-1 0 0 0 0,0 0 0 0 0,0 0 0 0 0,0 0 0 0 0,0 1 0 0 0,0-1 0 0 0,0 1 0 0 0,0-1 0 0 0,0 1 0 0 0,0 0 0 0 0,-1 0 0 0 0,1 0 0 0 0,-1 0 0 0 0,1 0 0 0 0,-1 0 0 0 0,0 0 0 0 0,0 0 0 0 0,0 1-1 0 0,0-1 1 0 0,0 0 0 0 0,0 1 0 0 0,-1-1 0 0 0,1 1 0 0 0,-1-1 0 0 0,0 1 0 0 0,1-1 0 0 0,-1 0 0 0 0,-1 1 0 0 0,1-1 0 0 0,0 1 0 0 0,0-1 0 0 0,-1 1 0 0 0,1-1 0 0 0,-1 1 0 0 0,0-1 0 0 0,0 0 0 0 0,0 1 0 0 0,-2 2-1 0 0,-5 11 101 0 0,-1-1 0 0 0,0 1 0 0 0,-1-2 0 0 0,-16 19 0 0 0,12-16-169 0 0,-19 24-30 0 0,-3-2-1 0 0,-49 41 1 0 0,85-79-34 0 0,2 2-292 0 0,0 0 309 0 0,0 0-1 0 0,0 0 1 0 0,0-1 0 0 0,0 1 0 0 0,1 0-1 0 0,0-1 1 0 0,2 3 0 0 0,6 5-1 0 0,12 16-122 0 0,1-2-1 0 0,2-1 1 0 0,34 25 0 0 0,36 32-191 0 0,-85-68 398 0 0,0-1-1 0 0,0 1 1 0 0,-1 1-1 0 0,-1 0 1 0 0,14 24-1 0 0,-22-34 36 0 0,0 0 0 0 0,1 1 0 0 0,-1-1 0 0 0,-1 0 0 0 0,1 1-1 0 0,0-1 1 0 0,-1 1 0 0 0,0-1 0 0 0,0 1 0 0 0,0-1-1 0 0,0 1 1 0 0,0-1 0 0 0,-1 1 0 0 0,1-1 0 0 0,-1 0-1 0 0,0 1 1 0 0,0-1 0 0 0,0 0 0 0 0,-1 1 0 0 0,1-1 0 0 0,-1 0-1 0 0,0 0 1 0 0,1 0 0 0 0,-5 4 0 0 0,-5 6 124 0 0,0-1 0 0 0,-1 0 0 0 0,-25 19-1 0 0,24-21-119 0 0,-30 21 169 0 0,-1-1-1 0 0,-1-2 0 0 0,-2-2 0 0 0,0-3 1 0 0,-2-1-1 0 0,-68 20 0 0 0,112-40-223 0 0,0-1 0 0 0,-1 0 0 0 0,1 0 0 0 0,0 0-1 0 0,-1 0 1 0 0,-10-1 0 0 0,14 0-29 0 0,1 0 1 0 0,0 0-1 0 0,0-1 0 0 0,0 1 0 0 0,0 0 0 0 0,0 0 0 0 0,0-1 1 0 0,-1 1-1 0 0,1-1 0 0 0,0 1 0 0 0,0-1 0 0 0,0 1 0 0 0,0-1 1 0 0,1 0-1 0 0,-1 1 0 0 0,0-1 0 0 0,0 0 0 0 0,0 0 0 0 0,0 1 1 0 0,1-1-1 0 0,-1 0 0 0 0,0 0 0 0 0,1 0 0 0 0,-1 0 0 0 0,1 0 1 0 0,-1 0-1 0 0,1 0 0 0 0,-1 0 0 0 0,1-1 0 0 0,0 1 0 0 0,0 0 1 0 0,-1 0-1 0 0,1 0 0 0 0,0 0 0 0 0,0 0 0 0 0,0 0 0 0 0,0-1 1 0 0,0 1-1 0 0,1-2 0 0 0,1-11-562 0 0,1 0 0 0 0,0 0 0 0 0,1 1 1 0 0,1-1-1 0 0,11-24 0 0 0,-12 30 32 0 0,0 0 0 0 0,1 0 0 0 0,0 1 0 0 0,0-1 0 0 0,1 1 0 0 0,0 0 0 0 0,0 1 0 0 0,1 0 0 0 0,0 0 0 0 0,11-8 0 0 0,-16 13 171 0 0,0 0 0 0 0,1 0 0 0 0,-1 0 0 0 0,0 0 0 0 0,1 1 0 0 0,-1-1 1 0 0,1 1-1 0 0,-1-1 0 0 0,1 1 0 0 0,-1 0 0 0 0,1 0 0 0 0,0 0 0 0 0,-1 0 0 0 0,1 1 1 0 0,-1-1-1 0 0,5 2 0 0 0,3 2-829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6:3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1068 0 0,'1'0'296'0'0,"2"-1"274"0"0,-1 0 0 0 0,0 1 0 0 0,0-1 0 0 0,1 0 0 0 0,-1-1 0 0 0,0 1 1 0 0,0 0-1 0 0,0 0 0 0 0,0-1 0 0 0,0 1 0 0 0,-1-1 0 0 0,1 0 0 0 0,0 0 0 0 0,-1 1 0 0 0,1-1 0 0 0,-1 0 1 0 0,0 0-1 0 0,3-5 0 0 0,-2 7-446 0 0,0-1 1 0 0,1 1-1 0 0,-1 0 1 0 0,1 0-1 0 0,-1 0 1 0 0,1 0-1 0 0,-1 0 1 0 0,1 0-1 0 0,-1 1 1 0 0,5 1-1 0 0,-2-1-32 0 0,156 29-4253 0 0,-116-19 2300 0 0,-35-8 1039 0 0,1-1 0 0 0,-1 2 0 0 0,0 0 0 0 0,-1 0 0 0 0,1 1-1 0 0,-1 0 1 0 0,15 10 0 0 0,-16-8-200 0 0</inkml:trace>
  <inkml:trace contextRef="#ctx0" brushRef="#br0" timeOffset="1">212 132 452 0 0,'-36'12'9282'0'0,"65"-3"-8468"0"0,7 1-1704 0 0,50 6 0 0 0,39-3-5651 0 0,-99-10 5118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6:3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616 236 1016 0 0,'0'0'2306'0'0,"-33"-9"3187"0"0,30 8-5270 0 0,1-1-1 0 0,0 0 0 0 0,0 1 0 0 0,-1-1 0 0 0,1 0 0 0 0,1 0 1 0 0,-1 0-1 0 0,0 0 0 0 0,0-1 0 0 0,1 1 0 0 0,0 0 0 0 0,-1-1 0 0 0,1 1 1 0 0,0-1-1 0 0,0 0 0 0 0,0 1 0 0 0,0-1 0 0 0,1 0 0 0 0,-1 1 0 0 0,1-5 446 0 0,-3-29 1940 0 0,-1 30-2463 0 0,0-1-1 0 0,-1 0 0 0 0,0 1 0 0 0,0 0 1 0 0,-1 0-1 0 0,1 1 0 0 0,-1-1 1 0 0,-1 1-1 0 0,1 0 0 0 0,0 1 1 0 0,-1 0-1 0 0,0 0 0 0 0,0 0 1 0 0,-10-3-1 0 0,5 1-286 0 0,0 0 1 0 0,1-1-1 0 0,-22-16 0 0 0,31 21 104 0 0,-1 0-1 0 0,0 0 1 0 0,1 1-1 0 0,-1-1 1 0 0,0 1-1 0 0,0 0 1 0 0,0 0-1 0 0,0 0 1 0 0,0 0-1 0 0,0 0 1 0 0,0 1-1 0 0,0-1 1 0 0,0 1-1 0 0,-1 0 0 0 0,1 0 1 0 0,0 0-1 0 0,0 1 1 0 0,0-1-1 0 0,0 1 1 0 0,0-1-1 0 0,0 1 1 0 0,0 0-1 0 0,0 0 1 0 0,-5 2-1 0 0,3 0 19 0 0,1-1 0 0 0,-1 1 0 0 0,0-1 0 0 0,1 1 0 0 0,-1 0 0 0 0,1 1-1 0 0,0-1 1 0 0,0 1 0 0 0,0 0 0 0 0,1 0 0 0 0,-1 0 0 0 0,1 1 0 0 0,-4 5 0 0 0,-1 9 31 0 0,0 0 1 0 0,1 1-1 0 0,1 0 1 0 0,1 0-1 0 0,-5 35 1 0 0,3 105 29 0 0,5-141 63 0 0,-1 0 1 0 0,0 0 0 0 0,-1-1 0 0 0,-1 1 0 0 0,-1-1 0 0 0,-1 0-1 0 0,-17 33 1 0 0,4-18-20 0 0,0-1 0 0 0,-35 40 0 0 0,15-21-91 0 0,40-51-6 0 0,0 0 0 0 0,0 1-1 0 0,-1-1 1 0 0,1 0 0 0 0,0 0 0 0 0,-1 0 0 0 0,1 1-1 0 0,0-1 1 0 0,0 0 0 0 0,0 1 0 0 0,-1-1 0 0 0,1 0 0 0 0,0 1-1 0 0,0-1 1 0 0,0 0 0 0 0,0 1 0 0 0,-1-1 0 0 0,1 0-1 0 0,0 1 1 0 0,0-1 0 0 0,0 0 0 0 0,0 1 0 0 0,0-1-1 0 0,0 0 1 0 0,0 1 0 0 0,0-1 0 0 0,0 0 0 0 0,0 1 0 0 0,0-1-1 0 0,0 1 1 0 0,0-1 0 0 0,1 0 0 0 0,-1 1 0 0 0,14-3-175 0 0,30-20 150 0 0,-31 16 19 0 0,3-2-20 0 0,0 2 1 0 0,1 0-1 0 0,0 1 0 0 0,34-5 1 0 0,-45 9 39 0 0,0 1 0 0 0,-1 0 0 0 0,1 0 0 0 0,0 0 0 0 0,-1 1 1 0 0,1 0-1 0 0,0 0 0 0 0,9 3 0 0 0,-13-3 17 0 0,1 0-1 0 0,0 1 1 0 0,0-1-1 0 0,-1 1 1 0 0,1 0-1 0 0,-1-1 1 0 0,1 1-1 0 0,-1 0 1 0 0,0 1-1 0 0,0-1 1 0 0,0 0-1 0 0,0 1 1 0 0,0-1-1 0 0,0 1 1 0 0,-1-1 0 0 0,1 1-1 0 0,0 3 1 0 0,0-2-1 0 0,-1 0 1 0 0,-1 0-1 0 0,1-1 1 0 0,-1 1-1 0 0,1 0 1 0 0,-1 0-1 0 0,0 0 1 0 0,-1 0-1 0 0,1 0 0 0 0,0 0 1 0 0,-1-1-1 0 0,0 1 1 0 0,0 0-1 0 0,-2 5 1 0 0,-27 53 46 0 0,21-46-48 0 0,-27 53 3 0 0,8-20-108 0 0,3 1-1 0 0,-19 56 1 0 0,42-100 90 0 0,1 0 1 0 0,0-1 0 0 0,0 1 0 0 0,1 0-1 0 0,0 0 1 0 0,0 0 0 0 0,0 0-1 0 0,1-1 1 0 0,-1 1 0 0 0,1 0 0 0 0,1 0-1 0 0,-1-1 1 0 0,1 1 0 0 0,0 0-1 0 0,0-1 1 0 0,1 0 0 0 0,0 0 0 0 0,0 1-1 0 0,0-1 1 0 0,0-1 0 0 0,7 8 0 0 0,8 8 18 0 0,0-2 1 0 0,1 0 0 0 0,32 22 0 0 0,-42-33-66 0 0,4 4-235 0 0,27 17-1795 0 0,-37-27 1302 0 0,-1 1-1 0 0,1-1 0 0 0,-1 0 1 0 0,1-1-1 0 0,0 1 0 0 0,0 0 1 0 0,-1-1-1 0 0,6 1 0 0 0,-6-2 263 0 0,0 0 1 0 0,0 0-1 0 0,0 0 0 0 0,-1 0 0 0 0,1 0 0 0 0,0 0 1 0 0,-1 0-1 0 0,1-1 0 0 0,-1 1 0 0 0,2-3 0 0 0,1 1-344 0 0,7-5-532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6:3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97 152 496 0 0,'-14'-19'5350'0'0,"13"18"-5074"0"0,0 0 0 0 0,0 0 0 0 0,-1 0 0 0 0,1-1 0 0 0,0 1 0 0 0,0 0 0 0 0,0-1 0 0 0,1 1 0 0 0,-1 0 0 0 0,0-1 0 0 0,0 1 0 0 0,1-1 0 0 0,-1 1 0 0 0,1-1 0 0 0,-1 0 0 0 0,1 1 0 0 0,0-1 0 0 0,-1 1 0 0 0,1-1 0 0 0,0 0 1 0 0,0 1-1 0 0,0-1 0 0 0,1 0 0 0 0,-1 1 0 0 0,0-1 0 0 0,0 1 0 0 0,1-1 0 0 0,-1 0 0 0 0,1 1 0 0 0,1-3 0 0 0,3-3-220 0 0,1 0 0 0 0,-1 0 0 0 0,1 1 0 0 0,1 0 0 0 0,-1 0 0 0 0,1 1-1 0 0,0 0 1 0 0,0 0 0 0 0,1 1 0 0 0,-1 0 0 0 0,1 0 0 0 0,0 0 0 0 0,0 1 0 0 0,0 0 0 0 0,0 1 0 0 0,1 0 0 0 0,-1 0 0 0 0,1 1 0 0 0,0 0 0 0 0,-1 1 0 0 0,1-1 0 0 0,10 2 0 0 0,-14 0-35 0 0,0 0 0 0 0,-1 0 0 0 0,1 0 0 0 0,0 1 0 0 0,-1 0 0 0 0,1 0 0 0 0,-1 0 0 0 0,1 0 0 0 0,6 6-1 0 0,-9-6-19 0 0,0-1-1 0 0,0 1 0 0 0,0 1 1 0 0,-1-1-1 0 0,1 0 1 0 0,-1 0-1 0 0,1 0 0 0 0,-1 1 1 0 0,0-1-1 0 0,0 1 0 0 0,0-1 1 0 0,0 1-1 0 0,0-1 0 0 0,-1 1 1 0 0,1 0-1 0 0,-1-1 0 0 0,0 1 1 0 0,0 5-1 0 0,8 84-963 0 0,-6-69 858 0 0,-1-19 104 0 0,-1 0 1 0 0,1-1-1 0 0,-1 1 0 0 0,0 0 1 0 0,0 0-1 0 0,-1-1 0 0 0,1 1 1 0 0,-2 6-1 0 0,-4 7-14 0 0,-2-1-1 0 0,1 0 1 0 0,-2-1-1 0 0,0 0 1 0 0,-1 0-1 0 0,-16 19 1 0 0,16-21-45 0 0,2 0 0 0 0,0 1 0 0 0,0-1 0 0 0,1 2 1 0 0,1-1-1 0 0,1 1 0 0 0,0 0 0 0 0,-5 24 0 0 0,4-4-140 0 0,2 0 0 0 0,0 61 0 0 0,2-48-115 0 0,2-48 286 0 0,2 2 16 0 0,-2-2 13 0 0,-2 5-432 0 0,0 0 387 0 0,-1 0 0 0 0,1-1 0 0 0,-1 1 0 0 0,-7 7 0 0 0,-1 4 38 0 0,7-9-5 0 0,0 1 0 0 0,0-1 1 0 0,1 1-1 0 0,1 0 0 0 0,-1 1 0 0 0,1-1 1 0 0,0 0-1 0 0,1 0 0 0 0,0 1 0 0 0,1-1 1 0 0,-1 1-1 0 0,1-1 0 0 0,1 1 1 0 0,0-1-1 0 0,0 1 0 0 0,1-1 0 0 0,0 0 1 0 0,0 0-1 0 0,5 11 0 0 0,-7-18 15 0 0,1 1 0 0 0,-1-1-1 0 0,1 0 1 0 0,-1 0 0 0 0,1 1 0 0 0,-1-1-1 0 0,1 0 1 0 0,0 0 0 0 0,0 0 0 0 0,0 1-1 0 0,0-1 1 0 0,0 0 0 0 0,0 0 0 0 0,0-1-1 0 0,0 1 1 0 0,0 0 0 0 0,0 0 0 0 0,0 0-1 0 0,0-1 1 0 0,1 1 0 0 0,-1-1 0 0 0,0 1-1 0 0,1-1 1 0 0,-1 1 0 0 0,0-1 0 0 0,1 0-1 0 0,-1 1 1 0 0,0-1 0 0 0,1 0 0 0 0,2 0-1 0 0,2-1 12 0 0,1-1-1 0 0,-1 1 1 0 0,0-1-1 0 0,0-1 0 0 0,11-4 1 0 0,-16 6-15 0 0,2 0 74 0 0,-1 0 0 0 0,1 0-1 0 0,-1-1 1 0 0,1 0-1 0 0,-1 1 1 0 0,0-1 0 0 0,1 0-1 0 0,-1 0 1 0 0,0 0-1 0 0,0 0 1 0 0,-1-1 0 0 0,1 1-1 0 0,0 0 1 0 0,-1-1-1 0 0,1 1 1 0 0,-1-1 0 0 0,0 0-1 0 0,0 0 1 0 0,0 1-1 0 0,0-1 1 0 0,0 0-1 0 0,-1 0 1 0 0,1-4 0 0 0,-1 7-71 0 0,-16-12-2583 0 0,4 14 2555 0 0,-6-1-1126 0 0,16-4 696 0 0,9-6 466 0 0,-7 9-49 0 0,-3-18-223 0 0,3 16 249 0 0,0 1-1 0 0,0 0 1 0 0,0-1-1 0 0,0 1 1 0 0,-1-1-1 0 0,1 1 1 0 0,0 0-1 0 0,-1-1 1 0 0,1 1 0 0 0,-1 0-1 0 0,0 0 1 0 0,1-1-1 0 0,-1 1 1 0 0,0 0-1 0 0,0 0 1 0 0,0 0 0 0 0,0 0-1 0 0,0 0 1 0 0,0 0-1 0 0,0 0 1 0 0,0 0-1 0 0,0 0 1 0 0,0 0-1 0 0,0 1 1 0 0,-1-1 0 0 0,1 1-1 0 0,0-1 1 0 0,0 1-1 0 0,-1-1 1 0 0,1 1-1 0 0,-2-1 1 0 0,2 1-5 0 0,1-1 0 0 0,-1 0 1 0 0,1 1-1 0 0,-1-1 0 0 0,1 0 1 0 0,-1 1-1 0 0,1-1 0 0 0,0 0 1 0 0,-1 1-1 0 0,1-1 0 0 0,0 0 1 0 0,-1 0-1 0 0,1 0 0 0 0,0 1 1 0 0,0-1-1 0 0,0 0 0 0 0,0 0 1 0 0,0 0-1 0 0,0 1 0 0 0,0-1 0 0 0,0 0 1 0 0,0 0-1 0 0,0 0 0 0 0,1 1 1 0 0,-1-1-1 0 0,0 0 0 0 0,0 0 1 0 0,1 1-1 0 0,0-2 0 0 0,-1 1 54 0 0,0 0 0 0 0,0 0 0 0 0,1-1 0 0 0,-1 1 0 0 0,1 0 0 0 0,-1 0 1 0 0,1 0-1 0 0,-1 1 0 0 0,1-1 0 0 0,0 0 0 0 0,-1 0 0 0 0,1 0 0 0 0,0 0 0 0 0,0 1 0 0 0,0-1 0 0 0,-1 0 0 0 0,1 1 0 0 0,0-1 0 0 0,0 0 0 0 0,0 1 0 0 0,1-1 0 0 0,7 2-10 0 0,-1 0 0 0 0,0 1-1 0 0,0 0 1 0 0,8 4 0 0 0,8 1-31 0 0,-6-4-10 0 0,1 1 1 0 0,0-2-1 0 0,27 0 3031 0 0,-61-27-4058 0 0,10 23 965 0 0,0 1-1 0 0,0 0 1 0 0,0 1 0 0 0,-1-1-1 0 0,1 1 1 0 0,0 0-1 0 0,0 1 1 0 0,-1-1 0 0 0,1 1-1 0 0,0 0 1 0 0,0 0-1 0 0,0 1 1 0 0,0-1 0 0 0,0 1-1 0 0,-5 3 1 0 0,-2 3-39 0 0,0 0-1 0 0,-16 15 1 0 0,28-22 106 0 0,-1-1-1 0 0,1 0 0 0 0,0 0 1 0 0,-1 1-1 0 0,1-1 1 0 0,-1 0-1 0 0,1 0 0 0 0,-1 1 1 0 0,1-1-1 0 0,0 1 1 0 0,-1-1-1 0 0,1 0 1 0 0,0 1-1 0 0,-1-1 0 0 0,1 1 1 0 0,0-1-1 0 0,0 1 1 0 0,-1-1-1 0 0,1 1 0 0 0,0-1 1 0 0,0 1-1 0 0,0-1 1 0 0,0 1-1 0 0,0-1 0 0 0,0 1 1 0 0,0-1-1 0 0,0 1 1 0 0,0-1-1 0 0,0 1 0 0 0,0-1 1 0 0,0 2-1 0 0,1 8 210 0 0,-4 5 244 0 0,2-15-444 0 0,1 1 1 0 0,0 0-1 0 0,-1-1 1 0 0,1 1-1 0 0,0 0 1 0 0,0-1-1 0 0,0 1 0 0 0,-1 0 1 0 0,1-1-1 0 0,0 1 1 0 0,0 0-1 0 0,0 0 1 0 0,0-1-1 0 0,0 1 1 0 0,0 0-1 0 0,0-1 0 0 0,1 1 1 0 0,-1 0-1 0 0,0-1 1 0 0,0 1-1 0 0,0 0 1 0 0,1-1-1 0 0,-1 1 1 0 0,0 0-1 0 0,1-1 0 0 0,-1 1 1 0 0,1-1-1 0 0,-1 1 1 0 0,0-1-1 0 0,1 1 1 0 0,-1-1-1 0 0,1 1 1 0 0,0-1-1 0 0,-1 1 0 0 0,2 0 1 0 0,1 3 32 0 0,0 0 0 0 0,0 1 1 0 0,0-1-1 0 0,0 1 0 0 0,-1 0 1 0 0,0 0-1 0 0,0 0 0 0 0,0 0 0 0 0,-1 0 1 0 0,1 1-1 0 0,-1-1 0 0 0,0 8 0 0 0,0-9-29 0 0,-1-1 0 0 0,1 0-1 0 0,0 0 1 0 0,0 0 0 0 0,0 0-1 0 0,1 0 1 0 0,-1 0 0 0 0,1 0-1 0 0,-1 0 1 0 0,4 4 0 0 0,11 24-27 0 0,-14-25 17 0 0,1 1 0 0 0,0-1 0 0 0,1 1 0 0 0,-1-1 0 0 0,1 0 0 0 0,0 0 0 0 0,1-1-1 0 0,7 8 1 0 0,12 18-123 0 0,-18-24 167 0 0,-1 0-1 0 0,0 0 1 0 0,0 1 0 0 0,-1 0 0 0 0,0 0 0 0 0,0 0 0 0 0,-1 1 0 0 0,0-1 0 0 0,0 1 0 0 0,-1 0 0 0 0,0 0 0 0 0,-1 0-1 0 0,1 14 1 0 0,-2 8 73 0 0,1-11-43 0 0,-1 0 1 0 0,-1 0-1 0 0,-7 38 1 0 0,-7 21 1145 0 0,12-74-1056 0 0,0 0 0 0 0,0 0-1 0 0,0 0 1 0 0,0 0 0 0 0,-1-1-1 0 0,0 1 1 0 0,0-1 0 0 0,0 0-1 0 0,0 0 1 0 0,-1 0 0 0 0,0-1-1 0 0,0 1 1 0 0,0-1 0 0 0,0 0-1 0 0,0-1 1 0 0,0 1 0 0 0,-1-1-1 0 0,-5 2 1 0 0,-7 2 101 0 0,-1-1 0 0 0,1 0 0 0 0,-1-1 0 0 0,-27 1 0 0 0,35-4-291 0 0,0-1 0 0 0,0 0 0 0 0,0-1 0 0 0,0 0 0 0 0,0-1 1 0 0,-14-5-1 0 0,20 6-425 0 0,0-1 0 0 0,0 1 1 0 0,0-1-1 0 0,0-1 0 0 0,1 1 1 0 0,-1-1-1 0 0,1 1 0 0 0,0-1 1 0 0,0-1-1 0 0,0 1 0 0 0,0-1 1 0 0,0 1-1 0 0,1-1 0 0 0,0 0 1 0 0,-4-6-1 0 0,5 8 251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6:2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412 349 88 0 0,'12'-11'1890'0'0,"-11"10"-1743"0"0,-1 1 0 0 0,1 0 0 0 0,0-1 0 0 0,-1 1 0 0 0,1 0 0 0 0,-1-1 0 0 0,1 1 0 0 0,-1-1 0 0 0,1 1 0 0 0,0-1 0 0 0,-1 1 0 0 0,0-1 0 0 0,1 1 0 0 0,-1-1 0 0 0,1 0 0 0 0,-1 1 0 0 0,0-1 0 0 0,1 0 0 0 0,-1 1 0 0 0,0-1-1 0 0,0 0 1 0 0,1 1 0 0 0,-1-1 0 0 0,0 0 0 0 0,0 1 0 0 0,0-1 0 0 0,0 0 0 0 0,0 0 0 0 0,0 1 0 0 0,0-1 0 0 0,0 0 0 0 0,0 0 0 0 0,-1 1 0 0 0,1-1 0 0 0,0 0 0 0 0,0 1 0 0 0,-1-1 0 0 0,1 0 0 0 0,0 1 0 0 0,-1-1-1 0 0,1 0 1 0 0,0 1 0 0 0,-1-1 0 0 0,1 1 0 0 0,-1-1 0 0 0,1 1 0 0 0,-1-1 0 0 0,1 1 0 0 0,-1-1 0 0 0,0 1 0 0 0,1 0 0 0 0,-2-1 0 0 0,1 0 6 0 0,1 0-1 0 0,-1 0 1 0 0,1 0 0 0 0,-1 1 0 0 0,1-1 0 0 0,-1 0-1 0 0,1 0 1 0 0,-1 0 0 0 0,1 0 0 0 0,0 0 0 0 0,-1 0-1 0 0,1 0 1 0 0,0 0 0 0 0,0 0 0 0 0,0 0 0 0 0,0 0-1 0 0,0 0 1 0 0,0 0 0 0 0,0 0 0 0 0,1-2 0 0 0,-1 2-52 0 0,0 1 0 0 0,0 0 0 0 0,0 0 0 0 0,0-1 0 0 0,1 1 0 0 0,-1 0 0 0 0,0-1 0 0 0,0 1 0 0 0,0 0 0 0 0,0-1 0 0 0,0 1 1 0 0,0 0-1 0 0,0-1 0 0 0,0 1 0 0 0,0 0 0 0 0,0-1 0 0 0,0 1 0 0 0,0-1 0 0 0,0 1 0 0 0,0 0 0 0 0,-1 0 0 0 0,1-1 0 0 0,0 1 0 0 0,0 0 0 0 0,0-1 1 0 0,0 1-1 0 0,-1 0 0 0 0,1-1 0 0 0,0 1 0 0 0,0 0 0 0 0,0 0 0 0 0,-1-1 0 0 0,1 1 0 0 0,0 0 0 0 0,-1 0 0 0 0,1 0 0 0 0,0 0 0 0 0,0-1 0 0 0,-1 1 1 0 0,1 0-1 0 0,0 0 0 0 0,-1 0 0 0 0,1 0 0 0 0,0 0 0 0 0,-1 0 0 0 0,-61-4-1739 0 0,47 2 1358 0 0,-1 0 0 0 0,1 2 0 0 0,-1 0 0 0 0,0 0 0 0 0,-21 5 0 0 0,22-2 196 0 0,1 1 1 0 0,0 0 0 0 0,1 1 0 0 0,-1 1 0 0 0,1 0 0 0 0,0 1-1 0 0,0 0 1 0 0,1 1 0 0 0,-23 19 0 0 0,28-20 99 0 0,0 0 0 0 0,0 1 0 0 0,0 0 0 0 0,1 1-1 0 0,0-1 1 0 0,1 1 0 0 0,0 0 0 0 0,0 1 0 0 0,1-1 0 0 0,1 1 0 0 0,-1 0 0 0 0,1 0 0 0 0,1 0 0 0 0,-3 20 0 0 0,2 2 37 0 0,1 0 0 0 0,2 1 0 0 0,1-1 0 0 0,2 0 0 0 0,0 1 0 0 0,3-1 0 0 0,0-1 0 0 0,19 54-1 0 0,-20-72-15 0 0,1 0 0 0 0,0 0 0 0 0,0 0 0 0 0,2 0 0 0 0,-1-1 0 0 0,2-1 0 0 0,-1 1 0 0 0,2-1 0 0 0,-1-1 0 0 0,1 1 0 0 0,1-2 0 0 0,0 1-1 0 0,1-2 1 0 0,-1 1 0 0 0,1-2 0 0 0,1 0 0 0 0,0 0 0 0 0,0-1 0 0 0,0 0 0 0 0,0-1 0 0 0,28 6 0 0 0,-19-8 17 0 0,0 0 1 0 0,0-2-1 0 0,0 0 1 0 0,0-1 0 0 0,0-1-1 0 0,39-8 1 0 0,-28 2-8 0 0,-1-2 1 0 0,0-1-1 0 0,59-28 1 0 0,-32 7 23 0 0,-2-3 0 0 0,-1-3 0 0 0,98-83 0 0 0,-130 99 12 0 0,-2 0 1 0 0,0-1-1 0 0,-1-1 0 0 0,-2-1 1 0 0,0 0-1 0 0,29-52 0 0 0,-43 66-48 0 0,0-1 0 0 0,0 0 0 0 0,-1 0 0 0 0,-1 0 0 0 0,0 0 0 0 0,0 0 0 0 0,-1-1 0 0 0,0 1 0 0 0,-1-1 0 0 0,0 0 0 0 0,-1 0 0 0 0,-1 1 0 0 0,0-1 0 0 0,0 1 0 0 0,-1-1 0 0 0,0 1 0 0 0,-1-1 0 0 0,-1 1 0 0 0,0 0 0 0 0,0 0 0 0 0,-8-12 0 0 0,1 3-94 0 0,-2 1 1 0 0,-1 1-1 0 0,0 0 1 0 0,-2 1-1 0 0,1 1 1 0 0,-2 0-1 0 0,0 1 1 0 0,-1 1-1 0 0,-1 1 1 0 0,-31-18 0 0 0,16 13-483 0 0,-1 2 1 0 0,-1 1 0 0 0,0 2 0 0 0,-1 1-1 0 0,-55-10 1 0 0,72 19 74 0 0,0 1 1 0 0,0 0-1 0 0,-1 2 0 0 0,1 0 0 0 0,0 1 0 0 0,0 1 1 0 0,0 1-1 0 0,-26 7 0 0 0,34-6-43 0 0,0-1 0 0 0,0 2-1 0 0,1 0 1 0 0,-1 0 0 0 0,1 1 0 0 0,0 0 0 0 0,1 1 0 0 0,-1 0-1 0 0,1 1 1 0 0,1 0 0 0 0,0 0 0 0 0,0 1 0 0 0,0 1 0 0 0,-10 13-1 0 0,8-2-567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10:2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1435 49 288 0 0,'0'0'2977'0'0,"12"-9"5074"0"0,-14 10-8017 0 0,0 1 1 0 0,0-1-1 0 0,0 0 0 0 0,0-1 1 0 0,0 1-1 0 0,0 0 1 0 0,-1 0-1 0 0,1-1 1 0 0,0 1-1 0 0,0-1 1 0 0,-1 0-1 0 0,1 0 1 0 0,0 0-1 0 0,0 0 0 0 0,-1 0 1 0 0,1 0-1 0 0,-4-1 1 0 0,-44-12-625 0 0,30 6 690 0 0,-16-1-79 0 0,0 1 0 0 0,0 1 0 0 0,0 2 0 0 0,0 2 0 0 0,-1 1 1 0 0,1 2-1 0 0,-1 2 0 0 0,1 1 0 0 0,0 1 0 0 0,-43 13 0 0 0,-33 19-100 0 0,-209 101 0 0 0,282-120 48 0 0,6 0 24 0 0,0 2 0 0 0,2 0 0 0 0,0 2 0 0 0,2 2-1 0 0,-44 43 1 0 0,48-41 132 0 0,1 1 0 0 0,-36 53-1 0 0,49-62-39 0 0,0 1 0 0 0,2-1-1 0 0,0 2 1 0 0,1-1 0 0 0,1 1-1 0 0,-5 24 1 0 0,7-14-63 0 0,1-1-1 0 0,1 1 1 0 0,1 0-1 0 0,2 0 1 0 0,1 0 0 0 0,1-1-1 0 0,2 1 1 0 0,1 0-1 0 0,1-1 1 0 0,2 0-1 0 0,1-1 1 0 0,1 0 0 0 0,1 0-1 0 0,2-1 1 0 0,0 0-1 0 0,2-1 1 0 0,1-1-1 0 0,1 0 1 0 0,35 39 0 0 0,-13-23-5 0 0,2-1 1 0 0,2-2-1 0 0,1-2 1 0 0,58 35 0 0 0,-38-32 51 0 0,1-3 1 0 0,120 47 0 0 0,-142-66-113 0 0,1-3 1 0 0,1-2-1 0 0,0-1 1 0 0,0-3-1 0 0,1-1 1 0 0,0-3-1 0 0,0-1 0 0 0,0-3 1 0 0,1-1-1 0 0,-1-3 1 0 0,0-1-1 0 0,-1-3 1 0 0,0-1-1 0 0,0-3 0 0 0,-1-1 1 0 0,0-3-1 0 0,63-31 1 0 0,-64 26-24 0 0,-1-2-1 0 0,-2-2 1 0 0,0-2 0 0 0,65-58 0 0 0,-92 73 117 0 0,0-2 1 0 0,-1 0-1 0 0,-1 0 1 0 0,-1-1 0 0 0,0-1-1 0 0,13-27 1 0 0,-18 31 12 0 0,0-1 0 0 0,-1 0-1 0 0,0 0 1 0 0,-1 0 0 0 0,-1-1 0 0 0,0 1 0 0 0,-1-1 0 0 0,0 1 0 0 0,-1-1 0 0 0,-2-13 0 0 0,-3-2 57 0 0,0-1 0 0 0,-2 2 0 0 0,-2-1 0 0 0,0 1 0 0 0,-2 0 0 0 0,-1 1 0 0 0,-1 0 0 0 0,-1 1 0 0 0,-2 1 0 0 0,-25-32 0 0 0,7 13 151 0 0,-3 3 0 0 0,-1 1-1 0 0,-2 2 1 0 0,-74-55 0 0 0,68 61-227 0 0,-1 1-1 0 0,-2 3 1 0 0,0 2 0 0 0,-2 2 0 0 0,-1 3 0 0 0,-1 1-1 0 0,0 3 1 0 0,-63-11 0 0 0,54 17-757 0 0,0 3 0 0 0,0 3 0 0 0,0 3 0 0 0,-69 6 0 0 0,-80 21-3275 0 0,173-17 2165 0 0,0 1 0 0 0,0 2 0 0 0,-50 22 0 0 0,62-21 671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6:2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1125 107 864 0 0,'-2'-7'525'0'0,"-1"1"-1"0"0,0-1 1 0 0,0 1-1 0 0,-1 0 1 0 0,0-1 0 0 0,0 2-1 0 0,0-1 1 0 0,-1 0-1 0 0,0 1 1 0 0,0 0 0 0 0,0 0-1 0 0,0 1 1 0 0,-1-1-1 0 0,0 1 1 0 0,0 0 0 0 0,-9-4-1 0 0,9 6-395 0 0,0 0-1 0 0,1 0 1 0 0,-1 1-1 0 0,0 0 1 0 0,0 0-1 0 0,0 0 1 0 0,0 1-1 0 0,0-1 1 0 0,0 1-1 0 0,0 1 1 0 0,0-1-1 0 0,0 1 1 0 0,0 0-1 0 0,0 1 1 0 0,1-1 0 0 0,-1 1-1 0 0,0 0 1 0 0,1 1-1 0 0,-1-1 1 0 0,-4 4-1 0 0,-7 5-3 0 0,2 0-1 0 0,-1 1 1 0 0,1 0 0 0 0,1 1-1 0 0,0 1 1 0 0,-12 16-1 0 0,-67 99 963 0 0,48-63-580 0 0,-80 118 552 0 0,-54 75-416 0 0,91-146-810 0 0,-59 80-2442 0 0,60-58-5176 0 0,63-89 3841 0 0,16-27 2308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6:4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35 460 0 0,'2'-2'288'0'0,"-2"-1"0"0"0,1 1 0 0 0,0 0 0 0 0,0-1-1 0 0,-1 1 1 0 0,0-1 0 0 0,1 1 0 0 0,-1-1 0 0 0,0 1 0 0 0,0-9 5639 0 0,-3 34-5536 0 0,1 17 849 0 0,-11 63 0 0 0,4-46-604 0 0,0-9-31 0 0,-2 0-1 0 0,-20 53 0 0 0,3-12-30 0 0,10-28-259 0 0,-75 294 1058 0 0,-6 143-123 0 0,37 7-572 0 0,55-390-601 0 0,-22 288 156 0 0,26-364-455 0 0,-3 0 1 0 0,-1 0-1 0 0,-17 56 1 0 0,18-77-460 0 0,-1 0 1 0 0,-1-1-1 0 0,-1 0 0 0 0,-1 0 1 0 0,0-1-1 0 0,-1 0 1 0 0,0 0-1 0 0,-1-2 0 0 0,-18 17 1 0 0,-71 64-9385 0 0,91-88 8748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0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439 107 540 0 0,'-5'-58'8595'0'0,"12"32"-4121"0"0,-4 6-2465 0 0,-7 17-667 0 0,-3 13-1170 0 0,-274 463 497 0 0,232-394-1345 0 0,-51 111-1 0 0,98-179-628 0 0,1-11 1149 0 0,2 0 1 0 0,-1 1-1 0 0,0-1 1 0 0,0 0-1 0 0,0 1 1 0 0,0-1-1 0 0,0 1 1 0 0,0-1-1 0 0,0 0 0 0 0,0 1 1 0 0,0-1-1 0 0,1 0 1 0 0,-1 0-1 0 0,0 1 1 0 0,0-1-1 0 0,0 0 0 0 0,1 1 1 0 0,-1-1-1 0 0,0 0 1 0 0,0 0-1 0 0,1 1 1 0 0,-1-1-1 0 0,0 0 1 0 0,1 0-1 0 0,-1 0 0 0 0,0 1 1 0 0,1-1-1 0 0,-1 0 1 0 0,0 0-1 0 0,1 0 1 0 0,-1 0-1 0 0,0 0 1 0 0,1 0-1 0 0,-1 0 0 0 0,0 0 1 0 0,1 0-1 0 0,-1 0 1 0 0,1 0-1 0 0,21-7-6607 0 0,-8-2 5298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0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34 300 0 0,'-4'-11'761'0'0,"-8"-6"5675"0"0,4 12-489 0 0,12 19-3806 0 0,16 42-768 0 0,21 95-1 0 0,-28-95-2156 0 0,39 104 0 0 0,-43-141-615 0 0,1 0 1 0 0,21 30-1 0 0,-14-27-2494 0 0,32 34 0 0 0,-23-36 935 0 0,-14-12 1664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0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0 120 588 0 0,'0'1'402'0'0,"1"0"0"0"0,-1 0 0 0 0,0 0 1 0 0,0 0-1 0 0,0 0 0 0 0,0 0 0 0 0,1 0 0 0 0,-1 0 0 0 0,1 0 0 0 0,-1 0 0 0 0,1 0 1 0 0,-1 0-1 0 0,1 0 0 0 0,-1 0 0 0 0,1 0 0 0 0,1 1 0 0 0,17 9 2883 0 0,30-4-1479 0 0,-33-6-966 0 0,214 11 790 0 0,0-27-7361 0 0,-100 1-1272 0 0,-99 10 5492 0 0</inkml:trace>
  <inkml:trace contextRef="#ctx0" brushRef="#br0" timeOffset="1">911 15 4 0 0,'-5'3'1147'0'0,"0"-1"-1"0"0,-1 0 1 0 0,1 0-1 0 0,-1 0 1 0 0,1 0 0 0 0,-1-1-1 0 0,0 0 1 0 0,-9-2 2520 0 0,39-6-3784 0 0,48-2-326 0 0,-33 3-1313 0 0,-1 2 0 0 0,0 2 0 0 0,47 2 0 0 0,-54 7-2143 0 0,-25-7 2750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0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17 872 0 0,'-31'23'6453'0'0,"33"-21"-6232"0"0,0-1 1 0 0,0 0-1 0 0,-1 0 0 0 0,1 0 0 0 0,0-1 0 0 0,0 1 0 0 0,0 0 0 0 0,0-1 0 0 0,4 1 0 0 0,19 1 41 0 0,-1-2 0 0 0,0-1 0 0 0,1-1 0 0 0,-1-1 0 0 0,43-12 0 0 0,-33 8-1999 0 0,60-6 0 0 0,-11 6-4130 0 0,-67 5 4548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0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413 143 736 0 0,'0'-2'380'0'0,"0"0"1"0"0,0 1-1 0 0,-1-1 0 0 0,1 0 1 0 0,-1 1-1 0 0,0-1 0 0 0,1 1 0 0 0,-1-1 1 0 0,0 1-1 0 0,0-1 0 0 0,0 1 1 0 0,0-1-1 0 0,0 1 0 0 0,-2-3 0 0 0,1 3-124 0 0,1 0 0 0 0,0-1-1 0 0,0 1 1 0 0,0-1-1 0 0,0 1 1 0 0,0-1-1 0 0,0 1 1 0 0,0-1 0 0 0,0 0-1 0 0,1 0 1 0 0,-1 1-1 0 0,1-1 1 0 0,-1 0-1 0 0,1 0 1 0 0,-1-2 0 0 0,5-30 1387 0 0,-4 33-1651 0 0,1 0 0 0 0,-1 0 0 0 0,0 0 0 0 0,0 0 0 0 0,1 0 0 0 0,-1 0 0 0 0,1 0 0 0 0,-1 0 0 0 0,1 0 0 0 0,-1 0-1 0 0,1 1 1 0 0,-1-1 0 0 0,1 0 0 0 0,0 0 0 0 0,-1 0 0 0 0,1 1 0 0 0,0-1 0 0 0,0 0 0 0 0,0 1 0 0 0,0-1 0 0 0,0 1 0 0 0,0-1 0 0 0,-1 1 0 0 0,1-1-1 0 0,0 1 1 0 0,0 0 0 0 0,1-1 0 0 0,-1 1 0 0 0,1 0 0 0 0,-2 0-31 0 0,6-9 3357 0 0,-3 6-3265 0 0,0 1 0 0 0,-1 0 0 0 0,1-1 1 0 0,0 1-1 0 0,0 0 0 0 0,0 1 0 0 0,5-3 0 0 0,-40 1 2339 0 0,24 2-2507 0 0,-1 0 1 0 0,0 1-1 0 0,1-1 1 0 0,-1 2-1 0 0,0-1 0 0 0,-10 3 1 0 0,13-1 70 0 0,1 1 1 0 0,0 0-1 0 0,-1 0 0 0 0,1 1 1 0 0,1-1-1 0 0,-1 1 1 0 0,0 0-1 0 0,-7 9 0 0 0,-30 40-55 0 0,32-39 81 0 0,2 1 0 0 0,0 0-1 0 0,1 0 1 0 0,0 0 0 0 0,1 1 0 0 0,1 0 0 0 0,1 0 0 0 0,-4 20-1 0 0,3 7 18 0 0,0 83 1 0 0,5-115 79 0 0,-1 0 0 0 0,-1 0 0 0 0,1 0 0 0 0,-2-1 0 0 0,1 1 0 0 0,-1 0 0 0 0,-1-1 0 0 0,0 0 0 0 0,-1 0 0 0 0,0 0 0 0 0,-8 13 0 0 0,-7 4 134 0 0,0-1 0 0 0,-34 32 0 0 0,40-43-244 0 0,-10 20-77 0 0,23-35 43 0 0,4 1-318 0 0,-1 0 307 0 0,0 0 0 0 0,0 0-1 0 0,0-1 1 0 0,1 1-1 0 0,-1-1 1 0 0,0 0-1 0 0,1 0 1 0 0,-1 0-1 0 0,0 0 1 0 0,1 0-1 0 0,2 0 1 0 0,30-5-63 0 0,-18 2 51 0 0,0 1 1 0 0,1 0 0 0 0,-1 2 0 0 0,1 0 0 0 0,-1 0 0 0 0,1 2 0 0 0,-1 0 0 0 0,32 9 0 0 0,-46-10 100 0 0,0-1-1 0 0,-1 2 1 0 0,1-1-1 0 0,0 0 1 0 0,0 1-1 0 0,-1-1 1 0 0,1 1-1 0 0,-1-1 1 0 0,1 1-1 0 0,-1 0 1 0 0,0 0-1 0 0,0 1 1 0 0,0-1-1 0 0,0 0 0 0 0,0 1 1 0 0,0-1-1 0 0,-1 1 1 0 0,1-1-1 0 0,-1 1 1 0 0,2 3-1 0 0,-2-1 44 0 0,0-1 0 0 0,-1 1 0 0 0,1 0 1 0 0,-1 0-1 0 0,0 0 0 0 0,0-1 0 0 0,0 1 0 0 0,0 0 0 0 0,-1 0 0 0 0,0-1 0 0 0,-2 8 0 0 0,-4 7 125 0 0,-1 1 1 0 0,-1-1-1 0 0,0-1 1 0 0,-20 28-1 0 0,-6 7-18 0 0,1-4-55 0 0,-37 73 1 0 0,63-108-107 0 0,1 2 1 0 0,1-1 0 0 0,1 1 0 0 0,0 0 0 0 0,1 0-1 0 0,0 1 1 0 0,2-1 0 0 0,0 1 0 0 0,0 27 0 0 0,3-33 32 0 0,1-1 0 0 0,-1 0 1 0 0,2 0-1 0 0,0 0 1 0 0,0 0-1 0 0,0-1 0 0 0,1 1 1 0 0,1-1-1 0 0,0 0 1 0 0,0 0-1 0 0,1 0 0 0 0,0-1 1 0 0,0 0-1 0 0,1 0 1 0 0,0 0-1 0 0,0-1 0 0 0,1 0 1 0 0,0-1-1 0 0,11 8 1 0 0,-5-6-493 0 0,-1 1 1 0 0,1-2 0 0 0,1 0 0 0 0,-1-1 0 0 0,17 5 0 0 0,23 1-4438 0 0,0-8-3397 0 0,-47-4 6679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0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61 84 0 0,'2'-1'305'0'0,"0"0"0"0"0,0 0 0 0 0,0-1 0 0 0,0 1 0 0 0,-1-1 0 0 0,1 1 0 0 0,0-1 0 0 0,-1 0 0 0 0,1 0 1 0 0,-1 1-1 0 0,1-1 0 0 0,-1 0 0 0 0,0 0 0 0 0,2-4 2479 0 0,7-9-705 0 0,2-2 5539 0 0,-16 20-7527 0 0,0 0 1 0 0,0 0 0 0 0,0 1 0 0 0,0 0-1 0 0,1 0 1 0 0,-1 0 0 0 0,1 0-1 0 0,0 0 1 0 0,-5 9 0 0 0,6-7-67 0 0,-6 6 34 0 0,1 0 0 0 0,0 1 0 0 0,2 0 0 0 0,-1 0 0 0 0,1 1 0 0 0,1 0 0 0 0,-4 22 0 0 0,-1 20 53 0 0,5-35-594 0 0,1 0 1 0 0,-1 27-1 0 0,2-23-2454 0 0,1-20 1965 0 0,1 0 0 0 0,-1-1 0 0 0,1 1 0 0 0,0 0 0 0 0,0-1 0 0 0,0 1 0 0 0,1 0 0 0 0,-1-1 0 0 0,1 1 0 0 0,0 0 0 0 0,3 6 0 0 0,1-4-462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1 835 36 0 0,'5'-5'465'0'0,"0"1"0"0"0,0 0-1 0 0,1 0 1 0 0,-1 0 0 0 0,1 1 0 0 0,0-1 0 0 0,0 2 0 0 0,0-1-1 0 0,0 0 1 0 0,1 1 0 0 0,-1 0 0 0 0,0 1 0 0 0,1 0-1 0 0,0 0 1 0 0,-1 0 0 0 0,1 0 0 0 0,12 2 0 0 0,310 10 1110 0 0,-270-9-2135 0 0,26-1-877 0 0,-45-1 34 0 0,63 6 1 0 0,-90 0 1601 0 0,-19 0 967 0 0,-20 1 104 0 0,25-7-776 0 0,-1 26-560 0 0,4-19 60 0 0,0 1 1 0 0,0-1-1 0 0,1 0 1 0 0,0 0-1 0 0,0 0 1 0 0,0-1-1 0 0,1 1 1 0 0,0-1-1 0 0,1 1 0 0 0,-1-1 1 0 0,1-1-1 0 0,0 1 1 0 0,1-1-1 0 0,-1 0 1 0 0,1 0-1 0 0,0 0 1 0 0,0-1-1 0 0,1 0 1 0 0,-1 0-1 0 0,1-1 1 0 0,0 1-1 0 0,0-2 1 0 0,0 1-1 0 0,0-1 1 0 0,0 0-1 0 0,1 0 1 0 0,10 0-1 0 0,-8 0-29 0 0,0-1-1 0 0,0 0 1 0 0,0-1-1 0 0,0-1 1 0 0,0 1-1 0 0,0-2 1 0 0,0 1-1 0 0,0-1 1 0 0,0-1-1 0 0,0 0 1 0 0,-1 0-1 0 0,1-1 1 0 0,-1 0-1 0 0,0 0 1 0 0,0-1-1 0 0,-1-1 1 0 0,1 1-1 0 0,-1-1 1 0 0,0-1-1 0 0,7-7 1 0 0,-11 10 95 0 0,-1 1 1 0 0,0-1 0 0 0,0 0-1 0 0,0 0 1 0 0,-1 0 0 0 0,1-1 0 0 0,-1 1-1 0 0,0 0 1 0 0,3-10 0 0 0,-5 12-19 0 0,0 0 1 0 0,0 0 0 0 0,0 0-1 0 0,0 0 1 0 0,0 0 0 0 0,0 0-1 0 0,-1 0 1 0 0,1 0 0 0 0,-1 0-1 0 0,1 0 1 0 0,-1 0 0 0 0,0 0-1 0 0,0 1 1 0 0,0-1 0 0 0,0 0-1 0 0,0 0 1 0 0,0 1 0 0 0,0-1-1 0 0,-1 0 1 0 0,1 1 0 0 0,0-1-1 0 0,-1 1 1 0 0,0 0 0 0 0,1 0-1 0 0,-1-1 1 0 0,-2 0 0 0 0,-4-4 148 0 0,0 1 1 0 0,-1 0-1 0 0,1 1 1 0 0,-1 0-1 0 0,0 0 1 0 0,0 1-1 0 0,0 0 1 0 0,-1 0-1 0 0,1 1 1 0 0,-1 1 0 0 0,1-1-1 0 0,-1 1 1 0 0,0 1-1 0 0,0 0 1 0 0,1 0-1 0 0,-16 3 1 0 0,24-1-312 0 0,6 0 70 0 0,16 3 74 0 0,29 1-44 0 0,-8-9-374 0 0,0-1 1 0 0,0-2-1 0 0,0-2 0 0 0,-1-2 0 0 0,-1-1 0 0 0,1-2 0 0 0,46-23 0 0 0,-43 18 2207 0 0,-49 32-1159 0 0,5-9-631 0 0,0-1-1 0 0,0 0 0 0 0,1 1 0 0 0,-1-1 0 0 0,1 0 1 0 0,0 0-1 0 0,1 1 0 0 0,-1-1 0 0 0,1 0 0 0 0,-1 0 1 0 0,1-1-1 0 0,1 1 0 0 0,-1 0 0 0 0,0 0 0 0 0,1-1 1 0 0,0 0-1 0 0,3 4 0 0 0,0-2-143 0 0,0 0-1 0 0,1 0 1 0 0,0-1 0 0 0,-1 0-1 0 0,1 0 1 0 0,1-1-1 0 0,-1 0 1 0 0,15 4 0 0 0,-6-3-241 0 0,1 0 0 0 0,-1-2 1 0 0,1 0-1 0 0,0 0 1 0 0,0-2-1 0 0,31-3 0 0 0,-35 2 269 0 0,0-1 0 0 0,0-1-1 0 0,0 0 1 0 0,0 0 0 0 0,-1-1-1 0 0,0-1 1 0 0,0 0-1 0 0,0-1 1 0 0,15-9 0 0 0,-26 14 141 0 0,-1 1 0 0 0,1 0 0 0 0,-1-1 0 0 0,1 1 0 0 0,-1-1 1 0 0,1 1-1 0 0,-1 0 0 0 0,1-1 0 0 0,-1 1 0 0 0,1-1 0 0 0,-1 1 0 0 0,0-1 1 0 0,1 1-1 0 0,-1-1 0 0 0,0 0 0 0 0,1 1 0 0 0,-1-1 0 0 0,0 1 0 0 0,0-1 1 0 0,1 0-1 0 0,-1 1 0 0 0,0-1 0 0 0,0 0 0 0 0,0 1 0 0 0,0-1 0 0 0,0 0 1 0 0,0 1-1 0 0,0-1 0 0 0,0 0 0 0 0,0 1 0 0 0,0-1 0 0 0,-1 0 0 0 0,1 0 1 0 0,-1-1 60 0 0,-1 0 0 0 0,1 0 1 0 0,-1 1-1 0 0,1-1 1 0 0,-1 1-1 0 0,1-1 1 0 0,-1 1-1 0 0,0 0 0 0 0,1 0 1 0 0,-5-2-1 0 0,-3-2 124 0 0,0 2-1 0 0,0-1 0 0 0,0 1 1 0 0,-11-3-1 0 0,7 4-234 0 0,0 0-1 0 0,0 0 1 0 0,-1 2 0 0 0,1-1-1 0 0,0 1 1 0 0,0 1-1 0 0,-1 1 1 0 0,-12 2 0 0 0,18-1-90 0 0,1 0 1 0 0,0 0-1 0 0,0 1 1 0 0,0 0-1 0 0,0 0 1 0 0,1 1-1 0 0,-1 0 1 0 0,1 0-1 0 0,0 0 1 0 0,1 1-1 0 0,-1-1 1 0 0,1 1-1 0 0,0 1 1 0 0,1-1-1 0 0,-1 1 1 0 0,1 0-1 0 0,1 0 1 0 0,-1 0-1 0 0,1 0 1 0 0,1 1-1 0 0,-1-1 1 0 0,1 1-1 0 0,0 0 1 0 0,1-1-1 0 0,0 1 1 0 0,0 0-1 0 0,1 0 1 0 0,1 15-1 0 0,-1-21 104 0 0,0-1 0 0 0,0 1-1 0 0,1 0 1 0 0,-1-1 0 0 0,0 1 0 0 0,1-1-1 0 0,0 1 1 0 0,-1-1 0 0 0,1 0-1 0 0,0 1 1 0 0,0-1 0 0 0,0 0 0 0 0,0 1-1 0 0,0-1 1 0 0,0 0 0 0 0,0 0 0 0 0,0 0-1 0 0,0 0 1 0 0,0 0 0 0 0,1 0 0 0 0,-1 0-1 0 0,0 0 1 0 0,1 0 0 0 0,-1-1 0 0 0,3 2-1 0 0,-1-2 28 0 0,1 1 0 0 0,0-1 0 0 0,-1 1 0 0 0,1-1 0 0 0,0 0 0 0 0,0-1 0 0 0,-1 1 0 0 0,1 0 0 0 0,0-1 0 0 0,5-2 0 0 0,8-3 15 0 0,0 0 0 0 0,0-2 0 0 0,23-13 0 0 0,-12 4-95 0 0,-2 0 0 0 0,1-2 1 0 0,-2 0-1 0 0,-1-2 1 0 0,27-28-1 0 0,-10 5-228 0 0,-38 41 134 0 0,0 1 1 0 0,0 0 0 0 0,1 0-1 0 0,-1 0 1 0 0,1 1-1 0 0,0-1 1 0 0,6-1 0 0 0,22-11-136 0 0,13-15-8 0 0,-25 16 626 0 0,35-28 0 0 0,-30 16-133 0 0,0-1 0 0 0,-2-1-1 0 0,-1-1 1 0 0,26-43 0 0 0,-15 15-156 0 0,38-93 1 0 0,-61 127-34 0 0,-1 0 1 0 0,-1-1 0 0 0,-2 0-1 0 0,0 0 1 0 0,-1-1-1 0 0,3-43 1 0 0,-8 66-47 0 0,0 0 0 0 0,0 0 0 0 0,0 1 0 0 0,0-1-1 0 0,0 0 1 0 0,0 0 0 0 0,0 0 0 0 0,0 0 0 0 0,0 0 0 0 0,0 0 0 0 0,0 1 0 0 0,-1-1 0 0 0,1 0 0 0 0,0 0 0 0 0,-1 0-1 0 0,1 1 1 0 0,-1-1 0 0 0,1 0 0 0 0,-1 0 0 0 0,1 1 0 0 0,-1-1 0 0 0,1 0 0 0 0,-1 1 0 0 0,0-1 0 0 0,1 1 0 0 0,-1-1-1 0 0,0 0 1 0 0,1 1 0 0 0,-1 0 0 0 0,0-1 0 0 0,-1 0 0 0 0,0 1-14 0 0,0 0 0 0 0,0 0 0 0 0,0 0 0 0 0,0 1 0 0 0,0-1 0 0 0,0 0 0 0 0,0 1 0 0 0,0-1 0 0 0,0 1 0 0 0,1 0 0 0 0,-1 0 0 0 0,0 0 0 0 0,-2 1-1 0 0,-4 3-28 0 0,-1 1 0 0 0,1-1-1 0 0,0 2 1 0 0,-13 12 0 0 0,7-1 59 0 0,1 0 0 0 0,1 1 0 0 0,0 1 1 0 0,1-1-1 0 0,2 2 0 0 0,0 0 0 0 0,1 0 0 0 0,1 0 1 0 0,0 1-1 0 0,2 0 0 0 0,1 0 0 0 0,-3 43 0 0 0,1 13 72 0 0,-18 83-1 0 0,22-155-93 0 0,1-1 0 0 0,1 0 0 0 0,-1 1 0 0 0,1-1 0 0 0,0 1 0 0 0,0-1 0 0 0,1 1 0 0 0,-1-1 0 0 0,3 7 0 0 0,-3-11 8 0 0,1 1 0 0 0,-1-1 1 0 0,1 0-1 0 0,0 1 0 0 0,-1-1 1 0 0,1 0-1 0 0,0 0 1 0 0,0 0-1 0 0,0 1 0 0 0,0-1 1 0 0,0 0-1 0 0,0 0 0 0 0,0 0 1 0 0,0-1-1 0 0,0 1 0 0 0,1 0 1 0 0,-1 0-1 0 0,0-1 0 0 0,1 1 1 0 0,-1-1-1 0 0,0 1 1 0 0,1-1-1 0 0,-1 1 0 0 0,1-1 1 0 0,-1 0-1 0 0,0 0 0 0 0,1 0 1 0 0,-1 1-1 0 0,1-2 0 0 0,-1 1 1 0 0,1 0-1 0 0,-1 0 1 0 0,1 0-1 0 0,-1-1 0 0 0,0 1 1 0 0,1 0-1 0 0,1-2 0 0 0,3 1 60 0 0,0-1 0 0 0,0-1 0 0 0,-1 1 1 0 0,1-1-1 0 0,0 0 0 0 0,-1 0 0 0 0,0-1 0 0 0,0 0 0 0 0,0 0 0 0 0,0 0 0 0 0,0 0 0 0 0,-1-1 0 0 0,0 0 0 0 0,5-6 1027 0 0,-30 23-675 0 0,17-10-372 0 0,0 0 1 0 0,1 1-1 0 0,-1-1 1 0 0,1 1-1 0 0,-1 0 1 0 0,1-1-1 0 0,0 1 1 0 0,0 1-1 0 0,0-1 1 0 0,0 0-1 0 0,1 1 1 0 0,-1 0-1 0 0,1-1 1 0 0,0 1-1 0 0,0 0 1 0 0,0 0-1 0 0,1 0 1 0 0,-1 0-1 0 0,1 1 1 0 0,0-1-1 0 0,0 7 1 0 0,0-9-16 0 0,1 1-1 0 0,0 0 1 0 0,0-1 0 0 0,1 1-1 0 0,-1 0 1 0 0,0-1 0 0 0,1 1-1 0 0,0-1 1 0 0,-1 1 0 0 0,1-1 0 0 0,0 1-1 0 0,0-1 1 0 0,1 1 0 0 0,-1-1-1 0 0,0 0 1 0 0,1 0 0 0 0,0 1-1 0 0,-1-1 1 0 0,1 0 0 0 0,0-1-1 0 0,0 1 1 0 0,0 0 0 0 0,0 0 0 0 0,0-1-1 0 0,0 1 1 0 0,1-1 0 0 0,-1 0-1 0 0,1 0 1 0 0,-1 0 0 0 0,1 0-1 0 0,-1 0 1 0 0,1 0 0 0 0,-1-1 0 0 0,1 1-1 0 0,-1-1 1 0 0,4 1 0 0 0,14 0-118 0 0,-1 0 0 0 0,1-1 0 0 0,0-1 0 0 0,-1-1 1 0 0,1-1-1 0 0,-1 0 0 0 0,0-2 0 0 0,0 0 1 0 0,26-11-1 0 0,-7 0-79 0 0,-1-2 1 0 0,0-1 0 0 0,48-35-1 0 0,-17 1 5629 0 0,-70 53-5376 0 0,0 1 0 0 0,0 0 0 0 0,0 0 0 0 0,0-1 0 0 0,0 1 0 0 0,0 0 0 0 0,1 1 0 0 0,-1-1 0 0 0,0 0 0 0 0,1 0-1 0 0,-1 1 1 0 0,1-1 0 0 0,-1 1 0 0 0,1-1 0 0 0,0 1 0 0 0,-1 0 0 0 0,1 0 0 0 0,0-1 0 0 0,-1 5 0 0 0,-16 41-95 0 0,14-35 141 0 0,-5 21-256 0 0,5-18-88 0 0,0-1 0 0 0,-1 1 0 0 0,-13 26 0 0 0,16-38-191 0 0,0 1 0 0 0,-1-1 0 0 0,1 0-1 0 0,-1 1 1 0 0,0-1 0 0 0,0-1 0 0 0,0 1 0 0 0,-3 2-1 0 0,3-3-202 0 0,0 0-1 0 0,1-1 0 0 0,-1 0 0 0 0,0 0 0 0 0,0 1 1 0 0,0-2-1 0 0,0 1 0 0 0,1 0 0 0 0,-1-1 0 0 0,0 1 0 0 0,-1-1 1 0 0,-2 0-1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1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331 119 444 0 0,'5'-11'581'0'0,"0"0"-1"0"0,-1-1 1 0 0,4-13 0 0 0,-5 13 178 0 0,1 1 0 0 0,0 0 1 0 0,6-12-1 0 0,-11 20 65 0 0,-6 8-687 0 0,-7 8-209 0 0,-185 253 1007 0 0,172-220-523 0 0,2 1-1 0 0,2 1 1 0 0,3 1 0 0 0,-20 67-1 0 0,36-102-422 0 0,0-1 1 0 0,1 1-1 0 0,1-1 0 0 0,0 1 0 0 0,0 24 0 0 0,2-36-32 0 0,0 1-1 0 0,0 0 1 0 0,0 0-1 0 0,0 0 1 0 0,1-1-1 0 0,-1 1 1 0 0,1 0-1 0 0,0 0 1 0 0,0-1-1 0 0,0 1 1 0 0,0-1-1 0 0,0 1 0 0 0,1-1 1 0 0,-1 1-1 0 0,1-1 1 0 0,0 0-1 0 0,-1 0 1 0 0,1 0-1 0 0,0 0 1 0 0,0 0-1 0 0,0 0 1 0 0,1 0-1 0 0,-1-1 1 0 0,0 1-1 0 0,1-1 1 0 0,-1 1-1 0 0,1-1 1 0 0,-1 0-1 0 0,1 0 1 0 0,0 0-1 0 0,-1-1 1 0 0,1 1-1 0 0,0 0 1 0 0,5-1-1 0 0,3 0-104 0 0,0 0 0 0 0,1-1 0 0 0,-1 0 1 0 0,0-1-1 0 0,1 0 0 0 0,-1-1 0 0 0,0 0 0 0 0,0-1 0 0 0,-1 0 0 0 0,19-10 0 0 0,-13 5 281 0 0,-1 0 0 0 0,0-1 0 0 0,0-1-1 0 0,-1 0 1 0 0,25-27 0 0 0,-38 38-75 0 0,-1-1 0 0 0,0 1 0 0 0,1 0 0 0 0,-1 0 0 0 0,1-1 0 0 0,-1 1 1 0 0,0 0-1 0 0,1-1 0 0 0,-1 1 0 0 0,0-1 0 0 0,1 1 0 0 0,-1-1 0 0 0,0 1 0 0 0,1 0 0 0 0,-1-1 0 0 0,0 1 0 0 0,0-1 0 0 0,0 1 1 0 0,0-1-1 0 0,1 1 0 0 0,-1-1 0 0 0,0 1 0 0 0,0-1 0 0 0,0 1 0 0 0,0-1 0 0 0,0 1 0 0 0,0-1 0 0 0,0 0 0 0 0,-14 3 176 0 0,-20 16-497 0 0,23-9 239 0 0,0 1 0 0 0,0 1 0 0 0,1 0 0 0 0,-10 15 0 0 0,16-22 16 0 0,1 1 0 0 0,0-1 0 0 0,0 1 0 0 0,1 0 0 0 0,-1 0 0 0 0,1 0 0 0 0,0 0 0 0 0,1 0 0 0 0,-1 0 0 0 0,1 0 0 0 0,0 1 0 0 0,0-1 0 0 0,0 0 0 0 0,1 11 0 0 0,0-14 17 0 0,1 0-1 0 0,-1-1 0 0 0,0 1 0 0 0,1-1 0 0 0,-1 1 0 0 0,1-1 0 0 0,0 1 0 0 0,-1-1 0 0 0,1 1 0 0 0,0-1 0 0 0,0 0 0 0 0,0 0 0 0 0,0 1 0 0 0,0-1 1 0 0,0 0-1 0 0,0 0 0 0 0,0 0 0 0 0,0 0 0 0 0,1 0 0 0 0,-1 0 0 0 0,0 0 0 0 0,1 0 0 0 0,1 0 0 0 0,1 0 12 0 0,-1 0 0 0 0,0 0 0 0 0,1-1 0 0 0,-1 1 1 0 0,1-1-1 0 0,-1 0 0 0 0,1 0 0 0 0,-1 0 0 0 0,1-1 0 0 0,4 0 0 0 0,3-2-12 0 0,1 0 0 0 0,-1-1 0 0 0,0 0 0 0 0,-1-1 0 0 0,16-9 0 0 0,5-6-19 0 0,-1-2 0 0 0,-1 0 1 0 0,-1-3-1 0 0,47-52 0 0 0,-60 56 126 0 0,-12 16-47 0 0,0 1 0 0 0,0-1 0 0 0,0 1 0 0 0,0 0 1 0 0,1 0-1 0 0,0 0 0 0 0,0 1 0 0 0,0 0 0 0 0,6-5 0 0 0,-9 8 125 0 0,-1 11-223 0 0,0-1 1 0 0,1 1-1 0 0,0 0 0 0 0,0 0 1 0 0,1 0-1 0 0,1 0 0 0 0,0-1 1 0 0,0 1-1 0 0,1-1 0 0 0,1 0 1 0 0,5 10-1 0 0,-5-11-47 0 0,-1-2 22 0 0,0 0 1 0 0,-1 0 0 0 0,1 0-1 0 0,-1 1 1 0 0,3 11 0 0 0,-6-18 64 0 0,0 1 1 0 0,0 0-1 0 0,1-1 1 0 0,-1 1 0 0 0,0 0-1 0 0,0-1 1 0 0,-1 1-1 0 0,1 0 1 0 0,0-1-1 0 0,-1 1 1 0 0,1-1-1 0 0,-1 1 1 0 0,1 0 0 0 0,-1-1-1 0 0,1 1 1 0 0,-1-1-1 0 0,0 1 1 0 0,0-1-1 0 0,0 0 1 0 0,0 1-1 0 0,0-1 1 0 0,0 0 0 0 0,0 0-1 0 0,-1 0 1 0 0,1 0-1 0 0,0 0 1 0 0,-1 0-1 0 0,1 0 1 0 0,0 0 0 0 0,-1 0-1 0 0,1 0 1 0 0,-3 0-1 0 0,-18 7-339 0 0,0-1-1 0 0,-43 9 1 0 0,-14 4-4299 0 0,56-9 1927 0 0,12-6 1496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0T13:20:1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0 136 0 0,'0'0'1842'0'0,"-18"26"1372"0"0,10-20-2498 0 0,1 0 0 0 0,-1-1 0 0 0,0 0 0 0 0,-17 8 0 0 0,-39 11-1079 0 0,45-17-486 0 0,0 0-1 0 0,0 1 1 0 0,-21 13 0 0 0,39-21 813 0 0,-6 4-598 0 0,-1 1 0 0 0,1 0 0 0 0,0 1 0 0 0,0-1 1 0 0,-7 10-1 0 0,8-6-195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1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540 217 88 0 0,'-3'-5'411'0'0,"1"1"-1"0"0,0 0 1 0 0,-1 0 0 0 0,0 0-1 0 0,0 1 1 0 0,0-1 0 0 0,-5-4-1 0 0,6 7-312 0 0,1 0 1 0 0,-1 0-1 0 0,1 0 0 0 0,-1 1 0 0 0,0-1 0 0 0,1 0 0 0 0,-1 1 0 0 0,0-1 1 0 0,0 1-1 0 0,1 0 0 0 0,-1 0 0 0 0,0 0 0 0 0,0 0 0 0 0,1 0 1 0 0,-1 0-1 0 0,0 0 0 0 0,0 0 0 0 0,1 1 0 0 0,-1-1 0 0 0,0 1 1 0 0,1-1-1 0 0,-1 1 0 0 0,0 0 0 0 0,-1 0 0 0 0,-6 4 219 0 0,0 0 0 0 0,1 1 0 0 0,0-1-1 0 0,0 2 1 0 0,0-1 0 0 0,0 1 0 0 0,1 0 0 0 0,-6 8-1 0 0,-50 72 2317 0 0,27-34-1209 0 0,-122 183 1230 0 0,141-212-2660 0 0,1 1 0 0 0,1 0 0 0 0,2 1 0 0 0,0 1-1 0 0,1 0 1 0 0,2 1 0 0 0,1 0 0 0 0,1 0 0 0 0,-5 34-1 0 0,5-18-423 0 0,8-44 578 0 0,5-6-404 0 0,0 0 82 0 0,-1-1 0 0 0,0 0-1 0 0,0 1 1 0 0,4-14 0 0 0,13-20-453 0 0,-9 25 437 0 0,-1 1 0 0 0,2 0 0 0 0,0 1-1 0 0,0 1 1 0 0,1 0 0 0 0,1 1 0 0 0,0 0 0 0 0,0 1 0 0 0,1 1 0 0 0,1 1 0 0 0,-1 0 0 0 0,1 1 0 0 0,1 1 0 0 0,-1 0 0 0 0,19-3 0 0 0,-32 8 169 0 0,0 0 0 0 0,0 1 0 0 0,0-1 0 0 0,0 1 0 0 0,1 0 0 0 0,-1 0 0 0 0,0 0 0 0 0,0 0 0 0 0,0 1 0 0 0,0 0-1 0 0,0 0 1 0 0,4 1 0 0 0,-6-1 30 0 0,0 1 0 0 0,-1-1-1 0 0,1 0 1 0 0,0 0-1 0 0,-1 0 1 0 0,0 1 0 0 0,1-1-1 0 0,-1 1 1 0 0,0-1-1 0 0,0 1 1 0 0,1 0 0 0 0,-1-1-1 0 0,-1 1 1 0 0,1 0-1 0 0,0 0 1 0 0,0 0 0 0 0,-1 0-1 0 0,1 0 1 0 0,-1 0 0 0 0,1-1-1 0 0,-1 1 1 0 0,0 0-1 0 0,0 0 1 0 0,0 0 0 0 0,0 3-1 0 0,-6 49 153 0 0,3-40-174 0 0,1 1 0 0 0,0 22 0 0 0,2-34-27 0 0,0 1 0 0 0,0-1 0 0 0,1 1 0 0 0,-1 0 0 0 0,1-1-1 0 0,0 1 1 0 0,0-1 0 0 0,1 1 0 0 0,-1-1 0 0 0,1 0-1 0 0,-1 0 1 0 0,1 1 0 0 0,0-1 0 0 0,4 5 0 0 0,-2-5-53 0 0,-1-1 0 0 0,0 1 1 0 0,1-1-1 0 0,0 0 1 0 0,0 0-1 0 0,-1 0 1 0 0,1-1-1 0 0,0 1 1 0 0,1-1-1 0 0,-1 0 1 0 0,0 0-1 0 0,0 0 0 0 0,0-1 1 0 0,1 1-1 0 0,-1-1 1 0 0,0 0-1 0 0,8-1 1 0 0,7-1-274 0 0,-1-1 0 0 0,30-8 1 0 0,-32 7 396 0 0,1-2 0 0 0,-1 0 1 0 0,0 0-1 0 0,0-2 1 0 0,0 0-1 0 0,-1 0 0 0 0,-1-2 1 0 0,1 0-1 0 0,-2 0 1 0 0,1-2-1 0 0,-2 1 0 0 0,21-24 1 0 0,-33 34 55 0 0,1 0 1 0 0,0 0 0 0 0,0 0 0 0 0,-1 1 0 0 0,1-1 0 0 0,0 0-1 0 0,-1 0 1 0 0,1 0 0 0 0,-1 0 0 0 0,0-1 0 0 0,1 1-1 0 0,-1 0 1 0 0,0 0 0 0 0,1 0 0 0 0,-1 0 0 0 0,0 0-1 0 0,0 0 1 0 0,0-1 0 0 0,0 1 0 0 0,0 0 0 0 0,0 0-1 0 0,-1-1 1 0 0,1 1-53 0 0,-1 0 0 0 0,1 0 0 0 0,-1 1 0 0 0,0-1 0 0 0,1 0 0 0 0,-1 1 0 0 0,0-1 0 0 0,0 1 0 0 0,1-1 0 0 0,-1 1 0 0 0,0-1 0 0 0,0 1 0 0 0,0 0 0 0 0,0-1 0 0 0,0 1 0 0 0,1 0 0 0 0,-1 0 0 0 0,0 0 0 0 0,0-1 0 0 0,-2 1 0 0 0,-1 0-43 0 0,0 0 0 0 0,0 0 0 0 0,0 1 0 0 0,-1-1 0 0 0,1 1 0 0 0,0 0 0 0 0,0 0 0 0 0,0 0-1 0 0,0 0 1 0 0,1 1 0 0 0,-5 2 0 0 0,-1 2-30 0 0,0 1 0 0 0,1 1 0 0 0,-1-1-1 0 0,2 1 1 0 0,-1 1 0 0 0,1-1 0 0 0,-9 17-1 0 0,13-21 30 0 0,1-1-1 0 0,0 1 0 0 0,0 0 0 0 0,0 0 0 0 0,0 0 0 0 0,1 0 0 0 0,-1 1 1 0 0,1-1-1 0 0,0 0 0 0 0,1 0 0 0 0,-1 1 0 0 0,1-1 0 0 0,-1 1 0 0 0,2-1 0 0 0,-1 0 1 0 0,0 1-1 0 0,1-1 0 0 0,0 0 0 0 0,0 1 0 0 0,0-1 0 0 0,0 0 0 0 0,2 4 1 0 0,-1-5-4 0 0,-1-1 0 0 0,1 1 0 0 0,0-1 0 0 0,-1 0 0 0 0,1 1 0 0 0,0-1 0 0 0,0 0 0 0 0,0-1 1 0 0,1 1-1 0 0,-1 0 0 0 0,0 0 0 0 0,1-1 0 0 0,-1 0 0 0 0,1 1 0 0 0,0-1 0 0 0,-1 0 0 0 0,1 0 1 0 0,3 0-1 0 0,-1 0-24 0 0,1 0 1 0 0,-1-1 0 0 0,1 0 0 0 0,0 0-1 0 0,-1 0 1 0 0,1-1 0 0 0,-1 1 0 0 0,10-4-1 0 0,3-1-115 0 0,-1-2 0 0 0,0 0-1 0 0,-1-1 1 0 0,27-16 0 0 0,-26 13 79 0 0,0-1 0 0 0,-1-1 0 0 0,0 0 0 0 0,14-16 1 0 0,-25 24 214 0 0,0 0 0 0 0,-1-1 0 0 0,0 1 1 0 0,0-1-1 0 0,0 0 0 0 0,-1-1 0 0 0,1 1 0 0 0,-2 0 1 0 0,1-1-1 0 0,-1 0 0 0 0,0 0 0 0 0,0 0 1 0 0,0 1-1 0 0,-1-2 0 0 0,0-6 764 0 0,-2 14-918 0 0,-1 0-1 0 0,1 0 1 0 0,0 0-1 0 0,0 1 1 0 0,0-1-1 0 0,-1 1 1 0 0,1-1 0 0 0,0 0-1 0 0,0 1 1 0 0,0 0-1 0 0,0-1 1 0 0,0 1-1 0 0,0 0 1 0 0,0 0-1 0 0,0-1 1 0 0,0 1-1 0 0,0 0 1 0 0,0 0-1 0 0,0 0 1 0 0,0 0-1 0 0,1 0 1 0 0,-1 0-1 0 0,1 0 1 0 0,-1 1-1 0 0,0-1 1 0 0,1 0-1 0 0,0 0 1 0 0,-1 0 0 0 0,1 1-1 0 0,0-1 1 0 0,0 0-1 0 0,-1 0 1 0 0,1 1-1 0 0,0-1 1 0 0,0 0-1 0 0,0 0 1 0 0,1 1-1 0 0,-1-1 1 0 0,0 2-1 0 0,1 0-31 0 0,-1 0-1 0 0,1 0 1 0 0,-1 0-1 0 0,1 1 1 0 0,0-1 0 0 0,0-1-1 0 0,0 1 1 0 0,0 0-1 0 0,1 0 1 0 0,-1 0-1 0 0,1-1 1 0 0,0 1-1 0 0,-1 0 1 0 0,1-1-1 0 0,0 0 1 0 0,4 4 0 0 0,2-2-87 0 0,0 0 0 0 0,0-1 0 0 0,0 0 0 0 0,0 0 0 0 0,0-1 0 0 0,1 0 0 0 0,-1 0 0 0 0,1-1 0 0 0,0 0 0 0 0,-1-1 0 0 0,1 0 0 0 0,-1 0 0 0 0,14-2 0 0 0,6-2-137 0 0,0-2 0 0 0,49-14 0 0 0,-75 19 293 0 0,18-5 879 0 0,-1-1 0 0 0,32-16 1 0 0,-63 30 3152 0 0,-9 5-1890 0 0,18-10-2205 0 0,0 0 0 0 0,0 0 0 0 0,0 1 0 0 0,0-1 0 0 0,0 1 0 0 0,1 0 0 0 0,-1-1 0 0 0,1 1 0 0 0,0 1 0 0 0,0-1 0 0 0,0 0 0 0 0,0 0 0 0 0,1 1 0 0 0,-1-1-1 0 0,-1 6 1 0 0,2-6-49 0 0,1 1-1 0 0,-1 0 1 0 0,1 0-1 0 0,-1 0 0 0 0,1-1 1 0 0,0 1-1 0 0,0 0 1 0 0,1 0-1 0 0,-1 0 0 0 0,1 0 1 0 0,0-1-1 0 0,0 1 1 0 0,0 0-1 0 0,1-1 0 0 0,-1 1 1 0 0,1-1-1 0 0,0 1 1 0 0,0-1-1 0 0,0 0 0 0 0,0 1 1 0 0,1-1-1 0 0,-1-1 1 0 0,1 1-1 0 0,0 0 0 0 0,-1 0 1 0 0,1-1-1 0 0,1 0 1 0 0,-1 0-1 0 0,0 0 0 0 0,0 0 1 0 0,7 3-1 0 0,-5-3-37 0 0,0 1 0 0 0,1-1 0 0 0,-1-1 0 0 0,0 1-1 0 0,1-1 1 0 0,-1 0 0 0 0,1 0 0 0 0,0 0 0 0 0,-1-1 0 0 0,1 0 0 0 0,-1 0-1 0 0,1-1 1 0 0,0 1 0 0 0,-1-1 0 0 0,1 0 0 0 0,-1-1 0 0 0,0 1-1 0 0,1-1 1 0 0,-1 0 0 0 0,0 0 0 0 0,7-5 0 0 0,25-22-112 0 0,-1-2 1 0 0,-2-2 0 0 0,-1-1-1 0 0,-1-1 1 0 0,-3-2-1 0 0,0-1 1 0 0,43-80 0 0 0,-9-5-685 0 0,66-183 1 0 0,-112 265 1041 0 0,-10 26-76 0 0,-1 0 0 0 0,0 0 1 0 0,-1 0-1 0 0,0-1 1 0 0,-1 0-1 0 0,3-32 0 0 0,-7 48-169 0 0,-24 26-429 0 0,1 7 573 0 0,1 1 1 0 0,1 1 0 0 0,2 1-1 0 0,-24 63 1 0 0,17-37 291 0 0,-86 256 1702 0 0,85-232-1592 0 0,11-29-302 0 0,3 0 0 0 0,-11 96 0 0 0,24-151-7 0 0,-2 19-961 0 0,4-18 51 0 0,3-13 253 0 0,3-16 308 0 0,-1-1 0 0 0,5-38 0 0 0,3-14 515 0 0,-12 70-302 0 0,0 0-1 0 0,0 0 1 0 0,0 0 0 0 0,1 1-1 0 0,1-1 1 0 0,-1 1 0 0 0,1 0-1 0 0,1 0 1 0 0,0 0 0 0 0,0 1-1 0 0,0 0 1 0 0,1 0 0 0 0,0 1-1 0 0,0 0 1 0 0,0 0 0 0 0,17-9-1 0 0,-17 13-41 0 0,1 0 0 0 0,-1 1 0 0 0,1 0 0 0 0,-1 0 0 0 0,1 1 1 0 0,-1 0-1 0 0,1 0 0 0 0,-1 1 0 0 0,1 0 0 0 0,-1 0 0 0 0,1 1 0 0 0,-1 0 0 0 0,0 0 0 0 0,1 1 0 0 0,-1 0 0 0 0,-1 0 0 0 0,1 1 0 0 0,10 6 0 0 0,-16-8 96 0 0,1-1 0 0 0,-1 0 0 0 0,0 1 0 0 0,0-1 0 0 0,0 1-1 0 0,0 0 1 0 0,0-1 0 0 0,0 1 0 0 0,-1 0 0 0 0,1-1 0 0 0,0 1 0 0 0,-1 0 0 0 0,0 0 0 0 0,1 0 0 0 0,-1-1-1 0 0,0 1 1 0 0,0 0 0 0 0,0 0 0 0 0,0 0 0 0 0,0 0 0 0 0,0 0 0 0 0,-1-1 0 0 0,1 1 0 0 0,0 0 0 0 0,-1 0-1 0 0,0 0 1 0 0,1-1 0 0 0,-1 1 0 0 0,0 0 0 0 0,0-1 0 0 0,0 1 0 0 0,-2 2 0 0 0,-5 7 246 0 0,0 0 1 0 0,-1 0 0 0 0,-16 15 0 0 0,4-5 71 0 0,-11 25-39 0 0,32-45-357 0 0,0-1-150 0 0,0 0 181 0 0,1 0-1 0 0,-1 1 1 0 0,0-1-1 0 0,0 0 1 0 0,1 0-1 0 0,-1 0 1 0 0,0 1-1 0 0,1-1 1 0 0,-1 0-1 0 0,0 0 1 0 0,1 0-1 0 0,-1 0 1 0 0,0 0-1 0 0,1 0 1 0 0,-1 0-1 0 0,0 0 0 0 0,1 0 1 0 0,-1 0-1 0 0,0 0 1 0 0,1 0-1 0 0,-1 0 1 0 0,1 0-1 0 0,-1 0 1 0 0,0 0-1 0 0,1 0 1 0 0,-1 0-1 0 0,0 0 1 0 0,0-1-1 0 0,1 1 1 0 0,-1 0-1 0 0,0 0 1 0 0,1 0-1 0 0,-1-1 0 0 0,0 1 1 0 0,0 0-1 0 0,1-1 1 0 0,12-6-389 0 0,65-52-1179 0 0,-31 23 992 0 0,86-52 1 0 0,-103 64 973 0 0,-26 21 670 0 0,-12 19-187 0 0,6-13-813 0 0,-4 8-83 0 0,0 0 0 0 0,0 0 0 0 0,1 1 0 0 0,1 0 0 0 0,0 0 0 0 0,0 0 0 0 0,1 1 0 0 0,1-1 0 0 0,0 1 0 0 0,1-1 0 0 0,0 14 0 0 0,1-22 30 0 0,0-1 0 0 0,0 1-1 0 0,1-1 1 0 0,-1 1 0 0 0,1 0-1 0 0,0-1 1 0 0,0 1 0 0 0,0-1-1 0 0,1 0 1 0 0,-1 1 0 0 0,1-1-1 0 0,0 0 1 0 0,0 0 0 0 0,0 0-1 0 0,0 0 1 0 0,0 0 0 0 0,1 0-1 0 0,-1-1 1 0 0,1 1 0 0 0,-1-1-1 0 0,1 0 1 0 0,0 0 0 0 0,0 0 0 0 0,0 0-1 0 0,1 0 1 0 0,-1 0 0 0 0,0-1-1 0 0,1 0 1 0 0,-1 0 0 0 0,1 0-1 0 0,-1 0 1 0 0,1 0 0 0 0,6 0-1 0 0,-1 0-100 0 0,0-1 0 0 0,0 1-1 0 0,0-2 1 0 0,0 1 0 0 0,-1-1-1 0 0,1-1 1 0 0,0 1 0 0 0,0-1-1 0 0,-1-1 1 0 0,1 0 0 0 0,-1 0-1 0 0,0-1 1 0 0,8-4 0 0 0,-1-1-55 0 0,-10 7 163 0 0,0-1 1 0 0,0 1-1 0 0,-1-1 0 0 0,1 0 0 0 0,-1 0 1 0 0,0 0-1 0 0,0-1 0 0 0,0 1 1 0 0,0-1-1 0 0,-1 0 0 0 0,1 0 0 0 0,-1-1 1 0 0,0 1-1 0 0,0 0 0 0 0,-1-1 0 0 0,3-6 1 0 0,-5 10 24 0 0,1 0 0 0 0,-1 0 0 0 0,0 1 0 0 0,0-1 1 0 0,0 0-1 0 0,0 0 0 0 0,0 0 0 0 0,-1 0 0 0 0,1 0 0 0 0,0 0 0 0 0,0 0 1 0 0,0 1-1 0 0,-1-1 0 0 0,1 0 0 0 0,0 0 0 0 0,-1 0 0 0 0,1 0 1 0 0,-1 1-1 0 0,1-1 0 0 0,-1 0 0 0 0,0 1 0 0 0,1-1 0 0 0,-1 0 1 0 0,1 1-1 0 0,-1-1 0 0 0,0 1 0 0 0,0-1 0 0 0,1 1 0 0 0,-1-1 1 0 0,0 1-1 0 0,0-1 0 0 0,0 1 0 0 0,0 0 0 0 0,1 0 0 0 0,-1-1 1 0 0,0 1-1 0 0,0 0 0 0 0,0 0 0 0 0,0 0 0 0 0,0 0 0 0 0,0 0 0 0 0,0 0 1 0 0,1 0-1 0 0,-1 0 0 0 0,0 0 0 0 0,0 0 0 0 0,-1 1 0 0 0,-2-1 67 0 0,-1 1 0 0 0,1-1 0 0 0,0 1 0 0 0,0 0 0 0 0,0 0 0 0 0,0 1 0 0 0,0-1 0 0 0,-7 4 0 0 0,8-3-35 0 0,1 0-1 0 0,-1 0 1 0 0,1 0-1 0 0,-1 0 1 0 0,1 0-1 0 0,0 1 1 0 0,0-1-1 0 0,0 1 1 0 0,0-1-1 0 0,0 1 1 0 0,1 0-1 0 0,-1 0 1 0 0,1 0-1 0 0,-2 5 1 0 0,3-7-61 0 0,0 1 0 0 0,0-1 0 0 0,0 1 0 0 0,0 0 0 0 0,0-1 1 0 0,1 1-1 0 0,-1 0 0 0 0,1-1 0 0 0,-1 1 0 0 0,1-1 0 0 0,-1 1 1 0 0,1-1-1 0 0,0 1 0 0 0,0-1 0 0 0,0 0 0 0 0,0 1 0 0 0,0-1 0 0 0,0 0 1 0 0,0 0-1 0 0,0 0 0 0 0,0 1 0 0 0,0-1 0 0 0,1 0 0 0 0,-1-1 0 0 0,0 1 1 0 0,1 0-1 0 0,-1 0 0 0 0,1-1 0 0 0,-1 1 0 0 0,4 0 0 0 0,1 2-85 0 0,1-1-1 0 0,0-1 1 0 0,-1 1 0 0 0,1-1-1 0 0,0 0 1 0 0,0-1-1 0 0,0 0 1 0 0,0 0-1 0 0,13-2 1 0 0,66-15-854 0 0,-67 12 731 0 0,44-12 186 0 0,-2-2 1 0 0,0-4 0 0 0,114-59-1 0 0,-171 83 1925 0 0,-8 8-762 0 0,-14 20-157 0 0,5-10-374 0 0,-39 96 211 0 0,-1 2-483 0 0,50-114-417 0 0,1 1-1 0 0,-1-1 1 0 0,1 0-1 0 0,-1 0 1 0 0,0-1-1 0 0,0 1 1 0 0,0 0-1 0 0,0-1 1 0 0,-1 0-1 0 0,1 0 1 0 0,-1 0-1 0 0,1 0 1 0 0,-1-1-1 0 0,0 1 1 0 0,0-1-1 0 0,-7 2 1 0 0,8-2-293 0 0,-1-1 1 0 0,1 1 0 0 0,0-1-1 0 0,0 0 1 0 0,-1 0-1 0 0,1 0 1 0 0,0 0-1 0 0,0 0 1 0 0,-1-1-1 0 0,1 1 1 0 0,0-1 0 0 0,0 0-1 0 0,0 0 1 0 0,0 0-1 0 0,0-1 1 0 0,0 1-1 0 0,0-1 1 0 0,0 1-1 0 0,0-1 1 0 0,0 0 0 0 0,-3-3-1 0 0,1-4-912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1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33 844 0 0,'1'-2'263'0'0,"-1"1"-1"0"0,0-1 1 0 0,-1 1 0 0 0,1-1-1 0 0,0 1 1 0 0,0-1 0 0 0,-1 1-1 0 0,1-1 1 0 0,0 1 0 0 0,-1 0-1 0 0,0-1 1 0 0,1 1 0 0 0,-1-1-1 0 0,0 1 1 0 0,0 0 0 0 0,0 0-1 0 0,1-1 1 0 0,-1 1 0 0 0,0 0-1 0 0,-1 0 1 0 0,1 0 0 0 0,-2-2 2377 0 0,-3 10-1391 0 0,5-7-1240 0 0,1 1 0 0 0,0-1 0 0 0,-1 0-1 0 0,1 1 1 0 0,0-1 0 0 0,-1 0 0 0 0,1 1 0 0 0,0-1 0 0 0,0 0 0 0 0,-1 1-1 0 0,1-1 1 0 0,0 0 0 0 0,0 1 0 0 0,0-1 0 0 0,0 1 0 0 0,-1-1 0 0 0,1 1 0 0 0,0-1-1 0 0,0 1 1 0 0,0-1 0 0 0,0 0 0 0 0,0 1 0 0 0,0-1 0 0 0,0 1 0 0 0,0-1-1 0 0,0 1 1 0 0,0-1 0 0 0,1 1 0 0 0,-8 126 1154 0 0,3-75-809 0 0,5 84-1 0 0,-1-125-368 0 0,2 0-1 0 0,-1 0 0 0 0,2 0 1 0 0,-1-1-1 0 0,1 1 0 0 0,1-1 1 0 0,0 0-1 0 0,0 0 1 0 0,11 17-1 0 0,-12-23-63 0 0,0 0-1 0 0,0 0 1 0 0,1-1 0 0 0,-1 1 0 0 0,1-1-1 0 0,0 0 1 0 0,0 0 0 0 0,0 0-1 0 0,0 0 1 0 0,0-1 0 0 0,0 0 0 0 0,1 0-1 0 0,0 0 1 0 0,-1 0 0 0 0,1-1-1 0 0,0 0 1 0 0,0 0 0 0 0,-1 0 0 0 0,1 0-1 0 0,0-1 1 0 0,0 0 0 0 0,0 0 0 0 0,9-1-1 0 0,26-8-527 0 0,-39 8 611 0 0,1 1 0 0 0,-1 0 0 0 0,1-1 0 0 0,-1 0 0 0 0,0 1 0 0 0,1-1 0 0 0,-1 0-1 0 0,0 1 1 0 0,1-1 0 0 0,-1 0 0 0 0,0 0 0 0 0,0 0 0 0 0,0 0 0 0 0,0 0 0 0 0,0 0 0 0 0,0 0 0 0 0,0-1 0 0 0,0 1-1 0 0,0 0 1 0 0,-1-1 0 0 0,1 1 0 0 0,-1 0 0 0 0,1-1 0 0 0,0-1 0 0 0,-1 2 1 0 0,-1-1 1 0 0,0 1-1 0 0,1 0 0 0 0,-1 0 1 0 0,0 0-1 0 0,0 0 0 0 0,0 0 1 0 0,0 0-1 0 0,0 0 0 0 0,0 0 1 0 0,0 0-1 0 0,0 0 0 0 0,0 0 1 0 0,0 1-1 0 0,0-1 0 0 0,0 0 1 0 0,-1 1-1 0 0,1-1 0 0 0,0 1 1 0 0,0 0-1 0 0,-1-1 0 0 0,1 1 1 0 0,0 0-1 0 0,-1 0 0 0 0,1-1 1 0 0,-2 1-1 0 0,-40-2 173 0 0,35 2-119 0 0,-1 2 1 0 0,0-1-1 0 0,0 1 1 0 0,1 0-1 0 0,-1 1 1 0 0,1 0-1 0 0,0 0 0 0 0,0 1 1 0 0,0 0-1 0 0,0 0 1 0 0,1 1-1 0 0,0 0 1 0 0,0 0-1 0 0,0 1 0 0 0,0 0 1 0 0,-10 12-1 0 0,9-7-59 0 0,1 0-1 0 0,0 0 1 0 0,1 0-1 0 0,0 1 0 0 0,0 0 1 0 0,2 0-1 0 0,-1 1 1 0 0,2 0-1 0 0,-1-1 1 0 0,-2 24-1 0 0,-7 149 100 0 0,5-59 913 0 0,6-114-603 0 0,0 0-1 0 0,-1 0 0 0 0,0 0 0 0 0,-1-1 0 0 0,-10 21 0 0 0,11-29-326 0 0,1 0 0 0 0,-1 1-1 0 0,0-1 1 0 0,0 0 0 0 0,0-1-1 0 0,0 1 1 0 0,-1 0 0 0 0,1-1-1 0 0,-1 0 1 0 0,1 0 0 0 0,-1 0-1 0 0,0 0 1 0 0,0-1 0 0 0,0 1-1 0 0,0-1 1 0 0,0 0 0 0 0,0 0-1 0 0,0-1 1 0 0,0 1 0 0 0,-1-1-1 0 0,1 0 1 0 0,0 0 0 0 0,-8-1-1 0 0,-10-1-660 0 0,-1-1-1 0 0,1-1 1 0 0,-23-8-1 0 0,41 11 402 0 0,-35-13-1478 0 0,29 10 493 0 0,0 0 0 0 0,-1 1 0 0 0,1 0 0 0 0,0 1 0 0 0,-19-3 0 0 0,27 6 768 0 0,0-1 1 0 0,0 0 0 0 0,1 1 0 0 0,-1-1-1 0 0,0 1 1 0 0,1 0 0 0 0,-1-1 0 0 0,0 1-1 0 0,1 0 1 0 0,-1 0 0 0 0,-1 2 0 0 0,0-1 260 0 0,0 0-768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1 520 0 0,'-7'7'12930'0'0,"-9"8"-10132"0"0,7-11-2575 0 0,1 1 0 0 0,0 0 0 0 0,0 1-1 0 0,0 0 1 0 0,1 0 0 0 0,-12 12 0 0 0,-36 49 62 0 0,37-44-203 0 0,4-5-268 0 0,-23 39-1 0 0,33-50-471 0 0,1-1-1 0 0,0 1 0 0 0,0 0 1 0 0,1 0-1 0 0,-3 15 1 0 0,4-20 287 0 0,1 0 1 0 0,0 0 0 0 0,1 0 0 0 0,-1 0 0 0 0,0 0-1 0 0,0 0 1 0 0,1 0 0 0 0,-1 0 0 0 0,1 0 0 0 0,0-1-1 0 0,0 1 1 0 0,-1 0 0 0 0,1 0 0 0 0,0 0 0 0 0,1-1-1 0 0,-1 1 1 0 0,0 0 0 0 0,0-1 0 0 0,1 1 0 0 0,-1-1-1 0 0,1 0 1 0 0,-1 1 0 0 0,1-1 0 0 0,0 0 0 0 0,-1 0 0 0 0,1 0-1 0 0,0 0 1 0 0,0 0 0 0 0,0 0 0 0 0,0-1 0 0 0,-1 1-1 0 0,5 0 1 0 0,11 0-1024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1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0 888 0 0,'-6'2'954'0'0,"-1"0"1"0"0,1 0-1 0 0,0 0 1 0 0,0 0-1 0 0,1 1 0 0 0,-1 0 1 0 0,0 1-1 0 0,-5 4 1 0 0,10-5-844 0 0,1 0 1 0 0,0 1 0 0 0,0-1 0 0 0,0 0 0 0 0,1 1 0 0 0,-1-1 0 0 0,1 0 0 0 0,-1 1 0 0 0,1-1 0 0 0,0 0 0 0 0,3 5 0 0 0,-3-5-22 0 0,7 20 226 0 0,2-1 1 0 0,1 0-1 0 0,1 0 0 0 0,25 34 0 0 0,67 75 246 0 0,-96-122-527 0 0,6 7 88 0 0,28 25 1 0 0,-38-37-277 0 0,0-1 1 0 0,0 1-1 0 0,1-1 1 0 0,-1 0 0 0 0,0-1-1 0 0,1 1 1 0 0,0-1 0 0 0,-1 0-1 0 0,1 0 1 0 0,0-1-1 0 0,0 1 1 0 0,0-1 0 0 0,6 1-1 0 0,-8-3-325 0 0,0 1 0 0 0,0-1 0 0 0,0 0-1 0 0,0 0 1 0 0,0 0 0 0 0,0-1 0 0 0,-1 1-1 0 0,1-1 1 0 0,0 1 0 0 0,-1-1 0 0 0,1 0 0 0 0,-1 0-1 0 0,0 0 1 0 0,1 0 0 0 0,-1-1 0 0 0,0 1-1 0 0,-1-1 1 0 0,3-2 0 0 0,1-1-364 0 0,5-5-312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1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0 412 0 0,'-59'58'7942'0'0,"6"4"-3447"0"0,27-28-3373 0 0,2 2 0 0 0,2 1 0 0 0,-31 66 0 0 0,43-82-1113 0 0,-3 7-71 0 0,-18 59-1 0 0,29-79-501 0 0,0 1 0 0 0,0 0 1 0 0,1 0-1 0 0,0 0 0 0 0,0 0 0 0 0,1 0 0 0 0,1 0 1 0 0,-1 0-1 0 0,2-1 0 0 0,-1 1 0 0 0,4 13 1 0 0,-4-20 219 0 0,0 1 1 0 0,1-1 0 0 0,-1 0 0 0 0,0 0 0 0 0,0 0 0 0 0,1 0 0 0 0,0 0 0 0 0,-1 0-1 0 0,1 0 1 0 0,0 0 0 0 0,0-1 0 0 0,0 1 0 0 0,0-1 0 0 0,0 1 0 0 0,0-1-1 0 0,0 0 1 0 0,0 0 0 0 0,1 0 0 0 0,-1 0 0 0 0,0 0 0 0 0,1 0 0 0 0,4 0 0 0 0,13 2-1301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1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363 218 216 0 0,'-2'-1'406'0'0,"-1"0"0"0"0,0 1 0 0 0,1 0 0 0 0,-1-1 0 0 0,1 1 0 0 0,-1 0 0 0 0,1 0 0 0 0,-1 1 0 0 0,1-1 1 0 0,-1 1-1 0 0,1-1 0 0 0,-1 1 0 0 0,1 0 0 0 0,-1-1 0 0 0,1 1 0 0 0,0 1 0 0 0,-1-1 0 0 0,1 0 0 0 0,0 0 0 0 0,-3 3 0 0 0,-45 38 1898 0 0,40-33-1460 0 0,-15 14-286 0 0,2 1 0 0 0,1 0 0 0 0,1 2 1 0 0,1 0-1 0 0,1 2 0 0 0,1 0 0 0 0,2 1 0 0 0,1 0 0 0 0,-20 54 0 0 0,8 7-200 0 0,25-80-391 0 0,0 0 0 0 0,0 0 0 0 0,1 0 0 0 0,0 0 0 0 0,1 0 0 0 0,0 0 0 0 0,2 11 0 0 0,-2-21-14 0 0,0 1 1 0 0,0-1 0 0 0,0 0 0 0 0,0 0-1 0 0,0 1 1 0 0,0-1 0 0 0,0 0-1 0 0,0 0 1 0 0,0 1 0 0 0,0-1 0 0 0,1 0-1 0 0,-1 0 1 0 0,0 0 0 0 0,0 1 0 0 0,0-1-1 0 0,0 0 1 0 0,0 0 0 0 0,0 0-1 0 0,1 1 1 0 0,-1-1 0 0 0,0 0 0 0 0,0 0-1 0 0,0 0 1 0 0,1 0 0 0 0,-1 1 0 0 0,0-1-1 0 0,0 0 1 0 0,0 0 0 0 0,1 0-1 0 0,-1 0 1 0 0,0 0 0 0 0,0 0 0 0 0,1 0-1 0 0,-1 0 1 0 0,0 0 0 0 0,0 0 0 0 0,1 0-1 0 0,-1 0 1 0 0,0 0 0 0 0,0 0-1 0 0,1 0 1 0 0,-1 0 0 0 0,0 0 0 0 0,0 0-1 0 0,0 0 1 0 0,1 0 0 0 0,12-11-971 0 0,10-18 66 0 0,-16 17 695 0 0,-1 0 1 0 0,0-1 0 0 0,0 1-1 0 0,-2-1 1 0 0,0-1 0 0 0,4-15-1 0 0,9-88-368 0 0,-8 46 536 0 0,1 3 190 0 0,16-89 584 0 0,-21 137-547 0 0,1 0 1 0 0,1 0-1 0 0,0 0 1 0 0,2 1-1 0 0,14-25 1 0 0,-19 37-104 0 0,1 1 0 0 0,-1 0 0 0 0,1 0 0 0 0,0 0 1 0 0,1 1-1 0 0,-1 0 0 0 0,1 0 0 0 0,0 0 0 0 0,1 0 0 0 0,-1 1 1 0 0,1 0-1 0 0,0 1 0 0 0,0-1 0 0 0,0 1 0 0 0,0 1 0 0 0,15-4 1 0 0,-13 4-18 0 0,0 1 1 0 0,0 1 0 0 0,1-1 0 0 0,-1 1 0 0 0,0 1-1 0 0,1 0 1 0 0,-1 0 0 0 0,0 1 0 0 0,0 0 0 0 0,0 1-1 0 0,0 0 1 0 0,0 0 0 0 0,14 8 0 0 0,-18-8-2 0 0,0 0-1 0 0,0 0 1 0 0,0 0 0 0 0,0 1 0 0 0,-1 0-1 0 0,1 0 1 0 0,-1 1 0 0 0,0-1 0 0 0,0 1-1 0 0,-1 0 1 0 0,1 0 0 0 0,4 9 0 0 0,-7-12 12 0 0,0 1-1 0 0,0 0 1 0 0,0 0 0 0 0,0 0 0 0 0,0 0 0 0 0,-1 0 0 0 0,1 0 0 0 0,-1 0 0 0 0,0 0 0 0 0,0 0 0 0 0,0 1-1 0 0,0-1 1 0 0,-1 0 0 0 0,1 0 0 0 0,-1 0 0 0 0,0 0 0 0 0,0 0 0 0 0,0 0 0 0 0,0-1 0 0 0,0 1 0 0 0,-1 0-1 0 0,1 0 1 0 0,-1-1 0 0 0,0 1 0 0 0,-3 4 0 0 0,-5 2-32 0 0,0 0 0 0 0,0-1 0 0 0,-1 0 1 0 0,0 0-1 0 0,0-1 0 0 0,-1-1 0 0 0,0 0 0 0 0,-21 7 0 0 0,-7 0-813 0 0,-59 13 0 0 0,64-21-14 0 0,25-5-242 0 0,0 1 0 0 0,1 1 0 0 0,-1 0 0 0 0,-13 4 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1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13 568 0 0,'1'-12'6317'0'0,"-18"24"-4273"0"0,7-2-1856 0 0,1 0 0 0 0,1 0-1 0 0,0 1 1 0 0,0 0-1 0 0,-8 17 1 0 0,-28 64 787 0 0,42-88-928 0 0,-3 7-124 0 0,0-1 1 0 0,1 1-1 0 0,0 0 1 0 0,1 0-1 0 0,1 0 1 0 0,-1 0-1 0 0,2 0 1 0 0,0 0-1 0 0,0 1 0 0 0,2 18 1 0 0,-1-29-42 0 0,0 0 0 0 0,1 0 0 0 0,-1 0-1 0 0,1-1 1 0 0,-1 1 0 0 0,1 0 0 0 0,0 0 0 0 0,-1 0 0 0 0,1-1 0 0 0,0 1-1 0 0,0 0 1 0 0,-1-1 0 0 0,1 1 0 0 0,0 0 0 0 0,0-1 0 0 0,0 1 0 0 0,0-1-1 0 0,0 1 1 0 0,0-1 0 0 0,0 0 0 0 0,0 1 0 0 0,0-1 0 0 0,0 0 0 0 0,0 0-1 0 0,0 0 1 0 0,0 0 0 0 0,0 0 0 0 0,0 0 0 0 0,0 0 0 0 0,0 0 0 0 0,0 0-1 0 0,0 0 1 0 0,0 0 0 0 0,0-1 0 0 0,0 1 0 0 0,1-1 0 0 0,1 0-227 0 0,0 0 0 0 0,0 1 0 0 0,0-2 1 0 0,-1 1-1 0 0,1 0 0 0 0,-1 0 0 0 0,1-1 0 0 0,-1 1 1 0 0,1-1-1 0 0,-1 0 0 0 0,0 0 0 0 0,4-3 0 0 0,2-9-792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2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525 141 52 0 0,'2'-17'742'0'0,"-1"6"-61"0"0,-1 1-1 0 0,2-1 0 0 0,-1 1 1 0 0,2 0-1 0 0,-1-1 0 0 0,1 1 1 0 0,1 0-1 0 0,0 1 1 0 0,8-16-1 0 0,-11 25-628 0 0,-1-1 0 0 0,0 1 0 0 0,1-1 0 0 0,-1 1 1 0 0,1-1-1 0 0,-1 1 0 0 0,1-1 0 0 0,-1 1 0 0 0,1 0 0 0 0,-1-1 0 0 0,1 1 0 0 0,-1 0 0 0 0,1 0 1 0 0,0-1-1 0 0,-1 1 0 0 0,1 0 0 0 0,-1 0 0 0 0,1 0 0 0 0,0 0 0 0 0,-1 0 0 0 0,1-1 1 0 0,0 1-1 0 0,-1 0 0 0 0,1 1 0 0 0,-1-1 0 0 0,2 0 0 0 0,19 10 616 0 0,11 21-193 0 0,-21-15-398 0 0,0 1 1 0 0,-2-1-1 0 0,0 1 1 0 0,-1 1-1 0 0,-1 0 1 0 0,0 0-1 0 0,-1 0 1 0 0,-2 1-1 0 0,0 0 1 0 0,0 0-1 0 0,-2 0 1 0 0,0 0-1 0 0,-2 0 1 0 0,-2 37-1 0 0,-1-44 3 0 0,0-1 0 0 0,-1 0 0 0 0,0-1 0 0 0,-1 1 0 0 0,0-1 0 0 0,0 0 0 0 0,-1 0 0 0 0,-1 0 0 0 0,1-1 0 0 0,-2 0 0 0 0,1-1 0 0 0,-1 1 0 0 0,0-1 0 0 0,-11 7-1 0 0,-14 11-93 0 0,-2-2-1 0 0,-54 29 0 0 0,43-29-368 0 0,-2-2 0 0 0,0-2 0 0 0,-1-2 0 0 0,-1-2 1 0 0,-59 11-1 0 0,99-25-152 0 0,1 0 1 0 0,-1 0 0 0 0,0-1 0 0 0,0-1 0 0 0,0 0 0 0 0,0 0 0 0 0,0-1 0 0 0,-11-2-1 0 0,21 3 437 0 0,0 0-1 0 0,0 0 0 0 0,-1 0 0 0 0,1 0 0 0 0,0 0 0 0 0,0 0 1 0 0,-1 0-1 0 0,1 0 0 0 0,0 0 0 0 0,0-1 0 0 0,0 1 0 0 0,-1 0 1 0 0,1 0-1 0 0,0 0 0 0 0,0 0 0 0 0,0 0 0 0 0,-1-1 0 0 0,1 1 0 0 0,0 0 1 0 0,0 0-1 0 0,0 0 0 0 0,0-1 0 0 0,0 1 0 0 0,-1 0 0 0 0,1 0 1 0 0,0-1-1 0 0,0 1 0 0 0,0 0 0 0 0,0 0 0 0 0,0-1 0 0 0,0 1 1 0 0,0 0-1 0 0,0 0 0 0 0,0-1 0 0 0,0 1 0 0 0,7-8-1039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2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0 156 0 0,'-81'29'6087'0'0,"57"-21"-5119"0"0,-39 17 1 0 0,54-21-801 0 0,1 1 1 0 0,0 0 0 0 0,0 0 0 0 0,0 1 0 0 0,0 0 0 0 0,1 1 0 0 0,0 0 0 0 0,-6 8 0 0 0,-7 11 516 0 0,1 2-1 0 0,2 1 1 0 0,-28 60-1 0 0,-28 102 1176 0 0,42-103-1631 0 0,26-75-446 0 0,-12 39-409 0 0,13-14-4093 0 0,20-36-2697 0 0,-4-4 6119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91 516 0 0,'1'-4'664'0'0,"0"-1"-1"0"0,-1 1 1 0 0,0-1-1 0 0,0 0 1 0 0,0 1-1 0 0,0-1 1 0 0,-1 1-1 0 0,1-1 1 0 0,-3-7-1 0 0,2 9-286 0 0,0 1-1 0 0,0 0 1 0 0,0 0-1 0 0,-1 0 1 0 0,1-1-1 0 0,0 1 1 0 0,-1 1-1 0 0,1-1 1 0 0,-1 0-1 0 0,0 0 1 0 0,1 0-1 0 0,-1 1 1 0 0,0-1-1 0 0,0 1 1 0 0,0 0-1 0 0,0-1 1 0 0,0 1-1 0 0,-1 0 1 0 0,1 0 0 0 0,-4-1-1 0 0,5 2-274 0 0,-1 0 0 0 0,1 0 0 0 0,-1 0 0 0 0,1 0 0 0 0,0 0 1 0 0,-1 0-1 0 0,1 0 0 0 0,-1 1 0 0 0,1-1 0 0 0,-1 0 0 0 0,1 1 0 0 0,0-1 0 0 0,-1 1 0 0 0,1 0 0 0 0,0-1 0 0 0,-1 1 0 0 0,1 0 1 0 0,0 0-1 0 0,0 0 0 0 0,0 0 0 0 0,0 0 0 0 0,0 0 0 0 0,0 0 0 0 0,0 0 0 0 0,0 0 0 0 0,0 1 0 0 0,0-1 0 0 0,0 0 1 0 0,1 0-1 0 0,-1 1 0 0 0,1-1 0 0 0,-1 1 0 0 0,0 0 0 0 0,-3 9 5 0 0,1 0 0 0 0,-1 0-1 0 0,-1 13 1 0 0,4-17 129 0 0,-5 26-90 0 0,1 0 0 0 0,2 1 0 0 0,2-1 0 0 0,0 1 0 0 0,6 40 0 0 0,37 164-232 0 0,6-55-825 0 0,-14-61-1686 0 0,-7 1-5186 0 0,-26-117 7045 0 0,-1 0-1 0 0,-1 0 0 0 0,1 0 0 0 0,-1 0 0 0 0,0 0 1 0 0,0 0-1 0 0,-1 0 0 0 0,1 0 0 0 0,-6 10 0 0 0,0-8-460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0T13:21:2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83 111 68 0 0,'-22'-16'2729'0'0,"11"10"-452"0"0,1-1 1 0 0,1 0 0 0 0,-13-13 0 0 0,21 20-2129 0 0,0-1 0 0 0,0 0 1 0 0,1 1-1 0 0,-1-1 0 0 0,1 0 1 0 0,-1 0-1 0 0,1 0 0 0 0,-1 0 1 0 0,1 1-1 0 0,-1-1 0 0 0,1 0 1 0 0,0 0-1 0 0,-1 0 0 0 0,1 0 1 0 0,0 0-1 0 0,0 0 0 0 0,0 0 1 0 0,0 0-1 0 0,0 0 0 0 0,0 0 1 0 0,0 0-1 0 0,0 0 0 0 0,0 0 1 0 0,0 0-1 0 0,0 0 0 0 0,1 0 1 0 0,-1 0-1 0 0,1-1 0 0 0,0 1 0 0 0,0-1 0 0 0,1 0-1 0 0,-1 1 1 0 0,1-1-1 0 0,-1 1 1 0 0,1 0 0 0 0,0-1-1 0 0,-1 1 1 0 0,1 0-1 0 0,0 0 1 0 0,0 0-1 0 0,3-1 1 0 0,0 0-64 0 0,-1 0 0 0 0,1 1-1 0 0,0-1 1 0 0,0 1 0 0 0,-1 0 0 0 0,1 1 0 0 0,0-1 0 0 0,0 1-1 0 0,0 0 1 0 0,0 0 0 0 0,6 1 0 0 0,-7 1-122 0 0,0 0 0 0 0,0 0 0 0 0,0 0 0 0 0,-1 0 1 0 0,1 0-1 0 0,0 1 0 0 0,6 5 0 0 0,-8-5-526 0 0,1 0-1 0 0,0 0 1 0 0,-1 1-1 0 0,0-1 1 0 0,1 1-1 0 0,-1-1 1 0 0,2 8 0 0 0,-2-6-331 0 0,0 0 1 0 0,-1 1 0 0 0,0-1 0 0 0,0 1 0 0 0,-1 0-1 0 0,1-1 1 0 0,-1 1 0 0 0,0 0 0 0 0,-1-1 0 0 0,0 1 0 0 0,1-1-1 0 0,-4 11 1 0 0,-2 1-869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2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2 107 20 0 0,'0'0'141'0'0,"-1"-1"0"0"0,1 1 0 0 0,0 0 0 0 0,0-1 0 0 0,0 1 0 0 0,0-1 0 0 0,0 1 0 0 0,0-1 0 0 0,0 1 0 0 0,0-1 0 0 0,0 1 0 0 0,0-1 0 0 0,0 1 0 0 0,0-1 0 0 0,0 1 0 0 0,0 0 0 0 0,1-1 0 0 0,-1 1 0 0 0,0-1 0 0 0,0 1 0 0 0,0-1-1 0 0,1 1 1 0 0,-1 0 0 0 0,0-1 0 0 0,0 1 0 0 0,1 0 0 0 0,-1-1 0 0 0,0 1 0 0 0,1 0 0 0 0,-1-1 0 0 0,0 1 0 0 0,1 0 0 0 0,-1 0 0 0 0,1-1 0 0 0,-1 1 0 0 0,0 0 0 0 0,1 0 0 0 0,-1 0 0 0 0,2-1 0 0 0,15 11 4263 0 0,-1 0-3928 0 0,214 79 3764 0 0,-190-78-5428 0 0,0-1-1 0 0,0-3 1 0 0,82 6 0 0 0,-1-9-5888 0 0,-95-6 5438 0 0</inkml:trace>
  <inkml:trace contextRef="#ctx0" brushRef="#br0" timeOffset="1">1075 63 1092 0 0,'-9'-1'1261'0'0,"5"0"-775"0"0,0 1 0 0 0,0 0 0 0 0,0-1 0 0 0,0 0 0 0 0,0 0 0 0 0,0 0 0 0 0,1 0 0 0 0,-1-1 0 0 0,0 1 0 0 0,0-1 0 0 0,1 0 0 0 0,-1 0 0 0 0,1-1 0 0 0,0 1 0 0 0,0-1 0 0 0,-6-5 0 0 0,9 8-13 0 0,1-2-331 0 0,0 0 0 0 0,0 0 1 0 0,1 0-1 0 0,-1 1 0 0 0,0-1 0 0 0,1 1 1 0 0,-1-1-1 0 0,1 1 0 0 0,3-3 0 0 0,25-1-262 0 0,0 2-1 0 0,1 1 0 0 0,-1 1 0 0 0,1 1 0 0 0,43 7 1 0 0,-49-5-393 0 0,-8 0-281 0 0,0 1-1 0 0,1 0 1 0 0,21 8-1 0 0,-27-7-506 0 0,1 1-1 0 0,-1 1 1 0 0,0 0 0 0 0,21 14-1 0 0,-20-11 122 0 0</inkml:trace>
  <inkml:trace contextRef="#ctx0" brushRef="#br0" timeOffset="2">1099 307 1072 0 0,'-3'2'626'0'0,"1"-1"1"0"0,-1 1-1 0 0,1 0 1 0 0,0 0-1 0 0,0 0 0 0 0,0 0 1 0 0,0 0-1 0 0,0 1 1 0 0,0-1-1 0 0,1 0 0 0 0,-1 1 1 0 0,1 0-1 0 0,-2 3 1 0 0,4-5-498 0 0,-1-1 1 0 0,0 1-1 0 0,1-1 1 0 0,-1 1-1 0 0,1-1 1 0 0,-1 1-1 0 0,1-1 1 0 0,0 0-1 0 0,-1 1 1 0 0,1-1-1 0 0,-1 0 1 0 0,1 1-1 0 0,0-1 1 0 0,-1 0-1 0 0,1 0 1 0 0,0 0-1 0 0,-1 1 1 0 0,1-1-1 0 0,0 0 1 0 0,-1 0-1 0 0,1 0 1 0 0,0 0 0 0 0,0 0-1 0 0,-1 0 1 0 0,1 0-1 0 0,0 0 1 0 0,1-1-1 0 0,23-2 551 0 0,-24 3-517 0 0,85-12 581 0 0,30-5-2552 0 0,1-7-4462 0 0,-58 12 942 0 0,-43 7 3887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2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720 265 708 0 0,'-1'-3'587'0'0,"1"0"1"0"0,-1 0-1 0 0,0 1 0 0 0,0-1 0 0 0,0 0 1 0 0,0 1-1 0 0,0-1 0 0 0,0 1 0 0 0,-1-1 1 0 0,-2-3-1 0 0,1 3 11 0 0,1 0 1 0 0,0-1-1 0 0,0 1 0 0 0,1-1 1 0 0,-1 1-1 0 0,-1-8 0 0 0,0-2-257 0 0,0 0-1 0 0,-1 0 0 0 0,-1 0 1 0 0,0 1-1 0 0,0-1 1 0 0,-1 1-1 0 0,-15-21 0 0 0,13 21-343 0 0,4 5 3 0 0,-1 0-1 0 0,0 0 1 0 0,0 0 0 0 0,-1 1 0 0 0,0 0 0 0 0,0 0-1 0 0,0 0 1 0 0,-12-7 0 0 0,18 13-18 0 0,0 0 0 0 0,0 0 0 0 0,-1-1 0 0 0,1 1 0 0 0,0 0 0 0 0,-1 0 0 0 0,1 0 0 0 0,0 0 0 0 0,-1 0 0 0 0,1 0 0 0 0,-1 0 0 0 0,1 0 1 0 0,0 0-1 0 0,-1-1 0 0 0,1 1 0 0 0,0 1 0 0 0,-1-1 0 0 0,1 0 0 0 0,0 0 0 0 0,-1 0 0 0 0,1 0 0 0 0,0 0 0 0 0,-1 0 0 0 0,1 0 0 0 0,0 0 0 0 0,-1 1 0 0 0,1-1 0 0 0,0 0 0 0 0,-1 0 0 0 0,1 0 0 0 0,0 1 0 0 0,0-1 0 0 0,-1 0 0 0 0,1 1 0 0 0,-7 14-235 0 0,4 17 171 0 0,6 10 106 0 0,1 0 0 0 0,2-1 0 0 0,19 70 0 0 0,-24-108-21 0 0,6 27 29 0 0,-1 1 1 0 0,-1-1-1 0 0,-2 1 1 0 0,0 33 0 0 0,-4-44 13 0 0,-1 0 0 0 0,0-1 1 0 0,-2 1-1 0 0,0-1 0 0 0,-1 0 1 0 0,-1 0-1 0 0,-12 27 1 0 0,1-13 34 0 0,-1 0 1 0 0,-2-1 0 0 0,-1-1 0 0 0,-2 0 0 0 0,-48 49 0 0 0,56-67-158 0 0,0-2 1 0 0,-1 0-1 0 0,0 0 0 0 0,0-2 1 0 0,-1 0-1 0 0,0 0 0 0 0,-35 10 1 0 0,31-12 45 0 0,1 1 0 0 0,-1 1 0 0 0,2 1 0 0 0,-1 1 1 0 0,-23 18-1 0 0,-13 22 27 0 0,52-46-9 0 0,-1 1-1 0 0,1-1 1 0 0,0 1 0 0 0,1 0-1 0 0,-1 0 1 0 0,1 1 0 0 0,0-1-1 0 0,-2 11 1 0 0,4-15 21 0 0,1 1 0 0 0,0-1 0 0 0,0 0 0 0 0,0 1 0 0 0,1-1 0 0 0,-1 0 0 0 0,1 1 0 0 0,-1-1 0 0 0,1 0 0 0 0,0 0 0 0 0,-1 0 0 0 0,1 0 0 0 0,0 1 0 0 0,1-1 0 0 0,-1 0 0 0 0,0 0 0 0 0,0-1 1 0 0,3 3-1 0 0,-1 1 50 0 0,1-1 1 0 0,1 1 0 0 0,-1-1-1 0 0,0 0 1 0 0,10 6 0 0 0,9 2 195 0 0,1-2-1 0 0,0-1 1 0 0,1 0 0 0 0,-1-2 0 0 0,1-1-1 0 0,52 6 1 0 0,-37-5-135 0 0,50 2-2277 0 0,-29-4-6884 0 0,-51-5 7267 0 0,0 0 149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2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5 288 0 0,'0'0'116'0'0,"0"0"-1"0"0,0 0 1 0 0,0-1-1 0 0,0 1 1 0 0,0 0 0 0 0,0 0-1 0 0,0 0 1 0 0,0 0 0 0 0,0-1-1 0 0,0 1 1 0 0,0 0-1 0 0,0 0 1 0 0,0 0 0 0 0,0 0-1 0 0,0-1 1 0 0,0 1-1 0 0,-1 0 232 0 0,1 0-231 0 0,0 0-1 0 0,0 0 1 0 0,0-1 0 0 0,-1 1-1 0 0,1 0 1 0 0,0 0 0 0 0,0 0-1 0 0,0 0 1 0 0,0 0-1 0 0,-1 0 1 0 0,1 0 0 0 0,0 0-1 0 0,0 0 1 0 0,0 0-1 0 0,0 0 1 0 0,-1 0 0 0 0,1 0-1 0 0,0 0 1 0 0,0 0 0 0 0,0 0-1 0 0,-1 0 1 0 0,1 0-1 0 0,0 0 1 0 0,0 0 0 0 0,0 0-1 0 0,0 0 1 0 0,-1 0-1 0 0,1 0 1 0 0,0 0 0 0 0,0 0-1 0 0,0 1 1 0 0,0-1-1 0 0,-1 0 232 0 0,1 0-231 0 0,-17 13 2319 0 0,13-9-2002 0 0,-1 0-1 0 0,1 0 1 0 0,0 1 0 0 0,0-1-1 0 0,-4 9 1 0 0,-3 16 492 0 0,1 1 0 0 0,1-1-1 0 0,2 1 1 0 0,-4 39 0 0 0,3 26-2475 0 0,6 1-6576 0 0,7-82 2622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2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14 436 340 0 0,'-1'0'154'0'0,"1"0"1"0"0,-1 0-1 0 0,0-1 0 0 0,1 1 1 0 0,-1 0-1 0 0,1 0 0 0 0,-1 0 1 0 0,1-1-1 0 0,-1 1 0 0 0,0 0 1 0 0,1-1-1 0 0,-1 1 0 0 0,1 0 1 0 0,-1-1-1 0 0,1 1 0 0 0,0 0 1 0 0,-1-1-1 0 0,1 1 0 0 0,-1-1 1 0 0,1 1-1 0 0,0-1 0 0 0,-1 1 1 0 0,1-1-1 0 0,0 0 0 0 0,0 1 1 0 0,-1-1-1 0 0,1 1 0 0 0,0-2 1 0 0,13-7 1879 0 0,-1 2-2031 0 0,-2 3 145 0 0,0-1 0 0 0,0 1 0 0 0,0 1 1 0 0,0 0-1 0 0,0 1 0 0 0,1-1 0 0 0,-1 2 1 0 0,12-1-1 0 0,18-4 124 0 0,11 0-160 0 0,1 2 0 0 0,0 2-1 0 0,0 2 1 0 0,58 8 0 0 0,-104-7-107 0 0,0-1-1 0 0,0 1 1 0 0,0 1-1 0 0,-1-1 0 0 0,1 1 1 0 0,0 0-1 0 0,0 0 1 0 0,-1 1-1 0 0,7 3 1 0 0,-13-3 220 0 0,-1 0 1 0 0,0 0-1 0 0,0 0 1 0 0,0 0-1 0 0,-1 0 0 0 0,1-1 1 0 0,0 1-1 0 0,-5 3 1 0 0,3-4-196 0 0,0 1 1 0 0,1 0 0 0 0,-1 0 0 0 0,1 1 0 0 0,-1-1-1 0 0,1 1 1 0 0,0 0 0 0 0,1 0 0 0 0,-1 0-1 0 0,1 0 1 0 0,0 0 0 0 0,0 0 0 0 0,0 1-1 0 0,0-1 1 0 0,1 1 0 0 0,-1-1 0 0 0,1 1 0 0 0,1 0-1 0 0,-2 6 1 0 0,3-7-30 0 0,-1-1-1 0 0,0 1 0 0 0,1-1 1 0 0,0 1-1 0 0,0-1 1 0 0,0 1-1 0 0,0-1 1 0 0,0 1-1 0 0,1-1 1 0 0,-1 0-1 0 0,1 0 0 0 0,0 0 1 0 0,0 0-1 0 0,0 0 1 0 0,1 0-1 0 0,-1-1 1 0 0,1 1-1 0 0,-1-1 1 0 0,1 1-1 0 0,0-1 0 0 0,0 0 1 0 0,0 0-1 0 0,0 0 1 0 0,0-1-1 0 0,0 1 1 0 0,6 1-1 0 0,2 1-48 0 0,1 0-1 0 0,0-1 1 0 0,0-1 0 0 0,1 0-1 0 0,-1 0 1 0 0,0-1-1 0 0,1-1 1 0 0,-1 0 0 0 0,1-1-1 0 0,-1 0 1 0 0,19-5 0 0 0,-2-1-68 0 0,-2-1 0 0 0,1-1 1 0 0,47-23-1 0 0,-71 30 179 0 0,0 0 0 0 0,-1-1-1 0 0,1 1 1 0 0,0-1-1 0 0,-1 1 1 0 0,0-1 0 0 0,5-5-1 0 0,-8 8-28 0 0,1-1 0 0 0,-1 1 0 0 0,1-1 0 0 0,-1 0 0 0 0,1 1 0 0 0,-1-1 0 0 0,1 0 0 0 0,-1 1 0 0 0,0-1 0 0 0,0 0-1 0 0,1 1 1 0 0,-1-1 0 0 0,0 0 0 0 0,0 0 0 0 0,0 0 0 0 0,0 1 0 0 0,1-1 0 0 0,-1 0 0 0 0,-1 0 0 0 0,1 0 0 0 0,0 1 0 0 0,0-1 0 0 0,0 0 0 0 0,0 0 0 0 0,0 1 0 0 0,-1-1-1 0 0,1 0 1 0 0,0 0 0 0 0,-1 1 0 0 0,1-1 0 0 0,0 0 0 0 0,-1 1 0 0 0,1-1 0 0 0,-1 0 0 0 0,1 1 0 0 0,-1-1 0 0 0,1 1 0 0 0,-1-1 0 0 0,0 1 0 0 0,1-1 0 0 0,-2 0-1 0 0,-4-3 92 0 0,-1 1-1 0 0,0 0 0 0 0,1 0 1 0 0,-1 0-1 0 0,0 1 0 0 0,0 0 0 0 0,-1 1 1 0 0,1-1-1 0 0,0 1 0 0 0,-1 1 1 0 0,-13-1-1 0 0,9 2-124 0 0,1-1 0 0 0,0 2 1 0 0,-1-1-1 0 0,1 2 0 0 0,0-1 0 0 0,-21 9 0 0 0,31-10-115 0 0,22 22-546 0 0,-15-20 574 0 0,0-1 1 0 0,0 0 0 0 0,1 0 0 0 0,-1-1 0 0 0,0 0 0 0 0,1 0 0 0 0,-1 0 0 0 0,1-1 0 0 0,-1 0 0 0 0,11-1 0 0 0,6-2-231 0 0,36-9 0 0 0,-24 2-55 0 0,60-26 0 0 0,-21 6 94 0 0,-73 29 302 0 0,0 1-1 0 0,1 0 1 0 0,-1 0-1 0 0,0-1 1 0 0,0 1-1 0 0,0 0 0 0 0,0 0 1 0 0,0 0-1 0 0,0 0 1 0 0,0 0-1 0 0,0 0 1 0 0,0 1-1 0 0,0-1 1 0 0,0 0-1 0 0,0 0 1 0 0,1 1-1 0 0,-1-1 0 0 0,0 1 1 0 0,-1-1-1 0 0,1 1 1 0 0,0-1-1 0 0,0 1 1 0 0,0 0-1 0 0,0-1 1 0 0,0 1-1 0 0,0 0 1 0 0,0 1-1 0 0,19 31 1075 0 0,-5-6-947 0 0,-10-23-207 0 0,0 1 0 0 0,0-1 0 0 0,0 0 0 0 0,0 0 0 0 0,1 0 0 0 0,0-1 0 0 0,0 0 0 0 0,0 0 0 0 0,0 0 0 0 0,0-1 0 0 0,0 0 0 0 0,1 0 0 0 0,-1-1 0 0 0,1 0 0 0 0,9 1 0 0 0,-11-1-31 0 0,0-1 0 0 0,0 1 1 0 0,0-1-1 0 0,0 0 0 0 0,0-1 1 0 0,0 1-1 0 0,-1-1 0 0 0,1 0 0 0 0,0 0 1 0 0,0-1-1 0 0,0 1 0 0 0,-1-1 1 0 0,1 0-1 0 0,-1 0 0 0 0,1-1 0 0 0,-1 1 1 0 0,0-1-1 0 0,0 0 0 0 0,0 0 1 0 0,0-1-1 0 0,3-3 0 0 0,-7 7 76 0 0,0 0 1 0 0,1-1-1 0 0,-1 1 0 0 0,0 0 0 0 0,0-1 0 0 0,0 1 0 0 0,0 0 1 0 0,0-1-1 0 0,0 1 0 0 0,0 0 0 0 0,0-1 0 0 0,1 1 1 0 0,-1 0-1 0 0,0-1 0 0 0,0 1 0 0 0,-1 0 0 0 0,1-1 0 0 0,0 1 1 0 0,0 0-1 0 0,0-1 0 0 0,0 1 0 0 0,0 0 0 0 0,0-1 1 0 0,0 1-1 0 0,0 0 0 0 0,-1-1 0 0 0,1 1 0 0 0,0 0 0 0 0,0-1 1 0 0,0 1-1 0 0,-1 0 0 0 0,1 0 0 0 0,0-1 0 0 0,-15-9-145 0 0,-19-1 232 0 0,23 8 173 0 0,-1 2-1 0 0,1-1 0 0 0,-1 2 1 0 0,0-1-1 0 0,1 2 0 0 0,-1-1 1 0 0,0 2-1 0 0,1-1 1 0 0,-1 2-1 0 0,1 0 0 0 0,0 0 1 0 0,-20 8-1 0 0,31-11-246 0 0,0 1 0 0 0,-1-1 0 0 0,1 0 0 0 0,-1 0 0 0 0,1 0 0 0 0,-1 0 0 0 0,1 0 0 0 0,0 0 0 0 0,-1 0 0 0 0,1 1 0 0 0,0-1 0 0 0,-1 0 0 0 0,1 0 1 0 0,-1 1-1 0 0,1-1 0 0 0,0 0 0 0 0,0 0 0 0 0,-1 1 0 0 0,1-1 0 0 0,0 0 0 0 0,-1 1 0 0 0,1-1 0 0 0,0 1 0 0 0,0-1 0 0 0,0 0 0 0 0,-1 1 0 0 0,1-1 0 0 0,0 0 0 0 0,0 1 0 0 0,0-1 0 0 0,0 1 0 0 0,0-1 0 0 0,0 1 0 0 0,0-1 0 0 0,0 1 0 0 0,14 6 102 0 0,26-1 127 0 0,-18-9-361 0 0,0-1 1 0 0,-1 0 0 0 0,1-2 0 0 0,-1 0 0 0 0,0-1 0 0 0,25-13 0 0 0,115-69-1822 0 0,-160 89 1949 0 0,41-27-315 0 0,-1-2 1 0 0,-2-1-1 0 0,0-2 0 0 0,54-59 0 0 0,-81 77 431 0 0,-1 0 0 0 0,10-17 0 0 0,-17 26 23 0 0,-1 0 1 0 0,0 0-1 0 0,-1-1 1 0 0,1 1-1 0 0,-1-1 1 0 0,0 1-1 0 0,-1-1 1 0 0,1 0-1 0 0,0-11 1 0 0,-2 15-90 0 0,0 1 0 0 0,0-1-1 0 0,0 1 1 0 0,0 0 0 0 0,0-1 0 0 0,-1 1 0 0 0,1 0 0 0 0,0-1-1 0 0,-1 1 1 0 0,1-1 0 0 0,-1 1 0 0 0,1 0 0 0 0,-1 0 0 0 0,0-1-1 0 0,0 1 1 0 0,0 0 0 0 0,1 0 0 0 0,-1 0 0 0 0,0 0 0 0 0,0 0-1 0 0,0 0 1 0 0,-2-1 0 0 0,1 1 10 0 0,-1 0 0 0 0,1 0 0 0 0,0 0 0 0 0,-1 0 0 0 0,1 1 0 0 0,-1-1 0 0 0,1 1 0 0 0,-1-1 1 0 0,1 1-1 0 0,-1 0 0 0 0,-4 1 0 0 0,-1-1 33 0 0,1 2 1 0 0,-1-1 0 0 0,0 1-1 0 0,0 0 1 0 0,1 1 0 0 0,-15 6-1 0 0,10-2-60 0 0,-1 1 1 0 0,1 0-1 0 0,0 1 0 0 0,1 0 1 0 0,-17 18-1 0 0,24-23-65 0 0,0 1 0 0 0,0-1 0 0 0,1 1 0 0 0,0 0 0 0 0,0 0 0 0 0,0 0 0 0 0,0 0-1 0 0,1 1 1 0 0,0-1 0 0 0,0 1 0 0 0,1-1 0 0 0,-1 1 0 0 0,1 0 0 0 0,1-1 0 0 0,-1 1 0 0 0,1 0 0 0 0,0 7 0 0 0,0-10-36 0 0,1 1-1 0 0,0 0 1 0 0,-1-1 0 0 0,1 1 0 0 0,1-1-1 0 0,-1 1 1 0 0,0-1 0 0 0,1 1 0 0 0,0-1-1 0 0,0 0 1 0 0,0 0 0 0 0,0 0 0 0 0,0 0 0 0 0,0 0-1 0 0,1 0 1 0 0,5 4 0 0 0,-3-3-55 0 0,1 0 0 0 0,0-1 0 0 0,0 1 0 0 0,1-1 0 0 0,-1-1 1 0 0,1 1-1 0 0,-1-1 0 0 0,11 2 0 0 0,3 0-110 0 0,0-2 0 0 0,0 0-1 0 0,0-1 1 0 0,1-1 0 0 0,25-4 0 0 0,199-37-275 0 0,-245 41 568 0 0,0 0-1 0 0,0 0 0 0 0,0 0 1 0 0,1 0-1 0 0,-1 0 0 0 0,0-1 1 0 0,0 1-1 0 0,0 0 0 0 0,0 0 0 0 0,1 0 1 0 0,-1 0-1 0 0,0 0 0 0 0,0 0 1 0 0,0 0-1 0 0,1 0 0 0 0,-1 0 1 0 0,0 0-1 0 0,0 0 0 0 0,0 0 1 0 0,1 0-1 0 0,-1 0 0 0 0,0 0 1 0 0,0 0-1 0 0,0 0 0 0 0,1 0 0 0 0,-1 0 1 0 0,0 0-1 0 0,0 0 0 0 0,0 0 1 0 0,1 0-1 0 0,-1 0 0 0 0,0 1 1 0 0,0-1-1 0 0,0 0 0 0 0,0 0 1 0 0,1 0-1 0 0,-1 0 0 0 0,0 0 0 0 0,0 0 1 0 0,0 1-1 0 0,0-1 0 0 0,0 0 1 0 0,1 0-1 0 0,-1 0 0 0 0,0 1 1 0 0,0-1-1 0 0,0 0 0 0 0,0 0 1 0 0,0 1-1 0 0,-12 8 1294 0 0,-31 14-447 0 0,33-18-367 0 0,5-2-390 0 0,-56 32 1570 0 0,56-32-1627 0 0,0 1 0 0 0,1-1 0 0 0,-1 1 0 0 0,1 0 0 0 0,0 0 0 0 0,0 1 0 0 0,0-1 0 0 0,1 1 0 0 0,-7 9 1 0 0,10-13-102 0 0,0-1 1 0 0,0 0 0 0 0,0 1 0 0 0,0-1 0 0 0,-1 1-1 0 0,1-1 1 0 0,0 1 0 0 0,0-1 0 0 0,0 1 0 0 0,0-1-1 0 0,0 1 1 0 0,0-1 0 0 0,0 1 0 0 0,0-1 0 0 0,0 1-1 0 0,0-1 1 0 0,0 1 0 0 0,1-1 0 0 0,-1 1 0 0 0,0-1 0 0 0,0 1-1 0 0,0-1 1 0 0,1 1 0 0 0,-1-1 0 0 0,0 0 0 0 0,1 1-1 0 0,-1-1 1 0 0,0 1 0 0 0,1-1 0 0 0,-1 0 0 0 0,0 1-1 0 0,1-1 1 0 0,-1 0 0 0 0,0 0 0 0 0,2 1 0 0 0,23 6-305 0 0,28-8-274 0 0,-20-7 13 0 0,0-2 0 0 0,-1-1-1 0 0,0-1 1 0 0,0-2 0 0 0,-2-1-1 0 0,42-27 1 0 0,-3-6-57 0 0,-46 31 803 0 0,0 1-1 0 0,44-22 0 0 0,-88 79 5613 0 0,-26 66-4912 0 0,20-15-740 0 0,15-44-430 0 0,12-48 252 0 0,0 1-1 0 0,0-1 1 0 0,0 1 0 0 0,0 0-1 0 0,0-1 1 0 0,-1 1-1 0 0,1-1 1 0 0,0 1-1 0 0,0-1 1 0 0,-1 1-1 0 0,1-1 1 0 0,0 1 0 0 0,-1-1-1 0 0,1 1 1 0 0,0-1-1 0 0,-1 0 1 0 0,1 1-1 0 0,-1-1 1 0 0,1 1-1 0 0,-1-1 1 0 0,1 0 0 0 0,-1 0-1 0 0,1 1 1 0 0,-1-1-1 0 0,1 0 1 0 0,-1 0-1 0 0,1 1 1 0 0,-1-1 0 0 0,0 0-1 0 0,-16-8-2026 0 0,-8-20-3157 0 0,24 27 5015 0 0,0 0 0 0 0,0 0 0 0 0,1 0 0 0 0,-1 0 0 0 0,0-1 0 0 0,1 1 0 0 0,-1 0 0 0 0,1-1-1 0 0,0 1 1 0 0,-1 0 0 0 0,1-1 0 0 0,0 1 0 0 0,0 0 0 0 0,0-1 0 0 0,0 1 0 0 0,0-1 0 0 0,0 1 0 0 0,0 0 0 0 0,1-1 0 0 0,-1 1-1 0 0,0 0 1 0 0,1-1 0 0 0,-1 1 0 0 0,1 0 0 0 0,-1 0 0 0 0,1-1 0 0 0,0 1 0 0 0,0 0 0 0 0,-1 0 0 0 0,1 0 0 0 0,0 0 0 0 0,0 0 0 0 0,1-1-1 0 0,6-8-1013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3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39 710 400 0 0,'-26'33'3984'0'0,"24"-31"-3707"0"0,1 0 0 0 0,0 0 0 0 0,-1 0 0 0 0,1 0 0 0 0,0 0 0 0 0,0 0 0 0 0,0 0 0 0 0,1 1 0 0 0,-1-1 0 0 0,1 0 1 0 0,-1 0-1 0 0,1 1 0 0 0,0-1 0 0 0,-1 1 0 0 0,2 3 0 0 0,-1-6-224 0 0,1 1-1 0 0,-1 0 1 0 0,1-1 0 0 0,0 1 0 0 0,-1 0 0 0 0,1-1 0 0 0,0 1-1 0 0,0-1 1 0 0,-1 1 0 0 0,1-1 0 0 0,0 1 0 0 0,0-1 0 0 0,0 0-1 0 0,0 1 1 0 0,0-1 0 0 0,0 0 0 0 0,0 0 0 0 0,0 0 0 0 0,-1 0-1 0 0,1 1 1 0 0,0-1 0 0 0,0 0 0 0 0,0-1 0 0 0,0 1 0 0 0,0 0-1 0 0,0 0 1 0 0,1-1 0 0 0,28-4 443 0 0,-3-3-328 0 0,-1-1 0 0 0,0-2 1 0 0,-1 0-1 0 0,28-18 0 0 0,93-66-702 0 0,-119 76 407 0 0,197-149-741 0 0,-181 130 1078 0 0,-1-1 1 0 0,68-84 0 0 0,-93 101 299 0 0,22-38-1 0 0,-35 53-319 0 0,-1 1-1 0 0,0-1 1 0 0,0 0-1 0 0,0 0 0 0 0,-1 0 1 0 0,0 0-1 0 0,0-1 0 0 0,-1 1 1 0 0,0-1-1 0 0,0-14 1 0 0,-1 20-142 0 0,-1 0 0 0 0,1-1 0 0 0,0 1 0 0 0,-1 0 0 0 0,0-1 0 0 0,1 1 0 0 0,-1 0 0 0 0,0 0 0 0 0,0 0 0 0 0,0 0 0 0 0,-1 0 0 0 0,1 0 0 0 0,0 0 0 0 0,-1 0 0 0 0,1 0 0 0 0,-1 0 0 0 0,0 1 0 0 0,0-1 0 0 0,1 1 0 0 0,-4-2 0 0 0,1 1-3 0 0,-1-1-1 0 0,1 1 1 0 0,-1 0-1 0 0,0 1 0 0 0,1 0 1 0 0,-1-1-1 0 0,0 1 1 0 0,0 1-1 0 0,-6-1 1 0 0,-5 0 10 0 0,1 2 1 0 0,-1 0 0 0 0,0 1 0 0 0,1 0 0 0 0,-19 6 0 0 0,9 0-57 0 0,-1 1 1 0 0,1 1 0 0 0,1 2-1 0 0,0 0 1 0 0,1 2 0 0 0,0 0-1 0 0,1 2 1 0 0,-24 21-1 0 0,29-21-124 0 0,-1 0 1 0 0,2 2-1 0 0,0 0 0 0 0,2 1 0 0 0,0 0 0 0 0,0 1 0 0 0,2 1 0 0 0,1 0 0 0 0,-13 33 0 0 0,21-45 39 0 0,0 0 0 0 0,1 1 0 0 0,0-1 0 0 0,1 1 0 0 0,0-1 0 0 0,0 1 0 0 0,1-1 0 0 0,2 19 0 0 0,-2-23 10 0 0,1 0 0 0 0,0 0 0 0 0,1 0 1 0 0,-1 0-1 0 0,1 0 0 0 0,0 0 0 0 0,0-1 0 0 0,0 1 0 0 0,1-1 1 0 0,0 1-1 0 0,0-1 0 0 0,0 0 0 0 0,0 0 0 0 0,0-1 0 0 0,1 1 1 0 0,0 0-1 0 0,0-1 0 0 0,5 4 0 0 0,2-1-92 0 0,-1 0 0 0 0,1-1 0 0 0,1 0 0 0 0,-1-1 0 0 0,0 0-1 0 0,1-1 1 0 0,0 0 0 0 0,0-1 0 0 0,0-1 0 0 0,0 1 0 0 0,0-2 0 0 0,0 0 0 0 0,23-2 0 0 0,-8-1-89 0 0,0-2 0 0 0,0 0 1 0 0,44-16-1 0 0,72-38 710 0 0,-201 106 3254 0 0,48-39-3668 0 0,1 1 0 0 0,-1 0-1 0 0,2 1 1 0 0,0 0 0 0 0,0 0-1 0 0,-7 12 1 0 0,14-20-45 0 0,0 0 0 0 0,0 1 1 0 0,0-1-1 0 0,0 0 0 0 0,1 0 0 0 0,-1 0 1 0 0,1 1-1 0 0,-1-1 0 0 0,1 0 0 0 0,0 1 1 0 0,0-1-1 0 0,0 0 0 0 0,0 1 0 0 0,0-1 1 0 0,0 0-1 0 0,1 1 0 0 0,-1-1 0 0 0,3 4 1 0 0,-2-4-16 0 0,0 0 1 0 0,0 0 0 0 0,1-1 0 0 0,-1 1-1 0 0,1-1 1 0 0,-1 1 0 0 0,1-1 0 0 0,-1 0 0 0 0,1 0-1 0 0,0 1 1 0 0,0-1 0 0 0,0 0 0 0 0,0-1 0 0 0,-1 1-1 0 0,1 0 1 0 0,4 0 0 0 0,3 1-67 0 0,0-1-1 0 0,0 0 1 0 0,0 0 0 0 0,0-1-1 0 0,0-1 1 0 0,0 1 0 0 0,0-2-1 0 0,12-2 1 0 0,18-8-258 0 0,0-2-1 0 0,0-1 1 0 0,-2-2-1 0 0,0-2 1 0 0,-1-1-1 0 0,0-2 1 0 0,33-28 0 0 0,24-22 1855 0 0,-93 88-1213 0 0,1-1 0 0 0,4 29 0 0 0,-4-38-338 0 0,0 0 0 0 0,1-1 0 0 0,0 1 0 0 0,0-1-1 0 0,1 0 1 0 0,0 0 0 0 0,0 0 0 0 0,0 0 0 0 0,0 0-1 0 0,1-1 1 0 0,4 6 0 0 0,-3-6-39 0 0,34 40-860 0 0,-37-40 927 0 0,1-1 0 0 0,-1 0-1 0 0,0 1 1 0 0,0-1 0 0 0,0 1 0 0 0,-1-1-1 0 0,1 1 1 0 0,-1 0 0 0 0,0 0 0 0 0,0 0-1 0 0,1 7 1 0 0,-2-10 72 0 0,0 0-1 0 0,-1 0 1 0 0,1 0-1 0 0,-1 0 1 0 0,1 0 0 0 0,-1 0-1 0 0,1 0 1 0 0,-1 0-1 0 0,0 0 1 0 0,1 0-1 0 0,-1 0 1 0 0,0 0-1 0 0,0-1 1 0 0,1 1-1 0 0,-1 0 1 0 0,0-1 0 0 0,0 1-1 0 0,0 0 1 0 0,0-1-1 0 0,0 1 1 0 0,0-1-1 0 0,-2 1 1 0 0,-27 9 820 0 0,24-8-644 0 0,-19 5 391 0 0,0-1-1 0 0,0-2 1 0 0,0 0 0 0 0,-1-1-1 0 0,-31-2 1 0 0,57-1-663 0 0,-1 0 0 0 0,1 0 0 0 0,0-1 0 0 0,0 1 0 0 0,0 0 0 0 0,0 0 0 0 0,0-1 0 0 0,0 1 0 0 0,0 0 0 0 0,0 0 0 0 0,0-1 0 0 0,0 1 0 0 0,0 0 0 0 0,0 0 0 0 0,0-1 0 0 0,0 1 0 0 0,0 0 0 0 0,0 0 0 0 0,0 0 0 0 0,0-1 0 0 0,0 1 0 0 0,1 0 1 0 0,-1 0-1 0 0,0-1 0 0 0,0 1 0 0 0,0 0 0 0 0,0 0 0 0 0,0 0 0 0 0,1-1 0 0 0,-1 1 0 0 0,0 0 0 0 0,0 0 0 0 0,0 0 0 0 0,1 0 0 0 0,-1 0 0 0 0,0-1 0 0 0,0 1 0 0 0,0 0 0 0 0,1 0 0 0 0,-1 0 0 0 0,0 0 0 0 0,0 0 0 0 0,1 0 0 0 0,11-10-719 0 0,6-3-685 0 0,2 1-1 0 0,0 1 1 0 0,0 1 0 0 0,1 1-1 0 0,0 1 1 0 0,1 0 0 0 0,27-5 0 0 0,-29 9 139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113 685 468 0 0,'-47'16'5763'0'0,"37"-14"-5123"0"0,1 1 0 0 0,-1 0 0 0 0,1 0 0 0 0,0 1 0 0 0,-10 6 1 0 0,46-22 54 0 0,22-17-600 0 0,-34 17-81 0 0,-1 0 0 0 0,-1-2 0 0 0,1 1 0 0 0,18-27 0 0 0,-25 30 135 0 0,0 0 0 0 0,-1 0 0 0 0,0-1 0 0 0,-1 0 0 0 0,0 0 1 0 0,-1 0-1 0 0,0 0 0 0 0,4-17 0 0 0,-8 27-122 0 0,0 0 0 0 0,0 1 0 0 0,0-1 0 0 0,1 0 0 0 0,-1 0 0 0 0,0 1 0 0 0,0-1 0 0 0,0 0 0 0 0,0 0 0 0 0,0 1 0 0 0,0-1 0 0 0,0 0 0 0 0,-1 0 0 0 0,1 1 0 0 0,0-1 0 0 0,0 0-1 0 0,-1 0 1 0 0,1 1 0 0 0,0-1 0 0 0,-1 0 0 0 0,1 1 0 0 0,0-1 0 0 0,-1 0 0 0 0,1 1 0 0 0,-1-1 0 0 0,1 1 0 0 0,-1-1 0 0 0,0 1 0 0 0,1-1 0 0 0,-1 1 0 0 0,1-1 0 0 0,-1 1 0 0 0,0-1 0 0 0,0 1 0 0 0,1 0 0 0 0,-1 0 0 0 0,0-1 0 0 0,1 1 0 0 0,-1 0 0 0 0,0 0 0 0 0,0 0 0 0 0,1 0 0 0 0,-1 0 0 0 0,0 0 0 0 0,0 0 0 0 0,0 0 0 0 0,1 0 0 0 0,-1 0 0 0 0,0 0 0 0 0,0 0 0 0 0,1 0 0 0 0,-1 1 0 0 0,0-1 0 0 0,0 1 0 0 0,-4 0 12 0 0,1 0 1 0 0,0 1-1 0 0,-1-1 1 0 0,1 1-1 0 0,0 0 1 0 0,0 1-1 0 0,-6 4 1 0 0,5-2-15 0 0,-1 0 0 0 0,1 0 0 0 0,1 1 0 0 0,-1 0 0 0 0,1 0 0 0 0,0 0 0 0 0,0 1 0 0 0,1-1 0 0 0,0 1-1 0 0,0 0 1 0 0,1 0 0 0 0,-3 9 0 0 0,4-13-22 0 0,1 0 1 0 0,0 0-1 0 0,-1 0 0 0 0,1 0 0 0 0,0 0 0 0 0,1 0 0 0 0,-1-1 0 0 0,0 1 0 0 0,1 0 1 0 0,0 0-1 0 0,-1 0 0 0 0,1 0 0 0 0,0 0 0 0 0,1-1 0 0 0,-1 1 0 0 0,0 0 1 0 0,1-1-1 0 0,0 0 0 0 0,-1 1 0 0 0,1-1 0 0 0,0 0 0 0 0,0 1 0 0 0,0-1 0 0 0,0 0 1 0 0,1-1-1 0 0,-1 1 0 0 0,1 0 0 0 0,-1-1 0 0 0,1 1 0 0 0,-1-1 0 0 0,1 0 0 0 0,0 0 1 0 0,3 1-1 0 0,6 2-88 0 0,0-2 0 0 0,0 1 0 0 0,0-2 0 0 0,1 0 0 0 0,-1 0 0 0 0,0-1 0 0 0,1 0 0 0 0,-1-1 0 0 0,0-1 0 0 0,0 0 1 0 0,0 0-1 0 0,0-2 0 0 0,18-6 0 0 0,12-6-590 0 0,0-3 0 0 0,50-30 1 0 0,-43 20-145 0 0,90-70 0 0 0,-111 76 905 0 0,-1-2 0 0 0,-1-1 0 0 0,-1-1 1 0 0,26-38-1 0 0,-44 53 372 0 0,0 0 1 0 0,-1 0-1 0 0,-1-1 0 0 0,0 0 0 0 0,0 0 1 0 0,-1 0-1 0 0,-1 0 0 0 0,0-1 1 0 0,-1 1-1 0 0,0-1 0 0 0,-2 0 1 0 0,0-23-1 0 0,0 34-487 0 0,1 1 1 0 0,-1 0 0 0 0,1 0-1 0 0,-1 0 1 0 0,1-1-1 0 0,0 1 1 0 0,0 0 0 0 0,0 0-1 0 0,0 0 1 0 0,0 0 0 0 0,0 0-1 0 0,1 1 1 0 0,-1-1-1 0 0,1 0 1 0 0,-1 1 0 0 0,1-1-1 0 0,2-1 1 0 0,35-24-962 0 0,-35 25 920 0 0,-30 52-1802 0 0,-33 46 1947 0 0,3-6-144 0 0,-26 82 193 0 0,70-142-139 0 0,2 1 0 0 0,1 1 0 0 0,-10 58 0 0 0,19-56-1015 0 0,0-33 751 0 0,16-34-2384 0 0,55-87 2275 0 0,-68 121 573 0 0,0 1 0 0 0,0 1 0 0 0,-1-1 0 0 0,1 0 0 0 0,-1 1 0 0 0,1-1 0 0 0,-1 1 0 0 0,0 0 0 0 0,3 5 0 0 0,7 6 11 0 0,-2-5-274 0 0,0-1 0 0 0,0 0 0 0 0,0 0-1 0 0,1-1 1 0 0,0-1 0 0 0,1 0 0 0 0,-1 0-1 0 0,1-1 1 0 0,0-1 0 0 0,1 0-1 0 0,-1 0 1 0 0,1-1 0 0 0,20 2 0 0 0,14-1-491 0 0,1-2 1 0 0,61-6-1 0 0,-87 3 557 0 0,-8 0 113 0 0,-1-1-1 0 0,1 0 1 0 0,-1-1-1 0 0,0 0 0 0 0,0-1 1 0 0,0 0-1 0 0,-1-1 1 0 0,1-1-1 0 0,14-8 0 0 0,-27 14-57 0 0,1 0 0 0 0,-1-1 0 0 0,0 1 0 0 0,1 0-1 0 0,-1 0 1 0 0,0 0 0 0 0,1-1 0 0 0,-1 1-1 0 0,0 0 1 0 0,1 0 0 0 0,-1-1 0 0 0,0 1 0 0 0,1 0-1 0 0,-1 0 1 0 0,0-1 0 0 0,0 1 0 0 0,1-1-1 0 0,-1 1 1 0 0,0 0 0 0 0,0-1 0 0 0,0 1 0 0 0,1 0-1 0 0,-1-1 1 0 0,0 1 0 0 0,0-1 0 0 0,0 1-1 0 0,0 0 1 0 0,0-1 0 0 0,0 0 0 0 0,0 1-19 0 0,0 0 0 0 0,0 0-1 0 0,-1 0 1 0 0,1 0 0 0 0,0 0 0 0 0,0 0 0 0 0,0 0 0 0 0,0 0-1 0 0,0 0 1 0 0,-1 0 0 0 0,1 0 0 0 0,0 0 0 0 0,0 0 0 0 0,0 1 0 0 0,0-1-1 0 0,0 0 1 0 0,-1 0 0 0 0,1 0 0 0 0,0 0 0 0 0,0 0 0 0 0,0 0 0 0 0,0 0-1 0 0,0 0 1 0 0,0 1 0 0 0,0-1 0 0 0,0 0 0 0 0,-1 0 0 0 0,1 0-1 0 0,0 0 1 0 0,0 0 0 0 0,0 0 0 0 0,0 1 0 0 0,0-1 0 0 0,0 0 0 0 0,0 0-1 0 0,0 0 1 0 0,0 0 0 0 0,0 0 0 0 0,0 1 0 0 0,0-1 0 0 0,0 0 0 0 0,0 0-1 0 0,0 0 1 0 0,0 0 0 0 0,0 1 0 0 0,0-1 0 0 0,0 0 0 0 0,0 0-174 0 0,3 20-376 0 0,1-15 497 0 0,-1 0 1 0 0,1-1-1 0 0,0 1 1 0 0,1-1 0 0 0,-1 0-1 0 0,1 0 1 0 0,0-1-1 0 0,0 1 1 0 0,0-1 0 0 0,0 0-1 0 0,0 0 1 0 0,1-1-1 0 0,-1 0 1 0 0,1 0 0 0 0,0 0-1 0 0,0 0 1 0 0,0-1-1 0 0,0 0 1 0 0,0 0 0 0 0,9-1-1 0 0,6 1-26 0 0,1-1 1 0 0,-1-1-1 0 0,1-1 0 0 0,32-7 1 0 0,-31 5 136 0 0,0-2 1 0 0,0-1 0 0 0,0-1-1 0 0,-1-1 1 0 0,0 0 0 0 0,0-2-1 0 0,25-17 1 0 0,-34 16 985 0 0,-21 14 82 0 0,4-1-1152 0 0,1 1-1 0 0,0 0 0 0 0,-1 0 1 0 0,1 0-1 0 0,0 0 1 0 0,0 1-1 0 0,-5 5 0 0 0,7-7-18 0 0,-1 1-1 0 0,1 0 0 0 0,0 0 0 0 0,0 0 0 0 0,0 0 0 0 0,0 1 0 0 0,0-1 0 0 0,0 0 0 0 0,0 0 1 0 0,0 1-1 0 0,1-1 0 0 0,0 0 0 0 0,-1 1 0 0 0,1-1 0 0 0,0 1 0 0 0,0-1 0 0 0,0 0 0 0 0,0 1 1 0 0,1-1-1 0 0,0 4 0 0 0,0-4 5 0 0,0 0 1 0 0,0 0 0 0 0,1 0-1 0 0,-1 0 1 0 0,1 0 0 0 0,-1-1-1 0 0,1 1 1 0 0,0 0 0 0 0,0-1-1 0 0,0 1 1 0 0,-1-1-1 0 0,1 0 1 0 0,1 0 0 0 0,-1 0-1 0 0,0 0 1 0 0,4 2 0 0 0,5 0-31 0 0,0-1 0 0 0,0 0 0 0 0,0 0-1 0 0,0-1 1 0 0,0 0 0 0 0,0-1 0 0 0,17-2 0 0 0,-6-1 5 0 0,-1-1 0 0 0,-1-1 0 0 0,1-1 0 0 0,-1-1 0 0 0,0-1 0 0 0,0-1 0 0 0,-1 0 0 0 0,0-1-1 0 0,-1-2 1 0 0,0 0 0 0 0,-1 0 0 0 0,21-20 0 0 0,-34 28 2 0 0,-1-1 0 0 0,0 1 0 0 0,0 0 0 0 0,0-1 1 0 0,-1 0-1 0 0,1 0 0 0 0,-1 0 0 0 0,0 0 0 0 0,2-7 0 0 0,-4 11-77 0 0,0 0-1 0 0,1 0 0 0 0,-1 0 1 0 0,0 0-1 0 0,0 0 1 0 0,1-1-1 0 0,-1 1 0 0 0,0 0 1 0 0,0 0-1 0 0,0 0 1 0 0,-1 0-1 0 0,1 0 1 0 0,0 0-1 0 0,0 0 0 0 0,-1 0 1 0 0,1 0-1 0 0,0 0 1 0 0,-1 0-1 0 0,1 0 1 0 0,-1 0-1 0 0,1 0 0 0 0,-1 0 1 0 0,1 0-1 0 0,-1 1 1 0 0,0-1-1 0 0,0 0 0 0 0,1 0 1 0 0,-1 0-1 0 0,0 1 1 0 0,0-1-1 0 0,0 1 1 0 0,0-1-1 0 0,0 1 0 0 0,0-1 1 0 0,0 1-1 0 0,0-1 1 0 0,0 1-1 0 0,0 0 0 0 0,0-1 1 0 0,0 1-1 0 0,0 0 1 0 0,0 0-1 0 0,0 0 1 0 0,0 0-1 0 0,0 0 0 0 0,0 0 1 0 0,0 0-1 0 0,0 0 1 0 0,0 0-1 0 0,0 1 1 0 0,0-1-1 0 0,-2 1 0 0 0,-17 5-2206 0 0,9-3 1236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3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1 351 724 0 0,'0'0'4145'0'0,"18"-16"-3413"0"0,44-37-710 0 0,2 2-1 0 0,2 4 1 0 0,2 2 0 0 0,76-36-1 0 0,-61 40 725 0 0,-82 40-580 0 0,-14 26 945 0 0,3-8-649 0 0,4-1-319 0 0,1 0 1 0 0,1 0-1 0 0,1 1 0 0 0,0-1 0 0 0,1 1 1 0 0,0 30-1 0 0,2-42-155 0 0,1 1-1 0 0,-1-1 1 0 0,2 1 0 0 0,-1-1-1 0 0,0 1 1 0 0,1-1 0 0 0,0 0-1 0 0,0 0 1 0 0,1 0 0 0 0,0 0-1 0 0,-1 0 1 0 0,1 0 0 0 0,1-1-1 0 0,-1 1 1 0 0,1-1 0 0 0,0 0-1 0 0,0 0 1 0 0,0 0 0 0 0,0-1-1 0 0,1 1 1 0 0,0-1-1 0 0,-1 0 1 0 0,10 4 0 0 0,-2-2-119 0 0,1-1 0 0 0,1 0 1 0 0,-1 0-1 0 0,1-1 0 0 0,-1-1 0 0 0,1-1 1 0 0,0 1-1 0 0,0-2 0 0 0,-1 0 0 0 0,1-1 0 0 0,0 0 1 0 0,18-5-1 0 0,8-3-473 0 0,-1-1 1 0 0,71-30-1 0 0,-79 26 764 0 0,0-1-1 0 0,-1-2 0 0 0,41-30 0 0 0,-74 49 1448 0 0,-14 10-894 0 0,-1 0 0 0 0,2 2 1 0 0,-17 15-1 0 0,32-28-732 0 0,0 0 0 0 0,0 0-1 0 0,0 0 1 0 0,1 0 0 0 0,-1 0 0 0 0,0 0-1 0 0,1 0 1 0 0,-1 0 0 0 0,1 0 0 0 0,-1 1 0 0 0,1-1-1 0 0,-1 0 1 0 0,1 0 0 0 0,0 0 0 0 0,-1 0-1 0 0,1 1 1 0 0,0-1 0 0 0,0 0 0 0 0,0 0 0 0 0,0 1-1 0 0,0-1 1 0 0,0 0 0 0 0,1 2 0 0 0,0-1-19 0 0,0-1-1 0 0,0 0 1 0 0,0 0 0 0 0,0 0 0 0 0,0 0 0 0 0,0 0 0 0 0,0 0 0 0 0,0-1-1 0 0,0 1 1 0 0,0 0 0 0 0,1-1 0 0 0,-1 1 0 0 0,0 0 0 0 0,1-1 0 0 0,-1 1-1 0 0,0-1 1 0 0,3 1 0 0 0,8 0-272 0 0,1 1 1 0 0,-1-1-1 0 0,22-1 0 0 0,-24-1 182 0 0,25-1-314 0 0,0-2 0 0 0,0-2 1 0 0,-1-1-1 0 0,0-1 0 0 0,0-2 0 0 0,-1-2 0 0 0,0-1 1 0 0,36-20-1 0 0,-57 26 900 0 0,-1 0 0 0 0,0 0 0 0 0,18-18 1005 0 0,-58 39 585 0 0,16-9-1681 0 0,0 1 0 0 0,0 1-1 0 0,1 0 1 0 0,-13 9-1 0 0,21-13-339 0 0,0 0 0 0 0,0 0-1 0 0,0 1 1 0 0,0-1 0 0 0,1 1-1 0 0,-1 0 1 0 0,1 0 0 0 0,0 0-1 0 0,0 0 1 0 0,1 1 0 0 0,-1-1-1 0 0,1 1 1 0 0,0 0 0 0 0,-2 8-1 0 0,4-12-47 0 0,-1-1-1 0 0,1 1 1 0 0,0 0-1 0 0,0 0 1 0 0,0 0-1 0 0,0 0 0 0 0,1-1 1 0 0,-1 1-1 0 0,0 0 1 0 0,0 0-1 0 0,0 0 1 0 0,1 0-1 0 0,-1-1 0 0 0,0 1 1 0 0,1 0-1 0 0,-1 0 1 0 0,1-1-1 0 0,-1 1 1 0 0,1 0-1 0 0,-1-1 0 0 0,1 1 1 0 0,-1 0-1 0 0,1-1 1 0 0,1 1-1 0 0,22 10-526 0 0,-15-9 320 0 0,0-1 0 0 0,0 0 0 0 0,16-1 1 0 0,15-4-408 0 0,-1-3 1 0 0,0 0-1 0 0,-1-3 1 0 0,0-1 0 0 0,-1-2-1 0 0,51-25 1 0 0,-80 34 693 0 0,0 0 0 0 0,-1 0 0 0 0,15-12 0 0 0,-1-9 3075 0 0,-24 27-2955 0 0,1-1 0 0 0,-1 0 0 0 0,1 1 0 0 0,0-1 0 0 0,-1-1 0 0 0,0 1 0 0 0,1 0 0 0 0,-1-1 0 0 0,0 1 0 0 0,1-1 0 0 0,-5 1 0 0 0,-13 2 433 0 0,-57 26 1237 0 0,71-26-1746 0 0,0 0-1 0 0,0 1 1 0 0,0-1 0 0 0,0 1-1 0 0,1 0 1 0 0,-1 0 0 0 0,1 1-1 0 0,0 0 1 0 0,-8 9 0 0 0,13-13-110 0 0,0-1 0 0 0,-1 0 0 0 0,1 1 0 0 0,0-1 0 0 0,-1 1 0 0 0,1-1 0 0 0,0 1 1 0 0,0-1-1 0 0,-1 1 0 0 0,1-1 0 0 0,0 1 0 0 0,0 0 0 0 0,0-1 0 0 0,0 1 0 0 0,0-1 1 0 0,0 1-1 0 0,0-1 0 0 0,0 1 0 0 0,0-1 0 0 0,0 1 0 0 0,0 0 0 0 0,0-1 0 0 0,1 1 0 0 0,-1-1 1 0 0,0 1-1 0 0,0-1 0 0 0,0 1 0 0 0,1-1 0 0 0,-1 1 0 0 0,0-1 0 0 0,1 1 0 0 0,18 9-464 0 0,24-4-463 0 0,-18-8 529 0 0,0 0 0 0 0,0-2-1 0 0,-1-1 1 0 0,0-1 0 0 0,1-1 0 0 0,-2-1-1 0 0,1-1 1 0 0,-1-1 0 0 0,-1-1 0 0 0,0-1-1 0 0,35-25 1 0 0,-31 15 474 0 0,-20 13 2962 0 0,24 7-4361 0 0,-10-6 1369 0 0,0 0-1 0 0,-1-1 1 0 0,0-2-1 0 0,0 1 1 0 0,-1-2-1 0 0,25-21 1 0 0,-40 30 32 0 0,-1 0 1 0 0,1 0-1 0 0,-1 0 1 0 0,1 0-1 0 0,-1 0 1 0 0,0-1-1 0 0,0 1 1 0 0,0-1-1 0 0,-1 1 1 0 0,1-1-1 0 0,-1 0 1 0 0,0 0-1 0 0,0 1 1 0 0,0-7-1 0 0,-1 9 147 0 0,-28 13 849 0 0,12-1-728 0 0,2 1 1 0 0,-1 0-1 0 0,-20 24 0 0 0,31-32-275 0 0,0 1-1 0 0,1-1 1 0 0,0 1-1 0 0,0 0 0 0 0,0-1 1 0 0,0 1-1 0 0,1 1 1 0 0,0-1-1 0 0,0 0 1 0 0,0 1-1 0 0,1-1 0 0 0,0 0 1 0 0,0 1-1 0 0,0 0 1 0 0,0-1-1 0 0,1 12 1 0 0,1-15-90 0 0,0 0 1 0 0,-1 0 0 0 0,1 0 0 0 0,0 0 0 0 0,0 0-1 0 0,0 0 1 0 0,0 0 0 0 0,1 0 0 0 0,-1 0 0 0 0,0-1-1 0 0,1 1 1 0 0,-1-1 0 0 0,1 1 0 0 0,0-1 0 0 0,-1 1-1 0 0,1-1 1 0 0,0 0 0 0 0,0 0 0 0 0,0 0 0 0 0,0 0 0 0 0,0 0-1 0 0,0 0 1 0 0,0 0 0 0 0,0-1 0 0 0,0 1 0 0 0,4-1-1 0 0,2 2-375 0 0,1-1-1 0 0,-1 0 1 0 0,1 0 0 0 0,0-1-1 0 0,12-1 1 0 0,13-3-3896 0 0,66-15 1 0 0,-77 12 2837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3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313 199 84 0 0,'0'0'1878'0'0,"-19"13"1279"0"0,-11 16-978 0 0,1 1-1 0 0,-36 48 1 0 0,29-25-640 0 0,1 1 1 0 0,-37 78-1 0 0,68-123-1486 0 0,0-1 1 0 0,0 1-1 0 0,1 0 0 0 0,0 0 1 0 0,0 1-1 0 0,1-1 0 0 0,1 1 1 0 0,-1 10-1 0 0,2-19 20 0 0,2-2-104 0 0,0 1-1 0 0,-1-1 1 0 0,1 0 0 0 0,0 0 0 0 0,0 0 0 0 0,0 0 0 0 0,-1 0 0 0 0,1 0 0 0 0,0 0 0 0 0,-1 0 0 0 0,1-1 0 0 0,-1 1 0 0 0,0-1 0 0 0,1 1 0 0 0,1-3 0 0 0,18-26-554 0 0,78-175-2762 0 0,-31 56 2530 0 0,-51 117 821 0 0,1 2 0 0 0,1 0 0 0 0,1 1 0 0 0,2 1 0 0 0,1 1 0 0 0,1 1 0 0 0,35-29 0 0 0,-57 52 23 0 0,0 2 1 0 0,1-1 0 0 0,-1 0-1 0 0,0 0 1 0 0,1 1-1 0 0,-1-1 1 0 0,1 1 0 0 0,0 0-1 0 0,-1 0 1 0 0,1 0 0 0 0,0 0-1 0 0,0 0 1 0 0,0 1-1 0 0,-1-1 1 0 0,1 1 0 0 0,0-1-1 0 0,0 1 1 0 0,0 0 0 0 0,0 1-1 0 0,0-1 1 0 0,0 0-1 0 0,0 1 1 0 0,0-1 0 0 0,-1 1-1 0 0,1 0 1 0 0,3 1 0 0 0,-3 1 23 0 0,1-1 0 0 0,-1 0 0 0 0,0 1 0 0 0,0 0 0 0 0,-1 0 0 0 0,1 0 0 0 0,0 0 0 0 0,-1 0 0 0 0,0 0 0 0 0,0 1 0 0 0,0-1 0 0 0,0 1 0 0 0,0-1 0 0 0,-1 1 0 0 0,1 0 0 0 0,-1 0 0 0 0,0 0 0 0 0,0 5 0 0 0,0-4 35 0 0,0-1 1 0 0,-1 1-1 0 0,0 0 0 0 0,0-1 1 0 0,0 1-1 0 0,0-1 0 0 0,-1 1 0 0 0,1-1 1 0 0,-1 1-1 0 0,-1-1 0 0 0,1 1 0 0 0,-1-1 1 0 0,1 0-1 0 0,-1 1 0 0 0,-4 5 1 0 0,1-4-11 0 0,1 1 0 0 0,-2-1 0 0 0,1 0 0 0 0,-1-1 0 0 0,0 1 0 0 0,0-1 0 0 0,0 0 0 0 0,-10 5 0 0 0,-4 1 21 0 0,-1 0 0 0 0,0-2 0 0 0,-1 0-1 0 0,0-2 1 0 0,-28 6 0 0 0,17-5-278 0 0,-1-3-1 0 0,-1-1 1 0 0,1-1 0 0 0,-1-2 0 0 0,-53-5-1 0 0,85 4-122 0 0,1 0 0 0 0,0-1 0 0 0,0 1 0 0 0,0-1-1 0 0,0 0 1 0 0,0 1 0 0 0,0-1 0 0 0,0 0 0 0 0,0 0 0 0 0,1 0-1 0 0,-1 0 1 0 0,0-1 0 0 0,0 1 0 0 0,1 0 0 0 0,-1-1-1 0 0,-1-1 1 0 0,17-5-6047 0 0,0 8 4828 0 0,-1 0 167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3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0 8 0 0,'-24'15'2246'0'0,"-1"-2"0"0"0,-1-1 0 0 0,0-1-1 0 0,-1-1 1 0 0,0-1 0 0 0,-43 8 0 0 0,33-10-1196 0 0,0-3 1 0 0,-51 0-1 0 0,87-4-1135 0 0,1 1 0 0 0,0-1 0 0 0,-1 0 0 0 0,1 0 0 0 0,0 0 0 0 0,-1 0 0 0 0,1 0-1 0 0,-1 0 1 0 0,1 0 0 0 0,0 0 0 0 0,-1 0 0 0 0,1 0 0 0 0,-1 0 0 0 0,1 0 0 0 0,0 0 0 0 0,-1 0-1 0 0,1-1 1 0 0,0 1 0 0 0,-1 0 0 0 0,1 0 0 0 0,-1 0 0 0 0,1 0 0 0 0,0-1 0 0 0,0 1 0 0 0,-1 0-1 0 0,1 0 1 0 0,0-1 0 0 0,-1 1 0 0 0,1 0 0 0 0,0-1 0 0 0,0 1 0 0 0,-1 0 0 0 0,1-1 0 0 0,0 1-1 0 0,0-1 1 0 0,9-10-2774 0 0,24-10-1553 0 0,31-9-604 0 0,-27 14 2963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3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473 275 772 0 0,'-2'-3'368'0'0,"1"1"0"0"0,0-1 0 0 0,-1 1 0 0 0,1 0 0 0 0,-1-1 0 0 0,0 1 1 0 0,0 0-1 0 0,0 0 0 0 0,0 0 0 0 0,0 0 0 0 0,0 0 0 0 0,-1 1 0 0 0,1-1 0 0 0,-1 1 0 0 0,1-1 0 0 0,-1 1 0 0 0,1 0 0 0 0,-1 0 0 0 0,0 0 0 0 0,1 0 1 0 0,-1 1-1 0 0,0-1 0 0 0,0 1 0 0 0,0 0 0 0 0,0-1 0 0 0,1 1 0 0 0,-1 0 0 0 0,0 1 0 0 0,0-1 0 0 0,-5 2 0 0 0,1 0-226 0 0,1 0-1 0 0,0 1 0 0 0,-1 0 0 0 0,1 1 1 0 0,1-1-1 0 0,-1 1 0 0 0,0 0 0 0 0,1 0 1 0 0,0 1-1 0 0,0-1 0 0 0,-9 12 0 0 0,7-8-44 0 0,-17 22 576 0 0,-41 64 1 0 0,60-86-610 0 0,0 1 0 0 0,1 0 1 0 0,0 0-1 0 0,0 1 1 0 0,1-1-1 0 0,0 1 1 0 0,1 0-1 0 0,0 0 0 0 0,1 0 1 0 0,0 0-1 0 0,0 0 1 0 0,2 19-1 0 0,-1-28-102 0 0,0 1 0 0 0,0-1 0 0 0,0 1 0 0 0,0-1 1 0 0,0 1-1 0 0,0-1 0 0 0,1 1 0 0 0,-1-1 0 0 0,1 0 0 0 0,-1 1 0 0 0,1-1 0 0 0,0 0 0 0 0,-1 1 0 0 0,1-1 0 0 0,0 0 1 0 0,0 0-1 0 0,0 1 0 0 0,0-1 0 0 0,0 0 0 0 0,0 0 0 0 0,0 0 0 0 0,0 0 0 0 0,1-1 0 0 0,0 2 0 0 0,0-2-14 0 0,-1 0-1 0 0,1 0 0 0 0,0 0 1 0 0,-1 0-1 0 0,1 0 1 0 0,-1 0-1 0 0,1-1 0 0 0,-1 1 1 0 0,1-1-1 0 0,-1 1 0 0 0,1-1 1 0 0,-1 1-1 0 0,0-1 1 0 0,1 0-1 0 0,-1 0 0 0 0,0 0 1 0 0,1 0-1 0 0,0-1 1 0 0,7-6-187 0 0,-1 1 1 0 0,-1-2 0 0 0,1 1-1 0 0,11-19 1 0 0,28-58-556 0 0,58-149 0 0 0,-74 158 1243 0 0,-20 51-244 0 0,16-37 437 0 0,-25 57-566 0 0,0 1-1 0 0,1 0 1 0 0,0 0 0 0 0,0 0 0 0 0,0 0-1 0 0,1 0 1 0 0,-1 1 0 0 0,1 0-1 0 0,0-1 1 0 0,7-4 0 0 0,-9 8-54 0 0,-1 0-1 0 0,1-1 1 0 0,-1 1 0 0 0,1 0 0 0 0,0 0-1 0 0,-1 0 1 0 0,1 0 0 0 0,0 1-1 0 0,-1-1 1 0 0,1 0 0 0 0,-1 1 0 0 0,1-1-1 0 0,-1 1 1 0 0,1-1 0 0 0,-1 1-1 0 0,1 0 1 0 0,-1-1 0 0 0,1 1 0 0 0,-1 0-1 0 0,0 0 1 0 0,1 0 0 0 0,-1 0 0 0 0,0 0-1 0 0,0 1 1 0 0,0-1 0 0 0,0 0-1 0 0,0 0 1 0 0,1 3 0 0 0,4 3 51 0 0,-1 0 1 0 0,0 1-1 0 0,8 14 1 0 0,-6-6 13 0 0,-1 0 1 0 0,0 1-1 0 0,-1 0 1 0 0,-1 0-1 0 0,0 0 1 0 0,-1 0-1 0 0,-1 1 0 0 0,-1-1 1 0 0,0 1-1 0 0,-1-1 1 0 0,-1 1-1 0 0,-1-1 1 0 0,-1 0-1 0 0,0 1 0 0 0,-1-1 1 0 0,-1 0-1 0 0,0-1 1 0 0,-1 1-1 0 0,-1-1 1 0 0,-1 0-1 0 0,0-1 0 0 0,-19 27 1 0 0,18-31-120 0 0,-1 0 0 0 0,0 0 0 0 0,0-1 0 0 0,-1 0 1 0 0,0-1-1 0 0,-1 0 0 0 0,0-1 0 0 0,-1 0 0 0 0,1-1 0 0 0,-2 0 1 0 0,1-1-1 0 0,-1 0 0 0 0,1-2 0 0 0,-1 1 0 0 0,-1-2 0 0 0,1 0 1 0 0,0 0-1 0 0,-1-2 0 0 0,0 1 0 0 0,1-2 0 0 0,-1 0 0 0 0,0-1 1 0 0,1 0-1 0 0,-1-1 0 0 0,1-1 0 0 0,0 0 0 0 0,-1-1 0 0 0,2-1 0 0 0,-1 0 1 0 0,0-1-1 0 0,1 0 0 0 0,-16-11 0 0 0,13 6 79 0 0,0 0 0 0 0,1-1 0 0 0,-16-17-1 0 0,25 23-170 0 0,1 1 0 0 0,0-1 0 0 0,1 0 0 0 0,-1 0 0 0 0,1-1 0 0 0,0 0-1 0 0,1 1 1 0 0,0-1 0 0 0,0 0 0 0 0,-4-15 0 0 0,7 21 25 0 0,0 0 1 0 0,-1 0-1 0 0,1 1 0 0 0,0-1 1 0 0,0 0-1 0 0,0 0 1 0 0,0 0-1 0 0,1 1 0 0 0,-1-1 1 0 0,0 0-1 0 0,0 0 0 0 0,0 0 1 0 0,1 1-1 0 0,-1-1 1 0 0,0 0-1 0 0,1 0 0 0 0,-1 1 1 0 0,1-1-1 0 0,-1 0 0 0 0,1 1 1 0 0,-1-1-1 0 0,1 1 1 0 0,-1-1-1 0 0,1 1 0 0 0,0-2 1 0 0,23-6-2085 0 0,-16 7 1462 0 0,0 0 1 0 0,-1 1-1 0 0,1 0 0 0 0,12 2 1 0 0,47 12-3618 0 0,-44-7 3080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10:47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3360 618 172 0 0,'9'-14'10592'0'0,"-14"3"-6220"0"0,-26-8-5089 0 0,1 2 1637 0 0,16 6-847 0 0,-1 1 1 0 0,1 0-1 0 0,-2 1 1 0 0,1 0 0 0 0,-1 1-1 0 0,-25-8 1 0 0,-110-29-327 0 0,108 34 285 0 0,-7-1-103 0 0,0 3 0 0 0,-1 1-1 0 0,-79 0 1 0 0,-156 17-149 0 0,130-2 153 0 0,71-2 16 0 0,1 4-1 0 0,0 3 1 0 0,-125 36-1 0 0,79-8-44 0 0,-181 83 0 0 0,-14 25 63 0 0,292-132 44 0 0,-61 28-45 0 0,1 4 0 0 0,-110 76 0 0 0,166-97-5 0 0,1 1 0 0 0,1 2 0 0 0,2 1 0 0 0,1 2 0 0 0,1 1 1 0 0,-41 60-1 0 0,-145 294 65 0 0,196-345-64 0 0,3 1 0 0 0,1 0 0 0 0,-21 92 0 0 0,32-107 69 0 0,1 0 0 0 0,2 0 0 0 0,1 1 0 0 0,1-1 0 0 0,2 1 1 0 0,1-1-1 0 0,9 47 0 0 0,-7-57-15 0 0,1-1 0 0 0,1 0 0 0 0,1 0 0 0 0,1 0-1 0 0,0-1 1 0 0,1 0 0 0 0,1-1 0 0 0,1 0 0 0 0,0 0 0 0 0,1-1 0 0 0,0 0 0 0 0,18 15 0 0 0,-9-13 0 0 0,1 0 1 0 0,0-1 0 0 0,2-1-1 0 0,-1-1 1 0 0,2-2 0 0 0,0 0-1 0 0,51 16 1 0 0,-25-14 5 0 0,0-2-1 0 0,0-2 0 0 0,74 3 1 0 0,159-6 13 0 0,-251-7-41 0 0,134-1-24 0 0,211 5-71 0 0,-348-3 90 0 0,412 20-50 0 0,-1-36 124 0 0,-313 1-61 0 0,557-47 54 0 0,-442 49-3 0 0,353-31 88 0 0,322-42-168 0 0,-357 65 70 0 0,-1 36 13 0 0,-52 18 33 0 0,0-28-2 0 0,87-13-100 0 0,-2 49-2 0 0,-392-18-139 0 0,390-4 0 0 0,-78-27 188 0 0,213-14 29 0 0,-596 3 204 0 0,142-37-1 0 0,-201 35 1 0 0,1-3 0 0 0,-3-3 0 0 0,93-49 0 0 0,-131 60-220 0 0,-1-2 0 0 0,0-2 0 0 0,-1 0 0 0 0,-1-2 0 0 0,-1-1 0 0 0,36-38-1 0 0,-54 50-7 0 0,0-1-1 0 0,0 0 0 0 0,-1-1 0 0 0,0 0 1 0 0,-1-1-1 0 0,-1 1 0 0 0,0-1 0 0 0,0 0 1 0 0,-1-1-1 0 0,-1 1 0 0 0,0-1 1 0 0,-1 0-1 0 0,-1 0 0 0 0,0 0 0 0 0,-1-1 1 0 0,0 1-1 0 0,-1 0 0 0 0,-3-23 0 0 0,-2 8 35 0 0,-1 0 1 0 0,-2 1-1 0 0,-1 0 0 0 0,-1 0 0 0 0,-1 1 0 0 0,-1 1 0 0 0,-2 0 0 0 0,-16-25 0 0 0,-4 3-83 0 0,-2 2 0 0 0,-2 2 0 0 0,-46-43 0 0 0,-9-5-63 0 0,-206-155 1 0 0,183 173 69 0 0,-3 4-1 0 0,-129-53 1 0 0,-264-88-17 0 0,374 158 15 0 0,-127-45-48 0 0,-4 11 0 0 0,-4 12 0 0 0,-320-44 0 0 0,-489 2 74 0 0,1034 115-21 0 0,-621-12-31 0 0,483 21 3 0 0,-191 12 4 0 0,49 11-164 0 0,-40 22 301 0 0,251-29-63 0 0,-128 44 1 0 0,54-8-27 0 0,-246 44 1 0 0,192-66 36 0 0,-110 22-1391 0 0,296-47 550 0 0,-93 21-3283 0 0,51-6-3640 0 0,82-21 5912 0 0,-4-3 212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7:3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189 141 884 0 0,'-3'-4'458'0'0,"0"0"-1"0"0,1 0 1 0 0,-1 0-1 0 0,1 0 1 0 0,0 0 0 0 0,0-1-1 0 0,0 1 1 0 0,1-1-1 0 0,0 1 1 0 0,-1-1 0 0 0,1-5-1 0 0,1 7-349 0 0,0 1-1 0 0,0 0 1 0 0,0-1-1 0 0,1 1 1 0 0,-1-1-1 0 0,1 1 1 0 0,0 0 0 0 0,-1 0-1 0 0,1-1 1 0 0,0 1-1 0 0,0 0 1 0 0,1 0-1 0 0,-1 0 1 0 0,0 0-1 0 0,1 0 1 0 0,-1 0-1 0 0,1 1 1 0 0,0-1-1 0 0,-1 0 1 0 0,1 1 0 0 0,0-1-1 0 0,0 1 1 0 0,3-2-1 0 0,4-2 172 0 0,1 0-1 0 0,-1 1 1 0 0,1 0-1 0 0,0 0 1 0 0,0 1-1 0 0,1 0 1 0 0,-1 1-1 0 0,1 0 1 0 0,-1 1-1 0 0,1 0 1 0 0,18 1-1 0 0,-3 2 117 0 0,1 1-1 0 0,-1 1 1 0 0,40 12-1 0 0,-39-9-133 0 0,-11-4-105 0 0,0 1 1 0 0,0 1 0 0 0,-1 1-1 0 0,1 0 1 0 0,22 13-1 0 0,-35-17-125 0 0,0 1 0 0 0,0-1-1 0 0,0 0 1 0 0,0 1-1 0 0,-1-1 1 0 0,1 1 0 0 0,-1 0-1 0 0,0 0 1 0 0,0 0 0 0 0,0 0-1 0 0,0 0 1 0 0,0 0-1 0 0,-1 1 1 0 0,1-1 0 0 0,-1 1-1 0 0,0-1 1 0 0,0 1-1 0 0,0-1 1 0 0,-1 1 0 0 0,1 0-1 0 0,-1-1 1 0 0,0 1 0 0 0,0 0-1 0 0,0-1 1 0 0,0 1-1 0 0,-1 0 1 0 0,1-1 0 0 0,-1 1-1 0 0,0 0 1 0 0,-3 5-1 0 0,-8 20 29 0 0,-1 0 0 0 0,-2-1 0 0 0,-1 0 0 0 0,-1-2 0 0 0,-36 44 0 0 0,-32 51 110 0 0,67-89-14 0 0,1 1 0 0 0,-23 66 0 0 0,34-80-155 0 0,1 0 1 0 0,1 0-1 0 0,0 0 0 0 0,2 0 1 0 0,0 1-1 0 0,1 0 0 0 0,2 22 1 0 0,-1-37-34 0 0,1-1 0 0 0,-1 1 1 0 0,1-1-1 0 0,0 1 1 0 0,1-1-1 0 0,-1 1 0 0 0,1-1 1 0 0,-1 1-1 0 0,5 6 1 0 0,-4-9-21 0 0,-1 0 1 0 0,1-1-1 0 0,0 1 1 0 0,-1-1-1 0 0,1 1 1 0 0,0-1-1 0 0,0 0 1 0 0,0 1-1 0 0,0-1 1 0 0,0 0 0 0 0,0 0-1 0 0,0 0 1 0 0,0-1-1 0 0,0 1 1 0 0,0-1-1 0 0,0 1 1 0 0,1-1-1 0 0,-1 1 1 0 0,0-1-1 0 0,0 0 1 0 0,3 0-1 0 0,3-1-70 0 0,1 0-1 0 0,-1-1 0 0 0,0 0 0 0 0,0 0 1 0 0,0 0-1 0 0,0-1 0 0 0,0 0 0 0 0,-1-1 1 0 0,1 0-1 0 0,-1 0 0 0 0,9-7 0 0 0,-11 7 213 0 0,0 1-1 0 0,0-1 1 0 0,-1 0-1 0 0,1 0 1 0 0,-1 0 0 0 0,0-1-1 0 0,0 0 1 0 0,0 1-1 0 0,-1-1 1 0 0,0-1-1 0 0,0 1 1 0 0,0 0-1 0 0,-1-1 1 0 0,1 0-1 0 0,-1 1 1 0 0,1-9-1 0 0,-2 13-53 0 0,-1-1-1 0 0,0 1 1 0 0,1-1-1 0 0,-1 1 0 0 0,0 0 1 0 0,0-1-1 0 0,0 1 1 0 0,0-1-1 0 0,0 1 0 0 0,0 0 1 0 0,-1-1-1 0 0,1 1 1 0 0,0-1-1 0 0,-1 1 0 0 0,1 0 1 0 0,-1-1-1 0 0,1 1 1 0 0,-1 0-1 0 0,0 0 1 0 0,1-1-1 0 0,-1 1 0 0 0,0 0 1 0 0,0 0-1 0 0,0 0 1 0 0,0 0-1 0 0,0 0 0 0 0,0 0 1 0 0,0 0-1 0 0,0 0 1 0 0,-1 1-1 0 0,1-1 0 0 0,0 0 1 0 0,0 1-1 0 0,-1-1 1 0 0,1 1-1 0 0,0-1 0 0 0,-1 1 1 0 0,1 0-1 0 0,-1-1 1 0 0,1 1-1 0 0,0 0 0 0 0,-1 0 1 0 0,1 0-1 0 0,-1 0 1 0 0,1 0-1 0 0,0 0 0 0 0,-3 1 1 0 0,-3 0-19 0 0,1 1 0 0 0,0-1 1 0 0,0 1-1 0 0,0 0 0 0 0,0 0 1 0 0,1 1-1 0 0,-1 0 0 0 0,1 0 0 0 0,-8 6 1 0 0,7-4-42 0 0,0 0 1 0 0,0 1 0 0 0,1-1-1 0 0,0 1 1 0 0,0 1 0 0 0,1-1-1 0 0,-1 1 1 0 0,1 0-1 0 0,1 0 1 0 0,0 0 0 0 0,-1 0-1 0 0,2 0 1 0 0,-1 1 0 0 0,1 0-1 0 0,1-1 1 0 0,-1 1 0 0 0,1 0-1 0 0,1 0 1 0 0,-1 0 0 0 0,1 0-1 0 0,1-1 1 0 0,-1 1 0 0 0,1 0-1 0 0,1 0 1 0 0,-1 0 0 0 0,1-1-1 0 0,1 1 1 0 0,-1-1 0 0 0,1 0-1 0 0,8 14 1 0 0,43 66-652 0 0,-39-65 615 0 0,-1 0 0 0 0,22 48 1 0 0,-32-61 97 0 0,-1 0-1 0 0,-1 0 1 0 0,1 0-1 0 0,-2 0 1 0 0,1 0-1 0 0,-1 1 1 0 0,-1-1-1 0 0,1 0 1 0 0,-2 1-1 0 0,1-1 1 0 0,-1 0 0 0 0,-3 13-1 0 0,-1-5 59 0 0,-1 0-1 0 0,-1-1 0 0 0,0 0 1 0 0,-1 0-1 0 0,-1-1 0 0 0,0 1 1 0 0,-22 26-1 0 0,-5-1 131 0 0,-50 46 0 0 0,53-54-78 0 0,-2-2-1 0 0,0-1 1 0 0,-2-2 0 0 0,-73 42-1 0 0,108-69-237 0 0,1 0-1 0 0,-1 0 1 0 0,1 0-1 0 0,-1 0 1 0 0,0 0-1 0 0,0-1 1 0 0,1 1-1 0 0,-1-1 1 0 0,0 1-1 0 0,0-1 1 0 0,0 0-1 0 0,1 1 1 0 0,-1-1 0 0 0,0 0-1 0 0,0 0 1 0 0,0-1-1 0 0,0 1 1 0 0,0 0-1 0 0,1 0 1 0 0,-1-1-1 0 0,0 1 1 0 0,0-1-1 0 0,1 0 1 0 0,-1 0-1 0 0,0 1 1 0 0,1-1-1 0 0,-1 0 1 0 0,0 0-1 0 0,1-1 1 0 0,0 1-1 0 0,-1 0 1 0 0,1 0-1 0 0,0-1 1 0 0,-1 1-1 0 0,1-1 1 0 0,0 1-1 0 0,0-1 1 0 0,0 1-1 0 0,0-1 1 0 0,1 0-1 0 0,-1 1 1 0 0,0-1-1 0 0,1 0 1 0 0,-1 0-1 0 0,1 1 1 0 0,-1-1-1 0 0,1 0 1 0 0,0 0-1 0 0,0-3 1 0 0,0-1-813 0 0,-1 1 1 0 0,1-1-1 0 0,-1 1 1 0 0,-1-1-1 0 0,1 1 0 0 0,-1 0 1 0 0,1 0-1 0 0,-2 0 1 0 0,1 0-1 0 0,0 0 1 0 0,-1 0-1 0 0,-5-6 1 0 0,1 6-503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1:3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1420 528 0 0,'-2'4'384'0'0,"1"0"1"0"0,-2 0-1 0 0,1-1 1 0 0,0 1-1 0 0,-1 0 1 0 0,1-1-1 0 0,-1 1 0 0 0,0-1 1 0 0,0 0-1 0 0,-1 0 1 0 0,1 0-1 0 0,0 0 0 0 0,-1-1 1 0 0,0 1-1 0 0,-5 2 1 0 0,34-26 5008 0 0,16-26-3164 0 0,-12 13-1023 0 0,91-96 1233 0 0,320-342-646 0 0,-3-29-1865 0 0,-409 462-1028 0 0,-2-2 1 0 0,29-61-1 0 0,-50 92 479 0 0,-3 6-6 0 0,0-1 0 0 0,0 1 0 0 0,0 0-1 0 0,-1-1 1 0 0,0 1 0 0 0,0-1 0 0 0,1-8-1 0 0,-2 12 355 0 0,0 0-1 0 0,0 0 0 0 0,0 0 0 0 0,0-1 1 0 0,0 1-1 0 0,-1 0 0 0 0,1 0 0 0 0,0-1 1 0 0,0 1-1 0 0,-1 0 0 0 0,1 0 0 0 0,-1 0 1 0 0,1 0-1 0 0,-1 0 0 0 0,1-1 0 0 0,-1 1 1 0 0,0 0-1 0 0,0 0 0 0 0,1 1 0 0 0,-1-1 1 0 0,0 0-1 0 0,0 0 0 0 0,0 0 1 0 0,0 0-1 0 0,0 1 0 0 0,0-1 0 0 0,0 0 1 0 0,0 1-1 0 0,0-1 0 0 0,-1 1 0 0 0,-1-1 1 0 0,-5-1-1213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1:3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814 12 776 0 0,'0'0'2578'0'0,"-29"-5"2165"0"0,24 3-4597 0 0,0 1-1 0 0,-1 0 0 0 0,1 0 0 0 0,0 0 0 0 0,-1 0 0 0 0,1 1 0 0 0,0 0 1 0 0,-1 0-1 0 0,1 1 0 0 0,-1-1 0 0 0,1 1 0 0 0,0 0 0 0 0,0 1 1 0 0,-1-1-1 0 0,1 1 0 0 0,0 0 0 0 0,0 0 0 0 0,1 1 0 0 0,-1-1 0 0 0,0 1 1 0 0,1 0-1 0 0,0 0 0 0 0,-7 7 0 0 0,-7 7-274 0 0,2 1 1 0 0,0 1-1 0 0,1 0 0 0 0,-13 22 0 0 0,4-5 433 0 0,-233 347 2068 0 0,243-362-2174 0 0,-67 102 982 0 0,-44 69 283 0 0,112-171-1347 0 0,1-2 14 0 0,1 0 0 0 0,-14 34 0 0 0,25-53-127 0 0,0 0-1 0 0,0 0 1 0 0,0 0 0 0 0,-1 0-1 0 0,1 0 1 0 0,0 0-1 0 0,0 0 1 0 0,0 1 0 0 0,0-1-1 0 0,0 0 1 0 0,0 0-1 0 0,0 0 1 0 0,0 0-1 0 0,0 0 1 0 0,0 0 0 0 0,0 1-1 0 0,0-1 1 0 0,0 0-1 0 0,0 0 1 0 0,0 0 0 0 0,0 0-1 0 0,0 0 1 0 0,0 1-1 0 0,0-1 1 0 0,0 0 0 0 0,0 0-1 0 0,0 0 1 0 0,0 0-1 0 0,0 0 1 0 0,0 0-1 0 0,0 0 1 0 0,1 1 0 0 0,-1-1-1 0 0,0 0 1 0 0,0 0-1 0 0,0 0 1 0 0,0 0 0 0 0,0 0-1 0 0,0 0 1 0 0,0 0-1 0 0,0 0 1 0 0,1 0-1 0 0,-1 1 1 0 0,0-1 0 0 0,0 0-1 0 0,0 0 1 0 0,0 0-1 0 0,1 0 1 0 0,9-3 54 0 0,19-13 4 0 0,-17 9 55 0 0,18-7-291 0 0,-1-2 0 0 0,0-1-1 0 0,28-22 1 0 0,-31 21-1589 0 0,8-5-2812 0 0,-7-6-4001 0 0,-24 23 7010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1:3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97 36 0 0,'-29'24'2511'0'0,"19"-16"-2367"0"0,1-1-1 0 0,-1 2 0 0 0,1-1 0 0 0,1 1 1 0 0,0 1-1 0 0,0-1 0 0 0,0 1 0 0 0,2 1 1 0 0,-1-1-1 0 0,-5 15 0 0 0,9-21 1 0 0,1 1 1 0 0,-1 0-1 0 0,1-1 0 0 0,-1 1 1 0 0,-1-1-1 0 0,-4 6 0 0 0,5-7-1 0 0,0-1 1 0 0,1 1-1 0 0,-1 0 0 0 0,1 0 0 0 0,0 0 0 0 0,0 0 0 0 0,0 1 1 0 0,0-1-1 0 0,1 1 0 0 0,-1-1 0 0 0,1 1 0 0 0,0-1 0 0 0,0 1 1 0 0,0 0-1 0 0,0 7 0 0 0,1-8-32 0 0,0-1 0 0 0,0 1 0 0 0,0 0-1 0 0,0-1 1 0 0,1 1 0 0 0,-1 0 0 0 0,1-1 0 0 0,0 1 0 0 0,-1-1 0 0 0,1 1 0 0 0,0-1-1 0 0,1 1 1 0 0,-1-1 0 0 0,0 0 0 0 0,1 1 0 0 0,-1-1 0 0 0,4 3 0 0 0,-4-4-66 0 0,1 0 0 0 0,1 1 0 0 0,-1-1 0 0 0,0 0 0 0 0,0 0 0 0 0,0-1 0 0 0,0 1 0 0 0,1 0 0 0 0,-1-1 0 0 0,0 1 0 0 0,1-1 0 0 0,-1 0 0 0 0,1 0 0 0 0,-1 0 0 0 0,0 0 0 0 0,1 0 0 0 0,-1 0 0 0 0,0-1 0 0 0,1 1 0 0 0,2-2 0 0 0,20-5 186 0 0,-1-1-1 0 0,0-2 1 0 0,0 0 0 0 0,-1-1 0 0 0,38-26-1 0 0,100-85 350 0 0,-91 65-406 0 0,70-59-267 0 0,-129 106-767 0 0,-32 30-8265 0 0,16-12 7776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2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1 168 0 0,'0'0'5156'0'0,"-4"0"-4642"0"0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2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0 628 0 0,'-2'14'5768'0'0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2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1 824 0 0,'-2'1'132'0'0,"0"1"0"0"0,1-1 0 0 0,-1 1 0 0 0,0-1 0 0 0,0 0 0 0 0,0 0 0 0 0,-1 0 0 0 0,1 0 0 0 0,0 0 0 0 0,0 0 0 0 0,0 0 0 0 0,-1-1 0 0 0,1 1 0 0 0,0-1 0 0 0,-1 0 0 0 0,1 0 0 0 0,0 0 0 0 0,-1 0 0 0 0,1 0 0 0 0,0 0 0 0 0,-1-1 0 0 0,1 1 0 0 0,0-1 0 0 0,-1 1 0 0 0,1-1 0 0 0,0 0 0 0 0,0 0 0 0 0,-4-2 0 0 0,-9-3-271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2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1 308 0 0,'0'5'4321'0'0,"-9"-1"-3449"0"0,-11-2-5443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2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 0 0,'5'5'872'0'0,"0"-3"-48"0"0,0 3-124 0 0,-2-1 816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1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0 396 0 0,'0'0'7335'0'0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1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413 8 292 0 0,'-5'-5'6505'0'0,"-7"2"-3869"0"0,-18 4-1318 0 0,23-1 335 0 0,-6 4 4051 0 0,-1 7-3661 0 0,-13 18-2993 0 0,12-12 1307 0 0,-16 16-354 0 0,2 2 0 0 0,-41 62 0 0 0,-37 86 132 0 0,99-169-171 0 0,-6 10-363 0 0,-17 42-1 0 0,40-77-8897 0 0,8-6 4727 0 0,-1 1 2134 0 0,-1 0 836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2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 0 0,'2'15'3277'0'0,"-1"-7"-2500"0"0,-1-3-3616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1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64 0 0,'-5'3'358'0'0,"0"-1"1"0"0,0 0-1 0 0,0-1 0 0 0,0 1 1 0 0,0-1-1 0 0,-1 0 0 0 0,1 0 1 0 0,0 0-1 0 0,-1-1 0 0 0,1 0 1 0 0,0 0-1 0 0,-1 0 0 0 0,-6-2 0 0 0,20-3-4341 0 0,-1 3 3154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1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1 252 0 0,'-1'1'194'0'0,"1"0"0"0"0,-1 0 0 0 0,1 0 0 0 0,-1 0 0 0 0,0 0 0 0 0,1 0 0 0 0,-1 0 0 0 0,0-1 0 0 0,0 1 0 0 0,0 0 0 0 0,0 0 0 0 0,0-1 0 0 0,0 1 0 0 0,0 0 0 0 0,0-1 0 0 0,0 1 0 0 0,0-1 0 0 0,0 1 0 0 0,0-1 0 0 0,0 0 0 0 0,0 1 0 0 0,0-1 0 0 0,0 0 0 0 0,0 0 0 0 0,-1 0 0 0 0,1 0 0 0 0,0 0 0 0 0,0 0 0 0 0,-2 0 0 0 0,-10 2-477 0 0,12-2 147 0 0,-5 3-1418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2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1 580 0 0,'-41'21'3558'0'0,"7"-11"-3483"0"0,21-4-3271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3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 48 0 0,'-3'0'592'0'0,"-17"0"1540"0"0,15 0-2331 0 0,0-1 1 0 0,0 1 0 0 0,0-1-1 0 0,1 0 1 0 0,-1 0 0 0 0,0-1-1 0 0,-4-1 1 0 0,8 3 2 0 0,-6-2-258 0 0,6 1 187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0 132 0 0,'-5'0'1228'0'0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3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0 892 0 0,'0'0'12258'0'0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3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43 132 0 0,'-2'-4'808'0'0,"-10"-19"1539"0"0,8 8 8849 0 0,4 15-11238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57:3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1 684 0 0,'3'4'842'0'0,"0"0"1"0"0,1 0-1 0 0,0-1 1 0 0,0 1-1 0 0,0-1 0 0 0,0 0 1 0 0,0 0-1 0 0,1 0 1 0 0,-1-1-1 0 0,1 1 0 0 0,-1-1 1 0 0,7 2-1 0 0,-31 7-11849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4:13:5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56 40 0 0,'-62'-5'4177'0'0,"48"3"-3682"0"0,1 0-1 0 0,-1 1 0 0 0,1 1 1 0 0,-1 0-1 0 0,-19 3 0 0 0,-1 2 333 0 0,25-4-350 0 0,-1 0 1 0 0,0 1-1 0 0,1 0 0 0 0,-17 6 794 0 0,59-17-1669 0 0,-23 6 316 0 0,-5 2 92 0 0,1-1 1 0 0,-1 1-1 0 0,0-1 0 0 0,0 0 0 0 0,0 0 0 0 0,0 0 0 0 0,0-1 1 0 0,-1 0-1 0 0,1 0 0 0 0,-1 0 0 0 0,1 0 0 0 0,6-7 0 0 0,-12 9 72 0 0,1 0 0 0 0,0 1 0 0 0,0-1 0 0 0,0 1 0 0 0,-1-1 1 0 0,1 1-1 0 0,0-1 0 0 0,-1 1 0 0 0,1-1 0 0 0,-1 1 0 0 0,1-1 0 0 0,0 1 0 0 0,-1-1 0 0 0,1 1 0 0 0,-1-1 0 0 0,1 1 0 0 0,-1 0 0 0 0,1-1 0 0 0,-1 1 0 0 0,0 0 0 0 0,1 0 0 0 0,-1-1 0 0 0,1 1 0 0 0,-1 0 0 0 0,0 0 0 0 0,1 0 0 0 0,-1 0 0 0 0,1 0 0 0 0,-1 0 0 0 0,0 0 0 0 0,0 0 0 0 0,-24-6 819 0 0,13 5-681 0 0,0 1 0 0 0,0 0 1 0 0,0 1-1 0 0,0 0 0 0 0,0 0 0 0 0,0 1 0 0 0,0 1 1 0 0,-17 6-1 0 0,-4 4 44 0 0,-48 28 0 0 0,80-41-273 0 0,1 0 0 0 0,0 0 0 0 0,0 0 0 0 0,-1 0 0 0 0,1 0 1 0 0,0 0-1 0 0,0 0 0 0 0,-1 1 0 0 0,1-1 0 0 0,0 0 0 0 0,0 0 0 0 0,-1 0 0 0 0,1 0 0 0 0,0 0 0 0 0,0 0 0 0 0,0 1 0 0 0,-1-1 0 0 0,1 0 0 0 0,0 0 0 0 0,0 0 0 0 0,0 0 0 0 0,0 1 0 0 0,-1-1 0 0 0,1 0 1 0 0,0 0-1 0 0,0 1 0 0 0,0-1 0 0 0,0 0 0 0 0,0 0 0 0 0,0 1 0 0 0,0-1 0 0 0,0 0 0 0 0,0 0 0 0 0,0 1 0 0 0,0-1 0 0 0,0 0 0 0 0,0 0 0 0 0,0 1 0 0 0,0-1 0 0 0,0 0 0 0 0,0 0 0 0 0,0 1 0 0 0,0-1 1 0 0,0 0-1 0 0,0 0 0 0 0,0 1 0 0 0,0-1 0 0 0,0 0 0 0 0,1 0 0 0 0,-1 0 0 0 0,0 1 0 0 0,0-1 0 0 0,0 0 0 0 0,1 1 0 0 0,19 6-370 0 0,31-2-379 0 0,-33-7 684 0 0,0 0 0 0 0,-1-2 0 0 0,1 0 0 0 0,-1-1-1 0 0,0-1 1 0 0,0 0 0 0 0,0-1 0 0 0,-1-1 0 0 0,26-17-1 0 0,-42 25 122 0 0,0 0-1 0 0,0 0 0 0 0,-1 0 1 0 0,1 0-1 0 0,0 0 1 0 0,0 0-1 0 0,0 0 0 0 0,0 0 1 0 0,0 0-1 0 0,-1 0 0 0 0,1 0 1 0 0,0-1-1 0 0,0 1 1 0 0,0 0-1 0 0,0 0 0 0 0,0 0 1 0 0,-1 0-1 0 0,1 0 0 0 0,0 0 1 0 0,0 0-1 0 0,0 0 1 0 0,0 0-1 0 0,0-1 0 0 0,0 1 1 0 0,-1 0-1 0 0,1 0 0 0 0,0 0 1 0 0,0 0-1 0 0,0 0 1 0 0,0-1-1 0 0,0 1 0 0 0,0 0 1 0 0,0 0-1 0 0,0 0 1 0 0,0 0-1 0 0,0 0 0 0 0,0-1 1 0 0,0 1-1 0 0,0 0 0 0 0,0 0 1 0 0,0 0-1 0 0,0 0 1 0 0,0-1-1 0 0,0 1 0 0 0,0 0 1 0 0,0 0-1 0 0,0 0 0 0 0,0 0 1 0 0,0-1-1 0 0,0 1 1 0 0,0 0-1 0 0,0 0 0 0 0,0 0 1 0 0,1 0-1 0 0,-1 0 0 0 0,0 0 1 0 0,0-1-1 0 0,0 1 1 0 0,0 0-1 0 0,0 0 0 0 0,0 0 1 0 0,0 0-1 0 0,1 0 0 0 0,-1 0 1 0 0,-26-2 616 0 0,-36 6-901 0 0,35 1 178 0 0,-43 13 0 0 0,59-14-23 0 0,1-1 1 0 0,0 2 0 0 0,1-1-1 0 0,-1 1 1 0 0,1 1-1 0 0,0 0 1 0 0,-11 8 0 0 0,20-13 43 0 0,0-1 0 0 0,-1 0 1 0 0,1 0-1 0 0,0 0 1 0 0,0 1-1 0 0,-1-1 0 0 0,1 0 1 0 0,0 0-1 0 0,-1 1 1 0 0,1-1-1 0 0,0 0 0 0 0,0 0 1 0 0,0 1-1 0 0,-1-1 1 0 0,1 0-1 0 0,0 1 0 0 0,0-1 1 0 0,0 0-1 0 0,0 1 1 0 0,0-1-1 0 0,0 0 0 0 0,0 1 1 0 0,0-1-1 0 0,0 0 1 0 0,0 1-1 0 0,0-1 0 0 0,0 0 1 0 0,0 1-1 0 0,0-1 1 0 0,0 1-1 0 0,0-1 0 0 0,0 0 1 0 0,0 1-1 0 0,0-1 1 0 0,0 0-1 0 0,0 1 1 0 0,1-1-1 0 0,-1 1 0 0 0,15 5-879 0 0,22-2-152 0 0,-21-4 930 0 0,-1-2 0 0 0,0 0 0 0 0,0 0-1 0 0,0-2 1 0 0,0 0 0 0 0,25-10 0 0 0,-29 9 619 0 0,-1 0 1 0 0,1 0-1 0 0,-1-1 1 0 0,0-1-1 0 0,13-11 2071 0 0,-53 32-1693 0 0,6-6-1158 0 0,5-2 105 0 0,0 1 0 0 0,1 0 0 0 0,0 1 0 0 0,0 1 0 0 0,1 1 0 0 0,-24 16 0 0 0,40-23-1120 0 0,6-4 562 0 0,16-8 415 0 0,26-16 713 0 0,-20 5-188 0 0,-20 16-24 0 0,0 0 0 0 0,-1-1 0 0 0,1 0 0 0 0,-1 0 0 0 0,0-1 0 0 0,-1 1 0 0 0,0-1 0 0 0,8-11 1 0 0,-23 22 2 0 0,0-1 1 0 0,0 0 0 0 0,-1 0 0 0 0,1-1 0 0 0,-22 3 0 0 0,24-5-210 0 0,1 1 1 0 0,0 0-1 0 0,-1 0 0 0 0,1 1 1 0 0,0 0-1 0 0,0 0 0 0 0,1 0 1 0 0,-1 1-1 0 0,1 0 0 0 0,-1 1 1 0 0,1-1-1 0 0,-10 11 1 0 0,22-14-1197 0 0,14-7 1077 0 0,25-12 608 0 0,-36 13-263 0 0,-6 4-66 0 0,-1 0 0 0 0,0 0 0 0 0,1 0-1 0 0,-1 0 1 0 0,0 0 0 0 0,0 0 0 0 0,0-1 0 0 0,0 1 0 0 0,0-1 0 0 0,0 0 0 0 0,-1 1 0 0 0,1-1 0 0 0,0 0 0 0 0,1-2 0 0 0,-5 2-72 0 0,0 0 0 0 0,0 1 1 0 0,-1-1-1 0 0,1 1 0 0 0,0 0 0 0 0,0 0 0 0 0,-1 0 1 0 0,1 0-1 0 0,-1 0 0 0 0,1 0 0 0 0,-1 1 0 0 0,1-1 1 0 0,-1 1-1 0 0,-2 0 0 0 0,-1-2-46 0 0,-6 1-53 0 0,1 0 0 0 0,-1 1 1 0 0,1 0-1 0 0,-1 1 0 0 0,1 0 1 0 0,-1 0-1 0 0,1 2 0 0 0,0-1 1 0 0,0 1-1 0 0,0 1 0 0 0,0 0 1 0 0,-12 7-1 0 0,22-11-40 0 0,32 19-632 0 0,-24-16 712 0 0,-1 0 0 0 0,0-1 0 0 0,1 0-1 0 0,0 0 1 0 0,-1 0 0 0 0,1-1 0 0 0,0 0 0 0 0,0 0 0 0 0,0-1 0 0 0,0 1 0 0 0,0-2-1 0 0,11 0 1 0 0,-7-2 102 0 0,0 1 0 0 0,0-2-1 0 0,0 1 1 0 0,0-1 0 0 0,0-1-1 0 0,18-11 1 0 0,-29 16-63 0 0,1 0-1 0 0,-1 0 1 0 0,0 0 0 0 0,1 0 0 0 0,-1-1-1 0 0,0 1 1 0 0,1 0 0 0 0,-1 0 0 0 0,0 0-1 0 0,1 0 1 0 0,-1-1 0 0 0,0 1-1 0 0,0 0 1 0 0,1 0 0 0 0,-1 0 0 0 0,0-1-1 0 0,1 1 1 0 0,-1 0 0 0 0,0-1 0 0 0,0 1-1 0 0,0 0 1 0 0,1 0 0 0 0,-1-1-1 0 0,0 1 1 0 0,0 0 0 0 0,0-1 0 0 0,0 1-1 0 0,0-1 1 0 0,0 1 0 0 0,0 0 0 0 0,0-1-1 0 0,0 1 1 0 0,0 0 0 0 0,0-1 0 0 0,0 1-1 0 0,0 0 1 0 0,0-1 0 0 0,0 1-1 0 0,0 0 1 0 0,0-1 0 0 0,0 1 0 0 0,0 0-1 0 0,0-1 1 0 0,0 1 0 0 0,-1-1 0 0 0,-19-8 172 0 0,-31 3-532 0 0,45 6 299 0 0,0 1 0 0 0,1-1 0 0 0,-1 1 0 0 0,0 0-1 0 0,0 1 1 0 0,1-1 0 0 0,-1 1 0 0 0,1 0 0 0 0,0 1 0 0 0,-1-1 0 0 0,1 1 0 0 0,0 0 0 0 0,-8 7 0 0 0,11-9 30 0 0,0 1 0 0 0,0 0 0 0 0,1 0 0 0 0,-1-1 0 0 0,1 1 0 0 0,0 0 1 0 0,-1 0-1 0 0,1 1 0 0 0,0-1 0 0 0,0 0 0 0 0,0 0 0 0 0,0 0 1 0 0,1 1-1 0 0,-1-1 0 0 0,1 0 0 0 0,-1 1 0 0 0,1-1 0 0 0,0 1 0 0 0,0-1 1 0 0,0 0-1 0 0,0 1 0 0 0,0-1 0 0 0,1 1 0 0 0,-1-1 0 0 0,1 0 0 0 0,-1 1 1 0 0,1-1-1 0 0,0 0 0 0 0,0 0 0 0 0,0 0 0 0 0,0 1 0 0 0,0-1 1 0 0,1 0-1 0 0,-1 0 0 0 0,3 3 0 0 0,0-1-18 0 0,0-1 0 0 0,1 1 1 0 0,-1-1-1 0 0,0 1 0 0 0,1-1 0 0 0,0 0 1 0 0,0-1-1 0 0,0 1 0 0 0,0-1 0 0 0,0 0 1 0 0,0 0-1 0 0,0-1 0 0 0,1 1 0 0 0,-1-1 1 0 0,1 0-1 0 0,-1-1 0 0 0,1 1 0 0 0,-1-1 1 0 0,1 0-1 0 0,-1-1 0 0 0,11-1 0 0 0,-8 1 50 0 0,-1 0 0 0 0,0-1 0 0 0,0 1 0 0 0,0-1 0 0 0,0-1 0 0 0,0 1 0 0 0,0-1 0 0 0,-1-1 0 0 0,1 1 0 0 0,-1-1 0 0 0,0 0 0 0 0,0 0 0 0 0,0-1 0 0 0,-1 0 0 0 0,0 0 0 0 0,7-7 0 0 0,-12 10-11 0 0,1 1 0 0 0,0-1 0 0 0,-1 0 0 0 0,1 1 0 0 0,-1-1 0 0 0,1 1 0 0 0,-1-1 0 0 0,0 0 1 0 0,1 0-1 0 0,-1 1 0 0 0,0-1 0 0 0,0 0 0 0 0,0 1 0 0 0,-1-1 0 0 0,1 0 0 0 0,0 0 0 0 0,-1 1 0 0 0,1-1 0 0 0,-1 1 0 0 0,1-1 0 0 0,-1 0 0 0 0,0 1 0 0 0,0-1 1 0 0,1 1-1 0 0,-1-1 0 0 0,0 1 0 0 0,-1 0 0 0 0,1-1 0 0 0,0 1 0 0 0,0 0 0 0 0,0 0 0 0 0,-1 0 0 0 0,1 0 0 0 0,-3-2 0 0 0,-1 0-41 0 0,0 0 1 0 0,0-1-1 0 0,0 1 0 0 0,0 1 0 0 0,0-1 0 0 0,-1 1 0 0 0,1 0 1 0 0,-1 0-1 0 0,-6-1 0 0 0,0 2-96 0 0,0 0 1 0 0,0 1-1 0 0,0 0 1 0 0,0 0-1 0 0,0 1 1 0 0,0 1-1 0 0,-18 5 0 0 0,25-6 87 0 0,-1 1-1 0 0,0 0 1 0 0,1 1-1 0 0,0-1 1 0 0,-1 1-1 0 0,1 0 1 0 0,0 1-1 0 0,1-1 1 0 0,-1 1-1 0 0,1 0 1 0 0,-1 0-1 0 0,1 0 1 0 0,0 1-1 0 0,1-1 1 0 0,-1 1-1 0 0,1 0 1 0 0,-5 8-1 0 0,7-11 15 0 0,0 0 0 0 0,0 0 0 0 0,0 0 0 0 0,1 0 0 0 0,-1 0 0 0 0,0 1-1 0 0,1-1 1 0 0,-1 0 0 0 0,1 0 0 0 0,0 0 0 0 0,0 1 0 0 0,0-1 0 0 0,0 0 0 0 0,0 0-1 0 0,0 0 1 0 0,1 1 0 0 0,0 2 0 0 0,0-3 23 0 0,0-1 1 0 0,0 1-1 0 0,0-1 0 0 0,0 0 1 0 0,0 1-1 0 0,0-1 1 0 0,0 0-1 0 0,0 0 0 0 0,1 0 1 0 0,-1 0-1 0 0,0 0 0 0 0,1 0 1 0 0,-1 0-1 0 0,1-1 1 0 0,-1 1-1 0 0,1 0 0 0 0,-1-1 1 0 0,3 1-1 0 0,4 1 46 0 0,-1-1 0 0 0,1-1 0 0 0,0 1 0 0 0,0-1 0 0 0,0 0 0 0 0,0-1 0 0 0,-1 0 0 0 0,11-2 0 0 0,-3-1 37 0 0,-1 0 0 0 0,-1 0 0 0 0,1-2 0 0 0,-1 1 0 0 0,0-2 0 0 0,0 0 0 0 0,-1 0 0 0 0,1-1 0 0 0,-2-1 0 0 0,1 0 0 0 0,-1-1 0 0 0,10-11 0 0 0,-21 21-83 0 0,0 0 0 0 0,0 0-1 0 0,1-1 1 0 0,-1 1 0 0 0,0 0 0 0 0,0-1-1 0 0,1 1 1 0 0,-1-1 0 0 0,0 1-1 0 0,0 0 1 0 0,0-1 0 0 0,0 1 0 0 0,1 0-1 0 0,-1-1 1 0 0,0 1 0 0 0,0-1 0 0 0,0 1-1 0 0,0-1 1 0 0,0 1 0 0 0,0 0-1 0 0,0-1 1 0 0,0 1 0 0 0,0-1 0 0 0,-1 1-1 0 0,1 0 1 0 0,0-1 0 0 0,0 1 0 0 0,0-1-1 0 0,0 1 1 0 0,0 0 0 0 0,-1-1-1 0 0,1 1 1 0 0,0 0 0 0 0,-1-1 0 0 0,-16-9-210 0 0,-20 1-372 0 0,24 9 360 0 0,0-1 1 0 0,0 2 0 0 0,1 0 0 0 0,-1 0-1 0 0,0 1 1 0 0,1 1 0 0 0,-1 0 0 0 0,1 0-1 0 0,0 2 1 0 0,0-1 0 0 0,-12 8 0 0 0,13-7-1135 0 0,1 1-1 0 0,0 1 1 0 0,-17 14 0 0 0,27-20 905 0 0,-2 5-869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19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1 432 0 0,'-44'14'13901'0'0,"50"-13"-13585"0"0,-1 0 0 0 0,0 1 0 0 0,0 0 0 0 0,0 0 1 0 0,0 1-1 0 0,0-1 0 0 0,0 1 0 0 0,-1 0 0 0 0,1 0 0 0 0,-1 1 1 0 0,0-1-1 0 0,0 1 0 0 0,0 0 0 0 0,0 0 0 0 0,-1 0 0 0 0,4 7 1 0 0,6 5-178 0 0,-1 1-1 0 0,-1 0 1 0 0,15 33 0 0 0,-13-19-264 0 0,-1 2 0 0 0,-2 0 0 0 0,-2 0-1 0 0,0 0 1 0 0,-3 1 0 0 0,0 0 0 0 0,-1 59 0 0 0,4-33-3574 0 0,-3-33-1253 0 0,-3 1-3338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4:13:5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97 780 0 0,'-1'-1'267'0'0,"1"-1"0"0"0,-1 1 0 0 0,1 0 0 0 0,-1-1 0 0 0,0 1 0 0 0,1 0 0 0 0,-1 0 0 0 0,0 0 0 0 0,0-1 0 0 0,0 1 0 0 0,1 0 0 0 0,-1 0 0 0 0,0 0-1 0 0,-1 0 1 0 0,1 1 0 0 0,0-1 0 0 0,0 0 0 0 0,-2 0 0 0 0,-26-16 1842 0 0,22 14-1346 0 0,0-1-469 0 0,0 0 1 0 0,0 0-1 0 0,0 1 0 0 0,-1 0 1 0 0,1 1-1 0 0,-1 0 0 0 0,-11-2 0 0 0,19 4-371 0 0,-3 0 32 0 0,1 0 1 0 0,0 1-1 0 0,0-1 1 0 0,0 1-1 0 0,0-1 1 0 0,0 1-1 0 0,0 0 1 0 0,0 0-1 0 0,0 0 1 0 0,0 0-1 0 0,0 1 1 0 0,-2 0-1 0 0,2 1 75 0 0,-1 0-1 0 0,1 0 1 0 0,0 0-1 0 0,0 1 1 0 0,0-1-1 0 0,0 0 1 0 0,1 1 0 0 0,0-1-1 0 0,-1 1 1 0 0,1 0-1 0 0,0-1 1 0 0,1 1-1 0 0,-1 0 1 0 0,1 0-1 0 0,-1 0 1 0 0,1-1-1 0 0,0 1 1 0 0,1 0-1 0 0,-1 0 1 0 0,1 0-1 0 0,-1-1 1 0 0,1 1-1 0 0,0 0 1 0 0,0-1-1 0 0,1 1 1 0 0,-1-1 0 0 0,1 1-1 0 0,0-1 1 0 0,0 0-1 0 0,0 1 1 0 0,0-1-1 0 0,1 0 1 0 0,-1-1-1 0 0,1 1 1 0 0,0 0-1 0 0,-1-1 1 0 0,1 1-1 0 0,0-1 1 0 0,1 0-1 0 0,-1 0 1 0 0,0 0-1 0 0,1 0 1 0 0,-1-1-1 0 0,1 1 1 0 0,-1-1 0 0 0,1 0-1 0 0,0 0 1 0 0,7 1-1 0 0,1-3 52 0 0,0-1 0 0 0,0 0 1 0 0,0-1-1 0 0,-1 0 0 0 0,1 0 0 0 0,0-2 0 0 0,-1 1 0 0 0,0-1 1 0 0,0-1-1 0 0,-1 0 0 0 0,1 0 0 0 0,-1-1 0 0 0,-1-1 1 0 0,1 0-1 0 0,15-16 0 0 0,-23 21-47 0 0,0 1 0 0 0,0 0 0 0 0,0-1 1 0 0,0 1-1 0 0,0-1 0 0 0,0 0 0 0 0,-1 0 0 0 0,0 1 0 0 0,1-1 1 0 0,-1 0-1 0 0,0 0 0 0 0,0 0 0 0 0,0 0 0 0 0,0-5 0 0 0,-1 6-26 0 0,0 1 0 0 0,-1-1 0 0 0,1 1 0 0 0,0-1 0 0 0,-1 0 0 0 0,1 1 0 0 0,-1-1 0 0 0,1 1 0 0 0,-1-1 0 0 0,0 1 0 0 0,1-1 1 0 0,-1 1-1 0 0,0 0 0 0 0,0-1 0 0 0,0 1 0 0 0,0 0 0 0 0,-1 0 0 0 0,1 0 0 0 0,0 0 0 0 0,0 0 0 0 0,-1 0 0 0 0,1 0 0 0 0,0 0 0 0 0,-1 0 0 0 0,1 1 0 0 0,-1-1 0 0 0,1 0 0 0 0,-1 1 0 0 0,-2-1 0 0 0,-6-2-36 0 0,-1 0 0 0 0,0 1 0 0 0,0 0 1 0 0,0 1-1 0 0,0 0 0 0 0,0 1 1 0 0,0 0-1 0 0,0 0 0 0 0,1 1 0 0 0,-1 1 1 0 0,0 0-1 0 0,0 1 0 0 0,0 0 1 0 0,1 0-1 0 0,0 1 0 0 0,-13 6 0 0 0,8-2 98 0 0,1 1-1 0 0,0 0 0 0 0,0 1 0 0 0,1 1 0 0 0,0 0 1 0 0,0 0-1 0 0,2 2 0 0 0,-1-1 0 0 0,-17 27 0 0 0,27-36-32 0 0,0-1-1 0 0,1 1 1 0 0,-1 0-1 0 0,1-1 1 0 0,-1 1-1 0 0,1 0 0 0 0,0 0 1 0 0,0 0-1 0 0,0 0 1 0 0,1 0-1 0 0,-1 0 1 0 0,1 0-1 0 0,0 1 1 0 0,-1-1-1 0 0,1 0 1 0 0,1 0-1 0 0,-1 0 0 0 0,0 0 1 0 0,1 0-1 0 0,0 0 1 0 0,-1 0-1 0 0,3 4 1 0 0,-2-4 25 0 0,1 0 0 0 0,0-1 0 0 0,0 1 0 0 0,0 0 0 0 0,1-1 0 0 0,-1 1-1 0 0,1-1 1 0 0,-1 0 0 0 0,1 0 0 0 0,0 0 0 0 0,0 0 0 0 0,0-1 0 0 0,0 1 0 0 0,0-1 0 0 0,0 1 0 0 0,0-1 0 0 0,0 0 0 0 0,1 0 0 0 0,-1-1 0 0 0,6 1 0 0 0,8 1-16 0 0,0-1 0 0 0,0-1 0 0 0,0 0 0 0 0,0-1 1 0 0,0-1-1 0 0,0-1 0 0 0,0 0 0 0 0,-1-2 0 0 0,31-11 0 0 0,-27 8-49 0 0,0-1 0 0 0,0-2 0 0 0,-1 0 0 0 0,-1-1-1 0 0,0 0 1 0 0,0-2 0 0 0,18-19 0 0 0,-32 30 60 0 0,-1 0 1 0 0,0-1-1 0 0,0 0 1 0 0,0 0-1 0 0,0 0 1 0 0,-1 0-1 0 0,1 0 1 0 0,-1 0-1 0 0,0-1 1 0 0,-1 1-1 0 0,2-6 0 0 0,-2 8-33 0 0,-1 1 0 0 0,0-1-1 0 0,0 0 1 0 0,0 1-1 0 0,0-1 1 0 0,0 0-1 0 0,-1 1 1 0 0,1-1-1 0 0,0 1 1 0 0,-1-1 0 0 0,1 0-1 0 0,-1 1 1 0 0,0-1-1 0 0,1 1 1 0 0,-1-1-1 0 0,0 1 1 0 0,0 0 0 0 0,0-1-1 0 0,0 1 1 0 0,0 0-1 0 0,0-1 1 0 0,0 1-1 0 0,-1 0 1 0 0,1 0-1 0 0,0 0 1 0 0,-1 0 0 0 0,1 0-1 0 0,0 0 1 0 0,-1 1-1 0 0,1-1 1 0 0,-1 0-1 0 0,0 1 1 0 0,1-1-1 0 0,-3 1 1 0 0,-4-3-40 0 0,0 1 0 0 0,0 0-1 0 0,0 1 1 0 0,0 0 0 0 0,0 0 0 0 0,0 1 0 0 0,0 0-1 0 0,0 0 1 0 0,0 1 0 0 0,0 0 0 0 0,0 0 0 0 0,0 1-1 0 0,0 0 1 0 0,0 0 0 0 0,-10 5 0 0 0,-2 4-43 0 0,0 0 0 0 0,0 1 0 0 0,1 1 0 0 0,-19 18 1 0 0,35-30 47 0 0,1 0 1 0 0,0 1 0 0 0,0-1 0 0 0,1 1 0 0 0,-1 0 0 0 0,0 0 0 0 0,0 0-1 0 0,1 0 1 0 0,-1 0 0 0 0,1 0 0 0 0,0 0 0 0 0,0 0 0 0 0,-1 1 0 0 0,1-1-1 0 0,1 0 1 0 0,-1 1 0 0 0,0-1 0 0 0,1 1 0 0 0,-1-1 0 0 0,1 1 0 0 0,0-1-1 0 0,-1 1 1 0 0,2 3 0 0 0,-1-3 17 0 0,2-1 0 0 0,-1 1 1 0 0,0-1-1 0 0,0 0 0 0 0,1 1 0 0 0,-1-1 0 0 0,1 0 0 0 0,0 0 1 0 0,-1 0-1 0 0,1 0 0 0 0,0 0 0 0 0,0-1 0 0 0,0 1 0 0 0,1 0 1 0 0,-1-1-1 0 0,0 0 0 0 0,0 1 0 0 0,1-1 0 0 0,-1 0 0 0 0,1 0 1 0 0,-1-1-1 0 0,4 2 0 0 0,4 1 36 0 0,1-1 0 0 0,0 0 0 0 0,-1-1 0 0 0,1 0 0 0 0,0 0 0 0 0,0-1 0 0 0,0-1 0 0 0,0 0 0 0 0,-1 0 1 0 0,12-4-1 0 0,1 0 96 0 0,-1-2-1 0 0,1-1 1 0 0,32-16 0 0 0,-52 23-85 0 0,0-1 0 0 0,0 0 0 0 0,0 0 0 0 0,-1 0 0 0 0,1 0 0 0 0,0 0 0 0 0,-1 0 0 0 0,1-1 0 0 0,-1 1 0 0 0,0-1 0 0 0,0 0 0 0 0,0 1 0 0 0,0-1 0 0 0,0 0 0 0 0,1-3 0 0 0,-3 4-29 0 0,1 1 0 0 0,-1 0 0 0 0,0 0 0 0 0,0 0 0 0 0,0 0 0 0 0,0 0 1 0 0,0 0-1 0 0,0 0 0 0 0,0 0 0 0 0,0 0 0 0 0,0 0 0 0 0,0 0 0 0 0,0-1 0 0 0,-1 1 0 0 0,1 0 1 0 0,0 0-1 0 0,-1 0 0 0 0,1 0 0 0 0,-2-1 0 0 0,1 1-21 0 0,0-1 0 0 0,-1 1 0 0 0,1-1 0 0 0,-1 1 0 0 0,1 0 0 0 0,-1 0 0 0 0,1 0 0 0 0,-1 0 0 0 0,0 0-1 0 0,0 0 1 0 0,0 0 0 0 0,1 0 0 0 0,-5 0 0 0 0,-4-3-230 0 0,-1 1-1 0 0,0 1 0 0 0,1 0 1 0 0,-1 0-1 0 0,0 1 1 0 0,0 1-1 0 0,0 0 1 0 0,0 0-1 0 0,0 1 1 0 0,0 0-1 0 0,1 1 0 0 0,-1 0 1 0 0,0 1-1 0 0,1 0 1 0 0,0 1-1 0 0,0 0 1 0 0,0 0-1 0 0,0 1 1 0 0,0 1-1 0 0,-11 8 0 0 0,12-8-902 0 0,1 0 0 0 0,0 0 0 0 0,0 1 0 0 0,-11 11 0 0 0,16-14 508 0 0,0 0 0 0 0,1-1 0 0 0,-1 1-1 0 0,1 0 1 0 0,0 1 0 0 0,0-1 0 0 0,0 0 0 0 0,0 1 0 0 0,1-1 0 0 0,0 1 0 0 0,0-1 0 0 0,-1 8-1 0 0,2 4-881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4:15:0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49 320 0 0,'-6'4'693'0'0,"-1"0"0"0"0,0-1 0 0 0,0 0 0 0 0,0 0 0 0 0,0-1 0 0 0,0 0 0 0 0,0 0 0 0 0,-1-1 0 0 0,1 0 0 0 0,-1 0 0 0 0,1-1 0 0 0,-11 0 4630 0 0,19-2-5333 0 0,-1 1 0 0 0,1-1 1 0 0,0 1-1 0 0,0-1 0 0 0,0 1 0 0 0,0 0 0 0 0,0 0 0 0 0,0-1 0 0 0,1 1 0 0 0,-1 0 0 0 0,0 0 0 0 0,1 0 1 0 0,-1 0-1 0 0,1 0 0 0 0,-1 0 0 0 0,1 1 0 0 0,2-2 0 0 0,32-13-1975 0 0,76-22-5655 0 0,-111 37 6690 0 0,4 2-2024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4:15:0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88 652 0 0,'25'-11'6329'0'0,"0"-1"-3882"0"0,51-27-2824 0 0,-35 14-1821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4:15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1 272 0 0,'-5'11'10690'0'0,"5"-11"-10367"0"0,-1 1 1 0 0,0-1 0 0 0,-5 0 2223 0 0,-1 0-3429 0 0,-2 1-3686 0 0,6 0 3934 0 0,1 0 176 0 0,-1-1 1 0 0,1 1 0 0 0,-1-1-1 0 0,1 1 1 0 0,0 0-1 0 0,-1 0 1 0 0,1 0 0 0 0,0 0-1 0 0,0 0 1 0 0,0 1-1 0 0,-3 1 1 0 0,-5 7-1294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4:15:1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77 48 0 0,'0'0'1990'0'0,"-28"-12"8236"0"0,35 1-6137 0 0,1 1-3983 0 0,-3 5-1902 0 0,0 0 0 0 0,0 1 0 0 0,1 0 0 0 0,-1 0 0 0 0,1 0 0 0 0,0 1 0 0 0,9-5 0 0 0,1 2 237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4:15:1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1 940 0 0,'0'13'11599'0'0,"4"-13"-10079"0"0,-3 0-1504 0 0,9-3-1699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4:15:1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20 364 0 0,'-49'0'16652'0'0,"49"0"-16672"0"0,-1 0 0 0 0,1 0 0 0 0,0 0 0 0 0,0-1 0 0 0,0 1 0 0 0,0 0 0 0 0,0 0-1 0 0,0-1 1 0 0,-1 1 0 0 0,1 0 0 0 0,0 0 0 0 0,0 0 0 0 0,0-1 0 0 0,0 1 0 0 0,0 0 0 0 0,0 0 0 0 0,0-1 0 0 0,0 1 0 0 0,0 0 0 0 0,0 0 0 0 0,0-1 0 0 0,0 1 0 0 0,1 0 0 0 0,-1 0 0 0 0,0-1 0 0 0,0 1 0 0 0,0 0 0 0 0,0 0 0 0 0,0-1 0 0 0,0 1 0 0 0,0 0 0 0 0,1 0 0 0 0,-1 0 0 0 0,0-1 0 0 0,0 1 0 0 0,0 0 0 0 0,0 0 0 0 0,1 0 0 0 0,-1 0 0 0 0,0 0 0 0 0,0-1 0 0 0,1 1 0 0 0,7-9-2377 0 0,-7 8 2431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4:15:1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88 824 0 0,'22'6'2496'0'0,"-20"-5"-2104"0"0,0 0-1 0 0,0 0 1 0 0,0 0-1 0 0,0-1 1 0 0,1 1-1 0 0,-1-1 1 0 0,0 1-1 0 0,0-1 1 0 0,1 0-1 0 0,-1 0 1 0 0,0 0-1 0 0,1 0 1 0 0,-1 0-1 0 0,0 0 1 0 0,1-1-1 0 0,-1 1 1 0 0,0-1-1 0 0,0 0 1 0 0,4-1-1 0 0,9-8 737 0 0,0-1-1 0 0,16-15 0 0 0,-18 14-1751 0 0,1 0-1 0 0,19-12 0 0 0,-53 36-10469 0 0,9-6 9834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4:15:1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2 324 0 0,'1'-1'13746'0'0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4:15:1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11 624 0 0,'12'0'2053'0'0,"0"0"0"0"0,-1-1 0 0 0,1 0 0 0 0,0-1 0 0 0,12-3 1 0 0,-17 4-1899 0 0,-14 6-2758 0 0,-15 7-1827 0 0,-19-1 331 0 0,15-8 2421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19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14 119 740 0 0,'-1'0'340'0'0,"0"0"0"0"0,1 0 0 0 0,-1 0 0 0 0,0 1 0 0 0,1-1-1 0 0,-1 0 1 0 0,1 0 0 0 0,-1 1 0 0 0,0-1 0 0 0,1 1 0 0 0,-1-1 0 0 0,1 0 0 0 0,-1 1 0 0 0,1-1 0 0 0,-1 1-1 0 0,1-1 1 0 0,-1 1 0 0 0,1-1 0 0 0,0 1 0 0 0,-1 0 0 0 0,1-1 0 0 0,0 1 0 0 0,-1-1 0 0 0,1 1 0 0 0,0 0-1 0 0,0-1 1 0 0,0 1 0 0 0,-1 0 0 0 0,1-1 0 0 0,0 2 0 0 0,1-1-76 0 0,-1 0 0 0 0,1 0 0 0 0,0 0 0 0 0,0 1-1 0 0,-1-1 1 0 0,1-1 0 0 0,0 1 0 0 0,0 0 0 0 0,0 0 0 0 0,0 0 0 0 0,0 0 0 0 0,0-1 0 0 0,0 1-1 0 0,2 1 1 0 0,49 18 869 0 0,-48-19-677 0 0,31 9-246 0 0,0-2 0 0 0,1-1 0 0 0,1-2 0 0 0,42 1 1 0 0,147-10-7760 0 0,-143-5-45 0 0,-65 7 5950 0 0</inkml:trace>
  <inkml:trace contextRef="#ctx0" brushRef="#br0" timeOffset="1">1002 0 1412 0 0,'-68'23'11261'0'0,"23"-11"-6956"0"0,86-21-5125 0 0,1 2 0 0 0,0 2 1 0 0,1 1-1 0 0,64 4 1 0 0,-96 0 328 0 0,-1 1 0 0 0,1 1 0 0 0,-1 0 0 0 0,1 0-1 0 0,-1 1 1 0 0,0 0 0 0 0,12 5 0 0 0,-20-7 315 0 0,0 0-1 0 0,0 0 0 0 0,0 1 1 0 0,0-1-1 0 0,-1 0 0 0 0,1 1 1 0 0,0-1-1 0 0,-1 1 0 0 0,1-1 1 0 0,-1 1-1 0 0,0 0 0 0 0,0 0 1 0 0,1 0-1 0 0,-1 0 0 0 0,0 0 1 0 0,1 3-1 0 0,-2-2-17 0 0,1-1 0 0 0,-1 1 1 0 0,0 0-1 0 0,0-1 0 0 0,0 1 0 0 0,-1-1 0 0 0,1 1 0 0 0,-1 0 0 0 0,1-1 0 0 0,-1 1 0 0 0,0-1 1 0 0,0 1-1 0 0,0-1 0 0 0,0 0 0 0 0,0 1 0 0 0,-1-1 0 0 0,-2 3 0 0 0,-4 7-829 0 0,1 0 44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25:4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301 181 256 0 0,'0'0'262'0'0,"-18"-26"1656"0"0,-28-24 7668 0 0,54 22-7218 0 0,-7 25-2134 0 0,1 0 0 0 0,-1 0 0 0 0,0 0 1 0 0,0 0-1 0 0,0-1 0 0 0,0 1 0 0 0,0 0 0 0 0,-1-1 0 0 0,0 1 0 0 0,1-5 1 0 0,-1 4-33 0 0,0 0-1 0 0,0 0 1 0 0,1 0 0 0 0,0 0 0 0 0,0 1 0 0 0,0-1 0 0 0,3-6 1098 0 0,-3 21-1566 0 0,0-1 275 0 0,0 1 0 0 0,-1-1 1 0 0,-2 19-1 0 0,1 5 35 0 0,1 9 104 0 0,-2 0 0 0 0,-1 0 0 0 0,-13 58 0 0 0,-59 207 105 0 0,28-136 139 0 0,45-165-344 0 0,0-1 0 0 0,-1 1 0 0 0,0-1 0 0 0,0 0 0 0 0,0 0 0 0 0,-1-1 0 0 0,0 1-1 0 0,-8 8 1 0 0,-13 22 16 0 0,14-17-103 0 0,-35 58-1065 0 0,44-75 2296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25:4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454 394 548 0 0,'0'0'115'0'0,"0"-1"0"0"0,0 1-1 0 0,1-1 1 0 0,-1 1 0 0 0,0-1-1 0 0,0 1 1 0 0,0-1 0 0 0,0 1 0 0 0,0-1-1 0 0,0 1 1 0 0,0-1 0 0 0,0 0 0 0 0,0 1-1 0 0,0-1 1 0 0,0 1 0 0 0,0-1 0 0 0,0 1-1 0 0,0-1 1 0 0,-1 1 0 0 0,1-1-1 0 0,0 1 1 0 0,0-1 0 0 0,0 1 0 0 0,-1 0-1 0 0,1-1 1 0 0,0 1 0 0 0,-1-1 0 0 0,1 1-1 0 0,0 0 1 0 0,-1-1 0 0 0,1 1 0 0 0,-1 0-1 0 0,1-1 1 0 0,0 1 0 0 0,-1 0-1 0 0,1-1 1 0 0,-2 1 0 0 0,-22-17 1876 0 0,16 12-1143 0 0,7 3-747 0 0,1 1 0 0 0,-1 0 0 0 0,1 0 0 0 0,-1-1 0 0 0,1 1 0 0 0,-1 0 0 0 0,1 0 0 0 0,0-1 0 0 0,0 1 0 0 0,-1 0 0 0 0,1-1 0 0 0,0 1 0 0 0,0-1 0 0 0,1-1 0 0 0,-4-17 683 0 0,-2-9 966 0 0,4 14-916 0 0,-1 8-625 0 0,1 1 0 0 0,0-1 1 0 0,1 0-1 0 0,-1 0 0 0 0,1 0 1 0 0,1 0-1 0 0,-1 1 0 0 0,1-1 1 0 0,1 0-1 0 0,2-9 0 0 0,2 0-336 0 0,0 0 0 0 0,17-26 0 0 0,-19 35 194 0 0,-2 4-63 0 0,6-12 255 0 0,0 0 0 0 0,0-1 0 0 0,9-30 0 0 0,-13 38 553 0 0,0 13-334 0 0,5 7-572 0 0,6 10 214 0 0,0 0-1 0 0,-2 0 1 0 0,0 1-1 0 0,-2 1 0 0 0,-1 0 1 0 0,11 35-1 0 0,-10-27 0 0 0,0 5-14 0 0,-2 1 0 0 0,-2 0-1 0 0,-2 1 1 0 0,2 47 0 0 0,-7-81-97 0 0,22 214 143 0 0,-15-181-121 0 0,1 0 1 0 0,2 0-1 0 0,24 59 1 0 0,-22-64-12 0 0,13 58 0 0 0,5 12-46 0 0,-10-56 817 0 0,-49-54-231 0 0,-286-42-10 0 0,278 42-509 0 0,-92-17 117 0 0,-122-17-106 0 0,192 37-1578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25:4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55 772 0 0,'-18'-25'7374'0'0,"-4"7"-3400"0"0,17 15-3541 0 0,4 1-269 0 0,-1 1 1 0 0,0 0-1 0 0,0 1 0 0 0,0-1 0 0 0,0 0 0 0 0,0 0 1 0 0,0 1-1 0 0,0-1 0 0 0,0 1 0 0 0,0 0 1 0 0,0 0-1 0 0,0-1 0 0 0,0 1 0 0 0,0 0 0 0 0,0 1 1 0 0,0-1-1 0 0,0 0 0 0 0,0 1 0 0 0,0-1 0 0 0,0 1 1 0 0,0-1-1 0 0,0 1 0 0 0,0 0 0 0 0,1 0 1 0 0,-1 0-1 0 0,0 0 0 0 0,0 0 0 0 0,1 1 0 0 0,-1-1 1 0 0,1 0-1 0 0,-1 1 0 0 0,1-1 0 0 0,-1 1 1 0 0,0 2-1 0 0,-8 8-285 0 0,0 0 1 0 0,2 1 0 0 0,-13 22 0 0 0,12-19 546 0 0,-316 505 608 0 0,120-196-597 0 0,148-206-447 0 0,38-75-10 0 0,17-39-37 0 0,0 0 0 0 0,1 0 1 0 0,-1 1-1 0 0,1-1 0 0 0,0 1 0 0 0,0 5 0 0 0,1-10-57 0 0,6-2-171 0 0,0 1 258 0 0,0-1-1 0 0,0 0 1 0 0,0-1 0 0 0,0 0 0 0 0,0 0-1 0 0,0 0 1 0 0,-1 0 0 0 0,1-1 0 0 0,-1 0 0 0 0,0 0-1 0 0,0 0 1 0 0,0-1 0 0 0,0 0 0 0 0,0 0-1 0 0,4-5 1 0 0,8-10 91 0 0,0-2 0 0 0,22-34 1 0 0,-7 9-146 0 0,52-84-133 0 0,-29 40 66 0 0,90-148-26 0 0,-130 207 227 0 0,-2 0 1 0 0,-1-1-1 0 0,13-52 0 0 0,-20 64 44 0 0,0 4-38 0 0,-2 3-84 0 0,1 0 1 0 0,0 0-1 0 0,0 1 0 0 0,2-1 0 0 0,9-17 0 0 0,11-20 65 0 0,-26 49-23 0 0,5-18 1103 0 0,-5 18-1119 0 0,-1 0-1 0 0,1 0 1 0 0,0 0-1 0 0,0 0 1 0 0,0 0-1 0 0,0 0 1 0 0,0 0 0 0 0,0 0-1 0 0,0 0 1 0 0,1 0-1 0 0,-1 0 1 0 0,0 0-1 0 0,1 0 1 0 0,-1 0 0 0 0,0 0-1 0 0,1 0 1 0 0,-1 0-1 0 0,1 0 1 0 0,0-1-1 0 0,16-30-257 0 0,-12 21 256 0 0,5-8-18 0 0,-7 14 26 0 0,0 0 1 0 0,0 0 0 0 0,-1-1-1 0 0,1 1 1 0 0,-1 0 0 0 0,-1-1-1 0 0,1 0 1 0 0,0-6 0 0 0,-2 12 205 0 0,11 28-540 0 0,-3 10 413 0 0,5 40 0 0 0,-1-1-48 0 0,13 94 39 0 0,-11-66-102 0 0,0 11 32 0 0,-10-68 19 0 0,2 0 0 0 0,2-1 1 0 0,20 63-1 0 0,3-2 20 0 0,-22-68-35 0 0,29 72 0 0 0,-24-81-11 0 0,1-1 0 0 0,36 57 0 0 0,-50-87 20 0 0,-1 0 1 0 0,0 1-1 0 0,1-1 1 0 0,-1 0 0 0 0,0 0-1 0 0,0 0 1 0 0,1 1-1 0 0,-1-1 1 0 0,0 0-1 0 0,0 0 1 0 0,0 1-1 0 0,1-1 1 0 0,-1 0-1 0 0,0 1 1 0 0,0-1 0 0 0,0 0-1 0 0,0 1 1 0 0,0-1-1 0 0,0 0 1 0 0,0 0-1 0 0,0 1 1 0 0,1-1-1 0 0,-1 0 1 0 0,0 1 0 0 0,0-1-1 0 0,0 0 1 0 0,0 1-1 0 0,-1-1 1 0 0,1 0-1 0 0,0 1 1 0 0,0-1-1 0 0,0 0 1 0 0,0 1-1 0 0,0-1 1 0 0,0 0 0 0 0,0 1-1 0 0,-1-1 1 0 0,1 0-1 0 0,0 0 1 0 0,0 1-1 0 0,0-1 1 0 0,-1 0-1 0 0,1 0 1 0 0,0 1 0 0 0,0-1-1 0 0,-1 0 1 0 0,1 0-1 0 0,-23 1 213 0 0,-29-14-350 0 0,50 12 140 0 0,-83-20-15 0 0,-168-18 0 0 0,83 16 195 0 0,93 12-97 0 0,20 3 86 0 0,-83-22 1 0 0,131 26-562 0 0,0 1 1 0 0,1-1-1 0 0,-1-1 0 0 0,1 0 1 0 0,0 0-1 0 0,0 0 1 0 0,-10-10-1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30:1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1 479 152 0 0,'2'-3'554'0'0,"0"0"1"0"0,0 0-1 0 0,0 0 1 0 0,0-1-1 0 0,-1 1 1 0 0,1 0-1 0 0,-1-1 1 0 0,0 1-1 0 0,0-1 0 0 0,0 1 1 0 0,0-1-1 0 0,-1 1 1 0 0,0-1-1 0 0,1 0 1 0 0,-1 1-1 0 0,-1-7 1 0 0,-2-8 2067 0 0,3 17-2407 0 0,0 0 0 0 0,0 1 0 0 0,0-1 0 0 0,0 0 0 0 0,0 0 0 0 0,0 1 0 0 0,-1-1 0 0 0,1 0 0 0 0,0 1 0 0 0,0-1 0 0 0,-1 0 1 0 0,1 1-1 0 0,-1-1 0 0 0,1 0 0 0 0,-1 1 0 0 0,1-1 0 0 0,-1 1 0 0 0,1-1 0 0 0,-1 1 0 0 0,1-1 0 0 0,-1 1 0 0 0,0-1 0 0 0,1 1 0 0 0,-2-1 0 0 0,-3 2 1767 0 0,6-1-1656 0 0,17-3-467 0 0,43-21 217 0 0,-2-2-1 0 0,84-52 1 0 0,-30 16-52 0 0,-108 59-124 0 0,199-104-161 0 0,-136 71-2751 0 0,-1-2-4225 0 0,-54 34 4720 0 0,-5 3-1207 0 0,1 1 1957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31:5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72 72 0 0,'0'0'3648'0'0,"0"-35"3458"0"0,3 23-5909 0 0,-3 11-833 0 0,1-1 1 0 0,-1 1-1 0 0,0-1 1 0 0,1 1-1 0 0,-1 0 1 0 0,0-1-1 0 0,0 1 1 0 0,0-1-1 0 0,0 1 1 0 0,0-1-1 0 0,0 1 1 0 0,0-1-1 0 0,-1 1 1 0 0,0-4 916 0 0,-26 26-1387 0 0,-9 45 54 0 0,-13 18 705 0 0,4 2 0 0 0,-38 106 0 0 0,23-31-68 0 0,54-146-1533 0 0,-1-2-1 0 0,-16 25 1 0 0,21-34-612 0 0,-1 2-225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31:5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27 141 828 0 0,'-1'-2'325'0'0,"1"1"-1"0"0,0-1 0 0 0,-1 1 1 0 0,0-1-1 0 0,1 1 1 0 0,-1-1-1 0 0,0 1 1 0 0,1 0-1 0 0,-1-1 1 0 0,0 1-1 0 0,0 0 1 0 0,0 0-1 0 0,0-1 1 0 0,-2 0-1 0 0,2 1-108 0 0,0 0 1 0 0,0 0-1 0 0,-1-1 1 0 0,1 1-1 0 0,0-1 0 0 0,0 1 1 0 0,1-1-1 0 0,-1 1 0 0 0,0-1 1 0 0,0 1-1 0 0,1-1 1 0 0,-1 0-1 0 0,1 1 0 0 0,-1-4 1 0 0,1 0-44 0 0,1 1-1 0 0,0-1 1 0 0,1 0 0 0 0,-1 0 0 0 0,1 0 0 0 0,0 1-1 0 0,0-1 1 0 0,0 1 0 0 0,4-5 0 0 0,20-34 8865 0 0,-28 45-9023 0 0,0 0-1 0 0,0 0 0 0 0,0 0 0 0 0,0 0 1 0 0,0 1-1 0 0,0-1 0 0 0,1 1 0 0 0,-1-1 1 0 0,1 1-1 0 0,0-1 0 0 0,-1 1 0 0 0,1 0 0 0 0,1 0 1 0 0,-1 0-1 0 0,-1 4 0 0 0,5 32 47 0 0,2 0 0 0 0,1 0 0 0 0,2-1 0 0 0,24 70 0 0 0,8 36 56 0 0,19 101-437 0 0,-58-239 108 0 0,12 46-1502 0 0,-1-23-3834 0 0,-10-28 4699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31:5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57 504 0 0,'-2'-3'350'0'0,"1"0"0"0"0,0 1 0 0 0,1-1 0 0 0,-1 0 0 0 0,0 0 0 0 0,1 0 1 0 0,0 0-1 0 0,-1 1 0 0 0,1-1 0 0 0,0 0 0 0 0,1 0 0 0 0,-1 0 0 0 0,0 0 0 0 0,1 0 0 0 0,-1 0 0 0 0,1 1 0 0 0,3-6 3464 0 0,29 27 1333 0 0,148 62-1313 0 0,-148-68-4025 0 0,0-1 0 0 0,52 10 0 0 0,-18-16-6654 0 0,-56-4 4096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31:5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52 165 1132 0 0,'-32'-15'8322'0'0,"32"15"-8202"0"0,-1-1 1 0 0,1 1-1 0 0,-1-1 0 0 0,0 1 1 0 0,1-1-1 0 0,-1 1 0 0 0,1 0 0 0 0,-1-1 1 0 0,0 1-1 0 0,1 0 0 0 0,-1 0 1 0 0,0-1-1 0 0,1 1 0 0 0,-1 0 0 0 0,0 0 1 0 0,1 0-1 0 0,-1 0 0 0 0,0 0 1 0 0,0 0-1 0 0,1 0 0 0 0,-1 0 1 0 0,0 0-1 0 0,1 0 0 0 0,-1 0 0 0 0,0 0 1 0 0,0 1-1 0 0,0 0-53 0 0,1 0-1 0 0,0-1 1 0 0,0 1 0 0 0,0 0 0 0 0,-1 0-1 0 0,1 0 1 0 0,0 0 0 0 0,0 0-1 0 0,0-1 1 0 0,0 1 0 0 0,1 0 0 0 0,-1 0-1 0 0,0 0 1 0 0,0 0 0 0 0,0 0 0 0 0,1-1-1 0 0,0 3 1 0 0,22 43 249 0 0,-21-42-130 0 0,-2-3-170 0 0,6-1 142 0 0,-5 0-139 0 0,-1 0-1 0 0,0 0 0 0 0,1 0 0 0 0,-1 0 0 0 0,1 0 0 0 0,-1 0 1 0 0,1 0-1 0 0,-1 0 0 0 0,0 0 0 0 0,1 0 0 0 0,-1 0 0 0 0,1 0 1 0 0,-1-1-1 0 0,1 1 0 0 0,-1 0 0 0 0,0 0 0 0 0,1-1 1 0 0,-1 1-1 0 0,0 0 0 0 0,1 0 0 0 0,-1-1 0 0 0,0 1 0 0 0,1 0 1 0 0,-1-1-1 0 0,0 1 0 0 0,1-1 0 0 0,3-3 120 0 0,0-1-1 0 0,0 0 1 0 0,0 0 0 0 0,-1 0-1 0 0,0-1 1 0 0,0 1 0 0 0,0-1-1 0 0,3-8 1 0 0,15-56 199 0 0,-10 28-237 0 0,-9 0 310 0 0,-2 43-416 0 0,0-1 0 0 0,-1 1 0 0 0,1 0 0 0 0,-1-1 1 0 0,0 1-1 0 0,1-1 0 0 0,-1 1 0 0 0,1 0 0 0 0,-1-1 1 0 0,0 0-1 0 0,0 1 0 0 0,1-1 0 0 0,-1 1 0 0 0,0-1 0 0 0,0 0 1 0 0,1 0-1 0 0,-2 1 0 0 0,1-1-17 0 0,1 0 0 0 0,-1 0 0 0 0,0 0 0 0 0,1 1-1 0 0,-1-1 1 0 0,0 0 0 0 0,1 0 0 0 0,-1 1 0 0 0,1-1 0 0 0,-1 1 0 0 0,1-1 0 0 0,-1 0-1 0 0,1 1 1 0 0,-1-1 0 0 0,1 1 0 0 0,-1-1 0 0 0,1 1 0 0 0,-1-1 0 0 0,1 1 0 0 0,0 0-1 0 0,-1-1 1 0 0,1 1 0 0 0,0-1 0 0 0,-1 1 0 0 0,1 0 0 0 0,0-1 0 0 0,0 1 0 0 0,0 0-1 0 0,0-1 1 0 0,0 1 0 0 0,0 0 0 0 0,0-1 0 0 0,0 2 0 0 0,7 178 13 0 0,-1-95 96 0 0,6-24-325 0 0,-12-60 354 0 0,16-29 1007 0 0,-11 2-1110 0 0,-1-1 0 0 0,-1 1-1 0 0,-1-1 1 0 0,-3-33 0 0 0,1 29-56 0 0,1 29 223 0 0,-1 1 837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31:5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11052 1723 80 0 0,'3'0'536'0'0,"1"-1"-1"0"0,0 1 1 0 0,0-1-1 0 0,0 0 1 0 0,-1 0-1 0 0,1-1 1 0 0,-1 1-1 0 0,1-1 1 0 0,-1 0-1 0 0,1 0 1 0 0,-1 0-1 0 0,0 0 1 0 0,0-1-1 0 0,0 1 1 0 0,4-5-1 0 0,-3 2 233 0 0,0 1 0 0 0,0-1 0 0 0,0 0 0 0 0,-1 0 0 0 0,1-1 0 0 0,-1 1 0 0 0,-1-1 0 0 0,1 1 0 0 0,2-8-1 0 0,-5 8-534 0 0,1 1-1 0 0,-1-1 0 0 0,0 0 1 0 0,0 0-1 0 0,0 1 0 0 0,-1-1 0 0 0,0 0 1 0 0,0 1-1 0 0,0-1 0 0 0,0 0 1 0 0,-3-5-1 0 0,-6-28 115 0 0,6 8-189 0 0,-1 1 0 0 0,-2-1 0 0 0,-1 1 0 0 0,-1 1 0 0 0,-2 0 0 0 0,0 0 0 0 0,-2 1 0 0 0,-1 0 0 0 0,-2 1 0 0 0,0 1 0 0 0,-1 1 0 0 0,-22-24-1 0 0,3 10-159 0 0,-1 1-1 0 0,-1 2 0 0 0,-3 1 0 0 0,0 2 0 0 0,-3 2 0 0 0,-50-26 0 0 0,-30-11-36 0 0,-197-75-1 0 0,131 78-71 0 0,-261-54 0 0 0,-207 1 78 0 0,-690-46 241 0 0,-6 61-116 0 0,558 67-58 0 0,222 12 344 0 0,392 15-221 0 0,-258-17 207 0 0,-363-4-481 0 0,460 56-241 0 0,153-8 130 0 0,59-11 290 0 0,-183-12 0 0 0,8-28 236 0 0,286 30-279 0 0,-47-4-3 0 0,0 3 0 0 0,0 3 0 0 0,-99 13 0 0 0,-199 49 324 0 0,291-47-275 0 0,-297 70-86 0 0,-40 8 87 0 0,76-32 97 0 0,328-61-32 0 0,6 0-159 0 0,0 1 0 0 0,0-1 0 0 0,0 0 1 0 0,0 0-1 0 0,0 0 0 0 0,0 1 1 0 0,0-1-1 0 0,0 0 0 0 0,1 1 0 0 0,-1-1 1 0 0,0 1-1 0 0,0-1 0 0 0,0 1 1 0 0,1 0-1 0 0,-1-1 0 0 0,0 1 0 0 0,-1 1 1 0 0,2-2 13 0 0,-24 14-224 0 0,11-5 172 0 0,0 1 0 0 0,0 0 1 0 0,1 1-1 0 0,1 0 0 0 0,-1 0 0 0 0,-11 17 1 0 0,20-24-1725 0 0,-5 9 5221 0 0,4-8-5079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31:5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33 484 0 0,'-7'-5'677'0'0,"-1"1"0"0"0,0 0 1 0 0,0 1-1 0 0,0-1 0 0 0,0 1 0 0 0,0 1 0 0 0,-1 0 0 0 0,1 0 1 0 0,-1 0-1 0 0,1 1 0 0 0,-16 0 1517 0 0,2 21-2075 0 0,3 19 428 0 0,1 0 1 0 0,-21 67-1 0 0,-13 88 938 0 0,50-179-1439 0 0,-1-1 1 0 0,2 0 0 0 0,0 0-1 0 0,1 1 1 0 0,0-1 0 0 0,5 27-1 0 0,24 83 820 0 0,-26-113-707 0 0,-3-11-158 0 0,1 7 60 0 0,1-1-1 0 0,0 0 1 0 0,1 1 0 0 0,-1-1-1 0 0,7 11 1 0 0,-7-15-36 0 0,-1-1 0 0 0,0 1-1 0 0,1-1 1 0 0,-1 1 0 0 0,1-1 0 0 0,0 0 0 0 0,-1 0-1 0 0,1 0 1 0 0,0 0 0 0 0,0 0 0 0 0,-1 0 0 0 0,1 0-1 0 0,0 0 1 0 0,0-1 0 0 0,0 1 0 0 0,0-1 0 0 0,0 0-1 0 0,0 1 1 0 0,0-1 0 0 0,0 0 0 0 0,0 0 0 0 0,0 0-1 0 0,4-1 1 0 0,12-2 92 0 0,0 0 0 0 0,0-1-1 0 0,-1-1 1 0 0,1-1 0 0 0,-1-1 0 0 0,-1 0 0 0 0,29-17-1 0 0,-3-3-36 0 0,63-51-1 0 0,-32 11-1311 0 0,-72 66 1057 0 0,-1 0 1 0 0,1 0 0 0 0,0 1-1 0 0,0-1 1 0 0,0 0 0 0 0,0 1-1 0 0,0-1 1 0 0,0 1 0 0 0,0-1-1 0 0,0 1 1 0 0,0 0 0 0 0,0-1-1 0 0,0 1 1 0 0,0 0 0 0 0,0 0-1 0 0,0 0 1 0 0,0 0 0 0 0,0-1-1 0 0,0 2 1 0 0,0-1 0 0 0,0 0 0 0 0,1 0-1 0 0,-1 0 1 0 0,0 0 0 0 0,0 1-1 0 0,0-1 1 0 0,0 0 0 0 0,0 1-1 0 0,0-1 1 0 0,0 1 0 0 0,0-1-1 0 0,-1 1 1 0 0,1 0 0 0 0,0-1-1 0 0,0 1 1 0 0,0 0 0 0 0,1 1-1 0 0,0 0-364 0 0,-1 0 0 0 0,1 1 0 0 0,0-1 0 0 0,0 1 0 0 0,-1-1 0 0 0,0 1 0 0 0,1 0 0 0 0,-1 0 0 0 0,0 0 0 0 0,0-1 0 0 0,0 1 0 0 0,0 4 0 0 0,-1 7-838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09:0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199 313 500 0 0,'-22'-10'2433'0'0,"-4"-1"-543"0"0,0-1 1 0 0,-44-29-1 0 0,16-6 1444 0 0,158 33 124 0 0,34-3-2785 0 0,20-1 62 0 0,190 23 268 0 0,-103-1-942 0 0,-139-5-33 0 0,402-38 515 0 0,-415 29-500 0 0,371-9 417 0 0,-342 22-368 0 0,113-5 81 0 0,154-47-93 0 0,-206 23-118 0 0,-136 21 22 0 0,0 2-1 0 0,0 2 1 0 0,56 6-1 0 0,136 36 28 0 0,-172-28 49 0 0,122 7 0 0 0,70-15 67 0 0,126 11 137 0 0,-138 22-205 0 0,-116-15-84 0 0,140 6 0 0 0,-225-26-100 0 0,-23-1-268 0 0,0 0 0 0 0,0-2-1 0 0,0-1 1 0 0,35-5 0 0 0,-58 6 268 0 0,0 0 0 0 0,1 0-1 0 0,-1 0 1 0 0,0 0 0 0 0,0 0 0 0 0,1 0 0 0 0,-1 0 0 0 0,0-1-1 0 0,1 1 1 0 0,-1 0 0 0 0,0 0 0 0 0,0 0 0 0 0,1 0 0 0 0,-1 0-1 0 0,0 0 1 0 0,0-1 0 0 0,1 1 0 0 0,-1 0 0 0 0,0 0 0 0 0,0 0-1 0 0,0 0 1 0 0,1-1 0 0 0,-1 1 0 0 0,0 0 0 0 0,0 0 0 0 0,0-1-1 0 0,0 1 1 0 0,1 0 0 0 0,-1 0 0 0 0,0-1 0 0 0,0 1 0 0 0,0 0-1 0 0,0-1 1 0 0,0 1 0 0 0,0 0 0 0 0,0-1 0 0 0,-8-8-3169 0 0,-20-9-1286 0 0,25 16 3748 0 0,-17-8-1196 0 0,-3 0 238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20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1 872 0 0,'-2'0'557'0'0,"0"1"1"0"0,0-1-1 0 0,0 1 1 0 0,0 0-1 0 0,0 0 0 0 0,0 0 1 0 0,1 0-1 0 0,-1 0 0 0 0,0 0 1 0 0,0 7 4767 0 0,18-6-3023 0 0,118-5 2374 0 0,-45-1-4316 0 0,59-7-8381 0 0,-143 11 6479 0 0,1-1-1 0 0,0 1 1 0 0,0 1 0 0 0,0-1 0 0 0,8 3 0 0 0,-8 1-113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35:4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22 133 76 0 0,'0'-7'1859'0'0,"1"6"-1582"0"0,-1 0-1 0 0,0-1 1 0 0,0 1-1 0 0,0 0 0 0 0,1 0 1 0 0,-1 0-1 0 0,0-1 1 0 0,-1 1-1 0 0,1 0 0 0 0,0 0 1 0 0,0 0-1 0 0,0 0 1 0 0,-1-1-1 0 0,1 1 0 0 0,-1 0 1 0 0,1 0-1 0 0,-1 0 1 0 0,1 0-1 0 0,-1 0 0 0 0,1 0 1 0 0,-2-1-1 0 0,1 1-33 0 0,0 0 1 0 0,0 0-1 0 0,0 0 1 0 0,0 0-1 0 0,1 0 1 0 0,-1-1-1 0 0,0 1 0 0 0,1 0 1 0 0,-1 0-1 0 0,1-1 1 0 0,-1 1-1 0 0,1 0 1 0 0,0 0-1 0 0,0-1 0 0 0,-1 1 1 0 0,1 0-1 0 0,0-1 1 0 0,0 1-1 0 0,0-2 0 0 0,1-36 2995 0 0,0 26-2050 0 0,-7-7 436 0 0,3 19-1638 0 0,7 13-126 0 0,112 335 333 0 0,-104-308-150 0 0,2 0 0 0 0,1-1-1 0 0,2-1 1 0 0,26 43 0 0 0,-39-74-7 0 0,0 0 0 0 0,1-1-1 0 0,0 1 1 0 0,10 7 0 0 0,-15-12 122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35:4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261 161 996 0 0,'-1'-4'570'0'0,"-1"-1"-1"0"0,0 1 1 0 0,1 0-1 0 0,-1 0 1 0 0,0 1 0 0 0,-5-7-1 0 0,5 7-339 0 0,0 0 0 0 0,0 1 0 0 0,1-1 0 0 0,-1 0 0 0 0,1-1 0 0 0,-1 1 0 0 0,1 0 0 0 0,0 0 0 0 0,0 0 0 0 0,1-1 0 0 0,-1 1 0 0 0,0-5 0 0 0,2-2 271 0 0,1-1-1 0 0,0 1 1 0 0,1 0-1 0 0,0 1 1 0 0,0-1-1 0 0,6-11 0 0 0,-28 69 6037 0 0,-4 18-4494 0 0,-53 133-2118 0 0,41-114 257 0 0,21-50-466 0 0,0 0 0 0 0,-3-1 0 0 0,-24 39 0 0 0,36-67-712 0 0,-1 3 139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35:5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1232 0 0,'-5'0'8141'0'0,"-5"0"-910"0"0,8 0-7151 0 0,1 0 0 0 0,0 1 0 0 0,0-1 0 0 0,-1 0 0 0 0,1 1 0 0 0,0 0 0 0 0,0-1 0 0 0,0 1 0 0 0,0 0 0 0 0,-1-1 0 0 0,1 1 0 0 0,0 0 0 0 0,1 0 0 0 0,-1 0 0 0 0,0 0 0 0 0,0 0 0 0 0,0 0 0 0 0,0 0 0 0 0,1 0 0 0 0,-1 0 0 0 0,0 1 0 0 0,1-1 0 0 0,-1 0 0 0 0,1 2 0 0 0,-13 38 456 0 0,8-25-262 0 0,-76 300 1169 0 0,60-226-2451 0 0,19-82 418 0 0,0 0-1 0 0,1 0 1 0 0,0 0-1 0 0,1 0 1 0 0,0 11-1 0 0,0-17 131 0 0,0 0 1 0 0,0 0-1 0 0,1 0 1 0 0,-1 0-1 0 0,0-1 1 0 0,1 1-1 0 0,-1 0 0 0 0,1 0 1 0 0,0-1-1 0 0,-1 1 1 0 0,1 0-1 0 0,0-1 1 0 0,0 1-1 0 0,0-1 0 0 0,0 1 1 0 0,1-1-1 0 0,-1 1 1 0 0,0-1-1 0 0,1 0 1 0 0,-1 0-1 0 0,1 1 0 0 0,-1-1 1 0 0,1 0-1 0 0,-1 0 1 0 0,1-1-1 0 0,0 1 1 0 0,-1 0-1 0 0,1 0 0 0 0,3 0 1 0 0,2-1-1156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35:5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81 196 984 0 0,'-4'-9'1107'0'0,"0"1"1"0"0,-1 0-1 0 0,0 0 0 0 0,0 0 0 0 0,-11-12 1 0 0,-13-21 3297 0 0,22 30-2860 0 0,1 1 1095 0 0,19 17-1792 0 0,14 15-444 0 0,-1 0 0 0 0,-1 1 1 0 0,-1 2-1 0 0,26 33 0 0 0,74 118 458 0 0,-111-157-754 0 0,102 176 532 0 0,-31-51-2280 0 0,-83-141 1368 0 0,1-1 0 0 0,-1 0-1 0 0,1 0 1 0 0,0 1 0 0 0,0-1 0 0 0,0-1-1 0 0,0 1 1 0 0,0 0 0 0 0,3 1 0 0 0,-3-2-130 0 0,0 0 0 0 0,-1 0 0 0 0,1 0 0 0 0,0-1 0 0 0,0 1 1 0 0,0-1-1 0 0,0 0 0 0 0,0 1 0 0 0,0-1 0 0 0,0 0 0 0 0,0 0 0 0 0,0 0 0 0 0,0-1 1 0 0,0 1-1 0 0,-1 0 0 0 0,1-1 0 0 0,0 1 0 0 0,0-1 0 0 0,0 0 0 0 0,0 1 0 0 0,-1-1 1 0 0,1 0-1 0 0,0 0 0 0 0,0 0 0 0 0,-1 0 0 0 0,1 0 0 0 0,-1-1 0 0 0,1 1 0 0 0,-1 0 1 0 0,0-1-1 0 0,0 1 0 0 0,2-3 0 0 0,5-7-1359 0 0</inkml:trace>
  <inkml:trace contextRef="#ctx0" brushRef="#br0" timeOffset="1">659 24 448 0 0,'-2'-2'642'0'0,"1"0"0"0"0,-1 0 1 0 0,0 0-1 0 0,1 1 0 0 0,-1-1 0 0 0,0 1 0 0 0,0-1 0 0 0,0 1 1 0 0,0 0-1 0 0,0-1 0 0 0,0 1 0 0 0,-1 0 0 0 0,1 0 0 0 0,0 1 1 0 0,-1-1-1 0 0,1 0 0 0 0,-4 0 0 0 0,2 1-163 0 0,0 0 1 0 0,1 0-1 0 0,-1 0 0 0 0,0 1 1 0 0,0 0-1 0 0,0-1 0 0 0,1 1 1 0 0,-1 0-1 0 0,1 1 0 0 0,-6 1 1 0 0,3 1-284 0 0,-1-1 1 0 0,1 1 0 0 0,0 0 0 0 0,0 1 0 0 0,0-1 0 0 0,0 1 0 0 0,1 1-1 0 0,0-1 1 0 0,0 0 0 0 0,1 1 0 0 0,-5 7 0 0 0,1 2-17 0 0,2 1-1 0 0,0-1 1 0 0,1 1 0 0 0,0 0-1 0 0,2 0 1 0 0,0 0 0 0 0,0 1 0 0 0,2-1-1 0 0,-1 18 1 0 0,3 14-66 0 0,14 89 0 0 0,-12-111-403 0 0,13 63-969 0 0,-14-82 845 0 0,0 1 0 0 0,0-2-1 0 0,1 1 1 0 0,0 0 0 0 0,0 0 0 0 0,0-1-1 0 0,1 0 1 0 0,0 1 0 0 0,7 7-1 0 0,-8-11-136 0 0,1-1 0 0 0,-1 1 0 0 0,1-1-1 0 0,0 0 1 0 0,0 1 0 0 0,0-2-1 0 0,0 1 1 0 0,0 0 0 0 0,0-1-1 0 0,0 0 1 0 0,1 0 0 0 0,-1 0-1 0 0,0 0 1 0 0,1-1 0 0 0,-1 0 0 0 0,0 0-1 0 0,1 0 1 0 0,-1 0 0 0 0,1-1-1 0 0,-1 0 1 0 0,0 1 0 0 0,1-2-1 0 0,-1 1 1 0 0,0 0 0 0 0,7-4-1 0 0,9-6-956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35:5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150 387 1224 0 0,'1'-2'335'0'0,"-1"1"0"0"0,0 0 0 0 0,1 0 0 0 0,-1 0-1 0 0,0-1 1 0 0,0 1 0 0 0,1 0 0 0 0,-1-1 0 0 0,0 1 0 0 0,0 0-1 0 0,0 0 1 0 0,-1-1 0 0 0,1 1 0 0 0,0 0 0 0 0,0 0 0 0 0,-1-3 0 0 0,0 4-167 0 0,1 0 1 0 0,0 0-1 0 0,-1-1 1 0 0,1 1 0 0 0,-1 0-1 0 0,1 0 1 0 0,0 0 0 0 0,-1-1-1 0 0,1 1 1 0 0,-1 0-1 0 0,1 0 1 0 0,-1 0 0 0 0,1 0-1 0 0,-1 0 1 0 0,1 0 0 0 0,0 0-1 0 0,-1 0 1 0 0,1 0-1 0 0,-1 0 1 0 0,1 0 0 0 0,-1 0-1 0 0,1 0 1 0 0,-1 0 0 0 0,1 0-1 0 0,-1 0 1 0 0,1 1-1 0 0,0-1 1 0 0,-1 0 0 0 0,0 1-1 0 0,-17 11 2964 0 0,3 5-3292 0 0,3 2 505 0 0,1 1 0 0 0,0 1 0 0 0,2 0 0 0 0,0 0 0 0 0,-10 44 0 0 0,16-56-321 0 0,1 0 1 0 0,1 0-1 0 0,-1 0 1 0 0,2 0-1 0 0,-1 0 1 0 0,1 1-1 0 0,1-1 1 0 0,0 0-1 0 0,0 0 1 0 0,0 0-1 0 0,1 0 1 0 0,1 0-1 0 0,0 0 1 0 0,0 0-1 0 0,0-1 1 0 0,1 1-1 0 0,8 11 1 0 0,-8-15-23 0 0,-1 0 0 0 0,2 0 1 0 0,-1-1-1 0 0,0 0 0 0 0,1 0 1 0 0,0 0-1 0 0,0 0 0 0 0,0-1 1 0 0,0 0-1 0 0,0 0 0 0 0,1 0 1 0 0,-1 0-1 0 0,1-1 0 0 0,10 3 1 0 0,-7-4-3 0 0,-1 0 1 0 0,1 0 0 0 0,0-1 0 0 0,-1 0-1 0 0,1 0 1 0 0,0-1 0 0 0,-1 0-1 0 0,1-1 1 0 0,11-3 0 0 0,3-3-29 0 0,-1-1 1 0 0,1-1 0 0 0,-2-1-1 0 0,1-1 1 0 0,-2 0-1 0 0,28-24 1 0 0,-20 14-32 0 0,-2-1 1 0 0,0-2 0 0 0,-2-1 0 0 0,42-57 0 0 0,-54 66 164 0 0,-1-1 0 0 0,-1 0 0 0 0,0 0 0 0 0,-2-1 0 0 0,0-1 0 0 0,-1 1 0 0 0,-1-1 0 0 0,-1 0 0 0 0,6-40 0 0 0,-11 50-53 0 0,0 0 0 0 0,0 0 1 0 0,-1 0-1 0 0,-1 0 0 0 0,1 1 0 0 0,-1-1 0 0 0,-1 0 0 0 0,0 1 1 0 0,-1-1-1 0 0,1 1 0 0 0,-2 0 0 0 0,1 0 0 0 0,-1 0 1 0 0,-1 1-1 0 0,1-1 0 0 0,-1 2 0 0 0,-1-1 0 0 0,0 0 0 0 0,0 1 1 0 0,0 1-1 0 0,-1-1 0 0 0,0 1 0 0 0,0 0 0 0 0,-11-5 0 0 0,2 1-73 0 0,0 2-1 0 0,0 0 0 0 0,0 1 1 0 0,-1 1-1 0 0,0 1 0 0 0,-1 0 0 0 0,1 1 1 0 0,-1 1-1 0 0,1 1 0 0 0,-1 1 1 0 0,0 0-1 0 0,-20 2 0 0 0,24 1-262 0 0,0 0 0 0 0,1 1 0 0 0,-1 0 0 0 0,0 1 0 0 0,1 1 1 0 0,0 0-1 0 0,0 1 0 0 0,1 1 0 0 0,-21 12 0 0 0,25-12-580 0 0,-1 0 0 0 0,1 1 0 0 0,1 0 1 0 0,0 0-1 0 0,0 1 0 0 0,0 0 0 0 0,-11 18 1 0 0,-26 52-5742 0 0,32-53 4802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2T13:35:5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100 231 408 0 0,'-16'-25'3097'0'0,"-37"-59"4600"0"0,49 75-6852 0 0,1 0 0 0 0,0 0 0 0 0,1 0 0 0 0,-3-16 0 0 0,3 15-61 0 0,0 1 1 0 0,0-1 0 0 0,-6-12-1 0 0,8 22-768 0 0,1 0 0 0 0,-1 0 0 0 0,0 0 0 0 0,0 0-1 0 0,0 0 1 0 0,0 0 0 0 0,0 0 0 0 0,0 0 0 0 0,0 0 0 0 0,0 0 0 0 0,0 0-1 0 0,0 0 1 0 0,0 0 0 0 0,1 0 0 0 0,-1 0 0 0 0,0 0 0 0 0,0 0 0 0 0,0 0 0 0 0,0 0-1 0 0,0 0 1 0 0,0 0 0 0 0,0 0 0 0 0,0 0 0 0 0,0 0 0 0 0,1 0 0 0 0,-1 0-1 0 0,0 0 1 0 0,0 0 0 0 0,0 0 0 0 0,0 0 0 0 0,0 0 0 0 0,0 0 0 0 0,0 0 0 0 0,0 0-1 0 0,0 0 1 0 0,0 0 0 0 0,0 0 0 0 0,0 0 0 0 0,1 0 0 0 0,-1 0 0 0 0,0 0 0 0 0,0-1-1 0 0,0 1 1 0 0,0 0 0 0 0,0 0 0 0 0,0 0 0 0 0,0 0 0 0 0,0 0 0 0 0,0 0-1 0 0,0 0 1 0 0,0 0 0 0 0,0 0 0 0 0,0 0 0 0 0,0-1 0 0 0,0 1 0 0 0,0 0 0 0 0,0 0-1 0 0,0 0 1 0 0,0 0 0 0 0,0 0 0 0 0,0 0 0 0 0,14 8 242 0 0,12 12-95 0 0,67 71 496 0 0,118 147-1 0 0,-36-41-3815 0 0,-170-192 2500 0 0,0-1 0 0 0,1 1 0 0 0,-1-2 0 0 0,1 1-1 0 0,5 3 1 0 0,-7-5-69 0 0,0 0-1 0 0,-1-1 1 0 0,1 1-1 0 0,0-1 1 0 0,0 0-1 0 0,0 0 1 0 0,0 0-1 0 0,1-1 1 0 0,-1 1-1 0 0,0-1 1 0 0,0 0-1 0 0,0 0 1 0 0,0-1-1 0 0,8 0 1 0 0,1-4-1148 0 0</inkml:trace>
  <inkml:trace contextRef="#ctx0" brushRef="#br0" timeOffset="1">818 1 896 0 0,'-5'27'8338'0'0,"-7"1"-3571"0"0,-22 28-1162 0 0,23-37-2859 0 0,-281 422 2208 0 0,256-392-3492 0 0,-14 20-1386 0 0,20-21-3468 0 0,27-43 5137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21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260 207 180 0 0,'-1'-12'8358'0'0,"-13"-23"-7312"0"0,8 20-114 0 0,-7-35 133 0 0,11 38-330 0 0,-1 0 1 0 0,-8-22-1 0 0,10 32-606 0 0,0 0 0 0 0,-1 0 0 0 0,1 0-1 0 0,0 0 1 0 0,-1 0 0 0 0,1 0 0 0 0,-1 0 0 0 0,0 0 0 0 0,1 1-1 0 0,-1-1 1 0 0,0 0 0 0 0,0 1 0 0 0,0 0 0 0 0,0-1-1 0 0,-1 1 1 0 0,1 0 0 0 0,0 0 0 0 0,0 0 0 0 0,-5-1-1 0 0,-2 1 65 0 0,0-1 0 0 0,0 2 0 0 0,0-1 0 0 0,-11 1 0 0 0,6 1-218 0 0,13-1-22 0 0,1 0 0 0 0,-1 1 0 0 0,0-1-1 0 0,0 0 1 0 0,0 1 0 0 0,0-1 0 0 0,0 1 0 0 0,0-1 0 0 0,0 1 0 0 0,1 0 0 0 0,-1-1-1 0 0,0 1 1 0 0,1 0 0 0 0,-1 0 0 0 0,0 0 0 0 0,1-1 0 0 0,-1 1 0 0 0,1 0 0 0 0,-1 0-1 0 0,1 0 1 0 0,-1 0 0 0 0,1 0 0 0 0,0 0 0 0 0,0 0 0 0 0,-1 1 0 0 0,-6 30 63 0 0,6-25-95 0 0,-4 16 43 0 0,1 0-1 0 0,1 0 0 0 0,1 0 0 0 0,1 0 0 0 0,3 24 0 0 0,-1-40 30 0 0,-1 1 0 0 0,2-1-1 0 0,-1 0 1 0 0,1 1 0 0 0,1-1 0 0 0,-1 0-1 0 0,1 0 1 0 0,0 0 0 0 0,1 0 0 0 0,-1-1-1 0 0,1 1 1 0 0,1-1 0 0 0,-1 0-1 0 0,1 0 1 0 0,0-1 0 0 0,0 0 0 0 0,1 1-1 0 0,0-2 1 0 0,7 6 0 0 0,-5-5 19 0 0,-1 0 0 0 0,1 0 0 0 0,-1 1 0 0 0,0 0 0 0 0,0 0 1 0 0,-1 0-1 0 0,9 11 0 0 0,-13-13 60 0 0,-1-1 1 0 0,1 0-1 0 0,0 1 1 0 0,-1-1-1 0 0,0 1 0 0 0,0 0 1 0 0,0-1-1 0 0,0 1 1 0 0,-1 0-1 0 0,1 0 1 0 0,-1-1-1 0 0,0 1 0 0 0,0 0 1 0 0,0 0-1 0 0,-1 0 1 0 0,0-1-1 0 0,1 1 1 0 0,-1 0-1 0 0,0-1 0 0 0,-3 7 1 0 0,-60 134 1046 0 0,62-139-1109 0 0,-61 128-1604 0 0,63-132 1450 0 0,-1 10-113 0 0,-1 0 144 0 0,0 0 0 0 0,-1 0 0 0 0,0-1 0 0 0,-1 1 0 0 0,0-1 1 0 0,0 0-1 0 0,-1 0 0 0 0,-7 10 0 0 0,6-9 212 0 0,-1 1 0 0 0,2 0-1 0 0,0 0 1 0 0,0 1 0 0 0,-5 24-1 0 0,9-32-98 0 0,1 0-1 0 0,-1 0 0 0 0,1 1 1 0 0,0-1-1 0 0,1 0 0 0 0,-1 1 1 0 0,1-1-1 0 0,0 0 0 0 0,1 0 0 0 0,-1 0 1 0 0,1 0-1 0 0,0 0 0 0 0,0 0 1 0 0,0 0-1 0 0,1-1 0 0 0,0 1 1 0 0,0-1-1 0 0,4 6 0 0 0,-1-4 83 0 0,1 0 0 0 0,0 0 0 0 0,0-1 0 0 0,0 0 0 0 0,0 0-1 0 0,1 0 1 0 0,0-1 0 0 0,0 0 0 0 0,0-1 0 0 0,9 4 0 0 0,-1-2-348 0 0,0 0 1 0 0,0-1-1 0 0,30 3 0 0 0,-35-6-1099 0 0,-1-1 0 0 0,1 0 0 0 0,22-4 0 0 0,39-3-7376 0 0,-57 4 7356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23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367 44 828 0 0,'3'-3'1249'0'0,"0"-1"-1"0"0,0 1 1 0 0,-1-1-1 0 0,1 1 1 0 0,-1-1-1 0 0,1 0 1 0 0,-1 0 0 0 0,3-9-1 0 0,-6 13-852 0 0,-1 0-1 0 0,1-1 1 0 0,0 1-1 0 0,0 0 1 0 0,-1 0 0 0 0,1 0-1 0 0,0 0 1 0 0,-1 0-1 0 0,1 0 1 0 0,0 0 0 0 0,-1 0-1 0 0,1 0 1 0 0,0 1-1 0 0,0-1 1 0 0,-1 0 0 0 0,1 1-1 0 0,-1 0 1 0 0,-51 12-1465 0 0,11-3 762 0 0,23-6 229 0 0,1 1 1 0 0,0 1-1 0 0,0 0 1 0 0,1 1-1 0 0,0 1 1 0 0,0 1-1 0 0,1 0 1 0 0,0 1-1 0 0,0 1 1 0 0,-24 22-1 0 0,34-26 108 0 0,0-1 0 0 0,0 1 0 0 0,0 0 0 0 0,1 0 0 0 0,0 1 0 0 0,1-1 0 0 0,-1 1-1 0 0,2 0 1 0 0,-1 1 0 0 0,-4 14 0 0 0,7-16 26 0 0,0 0 0 0 0,0 1 0 0 0,1-1 1 0 0,-1 0-1 0 0,2 1 0 0 0,-1-1 0 0 0,1 0 0 0 0,0 1 0 0 0,0-1 1 0 0,1 0-1 0 0,0 0 0 0 0,1 0 0 0 0,-1 0 0 0 0,7 10 0 0 0,-3-5 23 0 0,0-1 0 0 0,1 0-1 0 0,0 0 1 0 0,1-1 0 0 0,0 0-1 0 0,1 0 1 0 0,0-1-1 0 0,0 0 1 0 0,16 10 0 0 0,-16-13-46 0 0,0-1-1 0 0,0 0 1 0 0,0 0 0 0 0,1-1 0 0 0,0 0 0 0 0,0-1 0 0 0,0 0 0 0 0,0-1-1 0 0,1 0 1 0 0,-1-1 0 0 0,1 0 0 0 0,11 0 0 0 0,-15-1-208 0 0,1 0-1 0 0,0-1 1 0 0,0 0 0 0 0,0 0-1 0 0,-1-1 1 0 0,1 0 0 0 0,8-3 0 0 0,-6 0-1240 0 0,0 0 1 0 0,0-1-1 0 0,-1 0 1 0 0,14-11-1 0 0,28-27-6863 0 0,-38 30 6613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23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263 121 496 0 0,'-6'3'2153'0'0,"-28"9"4106"0"0,33-11-6088 0 0,-1-1 1 0 0,1 0-1 0 0,-1 0 1 0 0,1 0-1 0 0,-1 0 0 0 0,1 0 1 0 0,-1 0-1 0 0,1 0 1 0 0,-1 0-1 0 0,1-1 1 0 0,-1 1-1 0 0,1-1 0 0 0,-1 1 1 0 0,1-1-1 0 0,-1 1 1 0 0,1-1-1 0 0,-1 0 1 0 0,1 0-1 0 0,-3-2 559 0 0,2 4-518 0 0,-1 0 0 0 0,1 1 1 0 0,0-1-1 0 0,0 1 1 0 0,0-1-1 0 0,0 1 1 0 0,0 0-1 0 0,0 0 0 0 0,1-1 1 0 0,-1 1-1 0 0,1 1 1 0 0,-3 3-1 0 0,-8 8 646 0 0,3-4-656 0 0,0 1 0 0 0,0 0 0 0 0,1 0 0 0 0,0 1 1 0 0,1 0-1 0 0,1 1 0 0 0,0 0 0 0 0,-6 15 0 0 0,-17 36-433 0 0,48-95-2169 0 0,-11 20 2387 0 0,0 0-1 0 0,1 1 1 0 0,0 0 0 0 0,0 0-1 0 0,19-14 1 0 0,-22 18-37 0 0,-1 1 289 0 0,-8 12 96 0 0,-10 14 236 0 0,-30 36 0 0 0,-1 2-293 0 0,-3 10-1166 0 0,47-68 405 0 0,21-14-3048 0 0,19-20 1477 0 0,-2-1 0 0 0,61-71 0 0 0,53-90 3007 0 0,-148 189-861 0 0,11-22 880 0 0,-13 23-363 0 0,0 0 0 0 0,0 1-1 0 0,1 0 1 0 0,-1-1 0 0 0,8-7 3298 0 0,-11 13-3821 0 0,0-1-1 0 0,1 0 1 0 0,-1 1 0 0 0,0-1-1 0 0,1 1 1 0 0,-1-1 0 0 0,0 1-1 0 0,1-1 1 0 0,-1 1 0 0 0,1 0-1 0 0,-1-1 1 0 0,1 1 0 0 0,-1 0-1 0 0,1-1 1 0 0,0 1-1 0 0,-1 0 1 0 0,1 0 0 0 0,0-1-1 0 0,-1 1 1 0 0,1 0 0 0 0,0 0-1 0 0,0-1 1 0 0,0 1 0 0 0,0 0-1 0 0,0 0 1 0 0,0 1 0 0 0,-2 22 74 0 0,3-6-208 0 0,0-1 1 0 0,1 1-1 0 0,2-1 0 0 0,-1 0 0 0 0,2 0 1 0 0,0 0-1 0 0,1 0 0 0 0,1-1 0 0 0,11 19 1 0 0,-11-25-148 0 0,0 0 0 0 0,1-1 0 0 0,0 0 0 0 0,15 11 0 0 0,-20-17 170 0 0,-3-3-16 0 0,-15 16-1313 0 0,-12-6 1160 0 0,0-1-1 0 0,0-2 0 0 0,-1 0 0 0 0,0-2 0 0 0,0-1 0 0 0,0-1 0 0 0,-35-1 1 0 0,62 1 552 0 0,7 4-67 0 0,8 4 263 0 0,-5-6-530 0 0,0-1 0 0 0,1 0 0 0 0,0 0 0 0 0,-1-1 0 0 0,1 0 0 0 0,18 2 1 0 0,-18-4-687 0 0,0 0 0 0 0,1-2 0 0 0,-1 1 0 0 0,1-1 1 0 0,-1-1-1 0 0,0 0 0 0 0,1 0 0 0 0,-1-1 0 0 0,0 0 1 0 0,16-8-1 0 0,43-23-5038 0 0,-53 23 4539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24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47 300 0 0,'25'-46'7393'0'0,"-40"74"-5370"0"0,-3 6-732 0 0,-16 50 0 0 0,19-47-1403 0 0,13-29-359 0 0,-1 1 0 0 0,1-1 0 0 0,0 0 0 0 0,0 17 0 0 0,5 12-4734 0 0,-3-36 5072 0 0,0-1 0 0 0,1 1 0 0 0,-1 0 1 0 0,0-1-1 0 0,0 1 0 0 0,1-1 0 0 0,-1 1 1 0 0,0-1-1 0 0,1 1 0 0 0,-1 0 0 0 0,1-1 1 0 0,-1 0-1 0 0,1 1 0 0 0,-1-1 0 0 0,1 1 1 0 0,-1-1-1 0 0,1 1 0 0 0,-1-1 0 0 0,1 0 0 0 0,-1 1 1 0 0,1-1-1 0 0,0 0 0 0 0,7 1-1179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24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75 1420 0 0,'-7'0'5991'0'0,"-10"-1"-2657"0"0,7 0-2915 0 0,0 0 1 0 0,0 0-1 0 0,0 1 1 0 0,-14 2-1 0 0,-40 8-2359 0 0,42-6 388 0 0,19-3 1459 0 0,0 0 0 0 0,0 1 0 0 0,0-1 0 0 0,0 1 0 0 0,1-1 0 0 0,-1 1 0 0 0,0 0 0 0 0,1 0 0 0 0,-1 0 0 0 0,1 1 0 0 0,0-1 0 0 0,-1 1 0 0 0,1-1 0 0 0,1 1-1 0 0,-1 0 1 0 0,0-1 0 0 0,-2 7 0 0 0,-3 6 939 0 0,0 0 0 0 0,-4 19 0 0 0,8-26-553 0 0,0 1 0 0 0,2 0-1 0 0,-1-1 1 0 0,1 1 0 0 0,0 0 0 0 0,0 0 0 0 0,1 0 0 0 0,1 0-1 0 0,1 13 1 0 0,-1-19-316 0 0,-1 0-1 0 0,1 0 1 0 0,0 0-1 0 0,0 0 1 0 0,1-1-1 0 0,-1 1 1 0 0,0 0-1 0 0,1-1 1 0 0,-1 1-1 0 0,1-1 1 0 0,0 0-1 0 0,0 0 1 0 0,0 1-1 0 0,0-1 1 0 0,0 0-1 0 0,1-1 1 0 0,-1 1-1 0 0,0 0 1 0 0,1-1-1 0 0,0 1 1 0 0,-1-1-1 0 0,1 0 1 0 0,0 0-1 0 0,0 0 1 0 0,-1 0-1 0 0,1 0 1 0 0,0 0-1 0 0,0-1 1 0 0,0 0-1 0 0,0 0 1 0 0,0 1-1 0 0,4-2 1 0 0,5 0-252 0 0,-1 0 0 0 0,1-1 1 0 0,0 0-1 0 0,0-1 0 0 0,-1 0 0 0 0,1-1 0 0 0,-1-1 1 0 0,0 1-1 0 0,14-9 0 0 0,6-7-525 0 0,50-38 0 0 0,38-42 1431 0 0,-111 91-203 0 0,4-1 3997 0 0,-11 10-4323 0 0,-38 50 1111 0 0,30-37-1215 0 0,1 0-1 0 0,0 1 0 0 0,0 0 0 0 0,1 0 0 0 0,1 1 1 0 0,1-1-1 0 0,0 1 0 0 0,0 0 0 0 0,2 0 1 0 0,0 0-1 0 0,1 18 0 0 0,0-31-56 0 0,0 1-1 0 0,0-1 1 0 0,1 1 0 0 0,-1 0-1 0 0,1-1 1 0 0,0 0 0 0 0,0 1-1 0 0,0-1 1 0 0,0 1 0 0 0,0-1-1 0 0,0 0 1 0 0,0 0 0 0 0,1 0 0 0 0,-1 0-1 0 0,1 0 1 0 0,0 0 0 0 0,3 3-1 0 0,-4-4-35 0 0,1 0 0 0 0,0 0 1 0 0,0 0-1 0 0,0-1 0 0 0,0 1 0 0 0,0 0 0 0 0,0-1 0 0 0,0 0 0 0 0,0 1 0 0 0,0-1 0 0 0,0 0 0 0 0,0 0 1 0 0,0 0-1 0 0,0 0 0 0 0,1-1 0 0 0,-1 1 0 0 0,2-1 0 0 0,4-1-289 0 0,-1-1 1 0 0,0 0-1 0 0,0-1 1 0 0,0 1-1 0 0,0-1 1 0 0,-1 0-1 0 0,0-1 0 0 0,1 0 1 0 0,-2 0-1 0 0,8-7 1 0 0,54-72-5455 0 0,-52 64 4659 0 0</inkml:trace>
  <inkml:trace contextRef="#ctx0" brushRef="#br0" timeOffset="1">781 1 824 0 0,'0'0'1933'0'0,"-21"23"2186"0"0,14-12-3347 0 0,1 0 0 0 0,0 0 0 0 0,-6 16 0 0 0,10-22-526 0 0,0 0 1 0 0,1 0 0 0 0,0 1-1 0 0,0-1 1 0 0,0 0 0 0 0,0 0-1 0 0,1 1 1 0 0,0-1 0 0 0,0 0-1 0 0,2 10 1 0 0,-2-14-280 0 0,0 0-1 0 0,0 0 1 0 0,0 0-1 0 0,0 0 1 0 0,0 0-1 0 0,1-1 1 0 0,-1 1-1 0 0,0 0 1 0 0,1 0-1 0 0,-1 0 1 0 0,1 0-1 0 0,-1-1 1 0 0,0 1-1 0 0,1 0 1 0 0,0 0-1 0 0,-1-1 1 0 0,1 1-1 0 0,0 0 1 0 0,-1-1-1 0 0,1 1 1 0 0,0-1-1 0 0,-1 1 1 0 0,1-1-1 0 0,0 1 1 0 0,0-1-1 0 0,0 1 1 0 0,0-1-1 0 0,-1 0 1 0 0,1 0-1 0 0,0 1 1 0 0,0-1-1 0 0,0 0 1 0 0,0 0-1 0 0,0 0 1 0 0,0 0-1 0 0,0 0 1 0 0,0 0-1 0 0,-1 0 1 0 0,1 0-1 0 0,0 0 1 0 0,0-1-1 0 0,0 1 1 0 0,0 0-1 0 0,0 0 1 0 0,0-1-1 0 0,-1 1 1 0 0,1-1-1 0 0,0 1 1 0 0,0-1-1 0 0,-1 1 1 0 0,1-1-1 0 0,0 1 1 0 0,0-2-1 0 0,6-3-1721 0 0,0 0 0 0 0,-1-1 0 0 0,0 1 0 0 0,7-9 1 0 0,-6 8 460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25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194 154 792 0 0,'-52'101'8508'0'0,"-9"-4"-3988"0"0,-16 28-1819 0 0,76-124-2727 0 0,1-1 0 0 0,0 0 0 0 0,-1 1-1 0 0,1-1 1 0 0,0 1 0 0 0,0-1 0 0 0,-1 1 0 0 0,1-1 0 0 0,0 1 0 0 0,0-1 0 0 0,0 1-1 0 0,0-1 1 0 0,0 1 0 0 0,-1-1 0 0 0,1 1 0 0 0,0-1 0 0 0,0 1 0 0 0,0-1 0 0 0,0 1 0 0 0,0-1-1 0 0,1 1 1 0 0,-1-1 0 0 0,0 1 0 0 0,0-1 0 0 0,0 2 0 0 0,12-2-689 0 0,15-12-110 0 0,-12 0 429 0 0,0-1 1 0 0,-1 0-1 0 0,0-1 1 0 0,-1 0-1 0 0,14-21 1 0 0,49-84-1533 0 0,-74 115 1878 0 0,74-120-1093 0 0,-61 102 1133 0 0,1 1-1 0 0,1 0 1 0 0,28-25 0 0 0,-43 44 57 0 0,0 0 0 0 0,0 0 1 0 0,-1 0-1 0 0,1 1 0 0 0,1-1 0 0 0,-1 1 0 0 0,0 0 1 0 0,0-1-1 0 0,0 1 0 0 0,1 0 0 0 0,-1 0 1 0 0,1 1-1 0 0,-1-1 0 0 0,0 0 0 0 0,1 1 1 0 0,-1 0-1 0 0,6-1 0 0 0,-7 2-7 0 0,1-1-1 0 0,-1 1 1 0 0,1 0 0 0 0,-1 0-1 0 0,0 0 1 0 0,0 0-1 0 0,1 0 1 0 0,-1 0-1 0 0,0 0 1 0 0,0 0 0 0 0,0 1-1 0 0,0-1 1 0 0,0 0-1 0 0,0 1 1 0 0,0-1 0 0 0,-1 0-1 0 0,1 1 1 0 0,0-1-1 0 0,-1 1 1 0 0,1-1 0 0 0,-1 1-1 0 0,0 0 1 0 0,1-1-1 0 0,-1 1 1 0 0,0-1-1 0 0,0 1 1 0 0,0 2 0 0 0,0 6 79 0 0,0 0-1 0 0,-1 0 1 0 0,0 0 0 0 0,-1 0 0 0 0,0-1 0 0 0,0 1 0 0 0,-1-1 0 0 0,0 1 0 0 0,-1-1 0 0 0,0 0 0 0 0,0 0 0 0 0,-1 0-1 0 0,-6 8 1 0 0,-7 9 161 0 0,-1-1 0 0 0,-39 41-1 0 0,-96 80 255 0 0,153-146-798 0 0,30-19-2187 0 0,36-32 1776 0 0,3 2-1 0 0,110-58 0 0 0,-178 107 678 0 0,49-23 489 0 0,-45 21-334 0 0,0 1 0 0 0,0-1 0 0 0,1 1 0 0 0,-1 0 0 0 0,0 0 0 0 0,0 1 0 0 0,0 0 0 0 0,1-1 0 0 0,-1 1 0 0 0,6 1 0 0 0,-9-1-102 0 0,-1 1 0 0 0,1-1 0 0 0,-1 0 0 0 0,0 1 0 0 0,1-1 0 0 0,-1 0 0 0 0,1 1 0 0 0,-1-1 0 0 0,1 1 0 0 0,-1-1 0 0 0,0 0-1 0 0,1 1 1 0 0,-1-1 0 0 0,0 1 0 0 0,0 0 0 0 0,1-1 0 0 0,-1 1 0 0 0,0-1 0 0 0,0 1 0 0 0,0-1 0 0 0,1 1 0 0 0,-1-1 0 0 0,0 1 0 0 0,0 0 0 0 0,0-1 0 0 0,0 1 0 0 0,0-1 0 0 0,0 1 0 0 0,0-1 0 0 0,-1 1 0 0 0,1 0 0 0 0,0-1-1 0 0,0 1 1 0 0,0-1 0 0 0,-1 1 0 0 0,1-1 0 0 0,0 1 0 0 0,0-1 0 0 0,-1 1 0 0 0,-13 29 801 0 0,10-22-627 0 0,-1 2-129 0 0,0 0 0 0 0,1 0 0 0 0,1 1 0 0 0,0 0 0 0 0,0-1 0 0 0,-1 15 0 0 0,4-22-119 0 0,0 0 0 0 0,-1-1 1 0 0,2 1-1 0 0,-1 0 0 0 0,0-1 0 0 0,0 1 0 0 0,1 0 1 0 0,0-1-1 0 0,-1 1 0 0 0,1-1 0 0 0,0 1 0 0 0,0-1 1 0 0,0 1-1 0 0,1-1 0 0 0,-1 0 0 0 0,0 1 1 0 0,1-1-1 0 0,0 0 0 0 0,-1 0 0 0 0,1 0 0 0 0,0 0 1 0 0,0-1-1 0 0,0 1 0 0 0,0 0 0 0 0,1-1 0 0 0,-1 0 1 0 0,0 1-1 0 0,1-1 0 0 0,-1 0 0 0 0,1 0 0 0 0,3 1 1 0 0,10 2-159 0 0,0-1 1 0 0,0 0-1 0 0,1-1 1 0 0,-1-1 0 0 0,1-1-1 0 0,-1 0 1 0 0,1-1-1 0 0,-1-1 1 0 0,0 0-1 0 0,1-2 1 0 0,-1 0 0 0 0,17-6-1 0 0,0-2-197 0 0,0-1 0 0 0,-1-2-1 0 0,-1-1 1 0 0,48-33 0 0 0,-65 38 395 0 0,0 0 0 0 0,22-22 1 0 0,-31 28 156 0 0,0-1 1 0 0,0 0-1 0 0,-1 0 0 0 0,1 0 1 0 0,-2 0-1 0 0,1-1 0 0 0,0 0 1 0 0,3-12-1 0 0,-6 17-80 0 0,-1 0 0 0 0,1 0-1 0 0,-1 0 1 0 0,0 1 0 0 0,1-1-1 0 0,-1 0 1 0 0,0 0 0 0 0,0 0-1 0 0,0 0 1 0 0,-1 0 0 0 0,1 0-1 0 0,0 0 1 0 0,-1 0 0 0 0,1 1 0 0 0,-1-1-1 0 0,0 0 1 0 0,0 0 0 0 0,1 1-1 0 0,-1-1 1 0 0,0 0 0 0 0,-1 1-1 0 0,0-2 1 0 0,-1 0 13 0 0,0 0 0 0 0,0 1 0 0 0,0 0 0 0 0,0 0 0 0 0,0 0 0 0 0,0 0 0 0 0,-1 0 0 0 0,1 1 0 0 0,-1-1 0 0 0,-5-1 0 0 0,-4 0 22 0 0,0 1 1 0 0,0 0 0 0 0,1 1-1 0 0,-1 0 1 0 0,-20 2-1 0 0,9 2-242 0 0,0 1 1 0 0,1 1-1 0 0,-1 1 0 0 0,1 1 1 0 0,1 1-1 0 0,0 1 0 0 0,-28 15 0 0 0,30-13-1350 0 0,1 1-1 0 0,0 1 0 0 0,1 1 1 0 0,-24 23-1 0 0,39-35 1016 0 0,1 0-1 0 0,0 1 0 0 0,0-1 1 0 0,1 0-1 0 0,-1 1 1 0 0,0-1-1 0 0,1 1 1 0 0,-1 0-1 0 0,1 0 1 0 0,0-1-1 0 0,0 1 1 0 0,0 0-1 0 0,0 0 1 0 0,0 5-1 0 0,3 4-899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26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1 312 0 0,'0'0'4447'0'0,"-6"28"6857"0"0,-47 16-7913 0 0,28-24-3108 0 0,-33 34 1 0 0,45-39-431 0 0,0 1 1 0 0,1 0 0 0 0,-13 25-1 0 0,-8 24-4166 0 0,25-45-2427 0 0,-10 36-1 0 0,16-46 5188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35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475 8 540 0 0,'-5'-2'961'0'0,"0"1"0"0"0,0 0 0 0 0,0 0 0 0 0,-1 0 0 0 0,1 0 0 0 0,0 1 0 0 0,0 0 0 0 0,-1 0 0 0 0,-8 2 0 0 0,-5-1 718 0 0,18-1-1516 0 0,-1 0 1 0 0,0 0-1 0 0,1 1 1 0 0,-1-1-1 0 0,1 1 0 0 0,-1 0 1 0 0,1-1-1 0 0,-1 1 1 0 0,1 0-1 0 0,0 0 0 0 0,-1 0 1 0 0,1 0-1 0 0,0 0 1 0 0,0 0-1 0 0,0 0 0 0 0,0 1 1 0 0,-2 1-1 0 0,-17 30 895 0 0,12-20-432 0 0,-79 116 1709 0 0,-117 180-3424 0 0,186-275-1486 0 0,14-26-256 0 0,0 0-1 0 0,-1 0 1 0 0,-11 14-1 0 0,13-16 933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36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16 289 500 0 0,'-16'1'15589'0'0,"27"-6"-15262"0"0,152-66 33 0 0,-29 14-4022 0 0,146-85 1 0 0,-256 127 1975 0 0,-37 21-1812 0 0,-31 17 578 0 0,26-14 1963 0 0</inkml:trace>
  <inkml:trace contextRef="#ctx0" brushRef="#br0" timeOffset="1">279 152 292 0 0,'-32'17'796'0'0,"9"-6"86"0"0,0 2 1 0 0,1 1-1 0 0,-35 26 1 0 0,57-39-829 0 0,-1-1 1 0 0,0 1 0 0 0,0 0 0 0 0,1-1-1 0 0,-1 1 1 0 0,0 0 0 0 0,1 0-1 0 0,-1 0 1 0 0,1-1 0 0 0,-1 1-1 0 0,1 0 1 0 0,-1 0 0 0 0,1 0 0 0 0,-1 0-1 0 0,1 0 1 0 0,0 0 0 0 0,0 0-1 0 0,-1 0 1 0 0,1 0 0 0 0,0 0-1 0 0,0 0 1 0 0,0 0 0 0 0,0 0-1 0 0,0 0 1 0 0,0 0 0 0 0,1 0 0 0 0,-1-1-1 0 0,0 1 1 0 0,1 2 0 0 0,0 0 62 0 0,1-1 0 0 0,0 0 0 0 0,-1 0 0 0 0,1 0 0 0 0,0 0 0 0 0,0 0 0 0 0,0 0 0 0 0,0-1 0 0 0,0 1 0 0 0,1-1 0 0 0,2 2 0 0 0,6 3 380 0 0,0-1 0 0 0,1 0 0 0 0,23 6 1 0 0,2-3 179 0 0,0-1 0 0 0,65 3 0 0 0,-66-10-1728 0 0,46-5 1 0 0,-59 3-127 0 0,-17 2 458 0 0,-1 0 0 0 0,1 0 0 0 0,-1-1-1 0 0,1 0 1 0 0,0 0 0 0 0,-1 0 0 0 0,0 0-1 0 0,11-6 1 0 0,-8 1-617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09:0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807 8 124 0 0,'-14'5'413'0'0,"0"-2"0"0"0,0 1-1 0 0,0-2 1 0 0,-25 2 0 0 0,30-3-217 0 0,-20 3 497 0 0,-39 10 0 0 0,39-7-389 0 0,-44 5 0 0 0,3 0-53 0 0,57-9-207 0 0,1 0 0 0 0,-1-1 0 0 0,1 0 0 0 0,-1-1 0 0 0,0 0 0 0 0,0-1 0 0 0,0-1 0 0 0,1 0 0 0 0,-18-3-1 0 0,17-1 285 0 0,0 0 0 0 0,0-1 0 0 0,-16-11-1 0 0,19 10-143 0 0,-1 1 0 0 0,0 1-1 0 0,-1-1 1 0 0,1 2 0 0 0,-21-6-1 0 0,8 6 36 0 0,0 2-1 0 0,-38 1 0 0 0,47 1 83 0 0,15 0-233 0 0,0 0-1 0 0,-1 0 1 0 0,1 0-1 0 0,0 0 1 0 0,0 0-1 0 0,-1 1 1 0 0,1-1-1 0 0,0 0 0 0 0,0 0 1 0 0,-1 0-1 0 0,1 0 1 0 0,0 0-1 0 0,0 0 1 0 0,-1 0-1 0 0,1 0 1 0 0,0 0-1 0 0,0 0 1 0 0,-1 0-1 0 0,1 0 0 0 0,0 0 1 0 0,0 0-1 0 0,-1-1 1 0 0,1 1-1 0 0,0 0 1 0 0,0 0-1 0 0,-1 0 1 0 0,1 0-1 0 0,0 0 0 0 0,0 0 1 0 0,0-1-1 0 0,-1 1 1 0 0,1 0-1 0 0,0 0 1 0 0,0 0-1 0 0,0-1 1 0 0,-1 1-1 0 0,1 0 1 0 0,0 0-1 0 0,0-1 0 0 0,0 1 1 0 0,0 0-1 0 0,0 0 1 0 0,0-1-1 0 0,15 2 584 0 0,60 21-69 0 0,1-3 0 0 0,0-4 0 0 0,103 8 0 0 0,98-5 683 0 0,-105-10-882 0 0,23-4-142 0 0,-106-4-65 0 0,100 13 0 0 0,-55-2 98 0 0,269-12 0 0 0,-384 0-245 0 0,415 1 347 0 0,-317 8-359 0 0,-38-1 81 0 0,146-6 1 0 0,-125-9 16 0 0,1 4 1 0 0,0 5 0 0 0,103 14-1 0 0,-100-5-114 0 0,148-5-1 0 0,-162-6 43 0 0,-66 1-7 0 0,6 0-22 0 0,0 0 0 0 0,0 2-1 0 0,38 8 1 0 0,5 9 24 0 0,23 6-59 0 0,-58-19 148 0 0,0-2-1 0 0,43 0 0 0 0,-65-3-73 0 0,0 1 0 0 0,0 1 0 0 0,-1 0-1 0 0,18 6 1 0 0,21 5 26 0 0,7-2-33 0 0,112 18-17 0 0,-62-25-1613 0 0,-110-5 969 0 0,-20 0-6389 0 0,-47 0-1325 0 0,48 0 6806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36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68 1108 0 0,'-12'12'2645'0'0,"-1"-1"0"0"0,0 0 0 0 0,-25 16 0 0 0,25-19-1908 0 0,1 0-1 0 0,1 1 1 0 0,-1 0 0 0 0,2 1 0 0 0,-20 22 0 0 0,21-20-738 0 0,0 0 165 0 0,0 0-1 0 0,-10 20 1 0 0,17-28-455 0 0,0-1-1 0 0,1 1 1 0 0,-1-1-1 0 0,1 1 1 0 0,0 0-1 0 0,0 0 1 0 0,1 0-1 0 0,-1 0 1 0 0,1-1-1 0 0,0 1 1 0 0,-1 0-1 0 0,2 0 0 0 0,-1 0 1 0 0,2 7-1 0 0,-1-9-275 0 0,0 0-1 0 0,0-1 1 0 0,0 1-1 0 0,0-1 1 0 0,1 1 0 0 0,-1-1-1 0 0,1 1 1 0 0,-1-1-1 0 0,1 0 1 0 0,0 0-1 0 0,-1 0 1 0 0,1 0-1 0 0,0 0 1 0 0,0 0-1 0 0,-1 0 1 0 0,1 0-1 0 0,0-1 1 0 0,3 1-1 0 0,1-1-692 0 0</inkml:trace>
  <inkml:trace contextRef="#ctx0" brushRef="#br0" timeOffset="1">95 89 348 0 0,'1'-10'11819'0'0,"-1"9"-11397"0"0,13-7 4176 0 0,27-2-5230 0 0,-24 6 1713 0 0,31-7-1351 0 0,49-4 0 0 0,-19 3-3100 0 0,-2-5-4673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37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1 616 0 0,'-35'20'2876'0'0,"23"-14"-1345"0"0,0 1 1 0 0,0 1 0 0 0,-13 10-1 0 0,26-17-1463 0 0,-1-1-1 0 0,0 1 0 0 0,1-1 0 0 0,-1 1 1 0 0,1-1-1 0 0,-1 1 0 0 0,0-1 1 0 0,1 0-1 0 0,-1 1 0 0 0,1-1 0 0 0,-1 1 1 0 0,1-1-1 0 0,-1 0 0 0 0,1 0 1 0 0,-1 1-1 0 0,1-1 0 0 0,0 0 1 0 0,-1 0-1 0 0,1 0 0 0 0,-1 0 0 0 0,1 0 1 0 0,0 0-1 0 0,-1 0 0 0 0,1 0 1 0 0,1 0-1 0 0,23 5 188 0 0,-23-4-160 0 0,18 0-596 0 0,1 0-1 0 0,-1-1 0 0 0,1-2 0 0 0,-1 0 0 0 0,1-1 0 0 0,-1-1 1 0 0,35-11-1 0 0,-21 6-516 0 0,-60 30 2157 0 0,8-13-634 0 0,1 1 0 0 0,1 1 0 0 0,0 1 0 0 0,0 0 0 0 0,1 1 0 0 0,1 0 0 0 0,0 2-1 0 0,0-1 1 0 0,1 2 0 0 0,1 0 0 0 0,1 0 0 0 0,-14 24 0 0 0,24-38-536 0 0,0 0 0 0 0,0 1 0 0 0,0-1-1 0 0,1 1 1 0 0,-1-1 0 0 0,0 1 0 0 0,1-1 0 0 0,-1 1-1 0 0,1-1 1 0 0,-1 1 0 0 0,1 0 0 0 0,0-1 0 0 0,0 1-1 0 0,0 0 1 0 0,0-1 0 0 0,0 1 0 0 0,0 0 0 0 0,0-1-1 0 0,0 1 1 0 0,0-1 0 0 0,1 1 0 0 0,-1 0-1 0 0,1-1 1 0 0,0 1 0 0 0,-1-1 0 0 0,1 1 0 0 0,0-1-1 0 0,0 1 1 0 0,0-1 0 0 0,0 0 0 0 0,0 1 0 0 0,0-1-1 0 0,0 0 1 0 0,0 0 0 0 0,0 0 0 0 0,1 0 0 0 0,-1 0-1 0 0,0 0 1 0 0,1 0 0 0 0,2 1 0 0 0,0 0-202 0 0,0-1 1 0 0,0 1-1 0 0,1-1 1 0 0,-1 0-1 0 0,0 0 1 0 0,1-1-1 0 0,-1 1 1 0 0,1-1-1 0 0,0 0 1 0 0,-1 0-1 0 0,1 0 1 0 0,-1-1-1 0 0,1 0 1 0 0,3-1-1 0 0,13-4-1422 0 0,0-2-1 0 0,-1 0 0 0 0,0-2 1 0 0,36-22-1 0 0,-37 18 512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37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244 101 320 0 0,'0'-1'187'0'0,"1"0"1"0"0,0 1-1 0 0,-1-1 1 0 0,1 0-1 0 0,-1 1 0 0 0,0-1 1 0 0,1 0-1 0 0,-1 0 0 0 0,1 1 1 0 0,-1-1-1 0 0,0 0 1 0 0,0 0-1 0 0,1 0 0 0 0,-1 0 1 0 0,0 1-1 0 0,0-1 0 0 0,0 0 1 0 0,0 0-1 0 0,0 0 1 0 0,0 0-1 0 0,0 0 0 0 0,0 0 1 0 0,-1 1-1 0 0,1-1 1 0 0,0 0-1 0 0,0 0 0 0 0,-1 0 1 0 0,0-1-1 0 0,0 2 39 0 0,0-1 0 0 0,0 1 0 0 0,-1-1 0 0 0,1 1 0 0 0,0 0 0 0 0,-1 0 0 0 0,1 0 1 0 0,0 0-1 0 0,0 0 0 0 0,-1 0 0 0 0,1 0 0 0 0,0 0 0 0 0,-1 0 0 0 0,1 0 0 0 0,0 1 0 0 0,-2 0 0 0 0,-55 22 3554 0 0,58-23-3769 0 0,-14 8 383 0 0,1 0-1 0 0,0 0 1 0 0,0 1 0 0 0,1 1 0 0 0,1 0 0 0 0,-1 1-1 0 0,-10 13 1 0 0,16-17-512 0 0,0 0 0 0 0,1 0 0 0 0,0 0 0 0 0,0 1 0 0 0,1 0-1 0 0,0 0 1 0 0,0 0 0 0 0,1 1 0 0 0,0-1 0 0 0,0 1 0 0 0,1-1 0 0 0,0 1 0 0 0,-1 15 0 0 0,3-23 42 0 0,0 0 1 0 0,0 1 0 0 0,0-1 0 0 0,0 0-1 0 0,0 0 1 0 0,0 0 0 0 0,0 1 0 0 0,1-1 0 0 0,-1 0-1 0 0,0 0 1 0 0,1 0 0 0 0,-1 0 0 0 0,1 1-1 0 0,-1-1 1 0 0,1 0 0 0 0,-1 0 0 0 0,1 0-1 0 0,0 0 1 0 0,0 0 0 0 0,-1 0 0 0 0,1-1-1 0 0,0 1 1 0 0,0 0 0 0 0,0 0 0 0 0,0-1-1 0 0,0 1 1 0 0,0 0 0 0 0,0-1 0 0 0,0 1 0 0 0,0-1-1 0 0,0 1 1 0 0,1-1 0 0 0,-1 0 0 0 0,0 1-1 0 0,0-1 1 0 0,0 0 0 0 0,1 0 0 0 0,-1 0-1 0 0,0 0 1 0 0,0 0 0 0 0,0 0 0 0 0,1 0-1 0 0,-1 0 1 0 0,0 0 0 0 0,0-1 0 0 0,0 1-1 0 0,0-1 1 0 0,1 1 0 0 0,0-1 0 0 0,6-2-237 0 0,0 0 1 0 0,0 0 0 0 0,-1-1-1 0 0,0 0 1 0 0,13-8 0 0 0,-6 0 90 0 0,1-1 1 0 0,-2 0 0 0 0,1-1-1 0 0,-2 0 1 0 0,15-23-1 0 0,47-85 2396 0 0,-66 104-1274 0 0,-7 15-516 0 0,0-1 1 0 0,1 1 0 0 0,-1-1 0 0 0,1 1 0 0 0,0 0-1 0 0,0-1 1 0 0,3-2 0 0 0,-1 14 2354 0 0,18 21-2222 0 0,-15-23-563 0 0,1 1 1 0 0,0-1 0 0 0,1 0 0 0 0,0-1-1 0 0,0 0 1 0 0,0 0 0 0 0,0-1 0 0 0,1 0-1 0 0,-1 0 1 0 0,1-1 0 0 0,0-1 0 0 0,0 0-1 0 0,0 0 1 0 0,0-1 0 0 0,1 0 0 0 0,-1-1-1 0 0,13 0 1 0 0,-12-2-644 0 0,1 0 0 0 0,-1 0 0 0 0,1-1 0 0 0,-1-1 0 0 0,0 1 0 0 0,0-2 0 0 0,-1 0 0 0 0,1 0 1 0 0,13-9-1 0 0,-14 7-333 0 0,-1 0 0 0 0,1 0 1 0 0,-1-1-1 0 0,0 0 1 0 0,0 0-1 0 0,-1-1 0 0 0,9-14 1 0 0,-6 5-295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37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151 215 40 0 0,'-5'2'586'0'0,"0"1"-1"0"0,0-1 1 0 0,1 1 0 0 0,0 0 0 0 0,0 0-1 0 0,-1 1 1 0 0,2-1 0 0 0,-1 1 0 0 0,0 0-1 0 0,1 0 1 0 0,0 0 0 0 0,-4 6 0 0 0,-4 7 125 0 0,-16 33 0 0 0,22-39-694 0 0,-2 3-21 0 0,0 0-1 0 0,1 0 1 0 0,0 1-1 0 0,1 0 1 0 0,1 0-1 0 0,1 1 1 0 0,0-1-1 0 0,-2 30 0 0 0,5-36 9 0 0,1 35-11 0 0,0-42 12 0 0,-1 1 1 0 0,0-1-1 0 0,1 1 1 0 0,-1-1-1 0 0,1 1 1 0 0,0-1 0 0 0,0 1-1 0 0,0-1 1 0 0,0 0-1 0 0,0 0 1 0 0,0 1-1 0 0,0-1 1 0 0,3 2 0 0 0,-3-4 10 0 0,-1 1 1 0 0,0-1-1 0 0,1 0 1 0 0,-1 0-1 0 0,1 0 1 0 0,-1 0 0 0 0,1 0-1 0 0,-1-1 1 0 0,1 1-1 0 0,-1 0 1 0 0,0 0 0 0 0,1 0-1 0 0,-1 0 1 0 0,1 0-1 0 0,-1-1 1 0 0,0 1-1 0 0,1 0 1 0 0,-1 0 0 0 0,1-1-1 0 0,-1 1 1 0 0,0 0-1 0 0,1 0 1 0 0,-1-1 0 0 0,0 1-1 0 0,0 0 1 0 0,1-1-1 0 0,-1 1 1 0 0,0-1-1 0 0,0 1 1 0 0,1-1 0 0 0,11-16 225 0 0,-9 13-219 0 0,11-17-333 0 0,-1-1 0 0 0,-1-1 0 0 0,-1 0 0 0 0,14-41 0 0 0,3-4-214 0 0,14-36 190 0 0,32-63 192 0 0,-65 151 197 0 0,0 0 1 0 0,20-22-1 0 0,-29 38-52 0 0,0-1 1 0 0,0 1 0 0 0,1 0 0 0 0,-1-1-1 0 0,0 1 1 0 0,0 0 0 0 0,1 0-1 0 0,-1-1 1 0 0,0 1 0 0 0,1 0 0 0 0,-1 0-1 0 0,0 0 1 0 0,1 0 0 0 0,-1 0 0 0 0,0-1-1 0 0,1 1 1 0 0,-1 0 0 0 0,1 0-1 0 0,-1 0 1 0 0,0 0 0 0 0,1 0 0 0 0,-1 0-1 0 0,1 0 1 0 0,-1 0 0 0 0,0 0 0 0 0,1 0-1 0 0,-1 0 1 0 0,0 1 0 0 0,1-1-1 0 0,-1 0 1 0 0,0 0 0 0 0,1 0 0 0 0,0 1-1 0 0,11 11 69 0 0,7 20 17 0 0,-15-19-65 0 0,1 0 0 0 0,-1 1-1 0 0,-1-1 1 0 0,0 0 0 0 0,-1 1 0 0 0,-1 0-1 0 0,0 20 1 0 0,-2 5 606 0 0,-9 53 0 0 0,7-75-414 0 0,-2-1-1 0 0,0 1 1 0 0,-1-2 0 0 0,0 1-1 0 0,-1 0 1 0 0,-1-1-1 0 0,-1-1 1 0 0,0 1 0 0 0,-1-2-1 0 0,0 1 1 0 0,-1-1 0 0 0,0-1-1 0 0,-1 0 1 0 0,-1 0-1 0 0,0-1 1 0 0,0-1 0 0 0,-21 12-1 0 0,24-16-292 0 0,0-1 0 0 0,-1-1 0 0 0,0 0-1 0 0,1 0 1 0 0,-2-1 0 0 0,1 0 0 0 0,0-1-1 0 0,0 0 1 0 0,-1-1 0 0 0,-18 0 0 0 0,28-1-43 0 0,0-1 1 0 0,0 1-1 0 0,-1-1 1 0 0,1 0-1 0 0,0 0 1 0 0,0 0 0 0 0,0 0-1 0 0,0 0 1 0 0,0 0-1 0 0,1 0 1 0 0,-1 0-1 0 0,0-1 1 0 0,0 1-1 0 0,1-1 1 0 0,-1 0-1 0 0,1 1 1 0 0,-1-1-1 0 0,1 0 1 0 0,0 0-1 0 0,0 0 1 0 0,0 0-1 0 0,0 0 1 0 0,0 0 0 0 0,0 0-1 0 0,0 0 1 0 0,1 0-1 0 0,-1-3 1 0 0,0 2-187 0 0,1 0 1 0 0,0 0 0 0 0,-1 0 0 0 0,2 0-1 0 0,-1 0 1 0 0,0 0 0 0 0,0 0-1 0 0,1 0 1 0 0,-1 1 0 0 0,1-1 0 0 0,0 0-1 0 0,0 0 1 0 0,0 0 0 0 0,1 1-1 0 0,-1-1 1 0 0,1 0 0 0 0,-1 1-1 0 0,1-1 1 0 0,2-2 0 0 0,6-6-999 0 0,7-3 111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38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157 302 672 0 0,'-27'30'1376'0'0,"1"2"0"0"0,1 0 0 0 0,2 2 0 0 0,-25 49 0 0 0,41-60-1112 0 0,7-22-250 0 0,0-1 0 0 0,0 1 0 0 0,0-1 0 0 0,0 1 0 0 0,0-1 0 0 0,0 1 0 0 0,0-1 0 0 0,1 1 0 0 0,-1-1 0 0 0,0 1 0 0 0,0-1 0 0 0,0 1 0 0 0,1-1 0 0 0,-1 1 0 0 0,0-1 0 0 0,1 1 0 0 0,-1-1 0 0 0,0 0 0 0 0,1 1 0 0 0,-1-1 0 0 0,1 0 0 0 0,-1 1 0 0 0,0-1 0 0 0,2 1 0 0 0,0-1 0 0 0,0 0 0 0 0,0 1 0 0 0,0-1 0 0 0,0 0 0 0 0,0 0 0 0 0,1 0 0 0 0,-1-1 0 0 0,0 1 0 0 0,0 0 0 0 0,0-1 0 0 0,0 1 0 0 0,0-1 0 0 0,0 0 1 0 0,0 0-1 0 0,0 0 0 0 0,3-1 0 0 0,3-3-56 0 0,0-1 0 0 0,0 1 0 0 0,-1-1 0 0 0,1 0 0 0 0,-1-1 0 0 0,-1 0 1 0 0,1 0-1 0 0,-1-1 0 0 0,-1 1 0 0 0,10-17 0 0 0,2-8-252 0 0,19-49 1 0 0,-34 75 270 0 0,13-33-106 0 0,2 0 1 0 0,2 1-1 0 0,1 1 0 0 0,2 1 1 0 0,32-39-1 0 0,-47 67 106 0 0,0 1 0 0 0,0 0-1 0 0,1 0 1 0 0,0 1 0 0 0,1 0 0 0 0,-1 0-1 0 0,17-7 1 0 0,-22 11 15 0 0,-1 1-1 0 0,1 0 1 0 0,-1 0 0 0 0,1 0-1 0 0,-1 0 1 0 0,1 0-1 0 0,0 1 1 0 0,-1-1 0 0 0,1 1-1 0 0,0 0 1 0 0,0 0-1 0 0,-1 0 1 0 0,1 0 0 0 0,0 0-1 0 0,0 0 1 0 0,-1 1-1 0 0,1 0 1 0 0,0-1 0 0 0,-1 1-1 0 0,1 0 1 0 0,-1 0-1 0 0,1 0 1 0 0,-1 1 0 0 0,1-1-1 0 0,-1 1 1 0 0,0-1-1 0 0,0 1 1 0 0,0 0 0 0 0,0-1-1 0 0,0 1 1 0 0,0 0-1 0 0,0 1 1 0 0,2 2 0 0 0,-3-1 60 0 0,1-1 0 0 0,-1 1 1 0 0,0-1-1 0 0,0 1 0 0 0,-1-1 1 0 0,1 1-1 0 0,-1 0 0 0 0,1-1 1 0 0,-1 1-1 0 0,0 0 0 0 0,-1-1 1 0 0,1 1-1 0 0,-1 0 0 0 0,0-1 0 0 0,1 1 1 0 0,-1-1-1 0 0,-1 1 0 0 0,1-1 1 0 0,-3 6-1 0 0,-2 3 252 0 0,0 0-1 0 0,-1-1 1 0 0,0 0-1 0 0,-11 13 1 0 0,-5 3 684 0 0,2 2 0 0 0,1 0 0 0 0,-24 47-1 0 0,36-60-709 0 0,1 1-1 0 0,0 1 0 0 0,1-1 0 0 0,1 1 1 0 0,1 0-1 0 0,1 0 0 0 0,0 1 0 0 0,0 27 0 0 0,3-38-393 0 0,0 0-1 0 0,0 1 0 0 0,1-1 0 0 0,1 0 0 0 0,-1 0 0 0 0,1 0 1 0 0,1 0-1 0 0,4 10 0 0 0,-6-15-94 0 0,1 0 1 0 0,-1 0-1 0 0,1 0 1 0 0,0-1-1 0 0,0 1 1 0 0,1-1-1 0 0,-1 1 1 0 0,0-1-1 0 0,1 0 1 0 0,-1 0-1 0 0,1 0 1 0 0,0 0-1 0 0,0 0 1 0 0,0 0-1 0 0,0-1 1 0 0,0 0-1 0 0,0 1 1 0 0,0-1-1 0 0,0 0 1 0 0,0-1-1 0 0,1 1 1 0 0,-1-1-1 0 0,5 1 0 0 0,-1 0-371 0 0,0-1-1 0 0,0 0 1 0 0,0 0-1 0 0,0-1 1 0 0,0 0 0 0 0,0 0-1 0 0,0-1 1 0 0,0 1-1 0 0,0-2 1 0 0,-1 1-1 0 0,8-4 1 0 0,6-5-778 0 0</inkml:trace>
  <inkml:trace contextRef="#ctx0" brushRef="#br0" timeOffset="1">831 197 776 0 0,'-13'13'2411'0'0,"0"0"0"0"0,-20 28 0 0 0,17-17-884 0 0,-17 32-1 0 0,13-15-658 0 0,-29 87 1 0 0,43-109-1380 0 0,1 0 0 0 0,-4 33 0 0 0,8-45-321 0 0,0 0 0 0 0,1 1 0 0 0,0-1-1 0 0,1 1 1 0 0,-1-1 0 0 0,1 0 0 0 0,1 1 0 0 0,-1-1 0 0 0,1 0-1 0 0,4 9 1 0 0,-3-9-648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38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1 1464 0 0,'-9'13'3256'0'0,"-1"-1"-1"0"0,0 0 1 0 0,-24 21 0 0 0,-1-10-963 0 0,-144 70-626 0 0,62-26-8364 0 0,70-37-2911 0 0,39-25 7830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45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557 64 248 0 0,'-3'-3'632'0'0,"-1"1"-1"0"0,1 0 1 0 0,-1 0-1 0 0,0 0 1 0 0,0 0-1 0 0,1 0 1 0 0,-7-1-1 0 0,-56-11 1470 0 0,48 11-1805 0 0,-5-1-129 0 0,-28-5-240 0 0,-83-6-1 0 0,119 15 51 0 0,1 0-1 0 0,0 0 0 0 0,-1 2 0 0 0,1 0 1 0 0,0 0-1 0 0,0 1 0 0 0,0 1 0 0 0,1 0 1 0 0,-1 1-1 0 0,-23 13 0 0 0,33-16 65 0 0,0 0 0 0 0,1 1 0 0 0,-1 0 0 0 0,1 0 0 0 0,0 0 0 0 0,0 0 0 0 0,0 0 0 0 0,1 0 1 0 0,-1 1-1 0 0,1 0 0 0 0,-1-1 0 0 0,1 1 0 0 0,1 0 0 0 0,-1 0 0 0 0,-1 4 0 0 0,1 0 77 0 0,0-1 1 0 0,1 1-1 0 0,0 0 0 0 0,0-1 0 0 0,1 1 1 0 0,0 0-1 0 0,2 14 0 0 0,2-2 363 0 0,0 0-1 0 0,2 0 1 0 0,0 0-1 0 0,1-1 0 0 0,16 29 1 0 0,-16-36-154 0 0,1 1-1 0 0,0-1 1 0 0,1 0 0 0 0,0-1 0 0 0,1 0 0 0 0,0-1-1 0 0,1 0 1 0 0,0 0 0 0 0,1-1 0 0 0,0-1-1 0 0,0 0 1 0 0,1 0 0 0 0,25 10 0 0 0,-25-13-509 0 0,1 0-1 0 0,-1-1 1 0 0,1-1 0 0 0,0 0 0 0 0,0-1 0 0 0,17 1-1 0 0,-19-3-738 0 0,0-1 0 0 0,0 1 0 0 0,0-2 0 0 0,-1 0 0 0 0,1 0 0 0 0,0-1 0 0 0,18-7 0 0 0,-26 8 236 0 0,0 0 0 0 0,-1 0 0 0 0,1-1 0 0 0,-1 1 0 0 0,1-1 1 0 0,-1 0-1 0 0,3-3 0 0 0,2-3-885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46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242 214 356 0 0,'-8'4'1492'0'0,"-1"1"0"0"0,1 0 1 0 0,0 0-1 0 0,1 1 0 0 0,-1 0 0 0 0,-11 11 0 0 0,-10 9 1164 0 0,10-11-1630 0 0,-50 42 975 0 0,62-50-1965 0 0,-1 1 0 0 0,1-1 0 0 0,1 1 0 0 0,-1 1 0 0 0,1-1 0 0 0,-6 13 0 0 0,12-21-59 0 0,-1 1 0 0 0,1 0 1 0 0,-1 0-1 0 0,1 0 1 0 0,-1-1-1 0 0,1 1 1 0 0,-1 0-1 0 0,1 0 0 0 0,0 0 1 0 0,0 0-1 0 0,-1 0 1 0 0,1 0-1 0 0,0-1 1 0 0,0 1-1 0 0,0 0 0 0 0,0 0 1 0 0,0 0-1 0 0,0 0 1 0 0,0 0-1 0 0,0 0 1 0 0,1 0-1 0 0,-1 0 0 0 0,0 0 1 0 0,1-1-1 0 0,-1 1 1 0 0,0 0-1 0 0,2 1 1 0 0,-1-1-14 0 0,0-1 1 0 0,0 1 0 0 0,0-1 0 0 0,0 1-1 0 0,1-1 1 0 0,-1 0 0 0 0,0 0 0 0 0,0 1 0 0 0,1-1-1 0 0,-1 0 1 0 0,0 0 0 0 0,0 0 0 0 0,1-1-1 0 0,-1 1 1 0 0,0 0 0 0 0,0 0 0 0 0,2-1 0 0 0,6-2-135 0 0,0 0 1 0 0,0 0 0 0 0,-1 0 0 0 0,13-8 0 0 0,25-22-484 0 0,-1-2 0 0 0,69-69-1 0 0,-33 28 454 0 0,16-6 2056 0 0,-107 97 981 0 0,-11 14-2653 0 0,11-17-96 0 0,0 0 1 0 0,1 1-1 0 0,0 0 1 0 0,0 0-1 0 0,2 1 0 0 0,0 0 1 0 0,-8 23-1 0 0,15-37-93 0 0,-1 1 1 0 0,1-1-1 0 0,0 1 0 0 0,0-1 0 0 0,0 0 0 0 0,0 1 0 0 0,0-1 0 0 0,0 1 1 0 0,0-1-1 0 0,0 1 0 0 0,0-1 0 0 0,0 0 0 0 0,0 1 0 0 0,0-1 1 0 0,0 1-1 0 0,0-1 0 0 0,0 0 0 0 0,0 1 0 0 0,0-1 0 0 0,1 1 0 0 0,-1-1 1 0 0,0 0-1 0 0,0 1 0 0 0,0-1 0 0 0,1 0 0 0 0,-1 1 0 0 0,0-1 0 0 0,1 0 1 0 0,-1 1-1 0 0,0-1 0 0 0,0 0 0 0 0,1 0 0 0 0,-1 1 0 0 0,1-1 0 0 0,-1 0 1 0 0,0 0-1 0 0,1 1 0 0 0,21-1-146 0 0,21-14-176 0 0,32-25-117 0 0,131-89 0 0 0,-130 77 1071 0 0,-63 41-417 0 0,-10 8-125 0 0,0-1 0 0 0,-1 1 0 0 0,1 0 0 0 0,0 0 0 0 0,1 0 0 0 0,-1 0 0 0 0,0 0-1 0 0,1 1 1 0 0,-1-1 0 0 0,0 1 0 0 0,5-1 0 0 0,-5 7-91 0 0,0 0 1 0 0,0 1-1 0 0,-1-1 0 0 0,4 10 0 0 0,-5-14 4 0 0,1 7-67 0 0,1-2-1 0 0,-1 1 1 0 0,2 0-1 0 0,-1 0 1 0 0,7 8-1 0 0,-8-13 12 0 0,0 0 0 0 0,0 0 0 0 0,0 0 0 0 0,1 0 0 0 0,-1 0 0 0 0,1 0 0 0 0,-1-1 0 0 0,1 1 0 0 0,0-1 0 0 0,-1 0 0 0 0,1 0 0 0 0,0 0 0 0 0,0 0 0 0 0,0 0 0 0 0,0-1 0 0 0,0 1 0 0 0,4-1 0 0 0,5 1-191 0 0,1-1 1 0 0,0 0-1 0 0,0-2 0 0 0,-1 1 0 0 0,1-1 1 0 0,0-1-1 0 0,-1 0 0 0 0,20-9 0 0 0,6-5-215 0 0,48-28-1 0 0,7-5 1154 0 0,-93 51-633 0 0,1-1 1 0 0,-1 0-1 0 0,0 0 1 0 0,1 0-1 0 0,-1 0 1 0 0,0 0 0 0 0,0 0-1 0 0,1 1 1 0 0,-1-1-1 0 0,0 0 1 0 0,1 0-1 0 0,-1 0 1 0 0,0 1 0 0 0,0-1-1 0 0,1 0 1 0 0,-1 0-1 0 0,0 1 1 0 0,0-1-1 0 0,0 0 1 0 0,1 1 0 0 0,-1-1-1 0 0,0 0 1 0 0,0 1-1 0 0,0-1 1 0 0,0 0-1 0 0,0 1 1 0 0,0-1 0 0 0,0 0-1 0 0,1 1 1 0 0,-1-1-1 0 0,0 0 1 0 0,0 1-1 0 0,0-1 1 0 0,-1 1-1 0 0,5 26 255 0 0,3 8-608 0 0,-5-31 50 0 0,1-1 1 0 0,-1 1-1 0 0,1-1 1 0 0,0 0-1 0 0,0 1 1 0 0,1-1-1 0 0,-1-1 1 0 0,1 1-1 0 0,-1 0 1 0 0,1-1 0 0 0,0 0-1 0 0,0 0 1 0 0,0 0-1 0 0,0 0 1 0 0,0-1-1 0 0,0 0 1 0 0,9 2-1 0 0,0-1-1395 0 0,1 0 0 0 0,0-1 0 0 0,0-1 0 0 0,22-1-1 0 0,-21-2 191 0 0,-2-3 88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46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28 0 0,'-8'35'1783'0'0,"6"-31"-1841"0"0,1 0-1 0 0,0-1 1 0 0,-1 1 0 0 0,2 0 0 0 0,-1 0 0 0 0,0 0-1 0 0,1 0 1 0 0,0 7 0 0 0,0-10 57 0 0,1 1 0 0 0,-1-1 0 0 0,1 0-1 0 0,0 1 1 0 0,-1-1 0 0 0,1 0 0 0 0,0 1 0 0 0,0-1 0 0 0,0 0 0 0 0,0 0 0 0 0,0 0 0 0 0,0 0-1 0 0,0 0 1 0 0,0 0 0 0 0,1 0 0 0 0,-1 0 0 0 0,0 0 0 0 0,1 0 0 0 0,-1-1 0 0 0,0 1 0 0 0,1-1 0 0 0,-1 1-1 0 0,1-1 1 0 0,-1 1 0 0 0,1-1 0 0 0,-1 0 0 0 0,1 0 0 0 0,1 0 0 0 0,71 14 4769 0 0,-69-13-3854 0 0,-1 1 1 0 0,-1-1 0 0 0,1 1 0 0 0,0-1 0 0 0,0 1 0 0 0,-1 0 0 0 0,6 4 0 0 0,-5-3-536 0 0,-1-1 0 0 0,1 0 1 0 0,0 0-1 0 0,-1 0 1 0 0,1 0-1 0 0,0-1 0 0 0,0 1 1 0 0,6 0-1 0 0,7-1-1221 0 0,0-1 0 0 0,0 0-1 0 0,0-1 1 0 0,0-2 0 0 0,0 1-1 0 0,0-2 1 0 0,0 0 0 0 0,24-10-1 0 0,-16 6-1322 0 0,1 0 0 0 0,37-4 0 0 0,-42 10 1071 0 0,0-2 116 0 0</inkml:trace>
  <inkml:trace contextRef="#ctx0" brushRef="#br0" timeOffset="1">641 73 532 0 0,'32'2'2204'0'0,"-16"4"8865"0"0,-33 9-8126 0 0,4-8 218 0 0,-1 0-5343 0 0,1 0-6887 0 0,34-14 2480 0 0,-2 0 4840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48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548 176 704 0 0,'3'-6'9189'0'0,"9"-15"-4954"0"0,-12 16-3927 0 0,0 0 1 0 0,-1 0-1 0 0,0 0 1 0 0,0 0-1 0 0,0 0 1 0 0,0 1-1 0 0,-1-1 1 0 0,1 0-1 0 0,-1 1 1 0 0,-1-1-1 0 0,1 1 1 0 0,0-1-1 0 0,-7-6 0 0 0,4 5-243 0 0,-1 0 0 0 0,1 1 0 0 0,-1 0 0 0 0,0 0-1 0 0,0 0 1 0 0,-1 1 0 0 0,0 0 0 0 0,-9-4 0 0 0,3 3-175 0 0,1 0 0 0 0,-1 1 0 0 0,0 0 0 0 0,-1 1 1 0 0,1 0-1 0 0,0 2 0 0 0,-1-1 0 0 0,1 2 0 0 0,-27 1 1 0 0,21 2 106 0 0,1 0 0 0 0,-1 1 0 0 0,1 1 0 0 0,0 1 0 0 0,1 1 0 0 0,-1 0 1 0 0,1 2-1 0 0,1-1 0 0 0,0 2 0 0 0,-20 15 0 0 0,28-19 42 0 0,-1 1-1 0 0,1 1 1 0 0,0-1 0 0 0,1 1-1 0 0,0 1 1 0 0,0-1 0 0 0,1 1-1 0 0,0 0 1 0 0,1 1 0 0 0,0-1-1 0 0,0 1 1 0 0,1 0 0 0 0,0 1-1 0 0,1-1 1 0 0,0 1-1 0 0,0-1 1 0 0,1 1 0 0 0,1 0-1 0 0,-1 11 1 0 0,2-3 17 0 0,1-1 1 0 0,1 1-1 0 0,0-1 0 0 0,1 0 1 0 0,1 0-1 0 0,1 0 0 0 0,10 27 1 0 0,-11-36-40 0 0,0-1-1 0 0,1 0 1 0 0,-1 0-1 0 0,2-1 1 0 0,-1 1 0 0 0,1-1-1 0 0,0 0 1 0 0,1-1 0 0 0,-1 0-1 0 0,1 0 1 0 0,0 0 0 0 0,1-1-1 0 0,0 0 1 0 0,-1 0 0 0 0,2 0-1 0 0,-1-1 1 0 0,11 3 0 0 0,-2-2-88 0 0,-1-1 1 0 0,1-1 0 0 0,1-1 0 0 0,-1 0-1 0 0,0-1 1 0 0,1-1 0 0 0,-1 0-1 0 0,0-2 1 0 0,0 0 0 0 0,0-1-1 0 0,0 0 1 0 0,0-1 0 0 0,20-9-1 0 0,-2 0-149 0 0,0-2-1 0 0,-1-2 0 0 0,-1-1 0 0 0,-1-1 1 0 0,32-26-1 0 0,-58 41 281 0 0,1-2-1 0 0,-1 1 1 0 0,-1-1-1 0 0,1 1 1 0 0,-1-2 0 0 0,9-12-1 0 0,-13 18 229 0 0,-25 8 268 0 0,-1 5-391 0 0,16-8-122 0 0,-1 0 1 0 0,2 0 0 0 0,-1 1 0 0 0,-12 9 0 0 0,19-13-50 0 0,0 1-1 0 0,1-1 1 0 0,-1 1 0 0 0,0 0 0 0 0,1-1 0 0 0,-1 1-1 0 0,1 0 1 0 0,0 0 0 0 0,0 0 0 0 0,0 0 0 0 0,0 0 0 0 0,0 0-1 0 0,0 0 1 0 0,0 1 0 0 0,1-1 0 0 0,-1 0 0 0 0,1 0-1 0 0,0 1 1 0 0,-1-1 0 0 0,1 0 0 0 0,0 1 0 0 0,0-1-1 0 0,1 0 1 0 0,0 5 0 0 0,0-5-17 0 0,0 0-1 0 0,0 1 1 0 0,0-1 0 0 0,1 0-1 0 0,-1 0 1 0 0,1 0 0 0 0,-1-1-1 0 0,1 1 1 0 0,0 0 0 0 0,0 0-1 0 0,0-1 1 0 0,0 1 0 0 0,0-1-1 0 0,0 0 1 0 0,0 0 0 0 0,0 0-1 0 0,1 0 1 0 0,-1 0 0 0 0,0 0-1 0 0,1 0 1 0 0,-1-1 0 0 0,1 1 0 0 0,-1-1-1 0 0,1 0 1 0 0,3 1 0 0 0,9 0-153 0 0,-1 0 0 0 0,29-3 0 0 0,-28-2 111 0 0,1 0-1 0 0,-1-1 1 0 0,0-1 0 0 0,0 0 0 0 0,0-1-1 0 0,-1 0 1 0 0,0-1 0 0 0,-1-1-1 0 0,16-13 1 0 0,-16 12 292 0 0,-8 6-119 0 0,-1 0 0 0 0,1 0 0 0 0,0 0 1 0 0,0 1-1 0 0,0 0 0 0 0,0 0 1 0 0,1 0-1 0 0,-1 1 0 0 0,1-1 1 0 0,0 1-1 0 0,7-1 0 0 0,-9 4-69 0 0,1 0 0 0 0,0 0 0 0 0,-1 0 0 0 0,1 1 0 0 0,-1 0-1 0 0,0 0 1 0 0,1 0 0 0 0,-1 0 0 0 0,6 5 0 0 0,-4-3-101 0 0,0 0-1 0 0,0-1 1 0 0,0 0 0 0 0,0 0 0 0 0,8 2 0 0 0,0-2-180 0 0,1-1 1 0 0,-1 0-1 0 0,1-1 1 0 0,17-1-1 0 0,-26 0-11 0 0,0-1-1 0 0,0 1 1 0 0,0-1-1 0 0,0-1 1 0 0,0 1-1 0 0,0-1 1 0 0,-1 0 0 0 0,1 0-1 0 0,-1 0 1 0 0,1-1-1 0 0,-1 0 1 0 0,0 0-1 0 0,6-5 1 0 0,-10 7 43 0 0,0 1 0 0 0,0-1 0 0 0,-1 1-1 0 0,1-1 1 0 0,0 1 0 0 0,-1-1 0 0 0,1 0 0 0 0,0 1 0 0 0,-1-1 0 0 0,1 0-1 0 0,-1 0 1 0 0,1 1 0 0 0,-1-1 0 0 0,0 0 0 0 0,1 0 0 0 0,-1 0 0 0 0,0 0-1 0 0,1 1 1 0 0,-1-1 0 0 0,0 0 0 0 0,0-2 0 0 0,0 3-119 0 0,-1-1 0 0 0,0 0 0 0 0,0 1 0 0 0,1-1-1 0 0,-1 1 1 0 0,0-1 0 0 0,0 1 0 0 0,0-1 0 0 0,0 1 0 0 0,0-1 0 0 0,1 1 0 0 0,-1 0 0 0 0,0-1 0 0 0,0 1-1 0 0,0 0 1 0 0,0 0 0 0 0,0 0 0 0 0,0 0 0 0 0,-2 0 0 0 0,-7-1-1166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09:0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0 720 0 0,'0'1'265'0'0,"-1"0"-1"0"0,1 0 1 0 0,0 0-1 0 0,-1 0 1 0 0,1 0-1 0 0,-1-1 1 0 0,1 1 0 0 0,-1 0-1 0 0,1 0 1 0 0,-1 0-1 0 0,0-1 1 0 0,1 1-1 0 0,-1 0 1 0 0,0-1-1 0 0,0 1 1 0 0,0 0 0 0 0,1-1-1 0 0,-1 1 1 0 0,0-1-1 0 0,0 1 1 0 0,0-1-1 0 0,0 0 1 0 0,0 1 0 0 0,0-1-1 0 0,0 0 1 0 0,0 0-1 0 0,0 0 1 0 0,0 1-1 0 0,0-1 1 0 0,0 0-1 0 0,0 0 1 0 0,0 0 0 0 0,0-1-1 0 0,-1 1 1 0 0,-5-1 4807 0 0,29 4-3740 0 0,56 6-874 0 0,0-3 0 0 0,120-6 0 0 0,-79-1-262 0 0,605-16 1003 0 0,-43 36-752 0 0,385 18-289 0 0,-878-39-166 0 0,280 9-28 0 0,-464-7 38 0 0,314 29 72 0 0,-298-28-721 0 0,-18-3-1347 0 0,-12-1-148 0 0,-4 1-188 0 0,-1 1 0 0 0,0 0 0 0 0,-25 2-1 0 0,6 0 58 0 0,-4-1 148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48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1 1132 0 0,'-35'22'8747'0'0,"-6"-5"-4955"0"0,28-13-2933 0 0,0 2-1 0 0,-19 9 1 0 0,-10 11 61 0 0,22-15-820 0 0,1 0-1 0 0,-1 2 1 0 0,2 1-1 0 0,-33 30 1 0 0,17-10-2222 0 0,12-13-3207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50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0 336 0 0,'-88'71'18058'0'0,"47"-44"-16857"0"0,35-23-1167 0 0,-27 17 221 0 0,-38 31 0 0 0,63-45-602 0 0,0 0 0 0 0,0 1 0 0 0,0 0 0 0 0,1 0 0 0 0,1 1 0 0 0,-1-1 0 0 0,2 1 0 0 0,-1 1 0 0 0,-6 15 0 0 0,11-24 119 0 0,1 0 0 0 0,0 0 0 0 0,0 0 0 0 0,0 0 0 0 0,0 0 0 0 0,0 0 0 0 0,0 0-1 0 0,0 0 1 0 0,1 0 0 0 0,-1 0 0 0 0,0 0 0 0 0,0 0 0 0 0,1 0 0 0 0,-1 0 0 0 0,1 0 0 0 0,-1 0 0 0 0,0 0 0 0 0,1 0 0 0 0,0 0 0 0 0,-1-1 0 0 0,1 1 0 0 0,0 0 0 0 0,-1 0 0 0 0,1-1 0 0 0,0 1 0 0 0,0-1 0 0 0,-1 1 0 0 0,1 0 0 0 0,0-1 0 0 0,0 1-1 0 0,0-1 1 0 0,0 0 0 0 0,0 1 0 0 0,0-1 0 0 0,0 0 0 0 0,0 0 0 0 0,0 1 0 0 0,0-1 0 0 0,0 0 0 0 0,1 0 0 0 0,3 1-559 0 0,1 0 0 0 0,-1 0 1 0 0,1-1-1 0 0,0 1 0 0 0,-1-1 0 0 0,9-1 1 0 0,9-5-662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51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413 0 88 0 0,'-6'7'916'0'0,"-1"0"0"0"0,0 0 0 0 0,0 0 0 0 0,-13 8-1 0 0,11-9-27 0 0,0 1 0 0 0,1 0 0 0 0,-15 17 0 0 0,-95 119 7225 0 0,31-38-6097 0 0,-11 34-1448 0 0,97-139-572 0 0,0 2-58 0 0,-1 0 0 0 0,1 1 0 0 0,-1-1-1 0 0,1 0 1 0 0,0 1 0 0 0,0 0 0 0 0,0-1-1 0 0,0 1 1 0 0,0 0 0 0 0,0 4 0 0 0,32-14-1429 0 0,-17 0 1044 0 0,-1 0 1 0 0,0-1 0 0 0,-1-1-1 0 0,0 0 1 0 0,0 0 0 0 0,-1-1-1 0 0,13-15 1 0 0,8-5-285 0 0,38-37 1267 0 0,81-99 0 0 0,-92 102 3279 0 0,-59 68-3769 0 0,0-1-1 0 0,0 0 0 0 0,0 1 0 0 0,-1-1 1 0 0,1 0-1 0 0,-1 1 0 0 0,0-1 0 0 0,-3 6 1 0 0,0 5 5 0 0,-3 22 3 0 0,-2 0 0 0 0,-16 42 1 0 0,20-65-54 0 0,0-1 1 0 0,-1 0 0 0 0,-1 0 0 0 0,0-1 0 0 0,-1 0-1 0 0,0 0 1 0 0,0 0 0 0 0,-1-1 0 0 0,-18 15 0 0 0,19-19 0 0 0,-1 1 0 0 0,1-2 0 0 0,-1 1 1 0 0,0-1-1 0 0,-1 0 0 0 0,-9 3 0 0 0,16-7-14 0 0,0 0-1 0 0,1 0 1 0 0,-1 0-1 0 0,0-1 1 0 0,0 1-1 0 0,0-1 1 0 0,0 1-1 0 0,0-1 1 0 0,0 0-1 0 0,0 0 1 0 0,0-1-1 0 0,0 1 0 0 0,0 0 1 0 0,0-1-1 0 0,0 0 1 0 0,0 0-1 0 0,0 0 1 0 0,0 0-1 0 0,1 0 1 0 0,-1-1-1 0 0,0 1 1 0 0,1-1-1 0 0,-1 1 1 0 0,1-1-1 0 0,-4-3 1 0 0,4 2-21 0 0,1 0 1 0 0,-1 1 0 0 0,0-1 0 0 0,1 0 0 0 0,0 0-1 0 0,0 0 1 0 0,0-1 0 0 0,0 1 0 0 0,0 0-1 0 0,1 0 1 0 0,-1 0 0 0 0,1-1 0 0 0,0 1 0 0 0,0 0-1 0 0,0 0 1 0 0,0-1 0 0 0,1 1 0 0 0,-1 0-1 0 0,1 0 1 0 0,0 0 0 0 0,1-4 0 0 0,2-4-36 0 0,0 0 0 0 0,0 0 0 0 0,1 1 0 0 0,10-17 1 0 0,-10 19 102 0 0,0 0 0 0 0,1 1 0 0 0,0-1 1 0 0,0 1-1 0 0,0 0 0 0 0,1 1 1 0 0,0 0-1 0 0,0 0 0 0 0,1 0 0 0 0,0 1 1 0 0,0 0-1 0 0,0 0 0 0 0,0 1 0 0 0,1 0 1 0 0,-1 1-1 0 0,1 0 0 0 0,0 0 1 0 0,0 1-1 0 0,0 0 0 0 0,1 0 0 0 0,-1 1 1 0 0,0 1-1 0 0,1-1 0 0 0,16 3 1 0 0,35 0-705 0 0,0-3 0 0 0,0-2 0 0 0,0-4 0 0 0,86-19 0 0 0,-146 26 695 0 0,0 0-1 0 0,-1-1 0 0 0,1 1 1 0 0,0 0-1 0 0,-1 0 0 0 0,1-1 1 0 0,0 1-1 0 0,-1 0 0 0 0,1 0 1 0 0,0 0-1 0 0,-1 0 0 0 0,1 0 1 0 0,0 0-1 0 0,0 0 0 0 0,-1 0 0 0 0,1 0 1 0 0,0 0-1 0 0,-1 0 0 0 0,1 0 1 0 0,0 1-1 0 0,-1-1 0 0 0,1 0 1 0 0,0 0-1 0 0,-1 1 0 0 0,1-1 1 0 0,0 1-1 0 0,-1-1 0 0 0,1 0 1 0 0,-1 1-1 0 0,1 0 0 0 0,-8 17 1503 0 0,6-15-1459 0 0,-1-1 0 0 0,1 1 0 0 0,0-1 1 0 0,0 1-1 0 0,0-1 0 0 0,0 1 0 0 0,0 0 0 0 0,-1 5 0 0 0,2-6-87 0 0,0 1 0 0 0,1-1 0 0 0,-1 1-1 0 0,0-1 1 0 0,1 0 0 0 0,-1 1 0 0 0,1-1 0 0 0,0 1-1 0 0,0-1 1 0 0,0 0 0 0 0,0 0 0 0 0,0 1 0 0 0,0-1-1 0 0,1 0 1 0 0,-1 0 0 0 0,1 0 0 0 0,-1 0 0 0 0,1-1-1 0 0,3 3 1 0 0,-2-1-85 0 0,1 0-1 0 0,1-1 0 0 0,-1 0 1 0 0,0 0-1 0 0,0 0 1 0 0,1-1-1 0 0,-1 1 0 0 0,1-1 1 0 0,7 1-1 0 0,9 0-493 0 0,-1-1 1 0 0,1-1-1 0 0,34-4 0 0 0,-52 3 545 0 0,21-1-160 0 0,0-2 1 0 0,-1 0-1 0 0,1-2 1 0 0,-1 0 0 0 0,0-2-1 0 0,-1 0 1 0 0,30-16 0 0 0,-43 21 5044 0 0,-23 16-3306 0 0,6-6-1499 0 0,1-1 1 0 0,1 1 0 0 0,0 0-1 0 0,-9 14 1 0 0,13-19-64 0 0,1 1-1 0 0,0 0 1 0 0,0-1-1 0 0,0 1 1 0 0,0 0-1 0 0,0 0 1 0 0,1 0-1 0 0,-1 0 1 0 0,1 0-1 0 0,0 0 1 0 0,0 0 0 0 0,0 0-1 0 0,0 0 1 0 0,0 0-1 0 0,1 0 1 0 0,-1 0-1 0 0,1-1 1 0 0,0 1-1 0 0,0 0 1 0 0,0 0-1 0 0,0 0 1 0 0,1-1-1 0 0,-1 1 1 0 0,1-1 0 0 0,-1 1-1 0 0,4 3 1 0 0,-1-3-58 0 0,0 0 0 0 0,1 0 0 0 0,-1 0 0 0 0,1 0 1 0 0,-1-1-1 0 0,1 0 0 0 0,0 0 0 0 0,0 0 0 0 0,0 0 1 0 0,0-1-1 0 0,0 0 0 0 0,0 0 0 0 0,1 0 0 0 0,6-1 0 0 0,10 1-198 0 0,0-1-1 0 0,0-2 0 0 0,0 0 0 0 0,0-1 0 0 0,-1-2 0 0 0,31-9 1 0 0,-21 4 461 0 0,-2-2 0 0 0,1-1 1 0 0,48-30-1 0 0,-8-4 2235 0 0,-65 45-2288 0 0,0 0 0 0 0,1 0 0 0 0,-1 0 0 0 0,1 1 1 0 0,-1 0-1 0 0,1 0 0 0 0,-1 0 0 0 0,1 1 0 0 0,-1 0 0 0 0,1 0 0 0 0,10 2 0 0 0,71 13-377 0 0,-59-9 21 0 0,-17-4-443 0 0,0-1-1 0 0,0 0 1 0 0,14-2 0 0 0,-4 1-3013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58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68 240 0 0,'1'-3'541'0'0,"0"-1"0"0"0,0 1 0 0 0,-1 0 0 0 0,1-1 0 0 0,-1 1-1 0 0,0-1 1 0 0,0 1 0 0 0,0-1 0 0 0,0 1 0 0 0,-1-1 0 0 0,1 1 0 0 0,-1-1 0 0 0,0 1 0 0 0,0 0 0 0 0,0 0-1 0 0,-1-1 1 0 0,-3-5 3569 0 0,4 10-3703 0 0,-1 1 1 0 0,1-1-1 0 0,0 1 1 0 0,0-1-1 0 0,-1 1 1 0 0,1-1-1 0 0,0 1 1 0 0,0 0 0 0 0,0 0-1 0 0,0 3 1 0 0,-4 2 226 0 0,-24 36 43 0 0,2 0 0 0 0,2 1 0 0 0,-35 85 0 0 0,33-56-2031 0 0,-32 135 0 0 0,58-204 959 0 0,1-1 0 0 0,-1 0-1 0 0,1 0 1 0 0,0 0-1 0 0,0 1 1 0 0,0-1 0 0 0,0 0-1 0 0,0 0 1 0 0,1 0-1 0 0,-1 1 1 0 0,1-1 0 0 0,0 0-1 0 0,0 0 1 0 0,0 0-1 0 0,2 3 1 0 0,-2-5 121 0 0,0 0 0 0 0,0 0 0 0 0,0 0-1 0 0,0 0 1 0 0,0 0 0 0 0,0 0 0 0 0,0 0 0 0 0,1 0 0 0 0,-1 0 0 0 0,0-1 0 0 0,0 1 0 0 0,1 0-1 0 0,-1-1 1 0 0,0 1 0 0 0,1-1 0 0 0,-1 0 0 0 0,0 1 0 0 0,1-1 0 0 0,-1 0 0 0 0,1 0-1 0 0,-1 0 1 0 0,1 0 0 0 0,-1 0 0 0 0,0 0 0 0 0,1 0 0 0 0,-1-1 0 0 0,1 1 0 0 0,-1 0-1 0 0,0-1 1 0 0,1 1 0 0 0,-1-1 0 0 0,0 0 0 0 0,1 1 0 0 0,-1-1 0 0 0,0 0 0 0 0,1-1 0 0 0,11-6-1452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59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50 373 600 0 0,'-3'-10'899'0'0,"-34"-105"8559"0"0,34 105-8808 0 0,1-1 0 0 0,0 0 0 0 0,1 0-1 0 0,0 1 1 0 0,0-1 0 0 0,2 0 0 0 0,-1 0 0 0 0,4-19 0 0 0,-2 24-583 0 0,1 0 0 0 0,-1 1 0 0 0,1 0 0 0 0,0 0 1 0 0,1 0-1 0 0,-1 0 0 0 0,1 0 0 0 0,0 1 1 0 0,0-1-1 0 0,0 1 0 0 0,1 0 0 0 0,-1 0 1 0 0,1 1-1 0 0,0-1 0 0 0,0 1 0 0 0,0 0 1 0 0,1 1-1 0 0,-1-1 0 0 0,7-1 0 0 0,13-5 47 0 0,0 1-1 0 0,50-8 1 0 0,-42 10-97 0 0,1 2 1 0 0,-1 2-1 0 0,1 1 0 0 0,0 1 0 0 0,61 9 0 0 0,-76-5-51 0 0,0 0-1 0 0,0 0 0 0 0,-1 2 0 0 0,1 0 0 0 0,-2 2 0 0 0,1 0 0 0 0,-1 0 0 0 0,0 2 0 0 0,0 0 0 0 0,-1 1 1 0 0,22 20-1 0 0,-34-28 46 0 0,0 1 1 0 0,-1-1-1 0 0,1 1 1 0 0,-1 0 0 0 0,0 0-1 0 0,-1 1 1 0 0,1-1-1 0 0,-1 0 1 0 0,1 1 0 0 0,-1 0-1 0 0,-1-1 1 0 0,1 1-1 0 0,-1 0 1 0 0,1 0 0 0 0,-2 0-1 0 0,1 0 1 0 0,0 0-1 0 0,-1 9 1 0 0,-1-7 9 0 0,0 0 0 0 0,-1-1 0 0 0,0 1 0 0 0,0-1 1 0 0,0 1-1 0 0,-1-1 0 0 0,0 0 0 0 0,0 0 0 0 0,0 0 0 0 0,-1 0 0 0 0,0-1 0 0 0,0 1 1 0 0,-7 6-1 0 0,-15 14 18 0 0,-2-1 1 0 0,0-1-1 0 0,-62 40 1 0 0,-105 46-1067 0 0,57-35-3071 0 0,92-40-2304 0 0,64-28 1271 0 0,-4-7 3679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00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603 709 564 0 0,'-104'70'8232'0'0,"-61"21"-2594"0"0,-9 6-2476 0 0,139-73-2697 0 0,1 2 0 0 0,-39 37 0 0 0,65-56-458 0 0,7-6-18 0 0,1-1 0 0 0,-1 0-1 0 0,1 0 1 0 0,-1 1 0 0 0,1-1-1 0 0,-1 0 1 0 0,1 1 0 0 0,-1-1-1 0 0,1 1 1 0 0,-1-1 0 0 0,1 0-1 0 0,0 1 1 0 0,-1-1 0 0 0,1 1-1 0 0,0-1 1 0 0,-1 1 0 0 0,1-1-1 0 0,0 1 1 0 0,-1 0 0 0 0,1-1-1 0 0,0 1 1 0 0,0-1 0 0 0,0 1-1 0 0,0 0 1 0 0,0-1 0 0 0,0 1-1 0 0,0-1 1 0 0,0 1 0 0 0,0 1-1 0 0,17-2-331 0 0,29-12-230 0 0,-26 5 76 0 0,-1-2 0 0 0,0 0 0 0 0,-1-1 0 0 0,34-25 1 0 0,64-62-1482 0 0,-63 52 1606 0 0,73-60 2673 0 0,-125 107-2292 0 0,-1 0 1 0 0,1 0 0 0 0,0 0-1 0 0,-1 0 1 0 0,1 0 0 0 0,0 0-1 0 0,0 0 1 0 0,0 0-1 0 0,1 0 1 0 0,-1 0 0 0 0,0 0-1 0 0,1-1 1 0 0,-1 1 0 0 0,1-1-1 0 0,0 1 1 0 0,-1-1-1 0 0,1 0 1 0 0,0 1 0 0 0,0-1-1 0 0,0 0 1 0 0,0 0 0 0 0,0 0-1 0 0,0 0 1 0 0,0-1 0 0 0,0 1-1 0 0,0-1 1 0 0,0 1-1 0 0,4 0 1 0 0,-3-5 1479 0 0,-8-3-1179 0 0,-8-4-521 0 0,-18-6-303 0 0,21 10 392 0 0,-2 0-1 0 0,1 1 0 0 0,-1 0 1 0 0,0 1-1 0 0,-22-6 1 0 0,32 10 92 0 0,-1 1 0 0 0,0-1 0 0 0,0 1 0 0 0,0 0 1 0 0,0 0-1 0 0,0 0 0 0 0,0 1 0 0 0,0-1 0 0 0,0 1 0 0 0,1 0 1 0 0,-1-1-1 0 0,0 1 0 0 0,0 0 0 0 0,1 1 0 0 0,-1-1 0 0 0,0 0 1 0 0,1 1-1 0 0,-3 2 0 0 0,1-1 72 0 0,0 1-1 0 0,1 0 1 0 0,-1-1 0 0 0,1 1 0 0 0,0 1 0 0 0,1-1 0 0 0,-1 0-1 0 0,1 1 1 0 0,-4 8 0 0 0,2-1 82 0 0,0 0-1 0 0,1 1 1 0 0,1-1-1 0 0,0 0 1 0 0,1 1 0 0 0,0 0-1 0 0,2 23 1 0 0,-1-33-113 0 0,0 1 0 0 0,0 0 0 0 0,1-1 1 0 0,0 1-1 0 0,0-1 0 0 0,0 1 0 0 0,0-1 0 0 0,0 1 1 0 0,1-1-1 0 0,-1 0 0 0 0,1 1 0 0 0,0-1 0 0 0,0 0 0 0 0,0 0 1 0 0,1 0-1 0 0,-1-1 0 0 0,1 1 0 0 0,0-1 0 0 0,-1 1 1 0 0,1-1-1 0 0,0 0 0 0 0,0 0 0 0 0,0 0 0 0 0,4 2 0 0 0,-1-3-26 0 0,0 1 0 0 0,-1-1 0 0 0,1 0-1 0 0,0 0 1 0 0,0-1 0 0 0,0 1-1 0 0,0-1 1 0 0,0-1 0 0 0,-1 1-1 0 0,1-1 1 0 0,0 0 0 0 0,0 0-1 0 0,-1-1 1 0 0,9-3 0 0 0,14-6-289 0 0,0-2 0 0 0,-1 0 0 0 0,-1-2 0 0 0,29-22-1 0 0,92-80-388 0 0,-76 59 945 0 0,-63 51 205 0 0,0 2-1 0 0,1-1 0 0 0,14-6 0 0 0,-22 11 188 0 0,-5 24 125 0 0,3-20-753 0 0,1 0 0 0 0,-1 0 0 0 0,1 1 0 0 0,-1-1 0 0 0,1 0 0 0 0,0 1 1 0 0,0-1-1 0 0,1 6 0 0 0,2 2-44 0 0,-1-1 0 0 0,1 0 1 0 0,1 0-1 0 0,8 17 1 0 0,-11-25 3 0 0,0 1 1 0 0,1-1 0 0 0,0 0-1 0 0,-1 1 1 0 0,1-1 0 0 0,0 0-1 0 0,0 0 1 0 0,0 0 0 0 0,0 0-1 0 0,0 0 1 0 0,0-1 0 0 0,1 1-1 0 0,-1-1 1 0 0,1 1 0 0 0,-1-1-1 0 0,1 0 1 0 0,-1 0 0 0 0,1 0-1 0 0,0 0 1 0 0,0-1 0 0 0,-1 1-1 0 0,1-1 1 0 0,3 1 0 0 0,-5-1 30 0 0,0 0 0 0 0,-1 0 1 0 0,1 0-1 0 0,0 0 0 0 0,0 0 0 0 0,-1 0 1 0 0,1 0-1 0 0,0 0 0 0 0,-1 0 1 0 0,1 0-1 0 0,0-1 0 0 0,-1 1 1 0 0,1 0-1 0 0,0 0 0 0 0,-1-1 0 0 0,1 1 1 0 0,-1 0-1 0 0,1-1 0 0 0,0 1 1 0 0,-1 0-1 0 0,1-1 0 0 0,-1 1 1 0 0,1-1-1 0 0,-1 1 0 0 0,1-1 1 0 0,-1 1-1 0 0,0-1 0 0 0,1-1 0 0 0,0 1 0 0 0,-1 0 0 0 0,0 0 1 0 0,0-1-1 0 0,-1 1 0 0 0,1 0 0 0 0,0 0 0 0 0,0 0 0 0 0,0-1 0 0 0,-1 1 0 0 0,1 0 0 0 0,-1 0 0 0 0,1 0 0 0 0,-1 0 0 0 0,1 0 0 0 0,-2-1 0 0 0,0-3-12 0 0,-1 1-1 0 0,0 0 1 0 0,0 1 0 0 0,-1-1 0 0 0,1 0 0 0 0,-1 1-1 0 0,-5-5 1 0 0,1 4 0 0 0,0 0 0 0 0,-1 1 0 0 0,1 0-1 0 0,-1 0 1 0 0,1 1 0 0 0,-1-1 0 0 0,0 2 0 0 0,0 0-1 0 0,1 0 1 0 0,-1 0 0 0 0,0 1 0 0 0,0 0-1 0 0,0 1 1 0 0,-13 3 0 0 0,17-3 4 0 0,0 0 0 0 0,1 0 0 0 0,-1 1 0 0 0,1 0 0 0 0,0 0 0 0 0,-1 0 0 0 0,1 1 1 0 0,0-1-1 0 0,0 1 0 0 0,0 0 0 0 0,1 0 0 0 0,-1 1 0 0 0,1-1 0 0 0,-1 1 0 0 0,1-1 0 0 0,0 1 0 0 0,1 0 0 0 0,-1 0 0 0 0,1 1 0 0 0,0-1 0 0 0,0 0 0 0 0,0 1 1 0 0,0-1-1 0 0,1 1 0 0 0,-1 0 0 0 0,1-1 0 0 0,1 1 0 0 0,-1 8 0 0 0,0-7-14 0 0,0 0 0 0 0,1 0 0 0 0,0 0 0 0 0,0 0 0 0 0,0 0 0 0 0,1 0 0 0 0,0 0 0 0 0,0 0 0 0 0,1 0 0 0 0,-1 0 0 0 0,1 0 0 0 0,1-1 1 0 0,-1 1-1 0 0,1-1 0 0 0,0 1 0 0 0,0-1 0 0 0,0 0 0 0 0,1 0 0 0 0,0 0 0 0 0,0-1 0 0 0,0 0 0 0 0,0 1 0 0 0,1-1 0 0 0,0-1 0 0 0,0 1 0 0 0,0-1 0 0 0,0 0 0 0 0,0 0 0 0 0,1 0 0 0 0,-1-1 0 0 0,1 0 0 0 0,0 0 0 0 0,0 0 0 0 0,0-1 0 0 0,0 1 1 0 0,6-1-1 0 0,2 0-230 0 0,0-1 1 0 0,0 0-1 0 0,0-1 1 0 0,0-1-1 0 0,0 0 1 0 0,0-1 0 0 0,0-1-1 0 0,-1 0 1 0 0,0 0-1 0 0,0-2 1 0 0,0 0 0 0 0,0 0-1 0 0,12-9 1 0 0,20-14-592 0 0,-2-3 0 0 0,43-40-1 0 0,-55 45 830 0 0,75-69 1164 0 0,-97 93 1460 0 0,-11 14-1218 0 0,-16 24-396 0 0,13-26-651 0 0,-10 21 20 0 0,1 0-1 0 0,-14 49 1 0 0,24-64-366 0 0,0 0 0 0 0,1 0 0 0 0,1 0 1 0 0,0 0-1 0 0,1 1 0 0 0,1-1 0 0 0,2 29 0 0 0,-2-42-16 0 0,1 1-1 0 0,-1-1 1 0 0,1 1-1 0 0,-1-1 0 0 0,1 1 1 0 0,0-1-1 0 0,0 1 0 0 0,0-1 1 0 0,0 0-1 0 0,0 0 1 0 0,1 1-1 0 0,-1-1 0 0 0,1 0 1 0 0,-1 0-1 0 0,1 0 0 0 0,0 0 1 0 0,0-1-1 0 0,-1 1 1 0 0,1 0-1 0 0,1-1 0 0 0,2 2 1 0 0,-2-1-36 0 0,0-1 1 0 0,1-1 0 0 0,-1 1-1 0 0,1 0 1 0 0,-1-1 0 0 0,1 0-1 0 0,-1 0 1 0 0,1 0 0 0 0,-1 0 0 0 0,0 0-1 0 0,1-1 1 0 0,-1 1 0 0 0,7-3-1 0 0,3-2-229 0 0,0 0 0 0 0,0 0 0 0 0,-1-2 0 0 0,1 0 0 0 0,-2 0 0 0 0,19-14 0 0 0,10-15-952 0 0,-1-1 0 0 0,-2-2 0 0 0,47-64 0 0 0,77-144-114 0 0,-103 147 3959 0 0,-5-2-1 0 0,53-145 1 0 0,-104 240-2432 0 0,6-13 665 0 0,7-36 0 0 0,-14 52-573 0 0,0-1 0 0 0,0 0 1 0 0,-1 0-1 0 0,0 1 0 0 0,1-1 0 0 0,-2 0 1 0 0,1 0-1 0 0,-1 0 0 0 0,1 1 0 0 0,-1-1 0 0 0,0 0 1 0 0,-1 1-1 0 0,-2-8 0 0 0,3 11-65 0 0,-21 23-453 0 0,11-7 187 0 0,1 2-1 0 0,1-1 1 0 0,0 1 0 0 0,2 1 0 0 0,0-1 0 0 0,0 1 0 0 0,-6 33-1 0 0,0-3 27 0 0,-168 422 513 0 0,164-431-416 0 0,8-18-103 0 0,4-12-116 0 0,0 1-1 0 0,1-1 1 0 0,1 1 0 0 0,0-1 0 0 0,0 1 0 0 0,-2 16 0 0 0,5-25-174 0 0,21-11-1198 0 0,2-2 1176 0 0,0-1 0 0 0,27-20 0 0 0,-26 17 149 0 0,42-23 0 0 0,-47 29 156 0 0,36-16-58 0 0,-51 25 103 0 0,-1 0 0 0 0,1 0 1 0 0,-1 0-1 0 0,1 0 0 0 0,-1 1 1 0 0,1-1-1 0 0,0 1 0 0 0,0 0 1 0 0,-1 0-1 0 0,1 0 0 0 0,0 1 1 0 0,-1-1-1 0 0,5 2 0 0 0,-6-1 21 0 0,0 0-1 0 0,0 0 0 0 0,0 0 0 0 0,0 0 0 0 0,-1 1 1 0 0,1-1-1 0 0,0 0 0 0 0,-1 1 0 0 0,1 0 0 0 0,-1-1 1 0 0,1 1-1 0 0,-1 0 0 0 0,0 0 0 0 0,0 0 1 0 0,0-1-1 0 0,0 1 0 0 0,0 0 0 0 0,0 1 0 0 0,0-1 1 0 0,-1 0-1 0 0,1 4 0 0 0,1 6 109 0 0,0 0 0 0 0,-1 24-1 0 0,2 5-84 0 0,-3-35-59 0 0,2 0 0 0 0,-1-1 0 0 0,1 1 0 0 0,0 0 0 0 0,0-1 0 0 0,0 0 0 0 0,1 1 0 0 0,0-1 0 0 0,0 0 0 0 0,0 0 0 0 0,1-1 0 0 0,5 7 0 0 0,-5-8-22 0 0,-1 0 0 0 0,1-1 1 0 0,0 1-1 0 0,0-1 0 0 0,0 0 1 0 0,0 0-1 0 0,1-1 0 0 0,-1 1 1 0 0,1-1-1 0 0,-1 0 0 0 0,0 0 1 0 0,1 0-1 0 0,0 0 0 0 0,-1-1 1 0 0,1 0-1 0 0,8-1 0 0 0,13-1-149 0 0,0-1 0 0 0,0-2-1 0 0,0-1 1 0 0,42-14-1 0 0,93-50-32 0 0,-95 39 634 0 0,-55 28 343 0 0,-15 9 314 0 0,-6 6-973 0 0,8-7-33 0 0,-6 5 22 0 0,1 0 0 0 0,1 1-1 0 0,-10 22 1 0 0,15-30-100 0 0,0-1 0 0 0,0 1 1 0 0,0-1-1 0 0,0 1 0 0 0,1 0 0 0 0,-1 0 0 0 0,1-1 1 0 0,0 1-1 0 0,0 0 0 0 0,0 0 0 0 0,0-1 1 0 0,0 1-1 0 0,1 0 0 0 0,-1 0 0 0 0,1-1 0 0 0,0 1 1 0 0,-1 0-1 0 0,1-1 0 0 0,1 1 0 0 0,-1-1 0 0 0,0 1 1 0 0,1-1-1 0 0,-1 1 0 0 0,4 3 0 0 0,-2-4 27 0 0,1 1 0 0 0,0 0 0 0 0,0-1 0 0 0,0 0 0 0 0,0 0 0 0 0,0 0 0 0 0,1 0 0 0 0,-1-1 0 0 0,0 0-1 0 0,1 0 1 0 0,-1 0 0 0 0,7 0 0 0 0,-8 0 25 0 0,1 0 1 0 0,0-1-1 0 0,-1 0 0 0 0,1 0 0 0 0,-1 0 0 0 0,1 0 1 0 0,0-1-1 0 0,-1 1 0 0 0,1-1 0 0 0,-1 0 0 0 0,1 0 1 0 0,-1-1-1 0 0,1 1 0 0 0,-1 0 0 0 0,6-5 0 0 0,-7 5-43 0 0,-1 0-1 0 0,0 0 0 0 0,0 0 0 0 0,0 0 1 0 0,0-1-1 0 0,0 1 0 0 0,0 0 0 0 0,0-1 1 0 0,0 1-1 0 0,-1-1 0 0 0,1 1 1 0 0,0-1-1 0 0,-1 1 0 0 0,1-1 0 0 0,-1 1 1 0 0,0-1-1 0 0,1 1 0 0 0,-1-1 0 0 0,0 0 1 0 0,0 1-1 0 0,0-1 0 0 0,-1-2 0 0 0,0 1-22 0 0,0 0 0 0 0,0 0 0 0 0,0 0 0 0 0,0 0 0 0 0,-1 0 0 0 0,1 0 0 0 0,-1 0 0 0 0,0 1 0 0 0,0-1 0 0 0,-4-3 0 0 0,-3-3-83 0 0,0 1 0 0 0,-1 0-1 0 0,0 1 1 0 0,-20-11-1 0 0,6 6-304 0 0,1 2 0 0 0,-2 0 1 0 0,1 2-1 0 0,-31-7 0 0 0,41 12-1040 0 0,-1 1 1 0 0,-1 0 0 0 0,1 1-1 0 0,-29 1 1 0 0,23 5-3162 0 0,20-5 4426 0 0,0 1 0 0 0,1-1 1 0 0,-1 0-1 0 0,1 0 1 0 0,-1 1-1 0 0,0-1 0 0 0,1 0 1 0 0,-1 1-1 0 0,1-1 0 0 0,-1 1 1 0 0,1-1-1 0 0,-1 1 0 0 0,1-1 1 0 0,-1 0-1 0 0,1 1 0 0 0,0 0 1 0 0,-1-1-1 0 0,1 1 0 0 0,0-1 1 0 0,-1 1-1 0 0,1-1 0 0 0,0 1 1 0 0,0 0-1 0 0,0-1 0 0 0,-1 1 1 0 0,1 0-1 0 0,0-1 0 0 0,0 1 1 0 0,0 0-1 0 0,0 0 0 0 0,4 8-1351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00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479 0 128 0 0,'-7'9'1315'0'0,"-11"16"1643"0"0,-1-1 0 0 0,0 0 0 0 0,-42 36 0 0 0,-56 33 844 0 0,-99 86-4199 0 0,214-178 91 0 0,1 1 1 0 0,-1 0 0 0 0,0-1 0 0 0,0 1 0 0 0,1 0 0 0 0,-1 0 0 0 0,1 0 0 0 0,0 0 0 0 0,-1 1 0 0 0,1-1-1 0 0,0 0 1 0 0,0 1 0 0 0,1-1 0 0 0,-1 0 0 0 0,-1 5 0 0 0,3-6 85 0 0,-1-1-1 0 0,0 1 1 0 0,0 0-1 0 0,0-1 1 0 0,0 1 0 0 0,1 0-1 0 0,-1-1 1 0 0,0 1-1 0 0,0 0 1 0 0,1-1 0 0 0,-1 1-1 0 0,1 0 1 0 0,-1-1-1 0 0,1 1 1 0 0,-1-1-1 0 0,1 1 1 0 0,-1-1 0 0 0,1 1-1 0 0,-1-1 1 0 0,1 1-1 0 0,0-1 1 0 0,26 7-3983 0 0,-10-6 2401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06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1 1112 0 0,'-10'0'1265'0'0,"0"0"0"0"0,-1 1 0 0 0,1 1-1 0 0,0 0 1 0 0,0 0 0 0 0,-1 1 0 0 0,2 1 0 0 0,-1-1-1 0 0,0 1 1 0 0,-13 9 0 0 0,12-6-771 0 0,0 0 0 0 0,1 1-1 0 0,1 0 1 0 0,-1 1 0 0 0,1 0-1 0 0,1 1 1 0 0,-15 19 0 0 0,13-12-530 0 0,0 0 1 0 0,1 0-1 0 0,1 1 1 0 0,1 0 0 0 0,0 0-1 0 0,1 1 1 0 0,2 0-1 0 0,-1 0 1 0 0,2 0-1 0 0,1 1 1 0 0,-1 24-1 0 0,3-40-87 0 0,0-2-137 0 0,0 0 0 0 0,0 1 0 0 0,-1-1 1 0 0,1 0-1 0 0,1 0 0 0 0,-1 1 1 0 0,0-1-1 0 0,0 0 0 0 0,1 1 1 0 0,-1-1-1 0 0,1 0 0 0 0,0 0 1 0 0,0 0-1 0 0,0 0 0 0 0,0 0 1 0 0,0 0-1 0 0,0 0 0 0 0,1 0 1 0 0,1 2-1 0 0,18-11-10054 0 0,-11 0 8548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08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66 303 340 0 0,'-11'-33'3441'0'0,"7"25"-1745"0"0,1-2 1 0 0,0 1-1 0 0,1 0 1 0 0,-3-19-1 0 0,5 25-1520 0 0,0 0 0 0 0,0 1 0 0 0,0-1 0 0 0,1 0 0 0 0,-1 1 0 0 0,1-1 0 0 0,-1 0 0 0 0,1 1 0 0 0,0-1 0 0 0,0 1 0 0 0,0-1 0 0 0,1 1 0 0 0,-1-1 0 0 0,0 1 0 0 0,1 0 0 0 0,0 0 0 0 0,-1 0 0 0 0,1 0 0 0 0,0 0 0 0 0,0 0 0 0 0,0 0 0 0 0,3-1 0 0 0,20-14-60 0 0,1 2 1 0 0,1 1 0 0 0,0 1-1 0 0,0 1 1 0 0,2 2-1 0 0,-1 0 1 0 0,32-5-1 0 0,16 1-940 0 0,118-8 0 0 0,-167 20 564 0 0,108-3-1084 0 0,-123 5 1238 0 0,0 1-1 0 0,0 0 0 0 0,0 1 1 0 0,0 1-1 0 0,0 0 1 0 0,0 0-1 0 0,-1 1 0 0 0,20 10 1 0 0,-29-13 132 0 0,0 0 0 0 0,1 0 0 0 0,-1 1 1 0 0,0-1-1 0 0,0 1 0 0 0,0-1 0 0 0,-1 1 0 0 0,1 0 1 0 0,0 0-1 0 0,-1 0 0 0 0,1 0 0 0 0,-1 0 0 0 0,1 0 1 0 0,-1 0-1 0 0,0 1 0 0 0,0-1 0 0 0,0 0 0 0 0,0 1 1 0 0,-1-1-1 0 0,1 0 0 0 0,0 1 0 0 0,-1-1 0 0 0,0 1 1 0 0,0-1-1 0 0,0 1 0 0 0,0-1 0 0 0,0 1 0 0 0,0 0 0 0 0,0-1 1 0 0,-1 0-1 0 0,0 1 0 0 0,1-1 0 0 0,-1 1 0 0 0,0-1 1 0 0,0 0-1 0 0,0 1 0 0 0,0-1 0 0 0,-2 2 0 0 0,-4 8 149 0 0,0-1 0 0 0,-1-1 0 0 0,-1 1 0 0 0,1-1-1 0 0,-20 16 1 0 0,-64 49 1031 0 0,-165 103-1 0 0,-37 28-450 0 0,258-178-769 0 0,14-12-146 0 0,2 0 1 0 0,0 1 0 0 0,1 2 0 0 0,1-1-1 0 0,-23 33 1 0 0,40-50 97 0 0,0 0 0 0 0,0 0 0 0 0,0 1 0 0 0,0-1 0 0 0,0 0 0 0 0,1 1-1 0 0,-1-1 1 0 0,1 0 0 0 0,-1 1 0 0 0,1-1 0 0 0,-1 1 0 0 0,1-1 0 0 0,0 1 0 0 0,0-1-1 0 0,-1 1 1 0 0,1-1 0 0 0,0 1 0 0 0,1-1 0 0 0,-1 1 0 0 0,0-1 0 0 0,0 1 0 0 0,1-1 0 0 0,-1 1-1 0 0,1 1 1 0 0,0-2-39 0 0,0 0 0 0 0,1 1-1 0 0,-1-1 1 0 0,0 0 0 0 0,1 0-1 0 0,-1 0 1 0 0,1 0 0 0 0,0 0-1 0 0,-1 0 1 0 0,1 0 0 0 0,0 0-1 0 0,-1 0 1 0 0,1-1 0 0 0,0 1-1 0 0,0-1 1 0 0,2 1 0 0 0,8 0-367 0 0,0 0 1 0 0,0 0-1 0 0,0-2 1 0 0,21-2-1 0 0,24-8-425 0 0,0-3-1 0 0,-1-3 1 0 0,66-28-1 0 0,-36 12 1119 0 0,-15 1 5322 0 0,-74 49-3032 0 0,2-4-2253 0 0,18 3-574 0 0,-8-11 92 0 0,0-1 0 0 0,1 0 1 0 0,0 0-1 0 0,-1-1 1 0 0,1-1-1 0 0,0 1 1 0 0,0-2-1 0 0,1 1 0 0 0,-1-1 1 0 0,0-1-1 0 0,0 0 1 0 0,1 0-1 0 0,18-4 1 0 0,1-1-287 0 0,1-2 1 0 0,-1-1 0 0 0,38-16 0 0 0,-41 13 310 0 0,0-1 0 0 0,26-17 1 0 0,-40 22 533 0 0,-2-1 1 0 0,1-1 0 0 0,-1 1-1 0 0,-1-2 1 0 0,1 1 0 0 0,12-17 0 0 0,-23 25-248 0 0,1 1 1 0 0,-1 0-1 0 0,1-1 1 0 0,-1 1-1 0 0,0-1 1 0 0,1 1-1 0 0,-1-1 1 0 0,0 1 0 0 0,1-1-1 0 0,-1 1 1 0 0,0-1-1 0 0,0 1 1 0 0,1-1-1 0 0,-1 1 1 0 0,0-1 0 0 0,0 0-1 0 0,0 1 1 0 0,0-1-1 0 0,0 1 1 0 0,0-1-1 0 0,0 0 1 0 0,0 1 0 0 0,0-1-1 0 0,0 1 1 0 0,0-1-1 0 0,0 0 1 0 0,0 1-1 0 0,0-1 1 0 0,-1 1-1 0 0,1-1 1 0 0,0 1 0 0 0,0-1-1 0 0,-1 1 1 0 0,1-1-1 0 0,0 1 1 0 0,-1-1-1 0 0,1 1 1 0 0,-1-1 0 0 0,-1-1 15 0 0,0 1 1 0 0,-1 0 0 0 0,1 1-1 0 0,0-1 1 0 0,0 0 0 0 0,-1 1 0 0 0,1-1-1 0 0,0 1 1 0 0,-1 0 0 0 0,-3 0-1 0 0,-8 0-83 0 0,0 1 1 0 0,-23 3-1 0 0,33-3-71 0 0,-1 0 1 0 0,1 1-1 0 0,-1-1 1 0 0,1 1-1 0 0,0 0 1 0 0,-1 0-1 0 0,1 0 1 0 0,0 0-1 0 0,0 1 1 0 0,1 0-1 0 0,-1 0 1 0 0,-4 4-1 0 0,7-6-196 0 0,36 8-1896 0 0,-16-9 1754 0 0,0-2 0 0 0,0 0-1 0 0,-1-1 1 0 0,1-1 0 0 0,27-9 0 0 0,85-42 108 0 0,-82 32 821 0 0,-23 13 315 0 0,-14 9 2398 0 0,-10 37-2626 0 0,-1-34-676 0 0,0 0-1 0 0,0 0 1 0 0,0 0-1 0 0,0 0 1 0 0,1-1-1 0 0,-1 1 1 0 0,1-1-1 0 0,-1 1 1 0 0,1-1-1 0 0,-1 1 1 0 0,1-1-1 0 0,0 0 1 0 0,0 0-1 0 0,0 0 1 0 0,0 0-1 0 0,0 0 1 0 0,0 0-1 0 0,0 0 1 0 0,0-1-1 0 0,0 1 1 0 0,0-1-1 0 0,4 1 1 0 0,3 1-302 0 0,1-1 0 0 0,-1 0-1 0 0,0-1 1 0 0,10 0 0 0 0,-1-2-249 0 0,0-1 0 0 0,-1-1 1 0 0,0 0-1 0 0,29-12 0 0 0,63-34-633 0 0,-99 46 1242 0 0,57-34 5674 0 0,-68 41-5514 0 0,1 0 0 0 0,-1-1 0 0 0,0 0 0 0 0,-1 1 0 0 0,1-1 0 0 0,0 0 1 0 0,-1 1-1 0 0,1-1 0 0 0,-1 0 0 0 0,0 0 0 0 0,-3 3 0 0 0,-9 14 61 0 0,9-9-236 0 0,1 1-1 0 0,0 0 0 0 0,1 0 0 0 0,-3 14 0 0 0,5-22-34 0 0,1-1 0 0 0,-1 0 0 0 0,1 1 0 0 0,-1-1 0 0 0,1 1 0 0 0,0-1 0 0 0,0 1 0 0 0,0-1 0 0 0,0 1 1 0 0,1-1-1 0 0,-1 0 0 0 0,1 1 0 0 0,-1-1 0 0 0,1 1 0 0 0,0-1 0 0 0,0 0 0 0 0,0 0 0 0 0,0 1 0 0 0,0-1 0 0 0,1 0 0 0 0,-1 0 0 0 0,1 0 0 0 0,-1 0 0 0 0,1-1 0 0 0,0 1 0 0 0,2 2 0 0 0,-1-3-8 0 0,0 0 0 0 0,0 0 0 0 0,0 0 0 0 0,0-1-1 0 0,0 0 1 0 0,-1 1 0 0 0,1-1 0 0 0,0 0 0 0 0,0 0 0 0 0,0-1-1 0 0,0 1 1 0 0,0 0 0 0 0,0-1 0 0 0,3-1 0 0 0,43-15-305 0 0,-37 12 268 0 0,9-3 187 0 0,-1-2 0 0 0,0 0 0 0 0,0-1 0 0 0,-2-1 0 0 0,1 0 0 0 0,-1-2 0 0 0,-1 0 0 0 0,15-17 0 0 0,-29 28 1650 0 0,-10 10-1410 0 0,6-6-388 0 0,-1 1 0 0 0,1 0 1 0 0,0 0-1 0 0,0-1 0 0 0,-1 1 0 0 0,1 0 0 0 0,1 0 1 0 0,-1 0-1 0 0,0 0 0 0 0,0 1 0 0 0,0 1 0 0 0,1 0-20 0 0,0-1-1 0 0,0 1 1 0 0,0-1-1 0 0,1 1 1 0 0,-1-1-1 0 0,1 1 1 0 0,0-1-1 0 0,0 0 0 0 0,0 0 1 0 0,0 1-1 0 0,1-1 1 0 0,-1 0-1 0 0,1 0 1 0 0,0 0-1 0 0,0 0 1 0 0,0 0-1 0 0,0-1 0 0 0,1 1 1 0 0,2 2-1 0 0,-1-3-129 0 0,-1 1 0 0 0,1-1 0 0 0,0 0 0 0 0,0 0 0 0 0,0 0 0 0 0,0-1 0 0 0,1 0 0 0 0,-1 1 0 0 0,0-2 0 0 0,1 1 0 0 0,-1 0 0 0 0,0-1 0 0 0,6 0 0 0 0,1 0-108 0 0,-1-1 1 0 0,0 0 0 0 0,0-1-1 0 0,1 0 1 0 0,-1 0 0 0 0,-1-1-1 0 0,1-1 1 0 0,0 0 0 0 0,-1 0 0 0 0,0-1-1 0 0,0 0 1 0 0,10-7 0 0 0,-12 6 662 0 0,0 0 1 0 0,-1 0 0 0 0,0-1 0 0 0,0 0-1 0 0,0 0 1 0 0,-1-1 0 0 0,5-8-1 0 0,-10 15-301 0 0,1 0 1 0 0,0 0-1 0 0,0-1 0 0 0,0 1 0 0 0,-1-1 0 0 0,1 1 0 0 0,-1-1 0 0 0,1 1 0 0 0,-1-1 0 0 0,0 1 0 0 0,1-1 0 0 0,-1 1 0 0 0,0-1 0 0 0,0 1 0 0 0,0-1 0 0 0,0 0 0 0 0,0 1 0 0 0,-1-1 0 0 0,1 1 0 0 0,0-1 0 0 0,-1 1 0 0 0,1-1 0 0 0,-1 1 0 0 0,1-1 0 0 0,-1 1 0 0 0,0 0 0 0 0,0-1 0 0 0,1 1 0 0 0,-1 0 0 0 0,0-1 0 0 0,0 1 0 0 0,-1 0 0 0 0,1 0 0 0 0,0 0 0 0 0,0 0 0 0 0,0 0 0 0 0,-1 0 0 0 0,1 0 0 0 0,0 1 0 0 0,-1-1 0 0 0,1 0 0 0 0,-1 1 0 0 0,1-1 0 0 0,-1 1 0 0 0,1-1 0 0 0,-1 1 0 0 0,-2 0 0 0 0,-7-3-120 0 0,0 1-1 0 0,0 0 1 0 0,0 1-1 0 0,0 0 1 0 0,-1 1 0 0 0,1 0-1 0 0,-12 2 1 0 0,19-1 20 0 0,1-1 1 0 0,0 1 0 0 0,-1-1-1 0 0,1 1 1 0 0,0 0 0 0 0,0 0 0 0 0,0 0-1 0 0,-1 1 1 0 0,1-1 0 0 0,1 1-1 0 0,-1 0 1 0 0,0 0 0 0 0,0 0-1 0 0,1 0 1 0 0,-1 0 0 0 0,1 1-1 0 0,-1-1 1 0 0,1 1 0 0 0,0-1 0 0 0,0 1-1 0 0,0 0 1 0 0,1 0 0 0 0,-1 0-1 0 0,1 0 1 0 0,-1 0 0 0 0,1 0-1 0 0,-1 7 1 0 0,1-9 30 0 0,1 1 0 0 0,-1-1-1 0 0,1 1 1 0 0,0 0 0 0 0,0-1-1 0 0,-1 1 1 0 0,1 0 0 0 0,1-1-1 0 0,-1 1 1 0 0,0 0 0 0 0,0 0-1 0 0,1-1 1 0 0,-1 1 0 0 0,1-1 0 0 0,-1 1-1 0 0,1 0 1 0 0,-1-1 0 0 0,1 1-1 0 0,0-1 1 0 0,0 1 0 0 0,0-1-1 0 0,0 0 1 0 0,0 1 0 0 0,2 0 0 0 0,-1 0 4 0 0,0-1 0 0 0,1 0 1 0 0,-1 0-1 0 0,0 0 0 0 0,1 0 1 0 0,-1-1-1 0 0,1 1 1 0 0,-1-1-1 0 0,1 1 0 0 0,-1-1 1 0 0,1 0-1 0 0,0 0 0 0 0,-1 0 1 0 0,4 0-1 0 0,5-2-61 0 0,-1 0 0 0 0,1 0 0 0 0,-1-1 0 0 0,0 0 0 0 0,0-1 0 0 0,16-8 0 0 0,0-4-143 0 0,-1-1 1 0 0,43-37-1 0 0,-96 93 1595 0 0,-31 58 0 0 0,36-51-1418 0 0,2 2 1 0 0,2 0 0 0 0,2 1 0 0 0,3 1-1 0 0,1 0 1 0 0,-7 67 0 0 0,21-116-3 0 0,-1 0 0 0 0,0 0 0 0 0,0 0 0 0 0,0-1 0 0 0,-1 1 1 0 0,1 0-1 0 0,0 0 0 0 0,0 0 0 0 0,0 0 0 0 0,-1 0 0 0 0,1 0 0 0 0,0-1 0 0 0,-1 1 1 0 0,1 0-1 0 0,-1 0 0 0 0,1 0 0 0 0,-1-1 0 0 0,1 1 0 0 0,-1 0 0 0 0,1-1 0 0 0,-1 1 0 0 0,0 0 1 0 0,0-1-1 0 0,1 1 0 0 0,-1-1 0 0 0,0 1 0 0 0,-1 0 0 0 0,1-1-49 0 0,-1 0-1 0 0,1-1 1 0 0,0 1-1 0 0,0 0 1 0 0,-1-1-1 0 0,1 1 1 0 0,0-1-1 0 0,0 1 1 0 0,0-1-1 0 0,0 0 1 0 0,0 0-1 0 0,0 1 1 0 0,0-1-1 0 0,0 0 1 0 0,0 0-1 0 0,0 0 1 0 0,0-1-1 0 0,-5-4-313 0 0,1-1-1 0 0,0 0 1 0 0,0-1-1 0 0,-6-13 1 0 0,1-5 199 0 0,0-2 0 0 0,-7-39 1 0 0,15 59 487 0 0,1 1 1 0 0,0-1 0 0 0,0 0 0 0 0,0 0 0 0 0,1 0 0 0 0,1 0-1 0 0,-1 0 1 0 0,1 0 0 0 0,1 0 0 0 0,-1 0 0 0 0,1 0-1 0 0,1 1 1 0 0,3-11 0 0 0,-5 18 215 0 0,23 9-209 0 0,26 7-918 0 0,1-1 0 0 0,0-3 1 0 0,54 7-1 0 0,-82-17 118 0 0,1 0 0 0 0,-1-2-1 0 0,1-1 1 0 0,-1 0 0 0 0,0-2 0 0 0,1-1 0 0 0,-1 0 0 0 0,0-2-1 0 0,28-11 1 0 0,-44 14 411 0 0,14-5-237 0 0,0-1 0 0 0,19-13 0 0 0,-35 20 414 0 0,-1-1 0 0 0,1 0 0 0 0,-1 0-1 0 0,0 0 1 0 0,0-1 0 0 0,0 1 0 0 0,-1-1 0 0 0,1 0 0 0 0,-1 0-1 0 0,0 0 1 0 0,0-1 0 0 0,0 1 0 0 0,-1-1 0 0 0,4-9 0 0 0,-6 14-57 0 0,1 0 1 0 0,-1-1 0 0 0,0 1 0 0 0,0 0 0 0 0,0 0 0 0 0,0-1 0 0 0,0 1 0 0 0,0 0 0 0 0,0-1 0 0 0,0 1 0 0 0,0 0 0 0 0,0-1 0 0 0,0 1 0 0 0,0 0 0 0 0,0-1 0 0 0,0 1-1 0 0,0 0 1 0 0,0-1 0 0 0,0 1 0 0 0,0 0 0 0 0,0-1 0 0 0,0 1 0 0 0,0 0 0 0 0,-1-1 0 0 0,1 1 0 0 0,0 0 0 0 0,0 0 0 0 0,0-1 0 0 0,-1 1 0 0 0,1 0 0 0 0,0 0 0 0 0,0-1-1 0 0,0 1 1 0 0,-1 0 0 0 0,1 0 0 0 0,0 0 0 0 0,-1-1 0 0 0,-14 3 754 0 0,-13 14-397 0 0,26-14-401 0 0,1 0-1 0 0,-1-1 1 0 0,1 1-1 0 0,-1 0 0 0 0,1 0 1 0 0,0 0-1 0 0,0 0 0 0 0,-1 0 1 0 0,2 0-1 0 0,-1 0 1 0 0,0 0-1 0 0,0 0 0 0 0,1 1 1 0 0,-1-1-1 0 0,1 0 0 0 0,0 0 1 0 0,-1 1-1 0 0,1-1 1 0 0,0 0-1 0 0,1 1 0 0 0,-1-1 1 0 0,0 0-1 0 0,1 0 0 0 0,-1 1 1 0 0,1-1-1 0 0,-1 0 1 0 0,1 0-1 0 0,0 0 0 0 0,0 0 1 0 0,0 0-1 0 0,0 0 0 0 0,1 0 1 0 0,-1 0-1 0 0,0 0 1 0 0,1 0-1 0 0,-1-1 0 0 0,1 1 1 0 0,0 0-1 0 0,0-1 0 0 0,-1 0 1 0 0,4 2-1 0 0,1 1 11 0 0,1 0 0 0 0,-1 0 0 0 0,1-1-1 0 0,1 0 1 0 0,-1 0 0 0 0,0 0 0 0 0,1-1 0 0 0,-1-1-1 0 0,1 1 1 0 0,-1-1 0 0 0,12 0 0 0 0,-4 0-186 0 0,0-2 0 0 0,-1 0 0 0 0,1-1 0 0 0,17-4 1 0 0,-25 4 46 0 0,-1-1 1 0 0,1 1 0 0 0,0-1-1 0 0,-1 0 1 0 0,0-1 0 0 0,0 1-1 0 0,0-1 1 0 0,0 0 0 0 0,0-1-1 0 0,8-8 1 0 0,14-10-29 0 0,-24 21 255 0 0,0 0 1 0 0,0-1-1 0 0,-1 0 1 0 0,1 0-1 0 0,-1 0 1 0 0,1 0-1 0 0,-1-1 0 0 0,0 1 1 0 0,-1-1-1 0 0,5-6 1 0 0,-3 1 2557 0 0,-8 26-3120 0 0,3-16 438 0 0,1-1-1 0 0,0 1 1 0 0,0 0 0 0 0,0 0-1 0 0,0 0 1 0 0,0-1 0 0 0,0 1-1 0 0,0 0 1 0 0,0 0 0 0 0,0 0-1 0 0,1-1 1 0 0,-1 1 0 0 0,0 0-1 0 0,0 0 1 0 0,1 0 0 0 0,-1-1-1 0 0,0 1 1 0 0,1 0 0 0 0,-1-1-1 0 0,1 1 1 0 0,-1 0 0 0 0,1-1-1 0 0,-1 1 1 0 0,2 0 0 0 0,10 5-349 0 0,0 0 1 0 0,1-1 0 0 0,0-1 0 0 0,-1-1-1 0 0,1 1 1 0 0,1-2 0 0 0,-1 0-1 0 0,0 0 1 0 0,1-2 0 0 0,-1 1 0 0 0,18-3-1 0 0,-18 1 409 0 0,1-1 0 0 0,-1-1-1 0 0,0 0 1 0 0,0-1 0 0 0,0 0-1 0 0,-1-1 1 0 0,0 0 0 0 0,1-1 0 0 0,-2 0-1 0 0,1-1 1 0 0,14-11 0 0 0,-17 10 118 0 0,2 0 433 0 0,-1-1 0 0 0,15-16 0 0 0,-22 22-397 0 0,-1 0-1 0 0,0 0 0 0 0,0 0 0 0 0,0 0 0 0 0,0 0 0 0 0,-1-1 0 0 0,1 1 0 0 0,-1 0 0 0 0,0-1 0 0 0,0 1 0 0 0,0-1 0 0 0,0 0 1 0 0,-1 1-1 0 0,1-6 0 0 0,-1 9-189 0 0,0-1 1 0 0,0 1-1 0 0,1 0 1 0 0,-1-1-1 0 0,0 1 0 0 0,0 0 1 0 0,0-1-1 0 0,0 1 1 0 0,0-1-1 0 0,0 1 1 0 0,0 0-1 0 0,0-1 1 0 0,0 1-1 0 0,0-1 1 0 0,0 1-1 0 0,-1 0 0 0 0,1-1 1 0 0,0 1-1 0 0,0-1 1 0 0,0 1-1 0 0,0 0 1 0 0,-1-1-1 0 0,1 1 1 0 0,0 0-1 0 0,0-1 1 0 0,-1 1-1 0 0,1 0 1 0 0,0 0-1 0 0,0-1 0 0 0,-1 1 1 0 0,1 0-1 0 0,0 0 1 0 0,-1-1-1 0 0,1 1 1 0 0,0 0-1 0 0,-1 0 1 0 0,1 0-1 0 0,-1 0 1 0 0,1 0-1 0 0,0-1 1 0 0,-1 1-1 0 0,1 0 0 0 0,-1 0 1 0 0,1 0-1 0 0,0 0 1 0 0,-1 0-1 0 0,1 0 1 0 0,-1 0-1 0 0,1 1-38 0 0,-1 0-1 0 0,1-1 0 0 0,0 1 1 0 0,0-1-1 0 0,-1 1 0 0 0,1 0 1 0 0,0-1-1 0 0,0 1 0 0 0,0-1 1 0 0,0 1-1 0 0,0 0 1 0 0,0-1-1 0 0,0 1 0 0 0,0 0 1 0 0,0-1-1 0 0,0 1 0 0 0,0-1 1 0 0,1 1-1 0 0,-1 0 0 0 0,0-1 1 0 0,0 1-1 0 0,1-1 1 0 0,-1 1-1 0 0,0-1 0 0 0,0 1 1 0 0,1-1-1 0 0,-1 1 0 0 0,1-1 1 0 0,-1 1-1 0 0,1-1 0 0 0,-1 1 1 0 0,0-1-1 0 0,1 1 1 0 0,0-1-1 0 0,-1 0 0 0 0,1 1 1 0 0,-1-1-1 0 0,1 0 0 0 0,3 3-33 0 0,-1-1 0 0 0,0 0 0 0 0,1 0 0 0 0,0-1-1 0 0,-1 1 1 0 0,1-1 0 0 0,0 1 0 0 0,0-1-1 0 0,-1 0 1 0 0,1-1 0 0 0,7 2 0 0 0,48-1-527 0 0,-42-1 404 0 0,79-5-562 0 0,-63 2 851 0 0,1 1 1 0 0,66 7-1 0 0,-99-5-12 0 0,0 0 1 0 0,0 1-1 0 0,-1-1 0 0 0,1 1 0 0 0,0-1 1 0 0,0 1-1 0 0,-1-1 0 0 0,1 1 0 0 0,0-1 0 0 0,-1 1 1 0 0,1-1-1 0 0,-1 1 0 0 0,1 0 0 0 0,0 0 1 0 0,-1-1-1 0 0,0 1 0 0 0,1 0 0 0 0,-1 0 1 0 0,1 0-1 0 0,-1-1 0 0 0,0 1 0 0 0,0 0 0 0 0,1 0 1 0 0,-1 0-1 0 0,0 0 0 0 0,0 0 0 0 0,0-1 1 0 0,0 1-1 0 0,0 0 0 0 0,0 0 0 0 0,0 0 1 0 0,0 0-1 0 0,-1 0 0 0 0,1 0 0 0 0,0-1 0 0 0,0 1 1 0 0,-1 0-1 0 0,1 0 0 0 0,-1 1 0 0 0,-16 41 1756 0 0,15-37-1636 0 0,-13 21 559 0 0,0 1-1 0 0,-26 33 1 0 0,23-35-1746 0 0,1 0 0 0 0,-19 38 1 0 0,-4 6-6796 0 0,34-58 6364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09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0 424 0 0,'0'0'235'0'0,"-1"2"383"0"0,1 1 1 0 0,-1-1-1 0 0,0 0 0 0 0,1 0 0 0 0,-1 0 0 0 0,1 0 0 0 0,0 1 1 0 0,-1-1-1 0 0,1 0 0 0 0,0 0 0 0 0,1 1 0 0 0,-1 2 1 0 0,2-4-358 0 0,-1 1 1 0 0,0-1 0 0 0,1 0 0 0 0,-1 0 0 0 0,1 0 0 0 0,-1 0-1 0 0,1 0 1 0 0,-1 0 0 0 0,1 0 0 0 0,0-1 0 0 0,0 1-1 0 0,-1 0 1 0 0,1-1 0 0 0,0 0 0 0 0,0 1 0 0 0,3-1 0 0 0,20 5-150 0 0,0-2 0 0 0,1-1 1 0 0,-1-1-1 0 0,1-1 0 0 0,27-3 1 0 0,127-25-10907 0 0,-156 23 9039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09:0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17 123 16 0 0,'12'-30'1218'0'0,"-11"28"-1031"0"0,0 0 1 0 0,1 0-1 0 0,-2 0 0 0 0,1 0 1 0 0,0 0-1 0 0,0-1 0 0 0,-1 1 0 0 0,1 0 1 0 0,-1 0-1 0 0,1-1 0 0 0,-1 1 1 0 0,0 0-1 0 0,0 0 0 0 0,0-1 0 0 0,-1-2 1 0 0,1 3-41 0 0,-1 1 0 0 0,0-1 0 0 0,1 1 0 0 0,-1 0 0 0 0,0-1 0 0 0,0 1 0 0 0,0 0 0 0 0,0-1 0 0 0,0 1 0 0 0,0 0 0 0 0,0 0 0 0 0,-1 0 0 0 0,1 0 0 0 0,0 0 0 0 0,-1 0 0 0 0,1 1 0 0 0,0-1 0 0 0,-1 0 1 0 0,1 1-1 0 0,-1-1 0 0 0,1 1 0 0 0,-3-1 0 0 0,-4-5 2494 0 0,16 3 766 0 0,18 0-1898 0 0,213-7-870 0 0,2 1-455 0 0,502 52 87 0 0,-586-30-182 0 0,376 18 124 0 0,59 6 601 0 0,-70 45-433 0 0,-469-72-372 0 0,-24-4 10 0 0,0 0 63 0 0,1-1 0 0 0,42 1 1 0 0,-70-5-22 0 0,0-1 1 0 0,0 0-1 0 0,0-1 1 0 0,-1 1-1 0 0,1 0 1 0 0,0 0-1 0 0,0-1 1 0 0,0 1 0 0 0,-1-1-1 0 0,1 1 1 0 0,0-1-1 0 0,-1 0 1 0 0,1 0-1 0 0,-1 0 1 0 0,3-1-1 0 0,-3 1-105 0 0,22-16-3128 0 0,-21 14 1922 0 0,1 0 1 0 0,-1 0-1 0 0,0-1 1 0 0,0 1-1 0 0,-1 0 0 0 0,1-1 1 0 0,-1 1-1 0 0,1-1 0 0 0,0-5 1 0 0,1 0-791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09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1 124 0 0,'-8'6'1126'0'0,"-90"64"10547"0"0,28-28-7490 0 0,-3-3-3045 0 0,-100 71 0 0 0,164-102-6008 0 0,19-10 232 0 0,28-17-2052 0 0,-29 15 5688 0 0,12-7-648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09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1 980 0 0,'0'0'10148'0'0,"-21"12"-5663"0"0,16-7-4338 0 0,0 0 0 0 0,1 1 0 0 0,0 0-1 0 0,0 0 1 0 0,0 0 0 0 0,1 0 0 0 0,0 1 0 0 0,0-1-1 0 0,-1 8 1 0 0,-19 71 110 0 0,15-53-57 0 0,-3 13-459 0 0,2 2 0 0 0,2-1 0 0 0,1 1 0 0 0,3 0 0 0 0,4 68 0 0 0,0-110-414 0 0,0 0 0 0 0,1 0-1 0 0,-1-1 1 0 0,1 1 0 0 0,0 0 0 0 0,0-1 0 0 0,5 9-1 0 0,-2-6-1582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10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52 174 528 0 0,'-5'-11'750'0'0,"-1"-4"720"0"0,0 1-1 0 0,-1 0 1 0 0,-10-15 0 0 0,16 28-1353 0 0,0-1 0 0 0,0 1 0 0 0,0 0 0 0 0,0-1 1 0 0,0 1-1 0 0,0-1 0 0 0,1 1 0 0 0,-1-1 0 0 0,0 1 1 0 0,1-1-1 0 0,-1 0 0 0 0,1 1 0 0 0,0-1 0 0 0,0 0 1 0 0,0 1-1 0 0,-1-1 0 0 0,1 1 0 0 0,1-1 0 0 0,-1 0 1 0 0,0 1-1 0 0,0-1 0 0 0,1 0 0 0 0,-1 1 0 0 0,1-1 1 0 0,-1 0-1 0 0,2-1 0 0 0,-1 1-114 0 0,1 0 0 0 0,-1 1 0 0 0,1-1 0 0 0,0 1 0 0 0,-1 0 0 0 0,1-1 0 0 0,0 1 0 0 0,0 0 0 0 0,0 0 0 0 0,0 0 0 0 0,0 0 0 0 0,0 0 0 0 0,0 1 0 0 0,1-1 0 0 0,-1 1 0 0 0,0-1 0 0 0,0 1 0 0 0,3 0 0 0 0,93-13-662 0 0,-51 6 79 0 0,63-1 0 0 0,-72 9 294 0 0,-1 1 0 0 0,0 1-1 0 0,0 3 1 0 0,64 16 0 0 0,-85-17 229 0 0,1 1 0 0 0,-1 0 1 0 0,0 1-1 0 0,-1 1 0 0 0,1 0 0 0 0,-2 1 0 0 0,1 1 0 0 0,-1 0 0 0 0,-1 1 0 0 0,0 0 0 0 0,0 1 0 0 0,16 21 1 0 0,-26-30 106 0 0,-1 0-1 0 0,0 0 1 0 0,0 0 0 0 0,-1 1 0 0 0,1-1 0 0 0,-1 1 0 0 0,1-1 0 0 0,-1 1 0 0 0,0-1 0 0 0,0 1 0 0 0,-1-1 0 0 0,1 1 0 0 0,-1 0 0 0 0,0-1 0 0 0,0 1 0 0 0,0 0 0 0 0,-1 4 0 0 0,0-2 53 0 0,-1-1-1 0 0,1 0 1 0 0,-1 1 0 0 0,-1-1 0 0 0,1 0 0 0 0,-1 0 0 0 0,0-1 0 0 0,0 1-1 0 0,0 0 1 0 0,-6 5 0 0 0,-5 4 223 0 0,0-1 1 0 0,-1-1-1 0 0,-1 0 0 0 0,0-1 0 0 0,-28 14 0 0 0,-16 6 432 0 0,-2-4 0 0 0,-2-2-1 0 0,0-3 1 0 0,-115 24 0 0 0,131-41-1695 0 0,47-5 496 0 0,32-16-2864 0 0,-6 6 3104 0 0,-1 0-1 0 0,1 2 1 0 0,0 1 0 0 0,1 2-1 0 0,-1 0 1 0 0,1 1 0 0 0,0 2-1 0 0,0 0 1 0 0,39 4 0 0 0,-55-1 465 0 0,1 1 1 0 0,-1 0-1 0 0,14 5 1 0 0,-22-7-108 0 0,1 1 1 0 0,-1 0 0 0 0,1 1 0 0 0,-1-1 0 0 0,0 0 0 0 0,0 1 0 0 0,1-1 0 0 0,-1 1 0 0 0,0 0 0 0 0,-1 0 0 0 0,1-1 0 0 0,0 1 0 0 0,0 0 0 0 0,-1 1 0 0 0,1-1 0 0 0,-1 0 0 0 0,0 0 0 0 0,2 3 0 0 0,-3-3-38 0 0,0 0 0 0 0,0 0 0 0 0,0 0 0 0 0,-1-1 0 0 0,1 1 0 0 0,0 0 0 0 0,-1-1 0 0 0,1 1 0 0 0,-1 0 0 0 0,1-1 0 0 0,-1 1 0 0 0,0 0 0 0 0,0-1 0 0 0,0 1 0 0 0,0-1 0 0 0,0 1 0 0 0,0-1 0 0 0,-2 2 0 0 0,-25 27 1160 0 0,25-28-1149 0 0,-27 26 750 0 0,-51 34 0 0 0,-13 10-1989 0 0,94-72 1039 0 0,0 0-1 0 0,-1 1 1 0 0,1-1-1 0 0,0 0 0 0 0,0 0 1 0 0,-1 0-1 0 0,1 0 1 0 0,0 0-1 0 0,0 1 0 0 0,-1-1 1 0 0,1 0-1 0 0,0 0 1 0 0,0 0-1 0 0,0 1 0 0 0,0-1 1 0 0,-1 0-1 0 0,1 0 1 0 0,0 0-1 0 0,0 1 0 0 0,0-1 1 0 0,0 0-1 0 0,0 1 1 0 0,0-1-1 0 0,-1 0 0 0 0,1 0 1 0 0,0 1-1 0 0,0-1 1 0 0,0 0-1 0 0,0 1 0 0 0,0-1 1 0 0,0 0-1 0 0,0 0 1 0 0,0 1-1 0 0,0-1 0 0 0,0 0 1 0 0,1 0-1 0 0,-1 1 1 0 0,0-1-1 0 0,0 0 0 0 0,0 1 1 0 0,0-1-1 0 0,0 0 1 0 0,0 0-1 0 0,1 1 0 0 0,-1-1 1 0 0,0 0-1 0 0,0 0 1 0 0,0 0-1 0 0,0 1 0 0 0,1-1 1 0 0,-1 0-1 0 0,1 0 1 0 0,21 4-1225 0 0,29-7 670 0 0,-21-2 634 0 0,-1-1 1 0 0,1-1-1 0 0,-1-2 0 0 0,-1-1 1 0 0,1-1-1 0 0,49-27 1 0 0,-70 33 145 0 0,1 0 0 0 0,0 0 1 0 0,1 1-1 0 0,-1 1 1 0 0,1 0-1 0 0,19-4 1 0 0,-25 6-163 0 0,0 1 0 0 0,-1-1 0 0 0,1 1 0 0 0,0 0 0 0 0,0 0 0 0 0,0 1 0 0 0,0-1 0 0 0,0 1 0 0 0,-1 0 0 0 0,1 0 1 0 0,0 0-1 0 0,-1 0 0 0 0,1 0 0 0 0,0 1 0 0 0,-1 0 0 0 0,0 0 0 0 0,1 0 0 0 0,-1 0 0 0 0,0 0 0 0 0,5 6 0 0 0,-2-1 137 0 0,1-1 0 0 0,-1 0-1 0 0,1 0 1 0 0,1 0 0 0 0,-1 0 0 0 0,1-1-1 0 0,0-1 1 0 0,0 1 0 0 0,10 3-1 0 0,-12-6-84 0 0,1-1-1 0 0,-1 1 1 0 0,0-1 0 0 0,0 0-1 0 0,0-1 1 0 0,1 0-1 0 0,-1 0 1 0 0,0 0-1 0 0,1-1 1 0 0,-1 1-1 0 0,0-2 1 0 0,0 1-1 0 0,0-1 1 0 0,9-3 0 0 0,14-8-251 0 0,0 0 0 0 0,-2-2 0 0 0,0-1 1 0 0,0-1-1 0 0,-2-1 0 0 0,0-1 1 0 0,26-27-1 0 0,-47 42 293 0 0,-1 0 0 0 0,1-1 0 0 0,-1 1 0 0 0,0-1 0 0 0,0 1 1 0 0,0-1-1 0 0,-1 0 0 0 0,2-5 0 0 0,-3 9-34 0 0,-1 0 1 0 0,0 0 0 0 0,1 0-1 0 0,-1 0 1 0 0,0 0-1 0 0,0 0 1 0 0,0 1 0 0 0,0-1-1 0 0,0 0 1 0 0,0 0 0 0 0,0 0-1 0 0,0 0 1 0 0,0 0-1 0 0,-1 0 1 0 0,1 0 0 0 0,0 1-1 0 0,0-1 1 0 0,-1 0 0 0 0,1 0-1 0 0,-1 0 1 0 0,0-1-1 0 0,0 2 13 0 0,0-1 0 0 0,0 0 0 0 0,-1 1 0 0 0,1-1 0 0 0,0 0 0 0 0,0 1 0 0 0,-1-1-1 0 0,1 1 1 0 0,0 0 0 0 0,-1-1 0 0 0,1 1 0 0 0,0 0 0 0 0,-1 0 0 0 0,1 0 0 0 0,-1 0-1 0 0,1 0 1 0 0,0 0 0 0 0,-3 1 0 0 0,-9 1 219 0 0,0 1-1 0 0,0 0 1 0 0,1 1 0 0 0,-1 0-1 0 0,1 1 1 0 0,-22 12-1 0 0,28-15-249 0 0,1 1 0 0 0,0 0-1 0 0,0 0 1 0 0,1 1-1 0 0,-1 0 1 0 0,1 0-1 0 0,0 0 1 0 0,0 0-1 0 0,0 0 1 0 0,0 1-1 0 0,1 0 1 0 0,0 0-1 0 0,0 0 1 0 0,0 0-1 0 0,0 0 1 0 0,1 0-1 0 0,-3 12 1 0 0,4-16-76 0 0,1 0 0 0 0,0 1 0 0 0,-1-1 0 0 0,1 0 1 0 0,0 1-1 0 0,0-1 0 0 0,0 1 0 0 0,0-1 0 0 0,0 0 0 0 0,1 1 0 0 0,-1-1 1 0 0,0 0-1 0 0,0 1 0 0 0,1-1 0 0 0,-1 0 0 0 0,1 1 0 0 0,0-1 0 0 0,-1 0 1 0 0,1 0-1 0 0,0 0 0 0 0,-1 1 0 0 0,1-1 0 0 0,0 0 0 0 0,0 0 0 0 0,1 1 1 0 0,0-1-106 0 0,0 0 1 0 0,0-1 0 0 0,0 1-1 0 0,0 0 1 0 0,0-1 0 0 0,1 1 0 0 0,-1-1-1 0 0,0 0 1 0 0,0 0 0 0 0,0 1-1 0 0,0-2 1 0 0,0 1 0 0 0,1 0 0 0 0,2-1-1 0 0,4-1-829 0 0,0 0-1 0 0,0-1 0 0 0,0 0 0 0 0,-1 0 1 0 0,1-1-1 0 0,9-6 0 0 0,-15 8 267 0 0,0 0-1 0 0,0 0 0 0 0,0-1 0 0 0,0 1 1 0 0,0-1-1 0 0,-1 0 0 0 0,4-3 1 0 0,-3-3-574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11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93 176 0 0,'-27'28'3045'0'0,"23"-25"-2807"0"0,1 0 1 0 0,-1 0-1 0 0,1 0 1 0 0,-1 1 0 0 0,1 0-1 0 0,0 0 1 0 0,0-1-1 0 0,1 2 1 0 0,-1-1 0 0 0,-2 6-1 0 0,-9 23 1205 0 0,10-26-1000 0 0,1 0 1 0 0,0 0 0 0 0,0 0 0 0 0,1 0 0 0 0,0 1 0 0 0,0-1 0 0 0,1 1-1 0 0,-1 10 1 0 0,2-17 196 0 0,1-1-604 0 0,0 0 0 0 0,-1 1-1 0 0,1-1 1 0 0,0 0 0 0 0,0 0-1 0 0,0 0 1 0 0,0 0 0 0 0,0 0-1 0 0,0 0 1 0 0,0 0 0 0 0,0 0-1 0 0,0 0 1 0 0,0-1 0 0 0,0 1-1 0 0,-1 0 1 0 0,1-1 0 0 0,0 1-1 0 0,0 0 1 0 0,0-1 0 0 0,0 1-1 0 0,1-2 1 0 0,25-12-33 0 0,-24 12-20 0 0,59-35-1061 0 0,57-44 0 0 0,10-8 831 0 0,-104 74 281 0 0,-13 8 36 0 0,-1 1 0 0 0,18-15 0 0 0,-28 20 132 0 0,-7 5-544 0 0,1 0 1 0 0,0 0-1 0 0,0 0 0 0 0,1 0 0 0 0,-7 8 0 0 0,8-8-120 0 0,-36 42-5843 0 0,34-39 4995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11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80 177 584 0 0,'-26'38'5513'0'0,"19"-29"-3911"0"0,0-1-1 0 0,1 2 1 0 0,-6 11-1 0 0,-4 0 1366 0 0,10-12-2196 0 0,22-16-1501 0 0,173-101-2591 0 0,-115 67 3449 0 0,2 4-1 0 0,157-53 0 0 0,-194 81 688 0 0,-39 9-531 0 0,-1 2-357 0 0,-1 0 1 0 0,0-1 0 0 0,1 1 0 0 0,-1 0 0 0 0,0-1 0 0 0,0 1 0 0 0,0-1 0 0 0,0 1 0 0 0,0-1-1 0 0,-1 0 1 0 0,1 0 0 0 0,-5 1 0 0 0,-2 3-416 0 0,-67 35-4966 0 0,21-12 584 0 0,39-19 3357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11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0 320 0 0,'-40'8'5594'0'0,"-35"5"2756"0"0,24-8-6186 0 0,-67 4-446 0 0,0 5-3400 0 0,116-13 1496 0 0,0-1 0 0 0,0 1-1 0 0,0 0 1 0 0,1-1 0 0 0,-1 1 0 0 0,0 0-1 0 0,0 0 1 0 0,1 1 0 0 0,-1-1 0 0 0,1 0 0 0 0,-1 0-1 0 0,1 1 1 0 0,0-1 0 0 0,-1 1 0 0 0,1-1-1 0 0,0 1 1 0 0,0-1 0 0 0,0 1 0 0 0,0 0-1 0 0,0 0 1 0 0,0-1 0 0 0,1 1 0 0 0,-1 0-1 0 0,1 0 1 0 0,-1 0 0 0 0,1 0 0 0 0,-1 0-1 0 0,1 0 1 0 0,0 0 0 0 0,0 2 0 0 0,0 8 677 0 0,0-1 0 0 0,0 0 0 0 0,4 21 0 0 0,-3-22 25 0 0,1 0-1 0 0,0 0 0 0 0,0 0 1 0 0,1 0-1 0 0,0-1 0 0 0,1 0 1 0 0,9 18-1 0 0,-10-24-511 0 0,0-1 0 0 0,0-1 0 0 0,0 1-1 0 0,0 0 1 0 0,0-1 0 0 0,0 0 0 0 0,1 1-1 0 0,-1-1 1 0 0,0 0 0 0 0,1-1 0 0 0,-1 1 0 0 0,1-1-1 0 0,-1 1 1 0 0,0-1 0 0 0,1 0 0 0 0,-1 0 0 0 0,6-1-1 0 0,59-10-499 0 0,-68 10 494 0 0,31-6-48 0 0,-1-3 0 0 0,0 0-1 0 0,-1-2 1 0 0,0-1 0 0 0,-1-2-1 0 0,0 0 1 0 0,-2-2 0 0 0,29-22-1 0 0,-38 20 1412 0 0,-18 14-99 0 0,-12 7-694 0 0,-16 7-390 0 0,17-6-111 0 0,-1 1 1 0 0,1 1 0 0 0,-14 7-1 0 0,23-11-123 0 0,0 1 0 0 0,1-1 0 0 0,-1 1 0 0 0,0 0 0 0 0,1 0 0 0 0,0 1-1 0 0,-1-1 1 0 0,1 0 0 0 0,0 1 0 0 0,0-1 0 0 0,0 1 0 0 0,0 0-1 0 0,1-1 1 0 0,-1 1 0 0 0,1 0 0 0 0,0 0 0 0 0,-2 6 0 0 0,3-7-153 0 0,0-1-1 0 0,0 0 1 0 0,0 1 0 0 0,0-1 0 0 0,0 0 0 0 0,0 1 0 0 0,1-1 0 0 0,-1 0 0 0 0,0 1 0 0 0,1-1-1 0 0,-1 0 1 0 0,1 1 0 0 0,0-1 0 0 0,-1 0 0 0 0,1 0 0 0 0,0 0 0 0 0,0 0 0 0 0,0 0 0 0 0,0 0-1 0 0,0 0 1 0 0,0 0 0 0 0,0 0 0 0 0,0 0 0 0 0,0 0 0 0 0,0-1 0 0 0,0 1 0 0 0,1 0 0 0 0,-1-1-1 0 0,0 1 1 0 0,0-1 0 0 0,1 1 0 0 0,-1-1 0 0 0,0 0 0 0 0,1 1 0 0 0,1-1 0 0 0,3 1-871 0 0,0 0 0 0 0,-1 0 0 0 0,1 0 0 0 0,0-1 0 0 0,-1 0 0 0 0,1 0 0 0 0,0-1 0 0 0,6 0 0 0 0,3-5-184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12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0 312 0 0,'-25'7'7621'0'0,"1"0"-4436"0"0,12-4-1896 0 0,-1 1 1 0 0,1 0-1 0 0,-16 8 0 0 0,24-10-1214 0 0,0 1 0 0 0,1-1-1 0 0,-1 1 1 0 0,1-1 0 0 0,0 1 0 0 0,0 0 0 0 0,0 0-1 0 0,0 1 1 0 0,0-1 0 0 0,0 1 0 0 0,1-1 0 0 0,0 1-1 0 0,0 0 1 0 0,-2 4 0 0 0,2-3-129 0 0,0 0 1 0 0,0 1-1 0 0,0-1 0 0 0,1 1 1 0 0,0-1-1 0 0,0 1 0 0 0,0-1 1 0 0,1 1-1 0 0,0 0 0 0 0,0-1 1 0 0,0 1-1 0 0,1 0 0 0 0,0-1 1 0 0,0 1-1 0 0,0-1 0 0 0,1 1 1 0 0,0-1-1 0 0,0 0 0 0 0,0 1 0 0 0,1-1 1 0 0,5 9-1 0 0,-7-13-122 0 0,0 0 0 0 0,0 0-1 0 0,0 0 1 0 0,0 0 0 0 0,1 0-1 0 0,-1 0 1 0 0,0 0 0 0 0,0-1-1 0 0,1 1 1 0 0,-1 0 0 0 0,0-1 0 0 0,1 1-1 0 0,2 0 1 0 0,-3-1-291 0 0,1 1 0 0 0,-1-1 1 0 0,1 0-1 0 0,0 0 0 0 0,-1 0 0 0 0,1 0 1 0 0,-1 0-1 0 0,1 0 0 0 0,0 0 0 0 0,-1 0 1 0 0,1-1-1 0 0,2 0 0 0 0,9-11-7181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1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1 468 0 0,'-12'5'2205'0'0,"6"-3"-605"0"0,1 0 1 0 0,0 1 0 0 0,0-1 0 0 0,0 1-1 0 0,1 0 1 0 0,-6 4 0 0 0,0 0 1635 0 0,9-7-3129 0 0,0 0 0 0 0,0 1 0 0 0,0-1 0 0 0,0 1 0 0 0,0-1 0 0 0,0 1 0 0 0,0-1 0 0 0,0 1 0 0 0,1 0 0 0 0,-1 0 0 0 0,0-1 0 0 0,0 1 0 0 0,0 0 0 0 0,1 0 0 0 0,-1 0 0 0 0,1 0 0 0 0,-1 0 0 0 0,1-1 0 0 0,-1 1 0 0 0,1 0 0 0 0,-1 1 0 0 0,0 0 0 0 0,1-1-97 0 0,9-6-3917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15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1 196 0 0,'0'5'1480'0'0,"-1"1"1"0"0,0 0-1 0 0,0-1 0 0 0,-1 1 1 0 0,-2 7-1 0 0,-5 22 6306 0 0,-20-14-4858 0 0,17-11-2795 0 0,0 1 0 0 0,1 0 0 0 0,1 0 0 0 0,-11 14 0 0 0,-24 25-2132 0 0,39-44 1151 0 0,0-1-1 0 0,-1 0 1 0 0,0 0-1 0 0,1-1 1 0 0,-2 0 0 0 0,-11 5-1 0 0,-82 30-8706 0 0,68-27 7655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54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0 936 0 0,'0'2'476'0'0,"-1"0"-1"0"0,1 0 1 0 0,-1 0-1 0 0,0-1 0 0 0,0 1 1 0 0,0 0-1 0 0,0-1 1 0 0,0 1-1 0 0,-1-1 1 0 0,1 1-1 0 0,0-1 1 0 0,-1 0-1 0 0,1 1 1 0 0,-1-1-1 0 0,1 0 1 0 0,-1 0-1 0 0,-3 2 1 0 0,-30 15 2635 0 0,30-15-2939 0 0,1 0-1 0 0,-1 0 1 0 0,1 1 0 0 0,-1-1 0 0 0,1 1 0 0 0,0 0-1 0 0,0 0 1 0 0,1 1 0 0 0,0-1 0 0 0,-1 1 0 0 0,1 0-1 0 0,1-1 1 0 0,-1 1 0 0 0,1 0 0 0 0,0 1 0 0 0,0-1-1 0 0,0 0 1 0 0,1 1 0 0 0,-1-1 0 0 0,1 1 0 0 0,0 9-1 0 0,-1 8 25 0 0,2 0 0 0 0,0 0 0 0 0,6 45 0 0 0,11 29-1684 0 0,-6-64-2120 0 0,5-3-5205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09:5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441 168 232 0 0,'1'-8'521'0'0,"1"0"0"0"0,0 0 0 0 0,0 0 0 0 0,1 1 0 0 0,0-1 0 0 0,0 1 0 0 0,1 0 0 0 0,7-11 0 0 0,-6 8 193 0 0,-3 8-543 0 0,0-1 0 0 0,1 1 0 0 0,-1 0-1 0 0,0 0 1 0 0,1 0 0 0 0,-1 0 0 0 0,1 0 0 0 0,-1 0-1 0 0,1 1 1 0 0,0-1 0 0 0,0 1 0 0 0,0 0 0 0 0,0 0-1 0 0,0 0 1 0 0,0 0 0 0 0,3 0 0 0 0,0 0-31 0 0,-1-1 1 0 0,0 0-1 0 0,0 0 1 0 0,0 0-1 0 0,7-5 1 0 0,7-4 291 0 0,-1-1 410 0 0,-6 3 2541 0 0,-44 7-1850 0 0,-107 39-2409 0 0,126-33 787 0 0,0 2 0 0 0,0 0 0 0 0,1 1 0 0 0,0 0 0 0 0,-21 16 0 0 0,1 0 41 0 0,19-14 98 0 0,1 1 0 0 0,0 0 0 0 0,1 1 0 0 0,0 1 0 0 0,1-1 0 0 0,0 2 0 0 0,1-1 0 0 0,0 1 0 0 0,1 1 1 0 0,1 0-1 0 0,0 0 0 0 0,-7 20 0 0 0,-86 179 294 0 0,79-174-200 0 0,-25 64 0 0 0,43-94-124 0 0,1 0 0 0 0,0 0-1 0 0,0 0 1 0 0,1 0-1 0 0,0 0 1 0 0,0 0-1 0 0,1 1 1 0 0,0-1-1 0 0,3 16 1 0 0,2 2 67 0 0,18 49 1 0 0,2 14 17 0 0,-14-49-93 0 0,2 0 0 0 0,30 67-1 0 0,-32-84-10 0 0,0 2-9 0 0,3-1 0 0 0,0 0 0 0 0,1 0 0 0 0,1-2 0 0 0,2 0 0 0 0,0 0 0 0 0,35 32 0 0 0,-23-28-8 0 0,-6-4 4 0 0,1-1 0 0 0,51 33 0 0 0,-35-31-105 0 0,1-2 1 0 0,0-2-1 0 0,2-2 1 0 0,0-2 0 0 0,91 21-1 0 0,-118-34 102 0 0,0-1 0 0 0,0-1 0 0 0,0 0 0 0 0,0-1-1 0 0,0-1 1 0 0,0-1 0 0 0,0 0 0 0 0,-1-1 0 0 0,1-1 0 0 0,-1 0 0 0 0,1-2 0 0 0,-1 0-1 0 0,-1 0 1 0 0,1-2 0 0 0,-1 0 0 0 0,-1 0 0 0 0,1-1 0 0 0,-1-1 0 0 0,-1-1 0 0 0,0 0-1 0 0,18-20 1 0 0,96-96 125 0 0,-118 117-100 0 0,18-18 49 0 0,-2-1 0 0 0,-1-1 0 0 0,-2-1 1 0 0,-1-1-1 0 0,19-38 0 0 0,-30 44-31 0 0,-1 1 0 0 0,0-2 0 0 0,-2 1 0 0 0,-2-1 0 0 0,0 0 0 0 0,-2-1 0 0 0,0 1 0 0 0,-2-1 0 0 0,-4-44 0 0 0,-3 25 48 0 0,-1-1-1 0 0,-3 2 1 0 0,-1 0-1 0 0,-31-79 0 0 0,35 107-18 0 0,-1 0 0 0 0,-1 1-1 0 0,0 0 1 0 0,-2 0-1 0 0,1 1 1 0 0,-2 1 0 0 0,0-1-1 0 0,-1 2 1 0 0,-1 0-1 0 0,0 1 1 0 0,-1 0 0 0 0,0 1-1 0 0,-1 0 1 0 0,0 2-1 0 0,-1 0 1 0 0,0 0 0 0 0,-1 2-1 0 0,-25-9 1 0 0,-4 1-39 0 0,0 3 0 0 0,-1 1 0 0 0,-1 3 0 0 0,-62-5 0 0 0,-200 6-3512 0 0,271 8 2288 0 0,13-1-347 0 0,0 2 1 0 0,1 1-1 0 0,-1 2 0 0 0,-48 11 0 0 0,52-4-2001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55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1 143 1476 0 0,'0'-1'708'0'0,"0"-1"0"0"0,0 1 0 0 0,0 0 0 0 0,0-1 0 0 0,0 1 0 0 0,1 0 0 0 0,-1 0 0 0 0,1-1 0 0 0,-1 1 0 0 0,1 0 0 0 0,-1 0 0 0 0,1 0 0 0 0,0 0 0 0 0,-1-1 0 0 0,1 1 0 0 0,1-1 0 0 0,20-11 3582 0 0,-10 9-4672 0 0,0 1-1 0 0,24-3 1 0 0,-10 2 1517 0 0,316-59-814 0 0,-168 44-2244 0 0,-2 11-3699 0 0,-168 8 5350 0 0,1 0-447 0 0,0 0 0 0 0,1 0 0 0 0,-1 0 0 0 0,0 0 0 0 0,1 1 0 0 0,-1 0 0 0 0,0 0 0 0 0,0 1 0 0 0,0-1 0 0 0,9 5 0 0 0,-6 1-982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55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1 388 0 0,'-5'8'1211'0'0,"-11"24"2055"0"0,16-31-3229 0 0,0 0 1 0 0,-1 0-1 0 0,1-1 1 0 0,0 1 0 0 0,0 0-1 0 0,0 0 1 0 0,0-1-1 0 0,0 1 1 0 0,0 0-1 0 0,0 0 1 0 0,0 0-1 0 0,0-1 1 0 0,0 1 0 0 0,0 0-1 0 0,0 0 1 0 0,1-1-1 0 0,-1 1 1 0 0,0 0-1 0 0,1 0 1 0 0,-1-1-1 0 0,0 1 1 0 0,1 0-1 0 0,-1-1 1 0 0,1 1 0 0 0,-1-1-1 0 0,1 1 1 0 0,-1 0-1 0 0,1-1 1 0 0,-1 1-1 0 0,1-1 1 0 0,0 0-1 0 0,-1 1 1 0 0,1-1-1 0 0,0 1 1 0 0,-1-1 0 0 0,1 0-1 0 0,0 1 1 0 0,1-1-1 0 0,1 1 63 0 0,4 1 79 0 0,1 1 0 0 0,-1-2-1 0 0,1 1 1 0 0,15 0 0 0 0,-22-2 327 0 0,7-3 2948 0 0,9-13-7383 0 0,-15 14 2690 0 0,4-1 286 0 0,1 1-3036 0 0,-3 0 3072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55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2 952 0 0,'-13'14'2681'0'0,"11"-13"-2190"0"0,0 1 0 0 0,-1 0-1 0 0,1 0 1 0 0,1 0 0 0 0,-1 0 0 0 0,0 0 0 0 0,0 0 0 0 0,1 0 0 0 0,-1 0-1 0 0,1 1 1 0 0,0-1 0 0 0,0 1 0 0 0,0-1 0 0 0,-2 7 1741 0 0,5-8-2078 0 0,0-1-1 0 0,0 1 0 0 0,-1 0 1 0 0,1 0-1 0 0,0-1 0 0 0,0 1 1 0 0,0 0-1 0 0,0-1 0 0 0,-1 0 1 0 0,1 0-1 0 0,0 1 0 0 0,0-1 1 0 0,4-1-1 0 0,32-2 371 0 0,-23 1-289 0 0,69-1-68 0 0,-17 1-3832 0 0,118-20 1 0 0,-75 1-3187 0 0,-86 14 5461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56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172 154 1132 0 0,'-4'7'1444'0'0,"-1"1"0"0"0,-1-1 0 0 0,1 0 0 0 0,-1 0 0 0 0,-7 6 0 0 0,-36 28 2337 0 0,35-31-3355 0 0,0 0-1 0 0,1 2 1 0 0,-20 22-1 0 0,32-33-451 0 0,0-1 0 0 0,1 1-1 0 0,-1 0 1 0 0,0 0 0 0 0,0 0-1 0 0,1 0 1 0 0,-1 0 0 0 0,1 0-1 0 0,-1 0 1 0 0,1 0 0 0 0,-1 0-1 0 0,1 0 1 0 0,-1 0 0 0 0,1 0-1 0 0,0 0 1 0 0,0 0 0 0 0,0 0-1 0 0,-1 1 1 0 0,1-1 0 0 0,0 0-1 0 0,0 0 1 0 0,1 0 0 0 0,-1 2-1 0 0,1-2-50 0 0,-1 0 1 0 0,1-1-1 0 0,0 1 0 0 0,0 0 0 0 0,0-1 0 0 0,0 1 0 0 0,-1-1 0 0 0,1 1 0 0 0,0-1 0 0 0,0 1 0 0 0,0-1 1 0 0,0 0-1 0 0,0 1 0 0 0,0-1 0 0 0,0 0 0 0 0,0 0 0 0 0,0 0 0 0 0,0 1 0 0 0,2-2 0 0 0,8 1-525 0 0,-1 0 0 0 0,0-1 0 0 0,18-4-1 0 0,-10 0 250 0 0,1-1-1 0 0,-2 0 0 0 0,1-1 0 0 0,-1-1 1 0 0,30-19-1 0 0,72-61 1218 0 0,-117 86-829 0 0,32-24 4424 0 0,-34 61-2712 0 0,0-32-1719 0 0,0 0-1 0 0,0 0 0 0 0,0 0 1 0 0,1 0-1 0 0,-1 0 1 0 0,1 0-1 0 0,0 0 0 0 0,0 0 1 0 0,0 0-1 0 0,0-1 0 0 0,0 1 1 0 0,1 0-1 0 0,-1-1 0 0 0,1 1 1 0 0,0-1-1 0 0,-1 1 0 0 0,1-1 1 0 0,0 0-1 0 0,4 4 0 0 0,-1-4-67 0 0,-1 1 0 0 0,0-1-1 0 0,1 1 1 0 0,-1-1-1 0 0,1-1 1 0 0,0 1-1 0 0,-1 0 1 0 0,1-1 0 0 0,0 0-1 0 0,0-1 1 0 0,5 1-1 0 0,5 0-223 0 0,0-1-1 0 0,-1-1 1 0 0,1-1 0 0 0,-1 0-1 0 0,0 0 1 0 0,1-2-1 0 0,18-6 1 0 0,18-13-967 0 0,-1-2 1 0 0,88-61 0 0 0,-101 62 907 0 0,-13 7 424 0 0,41-40 0 0 0,-39 34 3640 0 0,-43 34-1987 0 0,4-3-1415 0 0,1 1 0 0 0,-1 0-1 0 0,-12 13 1 0 0,21-18-333 0 0,0 0 0 0 0,0 0 0 0 0,0 1 0 0 0,1-1 0 0 0,-1 1 0 0 0,1 0 0 0 0,0 0 0 0 0,1 0 0 0 0,-1 0 0 0 0,1 0 0 0 0,0 0 0 0 0,-1 7 0 0 0,2-11-21 0 0,1 1 0 0 0,0-1-1 0 0,0 0 1 0 0,0 1 0 0 0,0-1-1 0 0,0 0 1 0 0,0 1 0 0 0,0-1-1 0 0,1 0 1 0 0,-1 1 0 0 0,0-1 0 0 0,1 0-1 0 0,-1 0 1 0 0,1 1 0 0 0,-1-1-1 0 0,1 0 1 0 0,0 0 0 0 0,-1 0-1 0 0,1 1 1 0 0,0-1 0 0 0,0 0 0 0 0,0 0-1 0 0,2 1 1 0 0,-1 0-20 0 0,1 0-1 0 0,0-1 1 0 0,-1 0 0 0 0,1 1-1 0 0,0-1 1 0 0,0 0 0 0 0,0-1-1 0 0,0 1 1 0 0,0 0 0 0 0,4 0-1 0 0,3-1-64 0 0,0 1-1 0 0,0-2 1 0 0,0 1-1 0 0,0-1 1 0 0,18-5-1 0 0,-7-1-111 0 0,0-1-1 0 0,-1-1 1 0 0,1-2-1 0 0,32-21 0 0 0,8-5 46 0 0,-48 34 796 0 0,-14 12 524 0 0,0-8-1144 0 0,1 1 0 0 0,-1-1 0 0 0,1 1 0 0 0,0-1 0 0 0,-1 1 0 0 0,1-1 0 0 0,0 1 0 0 0,0-1 0 0 0,0 1 0 0 0,0-1 0 0 0,0 1 0 0 0,1-1 0 0 0,-1 1 0 0 0,0-1 0 0 0,1 1 0 0 0,-1-1 0 0 0,1 1 0 0 0,1 2 0 0 0,0-2-283 0 0,0 0-1 0 0,1-1 1 0 0,-1 1-1 0 0,1 0 1 0 0,0-1 0 0 0,-1 1-1 0 0,1-1 1 0 0,0 0-1 0 0,0 0 1 0 0,0 0 0 0 0,-1-1-1 0 0,1 1 1 0 0,0 0-1 0 0,0-1 1 0 0,0 0 0 0 0,0 0-1 0 0,1 0 1 0 0,3-1-1 0 0,5 1-1506 0 0,-1-1 1 0 0,1-1-1 0 0,18-5 0 0 0,-13 2 220 0 0,1-2 129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56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124 123 228 0 0,'-9'14'2822'0'0,"8"-12"-2218"0"0,0 1 1 0 0,0-1 0 0 0,0 0 0 0 0,-1 0 0 0 0,1 0 0 0 0,-1 0-1 0 0,1 0 1 0 0,-1-1 0 0 0,0 1 0 0 0,0 0 0 0 0,0-1-1 0 0,0 1 1 0 0,-3 1 0 0 0,1 0-408 0 0,0 0 0 0 0,-1 0 1 0 0,1 0-1 0 0,0 0 0 0 0,0 1 0 0 0,1 0 1 0 0,-1 0-1 0 0,1 0 0 0 0,0 0 0 0 0,0 0 0 0 0,0 1 1 0 0,1-1-1 0 0,-1 1 0 0 0,1 0 0 0 0,0 0 0 0 0,-2 9 1 0 0,-2 10-600 0 0,0 1 0 0 0,-2 28 0 0 0,6-42 531 0 0,-3 32-256 0 0,-1 53 0 0 0,9-91-302 0 0,2-11-19 0 0,9-17-425 0 0,-10 17 533 0 0,13-23-916 0 0,-1-1-1 0 0,19-52 1 0 0,10-20 113 0 0,-35 83 1042 0 0,50-85-195 0 0,-52 93 421 0 0,0 0 1 0 0,1 1-1 0 0,0 0 1 0 0,1 0-1 0 0,0 1 1 0 0,18-14-1 0 0,-26 22-81 0 0,1-1 0 0 0,-1 0 0 0 0,1 1 0 0 0,-1 0 0 0 0,1-1 0 0 0,0 1 0 0 0,-1 0 0 0 0,1 1 0 0 0,0-1 0 0 0,0 0 1 0 0,0 1-1 0 0,0-1 0 0 0,0 1 0 0 0,0 0 0 0 0,0 0 0 0 0,0 0 0 0 0,0 1 0 0 0,-1-1 0 0 0,1 1 0 0 0,0-1 0 0 0,0 1 0 0 0,0 0 0 0 0,0 0 0 0 0,-1 0 0 0 0,1 0 0 0 0,-1 1 0 0 0,1-1 0 0 0,-1 1 0 0 0,1 0 0 0 0,-1 0 1 0 0,0-1-1 0 0,1 1 0 0 0,-1 1 0 0 0,0-1 0 0 0,-1 0 0 0 0,4 5 0 0 0,-2-3 31 0 0,1 2 0 0 0,-1-1-1 0 0,0 0 1 0 0,-1 1 0 0 0,1-1 0 0 0,-1 1 0 0 0,0 0 0 0 0,-1 0 0 0 0,1-1 0 0 0,-1 1 0 0 0,0 0-1 0 0,-1 1 1 0 0,0-1 0 0 0,0 0 0 0 0,0 0 0 0 0,-2 12 0 0 0,-1-8 138 0 0,-1 0-1 0 0,0 0 1 0 0,0-1 0 0 0,-1 1-1 0 0,0-1 1 0 0,-1 0 0 0 0,0 0 0 0 0,-1-1-1 0 0,-13 15 1 0 0,16-19-151 0 0,0 1 0 0 0,-1-1-1 0 0,1-1 1 0 0,-1 1 0 0 0,0-1 0 0 0,0 1 0 0 0,0-2 0 0 0,-1 1-1 0 0,1 0 1 0 0,-1-1 0 0 0,1 0 0 0 0,-1 0 0 0 0,0-1 0 0 0,0 0-1 0 0,0 0 1 0 0,1 0 0 0 0,-1 0 0 0 0,0-1 0 0 0,-8-1 0 0 0,14 1-94 0 0,-1 0 0 0 0,0 0 1 0 0,1 0-1 0 0,-1 0 0 0 0,0-1 0 0 0,1 1 1 0 0,-1 0-1 0 0,0-1 0 0 0,1 1 1 0 0,-1 0-1 0 0,0-1 0 0 0,1 1 1 0 0,-1-1-1 0 0,1 1 0 0 0,-1-1 1 0 0,1 1-1 0 0,-1-1 0 0 0,1 1 1 0 0,-1-1-1 0 0,1 1 0 0 0,-1-1 1 0 0,1 0-1 0 0,0 1 0 0 0,0-1 1 0 0,-1 0-1 0 0,1 1 0 0 0,0-1 1 0 0,0 0-1 0 0,-1-1 0 0 0,5-26-972 0 0,20-23-511 0 0,-17 40 1353 0 0,0 1 0 0 0,1 0 0 0 0,0 1 0 0 0,1 0 0 0 0,0 0 0 0 0,1 1 0 0 0,17-13 0 0 0,-9 10 169 0 0,1 0 0 0 0,-1 1 0 0 0,36-12 0 0 0,-50 20 126 0 0,0 0 0 0 0,1 1-1 0 0,-1 0 1 0 0,1 0 0 0 0,-1 0-1 0 0,1 1 1 0 0,-1-1 0 0 0,1 1-1 0 0,-1 0 1 0 0,1 1-1 0 0,-1-1 1 0 0,1 1 0 0 0,-1 0-1 0 0,1 0 1 0 0,-1 0 0 0 0,1 1-1 0 0,-1-1 1 0 0,0 1 0 0 0,0 0-1 0 0,0 0 1 0 0,0 0-1 0 0,0 1 1 0 0,0 0 0 0 0,-1 0-1 0 0,1 0 1 0 0,-1 0 0 0 0,0 0-1 0 0,0 0 1 0 0,0 1 0 0 0,0 0-1 0 0,3 6 1 0 0,-4-4 128 0 0,1 0 0 0 0,0 0 1 0 0,1 0-1 0 0,-1 0 0 0 0,1-1 1 0 0,0 1-1 0 0,9 8 0 0 0,-10-12-258 0 0,0-1 1 0 0,-1 1-1 0 0,1-1 0 0 0,0 1 0 0 0,1-1 0 0 0,-1 0 1 0 0,0 0-1 0 0,0 0 0 0 0,0 0 0 0 0,0-1 0 0 0,1 1 0 0 0,-1-1 1 0 0,0 0-1 0 0,1 0 0 0 0,-1 0 0 0 0,0 0 0 0 0,1-1 1 0 0,4 0-1 0 0,8-4-275 0 0,0 0 1 0 0,0-1 0 0 0,-1 0-1 0 0,0-2 1 0 0,0 0 0 0 0,0 0-1 0 0,17-14 1 0 0,28-15-1215 0 0,-157 139-8175 0 0,89-90 8440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57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32 0 0,'-7'3'600'0'0,"1"-1"-116"0"0,1 0-184 0 0,0 1-144 0 0,0-1-128 0 0,2 0-116 0 0,-2 3-108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57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49 984 0 0,'-8'19'3538'0'0,"8"-18"-3444"0"0,0-1 1 0 0,0 1 0 0 0,0-1-1 0 0,0 1 1 0 0,0-1 0 0 0,0 1-1 0 0,0-1 1 0 0,0 1 0 0 0,0-1-1 0 0,1 1 1 0 0,-1-1 0 0 0,0 1-1 0 0,1-1 1 0 0,-1 1-1 0 0,0-1 1 0 0,0 1 0 0 0,1-1-1 0 0,-1 1 1 0 0,1-1 0 0 0,-1 0-1 0 0,0 1 1 0 0,2-1 0 0 0,1 2 51 0 0,1 0 1 0 0,0-1-1 0 0,0 0 1 0 0,0 0 0 0 0,0 0-1 0 0,0-1 1 0 0,8 1-1 0 0,29 1-329 0 0,0-1-1 0 0,1-3 0 0 0,-1-1 1 0 0,0-2-1 0 0,0-2 1 0 0,70-21-1 0 0,-102 26 140 0 0,-1-1 0 0 0,1-1 0 0 0,-1 1-1 0 0,0-1 1 0 0,11-8 0 0 0,-19 12 49 0 0,0 0-1 0 0,0 0 0 0 0,0-1 1 0 0,1 1-1 0 0,-1 0 0 0 0,0 0 1 0 0,0-1-1 0 0,0 1 0 0 0,0 0 1 0 0,0-1-1 0 0,0 1 0 0 0,0 0 1 0 0,1-1-1 0 0,-1 1 1 0 0,0 0-1 0 0,0 0 0 0 0,0-1 1 0 0,0 1-1 0 0,-1 0 0 0 0,1-1 1 0 0,0 1-1 0 0,0 0 0 0 0,0-1 1 0 0,0 1-1 0 0,0 0 0 0 0,0 0 1 0 0,0-1-1 0 0,0 1 1 0 0,-1 0-1 0 0,1-1 0 0 0,0 1 1 0 0,0 0-1 0 0,0 0 0 0 0,-1-1 1 0 0,1 1-1 0 0,0 0 0 0 0,0 0 1 0 0,0 0-1 0 0,-1 0 0 0 0,1-1 1 0 0,0 1-1 0 0,-1 0 0 0 0,1 0 1 0 0,0 0-1 0 0,0 0 1 0 0,-1 0-1 0 0,1 0 0 0 0,0 0 1 0 0,-1-1-1 0 0,1 1 0 0 0,0 0 1 0 0,-1 0-1 0 0,1 0 0 0 0,-1 0 1 0 0,-18-4 221 0 0,-12 3 431 0 0,1 1-1 0 0,-1 1 0 0 0,0 2 0 0 0,0 1 1 0 0,1 2-1 0 0,0 1 0 0 0,0 1 1 0 0,0 1-1 0 0,1 2 0 0 0,1 1 0 0 0,-50 28 1 0 0,76-38-601 0 0,0-1 0 0 0,-1 0 0 0 0,1 1 0 0 0,0 0 0 0 0,0-1 0 0 0,0 1 0 0 0,0 0 0 0 0,0 0 0 0 0,1 0 1 0 0,-1 0-1 0 0,0 0 0 0 0,1 1 0 0 0,0-1 0 0 0,-1 0 0 0 0,1 1 0 0 0,0-1 0 0 0,0 1 0 0 0,1-1 0 0 0,-2 6 0 0 0,2-5-13 0 0,1 0 0 0 0,-1 0-1 0 0,1 0 1 0 0,-1 0-1 0 0,1 0 1 0 0,0-1 0 0 0,0 1-1 0 0,1 0 1 0 0,-1 0-1 0 0,0-1 1 0 0,1 1-1 0 0,0 0 1 0 0,-1-1 0 0 0,1 0-1 0 0,0 1 1 0 0,1-1-1 0 0,1 2 1 0 0,0 0-64 0 0,1 0-1 0 0,0-1 1 0 0,-1 1 0 0 0,1-1-1 0 0,1 0 1 0 0,-1-1 0 0 0,0 1-1 0 0,0-1 1 0 0,1 0 0 0 0,0 0 0 0 0,-1-1-1 0 0,1 0 1 0 0,0 0 0 0 0,0 0-1 0 0,-1 0 1 0 0,1-1 0 0 0,0 0-1 0 0,7-1 1 0 0,11-2-1553 0 0,-1-1 0 0 0,0-1-1 0 0,27-10 1 0 0,-39 12 507 0 0,32-17-3957 0 0,-35 15 4156 0 0,8-4-838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39:57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87 696 0 0,'6'1'1181'0'0,"1"-1"0"0"0,-1 1-1 0 0,0-1 1 0 0,1 0 0 0 0,-1 0 0 0 0,0-1 0 0 0,0 0-1 0 0,1 0 1 0 0,6-3 0 0 0,59-22 4347 0 0,-15 3-2615 0 0,-37 17-2083 0 0,57-20 874 0 0,-76 26-2258 0 0,-30 12-12502 0 0,1 6 5080 0 0,20-13 6227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23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0 952 0 0,'-3'3'879'0'0,"0"-1"0"0"0,0 1 0 0 0,0-1 1 0 0,0 0-1 0 0,0 0 0 0 0,-1 0 0 0 0,1 0 0 0 0,-1-1 0 0 0,0 1 0 0 0,1-1 0 0 0,-1 0 1 0 0,0 0-1 0 0,-8 1 4878 0 0,10 2-5634 0 0,1 1 0 0 0,-1 0 0 0 0,0-1 0 0 0,0 1 0 0 0,-1-1 0 0 0,1 1 0 0 0,-1-1 0 0 0,0 0 0 0 0,-4 3 0 0 0,-2 7-29 0 0,-13 20-79 0 0,3 2 0 0 0,0 0 0 0 0,-15 46-1 0 0,21-44-1842 0 0,-11 57-1 0 0,24-92 1518 0 0,0-1 0 0 0,0 0 0 0 0,0 0 0 0 0,1 0 0 0 0,-1 0 1 0 0,0 0-1 0 0,1 0 0 0 0,0 0 0 0 0,0 0 0 0 0,-1 0 0 0 0,1 0 0 0 0,1 0 0 0 0,-1 0 0 0 0,0-1 0 0 0,0 1 0 0 0,0 0 0 0 0,1-1 0 0 0,-1 1 0 0 0,1-1 0 0 0,0 1 1 0 0,-1-1-1 0 0,1 0 0 0 0,0 0 0 0 0,0 0 0 0 0,-1 0 0 0 0,1 0 0 0 0,0 0 0 0 0,0 0 0 0 0,0-1 0 0 0,0 1 0 0 0,0-1 0 0 0,1 1 0 0 0,-1-1 0 0 0,0 0 1 0 0,0 0-1 0 0,0 0 0 0 0,0 0 0 0 0,0 0 0 0 0,0 0 0 0 0,0 0 0 0 0,0-1 0 0 0,1 1 0 0 0,-1-1 0 0 0,2-1 0 0 0,7-6-1041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25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153 755 168 0 0,'-139'-141'14179'0'0,"138"140"-14144"0"0,0 0 0 0 0,0 0 0 0 0,0 0 0 0 0,0 0 0 0 0,0 0 0 0 0,0 0 0 0 0,0 0 0 0 0,0 0 0 0 0,1-1 0 0 0,-1 1 0 0 0,0 0 0 0 0,1 0 1 0 0,-1-1-1 0 0,1 1 0 0 0,-1 0 0 0 0,1-1 0 0 0,0 1 0 0 0,0-1 0 0 0,-1 1 0 0 0,1-1 0 0 0,0 1 0 0 0,0 0 0 0 0,0-1 0 0 0,1 1 0 0 0,-1-1 0 0 0,0 1 0 0 0,0 0 1 0 0,1-1-1 0 0,-1 1 0 0 0,1-1 0 0 0,-1 1 0 0 0,1 0 0 0 0,0 0 0 0 0,-1-1 0 0 0,1 1 0 0 0,0 0 0 0 0,0 0 0 0 0,0 0 0 0 0,0 0 0 0 0,0 0 0 0 0,0 0 0 0 0,0 0 1 0 0,2-1-1 0 0,6-5-143 0 0,0 0 0 0 0,1 1 0 0 0,-1 0 0 0 0,16-5 0 0 0,-19 7 209 0 0,77-33-323 0 0,2 4 1 0 0,0 4 0 0 0,2 3-1 0 0,1 4 1 0 0,99-11 0 0 0,-105 24 107 0 0,-75 9 122 0 0,1 0 0 0 0,-1 1 0 0 0,0-1 0 0 0,1 1 0 0 0,-1 1 0 0 0,0-1 0 0 0,0 1 0 0 0,14 6 0 0 0,-21-8 5 0 0,1 1-1 0 0,0-1 0 0 0,-1 0 0 0 0,1 1 1 0 0,0-1-1 0 0,-1 1 0 0 0,1-1 0 0 0,-1 1 1 0 0,1-1-1 0 0,-1 1 0 0 0,1-1 0 0 0,-1 1 0 0 0,0-1 1 0 0,1 1-1 0 0,-1-1 0 0 0,0 1 0 0 0,1 0 1 0 0,-1-1-1 0 0,0 1 0 0 0,0 0 0 0 0,1-1 1 0 0,-1 1-1 0 0,0 0 0 0 0,0 0 0 0 0,0-1 1 0 0,0 2-1 0 0,-9 19 211 0 0,-29 19 4 0 0,33-35-201 0 0,-8 7-2 0 0,-238 233 527 0 0,219-211-343 0 0,-51 70 0 0 0,73-90-216 0 0,2 0-1 0 0,-1 0 0 0 0,2 1 0 0 0,0 0 0 0 0,0 0 0 0 0,2 1 0 0 0,0-1 0 0 0,-5 31 0 0 0,9-41-11 0 0,1 1 0 0 0,-1 0 0 0 0,2-1 0 0 0,-1 1 0 0 0,0-1 0 0 0,1 1 0 0 0,0 0 0 0 0,0-1 0 0 0,1 0 0 0 0,0 1 0 0 0,0-1 0 0 0,0 0 0 0 0,0 0 0 0 0,1 0 0 0 0,0 0 0 0 0,0 0 0 0 0,7 8 0 0 0,-5-8-26 0 0,0-1-1 0 0,0 1 0 0 0,0-1 1 0 0,0 0-1 0 0,1-1 1 0 0,0 1-1 0 0,0-1 0 0 0,0-1 1 0 0,0 1-1 0 0,0-1 0 0 0,0 0 1 0 0,1 0-1 0 0,-1-1 1 0 0,1 1-1 0 0,6-1 0 0 0,8 0-190 0 0,1 0 0 0 0,-1-2 0 0 0,0 0 0 0 0,0-2 0 0 0,0 0 0 0 0,0-1-1 0 0,0-1 1 0 0,-1-2 0 0 0,0 1 0 0 0,35-18 0 0 0,-24 7 89 0 0,-1-1 0 0 0,0-2 0 0 0,-2-1 0 0 0,0 0-1 0 0,43-46 1 0 0,-69 65 297 0 0,0-1-1 0 0,1 1 0 0 0,-1-1 0 0 0,0 1 0 0 0,-1-1 0 0 0,1 0 0 0 0,0 0 1 0 0,-1 0-1 0 0,0 0 0 0 0,1 0 0 0 0,-1 0 0 0 0,-1 0 0 0 0,2-7 1585 0 0,-19 21-459 0 0,14-3-1214 0 0,0-1 0 0 0,-1 0 0 0 0,1 1 0 0 0,-10 12 0 0 0,9-15-64 0 0,0 1 1 0 0,0 0-1 0 0,1 0 0 0 0,0 0 1 0 0,0 0-1 0 0,1 1 0 0 0,-1-1 1 0 0,0 8-1 0 0,0-4-187 0 0,-3 14 428 0 0,6-23-358 0 0,0-1 0 0 0,0 1 1 0 0,-1 0-1 0 0,1-1 1 0 0,0 1-1 0 0,0 0 0 0 0,0-1 1 0 0,0 1-1 0 0,0 0 0 0 0,0-1 1 0 0,0 1-1 0 0,1 0 0 0 0,-1-1 1 0 0,0 1-1 0 0,0 0 1 0 0,0-1-1 0 0,1 1 0 0 0,-1 0 1 0 0,0-1-1 0 0,1 1 0 0 0,-1 0 1 0 0,0-1-1 0 0,1 1 1 0 0,0 0-1 0 0,0-1 39 0 0,-1 0-1 0 0,1 0 1 0 0,-1 1 0 0 0,1-1 0 0 0,0 0-1 0 0,-1 0 1 0 0,1 0 0 0 0,0 0 0 0 0,-1 0-1 0 0,1 0 1 0 0,-1 0 0 0 0,1-1 0 0 0,0 1-1 0 0,-1 0 1 0 0,1 0 0 0 0,0 0-1 0 0,-1-1 1 0 0,1 1 0 0 0,-1 0 0 0 0,1 0-1 0 0,-1-1 1 0 0,1 1 0 0 0,-1-1 0 0 0,1 1-1 0 0,-1 0 1 0 0,1-1 0 0 0,-1 1 0 0 0,1-1-1 0 0,-1 1 1 0 0,0-1 0 0 0,1 0 0 0 0,7-21 3649 0 0,-9 22-3476 0 0,17-8 645 0 0,21-6-1104 0 0,10 0 321 0 0,-1-1 0 0 0,0-3 0 0 0,-1-1 0 0 0,56-34 0 0 0,-92 47-12 0 0,-1 2 18 0 0,0-1-1 0 0,0 0 0 0 0,-1 0 0 0 0,0 0 1 0 0,0-1-1 0 0,11-13 0 0 0,-18 19 43 0 0,1 0 1 0 0,-1-1-1 0 0,0 1 0 0 0,0-1 1 0 0,0 1-1 0 0,0 0 1 0 0,0-1-1 0 0,0 1 0 0 0,0-1 1 0 0,0 1-1 0 0,0-1 0 0 0,0 1 1 0 0,0 0-1 0 0,0-1 1 0 0,0 1-1 0 0,0-1 0 0 0,0 1 1 0 0,0-1-1 0 0,0 1 0 0 0,-1 0 1 0 0,1-1-1 0 0,0 1 1 0 0,0 0-1 0 0,0-1 0 0 0,-1 1 1 0 0,1 0-1 0 0,0-1 0 0 0,-1 1 1 0 0,1 0-1 0 0,0-1 1 0 0,0 1-1 0 0,-1 0 0 0 0,1 0 1 0 0,-1-1-1 0 0,1 1 0 0 0,0 0 1 0 0,-1 0-1 0 0,1 0 1 0 0,0 0-1 0 0,-1-1 0 0 0,1 1 1 0 0,-1 0-1 0 0,1 0 0 0 0,-1 0 1 0 0,1 0-1 0 0,0 0 1 0 0,-1 0-1 0 0,1 0 0 0 0,-1 0 1 0 0,0 0-1 0 0,-27-1-55 0 0,24 2 49 0 0,-12-1-53 0 0,0 0 1 0 0,0 2-1 0 0,0 0 1 0 0,1 1-1 0 0,-19 5 1 0 0,26-5 45 0 0,0 0 1 0 0,0 0 0 0 0,1 1 0 0 0,-1 0-1 0 0,1 0 1 0 0,-1 1 0 0 0,2 0 0 0 0,-1 0-1 0 0,0 1 1 0 0,1 0 0 0 0,-6 7 0 0 0,10-11 8 0 0,0-1 1 0 0,1 1 0 0 0,0 0-1 0 0,-1 0 1 0 0,1 0-1 0 0,0 0 1 0 0,0 0 0 0 0,0 0-1 0 0,0 0 1 0 0,0 0 0 0 0,1 0-1 0 0,-1 0 1 0 0,1 0 0 0 0,-1 1-1 0 0,1-1 1 0 0,0 0 0 0 0,0 0-1 0 0,0 0 1 0 0,0 1 0 0 0,0-1-1 0 0,0 0 1 0 0,1 0 0 0 0,-1 1-1 0 0,1-1 1 0 0,-1 0-1 0 0,1 0 1 0 0,0 0 0 0 0,0 0-1 0 0,0 0 1 0 0,0 0 0 0 0,0 0-1 0 0,0 0 1 0 0,1 0 0 0 0,-1-1-1 0 0,1 1 1 0 0,-1-1 0 0 0,1 1-1 0 0,0-1 1 0 0,0 1 0 0 0,-1-1-1 0 0,5 2 1 0 0,2 3-30 0 0,0-2 1 0 0,1 1-1 0 0,-1-1 1 0 0,1 0-1 0 0,0-1 1 0 0,0 0-1 0 0,1-1 0 0 0,13 3 1 0 0,-5-4-143 0 0,1 0 0 0 0,0-1 0 0 0,-1-1 0 0 0,1-1 0 0 0,-1-1 0 0 0,0 0 0 0 0,0-1 0 0 0,0-1 0 0 0,21-9 0 0 0,8-7 57 0 0,0-1 0 0 0,45-31 0 0 0,-98 114 2225 0 0,6-55-2248 0 0,0 0 0 0 0,0 0 1 0 0,0-1-1 0 0,1 1 1 0 0,0 0-1 0 0,0 0 1 0 0,0-1-1 0 0,1 1 0 0 0,3 6 1 0 0,-4-10 69 0 0,1 0 0 0 0,-1 0 1 0 0,1 0-1 0 0,0 0 0 0 0,0 0 1 0 0,0-1-1 0 0,0 1 0 0 0,0-1 0 0 0,0 1 1 0 0,0-1-1 0 0,0 0 0 0 0,0 0 1 0 0,1 0-1 0 0,-1 0 0 0 0,1 0 0 0 0,-1 0 1 0 0,0-1-1 0 0,1 1 0 0 0,-1-1 0 0 0,1 1 1 0 0,-1-1-1 0 0,1 0 0 0 0,5-1 1 0 0,1 1-25 0 0,0-1 0 0 0,1 0 0 0 0,-1-1 0 0 0,0 0 0 0 0,0 0-1 0 0,0-1 1 0 0,0-1 0 0 0,15-7 0 0 0,4-4-137 0 0,32-25-1 0 0,-17 10 328 0 0,-42 29 54 0 0,0 0 0 0 0,0 0 0 0 0,1 1 0 0 0,-1-1 0 0 0,0 0 0 0 0,0 0 0 0 0,0 1 0 0 0,1-1 1 0 0,-1 1-1 0 0,0-1 0 0 0,0 1 0 0 0,1 0 0 0 0,-1-1 0 0 0,0 1 0 0 0,3 0 0 0 0,-3 1 65 0 0,-1 0 0 0 0,0 0-1 0 0,1 0 1 0 0,-1 0 0 0 0,0 0 0 0 0,1 0-1 0 0,-1 0 1 0 0,0 0 0 0 0,0 0-1 0 0,0 0 1 0 0,0 0 0 0 0,0 0 0 0 0,0 0-1 0 0,0 1 1 0 0,-1 1 0 0 0,1 12-468 0 0,0-13 282 0 0,0-1 0 0 0,0 0 1 0 0,0 1-1 0 0,0-1 0 0 0,0 0 0 0 0,0 0 0 0 0,0 1 0 0 0,1-1 1 0 0,-1 0-1 0 0,1 0 0 0 0,-1 1 0 0 0,1-1 0 0 0,-1 0 1 0 0,1 0-1 0 0,-1 0 0 0 0,1 0 0 0 0,0 0 0 0 0,0 0 0 0 0,0 0 1 0 0,0 0-1 0 0,0 0 0 0 0,-1 0 0 0 0,2 0 0 0 0,0 1 0 0 0,0-1-9 0 0,0-1 0 0 0,1 1 0 0 0,-1-1-1 0 0,0 1 1 0 0,0-1 0 0 0,1 0 0 0 0,-1 1-1 0 0,0-1 1 0 0,1 0 0 0 0,-1-1 0 0 0,0 1-1 0 0,5-1 1 0 0,5-3-94 0 0,1 0 1 0 0,0 0-1 0 0,20-12 1 0 0,-33 16 70 0 0,21-12-300 0 0,-1 0-1 0 0,0-2 0 0 0,-1-1 0 0 0,0 0 0 0 0,-1-1 0 0 0,18-22 0 0 0,4-8-599 0 0,42-65 0 0 0,-53 67 808 0 0,-2-1-1 0 0,-2-2 1 0 0,28-75-1 0 0,-37 75 907 0 0,-1 0 0 0 0,-3-1 0 0 0,12-94 1 0 0,-23 131-616 0 0,0 1 0 0 0,-1-1 0 0 0,0 0 0 0 0,-1 0 0 0 0,0 0 0 0 0,-4-11 0 0 0,5 20-206 0 0,0 0 1 0 0,-1 0 0 0 0,1 0 0 0 0,-1 1-1 0 0,0-1 1 0 0,1 0 0 0 0,-1 0-1 0 0,0 1 1 0 0,0-1 0 0 0,0 0-1 0 0,0 1 1 0 0,-1-1 0 0 0,1 1 0 0 0,0-1-1 0 0,-1 1 1 0 0,1 0 0 0 0,0 0-1 0 0,-1-1 1 0 0,0 1 0 0 0,1 0-1 0 0,-1 0 1 0 0,0 1 0 0 0,1-1 0 0 0,-1 0-1 0 0,0 0 1 0 0,0 1 0 0 0,0-1-1 0 0,0 1 1 0 0,0 0 0 0 0,1-1-1 0 0,-1 1 1 0 0,0 0 0 0 0,0 0-1 0 0,0 0 1 0 0,0 1 0 0 0,0-1 0 0 0,0 0-1 0 0,0 1 1 0 0,0-1 0 0 0,1 1-1 0 0,-5 1 1 0 0,-1 1-118 0 0,1 1 0 0 0,-1 0 0 0 0,1 0 0 0 0,-1 0 0 0 0,1 1 0 0 0,0-1 0 0 0,1 2 0 0 0,-1-1 0 0 0,-8 12 0 0 0,-5 8-748 0 0,-16 28 0 0 0,28-43 546 0 0,-23 39-2126 0 0,-41 90-1 0 0,60-113 1750 0 0,1 2-1 0 0,1-1 1 0 0,2 1-1 0 0,0 1 1 0 0,-3 38 0 0 0,8-31 1468 0 0,2 1 1 0 0,5 50 0 0 0,-3-69-353 0 0,1-1 0 0 0,0 0 1 0 0,1 0-1 0 0,1 0 0 0 0,12 25 1 0 0,-15-37-423 0 0,0 0 1 0 0,1 0 0 0 0,0 0-1 0 0,0-1 1 0 0,0 0 0 0 0,1 1-1 0 0,-1-1 1 0 0,1 0 0 0 0,0-1-1 0 0,0 1 1 0 0,0-1 0 0 0,1 1-1 0 0,-1-1 1 0 0,1-1-1 0 0,0 1 1 0 0,0-1 0 0 0,0 1-1 0 0,0-2 1 0 0,0 1 0 0 0,1 0-1 0 0,-1-1 1 0 0,6 1 0 0 0,-7-2-15 0 0,0 0 1 0 0,1-1 0 0 0,-1 1 0 0 0,0-1 0 0 0,1 0-1 0 0,-1 0 1 0 0,0-1 0 0 0,0 1 0 0 0,0-1-1 0 0,0 0 1 0 0,0 0 0 0 0,-1 0 0 0 0,1 0 0 0 0,6-6-1 0 0,6-5-154 0 0,24-27 0 0 0,-34 35 163 0 0,9-12 122 0 0,0 0 0 0 0,14-23 0 0 0,-24 34 161 0 0,-2 0 0 0 0,1 0 0 0 0,-1 0 0 0 0,0-1 0 0 0,0 0 0 0 0,-1 0 0 0 0,0 1 0 0 0,0-1 0 0 0,0-1 0 0 0,0-12 0 0 0,-2 19-215 0 0,0 1 0 0 0,-1-1 0 0 0,1 0 1 0 0,0 1-1 0 0,-1-1 0 0 0,1 1 0 0 0,0-1 1 0 0,-1 1-1 0 0,1 0 0 0 0,0-1 0 0 0,-1 1 1 0 0,1-1-1 0 0,-1 1 0 0 0,1 0 0 0 0,-1-1 1 0 0,1 1-1 0 0,-1 0 0 0 0,0-1 0 0 0,1 1 1 0 0,-1 0-1 0 0,1 0 0 0 0,-1 0 0 0 0,1 0 1 0 0,-1-1-1 0 0,0 1 0 0 0,1 0 0 0 0,-1 0 1 0 0,0 0-1 0 0,1 0 0 0 0,-1 0 0 0 0,1 1 1 0 0,-1-1-1 0 0,0 0 0 0 0,1 0 0 0 0,-1 0 1 0 0,1 0-1 0 0,-1 1 0 0 0,1-1 1 0 0,-1 0-1 0 0,1 0 0 0 0,-2 1 0 0 0,-25 10 600 0 0,13-3-344 0 0,0 1-1 0 0,0 1 1 0 0,1 0 0 0 0,0 1-1 0 0,1 0 1 0 0,0 1-1 0 0,1 0 1 0 0,-11 16 0 0 0,17-21-233 0 0,0 0 1 0 0,1 0 0 0 0,-1 0 0 0 0,2 1 0 0 0,-1-1 0 0 0,1 1-1 0 0,0 0 1 0 0,0 0 0 0 0,1 1 0 0 0,0-1 0 0 0,1 0 0 0 0,0 1-1 0 0,0-1 1 0 0,0 1 0 0 0,1-1 0 0 0,1 1 0 0 0,1 12 0 0 0,0-16-174 0 0,-1-1 0 0 0,1 1 0 0 0,0-1 1 0 0,0 0-1 0 0,0 1 0 0 0,0-1 1 0 0,1 0-1 0 0,0 0 0 0 0,0 0 1 0 0,0-1-1 0 0,0 1 0 0 0,1-1 1 0 0,-1 0-1 0 0,1 0 0 0 0,0 0 1 0 0,0 0-1 0 0,0 0 0 0 0,0-1 1 0 0,0 0-1 0 0,0 0 0 0 0,1 0 1 0 0,-1 0-1 0 0,1-1 0 0 0,0 0 1 0 0,-1 0-1 0 0,1 0 0 0 0,0 0 1 0 0,0-1-1 0 0,5 0 0 0 0,3 0-769 0 0,-1 0 0 0 0,0-1 0 0 0,0 0 0 0 0,0-1 0 0 0,0 0 0 0 0,-1-1 0 0 0,1-1 0 0 0,0 1 0 0 0,-1-2-1 0 0,17-9 1 0 0,-5 1-869 0 0,0-1 178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09:5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1139 25 76 0 0,'-6'-2'490'0'0,"-1"0"-1"0"0,0 1 1 0 0,1-1-1 0 0,-1 1 1 0 0,0 1-1 0 0,0-1 1 0 0,1 1 0 0 0,-1 0-1 0 0,0 1 1 0 0,0 0-1 0 0,-9 2 1 0 0,9-2-112 0 0,-1 0 0 0 0,1 0 1 0 0,-1-1-1 0 0,1 1 0 0 0,-1-2 0 0 0,1 1 1 0 0,-15-4-1 0 0,9 1 175 0 0,4-1-294 0 0,-1 1-1 0 0,0 0 0 0 0,0 1 1 0 0,-1 1-1 0 0,1-1 0 0 0,0 1 0 0 0,0 1 1 0 0,-14 1-1 0 0,1 3-283 0 0,0 2 0 0 0,0 0 0 0 0,1 2 0 0 0,0 0 0 0 0,1 2 1 0 0,0 0-1 0 0,-30 20 0 0 0,17-11 32 0 0,-57 25 0 0 0,61-33 42 0 0,0 2 0 0 0,1 1 1 0 0,1 2-1 0 0,0 0 0 0 0,1 2 1 0 0,1 1-1 0 0,1 1 0 0 0,-27 29 1 0 0,31-27-7 0 0,1 1-1 0 0,1 2 1 0 0,1-1 0 0 0,1 2 0 0 0,2 1-1 0 0,0 0 1 0 0,-11 31 0 0 0,5-6 107 0 0,5-15-105 0 0,1 1 1 0 0,2 0-1 0 0,2 0 0 0 0,-10 63 1 0 0,18-54-57 0 0,2 0 0 0 0,6 54 0 0 0,-1-36-3 0 0,0-23-6 0 0,2 1 1 0 0,2-1-1 0 0,1 0 0 0 0,21 54 1 0 0,-23-76 7 0 0,1-1 1 0 0,2 0-1 0 0,-1-1 0 0 0,2 0 1 0 0,1 0-1 0 0,0-1 0 0 0,20 21 1 0 0,-10-16-104 0 0,1 0 1 0 0,1-2-1 0 0,1-1 1 0 0,34 21 0 0 0,20 3-91 0 0,1-4 0 0 0,124 41 0 0 0,-197-77 221 0 0,20 7-10 0 0,2-1 0 0 0,-1-2 0 0 0,59 9 0 0 0,-67-15 57 0 0,0 0-1 0 0,0-1 0 0 0,1-1 1 0 0,-1-1-1 0 0,0-1 0 0 0,31-9 0 0 0,-13 0 18 0 0,-2-2-1 0 0,0-2 0 0 0,0-1 1 0 0,56-37-1 0 0,122-103-34 0 0,-159 112 0 0 0,-1-2 0 0 0,82-94 1 0 0,-119 120-5 0 0,0 0 0 0 0,-2-1 0 0 0,0-1 0 0 0,-2 0 0 0 0,-1 0 0 0 0,0-2 0 0 0,-2 1 1 0 0,-1-1-1 0 0,-1-1 0 0 0,8-42 0 0 0,-14 48 17 0 0,0-1 1 0 0,-2 1-1 0 0,0-1 1 0 0,-2 1-1 0 0,0 0 1 0 0,-1-1-1 0 0,-11-38 0 0 0,5 31 45 0 0,-2 0 0 0 0,-1 1 0 0 0,-1 1 0 0 0,-31-47 0 0 0,-1 14 186 0 0,-2 1 0 0 0,-3 3 0 0 0,-86-74 0 0 0,84 84-200 0 0,-1 3-1 0 0,-3 2 1 0 0,-1 2-1 0 0,-120-58 1 0 0,128 75-660 0 0,-1 1 1 0 0,0 3-1 0 0,-2 2 1 0 0,1 2 0 0 0,-2 3-1 0 0,-101-7 1 0 0,132 16 69 0 0,-142 0-3049 0 0,139 3 1764 0 0,-1 2 0 0 0,-31 7 0 0 0,39-5 569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25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1 432 0 0,'0'0'2582'0'0,"-6"28"3367"0"0,5-24-5412 0 0,0 0 0 0 0,-1 0 0 0 0,1 0 0 0 0,-1 0 0 0 0,0 0 0 0 0,0 0 0 0 0,-5 6-1 0 0,-4 4-22 0 0,-1-1-1 0 0,-13 13 0 0 0,-2 1-458 0 0,-60 80-6185 0 0,84-104 5669 0 0,1 0 0 0 0,0 1 0 0 0,0-1 0 0 0,0 0 0 0 0,1 1 0 0 0,-1-1 0 0 0,1 1 0 0 0,0-1 0 0 0,0 1 0 0 0,0 0 0 0 0,0 0 0 0 0,0 5 0 0 0,3 5-1257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27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284 711 544 0 0,'0'0'3705'0'0,"-21"30"5783"0"0,17-25-8821 0 0,0 0 0 0 0,0-1 0 0 0,-1 1 0 0 0,1-1-1 0 0,-1 0 1 0 0,-7 5 0 0 0,-12 11-120 0 0,-55 75 581 0 0,29-33-595 0 0,34-41-924 0 0,2 0 0 0 0,-21 38 0 0 0,28-46-679 0 0,25-29-6437 0 0,13-16 5061 0 0,-18 11 2268 0 0,0 0 0 0 0,-2-1-1 0 0,0 0 1 0 0,-2-1-1 0 0,-1 0 1 0 0,0-1-1 0 0,-2 1 1 0 0,-1-1-1 0 0,0 0 1 0 0,1-38-1 0 0,-4-11 2056 0 0,-3-1 0 0 0,-12-87 0 0 0,12 152-1644 0 0,1-1 0 0 0,0 1 0 0 0,0-1 0 0 0,1 1 0 0 0,1 0 0 0 0,-1-1 1 0 0,1 1-1 0 0,1 0 0 0 0,0 0 0 0 0,7-17 0 0 0,-3 14-69 0 0,0-1 0 0 0,1 1 0 0 0,0 1 0 0 0,1 0 0 0 0,0 0 0 0 0,18-16 0 0 0,-1 6-82 0 0,1 1 0 0 0,0 1 0 0 0,2 1 1 0 0,0 1-1 0 0,44-17 0 0 0,-35 18-129 0 0,0 2 1 0 0,1 2-1 0 0,1 1 0 0 0,54-7 0 0 0,-71 15-47 0 0,1 1 1 0 0,-1 1-1 0 0,1 0 1 0 0,0 2-1 0 0,-1 1 0 0 0,1 2 1 0 0,-1 0-1 0 0,44 13 0 0 0,-59-14 78 0 0,-1 0 0 0 0,0 0 0 0 0,0 1 0 0 0,0 0-1 0 0,0 0 1 0 0,-1 0 0 0 0,0 1 0 0 0,0 0 0 0 0,0 0 0 0 0,10 12-1 0 0,-14-14 32 0 0,0 0-1 0 0,0 0 0 0 0,0 0 0 0 0,-1 1 1 0 0,1-1-1 0 0,-1 0 0 0 0,0 1 0 0 0,0-1 0 0 0,0 1 1 0 0,0-1-1 0 0,-1 1 0 0 0,1 0 0 0 0,-1-1 1 0 0,0 1-1 0 0,0 0 0 0 0,0-1 0 0 0,-1 1 1 0 0,0 0-1 0 0,1-1 0 0 0,-1 1 0 0 0,0-1 0 0 0,0 1 1 0 0,-1-1-1 0 0,1 0 0 0 0,-4 5 0 0 0,-3 6 2 0 0,-1-1 0 0 0,0 0 0 0 0,-1 0-1 0 0,-1-2 1 0 0,0 1 0 0 0,-20 15 0 0 0,-83 57-314 0 0,92-69 183 0 0,-201 130-2560 0 0,73-54-3352 0 0,131-76 1864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28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180 498 396 0 0,'-68'44'4510'0'0,"51"-35"-3741"0"0,1 1 1 0 0,0 1-1 0 0,0 1 1 0 0,-23 22-1 0 0,38-33-751 0 0,1-1 0 0 0,-1 1-1 0 0,0-1 1 0 0,1 1 0 0 0,-1-1-1 0 0,1 1 1 0 0,0 0 0 0 0,-1-1-1 0 0,1 1 1 0 0,-1 0 0 0 0,1-1-1 0 0,0 1 1 0 0,-1 0 0 0 0,1 0-1 0 0,0-1 1 0 0,0 1 0 0 0,0 0-1 0 0,0 0 1 0 0,0-1 0 0 0,0 1-1 0 0,0 0 1 0 0,0 0 0 0 0,0 0-1 0 0,0-1 1 0 0,0 1 0 0 0,0 0-1 0 0,0 0 1 0 0,0-1 0 0 0,1 1-1 0 0,0 1 1 0 0,0-1 13 0 0,0 1 1 0 0,0-1-1 0 0,1 0 1 0 0,-1 1-1 0 0,1-1 1 0 0,-1 0-1 0 0,1 0 0 0 0,0 0 1 0 0,-1 0-1 0 0,1 0 1 0 0,0-1-1 0 0,1 2 1 0 0,7 1 74 0 0,-1-1 0 0 0,0 0 1 0 0,19 2-1 0 0,-11-3-113 0 0,1-2 1 0 0,-1 0-1 0 0,0-1 0 0 0,1 0 0 0 0,-1-2 1 0 0,24-8-1 0 0,-9 1 16 0 0,-2-1 0 0 0,44-25-1 0 0,-60 29 458 0 0,0-2 0 0 0,-1 0 0 0 0,17-16-1 0 0,-21 18 2340 0 0,-40 26-1085 0 0,21-11-1628 0 0,4-3-92 0 0,0 0 0 0 0,1 0 0 0 0,0 0 1 0 0,0 1-1 0 0,0-1 0 0 0,0 1 1 0 0,1 0-1 0 0,0 1 0 0 0,0-1 0 0 0,-5 10 1 0 0,8-13-20 0 0,0 0 0 0 0,0 0 0 0 0,1-1 1 0 0,-1 1-1 0 0,1 0 0 0 0,-1 0 0 0 0,1 0 1 0 0,0 0-1 0 0,-1 0 0 0 0,1-1 1 0 0,0 1-1 0 0,0 0 0 0 0,1 0 0 0 0,-1 0 1 0 0,0 0-1 0 0,0 0 0 0 0,1 0 0 0 0,-1-1 1 0 0,1 1-1 0 0,0 0 0 0 0,0 0 0 0 0,0-1 1 0 0,-1 1-1 0 0,1 0 0 0 0,1-1 0 0 0,-1 1 1 0 0,0-1-1 0 0,0 1 0 0 0,1-1 0 0 0,-1 0 1 0 0,0 1-1 0 0,1-1 0 0 0,-1 0 0 0 0,1 0 1 0 0,0 0-1 0 0,-1 0 0 0 0,1 0 0 0 0,0-1 1 0 0,0 1-1 0 0,-1 0 0 0 0,4 0 0 0 0,3 1-139 0 0,0 0 0 0 0,1 0 0 0 0,-1 0 0 0 0,1-1 0 0 0,0-1-1 0 0,-1 1 1 0 0,1-1 0 0 0,0-1 0 0 0,-1 0 0 0 0,1 0-1 0 0,-1 0 1 0 0,1-1 0 0 0,11-4 0 0 0,14-7-919 0 0,61-30 1 0 0,-65 28 633 0 0,16-10-73 0 0,-34 17 510 0 0,1 1 0 0 0,0 0 0 0 0,21-8-1 0 0,-32 15 257 0 0,3 17 2917 0 0,-6-11-3114 0 0,1 1 1 0 0,1-1-1 0 0,-1 0 0 0 0,1 1 1 0 0,0-1-1 0 0,1 0 1 0 0,-1 0-1 0 0,1 1 1 0 0,1-1-1 0 0,2 5 1 0 0,-4-9-155 0 0,1 1 0 0 0,0-1 1 0 0,-1 0-1 0 0,1-1 0 0 0,0 1 1 0 0,0 0-1 0 0,0 0 0 0 0,0-1 1 0 0,0 1-1 0 0,1-1 0 0 0,-1 0 1 0 0,0 0-1 0 0,1 0 0 0 0,-1 0 1 0 0,1 0-1 0 0,-1 0 0 0 0,1-1 1 0 0,-1 1-1 0 0,1-1 0 0 0,0 0 0 0 0,-1 1 1 0 0,1-1-1 0 0,0 0 0 0 0,-1-1 1 0 0,1 1-1 0 0,-1 0 0 0 0,5-2 1 0 0,34-8-689 0 0,1-2 0 0 0,-2-2 0 0 0,73-34 0 0 0,-84 35 1300 0 0,6 3 2216 0 0,-34 10-2066 0 0,19 27 2336 0 0,-16-24-3127 0 0,-1 1 0 0 0,0-2 0 0 0,1 1 0 0 0,-1 0 0 0 0,1-1 0 0 0,0 0-1 0 0,0 0 1 0 0,0 0 0 0 0,0 0 0 0 0,0-1 0 0 0,1 1 0 0 0,-1-1 0 0 0,0 0 0 0 0,1 0 0 0 0,4 0 0 0 0,-7-1 42 0 0,0 0 0 0 0,0 1 1 0 0,0-1-1 0 0,0 0 1 0 0,1-1-1 0 0,-1 1 0 0 0,0 0 1 0 0,0 0-1 0 0,0-1 0 0 0,0 0 1 0 0,0 1-1 0 0,0-1 0 0 0,0 0 1 0 0,0 0-1 0 0,0 0 0 0 0,0 0 1 0 0,-1 0-1 0 0,1 0 1 0 0,0-1-1 0 0,-1 1 0 0 0,1 0 1 0 0,-1-1-1 0 0,1 1 0 0 0,-1-1 1 0 0,0 0-1 0 0,1 0 0 0 0,-1 1 1 0 0,0-1-1 0 0,0 0 1 0 0,0 0-1 0 0,-1 0 0 0 0,1 0 1 0 0,0-2-1 0 0,-1 2 99 0 0,0 1-1 0 0,0-1 1 0 0,0 1-1 0 0,0 0 1 0 0,0-1-1 0 0,0 1 1 0 0,-1-1 0 0 0,1 1-1 0 0,0 0 1 0 0,-1-1-1 0 0,1 1 1 0 0,-1 0-1 0 0,0 0 1 0 0,1-1 0 0 0,-1 1-1 0 0,0 0 1 0 0,0 0-1 0 0,0 0 1 0 0,0 0-1 0 0,0 0 1 0 0,0 0 0 0 0,0 0-1 0 0,0 0 1 0 0,0 1-1 0 0,0-1 1 0 0,-1 0-1 0 0,1 0 1 0 0,0 1 0 0 0,-1-1-1 0 0,1 1 1 0 0,0 0-1 0 0,-1-1 1 0 0,1 1-1 0 0,-3-1 1 0 0,-1 0 182 0 0,1 0 1 0 0,-1 0-1 0 0,0 1 0 0 0,0-1 0 0 0,1 1 1 0 0,-1 0-1 0 0,0 0 0 0 0,-9 2 0 0 0,11-1-137 0 0,1-1 0 0 0,-1 1-1 0 0,0 0 1 0 0,1 0-1 0 0,-1 0 1 0 0,1 1-1 0 0,-1-1 1 0 0,1 1-1 0 0,0-1 1 0 0,-1 1-1 0 0,1 0 1 0 0,0 0 0 0 0,0 0-1 0 0,0 0 1 0 0,0 0-1 0 0,1 0 1 0 0,-1 0-1 0 0,1 1 1 0 0,-1-1-1 0 0,1 1 1 0 0,0-1-1 0 0,0 1 1 0 0,0-1 0 0 0,0 1-1 0 0,0 0 1 0 0,0-1-1 0 0,1 1 1 0 0,-1 0-1 0 0,1 0 1 0 0,0 0-1 0 0,0-1 1 0 0,0 1 0 0 0,0 0-1 0 0,1 0 1 0 0,-1 0-1 0 0,1-1 1 0 0,0 1-1 0 0,-1 0 1 0 0,1-1-1 0 0,0 1 1 0 0,1 0-1 0 0,-1-1 1 0 0,0 0 0 0 0,3 5-1 0 0,1-3-79 0 0,-1 1-1 0 0,1-1 1 0 0,0 0 0 0 0,0-1-1 0 0,0 1 1 0 0,1-1-1 0 0,-1 0 1 0 0,1 0 0 0 0,0 0-1 0 0,0-1 1 0 0,0 0 0 0 0,0 0-1 0 0,0 0 1 0 0,0-1 0 0 0,0 0-1 0 0,0 0 1 0 0,1-1-1 0 0,11 0 1 0 0,3-1-419 0 0,1 0-1 0 0,-1-2 1 0 0,0 0 0 0 0,29-9-1 0 0,-7-3 92 0 0,0-2 0 0 0,-2-2 0 0 0,79-48 0 0 0,-119 66 462 0 0,1 0 0 0 0,-1 0 0 0 0,1 0 0 0 0,0-1 0 0 0,0 2 0 0 0,0-1 0 0 0,-1 0 0 0 0,1 0 0 0 0,0 1 0 0 0,0-1 0 0 0,0 1-1 0 0,0-1 1 0 0,2 1 0 0 0,-3 1 73 0 0,0 0-1 0 0,0 0 1 0 0,0 0 0 0 0,-1 0-1 0 0,1 0 1 0 0,0 0-1 0 0,-1 0 1 0 0,1 1 0 0 0,-1-1-1 0 0,1 0 1 0 0,-1 1-1 0 0,0-1 1 0 0,1 0 0 0 0,-1 0-1 0 0,0 1 1 0 0,0 2-1 0 0,1 0-254 0 0,0 3 23 0 0,0 0 0 0 0,1 0 0 0 0,0 0 0 0 0,0 0-1 0 0,1 0 1 0 0,0-1 0 0 0,0 1 0 0 0,1-1-1 0 0,-1 0 1 0 0,1 0 0 0 0,6 7 0 0 0,-7-10-81 0 0,-1-1 0 0 0,1 0 1 0 0,0 0-1 0 0,0 0 0 0 0,0 0 1 0 0,0 0-1 0 0,0-1 0 0 0,1 1 1 0 0,-1-1-1 0 0,0 0 0 0 0,1 0 1 0 0,-1 0-1 0 0,1-1 0 0 0,-1 1 1 0 0,1-1-1 0 0,-1 1 0 0 0,1-1 1 0 0,-1 0-1 0 0,1-1 0 0 0,-1 1 1 0 0,1-1-1 0 0,-1 1 0 0 0,1-1 1 0 0,4-2-1 0 0,21-7-1159 0 0,0-2-1 0 0,45-26 1 0 0,-45 22 691 0 0,61-23 1 0 0,-88 38 670 0 0,0 0 0 0 0,0 1 0 0 0,0-1 0 0 0,0 1 0 0 0,1-1 0 0 0,-1 1 0 0 0,0 0 0 0 0,0 0 0 0 0,0 0 0 0 0,0 0 1 0 0,0 0-1 0 0,1 1 0 0 0,-1-1 0 0 0,0 1 0 0 0,0-1 0 0 0,0 1 0 0 0,0 0 0 0 0,0 0 0 0 0,0 0 0 0 0,0 0 0 0 0,0 0 0 0 0,0 0 0 0 0,1 2 0 0 0,3 2 262 0 0,-1 1-1 0 0,0 0 1 0 0,0 0-1 0 0,-1 0 1 0 0,5 10-1 0 0,-5-9-425 0 0,1 0-1 0 0,-1-1 1 0 0,1 1 0 0 0,8 7 0 0 0,-8-10-92 0 0,0-1 0 0 0,1 1 0 0 0,-1-1 1 0 0,1 0-1 0 0,0-1 0 0 0,0 0 0 0 0,0 1 0 0 0,0-2 1 0 0,0 1-1 0 0,1-1 0 0 0,-1 0 0 0 0,0 0 1 0 0,1-1-1 0 0,-1 0 0 0 0,1 0 0 0 0,-1 0 1 0 0,1-1-1 0 0,-1 0 0 0 0,0 0 0 0 0,9-4 1 0 0,3 0 450 0 0,0-1 0 0 0,-1 0 0 0 0,0-2 1 0 0,0 0-1 0 0,28-18 0 0 0,-51 33 4595 0 0,-30 36-5414 0 0,33-40 510 0 0,0 1 0 0 0,0-1 0 0 0,1 1 0 0 0,0 0 0 0 0,0 0 0 0 0,0 0 1 0 0,0 1-1 0 0,1-1 0 0 0,-1 0 0 0 0,-1 9 0 0 0,3-11 65 0 0,1 0 0 0 0,-1 0 1 0 0,0 0-1 0 0,1 0 0 0 0,-1 0 0 0 0,1 0 0 0 0,-1 0 0 0 0,1 0 1 0 0,0-1-1 0 0,0 1 0 0 0,0 0 0 0 0,0 0 0 0 0,0-1 0 0 0,0 1 1 0 0,0-1-1 0 0,1 1 0 0 0,-1-1 0 0 0,0 0 0 0 0,1 1 0 0 0,-1-1 1 0 0,1 0-1 0 0,0 0 0 0 0,-1 0 0 0 0,1 0 0 0 0,0 0 0 0 0,0 0 1 0 0,0-1-1 0 0,-1 1 0 0 0,1 0 0 0 0,0-1 0 0 0,0 0 0 0 0,0 1 1 0 0,0-1-1 0 0,0 0 0 0 0,0 0 0 0 0,4-1 0 0 0,2 1-34 0 0,1 0 0 0 0,0-1 0 0 0,-1 0 0 0 0,1 0-1 0 0,-1-1 1 0 0,1 0 0 0 0,8-4 0 0 0,19-11-274 0 0,-1-2 1 0 0,0 0 0 0 0,-2-3-1 0 0,0-1 1 0 0,-2-1-1 0 0,-1-2 1 0 0,0 0-1 0 0,-2-3 1 0 0,-2 0 0 0 0,0-1-1 0 0,34-55 1 0 0,-50 67 527 0 0,0-2 1 0 0,-1 1-1 0 0,-1-1 0 0 0,-1 0 1 0 0,-1-1-1 0 0,-1 0 1 0 0,3-24-1 0 0,-1-11-553 0 0,-2-84 0 0 0,-5 140 271 0 0,0-1 1 0 0,0 1-1 0 0,0 0 1 0 0,0-1-1 0 0,0 1 1 0 0,0 0-1 0 0,0-1 1 0 0,0 1-1 0 0,0 0 1 0 0,0 0-1 0 0,0-1 1 0 0,0 1-1 0 0,0 0 0 0 0,0-1 1 0 0,0 1-1 0 0,0 0 1 0 0,0-1-1 0 0,0 1 1 0 0,0 0-1 0 0,0 0 1 0 0,0-1-1 0 0,-1 1 1 0 0,1 0-1 0 0,0 0 1 0 0,0-1-1 0 0,0 1 1 0 0,-1 0-1 0 0,1 0 1 0 0,0 0-1 0 0,0-1 1 0 0,-1 1-1 0 0,1 0 1 0 0,0 0-1 0 0,0 0 1 0 0,-1 0-1 0 0,1-1 1 0 0,0 1-1 0 0,0 0 1 0 0,-1 0-1 0 0,-11 8-341 0 0,-7 20 436 0 0,5-3 276 0 0,1 2 1 0 0,2 0-1 0 0,0 0 0 0 0,-11 51 1 0 0,19-67-293 0 0,1 0 1 0 0,0 0-1 0 0,1 0 0 0 0,0 0 1 0 0,1 0-1 0 0,0 1 1 0 0,1-1-1 0 0,0 0 0 0 0,1 0 1 0 0,0 0-1 0 0,0 0 1 0 0,2 0-1 0 0,-1-1 1 0 0,1 1-1 0 0,8 14 0 0 0,-7-19-45 0 0,0 0 0 0 0,0-1-1 0 0,0 1 1 0 0,1-1 0 0 0,0-1 0 0 0,0 1-1 0 0,0-1 1 0 0,0 0 0 0 0,1 0 0 0 0,-1-1-1 0 0,1 0 1 0 0,0 0 0 0 0,0-1 0 0 0,0 0-1 0 0,1 0 1 0 0,-1 0 0 0 0,15 0-1 0 0,5 1-182 0 0,0-2 0 0 0,0-1 0 0 0,42-5 0 0 0,-32-1 113 0 0,0-1 0 0 0,0-1 1 0 0,-1-3-1 0 0,62-25 0 0 0,-123 47 1580 0 0,2 1 0 0 0,0 1 1 0 0,-40 30-1 0 0,55-37-1348 0 0,0 1-1 0 0,1 1 1 0 0,0-1 0 0 0,0 1 0 0 0,-11 17 0 0 0,15-20-94 0 0,0 0 0 0 0,1 0-1 0 0,0 0 1 0 0,0 1 0 0 0,0-1 0 0 0,1 0-1 0 0,-1 1 1 0 0,1-1 0 0 0,1 1 0 0 0,-1 0-1 0 0,1-1 1 0 0,0 7 0 0 0,0-8-57 0 0,1-1-1 0 0,0 1 1 0 0,0-1 0 0 0,0 1-1 0 0,1-1 1 0 0,-1 0 0 0 0,1 1-1 0 0,-1-1 1 0 0,1 0 0 0 0,0 0-1 0 0,1 0 1 0 0,-1 0 0 0 0,0-1-1 0 0,1 1 1 0 0,-1-1 0 0 0,1 1-1 0 0,0-1 1 0 0,0 0 0 0 0,0 0-1 0 0,0 0 1 0 0,0 0 0 0 0,1-1-1 0 0,-1 1 1 0 0,0-1 0 0 0,1 0-1 0 0,3 1 1 0 0,11 3-7 0 0,0-1 0 0 0,0 0 0 0 0,31 1 0 0 0,-43-4-6 0 0,32 0-136 0 0,-1 0 1 0 0,0-3-1 0 0,0 0 0 0 0,0-3 0 0 0,-1-1 1 0 0,1-2-1 0 0,41-14 0 0 0,-32 5-207 0 0,-1-1-1 0 0,0-2 0 0 0,-2-3 0 0 0,81-54 1 0 0,-116 71 292 0 0,0 0 1 0 0,0-1-1 0 0,-1 0 1 0 0,0 0-1 0 0,0-1 0 0 0,-1 0 1 0 0,10-14-1 0 0,-15 21 16 0 0,-1-1-1 0 0,1 0 1 0 0,0 1-1 0 0,0-1 0 0 0,-1 0 1 0 0,1 0-1 0 0,-1 1 1 0 0,1-1-1 0 0,-1 0 1 0 0,0 0-1 0 0,0 0 0 0 0,0 0 1 0 0,0 0-1 0 0,0 0 1 0 0,0 1-1 0 0,0-1 0 0 0,-1 0 1 0 0,0-3-1 0 0,-1 3-49 0 0,1 0 0 0 0,-1 0 0 0 0,1 0-1 0 0,-1 0 1 0 0,0 0 0 0 0,0 1-1 0 0,0-1 1 0 0,0 0 0 0 0,0 1 0 0 0,0 0-1 0 0,0-1 1 0 0,0 1 0 0 0,0 0 0 0 0,-1 0-1 0 0,1 0 1 0 0,0 1 0 0 0,-1-1 0 0 0,-3 0-1 0 0,-4-1-429 0 0,0 1-1 0 0,0-1 0 0 0,0 2 1 0 0,0 0-1 0 0,0 0 0 0 0,0 0 1 0 0,-18 5-1 0 0,5 0-1383 0 0,1 1 0 0 0,-28 11-1 0 0,29-8 565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30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357 158 48 0 0,'-39'6'3617'0'0,"28"-4"-2447"0"0,0 0 0 0 0,0-1-1 0 0,0 0 1 0 0,0 0 0 0 0,0-1 0 0 0,0-1-1 0 0,0 0 1 0 0,0 0 0 0 0,-11-4 0 0 0,21 5-1084 0 0,0 0 0 0 0,0 0 0 0 0,1 0 0 0 0,-1 0 1 0 0,0-1-1 0 0,0 1 0 0 0,0 0 0 0 0,0 0 0 0 0,1-1 0 0 0,-1 1 1 0 0,0-1-1 0 0,0 1 0 0 0,1 0 0 0 0,-1-1 0 0 0,0 0 0 0 0,1 1 1 0 0,-1-1-1 0 0,0 1 0 0 0,1-1 0 0 0,-1 0 0 0 0,1 1 0 0 0,-1-1 1 0 0,1 0-1 0 0,-1-1 0 0 0,2 1-89 0 0,0 0 0 0 0,0-1-1 0 0,0 1 1 0 0,0 0 0 0 0,0 0 0 0 0,0-1 0 0 0,1 1 0 0 0,-1 0-1 0 0,0 0 1 0 0,1 0 0 0 0,-1 1 0 0 0,1-1 0 0 0,-1 0 0 0 0,3 0 0 0 0,217-104 355 0 0,-194 91-255 0 0,0 0 72 0 0,-23 13 306 0 0,-9 7 448 0 0,3-2-983 0 0,0 0 0 0 0,0-1 0 0 0,1 1 0 0 0,0 0 0 0 0,0 0 0 0 0,-1 7 0 0 0,-2 4 160 0 0,-4 12-10 0 0,-2 1 0 0 0,-1-1 1 0 0,-21 35-1 0 0,8-18-38 0 0,1 1 1 0 0,-17 48-1 0 0,36-82-64 0 0,0 1 1 0 0,0 1-1 0 0,1-1 1 0 0,1 0 0 0 0,0 1-1 0 0,1-1 1 0 0,0 14-1 0 0,1-22 7 0 0,0 1 0 0 0,1-1 0 0 0,-1 0 0 0 0,1 0 0 0 0,0 0 0 0 0,0 0 0 0 0,0 0-1 0 0,1 0 1 0 0,-1-1 0 0 0,1 1 0 0 0,0 0 0 0 0,0-1 0 0 0,1 1 0 0 0,-1-1 0 0 0,1 0-1 0 0,-1 1 1 0 0,1-1 0 0 0,0 0 0 0 0,0-1 0 0 0,0 1 0 0 0,1-1 0 0 0,-1 1 0 0 0,1-1 0 0 0,6 3-1 0 0,-5-3-23 0 0,1 0-1 0 0,0 0 0 0 0,0-1 0 0 0,0 1 0 0 0,0-2 0 0 0,0 1 1 0 0,0 0-1 0 0,0-1 0 0 0,0 0 0 0 0,0-1 0 0 0,0 1 1 0 0,0-1-1 0 0,0 0 0 0 0,8-3 0 0 0,6-3-108 0 0,1-1 0 0 0,31-18-1 0 0,-10 5 175 0 0,-28 11 166 0 0,-14 9-193 0 0,0 1-1 0 0,0 0 1 0 0,-1 0-1 0 0,1-1 0 0 0,-1 1 1 0 0,1 0-1 0 0,0 0 0 0 0,-1 0 1 0 0,1 0-1 0 0,0-1 1 0 0,-1 1-1 0 0,1 0 0 0 0,-1 0 1 0 0,1 0-1 0 0,-1 0 1 0 0,1 0-1 0 0,0 0 0 0 0,-1 0 1 0 0,1 0-1 0 0,-1 0 1 0 0,1 0-1 0 0,0 0 0 0 0,-1 0 1 0 0,1 1-1 0 0,-1-1 1 0 0,1 0-1 0 0,0 0 0 0 0,-1 0 1 0 0,1 0-1 0 0,-1 1 0 0 0,1-1 1 0 0,0 0-1 0 0,-1 0 1 0 0,1 1-1 0 0,-1 0 0 0 0,-15 4-97 0 0,0 1-1 0 0,0 1 1 0 0,-21 13-1 0 0,33-17 79 0 0,-1 0 0 0 0,1 0 0 0 0,0 1 0 0 0,0-1 0 0 0,1 1 0 0 0,-1 0 0 0 0,1 0 0 0 0,0 0 0 0 0,0 0 0 0 0,0 1 0 0 0,0-1 1 0 0,1 1-1 0 0,0 0 0 0 0,0 0 0 0 0,0-1 0 0 0,-1 7 0 0 0,1 5-2 0 0,1 0 1 0 0,1 1-1 0 0,1-1 1 0 0,0 0-1 0 0,1 0 1 0 0,1 0-1 0 0,0-1 1 0 0,8 21-1 0 0,-1 7 102 0 0,11 73 518 0 0,7 158 0 0 0,-26-245-435 0 0,-1 0 1 0 0,-4 40-1 0 0,2-66-117 0 0,0-1 1 0 0,0 1 0 0 0,0-1 0 0 0,0 1 0 0 0,0-1 0 0 0,-1 0 0 0 0,1 0 0 0 0,-1 1 0 0 0,1-1 0 0 0,-1 0 0 0 0,0 0-1 0 0,0-1 1 0 0,0 1 0 0 0,0 0 0 0 0,0-1 0 0 0,0 1 0 0 0,0-1 0 0 0,-1 1 0 0 0,1-1 0 0 0,-1 0 0 0 0,1 0 0 0 0,-1 0-1 0 0,1-1 1 0 0,-1 1 0 0 0,1 0 0 0 0,-1-1 0 0 0,-3 1 0 0 0,-13 1-10 0 0,1 0 0 0 0,-35-2 0 0 0,34 0-157 0 0,-177-15-2589 0 0,125 7 150 0 0,-3 8-11503 0 0,65 0 12387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41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403 223 784 0 0,'-59'-72'7481'0'0,"41"53"-5264"0"0,1-2 0 0 0,1 0-1 0 0,0-1 1 0 0,-23-46-1 0 0,41 79-1889 0 0,0 0 0 0 0,-1 1 0 0 0,0-1 0 0 0,0 1 0 0 0,-2-1-1 0 0,1 0 1 0 0,-3 12 0 0 0,-17 121 37 0 0,13-96-7 0 0,-121 564 1957 0 0,64-344-2770 0 0,55-216-868 0 0,3 0-1 0 0,1 0 1 0 0,4 64-1 0 0,2-105 354 0 0,0 0 0 0 0,0 0 0 0 0,1 0 0 0 0,7 19 0 0 0,-8-26 114 0 0,1 0 1 0 0,0 1 0 0 0,0-1 0 0 0,0 0 0 0 0,0 0 0 0 0,1 0-1 0 0,0 0 1 0 0,0-1 0 0 0,0 1 0 0 0,0-1 0 0 0,0 0 0 0 0,1 0-1 0 0,5 5 1 0 0,-1-5-826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41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83 1120 0 0,'-25'-11'4046'0'0,"-34"-20"-1"0"0,-6-4 2023 0 0,63 34-5960 0 0,0 1 0 0 0,0-1 0 0 0,0 0-1 0 0,0 0 1 0 0,0 1 0 0 0,0-1 0 0 0,0 1-1 0 0,0 0 1 0 0,-1-1 0 0 0,1 1 0 0 0,0 0-1 0 0,0 0 1 0 0,0 0 0 0 0,0 1 0 0 0,0-1-1 0 0,0 1 1 0 0,0-1 0 0 0,0 1 0 0 0,0-1-1 0 0,0 1 1 0 0,0 0 0 0 0,-3 2 0 0 0,2-1-47 0 0,0 1 0 0 0,0 0 0 0 0,1-1 0 0 0,-1 1 0 0 0,1 0 1 0 0,0 0-1 0 0,0 0 0 0 0,0 1 0 0 0,0-1 0 0 0,0 0 0 0 0,-1 8 1 0 0,-1-1-28 0 0,2 0 0 0 0,-1 0 1 0 0,2 1-1 0 0,-1-1 1 0 0,1 1-1 0 0,1-1 1 0 0,0 1-1 0 0,2 15 1 0 0,2-9 26 0 0,1 0 0 0 0,1 0 0 0 0,0-1 0 0 0,2 0 0 0 0,-1 0 0 0 0,2 0 0 0 0,0-1 0 0 0,1 0 0 0 0,1-1 1 0 0,0 0-1 0 0,1-1 0 0 0,0 0 0 0 0,1-1 0 0 0,0-1 0 0 0,1 1 0 0 0,1-2 0 0 0,21 12 0 0 0,-22-14-16 0 0,0-1-1 0 0,0-1 1 0 0,0 0-1 0 0,1-1 1 0 0,0-1-1 0 0,0 0 1 0 0,1-1-1 0 0,29 2 1 0 0,-32-5-106 0 0,-1 0 1 0 0,0-1-1 0 0,0 0 0 0 0,0-1 1 0 0,0-1-1 0 0,0 0 1 0 0,-1 0-1 0 0,1-1 0 0 0,-1 0 1 0 0,0-1-1 0 0,0-1 0 0 0,13-8 1 0 0,-17 9-560 0 0,1-1 1 0 0,-1 0 0 0 0,0 0-1 0 0,-1-1 1 0 0,1 0-1 0 0,-1 0 1 0 0,-1 0 0 0 0,10-16-1 0 0,-6 5-2219 0 0,-1 1 1 0 0,-1-1-1 0 0,7-24 0 0 0,-9 24 1071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42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12 1216 0 0,'0'0'1600'0'0,"-6"-3"3401"0"0,-11-2-1929 0 0,3 3-2057 0 0,1 1 1 0 0,0 0-1 0 0,0 1 1 0 0,-1 1-1 0 0,1 0 0 0 0,-20 4 1 0 0,25-3-886 0 0,1 0-1 0 0,-1 1 1 0 0,1 0 0 0 0,0 1-1 0 0,0-1 1 0 0,0 1 0 0 0,0 1 0 0 0,1-1-1 0 0,0 1 1 0 0,0 0 0 0 0,0 0-1 0 0,-8 11 1 0 0,1 1-13 0 0,1 0 1 0 0,0 1-1 0 0,2 0 0 0 0,0 1 1 0 0,1 0-1 0 0,1 1 0 0 0,1 0 1 0 0,-9 39-1 0 0,7-15-307 0 0,2 1 1 0 0,2-1-1 0 0,2 54 0 0 0,3-79-528 0 0,0-1 0 0 0,2 1 0 0 0,7 35-1 0 0,-8-50 183 0 0,1 1 0 0 0,-1 0 0 0 0,1 0 0 0 0,1 0 0 0 0,-1-1 0 0 0,1 1 0 0 0,-1-1 0 0 0,7 7-1 0 0,-8-9 24 0 0,1 0-1 0 0,0 0 1 0 0,1-1-1 0 0,-1 1 1 0 0,0-1-1 0 0,0 1 1 0 0,1-1-1 0 0,-1 0 1 0 0,0 0-1 0 0,1 0 1 0 0,-1 0-1 0 0,1 0 1 0 0,0 0-1 0 0,-1-1 1 0 0,1 1-1 0 0,0-1 0 0 0,4 0 1 0 0,5-1-1274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42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62 1180 0 0,'-26'-10'6888'0'0,"-38"-22"0"0"0,71 31-4189 0 0,40-8-2613 0 0,32 2-873 0 0,153 5 1 0 0,-25 21-3018 0 0,-189-18 3032 0 0,34 6-1077 0 0,-50-6 1620 0 0,0-1-1 0 0,0 1 1 0 0,0-1-1 0 0,0 1 0 0 0,0-1 1 0 0,-1 1-1 0 0,1 0 1 0 0,0 0-1 0 0,0 0 0 0 0,0 0 1 0 0,-1 1-1 0 0,1-1 0 0 0,-1 0 1 0 0,1 1-1 0 0,-1-1 1 0 0,1 1-1 0 0,-1-1 0 0 0,0 1 1 0 0,2 3-1 0 0,-2 13-2511 0 0,-1-8 1447 0 0</inkml:trace>
  <inkml:trace contextRef="#ctx0" brushRef="#br0" timeOffset="1">122 350 328 0 0,'-120'61'9214'0'0,"120"-61"-9156"0"0,0 0 1 0 0,0 0 0 0 0,0 0 0 0 0,0 0 0 0 0,0 0 0 0 0,1 0 0 0 0,-1 0 0 0 0,0 0 0 0 0,0 1-1 0 0,0-1 1 0 0,0 0 0 0 0,0 0 0 0 0,0 0 0 0 0,0 0 0 0 0,0 0 0 0 0,0 0 0 0 0,0 0 0 0 0,0 0-1 0 0,0 1 1 0 0,0-1 0 0 0,0 0 0 0 0,0 0 0 0 0,0 0 0 0 0,0 0 0 0 0,0 0 0 0 0,0 0 0 0 0,0 1-1 0 0,0-1 1 0 0,0 0 0 0 0,0 0 0 0 0,0 0 0 0 0,0 0 0 0 0,0 0 0 0 0,0 0 0 0 0,0 0 0 0 0,0 1-1 0 0,0-1 1 0 0,0 0 0 0 0,0 0 0 0 0,0 0 0 0 0,0 0 0 0 0,0 0 0 0 0,0 0 0 0 0,-1 0 0 0 0,1 0-1 0 0,0 0 1 0 0,0 0 0 0 0,0 1 0 0 0,0-1 0 0 0,0 0 0 0 0,0 0 0 0 0,0 0 0 0 0,0 0 0 0 0,-1 0-1 0 0,1 0 1 0 0,0 0 0 0 0,0 0 0 0 0,0 0 0 0 0,0 0 0 0 0,0 0 0 0 0,0 0 0 0 0,-1 0 0 0 0,1 0-1 0 0,17 3 1158 0 0,22-2-509 0 0,103-4 415 0 0,28 0-1688 0 0,-57 8-2987 0 0,-112-5 3412 0 0,0 0 0 0 0,1 0 0 0 0,-1 0-1 0 0,0 0 1 0 0,1 1 0 0 0,-1-1 0 0 0,0 0-1 0 0,1 1 1 0 0,-1-1 0 0 0,0 0 0 0 0,0 1-1 0 0,1 0 1 0 0,-1-1 0 0 0,0 1 0 0 0,0 0-1 0 0,0-1 1 0 0,0 1 0 0 0,0 0 0 0 0,0 0-1 0 0,2 2 1 0 0,-3-2-9 0 0,0 0 0 0 0,1 0 0 0 0,-1 0-1 0 0,0 0 1 0 0,0 0 0 0 0,0 0 0 0 0,0 0 0 0 0,0 0 0 0 0,0 0 0 0 0,0 0-1 0 0,-1 0 1 0 0,1 0 0 0 0,0-1 0 0 0,0 1 0 0 0,-1 0 0 0 0,1 0 0 0 0,-1 0-1 0 0,1 0 1 0 0,-1 0 0 0 0,1 0 0 0 0,-2 0 0 0 0,-2 5-485 0 0,-1 0 0 0 0,0-1 0 0 0,0 1 0 0 0,-1-1 0 0 0,1-1 0 0 0,-8 6 0 0 0,-7 2-547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43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64 628 0 0,'-7'6'404'0'0,"0"1"0"0"0,0 0 0 0 0,1 1-1 0 0,-1 0 1 0 0,2-1 0 0 0,-1 2 0 0 0,1-1 0 0 0,1 1 0 0 0,-1 0 0 0 0,1 0-1 0 0,1 0 1 0 0,-4 14 0 0 0,6-16-297 0 0,0-1 0 0 0,1 0 1 0 0,-1 0-1 0 0,1 1 0 0 0,0-1 0 0 0,1 0 0 0 0,0 0 0 0 0,0 1 1 0 0,0-1-1 0 0,1 0 0 0 0,0 0 0 0 0,0 0 0 0 0,0 0 1 0 0,1-1-1 0 0,0 1 0 0 0,0-1 0 0 0,0 1 0 0 0,1-1 0 0 0,0 0 1 0 0,7 7-1 0 0,-3-4-213 0 0,0-1 0 0 0,0 0 0 0 0,1 0 1 0 0,0-1-1 0 0,0 0 0 0 0,1 0 0 0 0,-1-1 0 0 0,1-1 1 0 0,20 7-1 0 0,-15-7-620 0 0,1 0 0 0 0,-1-1 0 0 0,1-1 0 0 0,0-1 0 0 0,0 0 0 0 0,20-2 0 0 0,2-3-559 0 0</inkml:trace>
  <inkml:trace contextRef="#ctx0" brushRef="#br0" timeOffset="1">1121 17 1040 0 0,'1'0'193'0'0,"-1"0"1"0"0,0 0-1 0 0,1 0 0 0 0,-1 0 0 0 0,0-1 1 0 0,1 1-1 0 0,-1 0 0 0 0,0 0 1 0 0,1-1-1 0 0,-1 1 0 0 0,0 0 0 0 0,1-1 1 0 0,-1 1-1 0 0,0 0 0 0 0,0-1 0 0 0,0 1 1 0 0,1 0-1 0 0,-1-1 0 0 0,0 1 1 0 0,0-1-1 0 0,0 1 0 0 0,0 0 0 0 0,0-1 1 0 0,0 1-1 0 0,0-1 0 0 0,1 1 0 0 0,-1-1 1 0 0,0 1-1 0 0,-1 0 0 0 0,1-1 1 0 0,0 1-1 0 0,0-1 0 0 0,0 1 0 0 0,0 0 1 0 0,0-1-1 0 0,-16-4 3868 0 0,-23 9-901 0 0,24-1-2754 0 0,0 1-1 0 0,0 1 0 0 0,1 1 0 0 0,0 0 0 0 0,-25 14 0 0 0,-63 49 165 0 0,97-66-541 0 0,-27 21-56 0 0,2 0 0 0 0,0 2 1 0 0,2 1-1 0 0,-35 44 0 0 0,57-64-394 0 0,1 1 0 0 0,0 0 0 0 0,0 0 0 0 0,1 0 1 0 0,0 0-1 0 0,-3 10 0 0 0,7-18 330 0 0,0 1-1 0 0,-1-1 1 0 0,1 0 0 0 0,0 1 0 0 0,0-1 0 0 0,0 0 0 0 0,0 1 0 0 0,0-1-1 0 0,0 0 1 0 0,0 1 0 0 0,0-1 0 0 0,0 1 0 0 0,0-1 0 0 0,0 0-1 0 0,0 1 1 0 0,0-1 0 0 0,1 0 0 0 0,-1 1 0 0 0,0-1 0 0 0,0 0 0 0 0,0 1-1 0 0,0-1 1 0 0,1 0 0 0 0,-1 1 0 0 0,0-1 0 0 0,0 0 0 0 0,0 0 0 0 0,1 1-1 0 0,-1-1 1 0 0,0 0 0 0 0,1 0 0 0 0,-1 1 0 0 0,0-1 0 0 0,0 0-1 0 0,1 0 1 0 0,-1 0 0 0 0,0 0 0 0 0,1 1 0 0 0,18-3-2973 0 0,16-14-1234 0 0,-7-11 1393 0 0,-15 8 1678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43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63 214 288 0 0,'0'-6'796'0'0,"-1"0"0"0"0,0 1 0 0 0,0-1 0 0 0,-1 1 0 0 0,1 0 0 0 0,-1-1 0 0 0,-1 1-1 0 0,1 0 1 0 0,-1 0 0 0 0,1 0 0 0 0,-1 1 0 0 0,-1-1 0 0 0,-5-6 0 0 0,5 6 388 0 0,4 5-1095 0 0,0 0-1 0 0,0 0 0 0 0,0 0 1 0 0,0-1-1 0 0,0 1 1 0 0,0 0-1 0 0,0 0 1 0 0,-1 0-1 0 0,1 0 0 0 0,0 0 1 0 0,0 0-1 0 0,0-1 1 0 0,0 1-1 0 0,-1 0 1 0 0,1 0-1 0 0,0 0 0 0 0,0 0 1 0 0,0 0-1 0 0,-1 0 1 0 0,1 0-1 0 0,0 0 1 0 0,0 0-1 0 0,0 0 1 0 0,0 0-1 0 0,-1 0 0 0 0,1 0 1 0 0,0 0-1 0 0,0 0 1 0 0,0 0-1 0 0,-1 0 1 0 0,1 0-1 0 0,0 0 0 0 0,0 0 1 0 0,0 0-1 0 0,-1 0 1 0 0,1 0-1 0 0,0 0 1 0 0,0 1-1 0 0,0-1 0 0 0,-1 0 1 0 0,-6 10 1012 0 0,-1 11-627 0 0,7-14-477 0 0,0-1 0 0 0,1 0 0 0 0,-1 0 0 0 0,1 1 0 0 0,1-1 0 0 0,-1 0-1 0 0,1 0 1 0 0,0 0 0 0 0,0 0 0 0 0,1 0 0 0 0,0 0 0 0 0,0 0 0 0 0,0 0 0 0 0,1 0-1 0 0,0-1 1 0 0,0 1 0 0 0,0-1 0 0 0,1 0 0 0 0,0 0 0 0 0,0 0 0 0 0,0-1 0 0 0,0 1-1 0 0,1-1 1 0 0,0 0 0 0 0,0 0 0 0 0,0-1 0 0 0,0 1 0 0 0,0-1 0 0 0,1 0 0 0 0,0-1-1 0 0,-1 1 1 0 0,1-1 0 0 0,0 0 0 0 0,9 1 0 0 0,5 1-323 0 0,0-1 0 0 0,0-1-1 0 0,1-1 1 0 0,-1 0 0 0 0,0-2 0 0 0,1 0 0 0 0,-1-2 0 0 0,0 0-1 0 0,0-1 1 0 0,0-1 0 0 0,23-9 0 0 0,1-3 39 0 0,-1-2 1 0 0,-1-2 0 0 0,68-45-1 0 0,-66 30 2132 0 0,-30 23 571 0 0,-21 13-2159 0 0,0 1 0 0 0,0 1 1 0 0,0-1-1 0 0,0 1 0 0 0,0 0 1 0 0,0 0-1 0 0,-11 7 0 0 0,-44 26 184 0 0,62-35-437 0 0,-19 12 108 0 0,1 0 0 0 0,0 2 0 0 0,1 0 0 0 0,1 1-1 0 0,1 0 1 0 0,0 1 0 0 0,-17 24 0 0 0,24-29-211 0 0,1 0 1 0 0,1 1-1 0 0,0-1 0 0 0,0 1 0 0 0,1 1 1 0 0,0-1-1 0 0,1 1 0 0 0,1 0 0 0 0,0 0 1 0 0,1 0-1 0 0,0 0 0 0 0,1 0 0 0 0,0 20 1 0 0,2-29-133 0 0,-1 0 0 0 0,1 1 0 0 0,0-1 0 0 0,0 1 0 0 0,0-1 0 0 0,0 0 0 0 0,1 0 0 0 0,0 0 0 0 0,0 0 0 0 0,0 0 0 0 0,0 0 0 0 0,0 0 0 0 0,1-1 0 0 0,0 1 0 0 0,0-1 0 0 0,5 6 0 0 0,-4-7-216 0 0,-1 1 0 0 0,1-1 0 0 0,0 0-1 0 0,0 0 1 0 0,0 0 0 0 0,0 0 0 0 0,0 0 0 0 0,0-1 0 0 0,0 0 0 0 0,1 0 0 0 0,-1 0-1 0 0,0-1 1 0 0,0 1 0 0 0,1-1 0 0 0,-1 0 0 0 0,1 0 0 0 0,-1-1 0 0 0,0 1 0 0 0,1-1-1 0 0,-1 0 1 0 0,0 0 0 0 0,0 0 0 0 0,0-1 0 0 0,0 1 0 0 0,7-5 0 0 0,8-5-1240 0 0,1-3 194 0 0</inkml:trace>
  <inkml:trace contextRef="#ctx0" brushRef="#br0" timeOffset="1">564 42 884 0 0,'-93'-42'12053'0'0,"110"47"-9208"0"0,42 12-300 0 0,-32-10-5115 0 0,43 6 1 0 0,-47-10-299 0 0,0 0 0 0 0,-1 2 0 0 0,26 9 0 0 0,-32-9 1408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10:0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49 76 0 0,'0'0'159'0'0,"0"-33"1504"0"0,0 33-1653 0 0,0-1 0 0 0,0 0 0 0 0,0 1 0 0 0,0-1 0 0 0,0 1-1 0 0,0-1 1 0 0,0 0 0 0 0,0 1 0 0 0,-1-1 0 0 0,1 1 0 0 0,0-1 0 0 0,0 1-1 0 0,-1-1 1 0 0,1 1 0 0 0,0-1 0 0 0,-1 1 0 0 0,1-1 0 0 0,0 1 0 0 0,-1-1 0 0 0,1 1-1 0 0,-1-1 1 0 0,1 1 0 0 0,-1 0 0 0 0,1-1 0 0 0,-1 1 0 0 0,1 0 0 0 0,-1-1 0 0 0,1 1-1 0 0,-1 0 1 0 0,1 0 0 0 0,-1 0 0 0 0,-21-2-495 0 0,14 3 438 0 0,7-1 4 0 0,-20 7-949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44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1 216 0 0,'0'0'2694'0'0,"31"11"181"0"0,27-3-1419 0 0,14 2-1030 0 0,0-2 0 0 0,125-4 0 0 0,-184-5-269 0 0,-1 0-1 0 0,1 0 0 0 0,0-2 0 0 0,-1 0 0 0 0,19-6 2750 0 0,-32 9-2862 0 0,0 0 0 0 0,1 1 0 0 0,-1-1 0 0 0,0 0 0 0 0,1 1 0 0 0,-1-1 0 0 0,0 1 0 0 0,1-1-1 0 0,-1 1 1 0 0,1-1 0 0 0,-1 1 0 0 0,1-1 0 0 0,-1 1 0 0 0,1-1 0 0 0,-1 1 0 0 0,1 0 0 0 0,-1-1-1 0 0,1 1 1 0 0,0 0 0 0 0,-1-1 0 0 0,1 1 0 0 0,0 0 0 0 0,0 0 0 0 0,0-1 0 0 0,0 1 0 0 0,-1 0-1 0 0,1 0 1 0 0,0-1 0 0 0,0 1 0 0 0,0 0 0 0 0,1 0 0 0 0,-1-1 0 0 0,0 1 0 0 0,0 0 0 0 0,0 0-1 0 0,0-1 1 0 0,1 1 0 0 0,-1 0 0 0 0,1 0 0 0 0,9 29-503 0 0,-6-26 301 0 0,1 0 0 0 0,0 0 0 0 0,0 0 0 0 0,0-1 0 0 0,0 0 0 0 0,1 0 0 0 0,-1 0 0 0 0,1-1 0 0 0,0 1 0 0 0,0-2 0 0 0,0 1 0 0 0,0 0 0 0 0,0-1 0 0 0,0 0 0 0 0,0-1 0 0 0,0 0 0 0 0,0 0 0 0 0,8 0 0 0 0,15-3-348 0 0,-1 0 1 0 0,46-13-1 0 0,-48 10 231 0 0,71-24 1961 0 0,-88 53 2569 0 0,-1 1-4540 0 0,-4-19 58 0 0,0-1 0 0 0,0 0 0 0 0,0 1 0 0 0,1-1 0 0 0,0-1-1 0 0,-1 1 1 0 0,1-1 0 0 0,1 0 0 0 0,-1 0 0 0 0,0 0 0 0 0,1-1 0 0 0,-1 0 0 0 0,1 0 0 0 0,0 0 0 0 0,0 0 0 0 0,0-1 0 0 0,0 0 0 0 0,0-1 0 0 0,10 1 0 0 0,6-1-416 0 0,0-1 0 0 0,1 0-1 0 0,-1-2 1 0 0,22-5 0 0 0,-14 1 175 0 0,-1-2 0 0 0,0 0 0 0 0,31-16-1 0 0,26-24 9180 0 0,-114 60-7094 0 0,24-8-1571 0 0,0 0 0 0 0,0 0 0 0 0,0 1 1 0 0,0 0-1 0 0,1 0 0 0 0,-1 0 0 0 0,1 0 0 0 0,0 0 0 0 0,0 1 0 0 0,1-1 0 0 0,-1 1 0 0 0,1 0 0 0 0,0 0 0 0 0,0 0 0 0 0,-1 9 0 0 0,2-8-119 0 0,1 0-1 0 0,0 0 1 0 0,0 0-1 0 0,0 0 1 0 0,1 0-1 0 0,0 0 1 0 0,0 0 0 0 0,0 0-1 0 0,1 0 1 0 0,0 0-1 0 0,0-1 1 0 0,1 1-1 0 0,4 8 1 0 0,-3-7-78 0 0,16 24-732 0 0,-20-30 852 0 0,1 0 0 0 0,0-1 1 0 0,-1 1-1 0 0,1 0 1 0 0,-1-1-1 0 0,1 1 0 0 0,0 0 1 0 0,0-1-1 0 0,-1 1 0 0 0,1-1 1 0 0,0 0-1 0 0,0 1 0 0 0,0-1 1 0 0,0 0-1 0 0,-1 1 0 0 0,1-1 1 0 0,0 0-1 0 0,0 0 1 0 0,0 0-1 0 0,0 1 0 0 0,0-1 1 0 0,0 0-1 0 0,0 0 0 0 0,-1-1 1 0 0,1 1-1 0 0,0 0 0 0 0,0 0 1 0 0,0 0-1 0 0,0-1 0 0 0,0 1 1 0 0,0 0-1 0 0,-1-1 0 0 0,1 1 1 0 0,1-1-1 0 0,20-15-246 0 0,0 2-1 0 0,1 0 0 0 0,1 1 1 0 0,0 2-1 0 0,46-16 1 0 0,-64 25 352 0 0,0 0 0 0 0,0 0 0 0 0,0 1 0 0 0,1 0 0 0 0,-1 0-1 0 0,0 1 1 0 0,1-1 0 0 0,-1 1 0 0 0,1 1 0 0 0,-1-1 0 0 0,0 1 0 0 0,1 1 0 0 0,-1-1 0 0 0,0 1 0 0 0,0 0 0 0 0,0 0 0 0 0,11 6 0 0 0,-2 0-368 0 0,0-1 0 0 0,0-1-1 0 0,1 0 1 0 0,0-1 0 0 0,0-1 0 0 0,0 0 0 0 0,1-1-1 0 0,-1-1 1 0 0,1-1 0 0 0,0 0 0 0 0,-1-1-1 0 0,1-1 1 0 0,0 0 0 0 0,16-4 0 0 0,-12 1 75 0 0,54-8-948 0 0,-27 12 3151 0 0,-31 18-1049 0 0,-10-15-1016 0 0,1 0-1 0 0,-1 0 1 0 0,1-1-1 0 0,0-1 1 0 0,0 1-1 0 0,0-1 1 0 0,14 0-1 0 0,-19-1-16 0 0,143 19-3302 0 0,-144-18 3632 0 0,1-1-1 0 0,0 0 0 0 0,-1 0 1 0 0,1 0-1 0 0,-1-1 0 0 0,1 1 1 0 0,-1-1-1 0 0,1 1 0 0 0,-1-1 0 0 0,3-1 1 0 0,41-26-1295 0 0,-7 4 93 0 0,-25 19 729 0 0,0 1 0 0 0,0 0 0 0 0,1 1 0 0 0,-1 0 0 0 0,1 1 0 0 0,-1 1 0 0 0,1 0 0 0 0,0 1 0 0 0,0 1 0 0 0,22 3 0 0 0,-37-4 270 0 0,0 0-1 0 0,1 0 1 0 0,-1 0 0 0 0,1 0-1 0 0,-1 0 1 0 0,0 0 0 0 0,1 0-1 0 0,-1 0 1 0 0,1 0 0 0 0,-1 0-1 0 0,0 0 1 0 0,1 0 0 0 0,-1 0-1 0 0,1 0 1 0 0,-1 1 0 0 0,0-1-1 0 0,1 0 1 0 0,-1 0 0 0 0,0 0-1 0 0,1 1 1 0 0,-1-1 0 0 0,0 0-1 0 0,1 0 1 0 0,-1 1 0 0 0,0-1-1 0 0,1 0 1 0 0,-1 1-1 0 0,0-1 1 0 0,0 0 0 0 0,0 1-1 0 0,1-1 1 0 0,-1 0 0 0 0,0 1-1 0 0,0-1 1 0 0,0 1 0 0 0,0-1-1 0 0,0 0 1 0 0,1 1 0 0 0,-1-1-1 0 0,0 1 1 0 0,0-1 0 0 0,0 0-1 0 0,0 1 1 0 0,0 0 0 0 0,-1-1 40 0 0,0 1 0 0 0,1 0 0 0 0,-1 0 0 0 0,1-1 0 0 0,-1 1 1 0 0,0-1-1 0 0,1 1 0 0 0,-1 0 0 0 0,0-1 0 0 0,0 1 0 0 0,0-1 0 0 0,1 0 1 0 0,-1 1-1 0 0,0-1 0 0 0,0 0 0 0 0,0 1 0 0 0,0-1 0 0 0,0 0 0 0 0,-1 0 1 0 0,-146 13 3023 0 0,129-13-2854 0 0,-1-1 0 0 0,1-1 0 0 0,0-1 0 0 0,-1 0-1 0 0,-29-10 1 0 0,47 12-229 0 0,0 0-1 0 0,-1 0 0 0 0,1 0 1 0 0,0 0-1 0 0,0 0 0 0 0,0-1 1 0 0,0 1-1 0 0,0-1 0 0 0,0 1 1 0 0,1-1-1 0 0,-1 0 0 0 0,0 0 0 0 0,1 0 1 0 0,-1 0-1 0 0,1 0 0 0 0,0 0 1 0 0,-2-3-1 0 0,3 4-14 0 0,-1-1 0 0 0,1 1 0 0 0,0 0 0 0 0,0 0 0 0 0,-1-1-1 0 0,1 1 1 0 0,0 0 0 0 0,0 0 0 0 0,0-1 0 0 0,0 1 0 0 0,0 0 0 0 0,1 0 0 0 0,-1-1 0 0 0,0 1-1 0 0,1 0 1 0 0,-1 0 0 0 0,1 0 0 0 0,-1-1 0 0 0,1 1 0 0 0,-1 0 0 0 0,1 0 0 0 0,0 0 0 0 0,-1 0-1 0 0,1 0 1 0 0,0 0 0 0 0,0 0 0 0 0,0 0 0 0 0,0 1 0 0 0,0-1 0 0 0,0 0 0 0 0,0 0 0 0 0,0 1 0 0 0,0-1-1 0 0,2 0 1 0 0,3-2-8 0 0,0 0-1 0 0,0 1 0 0 0,0-1 0 0 0,1 1 1 0 0,-1 1-1 0 0,1-1 0 0 0,0 1 0 0 0,-1 0 1 0 0,1 1-1 0 0,0 0 0 0 0,-1 0 0 0 0,1 0 1 0 0,0 1-1 0 0,0-1 0 0 0,-1 2 0 0 0,1-1 1 0 0,-1 1-1 0 0,1 0 0 0 0,6 3 0 0 0,10 6 41 0 0,0 2 0 0 0,-1 0 0 0 0,36 29 0 0 0,-32-23 31 0 0,30 17-1 0 0,-55-35-11 0 0,0 0 0 0 0,0 0 0 0 0,1-1-1 0 0,-1 1 1 0 0,0-1 0 0 0,0 1 0 0 0,0-1 0 0 0,1 1-1 0 0,-1-1 1 0 0,0 0 0 0 0,0 1 0 0 0,1-1-1 0 0,-1 0 1 0 0,0 0 0 0 0,0 0 0 0 0,1 0 0 0 0,-1 0-1 0 0,0 0 1 0 0,1-1 0 0 0,-1 1 0 0 0,0 0-1 0 0,3-1 1 0 0,-4 0-67 0 0,1 0 0 0 0,0 0-1 0 0,0 0 1 0 0,-1 0 0 0 0,1 0 0 0 0,0 0-1 0 0,-1 0 1 0 0,1 0 0 0 0,-1 0 0 0 0,1 0-1 0 0,-1 0 1 0 0,0 0 0 0 0,1 0 0 0 0,-1-1-1 0 0,0 1 1 0 0,0 0 0 0 0,0 0 0 0 0,0 0-1 0 0,0-3 1 0 0,0 0-226 0 0,-1-1 0 0 0,1 1-1 0 0,-1 0 1 0 0,0-1 0 0 0,0 1 0 0 0,-1-1 0 0 0,1 1 0 0 0,-1 0-1 0 0,0 0 1 0 0,0 0 0 0 0,0 0 0 0 0,-4-4 0 0 0,-29-21-3946 0 0,16 16 1814 0 0,11 6 1249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45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130 304 988 0 0,'-12'-9'1395'0'0,"0"-1"0"0"0,1 0-1 0 0,1-1 1 0 0,-1 0 0 0 0,2-1-1 0 0,0 0 1 0 0,0 0 0 0 0,-7-15 0 0 0,11 17-1250 0 0,0 0 1 0 0,1-1 0 0 0,0 0 0 0 0,1 0 0 0 0,0 0 0 0 0,-3-22 0 0 0,6 31-379 0 0,0-1-1 0 0,0 0 1 0 0,0 1 0 0 0,0-1 0 0 0,0 1-1 0 0,1-1 1 0 0,-1 1 0 0 0,1-1-1 0 0,-1 1 1 0 0,1-1 0 0 0,0 1-1 0 0,0 0 1 0 0,0-1 0 0 0,1 1 0 0 0,-1 0-1 0 0,0 0 1 0 0,1 0 0 0 0,-1 0-1 0 0,1 0 1 0 0,0 0 0 0 0,0 0-1 0 0,3-3 1 0 0,3 0-901 0 0,0 1 0 0 0,0 0 0 0 0,0 0 0 0 0,1 0 0 0 0,8-2-1 0 0,-13 5 814 0 0,16-8-1149 0 0</inkml:trace>
  <inkml:trace contextRef="#ctx0" brushRef="#br0" timeOffset="1">659 54 1084 0 0,'-73'81'7814'0'0,"50"-54"-7153"0"0,2 1 1 0 0,-30 49 0 0 0,-23 50-2070 0 0,-48 55-6312 0 0,104-159 6525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0:45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7 184 0 0,'47'-4'819'0'0,"1"2"0"0"0,94 9 1 0 0,-98-4-763 0 0,-14-1-63 0 0,89 10-588 0 0,-107-10 472 0 0,0 1 0 0 0,0 0 0 0 0,0 1-1 0 0,-1 0 1 0 0,1 0 0 0 0,-1 1 0 0 0,15 10 0 0 0,-24-13 103 0 0,1-1 1 0 0,-1 1-1 0 0,0 0 1 0 0,0 0-1 0 0,0 1 0 0 0,0-1 1 0 0,-1 0-1 0 0,1 0 1 0 0,-1 1-1 0 0,1-1 0 0 0,-1 1 1 0 0,0-1-1 0 0,0 1 1 0 0,0 0-1 0 0,0 0 0 0 0,0-1 1 0 0,-1 1-1 0 0,1 0 1 0 0,-1 0-1 0 0,0 0 0 0 0,0-1 1 0 0,0 1-1 0 0,0 0 1 0 0,0 0-1 0 0,-1 0 0 0 0,1 0 1 0 0,-1-1-1 0 0,0 1 1 0 0,0 0-1 0 0,-2 4 0 0 0,-4 7-238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1:0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70 352 0 0,'1'-1'245'0'0,"0"1"0"0"0,0-1 1 0 0,-1 0-1 0 0,1 0 0 0 0,0 0 0 0 0,0-1 0 0 0,-1 1 1 0 0,1 0-1 0 0,-1 0 0 0 0,1 0 0 0 0,-1 0 0 0 0,1-1 0 0 0,-1 1 1 0 0,0 0-1 0 0,0 0 0 0 0,1-1 0 0 0,-1 1 0 0 0,0 0 1 0 0,0 0-1 0 0,0-1 0 0 0,-1 1 0 0 0,1 0 0 0 0,0-1 0 0 0,0 1 1 0 0,-1 0-1 0 0,1 0 0 0 0,0 0 0 0 0,-1-1 0 0 0,0 1 1 0 0,0-2-1 0 0,-4-17 6261 0 0,-3 9-1851 0 0,4 11-4664 0 0,1 1 0 0 0,0 0-1 0 0,-1 0 1 0 0,1 0 0 0 0,0 0 0 0 0,0 1 0 0 0,0-1 0 0 0,0 1 0 0 0,0 0 0 0 0,0 0 0 0 0,0 0-1 0 0,1 0 1 0 0,-1 0 0 0 0,-4 5 0 0 0,-35 43-63 0 0,36-41 97 0 0,-129 188 402 0 0,53-71-248 0 0,49-79-167 0 0,8-14-34 0 0,2 1-1 0 0,1 2 1 0 0,-32 71-1 0 0,54-107-73 0 0,0 1-1 0 0,0-1 0 0 0,-1 0 0 0 0,1 0 0 0 0,0 0 0 0 0,0 1 0 0 0,0-1 0 0 0,0 0 0 0 0,0 0 0 0 0,0 1 0 0 0,0-1 0 0 0,0 0 0 0 0,0 0 0 0 0,0 1 0 0 0,0-1 1 0 0,0 0-1 0 0,0 0 0 0 0,0 1 0 0 0,0-1 0 0 0,0 0 0 0 0,0 0 0 0 0,0 1 0 0 0,0-1 0 0 0,0 0 0 0 0,0 0 0 0 0,0 0 0 0 0,0 1 0 0 0,1-1 0 0 0,-1 0 1 0 0,0 0-1 0 0,0 0 0 0 0,0 1 0 0 0,0-1 0 0 0,1 0 0 0 0,-1 0 0 0 0,0 0 0 0 0,0 0 0 0 0,0 1 0 0 0,1-1 0 0 0,-1 0 0 0 0,0 0 0 0 0,0 0 0 0 0,15-2-3229 0 0,25-14-1425 0 0,-30 11 3312 0 0,34-18-2252 0 0,-23 11 2512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1:0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26 150 556 0 0,'-25'-116'5514'0'0,"27"90"-3043"0"0,0 18 553 0 0,-1 18-1560 0 0,0-2-1263 0 0,0 0 0 0 0,1-1 1 0 0,0 1-1 0 0,0-1 1 0 0,1 1-1 0 0,0-1 0 0 0,0 0 1 0 0,5 7-1 0 0,7 17 163 0 0,1 18-5 0 0,19 94-1 0 0,-11-34-378 0 0,-4-38-111 0 0,17 72-4943 0 0,-36-136 4254 0 0,-1 0 1 0 0,1 1-1 0 0,-1-1 0 0 0,0 0 0 0 0,-1 0 1 0 0,0 0-1 0 0,0 1 0 0 0,-1-1 1 0 0,1 0-1 0 0,-4 8 0 0 0,2-4-328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2:1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31 148 0 0,'0'0'741'0'0,"0"-21"1292"0"0,-20 12-2187 0 0,12 8-2262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2:2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119 518 240 0 0,'-74'0'4951'0'0,"70"2"-4560"0"0,0-1-1 0 0,1 1 1 0 0,-1 0 0 0 0,0 0 0 0 0,1 0-1 0 0,-1 1 1 0 0,1-1 0 0 0,0 1-1 0 0,-4 3 1 0 0,7-5-337 0 0,-1-1-38 0 0,1 0 1 0 0,0 0-1 0 0,0 0 0 0 0,0 0 1 0 0,-1 0-1 0 0,1 0 0 0 0,0 0 0 0 0,0 0 1 0 0,0 1-1 0 0,-1-1 0 0 0,1 0 1 0 0,0 0-1 0 0,0 0 0 0 0,0 0 0 0 0,-1 0 1 0 0,1 0-1 0 0,0 1 0 0 0,0-1 1 0 0,0 0-1 0 0,0 0 0 0 0,0 0 0 0 0,0 1 1 0 0,-1-1-1 0 0,1 0 0 0 0,0 0 1 0 0,0 0-1 0 0,0 1 0 0 0,0-1 0 0 0,0 0 1 0 0,0 0-1 0 0,0 1 0 0 0,0-1 1 0 0,0 0-1 0 0,0 0 0 0 0,0 0 0 0 0,0 1 1 0 0,0-1-1 0 0,0 0 0 0 0,0 0 1 0 0,0 1-1 0 0,0-1 0 0 0,0 0 0 0 0,0 0 1 0 0,0 0-1 0 0,1 1 0 0 0,-1-1 1 0 0,0 0-1 0 0,0 0 0 0 0,0 0 0 0 0,0 0 1 0 0,0 1-1 0 0,1-1 0 0 0,-1 0 1 0 0,0 0-1 0 0,0 0 0 0 0,0 0 0 0 0,0 0 1 0 0,1 1-1 0 0,21-1 1086 0 0,41-11 758 0 0,-55 10-1651 0 0,86-21 1181 0 0,160-60 1 0 0,82-60-1177 0 0,-291 122-212 0 0,-31 14-44 0 0,379-185-4277 0 0,-384 186 3609 0 0,-1 0 0 0 0,1-1 1 0 0,-1 0-1 0 0,0 0 1 0 0,-1-1-1 0 0,0 0 0 0 0,7-8 1 0 0,-14 15 526 0 0,0-1-1 0 0,-1 0 1 0 0,1 0 0 0 0,0 1 0 0 0,0-1 0 0 0,-1 0 0 0 0,1 0 0 0 0,0 1 0 0 0,-1-1 0 0 0,1 0 0 0 0,-1 1 0 0 0,1-1 0 0 0,-1 0 0 0 0,1 1 0 0 0,-1-1 0 0 0,1 1 0 0 0,-1-1 0 0 0,0 1 0 0 0,1-1 0 0 0,-1 1 0 0 0,0-1-1 0 0,0 1 1 0 0,0-1-219 0 0,-7-6-908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2:2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0 446 384 0 0,'5'-2'6771'0'0,"13"-7"-5259"0"0,161-64 2488 0 0,179-86-3587 0 0,-214 97-928 0 0,133-65-4889 0 0,-274 125 4848 0 0,16-7-102 0 0,-8 6-4240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2:2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1 444 128 0 0,'10'5'489'0'0,"0"-1"-1"0"0,0 0 1 0 0,0-1 0 0 0,1 0-1 0 0,-1-1 1 0 0,1 0 0 0 0,0 0-1 0 0,0-1 1 0 0,-1-1 0 0 0,1 0-1 0 0,20-2 1 0 0,9-4-73 0 0,72-22 1 0 0,-82 19-226 0 0,233-84 50 0 0,-8-22-917 0 0,-245 110 623 0 0,361-185-5164 0 0,-331 169 4234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0T13:34:30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95 508 0 0,'-2'-2'357'0'0,"1"0"1"0"0,-1 0-1 0 0,0 0 0 0 0,0 0 1 0 0,0 0-1 0 0,0 1 0 0 0,0-1 1 0 0,0 1-1 0 0,-5-2 0 0 0,5 1-3 0 0,0 1 0 0 0,0 0 0 0 0,-1 0-1 0 0,1-1 1 0 0,0 1 0 0 0,1-1-1 0 0,-1 0 1 0 0,0 0 0 0 0,-2-2 0 0 0,-1-4 3774 0 0,-7-17-4 0 0,6 14-3446 0 0,6 11-800 0 0,0-1-1 0 0,-1 1 1 0 0,1 0-1 0 0,0-1 1 0 0,0 1 0 0 0,0-1-1 0 0,0 1 1 0 0,-1 0-1 0 0,1-1 1 0 0,0 1 0 0 0,0-1-1 0 0,0 1 1 0 0,0 0-1 0 0,0-1 1 0 0,0 1 0 0 0,0-1-1 0 0,0 1 1 0 0,0 0-1 0 0,0-1 1 0 0,0 1 0 0 0,0-1-1 0 0,0 1 1 0 0,0 0 0 0 0,0-1-1 0 0,1 1 1 0 0,-1-1-1 0 0,0 1 1 0 0,0 0 0 0 0,0-1-1 0 0,1 1 1 0 0,-1 0-1 0 0,0-1 1 0 0,0 1 0 0 0,1-1-1 0 0,10 6-6009 0 0,2 1 5045 0 0,18 19-2211 0 0,-18-17 2230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10:0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380 185 432 0 0,'0'0'1988'0'0,"11"-30"1499"0"0,27-14 4002 0 0,-102 44-5809 0 0,-86 0-3450 0 0,140 0 1666 0 0,0 1-1 0 0,0 0 1 0 0,0 0 0 0 0,0 1-1 0 0,1 1 1 0 0,-1-1 0 0 0,0 2-1 0 0,1-1 1 0 0,0 1 0 0 0,0 0-1 0 0,0 1 1 0 0,1 0 0 0 0,-1 1-1 0 0,-8 7 1 0 0,11-7 108 0 0,0-1 0 0 0,1 1-1 0 0,-1 0 1 0 0,1 0 0 0 0,1 1 0 0 0,-1-1 0 0 0,1 1-1 0 0,0 0 1 0 0,1 1 0 0 0,-1-1 0 0 0,2 0-1 0 0,-1 1 1 0 0,1 0 0 0 0,0 0 0 0 0,0-1 0 0 0,1 1-1 0 0,0 16 1 0 0,1-2 94 0 0,0 0 1 0 0,2 0-1 0 0,1 0 0 0 0,1 0 0 0 0,1-1 0 0 0,0 0 1 0 0,2 0-1 0 0,0 0 0 0 0,2-1 0 0 0,0 0 1 0 0,23 36-1 0 0,-23-43-61 0 0,1-1-1 0 0,1 0 1 0 0,0 0 0 0 0,0-1 0 0 0,1 0 0 0 0,1-1-1 0 0,0-1 1 0 0,0 0 0 0 0,0-1 0 0 0,1 0 0 0 0,19 7-1 0 0,-12-7-12 0 0,0-2 0 0 0,0 0-1 0 0,0-1 1 0 0,0-1 0 0 0,1-2-1 0 0,0 0 1 0 0,35-1 0 0 0,-21-4 4 0 0,-1-1 1 0 0,0-1 0 0 0,0-3 0 0 0,0 0-1 0 0,-1-3 1 0 0,0 0 0 0 0,-1-2-1 0 0,-1-2 1 0 0,60-36 0 0 0,-54 25 44 0 0,-1-1-1 0 0,48-46 1 0 0,-66 54 34 0 0,-1-1 1 0 0,-1 0-1 0 0,0-1 1 0 0,-2-1-1 0 0,21-37 1 0 0,-33 52-63 0 0,1-1 1 0 0,-1 1 0 0 0,-1-1 0 0 0,1 1 0 0 0,-1-1-1 0 0,-1 0 1 0 0,1 0 0 0 0,-1 0 0 0 0,-1 0-1 0 0,1 0 1 0 0,-1-1 0 0 0,-1 1 0 0 0,0 0 0 0 0,0 0-1 0 0,0 0 1 0 0,-4-9 0 0 0,2 8-50 0 0,0 1 1 0 0,-1 0-1 0 0,-1 0 1 0 0,1 0 0 0 0,-1 1-1 0 0,-1-1 1 0 0,1 1-1 0 0,-1 1 1 0 0,0-1-1 0 0,-1 1 1 0 0,1 0-1 0 0,-1 0 1 0 0,-1 1-1 0 0,-10-7 1 0 0,-6-1-256 0 0,-1 0 1 0 0,0 2 0 0 0,0 1 0 0 0,-1 1-1 0 0,0 1 1 0 0,-1 1 0 0 0,-35-5-1 0 0,25 9-769 0 0,1 0-1 0 0,0 3 0 0 0,-1 1 0 0 0,1 1 0 0 0,-37 8 0 0 0,59-7 176 0 0,-1 1 0 0 0,0 0-1 0 0,1 2 1 0 0,0-1-1 0 0,-22 14 1 0 0,17-9-398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0T13:34:31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39 692 0 0,'-2'1'378'0'0,"0"-1"-1"0"0,0 0 1 0 0,0 0-1 0 0,0 0 1 0 0,0 0-1 0 0,0 0 1 0 0,0 0-1 0 0,1-1 0 0 0,-1 1 1 0 0,0-1-1 0 0,0 1 1 0 0,0-1-1 0 0,1 0 1 0 0,-1 1-1 0 0,0-1 1 0 0,0 0-1 0 0,1 0 1 0 0,-1 0-1 0 0,1 0 1 0 0,-1-1-1 0 0,1 1 1 0 0,0 0-1 0 0,-1-1 1 0 0,1 1-1 0 0,0-1 1 0 0,-1-2-1 0 0,-2-2 2023 0 0,-2-6-7085 0 0,15 21-1110 0 0,-1 3 3968 0 0,-3-5 946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3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91 204 400 0 0,'-6'-5'517'0'0,"1"-1"-1"0"0,0 0 1 0 0,0-1-1 0 0,0 1 1 0 0,-3-9-1 0 0,-14-19 1735 0 0,-7-7 2265 0 0,27 37-3723 0 0,-1-6 3624 0 0,20 7-4044 0 0,92-2-610 0 0,150-26 1 0 0,-64 5-5763 0 0,-97 21-2118 0 0,-85 5 6957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3:1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0 368 0 0,'0'0'3231'0'0,"12"2"6218"0"0,-9 0-9903 0 0,-4 69 1117 0 0,0-14-857 0 0,11 110 0 0 0,-4-133-2915 0 0,15 48 1 0 0,-21-79 2776 0 0,1-1 1 0 0,0 0-1 0 0,0 0 0 0 0,0 0 1 0 0,0 0-1 0 0,0 0 0 0 0,0 0 1 0 0,1 0-1 0 0,-1 0 0 0 0,1 0 0 0 0,-1-1 1 0 0,1 1-1 0 0,0-1 0 0 0,0 1 1 0 0,-1-1-1 0 0,5 2 0 0 0,6 2-673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3:1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155 530 156 0 0,'-100'-112'5906'0'0,"94"105"-5793"0"0,0 0-1 0 0,1 0 1 0 0,0-1 0 0 0,0 1 0 0 0,1-1 0 0 0,0 0-1 0 0,0-1 1 0 0,1 1 0 0 0,0-1 0 0 0,0 0-1 0 0,1 1 1 0 0,1-1 0 0 0,-1 0 0 0 0,1 0 0 0 0,1 0-1 0 0,0 0 1 0 0,0-1 0 0 0,0 1 0 0 0,1 0-1 0 0,1 0 1 0 0,0 0 0 0 0,0 1 0 0 0,0-1 0 0 0,1 0-1 0 0,1 1 1 0 0,3-9 0 0 0,1 5-179 0 0,-1-1 0 0 0,2 1 0 0 0,-1 0-1 0 0,2 1 1 0 0,-1 0 0 0 0,2 0 0 0 0,-1 1 0 0 0,1 1 0 0 0,1 0 0 0 0,0 0 0 0 0,0 1 0 0 0,1 1-1 0 0,0 0 1 0 0,0 0 0 0 0,0 2 0 0 0,1-1 0 0 0,0 2 0 0 0,0 0 0 0 0,18-3 0 0 0,-14 5 81 0 0,0 0-1 0 0,-1 0 1 0 0,1 2 0 0 0,0 0 0 0 0,-1 1-1 0 0,1 1 1 0 0,0 1 0 0 0,-1 0 0 0 0,0 1 0 0 0,0 1-1 0 0,0 1 1 0 0,0 0 0 0 0,-1 1 0 0 0,0 1 0 0 0,24 16-1 0 0,-31-18 69 0 0,0 0 1 0 0,-1 1-1 0 0,0 1 0 0 0,0-1 0 0 0,-1 1 0 0 0,1 0 0 0 0,-2 1 0 0 0,1-1 0 0 0,-1 2 0 0 0,-1-1 0 0 0,0 0 0 0 0,0 1 0 0 0,0 0 0 0 0,-2 0 1 0 0,1 1-1 0 0,-1-1 0 0 0,-1 1 0 0 0,0-1 0 0 0,0 1 0 0 0,-1 0 0 0 0,0 0 0 0 0,-1-1 0 0 0,0 1 0 0 0,-1 0 0 0 0,0 0 0 0 0,-1 0 0 0 0,0-1 0 0 0,-1 1 1 0 0,-6 16-1 0 0,-3 0 16 0 0,-2 0 0 0 0,-1-1 1 0 0,0-1-1 0 0,-2 0 1 0 0,-1-2-1 0 0,-22 24 0 0 0,-137 122-54 0 0,77-78-248 0 0,65-60-34 0 0,18-16-253 0 0,0 1 0 0 0,-17 20 0 0 0,34-36 420 0 0,0 0 1 0 0,0 0 0 0 0,-1 0 0 0 0,1 1 0 0 0,0-1 0 0 0,0 0 0 0 0,-1 0 0 0 0,1 0 0 0 0,0 1 0 0 0,0-1 0 0 0,-1 0 0 0 0,1 0 0 0 0,0 1 0 0 0,0-1 0 0 0,0 0 0 0 0,0 0 0 0 0,-1 1 0 0 0,1-1 0 0 0,0 0 0 0 0,0 0 0 0 0,0 1 0 0 0,0-1 0 0 0,0 0 0 0 0,0 1 0 0 0,0-1 0 0 0,0 0 0 0 0,0 1 0 0 0,0-1 0 0 0,0 0 0 0 0,0 0 0 0 0,0 1 0 0 0,0-1 0 0 0,0 0 0 0 0,0 1-1 0 0,0-1 1 0 0,0 0 0 0 0,1 0 0 0 0,-1 1 0 0 0,0-1 0 0 0,0 0 0 0 0,0 0 0 0 0,0 1 0 0 0,1-1 0 0 0,-1 0 0 0 0,0 0 0 0 0,0 1 0 0 0,0-1 0 0 0,1 0 0 0 0,-1 0 0 0 0,0 0 0 0 0,0 0 0 0 0,1 1 0 0 0,-1-1 0 0 0,0 0 0 0 0,1 0 0 0 0,-1 0 0 0 0,0 0 0 0 0,29-2-1723 0 0,34-14-313 0 0,-45 9 1370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3:5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523 145 276 0 0,'0'-5'905'0'0,"-1"3"-763"0"0,1 0 0 0 0,0 0-1 0 0,-1 0 1 0 0,1 0 0 0 0,0 0 0 0 0,1 0 0 0 0,-1 0-1 0 0,0 0 1 0 0,0 0 0 0 0,1 0 0 0 0,-1 0 0 0 0,1 0-1 0 0,0 0 1 0 0,0 0 0 0 0,-1 0 0 0 0,1 1-1 0 0,0-1 1 0 0,0 0 0 0 0,1 1 0 0 0,-1-1 0 0 0,2-1-1 0 0,9-19 908 0 0,-5 9-576 0 0,6-7 197 0 0,10-11 2383 0 0,-20 22-1035 0 0,-3 9-1952 0 0,0 0 0 0 0,0 0 0 0 0,0 0 0 0 0,0 0 0 0 0,0 0 0 0 0,0 0 0 0 0,0 0 0 0 0,0-1 0 0 0,0 1 0 0 0,0 0 0 0 0,0 0 0 0 0,0 0 0 0 0,-1 0-30 0 0,1 1-23 0 0,-2 0-13 0 0,2 0 36 0 0,-18 6 670 0 0,-3 6-740 0 0,20-12 32 0 0,0-1-1 0 0,1 1 0 0 0,-1-1 1 0 0,0 1-1 0 0,0-1 0 0 0,0 1 1 0 0,0 0-1 0 0,0-1 0 0 0,1 1 1 0 0,-1 0-1 0 0,0 0 0 0 0,1-1 1 0 0,-1 1-1 0 0,0 0 0 0 0,1 0 1 0 0,-1 0-1 0 0,1 0 0 0 0,-1 0 1 0 0,1 0-1 0 0,0 0 1 0 0,-1 0-1 0 0,1 1 0 0 0,-3 3 12 0 0,0 0 0 0 0,0-1-1 0 0,0 1 1 0 0,0-1 0 0 0,-1 0-1 0 0,0 0 1 0 0,0 0 0 0 0,0 0 0 0 0,-6 4-1 0 0,-14 13 39 0 0,-26 30 374 0 0,25-27-116 0 0,2 1 0 0 0,-26 34 0 0 0,-83 113 587 0 0,105-134-771 0 0,-62 96 335 0 0,70-102-430 0 0,7-12 6 0 0,-20 44 0 0 0,30-59-36 0 0,0 1-1 0 0,0 0 1 0 0,0 0 0 0 0,1 0-1 0 0,0 0 1 0 0,0 0 0 0 0,0 0-1 0 0,1 0 1 0 0,0 0 0 0 0,0 0-1 0 0,1 0 1 0 0,1 11-1 0 0,-1-16 2 0 0,0 1 0 0 0,0-1-1 0 0,0 0 1 0 0,0 0-1 0 0,0 0 1 0 0,0 1 0 0 0,0-1-1 0 0,0 0 1 0 0,1-1-1 0 0,-1 1 1 0 0,0 0-1 0 0,1 0 1 0 0,-1 0 0 0 0,0-1-1 0 0,1 1 1 0 0,-1-1-1 0 0,1 1 1 0 0,-1-1 0 0 0,1 0-1 0 0,-1 1 1 0 0,1-1-1 0 0,-1 0 1 0 0,1 0 0 0 0,0 0-1 0 0,-1 0 1 0 0,1 0-1 0 0,-1-1 1 0 0,1 1-1 0 0,2-1 1 0 0,46-10-130 0 0,-17-2-207 0 0,0-2 0 0 0,-1-1 0 0 0,-1-1 0 0 0,42-31 0 0 0,-49 32 271 0 0,128-84-345 0 0,-147 97 426 0 0,5-2-59 0 0,-18 13 17 0 0,3-2 45 0 0,1 0-1 0 0,1 0 1 0 0,-1 1 0 0 0,1-1 0 0 0,0 1 0 0 0,0 0-1 0 0,1 0 1 0 0,0 0 0 0 0,0 0 0 0 0,1 0-1 0 0,-1 10 1 0 0,-3 9-5 0 0,2-14-5 0 0,1-1 1 0 0,0 1-1 0 0,1-1 1 0 0,0 1 0 0 0,1 0-1 0 0,0-1 1 0 0,1 1 0 0 0,0-1-1 0 0,1 1 1 0 0,0-1-1 0 0,1 1 1 0 0,0-1 0 0 0,6 12-1 0 0,-6-16 16 0 0,0-1 1 0 0,0-1-1 0 0,1 1 0 0 0,0 0 1 0 0,0-1-1 0 0,0 0 0 0 0,1 0 0 0 0,0 0 1 0 0,0-1-1 0 0,0 1 0 0 0,0-1 1 0 0,1 0-1 0 0,-1-1 0 0 0,1 1 0 0 0,0-1 1 0 0,0 0-1 0 0,1-1 0 0 0,-1 0 1 0 0,0 0-1 0 0,1 0 0 0 0,0 0 0 0 0,-1-1 1 0 0,14 0-1 0 0,-2 0 1 0 0,1-2 1 0 0,-1-1-1 0 0,1 0 0 0 0,-1-1 0 0 0,0-1 1 0 0,0 0-1 0 0,0-2 0 0 0,32-14 1 0 0,-29 10 2 0 0,-1-1 0 0 0,0 0 0 0 0,-1-2 0 0 0,0 0 0 0 0,-1-1 0 0 0,31-31 0 0 0,-41 36 51 0 0,-1 0 0 0 0,1 0 0 0 0,-2-1 0 0 0,1 0 0 0 0,-1-1 0 0 0,-1 1 0 0 0,0-1 0 0 0,0 0 0 0 0,-1 0 0 0 0,-1-1 0 0 0,0 1 1 0 0,0-1-1 0 0,-2 0 0 0 0,2-14 0 0 0,-3 19-3 0 0,0 0 0 0 0,0-1 0 0 0,-1 1 0 0 0,0 0 0 0 0,-1 0 0 0 0,1 0 0 0 0,-1 0 0 0 0,-1 0 0 0 0,1 0 0 0 0,-1 1 1 0 0,0-1-1 0 0,-1 1 0 0 0,1 0 0 0 0,-1 0 0 0 0,-1 0 0 0 0,1 0 0 0 0,-1 1 0 0 0,0 0 0 0 0,0 0 0 0 0,-1 0 0 0 0,1 0 0 0 0,-1 1 0 0 0,0 0 1 0 0,-9-5-1 0 0,8 6-84 0 0,0 0 1 0 0,0 0 0 0 0,0 0-1 0 0,-1 1 1 0 0,1 0 0 0 0,-1 0-1 0 0,1 1 1 0 0,-1 0 0 0 0,0 0-1 0 0,1 1 1 0 0,-1 0 0 0 0,0 0-1 0 0,1 1 1 0 0,-1 0 0 0 0,0 0 0 0 0,1 1-1 0 0,-1 0 1 0 0,1 0 0 0 0,0 1-1 0 0,0 0 1 0 0,0 0 0 0 0,-11 7-1 0 0,17-9 6 0 0,0-1 0 0 0,0 1-1 0 0,1-1 1 0 0,-1 1 0 0 0,0-1-1 0 0,0 1 1 0 0,1-1-1 0 0,-1 1 1 0 0,0 0 0 0 0,1-1-1 0 0,-1 1 1 0 0,0 0 0 0 0,1-1-1 0 0,-1 1 1 0 0,1 0 0 0 0,-1 0-1 0 0,1 0 1 0 0,0 0 0 0 0,-1 0-1 0 0,1-1 1 0 0,0 1-1 0 0,0 0 1 0 0,-1 0 0 0 0,1 0-1 0 0,0 0 1 0 0,0 0 0 0 0,0 1-1 0 0,1 0-1 0 0,0-1 0 0 0,-1 0 0 0 0,1 0 0 0 0,0 0 0 0 0,0 0 0 0 0,0-1 0 0 0,0 1 0 0 0,0 0 0 0 0,0 0 0 0 0,0 0 0 0 0,1-1 0 0 0,-1 1 0 0 0,0-1 0 0 0,0 1 0 0 0,0-1 0 0 0,3 1 0 0 0,7 2-36 0 0,0 0 1 0 0,0-1 0 0 0,15 0 0 0 0,4-2-214 0 0,0-2-1 0 0,0-1 1 0 0,0-1 0 0 0,-1-1-1 0 0,30-10 1 0 0,-27 6-53 0 0,1 2 0 0 0,0 1 0 0 0,53-3 0 0 0,-81 9 284 0 0,0 0-1 0 0,0 1 1 0 0,0-1 0 0 0,0 1-1 0 0,0 0 1 0 0,-1 0 0 0 0,1 0-1 0 0,0 0 1 0 0,0 1 0 0 0,-1 0-1 0 0,1 0 1 0 0,-1 1 0 0 0,0-1 0 0 0,0 1-1 0 0,5 3 1 0 0,-5-1 53 0 0,1 0-1 0 0,-1 0 1 0 0,0 0-1 0 0,-1 0 1 0 0,1 1 0 0 0,-1 0-1 0 0,0-1 1 0 0,0 1-1 0 0,-1 1 1 0 0,3 10 0 0 0,30 139 1922 0 0,-34-154-1938 0 0,-1 0 30 0 0,0 0 0 0 0,1 0 0 0 0,-1 1 0 0 0,0-1 0 0 0,0 0 0 0 0,-1 0 0 0 0,1 0 0 0 0,0 1 0 0 0,-1-1-1 0 0,1 0 1 0 0,-1 0 0 0 0,0 0 0 0 0,1 0 0 0 0,-1 0 0 0 0,0 0 0 0 0,0 0 0 0 0,-1 0 0 0 0,1 0-1 0 0,0 0 1 0 0,-1-1 0 0 0,1 1 0 0 0,-1 0 0 0 0,1-1 0 0 0,-1 0 0 0 0,0 1 0 0 0,1-1 0 0 0,-1 0-1 0 0,-3 2 1 0 0,-5 2-148 0 0,-1 0 0 0 0,0-1 0 0 0,0 0 1 0 0,-16 3-1 0 0,-6 3-865 0 0,4 0-457 0 0,20-8 520 0 0,1 0 0 0 0,0 1 0 0 0,0 0 0 0 0,0 0 1 0 0,0 1-1 0 0,0 0 0 0 0,1 1 0 0 0,-14 10 0 0 0,21-14 672 0 0,-1 0 0 0 0,0 0 0 0 0,1 0 0 0 0,-1 0 0 0 0,0 0 0 0 0,1 0 0 0 0,0 1 0 0 0,-1-1 0 0 0,1 0 0 0 0,0 0 0 0 0,-1 1 0 0 0,1-1 0 0 0,0 0 0 0 0,0 1 0 0 0,0-1 0 0 0,1 2 0 0 0,-1 2-317 0 0,0 5-739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3:5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86 460 0 0,'2'-2'259'0'0,"-1"-1"-1"0"0,0 1 1 0 0,0 0 0 0 0,0 0-1 0 0,0-1 1 0 0,0 1-1 0 0,0 0 1 0 0,0-1 0 0 0,-1 1-1 0 0,1-1 1 0 0,-1 1 0 0 0,0-1-1 0 0,0 1 1 0 0,0-1 0 0 0,0 1-1 0 0,0-1 1 0 0,-1 1-1 0 0,1-1 1 0 0,-1 1 0 0 0,1-1-1 0 0,-1 1 1 0 0,0-1 0 0 0,0 1-1 0 0,0 0 1 0 0,0 0 0 0 0,-1-1-1 0 0,1 1 1 0 0,0 0-1 0 0,-1 0 1 0 0,0 0 0 0 0,1 1-1 0 0,-1-1 1 0 0,0 0 0 0 0,0 0-1 0 0,0 1 1 0 0,-2-2 0 0 0,3 3-173 0 0,0-1 1 0 0,1 1-1 0 0,-1 0 1 0 0,1 0-1 0 0,-1 0 1 0 0,0 0-1 0 0,1-1 1 0 0,-1 1-1 0 0,0 0 1 0 0,1 0-1 0 0,-1 0 1 0 0,1 0-1 0 0,-1 0 1 0 0,0 0-1 0 0,1 1 1 0 0,-1-1-1 0 0,0 0 1 0 0,1 0 0 0 0,-1 0-1 0 0,0 1 1 0 0,1-1-1 0 0,-1 0 1 0 0,1 0-1 0 0,-1 1 1 0 0,1-1-1 0 0,-1 1 1 0 0,1-1-1 0 0,-1 0 1 0 0,1 1-1 0 0,-1-1 1 0 0,1 1-1 0 0,-1-1 1 0 0,1 1-1 0 0,0-1 1 0 0,-1 1-1 0 0,1 0 1 0 0,0-1-1 0 0,-1 2 1 0 0,-12 30 318 0 0,8-17 81 0 0,-36 99 1087 0 0,13-30-878 0 0,5-26-357 0 0,-99 276-145 0 0,118-320-221 0 0,-1-2-542 0 0,2 0 0 0 0,-1 0 0 0 0,2 0 1 0 0,-1 1-1 0 0,0 18 0 0 0,3-29 340 0 0,0 1-1 0 0,0-1 0 0 0,0 1 1 0 0,1-1-1 0 0,-1 0 1 0 0,1 1-1 0 0,-1-1 1 0 0,1 0-1 0 0,0 1 0 0 0,0-1 1 0 0,0 0-1 0 0,0 0 1 0 0,1 0-1 0 0,-1 0 1 0 0,0 0-1 0 0,1 0 0 0 0,-1 0 1 0 0,1-1-1 0 0,0 1 1 0 0,0 0-1 0 0,-1-1 0 0 0,1 1 1 0 0,0-1-1 0 0,0 0 1 0 0,0 0-1 0 0,1 1 1 0 0,-1-1-1 0 0,0-1 0 0 0,0 1 1 0 0,1 0-1 0 0,-1-1 1 0 0,0 1-1 0 0,1-1 1 0 0,-1 1-1 0 0,4-1 0 0 0,40 0-2825 0 0,-18-2 1682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3:5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97 388 0 0,'0'-5'425'0'0,"0"0"0"0"0,0 1 0 0 0,0-1 1 0 0,-1 1-1 0 0,0-1 0 0 0,1 1 0 0 0,-2 0 0 0 0,1-1 0 0 0,-1 1 0 0 0,1 0 0 0 0,-1 0 1 0 0,0 0-1 0 0,0 0 0 0 0,-5-5 0 0 0,5 6-172 0 0,-1 1 1 0 0,0-1-1 0 0,0 1 1 0 0,0 0-1 0 0,0 0 1 0 0,0 0-1 0 0,-1 0 0 0 0,1 1 1 0 0,0-1-1 0 0,-1 1 1 0 0,1 0-1 0 0,-1 0 1 0 0,0 0-1 0 0,1 1 1 0 0,-1-1-1 0 0,0 1 1 0 0,1 0-1 0 0,-5 0 0 0 0,3 1-185 0 0,0-1 0 0 0,1 1 0 0 0,-1 0-1 0 0,0 0 1 0 0,1 0 0 0 0,-1 1 0 0 0,1-1 0 0 0,0 1-1 0 0,0 0 1 0 0,0 1 0 0 0,0-1 0 0 0,0 1-1 0 0,0-1 1 0 0,0 1 0 0 0,1 0 0 0 0,-1 1-1 0 0,1-1 1 0 0,0 0 0 0 0,0 1 0 0 0,0 0 0 0 0,1 0-1 0 0,-1 0 1 0 0,1 0 0 0 0,0 0 0 0 0,-2 6-1 0 0,-5 13 158 0 0,1-1 0 0 0,1 1-1 0 0,-6 40 1 0 0,11-49-136 0 0,-42 290-552 0 0,41-158-5459 0 0,3-90 479 0 0,1-46 4141 0 0,1-2 150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3:5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58 440 0 0,'-55'-20'3007'0'0,"36"14"-425"0"0,-33-16-1 0 0,52 22-2560 0 0,0 0-1 0 0,-1 0 1 0 0,1 0 0 0 0,0 0-1 0 0,0 0 1 0 0,0 0-1 0 0,0 0 1 0 0,0 0 0 0 0,-1 0-1 0 0,1 0 1 0 0,0 0-1 0 0,0 0 1 0 0,0 0 0 0 0,0 0-1 0 0,0 0 1 0 0,0 0-1 0 0,0 0 1 0 0,-1 0 0 0 0,1-1-1 0 0,0 1 1 0 0,0 0 0 0 0,0 0-1 0 0,0 0 1 0 0,0 0-1 0 0,0 0 1 0 0,0 0 0 0 0,0 0-1 0 0,0 0 1 0 0,0-1-1 0 0,-1 1 1 0 0,1 0 0 0 0,0 0-1 0 0,0 0 1 0 0,0 0-1 0 0,0 0 1 0 0,0 0 0 0 0,0-1-1 0 0,0 1 1 0 0,0 0 0 0 0,0 0-1 0 0,0 0 1 0 0,0 0-1 0 0,0 0 1 0 0,0 0 0 0 0,0-1-1 0 0,0 1 1 0 0,0 0-1 0 0,0 0 1 0 0,0 0 0 0 0,1 0-1 0 0,-1 0 1 0 0,0 0-1 0 0,0 0 1 0 0,0-1 0 0 0,0 1-1 0 0,0 0 1 0 0,0 0-1 0 0,0 0 1 0 0,0 0 0 0 0,1 0-1 0 0,11-3 332 0 0,16 1-187 0 0,585 23 2079 0 0,-355-10-3264 0 0,55 5-6548 0 0,-282-10 5160 0 0,-18-4 1308 0 0</inkml:trace>
  <inkml:trace contextRef="#ctx0" brushRef="#br0" timeOffset="1">209 333 484 0 0,'-78'19'2257'0'0,"-52"17"2931"0"0,150-31-2581 0 0,15-3-1724 0 0,361-11 1794 0 0,-261 8-2729 0 0,116 1-1789 0 0,-86 11-2809 0 0,-162-11 4525 0 0,9 1-900 0 0,1 0-1 0 0,-1 1 1 0 0,0 0 0 0 0,0 1 0 0 0,20 8 0 0 0,-18-4-216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3:5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33 612 0 0,'-2'0'469'0'0,"-1"0"0"0"0,1 0 1 0 0,0 0-1 0 0,0 1 0 0 0,0-1 0 0 0,0 0 0 0 0,-1 1 0 0 0,-3 4 4368 0 0,22-8-3489 0 0,22-7-160 0 0,1 2 0 0 0,75-6 0 0 0,15 10-4046 0 0,-125 4 2236 0 0,-1 0 0 0 0,1 1 1 0 0,-1-1-1 0 0,1 1 0 0 0,-1 0 0 0 0,0 0 1 0 0,1 1-1 0 0,-1-1 0 0 0,0 1 0 0 0,0-1 1 0 0,0 1-1 0 0,0 0 0 0 0,0 0 1 0 0,0 0-1 0 0,4 5 0 0 0,-1 0-614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44:0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1 416 0 0,'0'0'3645'0'0,"-21"11"-239"0"0,4-2-3048 0 0,0 0 1 0 0,1 1 0 0 0,0 1-1 0 0,1 1 1 0 0,0 0 0 0 0,0 1-1 0 0,2 0 1 0 0,0 2 0 0 0,0-1-1 0 0,1 1 1 0 0,1 1 0 0 0,1 0-1 0 0,0 1 1 0 0,1 0 0 0 0,1 0-1 0 0,-8 22 1 0 0,5-5-777 0 0,1 1-1 0 0,1-1 1 0 0,2 2-1 0 0,2-1 1 0 0,1 1-1 0 0,2-1 1 0 0,4 67-1 0 0,8-49-2608 0 0,-9-50 2649 0 0,0 0 0 0 0,-1 0 1 0 0,1 0-1 0 0,1 0 0 0 0,-1 0 0 0 0,0-1 0 0 0,1 1 1 0 0,-1 0-1 0 0,1-1 0 0 0,0 1 0 0 0,0-1 1 0 0,0 1-1 0 0,0-1 0 0 0,4 3 0 0 0,4-4-728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7195C-9859-41AE-BE59-B115A48F0EB8}" type="datetimeFigureOut">
              <a:rPr lang="es-MX" smtClean="0"/>
              <a:t>22/11/2023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4CDCA-3084-44D6-968D-BFA80407C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95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ING. PERKINS HARO, MGS.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57691-1941-430E-A25F-85F9EA24FEA3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ING. PERKINS HARO, MGS.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ED9B-CB73-4DC7-8746-9DA0E9098C85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ING. PERKINS HARO, MGS.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52FB-EDCB-43B8-B743-F3BF37BCD184}" type="datetime1">
              <a:rPr lang="en-US" smtClean="0"/>
              <a:t>11/22/2023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ING. PERKINS HARO, MGS.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E094B-CF75-4AA5-A785-B3DB4E848EE3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ING. PERKINS HARO, MGS.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E7A1-83EB-47DD-A0D8-575670784ABE}" type="datetime1">
              <a:rPr lang="en-US" smtClean="0"/>
              <a:t>11/22/2023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109" y="3262947"/>
            <a:ext cx="9669780" cy="1590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9301" y="2370582"/>
            <a:ext cx="9933940" cy="4255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ING. PERKINS HARO, MGS.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D38D5-C4C3-49E2-9287-DD6ACE749A25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1.xml"/><Relationship Id="rId21" Type="http://schemas.openxmlformats.org/officeDocument/2006/relationships/image" Target="../media/image104.png"/><Relationship Id="rId34" Type="http://schemas.openxmlformats.org/officeDocument/2006/relationships/customXml" Target="../ink/ink105.xml"/><Relationship Id="rId42" Type="http://schemas.openxmlformats.org/officeDocument/2006/relationships/customXml" Target="../ink/ink109.xml"/><Relationship Id="rId47" Type="http://schemas.openxmlformats.org/officeDocument/2006/relationships/image" Target="../media/image117.png"/><Relationship Id="rId50" Type="http://schemas.openxmlformats.org/officeDocument/2006/relationships/customXml" Target="../ink/ink113.xml"/><Relationship Id="rId55" Type="http://schemas.openxmlformats.org/officeDocument/2006/relationships/image" Target="../media/image121.png"/><Relationship Id="rId63" Type="http://schemas.openxmlformats.org/officeDocument/2006/relationships/image" Target="../media/image125.png"/><Relationship Id="rId7" Type="http://schemas.openxmlformats.org/officeDocument/2006/relationships/image" Target="../media/image97.png"/><Relationship Id="rId2" Type="http://schemas.openxmlformats.org/officeDocument/2006/relationships/image" Target="../media/image7.jpg"/><Relationship Id="rId16" Type="http://schemas.openxmlformats.org/officeDocument/2006/relationships/customXml" Target="../ink/ink96.xml"/><Relationship Id="rId29" Type="http://schemas.openxmlformats.org/officeDocument/2006/relationships/image" Target="../media/image108.png"/><Relationship Id="rId11" Type="http://schemas.openxmlformats.org/officeDocument/2006/relationships/image" Target="../media/image99.png"/><Relationship Id="rId24" Type="http://schemas.openxmlformats.org/officeDocument/2006/relationships/customXml" Target="../ink/ink100.xml"/><Relationship Id="rId32" Type="http://schemas.openxmlformats.org/officeDocument/2006/relationships/customXml" Target="../ink/ink104.xml"/><Relationship Id="rId37" Type="http://schemas.openxmlformats.org/officeDocument/2006/relationships/image" Target="../media/image112.png"/><Relationship Id="rId40" Type="http://schemas.openxmlformats.org/officeDocument/2006/relationships/customXml" Target="../ink/ink108.xml"/><Relationship Id="rId45" Type="http://schemas.openxmlformats.org/officeDocument/2006/relationships/image" Target="../media/image116.png"/><Relationship Id="rId53" Type="http://schemas.openxmlformats.org/officeDocument/2006/relationships/image" Target="../media/image120.png"/><Relationship Id="rId58" Type="http://schemas.openxmlformats.org/officeDocument/2006/relationships/customXml" Target="../ink/ink117.xml"/><Relationship Id="rId5" Type="http://schemas.microsoft.com/office/2007/relationships/hdphoto" Target="../media/hdphoto1.wdp"/><Relationship Id="rId61" Type="http://schemas.openxmlformats.org/officeDocument/2006/relationships/image" Target="../media/image124.png"/><Relationship Id="rId19" Type="http://schemas.openxmlformats.org/officeDocument/2006/relationships/image" Target="../media/image103.png"/><Relationship Id="rId14" Type="http://schemas.openxmlformats.org/officeDocument/2006/relationships/customXml" Target="../ink/ink95.xml"/><Relationship Id="rId22" Type="http://schemas.openxmlformats.org/officeDocument/2006/relationships/customXml" Target="../ink/ink99.xml"/><Relationship Id="rId27" Type="http://schemas.openxmlformats.org/officeDocument/2006/relationships/image" Target="../media/image107.png"/><Relationship Id="rId30" Type="http://schemas.openxmlformats.org/officeDocument/2006/relationships/customXml" Target="../ink/ink103.xml"/><Relationship Id="rId35" Type="http://schemas.openxmlformats.org/officeDocument/2006/relationships/image" Target="../media/image111.png"/><Relationship Id="rId43" Type="http://schemas.openxmlformats.org/officeDocument/2006/relationships/image" Target="../media/image115.png"/><Relationship Id="rId48" Type="http://schemas.openxmlformats.org/officeDocument/2006/relationships/customXml" Target="../ink/ink112.xml"/><Relationship Id="rId56" Type="http://schemas.openxmlformats.org/officeDocument/2006/relationships/customXml" Target="../ink/ink116.xml"/><Relationship Id="rId64" Type="http://schemas.openxmlformats.org/officeDocument/2006/relationships/customXml" Target="../ink/ink120.xml"/><Relationship Id="rId8" Type="http://schemas.openxmlformats.org/officeDocument/2006/relationships/customXml" Target="../ink/ink92.xml"/><Relationship Id="rId51" Type="http://schemas.openxmlformats.org/officeDocument/2006/relationships/image" Target="../media/image119.png"/><Relationship Id="rId3" Type="http://schemas.openxmlformats.org/officeDocument/2006/relationships/image" Target="../media/image8.jpg"/><Relationship Id="rId12" Type="http://schemas.openxmlformats.org/officeDocument/2006/relationships/customXml" Target="../ink/ink94.xml"/><Relationship Id="rId17" Type="http://schemas.openxmlformats.org/officeDocument/2006/relationships/image" Target="../media/image102.png"/><Relationship Id="rId25" Type="http://schemas.openxmlformats.org/officeDocument/2006/relationships/image" Target="../media/image106.png"/><Relationship Id="rId33" Type="http://schemas.openxmlformats.org/officeDocument/2006/relationships/image" Target="../media/image110.png"/><Relationship Id="rId38" Type="http://schemas.openxmlformats.org/officeDocument/2006/relationships/customXml" Target="../ink/ink107.xml"/><Relationship Id="rId46" Type="http://schemas.openxmlformats.org/officeDocument/2006/relationships/customXml" Target="../ink/ink111.xml"/><Relationship Id="rId59" Type="http://schemas.openxmlformats.org/officeDocument/2006/relationships/image" Target="../media/image123.png"/><Relationship Id="rId20" Type="http://schemas.openxmlformats.org/officeDocument/2006/relationships/customXml" Target="../ink/ink98.xml"/><Relationship Id="rId41" Type="http://schemas.openxmlformats.org/officeDocument/2006/relationships/image" Target="../media/image114.png"/><Relationship Id="rId54" Type="http://schemas.openxmlformats.org/officeDocument/2006/relationships/customXml" Target="../ink/ink115.xml"/><Relationship Id="rId62" Type="http://schemas.openxmlformats.org/officeDocument/2006/relationships/customXml" Target="../ink/ink1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15" Type="http://schemas.openxmlformats.org/officeDocument/2006/relationships/image" Target="../media/image101.png"/><Relationship Id="rId23" Type="http://schemas.openxmlformats.org/officeDocument/2006/relationships/image" Target="../media/image105.png"/><Relationship Id="rId28" Type="http://schemas.openxmlformats.org/officeDocument/2006/relationships/customXml" Target="../ink/ink102.xml"/><Relationship Id="rId36" Type="http://schemas.openxmlformats.org/officeDocument/2006/relationships/customXml" Target="../ink/ink106.xml"/><Relationship Id="rId49" Type="http://schemas.openxmlformats.org/officeDocument/2006/relationships/image" Target="../media/image118.png"/><Relationship Id="rId57" Type="http://schemas.openxmlformats.org/officeDocument/2006/relationships/image" Target="../media/image122.png"/><Relationship Id="rId10" Type="http://schemas.openxmlformats.org/officeDocument/2006/relationships/customXml" Target="../ink/ink93.xml"/><Relationship Id="rId31" Type="http://schemas.openxmlformats.org/officeDocument/2006/relationships/image" Target="../media/image109.png"/><Relationship Id="rId44" Type="http://schemas.openxmlformats.org/officeDocument/2006/relationships/customXml" Target="../ink/ink110.xml"/><Relationship Id="rId52" Type="http://schemas.openxmlformats.org/officeDocument/2006/relationships/customXml" Target="../ink/ink114.xml"/><Relationship Id="rId60" Type="http://schemas.openxmlformats.org/officeDocument/2006/relationships/customXml" Target="../ink/ink118.xml"/><Relationship Id="rId65" Type="http://schemas.openxmlformats.org/officeDocument/2006/relationships/image" Target="../media/image126.png"/><Relationship Id="rId4" Type="http://schemas.openxmlformats.org/officeDocument/2006/relationships/image" Target="../media/image3.png"/><Relationship Id="rId9" Type="http://schemas.openxmlformats.org/officeDocument/2006/relationships/image" Target="../media/image98.png"/><Relationship Id="rId13" Type="http://schemas.openxmlformats.org/officeDocument/2006/relationships/image" Target="../media/image100.png"/><Relationship Id="rId18" Type="http://schemas.openxmlformats.org/officeDocument/2006/relationships/customXml" Target="../ink/ink97.xml"/><Relationship Id="rId39" Type="http://schemas.openxmlformats.org/officeDocument/2006/relationships/image" Target="../media/image113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9.png"/><Relationship Id="rId21" Type="http://schemas.openxmlformats.org/officeDocument/2006/relationships/customXml" Target="../ink/ink128.xml"/><Relationship Id="rId42" Type="http://schemas.openxmlformats.org/officeDocument/2006/relationships/image" Target="../media/image147.png"/><Relationship Id="rId47" Type="http://schemas.openxmlformats.org/officeDocument/2006/relationships/customXml" Target="../ink/ink141.xml"/><Relationship Id="rId63" Type="http://schemas.openxmlformats.org/officeDocument/2006/relationships/customXml" Target="../ink/ink149.xml"/><Relationship Id="rId68" Type="http://schemas.openxmlformats.org/officeDocument/2006/relationships/image" Target="../media/image160.png"/><Relationship Id="rId84" Type="http://schemas.openxmlformats.org/officeDocument/2006/relationships/image" Target="../media/image168.png"/><Relationship Id="rId16" Type="http://schemas.openxmlformats.org/officeDocument/2006/relationships/image" Target="../media/image134.png"/><Relationship Id="rId11" Type="http://schemas.openxmlformats.org/officeDocument/2006/relationships/customXml" Target="../ink/ink123.xml"/><Relationship Id="rId32" Type="http://schemas.openxmlformats.org/officeDocument/2006/relationships/image" Target="../media/image142.png"/><Relationship Id="rId37" Type="http://schemas.openxmlformats.org/officeDocument/2006/relationships/customXml" Target="../ink/ink136.xml"/><Relationship Id="rId53" Type="http://schemas.openxmlformats.org/officeDocument/2006/relationships/customXml" Target="../ink/ink144.xml"/><Relationship Id="rId58" Type="http://schemas.openxmlformats.org/officeDocument/2006/relationships/image" Target="../media/image155.png"/><Relationship Id="rId74" Type="http://schemas.openxmlformats.org/officeDocument/2006/relationships/image" Target="../media/image163.png"/><Relationship Id="rId79" Type="http://schemas.openxmlformats.org/officeDocument/2006/relationships/customXml" Target="../ink/ink157.xml"/><Relationship Id="rId5" Type="http://schemas.openxmlformats.org/officeDocument/2006/relationships/image" Target="../media/image3.png"/><Relationship Id="rId19" Type="http://schemas.openxmlformats.org/officeDocument/2006/relationships/customXml" Target="../ink/ink127.xml"/><Relationship Id="rId14" Type="http://schemas.openxmlformats.org/officeDocument/2006/relationships/image" Target="../media/image133.png"/><Relationship Id="rId22" Type="http://schemas.openxmlformats.org/officeDocument/2006/relationships/image" Target="../media/image137.png"/><Relationship Id="rId27" Type="http://schemas.openxmlformats.org/officeDocument/2006/relationships/customXml" Target="../ink/ink131.xml"/><Relationship Id="rId30" Type="http://schemas.openxmlformats.org/officeDocument/2006/relationships/image" Target="../media/image141.png"/><Relationship Id="rId35" Type="http://schemas.openxmlformats.org/officeDocument/2006/relationships/customXml" Target="../ink/ink135.xml"/><Relationship Id="rId43" Type="http://schemas.openxmlformats.org/officeDocument/2006/relationships/customXml" Target="../ink/ink139.xml"/><Relationship Id="rId48" Type="http://schemas.openxmlformats.org/officeDocument/2006/relationships/image" Target="../media/image150.png"/><Relationship Id="rId56" Type="http://schemas.openxmlformats.org/officeDocument/2006/relationships/image" Target="../media/image154.png"/><Relationship Id="rId64" Type="http://schemas.openxmlformats.org/officeDocument/2006/relationships/image" Target="../media/image158.png"/><Relationship Id="rId69" Type="http://schemas.openxmlformats.org/officeDocument/2006/relationships/customXml" Target="../ink/ink152.xml"/><Relationship Id="rId77" Type="http://schemas.openxmlformats.org/officeDocument/2006/relationships/customXml" Target="../ink/ink156.xml"/><Relationship Id="rId8" Type="http://schemas.openxmlformats.org/officeDocument/2006/relationships/image" Target="../media/image130.png"/><Relationship Id="rId51" Type="http://schemas.openxmlformats.org/officeDocument/2006/relationships/customXml" Target="../ink/ink143.xml"/><Relationship Id="rId72" Type="http://schemas.openxmlformats.org/officeDocument/2006/relationships/image" Target="../media/image162.png"/><Relationship Id="rId80" Type="http://schemas.openxmlformats.org/officeDocument/2006/relationships/image" Target="../media/image166.png"/><Relationship Id="rId85" Type="http://schemas.openxmlformats.org/officeDocument/2006/relationships/customXml" Target="../ink/ink160.xml"/><Relationship Id="rId3" Type="http://schemas.openxmlformats.org/officeDocument/2006/relationships/image" Target="../media/image89.png"/><Relationship Id="rId12" Type="http://schemas.openxmlformats.org/officeDocument/2006/relationships/image" Target="../media/image132.png"/><Relationship Id="rId17" Type="http://schemas.openxmlformats.org/officeDocument/2006/relationships/customXml" Target="../ink/ink126.xml"/><Relationship Id="rId25" Type="http://schemas.openxmlformats.org/officeDocument/2006/relationships/customXml" Target="../ink/ink130.xml"/><Relationship Id="rId33" Type="http://schemas.openxmlformats.org/officeDocument/2006/relationships/customXml" Target="../ink/ink134.xml"/><Relationship Id="rId38" Type="http://schemas.openxmlformats.org/officeDocument/2006/relationships/image" Target="../media/image145.png"/><Relationship Id="rId46" Type="http://schemas.openxmlformats.org/officeDocument/2006/relationships/image" Target="../media/image149.png"/><Relationship Id="rId59" Type="http://schemas.openxmlformats.org/officeDocument/2006/relationships/customXml" Target="../ink/ink147.xml"/><Relationship Id="rId67" Type="http://schemas.openxmlformats.org/officeDocument/2006/relationships/customXml" Target="../ink/ink151.xml"/><Relationship Id="rId20" Type="http://schemas.openxmlformats.org/officeDocument/2006/relationships/image" Target="../media/image136.png"/><Relationship Id="rId41" Type="http://schemas.openxmlformats.org/officeDocument/2006/relationships/customXml" Target="../ink/ink138.xml"/><Relationship Id="rId54" Type="http://schemas.openxmlformats.org/officeDocument/2006/relationships/image" Target="../media/image153.png"/><Relationship Id="rId62" Type="http://schemas.openxmlformats.org/officeDocument/2006/relationships/image" Target="../media/image157.png"/><Relationship Id="rId70" Type="http://schemas.openxmlformats.org/officeDocument/2006/relationships/image" Target="../media/image161.png"/><Relationship Id="rId75" Type="http://schemas.openxmlformats.org/officeDocument/2006/relationships/customXml" Target="../ink/ink155.xml"/><Relationship Id="rId83" Type="http://schemas.openxmlformats.org/officeDocument/2006/relationships/customXml" Target="../ink/ink15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5" Type="http://schemas.openxmlformats.org/officeDocument/2006/relationships/customXml" Target="../ink/ink125.xml"/><Relationship Id="rId23" Type="http://schemas.openxmlformats.org/officeDocument/2006/relationships/customXml" Target="../ink/ink129.xml"/><Relationship Id="rId28" Type="http://schemas.openxmlformats.org/officeDocument/2006/relationships/image" Target="../media/image140.png"/><Relationship Id="rId36" Type="http://schemas.openxmlformats.org/officeDocument/2006/relationships/image" Target="../media/image144.png"/><Relationship Id="rId49" Type="http://schemas.openxmlformats.org/officeDocument/2006/relationships/customXml" Target="../ink/ink142.xml"/><Relationship Id="rId57" Type="http://schemas.openxmlformats.org/officeDocument/2006/relationships/customXml" Target="../ink/ink146.xml"/><Relationship Id="rId10" Type="http://schemas.openxmlformats.org/officeDocument/2006/relationships/image" Target="../media/image131.png"/><Relationship Id="rId31" Type="http://schemas.openxmlformats.org/officeDocument/2006/relationships/customXml" Target="../ink/ink133.xml"/><Relationship Id="rId44" Type="http://schemas.openxmlformats.org/officeDocument/2006/relationships/image" Target="../media/image148.png"/><Relationship Id="rId52" Type="http://schemas.openxmlformats.org/officeDocument/2006/relationships/image" Target="../media/image152.png"/><Relationship Id="rId60" Type="http://schemas.openxmlformats.org/officeDocument/2006/relationships/image" Target="../media/image156.png"/><Relationship Id="rId65" Type="http://schemas.openxmlformats.org/officeDocument/2006/relationships/customXml" Target="../ink/ink150.xml"/><Relationship Id="rId73" Type="http://schemas.openxmlformats.org/officeDocument/2006/relationships/customXml" Target="../ink/ink154.xml"/><Relationship Id="rId78" Type="http://schemas.openxmlformats.org/officeDocument/2006/relationships/image" Target="../media/image165.png"/><Relationship Id="rId81" Type="http://schemas.openxmlformats.org/officeDocument/2006/relationships/customXml" Target="../ink/ink158.xml"/><Relationship Id="rId86" Type="http://schemas.openxmlformats.org/officeDocument/2006/relationships/image" Target="../media/image169.png"/><Relationship Id="rId4" Type="http://schemas.openxmlformats.org/officeDocument/2006/relationships/image" Target="../media/image90.jpg"/><Relationship Id="rId9" Type="http://schemas.openxmlformats.org/officeDocument/2006/relationships/customXml" Target="../ink/ink122.xml"/><Relationship Id="rId13" Type="http://schemas.openxmlformats.org/officeDocument/2006/relationships/customXml" Target="../ink/ink124.xml"/><Relationship Id="rId18" Type="http://schemas.openxmlformats.org/officeDocument/2006/relationships/image" Target="../media/image135.png"/><Relationship Id="rId39" Type="http://schemas.openxmlformats.org/officeDocument/2006/relationships/customXml" Target="../ink/ink137.xml"/><Relationship Id="rId34" Type="http://schemas.openxmlformats.org/officeDocument/2006/relationships/image" Target="../media/image143.png"/><Relationship Id="rId50" Type="http://schemas.openxmlformats.org/officeDocument/2006/relationships/image" Target="../media/image151.png"/><Relationship Id="rId55" Type="http://schemas.openxmlformats.org/officeDocument/2006/relationships/customXml" Target="../ink/ink145.xml"/><Relationship Id="rId76" Type="http://schemas.openxmlformats.org/officeDocument/2006/relationships/image" Target="../media/image164.png"/><Relationship Id="rId7" Type="http://schemas.openxmlformats.org/officeDocument/2006/relationships/customXml" Target="../ink/ink121.xml"/><Relationship Id="rId71" Type="http://schemas.openxmlformats.org/officeDocument/2006/relationships/customXml" Target="../ink/ink153.xml"/><Relationship Id="rId2" Type="http://schemas.openxmlformats.org/officeDocument/2006/relationships/image" Target="../media/image9.jpg"/><Relationship Id="rId29" Type="http://schemas.openxmlformats.org/officeDocument/2006/relationships/customXml" Target="../ink/ink132.xml"/><Relationship Id="rId24" Type="http://schemas.openxmlformats.org/officeDocument/2006/relationships/image" Target="../media/image138.png"/><Relationship Id="rId40" Type="http://schemas.openxmlformats.org/officeDocument/2006/relationships/image" Target="../media/image146.png"/><Relationship Id="rId45" Type="http://schemas.openxmlformats.org/officeDocument/2006/relationships/customXml" Target="../ink/ink140.xml"/><Relationship Id="rId66" Type="http://schemas.openxmlformats.org/officeDocument/2006/relationships/image" Target="../media/image159.png"/><Relationship Id="rId61" Type="http://schemas.openxmlformats.org/officeDocument/2006/relationships/customXml" Target="../ink/ink148.xml"/><Relationship Id="rId82" Type="http://schemas.openxmlformats.org/officeDocument/2006/relationships/image" Target="../media/image1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92.jpg"/><Relationship Id="rId7" Type="http://schemas.openxmlformats.org/officeDocument/2006/relationships/customXml" Target="../ink/ink161.xml"/><Relationship Id="rId12" Type="http://schemas.openxmlformats.org/officeDocument/2006/relationships/image" Target="../media/image175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customXml" Target="../ink/ink163.xml"/><Relationship Id="rId5" Type="http://schemas.openxmlformats.org/officeDocument/2006/relationships/image" Target="../media/image3.png"/><Relationship Id="rId10" Type="http://schemas.openxmlformats.org/officeDocument/2006/relationships/image" Target="../media/image174.png"/><Relationship Id="rId4" Type="http://schemas.openxmlformats.org/officeDocument/2006/relationships/image" Target="../media/image93.jpg"/><Relationship Id="rId9" Type="http://schemas.openxmlformats.org/officeDocument/2006/relationships/customXml" Target="../ink/ink1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/><Relationship Id="rId13" Type="http://schemas.openxmlformats.org/officeDocument/2006/relationships/customXml" Target="../ink/ink168.xml"/><Relationship Id="rId26" Type="http://schemas.openxmlformats.org/officeDocument/2006/relationships/customXml" Target="../ink/ink174.xml"/><Relationship Id="rId3" Type="http://schemas.openxmlformats.org/officeDocument/2006/relationships/image" Target="../media/image98.jpg"/><Relationship Id="rId21" Type="http://schemas.openxmlformats.org/officeDocument/2006/relationships/image" Target="../media/image238.png"/><Relationship Id="rId7" Type="http://schemas.openxmlformats.org/officeDocument/2006/relationships/image" Target="../media/image232.png"/><Relationship Id="rId12" Type="http://schemas.openxmlformats.org/officeDocument/2006/relationships/image" Target="../media/image234.png"/><Relationship Id="rId25" Type="http://schemas.openxmlformats.org/officeDocument/2006/relationships/image" Target="../media/image240.png"/><Relationship Id="rId33" Type="http://schemas.openxmlformats.org/officeDocument/2006/relationships/image" Target="../media/image243.png"/><Relationship Id="rId2" Type="http://schemas.openxmlformats.org/officeDocument/2006/relationships/image" Target="../media/image97.jpg"/><Relationship Id="rId16" Type="http://schemas.openxmlformats.org/officeDocument/2006/relationships/customXml" Target="../ink/ink170.xml"/><Relationship Id="rId20" Type="http://schemas.openxmlformats.org/officeDocument/2006/relationships/customXml" Target="../ink/ink171.xml"/><Relationship Id="rId29" Type="http://schemas.openxmlformats.org/officeDocument/2006/relationships/customXml" Target="../ink/ink1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4.xml"/><Relationship Id="rId11" Type="http://schemas.openxmlformats.org/officeDocument/2006/relationships/customXml" Target="../ink/ink167.xml"/><Relationship Id="rId24" Type="http://schemas.openxmlformats.org/officeDocument/2006/relationships/customXml" Target="../ink/ink173.xml"/><Relationship Id="rId32" Type="http://schemas.openxmlformats.org/officeDocument/2006/relationships/customXml" Target="../ink/ink178.xml"/><Relationship Id="rId5" Type="http://schemas.microsoft.com/office/2007/relationships/hdphoto" Target="../media/hdphoto1.wdp"/><Relationship Id="rId15" Type="http://schemas.openxmlformats.org/officeDocument/2006/relationships/customXml" Target="../ink/ink169.xml"/><Relationship Id="rId23" Type="http://schemas.openxmlformats.org/officeDocument/2006/relationships/image" Target="../media/image239.png"/><Relationship Id="rId28" Type="http://schemas.openxmlformats.org/officeDocument/2006/relationships/customXml" Target="../ink/ink175.xml"/><Relationship Id="rId10" Type="http://schemas.openxmlformats.org/officeDocument/2006/relationships/image" Target="../media/image233.png"/><Relationship Id="rId19" Type="http://schemas.openxmlformats.org/officeDocument/2006/relationships/image" Target="../media/image237.png"/><Relationship Id="rId31" Type="http://schemas.openxmlformats.org/officeDocument/2006/relationships/image" Target="../media/image242.png"/><Relationship Id="rId4" Type="http://schemas.openxmlformats.org/officeDocument/2006/relationships/image" Target="../media/image3.png"/><Relationship Id="rId9" Type="http://schemas.openxmlformats.org/officeDocument/2006/relationships/customXml" Target="../ink/ink166.xml"/><Relationship Id="rId14" Type="http://schemas.openxmlformats.org/officeDocument/2006/relationships/image" Target="../media/image235.png"/><Relationship Id="rId22" Type="http://schemas.openxmlformats.org/officeDocument/2006/relationships/customXml" Target="../ink/ink172.xml"/><Relationship Id="rId27" Type="http://schemas.openxmlformats.org/officeDocument/2006/relationships/image" Target="../media/image241.png"/><Relationship Id="rId30" Type="http://schemas.openxmlformats.org/officeDocument/2006/relationships/customXml" Target="../ink/ink1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9.jpg"/><Relationship Id="rId6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79.xml"/><Relationship Id="rId61" Type="http://schemas.openxmlformats.org/officeDocument/2006/relationships/customXml" Target="../ink/ink180.xml"/><Relationship Id="rId60" Type="http://schemas.openxmlformats.org/officeDocument/2006/relationships/image" Target="../media/image30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2.xml"/><Relationship Id="rId13" Type="http://schemas.openxmlformats.org/officeDocument/2006/relationships/image" Target="../media/image312.png"/><Relationship Id="rId18" Type="http://schemas.openxmlformats.org/officeDocument/2006/relationships/customXml" Target="../ink/ink187.xml"/><Relationship Id="rId3" Type="http://schemas.openxmlformats.org/officeDocument/2006/relationships/image" Target="../media/image101.jpg"/><Relationship Id="rId21" Type="http://schemas.openxmlformats.org/officeDocument/2006/relationships/image" Target="../media/image315.png"/><Relationship Id="rId7" Type="http://schemas.openxmlformats.org/officeDocument/2006/relationships/image" Target="../media/image309.png"/><Relationship Id="rId12" Type="http://schemas.openxmlformats.org/officeDocument/2006/relationships/customXml" Target="../ink/ink184.xml"/><Relationship Id="rId17" Type="http://schemas.openxmlformats.org/officeDocument/2006/relationships/image" Target="../media/image313.png"/><Relationship Id="rId2" Type="http://schemas.openxmlformats.org/officeDocument/2006/relationships/image" Target="../media/image100.jpg"/><Relationship Id="rId16" Type="http://schemas.openxmlformats.org/officeDocument/2006/relationships/customXml" Target="../ink/ink186.xml"/><Relationship Id="rId20" Type="http://schemas.openxmlformats.org/officeDocument/2006/relationships/customXml" Target="../ink/ink1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1.xml"/><Relationship Id="rId11" Type="http://schemas.openxmlformats.org/officeDocument/2006/relationships/image" Target="../media/image311.png"/><Relationship Id="rId5" Type="http://schemas.microsoft.com/office/2007/relationships/hdphoto" Target="../media/hdphoto1.wdp"/><Relationship Id="rId15" Type="http://schemas.openxmlformats.org/officeDocument/2006/relationships/image" Target="../media/image232.png"/><Relationship Id="rId23" Type="http://schemas.openxmlformats.org/officeDocument/2006/relationships/image" Target="../media/image316.png"/><Relationship Id="rId10" Type="http://schemas.openxmlformats.org/officeDocument/2006/relationships/customXml" Target="../ink/ink183.xml"/><Relationship Id="rId19" Type="http://schemas.openxmlformats.org/officeDocument/2006/relationships/image" Target="../media/image314.png"/><Relationship Id="rId4" Type="http://schemas.openxmlformats.org/officeDocument/2006/relationships/image" Target="../media/image3.png"/><Relationship Id="rId9" Type="http://schemas.openxmlformats.org/officeDocument/2006/relationships/image" Target="../media/image310.png"/><Relationship Id="rId14" Type="http://schemas.openxmlformats.org/officeDocument/2006/relationships/customXml" Target="../ink/ink185.xml"/><Relationship Id="rId22" Type="http://schemas.openxmlformats.org/officeDocument/2006/relationships/customXml" Target="../ink/ink1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3.png"/><Relationship Id="rId7" Type="http://schemas.openxmlformats.org/officeDocument/2006/relationships/customXml" Target="../ink/ink191.xml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customXml" Target="../ink/ink190.xml"/><Relationship Id="rId10" Type="http://schemas.openxmlformats.org/officeDocument/2006/relationships/image" Target="../media/image129.png"/><Relationship Id="rId4" Type="http://schemas.microsoft.com/office/2007/relationships/hdphoto" Target="../media/hdphoto1.wdp"/><Relationship Id="rId9" Type="http://schemas.openxmlformats.org/officeDocument/2006/relationships/customXml" Target="../ink/ink19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7" Type="http://schemas.openxmlformats.org/officeDocument/2006/relationships/image" Target="../media/image170.pn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6.xml"/><Relationship Id="rId13" Type="http://schemas.openxmlformats.org/officeDocument/2006/relationships/image" Target="../media/image178.png"/><Relationship Id="rId3" Type="http://schemas.microsoft.com/office/2007/relationships/hdphoto" Target="../media/hdphoto1.wdp"/><Relationship Id="rId7" Type="http://schemas.openxmlformats.org/officeDocument/2006/relationships/image" Target="../media/image172.png"/><Relationship Id="rId12" Type="http://schemas.openxmlformats.org/officeDocument/2006/relationships/customXml" Target="../ink/ink19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5.xml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5" Type="http://schemas.openxmlformats.org/officeDocument/2006/relationships/image" Target="../media/image179.png"/><Relationship Id="rId10" Type="http://schemas.openxmlformats.org/officeDocument/2006/relationships/customXml" Target="../ink/ink197.xml"/><Relationship Id="rId4" Type="http://schemas.openxmlformats.org/officeDocument/2006/relationships/customXml" Target="../ink/ink194.xml"/><Relationship Id="rId9" Type="http://schemas.openxmlformats.org/officeDocument/2006/relationships/image" Target="../media/image176.png"/><Relationship Id="rId14" Type="http://schemas.openxmlformats.org/officeDocument/2006/relationships/customXml" Target="../ink/ink19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1.xml"/><Relationship Id="rId13" Type="http://schemas.openxmlformats.org/officeDocument/2006/relationships/image" Target="../media/image185.png"/><Relationship Id="rId3" Type="http://schemas.openxmlformats.org/officeDocument/2006/relationships/image" Target="../media/image181.jpg"/><Relationship Id="rId7" Type="http://schemas.openxmlformats.org/officeDocument/2006/relationships/image" Target="../media/image182.png"/><Relationship Id="rId12" Type="http://schemas.openxmlformats.org/officeDocument/2006/relationships/customXml" Target="../ink/ink203.xml"/><Relationship Id="rId17" Type="http://schemas.openxmlformats.org/officeDocument/2006/relationships/image" Target="../media/image187.png"/><Relationship Id="rId2" Type="http://schemas.openxmlformats.org/officeDocument/2006/relationships/image" Target="../media/image180.jpg"/><Relationship Id="rId16" Type="http://schemas.openxmlformats.org/officeDocument/2006/relationships/customXml" Target="../ink/ink2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0.xml"/><Relationship Id="rId11" Type="http://schemas.openxmlformats.org/officeDocument/2006/relationships/image" Target="../media/image184.png"/><Relationship Id="rId5" Type="http://schemas.microsoft.com/office/2007/relationships/hdphoto" Target="../media/hdphoto1.wdp"/><Relationship Id="rId15" Type="http://schemas.openxmlformats.org/officeDocument/2006/relationships/image" Target="../media/image186.png"/><Relationship Id="rId10" Type="http://schemas.openxmlformats.org/officeDocument/2006/relationships/customXml" Target="../ink/ink202.xml"/><Relationship Id="rId4" Type="http://schemas.openxmlformats.org/officeDocument/2006/relationships/image" Target="../media/image3.png"/><Relationship Id="rId9" Type="http://schemas.openxmlformats.org/officeDocument/2006/relationships/image" Target="../media/image183.png"/><Relationship Id="rId14" Type="http://schemas.openxmlformats.org/officeDocument/2006/relationships/customXml" Target="../ink/ink204.xml"/></Relationships>
</file>

<file path=ppt/slides/_rels/slide3.xml.rels><?xml version="1.0" encoding="UTF-8" standalone="yes"?>
<Relationships xmlns="http://schemas.openxmlformats.org/package/2006/relationships"><Relationship Id="rId51" Type="http://schemas.openxmlformats.org/officeDocument/2006/relationships/customXml" Target="../ink/ink4.xml"/><Relationship Id="rId3" Type="http://schemas.openxmlformats.org/officeDocument/2006/relationships/customXml" Target="../ink/ink1.xml"/><Relationship Id="rId47" Type="http://schemas.openxmlformats.org/officeDocument/2006/relationships/customXml" Target="../ink/ink2.xml"/><Relationship Id="rId50" Type="http://schemas.openxmlformats.org/officeDocument/2006/relationships/image" Target="../media/image6.png"/><Relationship Id="rId46" Type="http://schemas.microsoft.com/office/2007/relationships/hdphoto" Target="../media/hdphoto1.wdp"/><Relationship Id="rId2" Type="http://schemas.openxmlformats.org/officeDocument/2006/relationships/image" Target="../media/image4.jpg"/><Relationship Id="rId5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5" Type="http://schemas.openxmlformats.org/officeDocument/2006/relationships/image" Target="../media/image3.png"/><Relationship Id="rId53" Type="http://schemas.openxmlformats.org/officeDocument/2006/relationships/customXml" Target="../ink/ink5.xml"/><Relationship Id="rId49" Type="http://schemas.openxmlformats.org/officeDocument/2006/relationships/customXml" Target="../ink/ink3.xml"/><Relationship Id="rId44" Type="http://schemas.openxmlformats.org/officeDocument/2006/relationships/image" Target="../media/image24.png"/><Relationship Id="rId52" Type="http://schemas.openxmlformats.org/officeDocument/2006/relationships/image" Target="../media/image7.png"/><Relationship Id="rId48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3.png"/><Relationship Id="rId18" Type="http://schemas.openxmlformats.org/officeDocument/2006/relationships/customXml" Target="../ink/ink13.xml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customXml" Target="../ink/ink10.xml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customXml" Target="../ink/ink9.xml"/><Relationship Id="rId19" Type="http://schemas.openxmlformats.org/officeDocument/2006/relationships/image" Target="../media/image16.png"/><Relationship Id="rId4" Type="http://schemas.openxmlformats.org/officeDocument/2006/relationships/customXml" Target="../ink/ink6.xml"/><Relationship Id="rId9" Type="http://schemas.openxmlformats.org/officeDocument/2006/relationships/image" Target="../media/image11.png"/><Relationship Id="rId14" Type="http://schemas.openxmlformats.org/officeDocument/2006/relationships/customXml" Target="../ink/ink1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.png"/><Relationship Id="rId21" Type="http://schemas.openxmlformats.org/officeDocument/2006/relationships/image" Target="../media/image23.png"/><Relationship Id="rId42" Type="http://schemas.openxmlformats.org/officeDocument/2006/relationships/customXml" Target="../ink/ink33.xml"/><Relationship Id="rId63" Type="http://schemas.openxmlformats.org/officeDocument/2006/relationships/image" Target="../media/image47.png"/><Relationship Id="rId84" Type="http://schemas.openxmlformats.org/officeDocument/2006/relationships/customXml" Target="../ink/ink54.xml"/><Relationship Id="rId138" Type="http://schemas.openxmlformats.org/officeDocument/2006/relationships/customXml" Target="../ink/ink81.xml"/><Relationship Id="rId107" Type="http://schemas.openxmlformats.org/officeDocument/2006/relationships/image" Target="../media/image69.png"/><Relationship Id="rId11" Type="http://schemas.openxmlformats.org/officeDocument/2006/relationships/image" Target="../media/image18.png"/><Relationship Id="rId32" Type="http://schemas.openxmlformats.org/officeDocument/2006/relationships/customXml" Target="../ink/ink28.xml"/><Relationship Id="rId53" Type="http://schemas.openxmlformats.org/officeDocument/2006/relationships/image" Target="../media/image42.png"/><Relationship Id="rId74" Type="http://schemas.openxmlformats.org/officeDocument/2006/relationships/customXml" Target="../ink/ink49.xml"/><Relationship Id="rId128" Type="http://schemas.openxmlformats.org/officeDocument/2006/relationships/customXml" Target="../ink/ink76.xml"/><Relationship Id="rId5" Type="http://schemas.openxmlformats.org/officeDocument/2006/relationships/image" Target="../media/image33.png"/><Relationship Id="rId90" Type="http://schemas.openxmlformats.org/officeDocument/2006/relationships/customXml" Target="../ink/ink57.xml"/><Relationship Id="rId95" Type="http://schemas.openxmlformats.org/officeDocument/2006/relationships/image" Target="../media/image63.png"/><Relationship Id="rId22" Type="http://schemas.openxmlformats.org/officeDocument/2006/relationships/customXml" Target="../ink/ink23.xml"/><Relationship Id="rId27" Type="http://schemas.openxmlformats.org/officeDocument/2006/relationships/image" Target="../media/image27.png"/><Relationship Id="rId43" Type="http://schemas.openxmlformats.org/officeDocument/2006/relationships/image" Target="../media/image37.png"/><Relationship Id="rId48" Type="http://schemas.openxmlformats.org/officeDocument/2006/relationships/customXml" Target="../ink/ink36.xml"/><Relationship Id="rId64" Type="http://schemas.openxmlformats.org/officeDocument/2006/relationships/customXml" Target="../ink/ink44.xml"/><Relationship Id="rId69" Type="http://schemas.openxmlformats.org/officeDocument/2006/relationships/image" Target="../media/image50.png"/><Relationship Id="rId113" Type="http://schemas.openxmlformats.org/officeDocument/2006/relationships/image" Target="../media/image72.png"/><Relationship Id="rId118" Type="http://schemas.openxmlformats.org/officeDocument/2006/relationships/customXml" Target="../ink/ink71.xml"/><Relationship Id="rId134" Type="http://schemas.openxmlformats.org/officeDocument/2006/relationships/customXml" Target="../ink/ink79.xml"/><Relationship Id="rId139" Type="http://schemas.openxmlformats.org/officeDocument/2006/relationships/image" Target="../media/image85.png"/><Relationship Id="rId80" Type="http://schemas.openxmlformats.org/officeDocument/2006/relationships/customXml" Target="../ink/ink52.xml"/><Relationship Id="rId85" Type="http://schemas.openxmlformats.org/officeDocument/2006/relationships/image" Target="../media/image58.png"/><Relationship Id="rId12" Type="http://schemas.openxmlformats.org/officeDocument/2006/relationships/customXml" Target="../ink/ink18.xml"/><Relationship Id="rId17" Type="http://schemas.openxmlformats.org/officeDocument/2006/relationships/image" Target="../media/image21.png"/><Relationship Id="rId33" Type="http://schemas.openxmlformats.org/officeDocument/2006/relationships/image" Target="../media/image30.png"/><Relationship Id="rId38" Type="http://schemas.openxmlformats.org/officeDocument/2006/relationships/customXml" Target="../ink/ink31.xml"/><Relationship Id="rId59" Type="http://schemas.openxmlformats.org/officeDocument/2006/relationships/image" Target="../media/image45.png"/><Relationship Id="rId103" Type="http://schemas.openxmlformats.org/officeDocument/2006/relationships/image" Target="../media/image67.png"/><Relationship Id="rId108" Type="http://schemas.openxmlformats.org/officeDocument/2006/relationships/customXml" Target="../ink/ink66.xml"/><Relationship Id="rId124" Type="http://schemas.openxmlformats.org/officeDocument/2006/relationships/customXml" Target="../ink/ink74.xml"/><Relationship Id="rId129" Type="http://schemas.openxmlformats.org/officeDocument/2006/relationships/image" Target="../media/image80.png"/><Relationship Id="rId54" Type="http://schemas.openxmlformats.org/officeDocument/2006/relationships/customXml" Target="../ink/ink39.xml"/><Relationship Id="rId70" Type="http://schemas.openxmlformats.org/officeDocument/2006/relationships/customXml" Target="../ink/ink47.xml"/><Relationship Id="rId75" Type="http://schemas.openxmlformats.org/officeDocument/2006/relationships/image" Target="../media/image53.png"/><Relationship Id="rId91" Type="http://schemas.openxmlformats.org/officeDocument/2006/relationships/image" Target="../media/image61.png"/><Relationship Id="rId96" Type="http://schemas.openxmlformats.org/officeDocument/2006/relationships/customXml" Target="../ink/ink60.xml"/><Relationship Id="rId140" Type="http://schemas.openxmlformats.org/officeDocument/2006/relationships/customXml" Target="../ink/ink82.xml"/><Relationship Id="rId145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23" Type="http://schemas.openxmlformats.org/officeDocument/2006/relationships/image" Target="../media/image25.png"/><Relationship Id="rId28" Type="http://schemas.openxmlformats.org/officeDocument/2006/relationships/customXml" Target="../ink/ink26.xml"/><Relationship Id="rId49" Type="http://schemas.openxmlformats.org/officeDocument/2006/relationships/image" Target="../media/image40.png"/><Relationship Id="rId114" Type="http://schemas.openxmlformats.org/officeDocument/2006/relationships/customXml" Target="../ink/ink69.xml"/><Relationship Id="rId119" Type="http://schemas.openxmlformats.org/officeDocument/2006/relationships/image" Target="../media/image75.png"/><Relationship Id="rId44" Type="http://schemas.openxmlformats.org/officeDocument/2006/relationships/customXml" Target="../ink/ink34.xml"/><Relationship Id="rId60" Type="http://schemas.openxmlformats.org/officeDocument/2006/relationships/customXml" Target="../ink/ink42.xml"/><Relationship Id="rId65" Type="http://schemas.openxmlformats.org/officeDocument/2006/relationships/image" Target="../media/image48.png"/><Relationship Id="rId81" Type="http://schemas.openxmlformats.org/officeDocument/2006/relationships/image" Target="../media/image56.png"/><Relationship Id="rId86" Type="http://schemas.openxmlformats.org/officeDocument/2006/relationships/customXml" Target="../ink/ink55.xml"/><Relationship Id="rId130" Type="http://schemas.openxmlformats.org/officeDocument/2006/relationships/customXml" Target="../ink/ink77.xml"/><Relationship Id="rId135" Type="http://schemas.openxmlformats.org/officeDocument/2006/relationships/image" Target="../media/image83.png"/><Relationship Id="rId13" Type="http://schemas.openxmlformats.org/officeDocument/2006/relationships/image" Target="../media/image19.png"/><Relationship Id="rId18" Type="http://schemas.openxmlformats.org/officeDocument/2006/relationships/customXml" Target="../ink/ink21.xml"/><Relationship Id="rId39" Type="http://schemas.openxmlformats.org/officeDocument/2006/relationships/image" Target="../media/image35.png"/><Relationship Id="rId109" Type="http://schemas.openxmlformats.org/officeDocument/2006/relationships/image" Target="../media/image70.png"/><Relationship Id="rId34" Type="http://schemas.openxmlformats.org/officeDocument/2006/relationships/customXml" Target="../ink/ink29.xml"/><Relationship Id="rId50" Type="http://schemas.openxmlformats.org/officeDocument/2006/relationships/customXml" Target="../ink/ink37.xml"/><Relationship Id="rId55" Type="http://schemas.openxmlformats.org/officeDocument/2006/relationships/image" Target="../media/image43.png"/><Relationship Id="rId76" Type="http://schemas.openxmlformats.org/officeDocument/2006/relationships/customXml" Target="../ink/ink50.xml"/><Relationship Id="rId97" Type="http://schemas.openxmlformats.org/officeDocument/2006/relationships/image" Target="../media/image64.png"/><Relationship Id="rId104" Type="http://schemas.openxmlformats.org/officeDocument/2006/relationships/customXml" Target="../ink/ink64.xml"/><Relationship Id="rId120" Type="http://schemas.openxmlformats.org/officeDocument/2006/relationships/customXml" Target="../ink/ink72.xml"/><Relationship Id="rId125" Type="http://schemas.openxmlformats.org/officeDocument/2006/relationships/image" Target="../media/image78.png"/><Relationship Id="rId141" Type="http://schemas.openxmlformats.org/officeDocument/2006/relationships/image" Target="../media/image86.png"/><Relationship Id="rId7" Type="http://schemas.microsoft.com/office/2007/relationships/hdphoto" Target="../media/hdphoto1.wdp"/><Relationship Id="rId71" Type="http://schemas.openxmlformats.org/officeDocument/2006/relationships/image" Target="../media/image51.png"/><Relationship Id="rId92" Type="http://schemas.openxmlformats.org/officeDocument/2006/relationships/customXml" Target="../ink/ink58.xml"/><Relationship Id="rId2" Type="http://schemas.openxmlformats.org/officeDocument/2006/relationships/customXml" Target="../ink/ink14.xml"/><Relationship Id="rId29" Type="http://schemas.openxmlformats.org/officeDocument/2006/relationships/image" Target="../media/image28.png"/><Relationship Id="rId24" Type="http://schemas.openxmlformats.org/officeDocument/2006/relationships/customXml" Target="../ink/ink24.xml"/><Relationship Id="rId40" Type="http://schemas.openxmlformats.org/officeDocument/2006/relationships/customXml" Target="../ink/ink32.xml"/><Relationship Id="rId45" Type="http://schemas.openxmlformats.org/officeDocument/2006/relationships/image" Target="../media/image38.png"/><Relationship Id="rId66" Type="http://schemas.openxmlformats.org/officeDocument/2006/relationships/customXml" Target="../ink/ink45.xml"/><Relationship Id="rId87" Type="http://schemas.openxmlformats.org/officeDocument/2006/relationships/image" Target="../media/image59.png"/><Relationship Id="rId110" Type="http://schemas.openxmlformats.org/officeDocument/2006/relationships/customXml" Target="../ink/ink67.xml"/><Relationship Id="rId115" Type="http://schemas.openxmlformats.org/officeDocument/2006/relationships/image" Target="../media/image73.png"/><Relationship Id="rId131" Type="http://schemas.openxmlformats.org/officeDocument/2006/relationships/image" Target="../media/image81.png"/><Relationship Id="rId136" Type="http://schemas.openxmlformats.org/officeDocument/2006/relationships/customXml" Target="../ink/ink80.xml"/><Relationship Id="rId61" Type="http://schemas.openxmlformats.org/officeDocument/2006/relationships/image" Target="../media/image46.png"/><Relationship Id="rId82" Type="http://schemas.openxmlformats.org/officeDocument/2006/relationships/customXml" Target="../ink/ink53.xml"/><Relationship Id="rId19" Type="http://schemas.openxmlformats.org/officeDocument/2006/relationships/image" Target="../media/image22.png"/><Relationship Id="rId14" Type="http://schemas.openxmlformats.org/officeDocument/2006/relationships/customXml" Target="../ink/ink19.xml"/><Relationship Id="rId30" Type="http://schemas.openxmlformats.org/officeDocument/2006/relationships/customXml" Target="../ink/ink27.xml"/><Relationship Id="rId35" Type="http://schemas.openxmlformats.org/officeDocument/2006/relationships/image" Target="../media/image31.png"/><Relationship Id="rId56" Type="http://schemas.openxmlformats.org/officeDocument/2006/relationships/customXml" Target="../ink/ink40.xml"/><Relationship Id="rId77" Type="http://schemas.openxmlformats.org/officeDocument/2006/relationships/image" Target="../media/image54.png"/><Relationship Id="rId100" Type="http://schemas.openxmlformats.org/officeDocument/2006/relationships/customXml" Target="../ink/ink62.xml"/><Relationship Id="rId105" Type="http://schemas.openxmlformats.org/officeDocument/2006/relationships/image" Target="../media/image68.png"/><Relationship Id="rId126" Type="http://schemas.openxmlformats.org/officeDocument/2006/relationships/customXml" Target="../ink/ink75.xml"/><Relationship Id="rId8" Type="http://schemas.openxmlformats.org/officeDocument/2006/relationships/customXml" Target="../ink/ink16.xml"/><Relationship Id="rId51" Type="http://schemas.openxmlformats.org/officeDocument/2006/relationships/image" Target="../media/image41.png"/><Relationship Id="rId72" Type="http://schemas.openxmlformats.org/officeDocument/2006/relationships/customXml" Target="../ink/ink48.xml"/><Relationship Id="rId93" Type="http://schemas.openxmlformats.org/officeDocument/2006/relationships/image" Target="../media/image62.png"/><Relationship Id="rId98" Type="http://schemas.openxmlformats.org/officeDocument/2006/relationships/customXml" Target="../ink/ink61.xml"/><Relationship Id="rId121" Type="http://schemas.openxmlformats.org/officeDocument/2006/relationships/image" Target="../media/image76.png"/><Relationship Id="rId142" Type="http://schemas.openxmlformats.org/officeDocument/2006/relationships/customXml" Target="../ink/ink83.xml"/><Relationship Id="rId3" Type="http://schemas.openxmlformats.org/officeDocument/2006/relationships/image" Target="../media/image32.png"/><Relationship Id="rId25" Type="http://schemas.openxmlformats.org/officeDocument/2006/relationships/image" Target="../media/image26.png"/><Relationship Id="rId46" Type="http://schemas.openxmlformats.org/officeDocument/2006/relationships/customXml" Target="../ink/ink35.xml"/><Relationship Id="rId67" Type="http://schemas.openxmlformats.org/officeDocument/2006/relationships/image" Target="../media/image49.png"/><Relationship Id="rId116" Type="http://schemas.openxmlformats.org/officeDocument/2006/relationships/customXml" Target="../ink/ink70.xml"/><Relationship Id="rId137" Type="http://schemas.openxmlformats.org/officeDocument/2006/relationships/image" Target="../media/image84.png"/><Relationship Id="rId20" Type="http://schemas.openxmlformats.org/officeDocument/2006/relationships/customXml" Target="../ink/ink22.xml"/><Relationship Id="rId41" Type="http://schemas.openxmlformats.org/officeDocument/2006/relationships/image" Target="../media/image36.png"/><Relationship Id="rId62" Type="http://schemas.openxmlformats.org/officeDocument/2006/relationships/customXml" Target="../ink/ink43.xml"/><Relationship Id="rId83" Type="http://schemas.openxmlformats.org/officeDocument/2006/relationships/image" Target="../media/image57.png"/><Relationship Id="rId88" Type="http://schemas.openxmlformats.org/officeDocument/2006/relationships/customXml" Target="../ink/ink56.xml"/><Relationship Id="rId111" Type="http://schemas.openxmlformats.org/officeDocument/2006/relationships/image" Target="../media/image71.png"/><Relationship Id="rId132" Type="http://schemas.openxmlformats.org/officeDocument/2006/relationships/customXml" Target="../ink/ink78.xml"/><Relationship Id="rId15" Type="http://schemas.openxmlformats.org/officeDocument/2006/relationships/image" Target="../media/image20.png"/><Relationship Id="rId36" Type="http://schemas.openxmlformats.org/officeDocument/2006/relationships/customXml" Target="../ink/ink30.xml"/><Relationship Id="rId57" Type="http://schemas.openxmlformats.org/officeDocument/2006/relationships/image" Target="../media/image44.png"/><Relationship Id="rId106" Type="http://schemas.openxmlformats.org/officeDocument/2006/relationships/customXml" Target="../ink/ink65.xml"/><Relationship Id="rId127" Type="http://schemas.openxmlformats.org/officeDocument/2006/relationships/image" Target="../media/image79.png"/><Relationship Id="rId10" Type="http://schemas.openxmlformats.org/officeDocument/2006/relationships/customXml" Target="../ink/ink17.xml"/><Relationship Id="rId31" Type="http://schemas.openxmlformats.org/officeDocument/2006/relationships/image" Target="../media/image29.png"/><Relationship Id="rId52" Type="http://schemas.openxmlformats.org/officeDocument/2006/relationships/customXml" Target="../ink/ink38.xml"/><Relationship Id="rId73" Type="http://schemas.openxmlformats.org/officeDocument/2006/relationships/image" Target="../media/image52.png"/><Relationship Id="rId78" Type="http://schemas.openxmlformats.org/officeDocument/2006/relationships/customXml" Target="../ink/ink51.xml"/><Relationship Id="rId94" Type="http://schemas.openxmlformats.org/officeDocument/2006/relationships/customXml" Target="../ink/ink59.xml"/><Relationship Id="rId99" Type="http://schemas.openxmlformats.org/officeDocument/2006/relationships/image" Target="../media/image65.png"/><Relationship Id="rId101" Type="http://schemas.openxmlformats.org/officeDocument/2006/relationships/image" Target="../media/image66.png"/><Relationship Id="rId122" Type="http://schemas.openxmlformats.org/officeDocument/2006/relationships/customXml" Target="../ink/ink73.xml"/><Relationship Id="rId143" Type="http://schemas.openxmlformats.org/officeDocument/2006/relationships/image" Target="../media/image87.png"/><Relationship Id="rId4" Type="http://schemas.openxmlformats.org/officeDocument/2006/relationships/customXml" Target="../ink/ink15.xml"/><Relationship Id="rId9" Type="http://schemas.openxmlformats.org/officeDocument/2006/relationships/image" Target="../media/image17.png"/><Relationship Id="rId26" Type="http://schemas.openxmlformats.org/officeDocument/2006/relationships/customXml" Target="../ink/ink25.xml"/><Relationship Id="rId47" Type="http://schemas.openxmlformats.org/officeDocument/2006/relationships/image" Target="../media/image39.png"/><Relationship Id="rId68" Type="http://schemas.openxmlformats.org/officeDocument/2006/relationships/customXml" Target="../ink/ink46.xml"/><Relationship Id="rId89" Type="http://schemas.openxmlformats.org/officeDocument/2006/relationships/image" Target="../media/image60.png"/><Relationship Id="rId112" Type="http://schemas.openxmlformats.org/officeDocument/2006/relationships/customXml" Target="../ink/ink68.xml"/><Relationship Id="rId133" Type="http://schemas.openxmlformats.org/officeDocument/2006/relationships/image" Target="../media/image82.png"/><Relationship Id="rId16" Type="http://schemas.openxmlformats.org/officeDocument/2006/relationships/customXml" Target="../ink/ink20.xml"/><Relationship Id="rId37" Type="http://schemas.openxmlformats.org/officeDocument/2006/relationships/image" Target="../media/image34.png"/><Relationship Id="rId58" Type="http://schemas.openxmlformats.org/officeDocument/2006/relationships/customXml" Target="../ink/ink41.xml"/><Relationship Id="rId79" Type="http://schemas.openxmlformats.org/officeDocument/2006/relationships/image" Target="../media/image55.png"/><Relationship Id="rId102" Type="http://schemas.openxmlformats.org/officeDocument/2006/relationships/customXml" Target="../ink/ink63.xml"/><Relationship Id="rId123" Type="http://schemas.openxmlformats.org/officeDocument/2006/relationships/image" Target="../media/image77.png"/><Relationship Id="rId144" Type="http://schemas.openxmlformats.org/officeDocument/2006/relationships/customXml" Target="../ink/ink8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.png"/><Relationship Id="rId7" Type="http://schemas.openxmlformats.org/officeDocument/2006/relationships/customXml" Target="../ink/ink86.xml"/><Relationship Id="rId12" Type="http://schemas.openxmlformats.org/officeDocument/2006/relationships/image" Target="../media/image9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customXml" Target="../ink/ink88.xml"/><Relationship Id="rId5" Type="http://schemas.openxmlformats.org/officeDocument/2006/relationships/customXml" Target="../ink/ink85.xml"/><Relationship Id="rId10" Type="http://schemas.openxmlformats.org/officeDocument/2006/relationships/image" Target="../media/image92.png"/><Relationship Id="rId4" Type="http://schemas.microsoft.com/office/2007/relationships/hdphoto" Target="../media/hdphoto1.wdp"/><Relationship Id="rId9" Type="http://schemas.openxmlformats.org/officeDocument/2006/relationships/customXml" Target="../ink/ink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microsoft.com/office/2007/relationships/hdphoto" Target="../media/hdphoto1.wdp"/><Relationship Id="rId2" Type="http://schemas.openxmlformats.org/officeDocument/2006/relationships/customXml" Target="../ink/ink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0.png"/><Relationship Id="rId4" Type="http://schemas.openxmlformats.org/officeDocument/2006/relationships/customXml" Target="../ink/ink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7118" y="5331714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4" h="1085214">
                  <a:moveTo>
                    <a:pt x="1084973" y="542429"/>
                  </a:moveTo>
                  <a:lnTo>
                    <a:pt x="542480" y="0"/>
                  </a:lnTo>
                  <a:lnTo>
                    <a:pt x="0" y="542429"/>
                  </a:lnTo>
                  <a:lnTo>
                    <a:pt x="542480" y="1084910"/>
                  </a:lnTo>
                  <a:lnTo>
                    <a:pt x="666915" y="960475"/>
                  </a:lnTo>
                  <a:lnTo>
                    <a:pt x="791349" y="1084910"/>
                  </a:lnTo>
                  <a:lnTo>
                    <a:pt x="1033030" y="843203"/>
                  </a:lnTo>
                  <a:lnTo>
                    <a:pt x="908608" y="718781"/>
                  </a:lnTo>
                  <a:lnTo>
                    <a:pt x="1084973" y="542429"/>
                  </a:lnTo>
                  <a:close/>
                </a:path>
              </a:pathLst>
            </a:custGeom>
            <a:solidFill>
              <a:srgbClr val="FFC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53125" y="441325"/>
              <a:ext cx="5975350" cy="5975350"/>
            </a:xfrm>
            <a:custGeom>
              <a:avLst/>
              <a:gdLst/>
              <a:ahLst/>
              <a:cxnLst/>
              <a:rect l="l" t="t" r="r" b="b"/>
              <a:pathLst>
                <a:path w="5975350" h="5975350">
                  <a:moveTo>
                    <a:pt x="2987675" y="0"/>
                  </a:moveTo>
                  <a:lnTo>
                    <a:pt x="0" y="2987675"/>
                  </a:lnTo>
                  <a:lnTo>
                    <a:pt x="2987675" y="5975299"/>
                  </a:lnTo>
                  <a:lnTo>
                    <a:pt x="5975223" y="2987675"/>
                  </a:lnTo>
                  <a:lnTo>
                    <a:pt x="2987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65470" y="0"/>
              <a:ext cx="7026909" cy="6858000"/>
            </a:xfrm>
            <a:custGeom>
              <a:avLst/>
              <a:gdLst/>
              <a:ahLst/>
              <a:cxnLst/>
              <a:rect l="l" t="t" r="r" b="b"/>
              <a:pathLst>
                <a:path w="7026909" h="6858000">
                  <a:moveTo>
                    <a:pt x="7026529" y="3861943"/>
                  </a:moveTo>
                  <a:lnTo>
                    <a:pt x="4030472" y="6857998"/>
                  </a:lnTo>
                  <a:lnTo>
                    <a:pt x="4143755" y="6857998"/>
                  </a:lnTo>
                  <a:lnTo>
                    <a:pt x="7026529" y="3975227"/>
                  </a:lnTo>
                  <a:lnTo>
                    <a:pt x="7026529" y="3861943"/>
                  </a:lnTo>
                  <a:close/>
                </a:path>
                <a:path w="7026909" h="6858000">
                  <a:moveTo>
                    <a:pt x="4141088" y="0"/>
                  </a:moveTo>
                  <a:lnTo>
                    <a:pt x="4027804" y="0"/>
                  </a:lnTo>
                  <a:lnTo>
                    <a:pt x="7026529" y="2998724"/>
                  </a:lnTo>
                  <a:lnTo>
                    <a:pt x="7026529" y="2885440"/>
                  </a:lnTo>
                  <a:lnTo>
                    <a:pt x="4141088" y="0"/>
                  </a:lnTo>
                  <a:close/>
                </a:path>
                <a:path w="7026909" h="6858000">
                  <a:moveTo>
                    <a:pt x="3543554" y="0"/>
                  </a:moveTo>
                  <a:lnTo>
                    <a:pt x="3430270" y="0"/>
                  </a:lnTo>
                  <a:lnTo>
                    <a:pt x="0" y="3430270"/>
                  </a:lnTo>
                  <a:lnTo>
                    <a:pt x="3427603" y="6857998"/>
                  </a:lnTo>
                  <a:lnTo>
                    <a:pt x="3540887" y="6857998"/>
                  </a:lnTo>
                  <a:lnTo>
                    <a:pt x="113283" y="3430270"/>
                  </a:lnTo>
                  <a:lnTo>
                    <a:pt x="3543554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90130" y="3579431"/>
            <a:ext cx="31203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/>
              <a:t>Conjuntos</a:t>
            </a:r>
            <a:endParaRPr sz="6000"/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6241288" cy="6858342"/>
            <a:chOff x="0" y="0"/>
            <a:chExt cx="6241288" cy="6858342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2479040" cy="1771650"/>
            </a:xfrm>
            <a:custGeom>
              <a:avLst/>
              <a:gdLst/>
              <a:ahLst/>
              <a:cxnLst/>
              <a:rect l="l" t="t" r="r" b="b"/>
              <a:pathLst>
                <a:path w="2479040" h="1771650">
                  <a:moveTo>
                    <a:pt x="2478532" y="0"/>
                  </a:moveTo>
                  <a:lnTo>
                    <a:pt x="0" y="0"/>
                  </a:lnTo>
                  <a:lnTo>
                    <a:pt x="0" y="1034275"/>
                  </a:lnTo>
                  <a:lnTo>
                    <a:pt x="722172" y="1756410"/>
                  </a:lnTo>
                  <a:lnTo>
                    <a:pt x="1092123" y="1386446"/>
                  </a:lnTo>
                  <a:lnTo>
                    <a:pt x="1477137" y="1771396"/>
                  </a:lnTo>
                  <a:lnTo>
                    <a:pt x="2276856" y="971804"/>
                  </a:lnTo>
                  <a:lnTo>
                    <a:pt x="1891792" y="586752"/>
                  </a:lnTo>
                  <a:lnTo>
                    <a:pt x="2478532" y="0"/>
                  </a:lnTo>
                  <a:close/>
                </a:path>
              </a:pathLst>
            </a:custGeom>
            <a:solidFill>
              <a:srgbClr val="4471C4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76512" y="6033477"/>
              <a:ext cx="1623060" cy="824865"/>
            </a:xfrm>
            <a:custGeom>
              <a:avLst/>
              <a:gdLst/>
              <a:ahLst/>
              <a:cxnLst/>
              <a:rect l="l" t="t" r="r" b="b"/>
              <a:pathLst>
                <a:path w="1623060" h="824865">
                  <a:moveTo>
                    <a:pt x="1623021" y="824522"/>
                  </a:moveTo>
                  <a:lnTo>
                    <a:pt x="1386484" y="588365"/>
                  </a:lnTo>
                  <a:lnTo>
                    <a:pt x="1582534" y="392315"/>
                  </a:lnTo>
                  <a:lnTo>
                    <a:pt x="1190231" y="0"/>
                  </a:lnTo>
                  <a:lnTo>
                    <a:pt x="993838" y="196329"/>
                  </a:lnTo>
                  <a:lnTo>
                    <a:pt x="811504" y="14262"/>
                  </a:lnTo>
                  <a:lnTo>
                    <a:pt x="0" y="824522"/>
                  </a:lnTo>
                  <a:lnTo>
                    <a:pt x="1623021" y="824522"/>
                  </a:lnTo>
                  <a:close/>
                </a:path>
              </a:pathLst>
            </a:custGeom>
            <a:solidFill>
              <a:srgbClr val="FFC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0688" y="5511038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990346" y="495198"/>
                  </a:moveTo>
                  <a:lnTo>
                    <a:pt x="495173" y="0"/>
                  </a:lnTo>
                  <a:lnTo>
                    <a:pt x="342506" y="152679"/>
                  </a:lnTo>
                  <a:lnTo>
                    <a:pt x="222631" y="32766"/>
                  </a:lnTo>
                  <a:lnTo>
                    <a:pt x="0" y="255447"/>
                  </a:lnTo>
                  <a:lnTo>
                    <a:pt x="119862" y="375323"/>
                  </a:lnTo>
                  <a:lnTo>
                    <a:pt x="0" y="495198"/>
                  </a:lnTo>
                  <a:lnTo>
                    <a:pt x="495173" y="990333"/>
                  </a:lnTo>
                  <a:lnTo>
                    <a:pt x="990346" y="495198"/>
                  </a:lnTo>
                  <a:close/>
                </a:path>
              </a:pathLst>
            </a:custGeom>
            <a:solidFill>
              <a:srgbClr val="5B9BD4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id="{51309AF2-D709-C922-0E54-68AD961895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610350" y="6501638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3F2880F8-9A1E-E0C6-83B4-A3B58ACE01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1</a:t>
            </a:fld>
            <a:endParaRPr lang="es-MX"/>
          </a:p>
        </p:txBody>
      </p:sp>
      <p:pic>
        <p:nvPicPr>
          <p:cNvPr id="1026" name="Picture 2" descr="Universidad Nacional de Chimborazo | Brands of the World™ | Download vector  logos and logotypes">
            <a:extLst>
              <a:ext uri="{FF2B5EF4-FFF2-40B4-BE49-F238E27FC236}">
                <a16:creationId xmlns:a16="http://schemas.microsoft.com/office/drawing/2014/main" id="{1305A12F-5C5D-ABB4-F240-082DD9F72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35" y="705436"/>
            <a:ext cx="7046706" cy="24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1882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Conjuntos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334260" y="1481073"/>
            <a:ext cx="5641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CLASIFICACIÓN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LOS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CONJUNTOS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079" y="2349500"/>
            <a:ext cx="7371080" cy="166878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38100" rIns="0" bIns="0" rtlCol="0">
            <a:spAutoFit/>
          </a:bodyPr>
          <a:lstStyle/>
          <a:p>
            <a:pPr marL="158115" algn="just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latin typeface="Times New Roman"/>
                <a:cs typeface="Times New Roman"/>
              </a:rPr>
              <a:t>1.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Conjunto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finito</a:t>
            </a:r>
            <a:endParaRPr sz="1800">
              <a:latin typeface="Times New Roman"/>
              <a:cs typeface="Times New Roman"/>
            </a:endParaRPr>
          </a:p>
          <a:p>
            <a:pPr marL="158115" marR="129539" algn="just">
              <a:lnSpc>
                <a:spcPct val="106800"/>
              </a:lnSpc>
              <a:spcBef>
                <a:spcPts val="755"/>
              </a:spcBef>
            </a:pPr>
            <a:r>
              <a:rPr sz="1800" spc="-5" dirty="0">
                <a:latin typeface="Times New Roman"/>
                <a:cs typeface="Times New Roman"/>
              </a:rPr>
              <a:t>Se refiere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un conjunto formado por </a:t>
            </a:r>
            <a:r>
              <a:rPr sz="1800" dirty="0">
                <a:latin typeface="Times New Roman"/>
                <a:cs typeface="Times New Roman"/>
              </a:rPr>
              <a:t>elementos que </a:t>
            </a:r>
            <a:r>
              <a:rPr sz="1800" spc="-5" dirty="0">
                <a:latin typeface="Times New Roman"/>
                <a:cs typeface="Times New Roman"/>
              </a:rPr>
              <a:t>se </a:t>
            </a:r>
            <a:r>
              <a:rPr sz="1800" dirty="0">
                <a:latin typeface="Times New Roman"/>
                <a:cs typeface="Times New Roman"/>
              </a:rPr>
              <a:t>pueden contar en </a:t>
            </a:r>
            <a:r>
              <a:rPr sz="1800" spc="-5" dirty="0">
                <a:latin typeface="Times New Roman"/>
                <a:cs typeface="Times New Roman"/>
              </a:rPr>
              <a:t>su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totalidad.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ejemplo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los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colores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arcoíris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finito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debido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 </a:t>
            </a:r>
            <a:r>
              <a:rPr sz="1800" spc="-5" dirty="0">
                <a:latin typeface="Times New Roman"/>
                <a:cs typeface="Times New Roman"/>
              </a:rPr>
              <a:t>ellos se pueden </a:t>
            </a:r>
            <a:r>
              <a:rPr sz="1800" dirty="0">
                <a:latin typeface="Times New Roman"/>
                <a:cs typeface="Times New Roman"/>
              </a:rPr>
              <a:t>contar o </a:t>
            </a:r>
            <a:r>
              <a:rPr sz="1800" spc="-5" dirty="0">
                <a:latin typeface="Times New Roman"/>
                <a:cs typeface="Times New Roman"/>
              </a:rPr>
              <a:t>listar </a:t>
            </a:r>
            <a:r>
              <a:rPr sz="1800" dirty="0">
                <a:latin typeface="Times New Roman"/>
                <a:cs typeface="Times New Roman"/>
              </a:rPr>
              <a:t>en </a:t>
            </a:r>
            <a:r>
              <a:rPr sz="1800" spc="-5" dirty="0">
                <a:latin typeface="Times New Roman"/>
                <a:cs typeface="Times New Roman"/>
              </a:rPr>
              <a:t>su </a:t>
            </a:r>
            <a:r>
              <a:rPr sz="1800" dirty="0">
                <a:latin typeface="Times New Roman"/>
                <a:cs typeface="Times New Roman"/>
              </a:rPr>
              <a:t>totalidad: </a:t>
            </a:r>
            <a:r>
              <a:rPr sz="1800" spc="-5" dirty="0">
                <a:latin typeface="Times New Roman"/>
                <a:cs typeface="Times New Roman"/>
              </a:rPr>
              <a:t>violeta, </a:t>
            </a:r>
            <a:r>
              <a:rPr sz="1800" spc="-10" dirty="0">
                <a:latin typeface="Times New Roman"/>
                <a:cs typeface="Times New Roman"/>
              </a:rPr>
              <a:t>índigo, azul, </a:t>
            </a:r>
            <a:r>
              <a:rPr sz="1800" spc="-20" dirty="0">
                <a:latin typeface="Times New Roman"/>
                <a:cs typeface="Times New Roman"/>
              </a:rPr>
              <a:t>verde,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amarillo,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naranja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rojo.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2606" y="2375886"/>
            <a:ext cx="2831306" cy="188524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69840" y="4406900"/>
            <a:ext cx="6581140" cy="1968500"/>
          </a:xfrm>
          <a:prstGeom prst="rect">
            <a:avLst/>
          </a:prstGeom>
          <a:solidFill>
            <a:srgbClr val="8FAADC"/>
          </a:solidFill>
        </p:spPr>
        <p:txBody>
          <a:bodyPr vert="horz" wrap="square" lIns="0" tIns="40640" rIns="0" bIns="0" rtlCol="0">
            <a:spAutoFit/>
          </a:bodyPr>
          <a:lstStyle/>
          <a:p>
            <a:pPr marL="159385" algn="just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Times New Roman"/>
                <a:cs typeface="Times New Roman"/>
              </a:rPr>
              <a:t>2.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Conjunto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infinito</a:t>
            </a:r>
            <a:endParaRPr sz="1800">
              <a:latin typeface="Times New Roman"/>
              <a:cs typeface="Times New Roman"/>
            </a:endParaRPr>
          </a:p>
          <a:p>
            <a:pPr marL="159385" marR="133350" algn="just">
              <a:lnSpc>
                <a:spcPct val="107000"/>
              </a:lnSpc>
              <a:spcBef>
                <a:spcPts val="750"/>
              </a:spcBef>
            </a:pPr>
            <a:r>
              <a:rPr sz="1800" spc="-5" dirty="0">
                <a:latin typeface="Times New Roman"/>
                <a:cs typeface="Times New Roman"/>
              </a:rPr>
              <a:t>Es</a:t>
            </a:r>
            <a:r>
              <a:rPr sz="1800" dirty="0">
                <a:latin typeface="Times New Roman"/>
                <a:cs typeface="Times New Roman"/>
              </a:rPr>
              <a:t> un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formado</a:t>
            </a:r>
            <a:r>
              <a:rPr sz="1800" dirty="0">
                <a:latin typeface="Times New Roman"/>
                <a:cs typeface="Times New Roman"/>
              </a:rPr>
              <a:t> por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elementos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imposibles</a:t>
            </a:r>
            <a:r>
              <a:rPr sz="1800" dirty="0">
                <a:latin typeface="Times New Roman"/>
                <a:cs typeface="Times New Roman"/>
              </a:rPr>
              <a:t> de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contar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enumerar </a:t>
            </a:r>
            <a:r>
              <a:rPr sz="1800" dirty="0">
                <a:latin typeface="Times New Roman"/>
                <a:cs typeface="Times New Roman"/>
              </a:rPr>
              <a:t>en </a:t>
            </a:r>
            <a:r>
              <a:rPr sz="1800" spc="-5" dirty="0">
                <a:latin typeface="Times New Roman"/>
                <a:cs typeface="Times New Roman"/>
              </a:rPr>
              <a:t>su totalidad debido </a:t>
            </a:r>
            <a:r>
              <a:rPr sz="1800" dirty="0">
                <a:latin typeface="Times New Roman"/>
                <a:cs typeface="Times New Roman"/>
              </a:rPr>
              <a:t>a que nunca </a:t>
            </a:r>
            <a:r>
              <a:rPr sz="1800" spc="-5" dirty="0">
                <a:latin typeface="Times New Roman"/>
                <a:cs typeface="Times New Roman"/>
              </a:rPr>
              <a:t>terminan </a:t>
            </a:r>
            <a:r>
              <a:rPr sz="1800" dirty="0">
                <a:latin typeface="Times New Roman"/>
                <a:cs typeface="Times New Roman"/>
              </a:rPr>
              <a:t>o no </a:t>
            </a:r>
            <a:r>
              <a:rPr sz="1800" spc="-5" dirty="0">
                <a:latin typeface="Times New Roman"/>
                <a:cs typeface="Times New Roman"/>
              </a:rPr>
              <a:t>tienen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fin.</a:t>
            </a:r>
            <a:r>
              <a:rPr sz="1800" spc="430" dirty="0">
                <a:latin typeface="Times New Roman"/>
                <a:cs typeface="Times New Roman"/>
              </a:rPr>
              <a:t>   </a:t>
            </a:r>
            <a:r>
              <a:rPr sz="1800" spc="-5" dirty="0">
                <a:latin typeface="Times New Roman"/>
                <a:cs typeface="Times New Roman"/>
              </a:rPr>
              <a:t>Por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13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ejemplo</a:t>
            </a:r>
            <a:r>
              <a:rPr sz="1800" spc="6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el    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660" dirty="0">
                <a:latin typeface="Times New Roman"/>
                <a:cs typeface="Times New Roman"/>
              </a:rPr>
              <a:t> </a:t>
            </a:r>
            <a:r>
              <a:rPr sz="1800" spc="6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</a:t>
            </a:r>
            <a:r>
              <a:rPr sz="1800" spc="660" dirty="0">
                <a:latin typeface="Times New Roman"/>
                <a:cs typeface="Times New Roman"/>
              </a:rPr>
              <a:t>  </a:t>
            </a:r>
            <a:r>
              <a:rPr sz="1800" spc="5" dirty="0">
                <a:latin typeface="Times New Roman"/>
                <a:cs typeface="Times New Roman"/>
              </a:rPr>
              <a:t>las     </a:t>
            </a:r>
            <a:r>
              <a:rPr sz="1800" spc="-5" dirty="0">
                <a:latin typeface="Times New Roman"/>
                <a:cs typeface="Times New Roman"/>
              </a:rPr>
              <a:t>estrellas</a:t>
            </a:r>
            <a:r>
              <a:rPr sz="1800" spc="660" dirty="0">
                <a:latin typeface="Times New Roman"/>
                <a:cs typeface="Times New Roman"/>
              </a:rPr>
              <a:t> </a:t>
            </a:r>
            <a:r>
              <a:rPr sz="1800" spc="6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universo</a:t>
            </a:r>
            <a:r>
              <a:rPr sz="1800" dirty="0">
                <a:latin typeface="Times New Roman"/>
                <a:cs typeface="Times New Roman"/>
              </a:rPr>
              <a:t> 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números.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Para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representar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estos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conjuntos,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solo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podemos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hacerlo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mediante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comprensión.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1336" y="4489152"/>
            <a:ext cx="1861920" cy="1850687"/>
          </a:xfrm>
          <a:prstGeom prst="rect">
            <a:avLst/>
          </a:prstGeom>
        </p:spPr>
      </p:pic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1D54845E-E7D9-F237-8065-6C9B10BB0C1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533400" y="6515100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29EEE7C-62BB-0CCF-C6E3-BD8EDEA38B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10</a:t>
            </a:fld>
            <a:endParaRPr lang="es-MX"/>
          </a:p>
        </p:txBody>
      </p:sp>
      <p:pic>
        <p:nvPicPr>
          <p:cNvPr id="12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1973855B-4A13-D0EB-1A36-5F2060A7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upo 60">
            <a:extLst>
              <a:ext uri="{FF2B5EF4-FFF2-40B4-BE49-F238E27FC236}">
                <a16:creationId xmlns:a16="http://schemas.microsoft.com/office/drawing/2014/main" id="{45AF93D2-B211-353E-9AEA-8A74480A35A9}"/>
              </a:ext>
            </a:extLst>
          </p:cNvPr>
          <p:cNvGrpSpPr/>
          <p:nvPr/>
        </p:nvGrpSpPr>
        <p:grpSpPr>
          <a:xfrm>
            <a:off x="4099970" y="13390"/>
            <a:ext cx="4113720" cy="1788840"/>
            <a:chOff x="4099970" y="13390"/>
            <a:chExt cx="4113720" cy="178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D363D95B-F92E-199E-E161-B8F1B21D7077}"/>
                    </a:ext>
                  </a:extLst>
                </p14:cNvPr>
                <p14:cNvContentPartPr/>
                <p14:nvPr/>
              </p14:nvContentPartPr>
              <p14:xfrm>
                <a:off x="4099970" y="255310"/>
                <a:ext cx="249120" cy="7380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D363D95B-F92E-199E-E161-B8F1B21D70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1330" y="246310"/>
                  <a:ext cx="266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3E68B2CB-A46E-17B0-FB5C-8694ED976939}"/>
                    </a:ext>
                  </a:extLst>
                </p14:cNvPr>
                <p14:cNvContentPartPr/>
                <p14:nvPr/>
              </p14:nvContentPartPr>
              <p14:xfrm>
                <a:off x="4570850" y="221830"/>
                <a:ext cx="32040" cy="16344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3E68B2CB-A46E-17B0-FB5C-8694ED9769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62210" y="212830"/>
                  <a:ext cx="49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069AA3F-8862-A753-1238-23109EE1BB2E}"/>
                    </a:ext>
                  </a:extLst>
                </p14:cNvPr>
                <p14:cNvContentPartPr/>
                <p14:nvPr/>
              </p14:nvContentPartPr>
              <p14:xfrm>
                <a:off x="4522610" y="85390"/>
                <a:ext cx="245520" cy="33948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069AA3F-8862-A753-1238-23109EE1BB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13970" y="76750"/>
                  <a:ext cx="2631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77E8632D-02C1-363A-409B-C21A1FAF72A1}"/>
                    </a:ext>
                  </a:extLst>
                </p14:cNvPr>
                <p14:cNvContentPartPr/>
                <p14:nvPr/>
              </p14:nvContentPartPr>
              <p14:xfrm>
                <a:off x="4593890" y="53350"/>
                <a:ext cx="493200" cy="35280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77E8632D-02C1-363A-409B-C21A1FAF72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85250" y="44710"/>
                  <a:ext cx="5108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C6B91D2F-80BA-9192-8180-9739C9D0B83E}"/>
                    </a:ext>
                  </a:extLst>
                </p14:cNvPr>
                <p14:cNvContentPartPr/>
                <p14:nvPr/>
              </p14:nvContentPartPr>
              <p14:xfrm>
                <a:off x="5473730" y="75670"/>
                <a:ext cx="110520" cy="29268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C6B91D2F-80BA-9192-8180-9739C9D0B8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64730" y="66670"/>
                  <a:ext cx="1281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31C47534-A643-C345-A462-774F8B841B07}"/>
                    </a:ext>
                  </a:extLst>
                </p14:cNvPr>
                <p14:cNvContentPartPr/>
                <p14:nvPr/>
              </p14:nvContentPartPr>
              <p14:xfrm>
                <a:off x="5653010" y="110230"/>
                <a:ext cx="98280" cy="26712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31C47534-A643-C345-A462-774F8B841B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44370" y="101590"/>
                  <a:ext cx="115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5652AAA0-C20D-E52B-5A12-D52DE4567A8E}"/>
                    </a:ext>
                  </a:extLst>
                </p14:cNvPr>
                <p14:cNvContentPartPr/>
                <p14:nvPr/>
              </p14:nvContentPartPr>
              <p14:xfrm>
                <a:off x="5333690" y="175750"/>
                <a:ext cx="489960" cy="15264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5652AAA0-C20D-E52B-5A12-D52DE4567A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25050" y="166750"/>
                  <a:ext cx="507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86AE1652-F058-F105-5FBD-9309C775E163}"/>
                    </a:ext>
                  </a:extLst>
                </p14:cNvPr>
                <p14:cNvContentPartPr/>
                <p14:nvPr/>
              </p14:nvContentPartPr>
              <p14:xfrm>
                <a:off x="4152530" y="598750"/>
                <a:ext cx="143640" cy="1476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86AE1652-F058-F105-5FBD-9309C775E1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43890" y="590110"/>
                  <a:ext cx="161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DF40CC0C-D55E-A58F-D6C7-EC3F68077BB4}"/>
                    </a:ext>
                  </a:extLst>
                </p14:cNvPr>
                <p14:cNvContentPartPr/>
                <p14:nvPr/>
              </p14:nvContentPartPr>
              <p14:xfrm>
                <a:off x="4649330" y="581110"/>
                <a:ext cx="106920" cy="25632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DF40CC0C-D55E-A58F-D6C7-EC3F68077B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40690" y="572470"/>
                  <a:ext cx="124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D1854C0E-521D-3DFF-CD51-34C09F36022B}"/>
                    </a:ext>
                  </a:extLst>
                </p14:cNvPr>
                <p14:cNvContentPartPr/>
                <p14:nvPr/>
              </p14:nvContentPartPr>
              <p14:xfrm>
                <a:off x="4655810" y="395350"/>
                <a:ext cx="1088640" cy="31176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D1854C0E-521D-3DFF-CD51-34C09F36022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47170" y="386710"/>
                  <a:ext cx="11062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06010A52-2014-7193-E7E7-8173D24E3722}"/>
                    </a:ext>
                  </a:extLst>
                </p14:cNvPr>
                <p14:cNvContentPartPr/>
                <p14:nvPr/>
              </p14:nvContentPartPr>
              <p14:xfrm>
                <a:off x="6039650" y="445750"/>
                <a:ext cx="120960" cy="23688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06010A52-2014-7193-E7E7-8173D24E372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31010" y="437110"/>
                  <a:ext cx="138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571F83F7-4BB1-10BB-C3D8-A36E9B096E54}"/>
                    </a:ext>
                  </a:extLst>
                </p14:cNvPr>
                <p14:cNvContentPartPr/>
                <p14:nvPr/>
              </p14:nvContentPartPr>
              <p14:xfrm>
                <a:off x="6068810" y="339910"/>
                <a:ext cx="853920" cy="33948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571F83F7-4BB1-10BB-C3D8-A36E9B096E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59810" y="330910"/>
                  <a:ext cx="8715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E1AE4C0F-42F7-341C-51A5-F704B4EF9969}"/>
                    </a:ext>
                  </a:extLst>
                </p14:cNvPr>
                <p14:cNvContentPartPr/>
                <p14:nvPr/>
              </p14:nvContentPartPr>
              <p14:xfrm>
                <a:off x="4200770" y="1067110"/>
                <a:ext cx="244080" cy="1620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E1AE4C0F-42F7-341C-51A5-F704B4EF99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91770" y="1058110"/>
                  <a:ext cx="261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B45ACEEE-94BC-FDF8-1BAA-5B196B1FF441}"/>
                    </a:ext>
                  </a:extLst>
                </p14:cNvPr>
                <p14:cNvContentPartPr/>
                <p14:nvPr/>
              </p14:nvContentPartPr>
              <p14:xfrm>
                <a:off x="4862450" y="899710"/>
                <a:ext cx="91440" cy="18648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B45ACEEE-94BC-FDF8-1BAA-5B196B1FF44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53810" y="891070"/>
                  <a:ext cx="109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D12AE3F5-F941-1572-0C14-5BA0225808AE}"/>
                    </a:ext>
                  </a:extLst>
                </p14:cNvPr>
                <p14:cNvContentPartPr/>
                <p14:nvPr/>
              </p14:nvContentPartPr>
              <p14:xfrm>
                <a:off x="4840490" y="857950"/>
                <a:ext cx="205200" cy="17316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D12AE3F5-F941-1572-0C14-5BA0225808A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31490" y="849310"/>
                  <a:ext cx="222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DEB32EBC-2010-D569-5E28-EA6AD8262CC9}"/>
                    </a:ext>
                  </a:extLst>
                </p14:cNvPr>
                <p14:cNvContentPartPr/>
                <p14:nvPr/>
              </p14:nvContentPartPr>
              <p14:xfrm>
                <a:off x="4894850" y="805030"/>
                <a:ext cx="600120" cy="42228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DEB32EBC-2010-D569-5E28-EA6AD8262C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85850" y="796030"/>
                  <a:ext cx="6177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F2FDA218-9DEA-FE8E-FD8D-3BC382EA42DD}"/>
                    </a:ext>
                  </a:extLst>
                </p14:cNvPr>
                <p14:cNvContentPartPr/>
                <p14:nvPr/>
              </p14:nvContentPartPr>
              <p14:xfrm>
                <a:off x="5307770" y="978910"/>
                <a:ext cx="333720" cy="19188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F2FDA218-9DEA-FE8E-FD8D-3BC382EA42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98770" y="970270"/>
                  <a:ext cx="351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133F4A4B-97EA-5279-5310-BA8DB7E15C32}"/>
                    </a:ext>
                  </a:extLst>
                </p14:cNvPr>
                <p14:cNvContentPartPr/>
                <p14:nvPr/>
              </p14:nvContentPartPr>
              <p14:xfrm>
                <a:off x="5633570" y="1000870"/>
                <a:ext cx="300600" cy="1983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133F4A4B-97EA-5279-5310-BA8DB7E15C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24570" y="992230"/>
                  <a:ext cx="31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708A0034-E740-986A-276D-D42923FC839F}"/>
                    </a:ext>
                  </a:extLst>
                </p14:cNvPr>
                <p14:cNvContentPartPr/>
                <p14:nvPr/>
              </p14:nvContentPartPr>
              <p14:xfrm>
                <a:off x="5872970" y="811150"/>
                <a:ext cx="291240" cy="36540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708A0034-E740-986A-276D-D42923FC839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63970" y="802150"/>
                  <a:ext cx="3088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D3451893-D8D6-1B8C-36D3-213DA0BD0055}"/>
                    </a:ext>
                  </a:extLst>
                </p14:cNvPr>
                <p14:cNvContentPartPr/>
                <p14:nvPr/>
              </p14:nvContentPartPr>
              <p14:xfrm>
                <a:off x="6179330" y="996910"/>
                <a:ext cx="294120" cy="18216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D3451893-D8D6-1B8C-36D3-213DA0BD005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70330" y="988270"/>
                  <a:ext cx="311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E789185E-10AC-4421-147B-BE2ED3465E18}"/>
                    </a:ext>
                  </a:extLst>
                </p14:cNvPr>
                <p14:cNvContentPartPr/>
                <p14:nvPr/>
              </p14:nvContentPartPr>
              <p14:xfrm>
                <a:off x="4229210" y="1350430"/>
                <a:ext cx="313200" cy="4716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E789185E-10AC-4421-147B-BE2ED3465E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20570" y="1341430"/>
                  <a:ext cx="330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5D15EDF7-B8D3-81A3-ACCC-5368BA1ABF6F}"/>
                    </a:ext>
                  </a:extLst>
                </p14:cNvPr>
                <p14:cNvContentPartPr/>
                <p14:nvPr/>
              </p14:nvContentPartPr>
              <p14:xfrm>
                <a:off x="4893770" y="1015990"/>
                <a:ext cx="794880" cy="35316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5D15EDF7-B8D3-81A3-ACCC-5368BA1ABF6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85130" y="1007350"/>
                  <a:ext cx="8125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7F490821-BC9E-E37C-05A6-4426EFC3C402}"/>
                    </a:ext>
                  </a:extLst>
                </p14:cNvPr>
                <p14:cNvContentPartPr/>
                <p14:nvPr/>
              </p14:nvContentPartPr>
              <p14:xfrm>
                <a:off x="5970890" y="1075390"/>
                <a:ext cx="404640" cy="31896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7F490821-BC9E-E37C-05A6-4426EFC3C40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62250" y="1066750"/>
                  <a:ext cx="4222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37453964-0153-AAD6-9A20-6A99E552B3A0}"/>
                    </a:ext>
                  </a:extLst>
                </p14:cNvPr>
                <p14:cNvContentPartPr/>
                <p14:nvPr/>
              </p14:nvContentPartPr>
              <p14:xfrm>
                <a:off x="6693050" y="896110"/>
                <a:ext cx="1108440" cy="57744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37453964-0153-AAD6-9A20-6A99E552B3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84050" y="887470"/>
                  <a:ext cx="112608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EF6E8D8B-5700-941A-B0A7-55B85A6F8D04}"/>
                    </a:ext>
                  </a:extLst>
                </p14:cNvPr>
                <p14:cNvContentPartPr/>
                <p14:nvPr/>
              </p14:nvContentPartPr>
              <p14:xfrm>
                <a:off x="8005250" y="13390"/>
                <a:ext cx="208440" cy="178884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EF6E8D8B-5700-941A-B0A7-55B85A6F8D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96250" y="4750"/>
                  <a:ext cx="226080" cy="180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A32C44A8-A0B7-B250-F4CF-DF887081D787}"/>
              </a:ext>
            </a:extLst>
          </p:cNvPr>
          <p:cNvGrpSpPr/>
          <p:nvPr/>
        </p:nvGrpSpPr>
        <p:grpSpPr>
          <a:xfrm>
            <a:off x="8403770" y="117790"/>
            <a:ext cx="1461960" cy="325440"/>
            <a:chOff x="8403770" y="117790"/>
            <a:chExt cx="146196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52CF4C82-0096-F71F-E8DB-D670BBFAE069}"/>
                    </a:ext>
                  </a:extLst>
                </p14:cNvPr>
                <p14:cNvContentPartPr/>
                <p14:nvPr/>
              </p14:nvContentPartPr>
              <p14:xfrm>
                <a:off x="8403770" y="350350"/>
                <a:ext cx="169560" cy="1368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52CF4C82-0096-F71F-E8DB-D670BBFAE0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94770" y="341710"/>
                  <a:ext cx="187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2F9CEBCF-90B6-6C74-38AB-3975A34B9C3B}"/>
                    </a:ext>
                  </a:extLst>
                </p14:cNvPr>
                <p14:cNvContentPartPr/>
                <p14:nvPr/>
              </p14:nvContentPartPr>
              <p14:xfrm>
                <a:off x="8601050" y="117790"/>
                <a:ext cx="1264680" cy="32544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2F9CEBCF-90B6-6C74-38AB-3975A34B9C3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92050" y="109150"/>
                  <a:ext cx="1282320" cy="34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4F48F50C-BB86-E81E-34C7-D63F853380F6}"/>
                  </a:ext>
                </a:extLst>
              </p14:cNvPr>
              <p14:cNvContentPartPr/>
              <p14:nvPr/>
            </p14:nvContentPartPr>
            <p14:xfrm>
              <a:off x="8344370" y="644830"/>
              <a:ext cx="160200" cy="25560"/>
            </p14:xfrm>
          </p:contentPart>
        </mc:Choice>
        <mc:Fallback xmlns=""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4F48F50C-BB86-E81E-34C7-D63F853380F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35730" y="635830"/>
                <a:ext cx="1778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99B6F3A6-6E78-8D46-263C-A1D0E185B9E9}"/>
                  </a:ext>
                </a:extLst>
              </p14:cNvPr>
              <p14:cNvContentPartPr/>
              <p14:nvPr/>
            </p14:nvContentPartPr>
            <p14:xfrm>
              <a:off x="8647130" y="538630"/>
              <a:ext cx="345240" cy="218880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99B6F3A6-6E78-8D46-263C-A1D0E185B9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38490" y="529630"/>
                <a:ext cx="3628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92A0BB72-69F2-DCE0-5591-DF721BD9F3F2}"/>
                  </a:ext>
                </a:extLst>
              </p14:cNvPr>
              <p14:cNvContentPartPr/>
              <p14:nvPr/>
            </p14:nvContentPartPr>
            <p14:xfrm>
              <a:off x="9204770" y="463750"/>
              <a:ext cx="552960" cy="43200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92A0BB72-69F2-DCE0-5591-DF721BD9F3F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195770" y="454750"/>
                <a:ext cx="570600" cy="44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1882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Conjuntos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17880" y="1633220"/>
            <a:ext cx="7106920" cy="1366520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38735" rIns="0" bIns="0" rtlCol="0">
            <a:spAutoFit/>
          </a:bodyPr>
          <a:lstStyle/>
          <a:p>
            <a:pPr marL="194945" algn="just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latin typeface="Times New Roman"/>
                <a:cs typeface="Times New Roman"/>
              </a:rPr>
              <a:t>3.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Conjunto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unitario</a:t>
            </a:r>
            <a:endParaRPr sz="1800">
              <a:latin typeface="Times New Roman"/>
              <a:cs typeface="Times New Roman"/>
            </a:endParaRPr>
          </a:p>
          <a:p>
            <a:pPr marL="156845" marR="136525" algn="just">
              <a:lnSpc>
                <a:spcPct val="106000"/>
              </a:lnSpc>
              <a:spcBef>
                <a:spcPts val="755"/>
              </a:spcBef>
            </a:pPr>
            <a:r>
              <a:rPr sz="1800" dirty="0">
                <a:latin typeface="Times New Roman"/>
                <a:cs typeface="Times New Roman"/>
              </a:rPr>
              <a:t>En un </a:t>
            </a:r>
            <a:r>
              <a:rPr sz="1800" spc="-5" dirty="0">
                <a:latin typeface="Times New Roman"/>
                <a:cs typeface="Times New Roman"/>
              </a:rPr>
              <a:t>conjunto </a:t>
            </a:r>
            <a:r>
              <a:rPr sz="1800" spc="-10" dirty="0">
                <a:latin typeface="Times New Roman"/>
                <a:cs typeface="Times New Roman"/>
              </a:rPr>
              <a:t>formado </a:t>
            </a:r>
            <a:r>
              <a:rPr sz="1800" dirty="0">
                <a:latin typeface="Times New Roman"/>
                <a:cs typeface="Times New Roman"/>
              </a:rPr>
              <a:t>por un único </a:t>
            </a:r>
            <a:r>
              <a:rPr sz="1800" spc="-5" dirty="0">
                <a:latin typeface="Times New Roman"/>
                <a:cs typeface="Times New Roman"/>
              </a:rPr>
              <a:t>elemento. </a:t>
            </a:r>
            <a:r>
              <a:rPr sz="1800" dirty="0">
                <a:latin typeface="Times New Roman"/>
                <a:cs typeface="Times New Roman"/>
              </a:rPr>
              <a:t>Por </a:t>
            </a:r>
            <a:r>
              <a:rPr sz="1800" spc="-5" dirty="0">
                <a:latin typeface="Times New Roman"/>
                <a:cs typeface="Times New Roman"/>
              </a:rPr>
              <a:t>ejemplo </a:t>
            </a:r>
            <a:r>
              <a:rPr sz="1800" dirty="0">
                <a:latin typeface="Times New Roman"/>
                <a:cs typeface="Times New Roman"/>
              </a:rPr>
              <a:t>el conjunto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estrellas </a:t>
            </a:r>
            <a:r>
              <a:rPr sz="1800" dirty="0">
                <a:latin typeface="Times New Roman"/>
                <a:cs typeface="Times New Roman"/>
              </a:rPr>
              <a:t>en </a:t>
            </a:r>
            <a:r>
              <a:rPr sz="1800" spc="-5" dirty="0">
                <a:latin typeface="Times New Roman"/>
                <a:cs typeface="Times New Roman"/>
              </a:rPr>
              <a:t>nuestro </a:t>
            </a:r>
            <a:r>
              <a:rPr sz="1800" spc="-10" dirty="0">
                <a:latin typeface="Times New Roman"/>
                <a:cs typeface="Times New Roman"/>
              </a:rPr>
              <a:t>sistema </a:t>
            </a:r>
            <a:r>
              <a:rPr sz="1800" spc="-5" dirty="0">
                <a:latin typeface="Times New Roman"/>
                <a:cs typeface="Times New Roman"/>
              </a:rPr>
              <a:t>solar: la </a:t>
            </a:r>
            <a:r>
              <a:rPr sz="1800" dirty="0">
                <a:latin typeface="Times New Roman"/>
                <a:cs typeface="Times New Roman"/>
              </a:rPr>
              <a:t>única </a:t>
            </a:r>
            <a:r>
              <a:rPr sz="1800" spc="-5" dirty="0">
                <a:latin typeface="Times New Roman"/>
                <a:cs typeface="Times New Roman"/>
              </a:rPr>
              <a:t>estrella </a:t>
            </a:r>
            <a:r>
              <a:rPr sz="1800" spc="1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nuestro </a:t>
            </a:r>
            <a:r>
              <a:rPr sz="1800" spc="-10" dirty="0">
                <a:latin typeface="Times New Roman"/>
                <a:cs typeface="Times New Roman"/>
              </a:rPr>
              <a:t>sistema </a:t>
            </a:r>
            <a:r>
              <a:rPr sz="1800" spc="-5" dirty="0">
                <a:latin typeface="Times New Roman"/>
                <a:cs typeface="Times New Roman"/>
              </a:rPr>
              <a:t> solar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precisamente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sol.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6740" y="1457960"/>
            <a:ext cx="1714500" cy="17043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86859" y="3337559"/>
            <a:ext cx="7592059" cy="1366520"/>
          </a:xfrm>
          <a:prstGeom prst="rect">
            <a:avLst/>
          </a:prstGeom>
          <a:solidFill>
            <a:srgbClr val="F4B083"/>
          </a:solidFill>
        </p:spPr>
        <p:txBody>
          <a:bodyPr vert="horz" wrap="square" lIns="0" tIns="40005" rIns="0" bIns="0" rtlCol="0">
            <a:spAutoFit/>
          </a:bodyPr>
          <a:lstStyle/>
          <a:p>
            <a:pPr marL="158115" algn="just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latin typeface="Times New Roman"/>
                <a:cs typeface="Times New Roman"/>
              </a:rPr>
              <a:t>4.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Conjunto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vacío</a:t>
            </a:r>
            <a:endParaRPr sz="1800">
              <a:latin typeface="Times New Roman"/>
              <a:cs typeface="Times New Roman"/>
            </a:endParaRPr>
          </a:p>
          <a:p>
            <a:pPr marL="158115" marR="128905" algn="just">
              <a:lnSpc>
                <a:spcPct val="106000"/>
              </a:lnSpc>
              <a:spcBef>
                <a:spcPts val="755"/>
              </a:spcBef>
            </a:pPr>
            <a:r>
              <a:rPr sz="1800" spc="-5" dirty="0">
                <a:latin typeface="Times New Roman"/>
                <a:cs typeface="Times New Roman"/>
              </a:rPr>
              <a:t>Es</a:t>
            </a:r>
            <a:r>
              <a:rPr sz="1800" dirty="0">
                <a:latin typeface="Times New Roman"/>
                <a:cs typeface="Times New Roman"/>
              </a:rPr>
              <a:t> un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dirty="0">
                <a:latin typeface="Times New Roman"/>
                <a:cs typeface="Times New Roman"/>
              </a:rPr>
              <a:t> que no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tiene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elementos</a:t>
            </a:r>
            <a:r>
              <a:rPr sz="1800" dirty="0">
                <a:latin typeface="Times New Roman"/>
                <a:cs typeface="Times New Roman"/>
              </a:rPr>
              <a:t> porque </a:t>
            </a:r>
            <a:r>
              <a:rPr sz="1800" spc="10" dirty="0">
                <a:latin typeface="Times New Roman"/>
                <a:cs typeface="Times New Roman"/>
              </a:rPr>
              <a:t>no </a:t>
            </a:r>
            <a:r>
              <a:rPr sz="1800" spc="-5" dirty="0">
                <a:latin typeface="Times New Roman"/>
                <a:cs typeface="Times New Roman"/>
              </a:rPr>
              <a:t>existen.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Por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ejemplo</a:t>
            </a:r>
            <a:r>
              <a:rPr sz="1800" dirty="0">
                <a:latin typeface="Times New Roman"/>
                <a:cs typeface="Times New Roman"/>
              </a:rPr>
              <a:t> el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 </a:t>
            </a:r>
            <a:r>
              <a:rPr sz="1800" dirty="0">
                <a:latin typeface="Times New Roman"/>
                <a:cs typeface="Times New Roman"/>
              </a:rPr>
              <a:t>de árboles de </a:t>
            </a:r>
            <a:r>
              <a:rPr sz="1800" spc="-5" dirty="0">
                <a:latin typeface="Times New Roman"/>
                <a:cs typeface="Times New Roman"/>
              </a:rPr>
              <a:t>monedas. </a:t>
            </a:r>
            <a:r>
              <a:rPr sz="1800" dirty="0">
                <a:latin typeface="Times New Roman"/>
                <a:cs typeface="Times New Roman"/>
              </a:rPr>
              <a:t>Este </a:t>
            </a:r>
            <a:r>
              <a:rPr sz="1800" spc="-5" dirty="0">
                <a:latin typeface="Times New Roman"/>
                <a:cs typeface="Times New Roman"/>
              </a:rPr>
              <a:t>tipo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conjuntos también se </a:t>
            </a:r>
            <a:r>
              <a:rPr sz="1800" spc="-10" dirty="0">
                <a:latin typeface="Times New Roman"/>
                <a:cs typeface="Times New Roman"/>
              </a:rPr>
              <a:t>representan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por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comprensión.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1157" y="3410077"/>
            <a:ext cx="1305305" cy="13053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17880" y="5191759"/>
            <a:ext cx="8084820" cy="10718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4000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latin typeface="Times New Roman"/>
                <a:cs typeface="Times New Roman"/>
              </a:rPr>
              <a:t>5.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Conjuntos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homogéneos</a:t>
            </a:r>
            <a:endParaRPr sz="1800">
              <a:latin typeface="Times New Roman"/>
              <a:cs typeface="Times New Roman"/>
            </a:endParaRPr>
          </a:p>
          <a:p>
            <a:pPr marL="156845" marR="564515">
              <a:lnSpc>
                <a:spcPct val="105600"/>
              </a:lnSpc>
              <a:spcBef>
                <a:spcPts val="760"/>
              </a:spcBef>
            </a:pP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refiere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conjuntos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formados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elementos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pertenecen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mismo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tipo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género.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Por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ejemplo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conjunto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monedas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cincuenta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centavos.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73259" y="5044440"/>
            <a:ext cx="1894840" cy="1341120"/>
          </a:xfrm>
          <a:prstGeom prst="rect">
            <a:avLst/>
          </a:prstGeom>
        </p:spPr>
      </p:pic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40F6A151-2D60-A252-7ADD-E961F43446F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609600" y="6438900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02D8F068-3799-4772-2970-D19B458B4F4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11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48383495-B60F-D583-7F9F-75C54487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98EFEEA2-66C6-720A-D6D7-5AA191772E35}"/>
                  </a:ext>
                </a:extLst>
              </p14:cNvPr>
              <p14:cNvContentPartPr/>
              <p14:nvPr/>
            </p14:nvContentPartPr>
            <p14:xfrm>
              <a:off x="3838250" y="302741"/>
              <a:ext cx="170280" cy="27468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98EFEEA2-66C6-720A-D6D7-5AA191772E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9250" y="294101"/>
                <a:ext cx="1879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711DD137-EDD7-83D4-6927-CF88B5AFC6BB}"/>
                  </a:ext>
                </a:extLst>
              </p14:cNvPr>
              <p14:cNvContentPartPr/>
              <p14:nvPr/>
            </p14:nvContentPartPr>
            <p14:xfrm>
              <a:off x="4045970" y="291221"/>
              <a:ext cx="66240" cy="27540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711DD137-EDD7-83D4-6927-CF88B5AFC6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37330" y="282221"/>
                <a:ext cx="838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BC97CA60-C173-7017-5E1F-7DD35E01C1C5}"/>
                  </a:ext>
                </a:extLst>
              </p14:cNvPr>
              <p14:cNvContentPartPr/>
              <p14:nvPr/>
            </p14:nvContentPartPr>
            <p14:xfrm>
              <a:off x="3919970" y="400661"/>
              <a:ext cx="515520" cy="13824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BC97CA60-C173-7017-5E1F-7DD35E01C1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11330" y="391661"/>
                <a:ext cx="5331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5E859E78-156F-6F5A-C4F4-D8FBC9B82A80}"/>
                  </a:ext>
                </a:extLst>
              </p14:cNvPr>
              <p14:cNvContentPartPr/>
              <p14:nvPr/>
            </p14:nvContentPartPr>
            <p14:xfrm>
              <a:off x="3951650" y="802061"/>
              <a:ext cx="116640" cy="27684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5E859E78-156F-6F5A-C4F4-D8FBC9B82A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42650" y="793421"/>
                <a:ext cx="1342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7D9D18C7-5935-713A-3FEC-5DA1C860ACD2}"/>
                  </a:ext>
                </a:extLst>
              </p14:cNvPr>
              <p14:cNvContentPartPr/>
              <p14:nvPr/>
            </p14:nvContentPartPr>
            <p14:xfrm>
              <a:off x="3935450" y="694421"/>
              <a:ext cx="237240" cy="39600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7D9D18C7-5935-713A-3FEC-5DA1C860AC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26810" y="685421"/>
                <a:ext cx="25488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59629501-566B-04D4-EFF0-F4370D4C6F4C}"/>
                  </a:ext>
                </a:extLst>
              </p14:cNvPr>
              <p14:cNvContentPartPr/>
              <p14:nvPr/>
            </p14:nvContentPartPr>
            <p14:xfrm>
              <a:off x="4322810" y="938501"/>
              <a:ext cx="172080" cy="7020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59629501-566B-04D4-EFF0-F4370D4C6F4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14170" y="929861"/>
                <a:ext cx="1897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E990FC82-38B1-6CA0-B87B-CB20AB09BD35}"/>
                  </a:ext>
                </a:extLst>
              </p14:cNvPr>
              <p14:cNvContentPartPr/>
              <p14:nvPr/>
            </p14:nvContentPartPr>
            <p14:xfrm>
              <a:off x="4692170" y="662741"/>
              <a:ext cx="222120" cy="51516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E990FC82-38B1-6CA0-B87B-CB20AB09BD3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83170" y="653741"/>
                <a:ext cx="2397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C93ABC9E-AD73-741D-05B5-A14733AEAD63}"/>
                  </a:ext>
                </a:extLst>
              </p14:cNvPr>
              <p14:cNvContentPartPr/>
              <p14:nvPr/>
            </p14:nvContentPartPr>
            <p14:xfrm>
              <a:off x="4954250" y="682181"/>
              <a:ext cx="142560" cy="57348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C93ABC9E-AD73-741D-05B5-A14733AEAD6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45250" y="673181"/>
                <a:ext cx="160200" cy="59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o 25">
            <a:extLst>
              <a:ext uri="{FF2B5EF4-FFF2-40B4-BE49-F238E27FC236}">
                <a16:creationId xmlns:a16="http://schemas.microsoft.com/office/drawing/2014/main" id="{1BF5D299-1489-E15A-1E70-003EAC11D48E}"/>
              </a:ext>
            </a:extLst>
          </p:cNvPr>
          <p:cNvGrpSpPr/>
          <p:nvPr/>
        </p:nvGrpSpPr>
        <p:grpSpPr>
          <a:xfrm>
            <a:off x="5148290" y="102221"/>
            <a:ext cx="834120" cy="1058760"/>
            <a:chOff x="5148290" y="102221"/>
            <a:chExt cx="834120" cy="10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2D212ED0-5EA4-F7F9-4F84-58D8AD782772}"/>
                    </a:ext>
                  </a:extLst>
                </p14:cNvPr>
                <p14:cNvContentPartPr/>
                <p14:nvPr/>
              </p14:nvContentPartPr>
              <p14:xfrm>
                <a:off x="5148290" y="277541"/>
                <a:ext cx="434880" cy="38448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2D212ED0-5EA4-F7F9-4F84-58D8AD78277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39290" y="268901"/>
                  <a:ext cx="4525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E7C222D1-6C7C-998C-40D5-8FD8A0EF0EAD}"/>
                    </a:ext>
                  </a:extLst>
                </p14:cNvPr>
                <p14:cNvContentPartPr/>
                <p14:nvPr/>
              </p14:nvContentPartPr>
              <p14:xfrm>
                <a:off x="5199050" y="215981"/>
                <a:ext cx="405360" cy="4568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E7C222D1-6C7C-998C-40D5-8FD8A0EF0EA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90050" y="206981"/>
                  <a:ext cx="4230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7EA1C427-D13F-295F-9358-4F5B471E939C}"/>
                    </a:ext>
                  </a:extLst>
                </p14:cNvPr>
                <p14:cNvContentPartPr/>
                <p14:nvPr/>
              </p14:nvContentPartPr>
              <p14:xfrm>
                <a:off x="5737610" y="102221"/>
                <a:ext cx="244800" cy="105876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7EA1C427-D13F-295F-9358-4F5B471E93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28970" y="93221"/>
                  <a:ext cx="262440" cy="10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57CF2FE4-2DA3-4927-D897-28DB235129D8}"/>
              </a:ext>
            </a:extLst>
          </p:cNvPr>
          <p:cNvGrpSpPr/>
          <p:nvPr/>
        </p:nvGrpSpPr>
        <p:grpSpPr>
          <a:xfrm>
            <a:off x="6220730" y="211661"/>
            <a:ext cx="4512960" cy="1270080"/>
            <a:chOff x="6220730" y="211661"/>
            <a:chExt cx="4512960" cy="12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C5D265FA-70C4-E2BB-7597-8B882C6ED8E0}"/>
                    </a:ext>
                  </a:extLst>
                </p14:cNvPr>
                <p14:cNvContentPartPr/>
                <p14:nvPr/>
              </p14:nvContentPartPr>
              <p14:xfrm>
                <a:off x="6240530" y="584621"/>
                <a:ext cx="159840" cy="27792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C5D265FA-70C4-E2BB-7597-8B882C6ED8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31530" y="575621"/>
                  <a:ext cx="177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AC387A44-C9DE-B60C-9728-19D755CEF965}"/>
                    </a:ext>
                  </a:extLst>
                </p14:cNvPr>
                <p14:cNvContentPartPr/>
                <p14:nvPr/>
              </p14:nvContentPartPr>
              <p14:xfrm>
                <a:off x="6425210" y="553301"/>
                <a:ext cx="102600" cy="22716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AC387A44-C9DE-B60C-9728-19D755CEF96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16210" y="544661"/>
                  <a:ext cx="120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341590C3-09A7-B859-935A-0A579657BE26}"/>
                    </a:ext>
                  </a:extLst>
                </p14:cNvPr>
                <p14:cNvContentPartPr/>
                <p14:nvPr/>
              </p14:nvContentPartPr>
              <p14:xfrm>
                <a:off x="6314690" y="622781"/>
                <a:ext cx="426600" cy="6120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341590C3-09A7-B859-935A-0A579657BE2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05690" y="614141"/>
                  <a:ext cx="444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D31DBA5B-9B8A-2688-0453-668B02581558}"/>
                    </a:ext>
                  </a:extLst>
                </p14:cNvPr>
                <p14:cNvContentPartPr/>
                <p14:nvPr/>
              </p14:nvContentPartPr>
              <p14:xfrm>
                <a:off x="6514490" y="705581"/>
                <a:ext cx="158400" cy="1836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D31DBA5B-9B8A-2688-0453-668B025815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05490" y="696941"/>
                  <a:ext cx="176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2F648D4B-E4A3-962D-3B6D-0F5BAFD73C08}"/>
                    </a:ext>
                  </a:extLst>
                </p14:cNvPr>
                <p14:cNvContentPartPr/>
                <p14:nvPr/>
              </p14:nvContentPartPr>
              <p14:xfrm>
                <a:off x="6994730" y="288341"/>
                <a:ext cx="160920" cy="58248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2F648D4B-E4A3-962D-3B6D-0F5BAFD73C0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85730" y="279341"/>
                  <a:ext cx="17856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691CB33F-2707-07D5-59E3-834CD6DA4B12}"/>
                    </a:ext>
                  </a:extLst>
                </p14:cNvPr>
                <p14:cNvContentPartPr/>
                <p14:nvPr/>
              </p14:nvContentPartPr>
              <p14:xfrm>
                <a:off x="7423130" y="487421"/>
                <a:ext cx="42840" cy="15156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691CB33F-2707-07D5-59E3-834CD6DA4B1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14490" y="478781"/>
                  <a:ext cx="60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31B2A4AB-E638-0700-BD13-2E5BB0553382}"/>
                    </a:ext>
                  </a:extLst>
                </p14:cNvPr>
                <p14:cNvContentPartPr/>
                <p14:nvPr/>
              </p14:nvContentPartPr>
              <p14:xfrm>
                <a:off x="7323410" y="278261"/>
                <a:ext cx="968400" cy="35928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31B2A4AB-E638-0700-BD13-2E5BB05533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14770" y="269261"/>
                  <a:ext cx="9860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459F8AFA-6D6B-F6FD-94BB-B3CCD074903C}"/>
                    </a:ext>
                  </a:extLst>
                </p14:cNvPr>
                <p14:cNvContentPartPr/>
                <p14:nvPr/>
              </p14:nvContentPartPr>
              <p14:xfrm>
                <a:off x="8502410" y="279341"/>
                <a:ext cx="231840" cy="31824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459F8AFA-6D6B-F6FD-94BB-B3CCD074903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93770" y="270341"/>
                  <a:ext cx="2494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C06604B6-06DD-A044-CB46-1512B595C14B}"/>
                    </a:ext>
                  </a:extLst>
                </p14:cNvPr>
                <p14:cNvContentPartPr/>
                <p14:nvPr/>
              </p14:nvContentPartPr>
              <p14:xfrm>
                <a:off x="8862050" y="224981"/>
                <a:ext cx="1029960" cy="38808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C06604B6-06DD-A044-CB46-1512B595C1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53050" y="216341"/>
                  <a:ext cx="10476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D764B26E-6A76-F720-86AC-126D8140F3CF}"/>
                    </a:ext>
                  </a:extLst>
                </p14:cNvPr>
                <p14:cNvContentPartPr/>
                <p14:nvPr/>
              </p14:nvContentPartPr>
              <p14:xfrm>
                <a:off x="9921890" y="211661"/>
                <a:ext cx="247320" cy="40248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D764B26E-6A76-F720-86AC-126D8140F3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13250" y="202661"/>
                  <a:ext cx="2649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A3D5EC92-9B3A-27D1-4F66-D4D5386F85C6}"/>
                    </a:ext>
                  </a:extLst>
                </p14:cNvPr>
                <p14:cNvContentPartPr/>
                <p14:nvPr/>
              </p14:nvContentPartPr>
              <p14:xfrm>
                <a:off x="7568930" y="806741"/>
                <a:ext cx="84960" cy="12420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A3D5EC92-9B3A-27D1-4F66-D4D5386F85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59930" y="798101"/>
                  <a:ext cx="102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E115F223-04B6-336E-0735-EE37735B0617}"/>
                    </a:ext>
                  </a:extLst>
                </p14:cNvPr>
                <p14:cNvContentPartPr/>
                <p14:nvPr/>
              </p14:nvContentPartPr>
              <p14:xfrm>
                <a:off x="7681250" y="711701"/>
                <a:ext cx="140760" cy="16272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E115F223-04B6-336E-0735-EE37735B061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72250" y="702701"/>
                  <a:ext cx="158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39E1A8CD-55C2-F60D-D6AA-72B428BF2000}"/>
                    </a:ext>
                  </a:extLst>
                </p14:cNvPr>
                <p14:cNvContentPartPr/>
                <p14:nvPr/>
              </p14:nvContentPartPr>
              <p14:xfrm>
                <a:off x="7813010" y="714221"/>
                <a:ext cx="108360" cy="22536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39E1A8CD-55C2-F60D-D6AA-72B428BF200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04010" y="705221"/>
                  <a:ext cx="126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3E47B26A-2E22-2DFD-1817-F5C62AB860CF}"/>
                    </a:ext>
                  </a:extLst>
                </p14:cNvPr>
                <p14:cNvContentPartPr/>
                <p14:nvPr/>
              </p14:nvContentPartPr>
              <p14:xfrm>
                <a:off x="8180570" y="662741"/>
                <a:ext cx="191880" cy="28368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3E47B26A-2E22-2DFD-1817-F5C62AB860C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71570" y="653741"/>
                  <a:ext cx="209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5BFA9656-8FDA-284F-EBCB-5B8C7CA9F184}"/>
                    </a:ext>
                  </a:extLst>
                </p14:cNvPr>
                <p14:cNvContentPartPr/>
                <p14:nvPr/>
              </p14:nvContentPartPr>
              <p14:xfrm>
                <a:off x="8571890" y="785861"/>
                <a:ext cx="54720" cy="12420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5BFA9656-8FDA-284F-EBCB-5B8C7CA9F18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63250" y="777221"/>
                  <a:ext cx="72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5403CB1D-9FA7-8D45-B05D-9FF9076C641A}"/>
                    </a:ext>
                  </a:extLst>
                </p14:cNvPr>
                <p14:cNvContentPartPr/>
                <p14:nvPr/>
              </p14:nvContentPartPr>
              <p14:xfrm>
                <a:off x="8453810" y="671741"/>
                <a:ext cx="256680" cy="26676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5403CB1D-9FA7-8D45-B05D-9FF9076C641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44810" y="662741"/>
                  <a:ext cx="2743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50E5BB20-439F-F4A4-E687-9DB153EED0C9}"/>
                    </a:ext>
                  </a:extLst>
                </p14:cNvPr>
                <p14:cNvContentPartPr/>
                <p14:nvPr/>
              </p14:nvContentPartPr>
              <p14:xfrm>
                <a:off x="6220730" y="1160621"/>
                <a:ext cx="171360" cy="24444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50E5BB20-439F-F4A4-E687-9DB153EED0C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12090" y="1151621"/>
                  <a:ext cx="189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C249FD51-DB6A-3CDC-50B0-ACF3126380CF}"/>
                    </a:ext>
                  </a:extLst>
                </p14:cNvPr>
                <p14:cNvContentPartPr/>
                <p14:nvPr/>
              </p14:nvContentPartPr>
              <p14:xfrm>
                <a:off x="6392090" y="1094381"/>
                <a:ext cx="56520" cy="38736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C249FD51-DB6A-3CDC-50B0-ACF3126380C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83090" y="1085741"/>
                  <a:ext cx="741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3732BC4D-7FD1-EF7E-F2CB-0AD90AD3E99F}"/>
                    </a:ext>
                  </a:extLst>
                </p14:cNvPr>
                <p14:cNvContentPartPr/>
                <p14:nvPr/>
              </p14:nvContentPartPr>
              <p14:xfrm>
                <a:off x="6277970" y="1233341"/>
                <a:ext cx="543240" cy="12528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3732BC4D-7FD1-EF7E-F2CB-0AD90AD3E99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69330" y="1224701"/>
                  <a:ext cx="560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6F5EE946-1BCB-A99D-D230-46D32D4D2F92}"/>
                    </a:ext>
                  </a:extLst>
                </p14:cNvPr>
                <p14:cNvContentPartPr/>
                <p14:nvPr/>
              </p14:nvContentPartPr>
              <p14:xfrm>
                <a:off x="6888170" y="988541"/>
                <a:ext cx="259200" cy="48240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6F5EE946-1BCB-A99D-D230-46D32D4D2F9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79170" y="979541"/>
                  <a:ext cx="2768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6F115232-3319-57EE-F335-F52CF95DC25D}"/>
                    </a:ext>
                  </a:extLst>
                </p14:cNvPr>
                <p14:cNvContentPartPr/>
                <p14:nvPr/>
              </p14:nvContentPartPr>
              <p14:xfrm>
                <a:off x="7439690" y="1072781"/>
                <a:ext cx="40320" cy="1587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6F115232-3319-57EE-F335-F52CF95DC25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30690" y="1064141"/>
                  <a:ext cx="57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AF79ED6E-8147-A509-71ED-AD52D9FCC5DD}"/>
                    </a:ext>
                  </a:extLst>
                </p14:cNvPr>
                <p14:cNvContentPartPr/>
                <p14:nvPr/>
              </p14:nvContentPartPr>
              <p14:xfrm>
                <a:off x="7409810" y="1049021"/>
                <a:ext cx="878400" cy="21636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AF79ED6E-8147-A509-71ED-AD52D9FCC5D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01170" y="1040021"/>
                  <a:ext cx="896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9E4F2959-22A8-0744-C20B-663F777515D5}"/>
                    </a:ext>
                  </a:extLst>
                </p14:cNvPr>
                <p14:cNvContentPartPr/>
                <p14:nvPr/>
              </p14:nvContentPartPr>
              <p14:xfrm>
                <a:off x="8623370" y="918701"/>
                <a:ext cx="485280" cy="28476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9E4F2959-22A8-0744-C20B-663F777515D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14370" y="909701"/>
                  <a:ext cx="5029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174BC44F-3265-A17A-3536-2D6408D54782}"/>
                    </a:ext>
                  </a:extLst>
                </p14:cNvPr>
                <p14:cNvContentPartPr/>
                <p14:nvPr/>
              </p14:nvContentPartPr>
              <p14:xfrm>
                <a:off x="9427250" y="902501"/>
                <a:ext cx="808920" cy="26172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174BC44F-3265-A17A-3536-2D6408D5478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18250" y="893861"/>
                  <a:ext cx="8265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37A2F6E9-DB9C-B17E-8AA2-CCA64FC4E1A5}"/>
                    </a:ext>
                  </a:extLst>
                </p14:cNvPr>
                <p14:cNvContentPartPr/>
                <p14:nvPr/>
              </p14:nvContentPartPr>
              <p14:xfrm>
                <a:off x="8426090" y="1312901"/>
                <a:ext cx="851400" cy="12672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37A2F6E9-DB9C-B17E-8AA2-CCA64FC4E1A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17450" y="1303901"/>
                  <a:ext cx="869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CEE724B6-503B-4071-9D5C-E9ED1E6F8ADA}"/>
                    </a:ext>
                  </a:extLst>
                </p14:cNvPr>
                <p14:cNvContentPartPr/>
                <p14:nvPr/>
              </p14:nvContentPartPr>
              <p14:xfrm>
                <a:off x="9536330" y="1201301"/>
                <a:ext cx="194400" cy="24552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CEE724B6-503B-4071-9D5C-E9ED1E6F8AD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27690" y="1192301"/>
                  <a:ext cx="212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7AE589CA-6607-B43A-6B9F-053614DB2FEA}"/>
                    </a:ext>
                  </a:extLst>
                </p14:cNvPr>
                <p14:cNvContentPartPr/>
                <p14:nvPr/>
              </p14:nvContentPartPr>
              <p14:xfrm>
                <a:off x="9649010" y="1383101"/>
                <a:ext cx="144000" cy="3744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7AE589CA-6607-B43A-6B9F-053614DB2F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40370" y="1374101"/>
                  <a:ext cx="161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5976039D-8465-63ED-C5B1-56D9B6BB47DE}"/>
                    </a:ext>
                  </a:extLst>
                </p14:cNvPr>
                <p14:cNvContentPartPr/>
                <p14:nvPr/>
              </p14:nvContentPartPr>
              <p14:xfrm>
                <a:off x="10057610" y="1167101"/>
                <a:ext cx="236880" cy="22032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5976039D-8465-63ED-C5B1-56D9B6BB47D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48610" y="1158101"/>
                  <a:ext cx="254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06DE95AB-4032-C05A-DAEF-E379705292A2}"/>
                    </a:ext>
                  </a:extLst>
                </p14:cNvPr>
                <p14:cNvContentPartPr/>
                <p14:nvPr/>
              </p14:nvContentPartPr>
              <p14:xfrm>
                <a:off x="10495010" y="807461"/>
                <a:ext cx="238680" cy="66096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06DE95AB-4032-C05A-DAEF-E379705292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86370" y="798461"/>
                  <a:ext cx="256320" cy="678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1706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Conjunto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42619" y="1633220"/>
            <a:ext cx="7975600" cy="1366520"/>
          </a:xfrm>
          <a:prstGeom prst="rect">
            <a:avLst/>
          </a:prstGeom>
          <a:solidFill>
            <a:srgbClr val="99FF66"/>
          </a:solidFill>
        </p:spPr>
        <p:txBody>
          <a:bodyPr vert="horz" wrap="square" lIns="0" tIns="38735" rIns="0" bIns="0" rtlCol="0">
            <a:spAutoFit/>
          </a:bodyPr>
          <a:lstStyle/>
          <a:p>
            <a:pPr marL="158115" algn="just">
              <a:lnSpc>
                <a:spcPct val="100000"/>
              </a:lnSpc>
              <a:spcBef>
                <a:spcPts val="305"/>
              </a:spcBef>
            </a:pPr>
            <a:r>
              <a:rPr sz="1800" b="1" spc="-5" dirty="0">
                <a:latin typeface="Times New Roman"/>
                <a:cs typeface="Times New Roman"/>
              </a:rPr>
              <a:t>6.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Conjuntos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heterogéneos</a:t>
            </a:r>
            <a:endParaRPr sz="1800">
              <a:latin typeface="Times New Roman"/>
              <a:cs typeface="Times New Roman"/>
            </a:endParaRPr>
          </a:p>
          <a:p>
            <a:pPr marL="158115" marR="124460" algn="just">
              <a:lnSpc>
                <a:spcPct val="106000"/>
              </a:lnSpc>
              <a:spcBef>
                <a:spcPts val="755"/>
              </a:spcBef>
            </a:pP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diferencia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de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homogéneos,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estos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caracterizan</a:t>
            </a:r>
            <a:r>
              <a:rPr sz="1800" dirty="0">
                <a:latin typeface="Times New Roman"/>
                <a:cs typeface="Times New Roman"/>
              </a:rPr>
              <a:t> porque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sus </a:t>
            </a:r>
            <a:r>
              <a:rPr sz="1800" spc="-5" dirty="0">
                <a:latin typeface="Times New Roman"/>
                <a:cs typeface="Times New Roman"/>
              </a:rPr>
              <a:t> elementos son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diferentes tipos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-5" dirty="0">
                <a:latin typeface="Times New Roman"/>
                <a:cs typeface="Times New Roman"/>
              </a:rPr>
              <a:t>géneros. Por ejemplo </a:t>
            </a:r>
            <a:r>
              <a:rPr sz="1800" dirty="0">
                <a:latin typeface="Times New Roman"/>
                <a:cs typeface="Times New Roman"/>
              </a:rPr>
              <a:t>el conjunto de </a:t>
            </a:r>
            <a:r>
              <a:rPr sz="1800" spc="-10" dirty="0">
                <a:latin typeface="Times New Roman"/>
                <a:cs typeface="Times New Roman"/>
              </a:rPr>
              <a:t>juguetes </a:t>
            </a:r>
            <a:r>
              <a:rPr sz="1800" spc="10" dirty="0">
                <a:latin typeface="Times New Roman"/>
                <a:cs typeface="Times New Roman"/>
              </a:rPr>
              <a:t>de 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Samuel.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1480" y="1635760"/>
            <a:ext cx="1981200" cy="13639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36239" y="3355340"/>
            <a:ext cx="8910320" cy="1071880"/>
          </a:xfrm>
          <a:prstGeom prst="rect">
            <a:avLst/>
          </a:prstGeom>
          <a:solidFill>
            <a:srgbClr val="C8C8C8"/>
          </a:solidFill>
        </p:spPr>
        <p:txBody>
          <a:bodyPr vert="horz" wrap="square" lIns="0" tIns="4000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latin typeface="Times New Roman"/>
                <a:cs typeface="Times New Roman"/>
              </a:rPr>
              <a:t>7.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Conjuntos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equivalentes</a:t>
            </a:r>
            <a:endParaRPr sz="1800">
              <a:latin typeface="Times New Roman"/>
              <a:cs typeface="Times New Roman"/>
            </a:endParaRPr>
          </a:p>
          <a:p>
            <a:pPr marL="158750" marR="121920">
              <a:lnSpc>
                <a:spcPct val="105600"/>
              </a:lnSpc>
              <a:spcBef>
                <a:spcPts val="760"/>
              </a:spcBef>
            </a:pP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entiende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equivalente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otro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cuando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ambos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tienen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mismo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número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cantidad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elementos,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importa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qué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tipo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sean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sino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número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elementos.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459" y="3355340"/>
            <a:ext cx="2275840" cy="11531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54100" y="4897120"/>
            <a:ext cx="7564120" cy="1361440"/>
          </a:xfrm>
          <a:prstGeom prst="rect">
            <a:avLst/>
          </a:prstGeom>
          <a:solidFill>
            <a:srgbClr val="FF99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156210" algn="just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latin typeface="Times New Roman"/>
                <a:cs typeface="Times New Roman"/>
              </a:rPr>
              <a:t>Conjunto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Universal</a:t>
            </a:r>
            <a:endParaRPr sz="1800">
              <a:latin typeface="Times New Roman"/>
              <a:cs typeface="Times New Roman"/>
            </a:endParaRPr>
          </a:p>
          <a:p>
            <a:pPr marL="156210" marR="120650" algn="just">
              <a:lnSpc>
                <a:spcPct val="107000"/>
              </a:lnSpc>
              <a:spcBef>
                <a:spcPts val="650"/>
              </a:spcBef>
            </a:pPr>
            <a:r>
              <a:rPr sz="1800" spc="-5" dirty="0">
                <a:latin typeface="Times New Roman"/>
                <a:cs typeface="Times New Roman"/>
              </a:rPr>
              <a:t>Con </a:t>
            </a:r>
            <a:r>
              <a:rPr sz="1800" dirty="0">
                <a:latin typeface="Times New Roman"/>
                <a:cs typeface="Times New Roman"/>
              </a:rPr>
              <a:t>el </a:t>
            </a:r>
            <a:r>
              <a:rPr sz="1800" spc="-10" dirty="0">
                <a:latin typeface="Times New Roman"/>
                <a:cs typeface="Times New Roman"/>
              </a:rPr>
              <a:t>ánimo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evitar ambigüedades, </a:t>
            </a:r>
            <a:r>
              <a:rPr sz="1800" dirty="0">
                <a:latin typeface="Times New Roman"/>
                <a:cs typeface="Times New Roman"/>
              </a:rPr>
              <a:t>cuando </a:t>
            </a:r>
            <a:r>
              <a:rPr sz="1800" spc="-5" dirty="0">
                <a:latin typeface="Times New Roman"/>
                <a:cs typeface="Times New Roman"/>
              </a:rPr>
              <a:t>definimos conjuntos debemos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especificar </a:t>
            </a:r>
            <a:r>
              <a:rPr sz="1800" dirty="0">
                <a:latin typeface="Times New Roman"/>
                <a:cs typeface="Times New Roman"/>
              </a:rPr>
              <a:t>de donde </a:t>
            </a:r>
            <a:r>
              <a:rPr sz="1800" spc="-5" dirty="0">
                <a:latin typeface="Times New Roman"/>
                <a:cs typeface="Times New Roman"/>
              </a:rPr>
              <a:t>se están tomando los elementos </a:t>
            </a:r>
            <a:r>
              <a:rPr sz="1800" dirty="0">
                <a:latin typeface="Times New Roman"/>
                <a:cs typeface="Times New Roman"/>
              </a:rPr>
              <a:t>que </a:t>
            </a:r>
            <a:r>
              <a:rPr sz="1800" spc="-5" dirty="0">
                <a:latin typeface="Times New Roman"/>
                <a:cs typeface="Times New Roman"/>
              </a:rPr>
              <a:t>los conforman.</a:t>
            </a:r>
            <a:r>
              <a:rPr sz="1800" dirty="0">
                <a:latin typeface="Times New Roman"/>
                <a:cs typeface="Times New Roman"/>
              </a:rPr>
              <a:t> Este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conjunto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base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sobre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cual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trabajamos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llamado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universal.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33840" y="5019040"/>
            <a:ext cx="2049779" cy="1239520"/>
          </a:xfrm>
          <a:prstGeom prst="rect">
            <a:avLst/>
          </a:prstGeom>
        </p:spPr>
      </p:pic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3C51BB5F-845A-7E43-7E94-03465AED09D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265672F7-6FE5-C2DF-6964-E9D0608809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12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5F7EECD9-B714-7ECF-61E3-07C8D6BC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" name="Grupo 107">
            <a:extLst>
              <a:ext uri="{FF2B5EF4-FFF2-40B4-BE49-F238E27FC236}">
                <a16:creationId xmlns:a16="http://schemas.microsoft.com/office/drawing/2014/main" id="{F059A918-BFB5-7527-F6CF-57303E5A0107}"/>
              </a:ext>
            </a:extLst>
          </p:cNvPr>
          <p:cNvGrpSpPr/>
          <p:nvPr/>
        </p:nvGrpSpPr>
        <p:grpSpPr>
          <a:xfrm>
            <a:off x="4912850" y="4937021"/>
            <a:ext cx="439200" cy="531000"/>
            <a:chOff x="4912850" y="4937021"/>
            <a:chExt cx="43920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5DCEADD9-FDB9-C180-986A-7411CC9DF6B0}"/>
                    </a:ext>
                  </a:extLst>
                </p14:cNvPr>
                <p14:cNvContentPartPr/>
                <p14:nvPr/>
              </p14:nvContentPartPr>
              <p14:xfrm>
                <a:off x="4912850" y="4937021"/>
                <a:ext cx="439200" cy="531000"/>
              </p14:xfrm>
            </p:contentPart>
          </mc:Choice>
          <mc:Fallback xmlns=""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5DCEADD9-FDB9-C180-986A-7411CC9DF6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04210" y="4928381"/>
                  <a:ext cx="45684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E40BF477-6A1A-F196-12AF-DDBB24CBF9EC}"/>
                    </a:ext>
                  </a:extLst>
                </p14:cNvPr>
                <p14:cNvContentPartPr/>
                <p14:nvPr/>
              </p14:nvContentPartPr>
              <p14:xfrm>
                <a:off x="4964690" y="5026661"/>
                <a:ext cx="293040" cy="368280"/>
              </p14:xfrm>
            </p:contentPart>
          </mc:Choice>
          <mc:Fallback xmlns=""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E40BF477-6A1A-F196-12AF-DDBB24CBF9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56050" y="5017661"/>
                  <a:ext cx="3106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DC9248C9-8321-B9EB-6697-2DF6BC29E0A4}"/>
                    </a:ext>
                  </a:extLst>
                </p14:cNvPr>
                <p14:cNvContentPartPr/>
                <p14:nvPr/>
              </p14:nvContentPartPr>
              <p14:xfrm>
                <a:off x="4947050" y="5325461"/>
                <a:ext cx="227160" cy="141480"/>
              </p14:xfrm>
            </p:contentPart>
          </mc:Choice>
          <mc:Fallback xmlns=""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DC9248C9-8321-B9EB-6697-2DF6BC29E0A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8410" y="5316821"/>
                  <a:ext cx="244800" cy="1591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119"/>
            <a:ext cx="12191999" cy="67868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5722620" marR="5080" indent="243840">
              <a:lnSpc>
                <a:spcPts val="5840"/>
              </a:lnSpc>
              <a:spcBef>
                <a:spcPts val="830"/>
              </a:spcBef>
            </a:pPr>
            <a:r>
              <a:rPr spc="-15" dirty="0"/>
              <a:t>Operaciones </a:t>
            </a:r>
            <a:r>
              <a:rPr spc="-10" dirty="0"/>
              <a:t> </a:t>
            </a:r>
            <a:r>
              <a:rPr spc="-25" dirty="0"/>
              <a:t>con</a:t>
            </a:r>
            <a:r>
              <a:rPr spc="-100" dirty="0"/>
              <a:t> </a:t>
            </a:r>
            <a:r>
              <a:rPr spc="-20" dirty="0"/>
              <a:t>Conjuntos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9D96E1-B870-72A9-A304-50F40E1930D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14087D-9674-9C59-73B2-CC6BA51CC9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13</a:t>
            </a:fld>
            <a:endParaRPr lang="es-MX"/>
          </a:p>
        </p:txBody>
      </p:sp>
      <p:pic>
        <p:nvPicPr>
          <p:cNvPr id="4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07587B6D-78D2-D965-63A3-5987C5980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5050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Operaciones</a:t>
            </a:r>
            <a:r>
              <a:rPr sz="3600" spc="-60" dirty="0"/>
              <a:t> </a:t>
            </a:r>
            <a:r>
              <a:rPr sz="3600" spc="-15" dirty="0"/>
              <a:t>con</a:t>
            </a:r>
            <a:r>
              <a:rPr sz="3600" spc="-40" dirty="0"/>
              <a:t> </a:t>
            </a:r>
            <a:r>
              <a:rPr sz="3600" spc="-15" dirty="0"/>
              <a:t>Conjuntos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048000" y="1457960"/>
            <a:ext cx="6096000" cy="1554480"/>
          </a:xfrm>
          <a:prstGeom prst="rect">
            <a:avLst/>
          </a:prstGeom>
          <a:solidFill>
            <a:srgbClr val="F4B083"/>
          </a:solidFill>
        </p:spPr>
        <p:txBody>
          <a:bodyPr vert="horz" wrap="square" lIns="0" tIns="19050" rIns="0" bIns="0" rtlCol="0">
            <a:spAutoFit/>
          </a:bodyPr>
          <a:lstStyle/>
          <a:p>
            <a:pPr marL="157480" marR="119380" algn="just">
              <a:lnSpc>
                <a:spcPct val="107000"/>
              </a:lnSpc>
              <a:spcBef>
                <a:spcPts val="150"/>
              </a:spcBef>
            </a:pPr>
            <a:r>
              <a:rPr sz="1800" spc="-15" dirty="0">
                <a:latin typeface="Times New Roman"/>
                <a:cs typeface="Times New Roman"/>
              </a:rPr>
              <a:t>Las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operaciones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también conocidas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como </a:t>
            </a:r>
            <a:r>
              <a:rPr sz="1800" spc="-5" dirty="0">
                <a:latin typeface="Times New Roman"/>
                <a:cs typeface="Times New Roman"/>
              </a:rPr>
              <a:t> álgebra</a:t>
            </a:r>
            <a:r>
              <a:rPr sz="1800" dirty="0">
                <a:latin typeface="Times New Roman"/>
                <a:cs typeface="Times New Roman"/>
              </a:rPr>
              <a:t> de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conjuntos,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nos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permiten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realizar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operaciones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sobre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para</a:t>
            </a:r>
            <a:r>
              <a:rPr sz="1800" dirty="0">
                <a:latin typeface="Times New Roman"/>
                <a:cs typeface="Times New Roman"/>
              </a:rPr>
              <a:t> obtener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otro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las </a:t>
            </a:r>
            <a:r>
              <a:rPr sz="1800" spc="-5" dirty="0">
                <a:latin typeface="Times New Roman"/>
                <a:cs typeface="Times New Roman"/>
              </a:rPr>
              <a:t> operaciones</a:t>
            </a:r>
            <a:r>
              <a:rPr sz="1800" dirty="0">
                <a:latin typeface="Times New Roman"/>
                <a:cs typeface="Times New Roman"/>
              </a:rPr>
              <a:t> con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conjuntos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veremoslas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siguientes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unión, </a:t>
            </a:r>
            <a:r>
              <a:rPr sz="1800" dirty="0">
                <a:latin typeface="Times New Roman"/>
                <a:cs typeface="Times New Roman"/>
              </a:rPr>
              <a:t> intersección,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diferencia,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diferencia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simétrica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complemento.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9790" y="3298190"/>
            <a:ext cx="1981200" cy="5130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9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Unión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reunión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ts val="2135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conjuntos.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2312" y="4122673"/>
            <a:ext cx="4258310" cy="11182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r>
              <a:rPr sz="1800" spc="-5" dirty="0">
                <a:latin typeface="Times New Roman"/>
                <a:cs typeface="Times New Roman"/>
              </a:rPr>
              <a:t>Es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 </a:t>
            </a:r>
            <a:r>
              <a:rPr sz="1800" spc="-10" dirty="0">
                <a:latin typeface="Times New Roman"/>
                <a:cs typeface="Times New Roman"/>
              </a:rPr>
              <a:t>operación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 </a:t>
            </a:r>
            <a:r>
              <a:rPr sz="1800" spc="-5" dirty="0">
                <a:latin typeface="Times New Roman"/>
                <a:cs typeface="Times New Roman"/>
              </a:rPr>
              <a:t>nos </a:t>
            </a:r>
            <a:r>
              <a:rPr sz="1800" spc="-10" dirty="0">
                <a:latin typeface="Times New Roman"/>
                <a:cs typeface="Times New Roman"/>
              </a:rPr>
              <a:t>permite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unir </a:t>
            </a:r>
            <a:r>
              <a:rPr sz="1800" spc="-5" dirty="0">
                <a:latin typeface="Times New Roman"/>
                <a:cs typeface="Times New Roman"/>
              </a:rPr>
              <a:t>dos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más </a:t>
            </a:r>
            <a:r>
              <a:rPr sz="1800" spc="-5" dirty="0">
                <a:latin typeface="Times New Roman"/>
                <a:cs typeface="Times New Roman"/>
              </a:rPr>
              <a:t>conjuntos para </a:t>
            </a:r>
            <a:r>
              <a:rPr sz="1800" spc="-10" dirty="0">
                <a:latin typeface="Times New Roman"/>
                <a:cs typeface="Times New Roman"/>
              </a:rPr>
              <a:t>formar </a:t>
            </a:r>
            <a:r>
              <a:rPr sz="1800" dirty="0">
                <a:latin typeface="Times New Roman"/>
                <a:cs typeface="Times New Roman"/>
              </a:rPr>
              <a:t>otro </a:t>
            </a:r>
            <a:r>
              <a:rPr sz="1800" spc="-5" dirty="0">
                <a:latin typeface="Times New Roman"/>
                <a:cs typeface="Times New Roman"/>
              </a:rPr>
              <a:t>que contendrá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todos los elementos </a:t>
            </a:r>
            <a:r>
              <a:rPr sz="1800" dirty="0">
                <a:latin typeface="Times New Roman"/>
                <a:cs typeface="Times New Roman"/>
              </a:rPr>
              <a:t>que </a:t>
            </a:r>
            <a:r>
              <a:rPr sz="1800" spc="-5" dirty="0">
                <a:latin typeface="Times New Roman"/>
                <a:cs typeface="Times New Roman"/>
              </a:rPr>
              <a:t>queremos </a:t>
            </a:r>
            <a:r>
              <a:rPr sz="1800" spc="-10" dirty="0">
                <a:latin typeface="Times New Roman"/>
                <a:cs typeface="Times New Roman"/>
              </a:rPr>
              <a:t>unir </a:t>
            </a:r>
            <a:r>
              <a:rPr sz="1800" dirty="0">
                <a:latin typeface="Times New Roman"/>
                <a:cs typeface="Times New Roman"/>
              </a:rPr>
              <a:t>pero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repitan.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9275" y="4122673"/>
            <a:ext cx="5558790" cy="11182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r>
              <a:rPr sz="1800" spc="-5" dirty="0">
                <a:latin typeface="Times New Roman"/>
                <a:cs typeface="Times New Roman"/>
              </a:rPr>
              <a:t>Es decir </a:t>
            </a:r>
            <a:r>
              <a:rPr sz="1800" dirty="0">
                <a:latin typeface="Times New Roman"/>
                <a:cs typeface="Times New Roman"/>
              </a:rPr>
              <a:t>dado un </a:t>
            </a:r>
            <a:r>
              <a:rPr sz="1800" spc="-5" dirty="0">
                <a:latin typeface="Times New Roman"/>
                <a:cs typeface="Times New Roman"/>
              </a:rPr>
              <a:t>conjunto A </a:t>
            </a:r>
            <a:r>
              <a:rPr sz="1800" dirty="0">
                <a:latin typeface="Times New Roman"/>
                <a:cs typeface="Times New Roman"/>
              </a:rPr>
              <a:t>y un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conjunto </a:t>
            </a:r>
            <a:r>
              <a:rPr sz="1800" spc="-15" dirty="0">
                <a:latin typeface="Times New Roman"/>
                <a:cs typeface="Times New Roman"/>
              </a:rPr>
              <a:t>B,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 unión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los </a:t>
            </a:r>
            <a:r>
              <a:rPr sz="1800" spc="-5" dirty="0">
                <a:latin typeface="Times New Roman"/>
                <a:cs typeface="Times New Roman"/>
              </a:rPr>
              <a:t>conjuntos</a:t>
            </a:r>
            <a:r>
              <a:rPr sz="1800" dirty="0">
                <a:latin typeface="Times New Roman"/>
                <a:cs typeface="Times New Roman"/>
              </a:rPr>
              <a:t> A y B </a:t>
            </a:r>
            <a:r>
              <a:rPr sz="1800" spc="-5" dirty="0">
                <a:latin typeface="Times New Roman"/>
                <a:cs typeface="Times New Roman"/>
              </a:rPr>
              <a:t>será </a:t>
            </a:r>
            <a:r>
              <a:rPr sz="1800" spc="-10" dirty="0">
                <a:latin typeface="Times New Roman"/>
                <a:cs typeface="Times New Roman"/>
              </a:rPr>
              <a:t>otro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 </a:t>
            </a:r>
            <a:r>
              <a:rPr sz="1800" spc="-10" dirty="0">
                <a:latin typeface="Times New Roman"/>
                <a:cs typeface="Times New Roman"/>
              </a:rPr>
              <a:t>formado </a:t>
            </a:r>
            <a:r>
              <a:rPr sz="1800" spc="5" dirty="0">
                <a:latin typeface="Times New Roman"/>
                <a:cs typeface="Times New Roman"/>
              </a:rPr>
              <a:t>por </a:t>
            </a:r>
            <a:r>
              <a:rPr sz="1800" dirty="0">
                <a:latin typeface="Times New Roman"/>
                <a:cs typeface="Times New Roman"/>
              </a:rPr>
              <a:t>todos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 elementos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15" dirty="0">
                <a:latin typeface="Times New Roman"/>
                <a:cs typeface="Times New Roman"/>
              </a:rPr>
              <a:t>A, </a:t>
            </a:r>
            <a:r>
              <a:rPr sz="1800" dirty="0">
                <a:latin typeface="Times New Roman"/>
                <a:cs typeface="Times New Roman"/>
              </a:rPr>
              <a:t>con </a:t>
            </a:r>
            <a:r>
              <a:rPr sz="1800" spc="-5" dirty="0">
                <a:latin typeface="Times New Roman"/>
                <a:cs typeface="Times New Roman"/>
              </a:rPr>
              <a:t>todos los elementos </a:t>
            </a:r>
            <a:r>
              <a:rPr sz="1800" spc="10" dirty="0">
                <a:latin typeface="Times New Roman"/>
                <a:cs typeface="Times New Roman"/>
              </a:rPr>
              <a:t>de </a:t>
            </a:r>
            <a:r>
              <a:rPr sz="1800" dirty="0">
                <a:latin typeface="Times New Roman"/>
                <a:cs typeface="Times New Roman"/>
              </a:rPr>
              <a:t>B </a:t>
            </a:r>
            <a:r>
              <a:rPr sz="1800" spc="-5" dirty="0">
                <a:latin typeface="Times New Roman"/>
                <a:cs typeface="Times New Roman"/>
              </a:rPr>
              <a:t>sin repetir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ningún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elemento.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13050" y="3548379"/>
            <a:ext cx="1857375" cy="548640"/>
          </a:xfrm>
          <a:custGeom>
            <a:avLst/>
            <a:gdLst/>
            <a:ahLst/>
            <a:cxnLst/>
            <a:rect l="l" t="t" r="r" b="b"/>
            <a:pathLst>
              <a:path w="1857375" h="548639">
                <a:moveTo>
                  <a:pt x="31750" y="472186"/>
                </a:moveTo>
                <a:lnTo>
                  <a:pt x="0" y="472186"/>
                </a:lnTo>
                <a:lnTo>
                  <a:pt x="38100" y="548386"/>
                </a:lnTo>
                <a:lnTo>
                  <a:pt x="69850" y="484886"/>
                </a:lnTo>
                <a:lnTo>
                  <a:pt x="31750" y="484886"/>
                </a:lnTo>
                <a:lnTo>
                  <a:pt x="31750" y="472186"/>
                </a:lnTo>
                <a:close/>
              </a:path>
              <a:path w="1857375" h="548639">
                <a:moveTo>
                  <a:pt x="1856866" y="0"/>
                </a:moveTo>
                <a:lnTo>
                  <a:pt x="31750" y="0"/>
                </a:lnTo>
                <a:lnTo>
                  <a:pt x="31750" y="484886"/>
                </a:lnTo>
                <a:lnTo>
                  <a:pt x="44450" y="484886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856866" y="6350"/>
                </a:lnTo>
                <a:lnTo>
                  <a:pt x="1856866" y="0"/>
                </a:lnTo>
                <a:close/>
              </a:path>
              <a:path w="1857375" h="548639">
                <a:moveTo>
                  <a:pt x="76200" y="472186"/>
                </a:moveTo>
                <a:lnTo>
                  <a:pt x="44450" y="472186"/>
                </a:lnTo>
                <a:lnTo>
                  <a:pt x="44450" y="484886"/>
                </a:lnTo>
                <a:lnTo>
                  <a:pt x="69850" y="484886"/>
                </a:lnTo>
                <a:lnTo>
                  <a:pt x="76200" y="472186"/>
                </a:lnTo>
                <a:close/>
              </a:path>
              <a:path w="1857375" h="548639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857375" h="548639">
                <a:moveTo>
                  <a:pt x="1856866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856866" y="12700"/>
                </a:lnTo>
                <a:lnTo>
                  <a:pt x="1856866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8409" y="4659629"/>
            <a:ext cx="492759" cy="76200"/>
          </a:xfrm>
          <a:custGeom>
            <a:avLst/>
            <a:gdLst/>
            <a:ahLst/>
            <a:cxnLst/>
            <a:rect l="l" t="t" r="r" b="b"/>
            <a:pathLst>
              <a:path w="492760" h="76200">
                <a:moveTo>
                  <a:pt x="416432" y="0"/>
                </a:moveTo>
                <a:lnTo>
                  <a:pt x="416432" y="76200"/>
                </a:lnTo>
                <a:lnTo>
                  <a:pt x="479932" y="44450"/>
                </a:lnTo>
                <a:lnTo>
                  <a:pt x="429132" y="44450"/>
                </a:lnTo>
                <a:lnTo>
                  <a:pt x="429132" y="31750"/>
                </a:lnTo>
                <a:lnTo>
                  <a:pt x="479932" y="31750"/>
                </a:lnTo>
                <a:lnTo>
                  <a:pt x="416432" y="0"/>
                </a:lnTo>
                <a:close/>
              </a:path>
              <a:path w="492760" h="76200">
                <a:moveTo>
                  <a:pt x="41643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16432" y="44450"/>
                </a:lnTo>
                <a:lnTo>
                  <a:pt x="416432" y="31750"/>
                </a:lnTo>
                <a:close/>
              </a:path>
              <a:path w="492760" h="76200">
                <a:moveTo>
                  <a:pt x="479932" y="31750"/>
                </a:moveTo>
                <a:lnTo>
                  <a:pt x="429132" y="31750"/>
                </a:lnTo>
                <a:lnTo>
                  <a:pt x="429132" y="44450"/>
                </a:lnTo>
                <a:lnTo>
                  <a:pt x="479932" y="44450"/>
                </a:lnTo>
                <a:lnTo>
                  <a:pt x="492632" y="38100"/>
                </a:lnTo>
                <a:lnTo>
                  <a:pt x="479932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39510" y="5829617"/>
            <a:ext cx="5942965" cy="56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4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símbolo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usa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para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indicar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operación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de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unión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40"/>
              </a:lnSpc>
            </a:pPr>
            <a:r>
              <a:rPr sz="1800" spc="-10" dirty="0">
                <a:latin typeface="Times New Roman"/>
                <a:cs typeface="Times New Roman"/>
              </a:rPr>
              <a:t>siguiente: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Cambria Math"/>
                <a:cs typeface="Cambria Math"/>
              </a:rPr>
              <a:t>𝖴</a:t>
            </a:r>
            <a:r>
              <a:rPr sz="1800" spc="3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63992" y="5296915"/>
            <a:ext cx="76200" cy="354330"/>
          </a:xfrm>
          <a:custGeom>
            <a:avLst/>
            <a:gdLst/>
            <a:ahLst/>
            <a:cxnLst/>
            <a:rect l="l" t="t" r="r" b="b"/>
            <a:pathLst>
              <a:path w="76200" h="354329">
                <a:moveTo>
                  <a:pt x="31758" y="278254"/>
                </a:moveTo>
                <a:lnTo>
                  <a:pt x="0" y="279527"/>
                </a:lnTo>
                <a:lnTo>
                  <a:pt x="41021" y="354126"/>
                </a:lnTo>
                <a:lnTo>
                  <a:pt x="69537" y="290957"/>
                </a:lnTo>
                <a:lnTo>
                  <a:pt x="32257" y="290957"/>
                </a:lnTo>
                <a:lnTo>
                  <a:pt x="31758" y="278254"/>
                </a:lnTo>
                <a:close/>
              </a:path>
              <a:path w="76200" h="354329">
                <a:moveTo>
                  <a:pt x="44336" y="277750"/>
                </a:moveTo>
                <a:lnTo>
                  <a:pt x="31758" y="278254"/>
                </a:lnTo>
                <a:lnTo>
                  <a:pt x="32257" y="290957"/>
                </a:lnTo>
                <a:lnTo>
                  <a:pt x="44830" y="290449"/>
                </a:lnTo>
                <a:lnTo>
                  <a:pt x="44336" y="277750"/>
                </a:lnTo>
                <a:close/>
              </a:path>
              <a:path w="76200" h="354329">
                <a:moveTo>
                  <a:pt x="76073" y="276479"/>
                </a:moveTo>
                <a:lnTo>
                  <a:pt x="44336" y="277750"/>
                </a:lnTo>
                <a:lnTo>
                  <a:pt x="44830" y="290449"/>
                </a:lnTo>
                <a:lnTo>
                  <a:pt x="32257" y="290957"/>
                </a:lnTo>
                <a:lnTo>
                  <a:pt x="69537" y="290957"/>
                </a:lnTo>
                <a:lnTo>
                  <a:pt x="76073" y="276479"/>
                </a:lnTo>
                <a:close/>
              </a:path>
              <a:path w="76200" h="354329">
                <a:moveTo>
                  <a:pt x="33527" y="0"/>
                </a:moveTo>
                <a:lnTo>
                  <a:pt x="20827" y="508"/>
                </a:lnTo>
                <a:lnTo>
                  <a:pt x="31758" y="278254"/>
                </a:lnTo>
                <a:lnTo>
                  <a:pt x="44336" y="277750"/>
                </a:lnTo>
                <a:lnTo>
                  <a:pt x="3352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0FE4A768-F243-AEC2-DC06-E2D9C155BCB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457200" y="6377940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79957502-BCC0-C62A-7A73-2E4138D5DE3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14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05265E3A-DA0A-7F07-C623-4FDB5071A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5050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Operaciones</a:t>
            </a:r>
            <a:r>
              <a:rPr sz="3600" spc="-60" dirty="0"/>
              <a:t> </a:t>
            </a:r>
            <a:r>
              <a:rPr sz="3600" spc="-15" dirty="0"/>
              <a:t>con</a:t>
            </a:r>
            <a:r>
              <a:rPr sz="3600" spc="-40" dirty="0"/>
              <a:t> </a:t>
            </a:r>
            <a:r>
              <a:rPr sz="3600" spc="-15" dirty="0"/>
              <a:t>Conjuntos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4159" y="2588260"/>
            <a:ext cx="2479040" cy="25866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080" y="4691352"/>
            <a:ext cx="3698240" cy="199331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37540" y="1452880"/>
            <a:ext cx="9593580" cy="998219"/>
            <a:chOff x="637540" y="1452880"/>
            <a:chExt cx="9593580" cy="998219"/>
          </a:xfrm>
        </p:grpSpPr>
        <p:sp>
          <p:nvSpPr>
            <p:cNvPr id="7" name="object 7"/>
            <p:cNvSpPr/>
            <p:nvPr/>
          </p:nvSpPr>
          <p:spPr>
            <a:xfrm>
              <a:off x="643890" y="1459230"/>
              <a:ext cx="9580880" cy="985519"/>
            </a:xfrm>
            <a:custGeom>
              <a:avLst/>
              <a:gdLst/>
              <a:ahLst/>
              <a:cxnLst/>
              <a:rect l="l" t="t" r="r" b="b"/>
              <a:pathLst>
                <a:path w="9580880" h="985519">
                  <a:moveTo>
                    <a:pt x="9416668" y="0"/>
                  </a:moveTo>
                  <a:lnTo>
                    <a:pt x="164261" y="0"/>
                  </a:lnTo>
                  <a:lnTo>
                    <a:pt x="120595" y="5866"/>
                  </a:lnTo>
                  <a:lnTo>
                    <a:pt x="81357" y="22422"/>
                  </a:lnTo>
                  <a:lnTo>
                    <a:pt x="48112" y="48101"/>
                  </a:lnTo>
                  <a:lnTo>
                    <a:pt x="22427" y="81336"/>
                  </a:lnTo>
                  <a:lnTo>
                    <a:pt x="5867" y="120561"/>
                  </a:lnTo>
                  <a:lnTo>
                    <a:pt x="0" y="164211"/>
                  </a:lnTo>
                  <a:lnTo>
                    <a:pt x="0" y="821309"/>
                  </a:lnTo>
                  <a:lnTo>
                    <a:pt x="5867" y="864958"/>
                  </a:lnTo>
                  <a:lnTo>
                    <a:pt x="22427" y="904183"/>
                  </a:lnTo>
                  <a:lnTo>
                    <a:pt x="48112" y="937418"/>
                  </a:lnTo>
                  <a:lnTo>
                    <a:pt x="81357" y="963097"/>
                  </a:lnTo>
                  <a:lnTo>
                    <a:pt x="120595" y="979653"/>
                  </a:lnTo>
                  <a:lnTo>
                    <a:pt x="164261" y="985520"/>
                  </a:lnTo>
                  <a:lnTo>
                    <a:pt x="9416668" y="985520"/>
                  </a:lnTo>
                  <a:lnTo>
                    <a:pt x="9460318" y="979653"/>
                  </a:lnTo>
                  <a:lnTo>
                    <a:pt x="9499543" y="963097"/>
                  </a:lnTo>
                  <a:lnTo>
                    <a:pt x="9532778" y="937418"/>
                  </a:lnTo>
                  <a:lnTo>
                    <a:pt x="9558457" y="904183"/>
                  </a:lnTo>
                  <a:lnTo>
                    <a:pt x="9575013" y="864958"/>
                  </a:lnTo>
                  <a:lnTo>
                    <a:pt x="9580880" y="821309"/>
                  </a:lnTo>
                  <a:lnTo>
                    <a:pt x="9580880" y="164211"/>
                  </a:lnTo>
                  <a:lnTo>
                    <a:pt x="9575013" y="120561"/>
                  </a:lnTo>
                  <a:lnTo>
                    <a:pt x="9558457" y="81336"/>
                  </a:lnTo>
                  <a:lnTo>
                    <a:pt x="9532778" y="48101"/>
                  </a:lnTo>
                  <a:lnTo>
                    <a:pt x="9499543" y="22422"/>
                  </a:lnTo>
                  <a:lnTo>
                    <a:pt x="9460318" y="5866"/>
                  </a:lnTo>
                  <a:lnTo>
                    <a:pt x="94166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890" y="1459230"/>
              <a:ext cx="9580880" cy="985519"/>
            </a:xfrm>
            <a:custGeom>
              <a:avLst/>
              <a:gdLst/>
              <a:ahLst/>
              <a:cxnLst/>
              <a:rect l="l" t="t" r="r" b="b"/>
              <a:pathLst>
                <a:path w="9580880" h="985519">
                  <a:moveTo>
                    <a:pt x="0" y="164211"/>
                  </a:moveTo>
                  <a:lnTo>
                    <a:pt x="5867" y="120561"/>
                  </a:lnTo>
                  <a:lnTo>
                    <a:pt x="22427" y="81336"/>
                  </a:lnTo>
                  <a:lnTo>
                    <a:pt x="48112" y="48101"/>
                  </a:lnTo>
                  <a:lnTo>
                    <a:pt x="81357" y="22422"/>
                  </a:lnTo>
                  <a:lnTo>
                    <a:pt x="120595" y="5866"/>
                  </a:lnTo>
                  <a:lnTo>
                    <a:pt x="164261" y="0"/>
                  </a:lnTo>
                  <a:lnTo>
                    <a:pt x="9416668" y="0"/>
                  </a:lnTo>
                  <a:lnTo>
                    <a:pt x="9460318" y="5866"/>
                  </a:lnTo>
                  <a:lnTo>
                    <a:pt x="9499543" y="22422"/>
                  </a:lnTo>
                  <a:lnTo>
                    <a:pt x="9532778" y="48101"/>
                  </a:lnTo>
                  <a:lnTo>
                    <a:pt x="9558457" y="81336"/>
                  </a:lnTo>
                  <a:lnTo>
                    <a:pt x="9575013" y="120561"/>
                  </a:lnTo>
                  <a:lnTo>
                    <a:pt x="9580880" y="164211"/>
                  </a:lnTo>
                  <a:lnTo>
                    <a:pt x="9580880" y="821309"/>
                  </a:lnTo>
                  <a:lnTo>
                    <a:pt x="9575013" y="864958"/>
                  </a:lnTo>
                  <a:lnTo>
                    <a:pt x="9558457" y="904183"/>
                  </a:lnTo>
                  <a:lnTo>
                    <a:pt x="9532778" y="937418"/>
                  </a:lnTo>
                  <a:lnTo>
                    <a:pt x="9499543" y="963097"/>
                  </a:lnTo>
                  <a:lnTo>
                    <a:pt x="9460318" y="979653"/>
                  </a:lnTo>
                  <a:lnTo>
                    <a:pt x="9416668" y="985520"/>
                  </a:lnTo>
                  <a:lnTo>
                    <a:pt x="164261" y="985520"/>
                  </a:lnTo>
                  <a:lnTo>
                    <a:pt x="120595" y="979653"/>
                  </a:lnTo>
                  <a:lnTo>
                    <a:pt x="81357" y="963097"/>
                  </a:lnTo>
                  <a:lnTo>
                    <a:pt x="48112" y="937418"/>
                  </a:lnTo>
                  <a:lnTo>
                    <a:pt x="22427" y="904183"/>
                  </a:lnTo>
                  <a:lnTo>
                    <a:pt x="5867" y="864958"/>
                  </a:lnTo>
                  <a:lnTo>
                    <a:pt x="0" y="821309"/>
                  </a:lnTo>
                  <a:lnTo>
                    <a:pt x="0" y="1642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0572" y="1521459"/>
            <a:ext cx="89376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Ejemplo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Dados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conjuntos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A={1,2,3,4,5,6,7,}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B={8,9,10,11}</a:t>
            </a:r>
            <a:r>
              <a:rPr sz="1800" spc="-5" dirty="0">
                <a:latin typeface="Arial MT"/>
                <a:cs typeface="Arial MT"/>
              </a:rPr>
              <a:t> la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unión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conjuntos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será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5" dirty="0">
                <a:latin typeface="Cambria Math"/>
                <a:cs typeface="Cambria Math"/>
              </a:rPr>
              <a:t>𝖴</a:t>
            </a:r>
            <a:r>
              <a:rPr sz="1800" spc="-5" dirty="0">
                <a:latin typeface="Arial MT"/>
                <a:cs typeface="Arial MT"/>
              </a:rPr>
              <a:t>B={1,2,3,4,5,6,7,8,9,10,11}.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172" y="3608323"/>
            <a:ext cx="5526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2535" algn="l"/>
                <a:tab pos="3150235" algn="l"/>
              </a:tabLst>
            </a:pPr>
            <a:r>
              <a:rPr sz="1800" spc="-5" dirty="0">
                <a:latin typeface="Arial MT"/>
                <a:cs typeface="Arial MT"/>
              </a:rPr>
              <a:t>Usando</a:t>
            </a:r>
            <a:r>
              <a:rPr sz="1800" spc="5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diagramas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	</a:t>
            </a:r>
            <a:r>
              <a:rPr sz="1800" spc="-30" dirty="0">
                <a:latin typeface="Arial MT"/>
                <a:cs typeface="Arial MT"/>
              </a:rPr>
              <a:t>Venn	</a:t>
            </a:r>
            <a:r>
              <a:rPr sz="1800" spc="-5" dirty="0">
                <a:latin typeface="Arial MT"/>
                <a:cs typeface="Arial MT"/>
              </a:rPr>
              <a:t>se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tendría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siguiente: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5504" y="5907404"/>
            <a:ext cx="4703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 MT"/>
                <a:cs typeface="Arial MT"/>
              </a:rPr>
              <a:t>También </a:t>
            </a:r>
            <a:r>
              <a:rPr sz="1800" spc="-5" dirty="0">
                <a:latin typeface="Arial MT"/>
                <a:cs typeface="Arial MT"/>
              </a:rPr>
              <a:t>se puede </a:t>
            </a:r>
            <a:r>
              <a:rPr sz="1800" dirty="0">
                <a:latin typeface="Arial MT"/>
                <a:cs typeface="Arial MT"/>
              </a:rPr>
              <a:t>graficar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</a:t>
            </a:r>
            <a:r>
              <a:rPr sz="1800" spc="-5" dirty="0">
                <a:latin typeface="Arial MT"/>
                <a:cs typeface="Arial MT"/>
              </a:rPr>
              <a:t> siguiente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modo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42229" y="6033770"/>
            <a:ext cx="725805" cy="76200"/>
          </a:xfrm>
          <a:custGeom>
            <a:avLst/>
            <a:gdLst/>
            <a:ahLst/>
            <a:cxnLst/>
            <a:rect l="l" t="t" r="r" b="b"/>
            <a:pathLst>
              <a:path w="725804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725804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725804" h="76200">
                <a:moveTo>
                  <a:pt x="725551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725551" y="44449"/>
                </a:lnTo>
                <a:lnTo>
                  <a:pt x="725551" y="317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77609" y="3727450"/>
            <a:ext cx="1052195" cy="76200"/>
          </a:xfrm>
          <a:custGeom>
            <a:avLst/>
            <a:gdLst/>
            <a:ahLst/>
            <a:cxnLst/>
            <a:rect l="l" t="t" r="r" b="b"/>
            <a:pathLst>
              <a:path w="1052195" h="76200">
                <a:moveTo>
                  <a:pt x="975867" y="0"/>
                </a:moveTo>
                <a:lnTo>
                  <a:pt x="975867" y="76200"/>
                </a:lnTo>
                <a:lnTo>
                  <a:pt x="1039367" y="44450"/>
                </a:lnTo>
                <a:lnTo>
                  <a:pt x="988567" y="44450"/>
                </a:lnTo>
                <a:lnTo>
                  <a:pt x="988567" y="31750"/>
                </a:lnTo>
                <a:lnTo>
                  <a:pt x="1039367" y="31750"/>
                </a:lnTo>
                <a:lnTo>
                  <a:pt x="975867" y="0"/>
                </a:lnTo>
                <a:close/>
              </a:path>
              <a:path w="1052195" h="76200">
                <a:moveTo>
                  <a:pt x="97586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75867" y="44450"/>
                </a:lnTo>
                <a:lnTo>
                  <a:pt x="975867" y="31750"/>
                </a:lnTo>
                <a:close/>
              </a:path>
              <a:path w="1052195" h="76200">
                <a:moveTo>
                  <a:pt x="1039367" y="31750"/>
                </a:moveTo>
                <a:lnTo>
                  <a:pt x="988567" y="31750"/>
                </a:lnTo>
                <a:lnTo>
                  <a:pt x="988567" y="44450"/>
                </a:lnTo>
                <a:lnTo>
                  <a:pt x="1039367" y="44450"/>
                </a:lnTo>
                <a:lnTo>
                  <a:pt x="1052067" y="38100"/>
                </a:lnTo>
                <a:lnTo>
                  <a:pt x="1039367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id="{7D66CDAE-6BC0-9588-88F4-F98093B6A01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0C6F2A87-6B5A-22DC-D35E-2898AA8DEC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15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BCC6C640-4CE5-869C-F730-27DC5637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5050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Operaciones</a:t>
            </a:r>
            <a:r>
              <a:rPr sz="3600" spc="-60" dirty="0"/>
              <a:t> </a:t>
            </a:r>
            <a:r>
              <a:rPr sz="3600" spc="-15" dirty="0"/>
              <a:t>con</a:t>
            </a:r>
            <a:r>
              <a:rPr sz="3600" spc="-40" dirty="0"/>
              <a:t> </a:t>
            </a:r>
            <a:r>
              <a:rPr sz="3600" spc="-15" dirty="0"/>
              <a:t>Conjuntos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2459" y="2438400"/>
            <a:ext cx="2674620" cy="18694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56310" y="1360169"/>
            <a:ext cx="10101580" cy="10083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80"/>
              </a:spcBef>
            </a:pPr>
            <a:r>
              <a:rPr sz="1800" b="1" spc="-5" dirty="0">
                <a:latin typeface="Arial"/>
                <a:cs typeface="Arial"/>
              </a:rPr>
              <a:t>Ejemplo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2.</a:t>
            </a:r>
            <a:endParaRPr sz="1800">
              <a:latin typeface="Arial"/>
              <a:cs typeface="Arial"/>
            </a:endParaRPr>
          </a:p>
          <a:p>
            <a:pPr marL="91440" marR="1390015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Dados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conjuntos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A={1,2,3,4,5}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B={4,5,6,7,8,9} la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unión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estos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conjuntos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será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dirty="0">
                <a:latin typeface="Cambria Math"/>
                <a:cs typeface="Cambria Math"/>
              </a:rPr>
              <a:t>𝖴</a:t>
            </a:r>
            <a:r>
              <a:rPr sz="1800" dirty="0">
                <a:latin typeface="Arial MT"/>
                <a:cs typeface="Arial MT"/>
              </a:rPr>
              <a:t>B={1,2,3,4,5,6,7,8,9}.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1224" y="3096831"/>
            <a:ext cx="5208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Usando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diagramas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Venn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-5" dirty="0">
                <a:latin typeface="Arial MT"/>
                <a:cs typeface="Arial MT"/>
              </a:rPr>
              <a:t> tendría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</a:t>
            </a:r>
            <a:r>
              <a:rPr sz="1800" spc="-5" dirty="0">
                <a:latin typeface="Arial MT"/>
                <a:cs typeface="Arial MT"/>
              </a:rPr>
              <a:t> siguiente: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24369" y="3216910"/>
            <a:ext cx="1108710" cy="76200"/>
          </a:xfrm>
          <a:custGeom>
            <a:avLst/>
            <a:gdLst/>
            <a:ahLst/>
            <a:cxnLst/>
            <a:rect l="l" t="t" r="r" b="b"/>
            <a:pathLst>
              <a:path w="1108709" h="76200">
                <a:moveTo>
                  <a:pt x="1032128" y="0"/>
                </a:moveTo>
                <a:lnTo>
                  <a:pt x="1032128" y="76200"/>
                </a:lnTo>
                <a:lnTo>
                  <a:pt x="1095628" y="44450"/>
                </a:lnTo>
                <a:lnTo>
                  <a:pt x="1044828" y="44450"/>
                </a:lnTo>
                <a:lnTo>
                  <a:pt x="1044828" y="31750"/>
                </a:lnTo>
                <a:lnTo>
                  <a:pt x="1095628" y="31750"/>
                </a:lnTo>
                <a:lnTo>
                  <a:pt x="1032128" y="0"/>
                </a:lnTo>
                <a:close/>
              </a:path>
              <a:path w="1108709" h="76200">
                <a:moveTo>
                  <a:pt x="103212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32128" y="44450"/>
                </a:lnTo>
                <a:lnTo>
                  <a:pt x="1032128" y="31750"/>
                </a:lnTo>
                <a:close/>
              </a:path>
              <a:path w="1108709" h="76200">
                <a:moveTo>
                  <a:pt x="1095628" y="31750"/>
                </a:moveTo>
                <a:lnTo>
                  <a:pt x="1044828" y="31750"/>
                </a:lnTo>
                <a:lnTo>
                  <a:pt x="1044828" y="44450"/>
                </a:lnTo>
                <a:lnTo>
                  <a:pt x="1095628" y="44450"/>
                </a:lnTo>
                <a:lnTo>
                  <a:pt x="1108328" y="38100"/>
                </a:lnTo>
                <a:lnTo>
                  <a:pt x="109562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42619" y="5135878"/>
            <a:ext cx="3710304" cy="1658620"/>
            <a:chOff x="642619" y="5135878"/>
            <a:chExt cx="3710304" cy="16586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619" y="5135878"/>
              <a:ext cx="2509520" cy="165861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88969" y="6206490"/>
              <a:ext cx="1163955" cy="76200"/>
            </a:xfrm>
            <a:custGeom>
              <a:avLst/>
              <a:gdLst/>
              <a:ahLst/>
              <a:cxnLst/>
              <a:rect l="l" t="t" r="r" b="b"/>
              <a:pathLst>
                <a:path w="1163954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1163954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1163954" h="76200">
                  <a:moveTo>
                    <a:pt x="1163828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1163828" y="44450"/>
                  </a:lnTo>
                  <a:lnTo>
                    <a:pt x="1163828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75990" y="4448809"/>
            <a:ext cx="8491220" cy="11226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70"/>
              </a:spcBef>
            </a:pPr>
            <a:r>
              <a:rPr sz="1800" b="1" spc="-5" dirty="0">
                <a:latin typeface="Arial"/>
                <a:cs typeface="Arial"/>
              </a:rPr>
              <a:t>Ejemplo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3.</a:t>
            </a:r>
            <a:endParaRPr sz="1800">
              <a:latin typeface="Arial"/>
              <a:cs typeface="Arial"/>
            </a:endParaRPr>
          </a:p>
          <a:p>
            <a:pPr marL="90170" marR="30099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Dados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conjuntos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F={x/x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estudiantes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juegan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fútbol}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B={x/x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estudiantes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juegan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básquet},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unión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será</a:t>
            </a:r>
            <a:r>
              <a:rPr sz="1800" spc="5" dirty="0">
                <a:latin typeface="Arial MT"/>
                <a:cs typeface="Arial MT"/>
              </a:rPr>
              <a:t> F</a:t>
            </a:r>
            <a:r>
              <a:rPr sz="1800" spc="5" dirty="0">
                <a:latin typeface="Cambria Math"/>
                <a:cs typeface="Cambria Math"/>
              </a:rPr>
              <a:t>𝖴</a:t>
            </a:r>
            <a:r>
              <a:rPr sz="1800" spc="5" dirty="0">
                <a:latin typeface="Arial MT"/>
                <a:cs typeface="Arial MT"/>
              </a:rPr>
              <a:t>B={x/x </a:t>
            </a:r>
            <a:r>
              <a:rPr sz="1800" spc="-5" dirty="0">
                <a:latin typeface="Arial MT"/>
                <a:cs typeface="Arial MT"/>
              </a:rPr>
              <a:t>estudiantes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juegan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fútbol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básquet}.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9685" y="6051550"/>
            <a:ext cx="5208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Usando </a:t>
            </a:r>
            <a:r>
              <a:rPr sz="1800" dirty="0">
                <a:latin typeface="Arial MT"/>
                <a:cs typeface="Arial MT"/>
              </a:rPr>
              <a:t>diagramas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Venn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 </a:t>
            </a:r>
            <a:r>
              <a:rPr sz="1800" dirty="0">
                <a:latin typeface="Arial MT"/>
                <a:cs typeface="Arial MT"/>
              </a:rPr>
              <a:t>tendría </a:t>
            </a:r>
            <a:r>
              <a:rPr sz="1800" spc="-5" dirty="0">
                <a:latin typeface="Arial MT"/>
                <a:cs typeface="Arial MT"/>
              </a:rPr>
              <a:t>lo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siguiente: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Marcador de pie de página 13">
            <a:extLst>
              <a:ext uri="{FF2B5EF4-FFF2-40B4-BE49-F238E27FC236}">
                <a16:creationId xmlns:a16="http://schemas.microsoft.com/office/drawing/2014/main" id="{C8228DF7-6785-9595-52E0-60A348BF24D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401213A6-D33B-1AFE-C9EF-D8BDD90E7B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16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2B5CC18F-5851-F513-4E3E-2372B07B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5D1C1318-9865-9F50-6810-AFF15E028326}"/>
                  </a:ext>
                </a:extLst>
              </p14:cNvPr>
              <p14:cNvContentPartPr/>
              <p14:nvPr/>
            </p14:nvContentPartPr>
            <p14:xfrm>
              <a:off x="5202290" y="2022461"/>
              <a:ext cx="1800" cy="3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5D1C1318-9865-9F50-6810-AFF15E0283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3290" y="2013821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BBB08E2B-5DD6-2619-8E8C-983D9B467F73}"/>
                  </a:ext>
                </a:extLst>
              </p14:cNvPr>
              <p14:cNvContentPartPr/>
              <p14:nvPr/>
            </p14:nvContentPartPr>
            <p14:xfrm>
              <a:off x="5356010" y="2034341"/>
              <a:ext cx="1080" cy="504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BBB08E2B-5DD6-2619-8E8C-983D9B467F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47370" y="2025341"/>
                <a:ext cx="187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86C87346-759D-07E0-E1F1-882F4991AE01}"/>
                  </a:ext>
                </a:extLst>
              </p14:cNvPr>
              <p14:cNvContentPartPr/>
              <p14:nvPr/>
            </p14:nvContentPartPr>
            <p14:xfrm>
              <a:off x="5608730" y="2071781"/>
              <a:ext cx="29880" cy="612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86C87346-759D-07E0-E1F1-882F4991AE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0090" y="2063141"/>
                <a:ext cx="47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E31D08D5-0CA2-1144-7E71-6FE3DB2C9944}"/>
                  </a:ext>
                </a:extLst>
              </p14:cNvPr>
              <p14:cNvContentPartPr/>
              <p14:nvPr/>
            </p14:nvContentPartPr>
            <p14:xfrm>
              <a:off x="5905010" y="2045861"/>
              <a:ext cx="10440" cy="468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E31D08D5-0CA2-1144-7E71-6FE3DB2C99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96010" y="2037221"/>
                <a:ext cx="280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C9D89234-1BD2-9F0E-4DEF-1CFC0CA707B6}"/>
                  </a:ext>
                </a:extLst>
              </p14:cNvPr>
              <p14:cNvContentPartPr/>
              <p14:nvPr/>
            </p14:nvContentPartPr>
            <p14:xfrm>
              <a:off x="6245930" y="1992581"/>
              <a:ext cx="6840" cy="612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C9D89234-1BD2-9F0E-4DEF-1CFC0CA707B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37290" y="1983581"/>
                <a:ext cx="244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6CF894F0-9485-4170-4BE1-8273B8C5EA38}"/>
                  </a:ext>
                </a:extLst>
              </p14:cNvPr>
              <p14:cNvContentPartPr/>
              <p14:nvPr/>
            </p14:nvContentPartPr>
            <p14:xfrm>
              <a:off x="3717290" y="2158901"/>
              <a:ext cx="360" cy="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6CF894F0-9485-4170-4BE1-8273B8C5EA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8290" y="214990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o 29">
            <a:extLst>
              <a:ext uri="{FF2B5EF4-FFF2-40B4-BE49-F238E27FC236}">
                <a16:creationId xmlns:a16="http://schemas.microsoft.com/office/drawing/2014/main" id="{FEEC5FAA-1957-B956-7C0A-BA115E6B8952}"/>
              </a:ext>
            </a:extLst>
          </p:cNvPr>
          <p:cNvGrpSpPr/>
          <p:nvPr/>
        </p:nvGrpSpPr>
        <p:grpSpPr>
          <a:xfrm>
            <a:off x="3873170" y="1986461"/>
            <a:ext cx="596160" cy="105120"/>
            <a:chOff x="3873170" y="1986461"/>
            <a:chExt cx="59616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9B25ABC3-5174-9479-5EBD-BC8456B8BD81}"/>
                    </a:ext>
                  </a:extLst>
                </p14:cNvPr>
                <p14:cNvContentPartPr/>
                <p14:nvPr/>
              </p14:nvContentPartPr>
              <p14:xfrm>
                <a:off x="4467890" y="1986461"/>
                <a:ext cx="1440" cy="1044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9B25ABC3-5174-9479-5EBD-BC8456B8BD8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58890" y="1977821"/>
                  <a:ext cx="19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940B07D4-1893-FD2D-5B80-8CF0C2CE4881}"/>
                    </a:ext>
                  </a:extLst>
                </p14:cNvPr>
                <p14:cNvContentPartPr/>
                <p14:nvPr/>
              </p14:nvContentPartPr>
              <p14:xfrm>
                <a:off x="3873170" y="2086181"/>
                <a:ext cx="29160" cy="540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940B07D4-1893-FD2D-5B80-8CF0C2CE48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64530" y="2077181"/>
                  <a:ext cx="46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5191E6C7-4105-2E07-F88E-E13D6098FC79}"/>
                    </a:ext>
                  </a:extLst>
                </p14:cNvPr>
                <p14:cNvContentPartPr/>
                <p14:nvPr/>
              </p14:nvContentPartPr>
              <p14:xfrm>
                <a:off x="4037330" y="2038301"/>
                <a:ext cx="18360" cy="792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5191E6C7-4105-2E07-F88E-E13D6098FC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28690" y="2029661"/>
                  <a:ext cx="36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8F91A752-CB2D-89B1-52F8-9F2621A6B0F0}"/>
                    </a:ext>
                  </a:extLst>
                </p14:cNvPr>
                <p14:cNvContentPartPr/>
                <p14:nvPr/>
              </p14:nvContentPartPr>
              <p14:xfrm>
                <a:off x="4171610" y="2014181"/>
                <a:ext cx="32040" cy="1368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8F91A752-CB2D-89B1-52F8-9F2621A6B0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62610" y="2005541"/>
                  <a:ext cx="49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EC0633FF-DFAC-8904-A009-12B7FF866FB5}"/>
                    </a:ext>
                  </a:extLst>
                </p14:cNvPr>
                <p14:cNvContentPartPr/>
                <p14:nvPr/>
              </p14:nvContentPartPr>
              <p14:xfrm>
                <a:off x="4306970" y="2060261"/>
                <a:ext cx="27360" cy="468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EC0633FF-DFAC-8904-A009-12B7FF866F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98330" y="2051261"/>
                  <a:ext cx="45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320B9DB9-A4CC-1562-2B25-929B6D4A7015}"/>
                    </a:ext>
                  </a:extLst>
                </p14:cNvPr>
                <p14:cNvContentPartPr/>
                <p14:nvPr/>
              </p14:nvContentPartPr>
              <p14:xfrm>
                <a:off x="4195730" y="2060261"/>
                <a:ext cx="2160" cy="36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320B9DB9-A4CC-1562-2B25-929B6D4A70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86730" y="2051261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012E5F36-A1D0-CE08-F597-4E586D1E0C95}"/>
                    </a:ext>
                  </a:extLst>
                </p14:cNvPr>
                <p14:cNvContentPartPr/>
                <p14:nvPr/>
              </p14:nvContentPartPr>
              <p14:xfrm>
                <a:off x="4225250" y="2046941"/>
                <a:ext cx="360" cy="3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012E5F36-A1D0-CE08-F597-4E586D1E0C9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16610" y="20379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9887B8D9-730E-756B-0B7D-F92CCC2150E9}"/>
                  </a:ext>
                </a:extLst>
              </p14:cNvPr>
              <p14:cNvContentPartPr/>
              <p14:nvPr/>
            </p14:nvContentPartPr>
            <p14:xfrm>
              <a:off x="9584570" y="3107501"/>
              <a:ext cx="6840" cy="1548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9887B8D9-730E-756B-0B7D-F92CCC2150E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575930" y="3098861"/>
                <a:ext cx="24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75158D00-99C3-F006-CE43-6D4DC62EC481}"/>
                  </a:ext>
                </a:extLst>
              </p14:cNvPr>
              <p14:cNvContentPartPr/>
              <p14:nvPr/>
            </p14:nvContentPartPr>
            <p14:xfrm>
              <a:off x="9578090" y="3651101"/>
              <a:ext cx="21600" cy="1944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75158D00-99C3-F006-CE43-6D4DC62EC4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69450" y="3642461"/>
                <a:ext cx="39240" cy="3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5050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Operaciones</a:t>
            </a:r>
            <a:r>
              <a:rPr sz="3600" spc="-60" dirty="0"/>
              <a:t> </a:t>
            </a:r>
            <a:r>
              <a:rPr sz="3600" spc="-15" dirty="0"/>
              <a:t>con</a:t>
            </a:r>
            <a:r>
              <a:rPr sz="3600" spc="-40" dirty="0"/>
              <a:t> </a:t>
            </a:r>
            <a:r>
              <a:rPr sz="3600" spc="-15" dirty="0"/>
              <a:t>Conjuntos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0969" y="3000404"/>
            <a:ext cx="1855266" cy="184083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836420" y="1318260"/>
            <a:ext cx="7937500" cy="1397000"/>
            <a:chOff x="1836420" y="1318260"/>
            <a:chExt cx="7937500" cy="1397000"/>
          </a:xfrm>
        </p:grpSpPr>
        <p:sp>
          <p:nvSpPr>
            <p:cNvPr id="6" name="object 6"/>
            <p:cNvSpPr/>
            <p:nvPr/>
          </p:nvSpPr>
          <p:spPr>
            <a:xfrm>
              <a:off x="1842770" y="1324610"/>
              <a:ext cx="7924800" cy="1384300"/>
            </a:xfrm>
            <a:custGeom>
              <a:avLst/>
              <a:gdLst/>
              <a:ahLst/>
              <a:cxnLst/>
              <a:rect l="l" t="t" r="r" b="b"/>
              <a:pathLst>
                <a:path w="7924800" h="1384300">
                  <a:moveTo>
                    <a:pt x="7694040" y="0"/>
                  </a:moveTo>
                  <a:lnTo>
                    <a:pt x="230759" y="0"/>
                  </a:lnTo>
                  <a:lnTo>
                    <a:pt x="184234" y="4685"/>
                  </a:lnTo>
                  <a:lnTo>
                    <a:pt x="140910" y="18125"/>
                  </a:lnTo>
                  <a:lnTo>
                    <a:pt x="101711" y="39393"/>
                  </a:lnTo>
                  <a:lnTo>
                    <a:pt x="67563" y="67564"/>
                  </a:lnTo>
                  <a:lnTo>
                    <a:pt x="39393" y="101711"/>
                  </a:lnTo>
                  <a:lnTo>
                    <a:pt x="18125" y="140910"/>
                  </a:lnTo>
                  <a:lnTo>
                    <a:pt x="4685" y="184234"/>
                  </a:lnTo>
                  <a:lnTo>
                    <a:pt x="0" y="230759"/>
                  </a:lnTo>
                  <a:lnTo>
                    <a:pt x="0" y="1153540"/>
                  </a:lnTo>
                  <a:lnTo>
                    <a:pt x="4685" y="1200065"/>
                  </a:lnTo>
                  <a:lnTo>
                    <a:pt x="18125" y="1243389"/>
                  </a:lnTo>
                  <a:lnTo>
                    <a:pt x="39393" y="1282588"/>
                  </a:lnTo>
                  <a:lnTo>
                    <a:pt x="67563" y="1316735"/>
                  </a:lnTo>
                  <a:lnTo>
                    <a:pt x="101711" y="1344906"/>
                  </a:lnTo>
                  <a:lnTo>
                    <a:pt x="140910" y="1366174"/>
                  </a:lnTo>
                  <a:lnTo>
                    <a:pt x="184234" y="1379614"/>
                  </a:lnTo>
                  <a:lnTo>
                    <a:pt x="230759" y="1384300"/>
                  </a:lnTo>
                  <a:lnTo>
                    <a:pt x="7694040" y="1384300"/>
                  </a:lnTo>
                  <a:lnTo>
                    <a:pt x="7740565" y="1379614"/>
                  </a:lnTo>
                  <a:lnTo>
                    <a:pt x="7783889" y="1366174"/>
                  </a:lnTo>
                  <a:lnTo>
                    <a:pt x="7823088" y="1344906"/>
                  </a:lnTo>
                  <a:lnTo>
                    <a:pt x="7857235" y="1316735"/>
                  </a:lnTo>
                  <a:lnTo>
                    <a:pt x="7885406" y="1282588"/>
                  </a:lnTo>
                  <a:lnTo>
                    <a:pt x="7906674" y="1243389"/>
                  </a:lnTo>
                  <a:lnTo>
                    <a:pt x="7920114" y="1200065"/>
                  </a:lnTo>
                  <a:lnTo>
                    <a:pt x="7924800" y="1153540"/>
                  </a:lnTo>
                  <a:lnTo>
                    <a:pt x="7924800" y="230759"/>
                  </a:lnTo>
                  <a:lnTo>
                    <a:pt x="7920114" y="184234"/>
                  </a:lnTo>
                  <a:lnTo>
                    <a:pt x="7906674" y="140910"/>
                  </a:lnTo>
                  <a:lnTo>
                    <a:pt x="7885406" y="101711"/>
                  </a:lnTo>
                  <a:lnTo>
                    <a:pt x="7857235" y="67564"/>
                  </a:lnTo>
                  <a:lnTo>
                    <a:pt x="7823088" y="39393"/>
                  </a:lnTo>
                  <a:lnTo>
                    <a:pt x="7783889" y="18125"/>
                  </a:lnTo>
                  <a:lnTo>
                    <a:pt x="7740565" y="4685"/>
                  </a:lnTo>
                  <a:lnTo>
                    <a:pt x="7694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42770" y="1324610"/>
              <a:ext cx="7924800" cy="1384300"/>
            </a:xfrm>
            <a:custGeom>
              <a:avLst/>
              <a:gdLst/>
              <a:ahLst/>
              <a:cxnLst/>
              <a:rect l="l" t="t" r="r" b="b"/>
              <a:pathLst>
                <a:path w="7924800" h="1384300">
                  <a:moveTo>
                    <a:pt x="0" y="230759"/>
                  </a:moveTo>
                  <a:lnTo>
                    <a:pt x="4685" y="184234"/>
                  </a:lnTo>
                  <a:lnTo>
                    <a:pt x="18125" y="140910"/>
                  </a:lnTo>
                  <a:lnTo>
                    <a:pt x="39393" y="101711"/>
                  </a:lnTo>
                  <a:lnTo>
                    <a:pt x="67563" y="67564"/>
                  </a:lnTo>
                  <a:lnTo>
                    <a:pt x="101711" y="39393"/>
                  </a:lnTo>
                  <a:lnTo>
                    <a:pt x="140910" y="18125"/>
                  </a:lnTo>
                  <a:lnTo>
                    <a:pt x="184234" y="4685"/>
                  </a:lnTo>
                  <a:lnTo>
                    <a:pt x="230759" y="0"/>
                  </a:lnTo>
                  <a:lnTo>
                    <a:pt x="7694040" y="0"/>
                  </a:lnTo>
                  <a:lnTo>
                    <a:pt x="7740565" y="4685"/>
                  </a:lnTo>
                  <a:lnTo>
                    <a:pt x="7783889" y="18125"/>
                  </a:lnTo>
                  <a:lnTo>
                    <a:pt x="7823088" y="39393"/>
                  </a:lnTo>
                  <a:lnTo>
                    <a:pt x="7857235" y="67564"/>
                  </a:lnTo>
                  <a:lnTo>
                    <a:pt x="7885406" y="101711"/>
                  </a:lnTo>
                  <a:lnTo>
                    <a:pt x="7906674" y="140910"/>
                  </a:lnTo>
                  <a:lnTo>
                    <a:pt x="7920114" y="184234"/>
                  </a:lnTo>
                  <a:lnTo>
                    <a:pt x="7924800" y="230759"/>
                  </a:lnTo>
                  <a:lnTo>
                    <a:pt x="7924800" y="1153540"/>
                  </a:lnTo>
                  <a:lnTo>
                    <a:pt x="7920114" y="1200065"/>
                  </a:lnTo>
                  <a:lnTo>
                    <a:pt x="7906674" y="1243389"/>
                  </a:lnTo>
                  <a:lnTo>
                    <a:pt x="7885406" y="1282588"/>
                  </a:lnTo>
                  <a:lnTo>
                    <a:pt x="7857235" y="1316735"/>
                  </a:lnTo>
                  <a:lnTo>
                    <a:pt x="7823088" y="1344906"/>
                  </a:lnTo>
                  <a:lnTo>
                    <a:pt x="7783889" y="1366174"/>
                  </a:lnTo>
                  <a:lnTo>
                    <a:pt x="7740565" y="1379614"/>
                  </a:lnTo>
                  <a:lnTo>
                    <a:pt x="7694040" y="1384300"/>
                  </a:lnTo>
                  <a:lnTo>
                    <a:pt x="230759" y="1384300"/>
                  </a:lnTo>
                  <a:lnTo>
                    <a:pt x="184234" y="1379614"/>
                  </a:lnTo>
                  <a:lnTo>
                    <a:pt x="140910" y="1366174"/>
                  </a:lnTo>
                  <a:lnTo>
                    <a:pt x="101711" y="1344906"/>
                  </a:lnTo>
                  <a:lnTo>
                    <a:pt x="67563" y="1316735"/>
                  </a:lnTo>
                  <a:lnTo>
                    <a:pt x="39393" y="1282588"/>
                  </a:lnTo>
                  <a:lnTo>
                    <a:pt x="18125" y="1243389"/>
                  </a:lnTo>
                  <a:lnTo>
                    <a:pt x="4685" y="1200065"/>
                  </a:lnTo>
                  <a:lnTo>
                    <a:pt x="0" y="1153540"/>
                  </a:lnTo>
                  <a:lnTo>
                    <a:pt x="0" y="2307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89454" y="1586484"/>
            <a:ext cx="75209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Ejemplo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4.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Dados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conjuntos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A={3,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5,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6,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7}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B={5,6},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donde</a:t>
            </a:r>
            <a:r>
              <a:rPr sz="1800" dirty="0">
                <a:latin typeface="Arial MT"/>
                <a:cs typeface="Arial MT"/>
              </a:rPr>
              <a:t> B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está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incluido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unión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será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AUB={3,5,6,7}.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8894" y="3737673"/>
            <a:ext cx="3926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Usando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diagramas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Venn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tendría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9359" y="4871720"/>
            <a:ext cx="8130540" cy="168910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135255" rIns="0" bIns="0" rtlCol="0">
            <a:spAutoFit/>
          </a:bodyPr>
          <a:lstStyle/>
          <a:p>
            <a:pPr marL="156845" marR="117475" algn="just">
              <a:lnSpc>
                <a:spcPct val="107000"/>
              </a:lnSpc>
              <a:spcBef>
                <a:spcPts val="1065"/>
              </a:spcBef>
            </a:pPr>
            <a:r>
              <a:rPr sz="1800" spc="-5" dirty="0">
                <a:latin typeface="Times New Roman"/>
                <a:cs typeface="Times New Roman"/>
              </a:rPr>
              <a:t>Es la operación que nos </a:t>
            </a:r>
            <a:r>
              <a:rPr sz="1800" spc="-10" dirty="0">
                <a:latin typeface="Times New Roman"/>
                <a:cs typeface="Times New Roman"/>
              </a:rPr>
              <a:t>permite formar </a:t>
            </a:r>
            <a:r>
              <a:rPr sz="1800" spc="-5" dirty="0">
                <a:latin typeface="Times New Roman"/>
                <a:cs typeface="Times New Roman"/>
              </a:rPr>
              <a:t>un </a:t>
            </a:r>
            <a:r>
              <a:rPr sz="1800" dirty="0">
                <a:latin typeface="Times New Roman"/>
                <a:cs typeface="Times New Roman"/>
              </a:rPr>
              <a:t>conjunto, </a:t>
            </a:r>
            <a:r>
              <a:rPr sz="1800" spc="-5" dirty="0">
                <a:latin typeface="Times New Roman"/>
                <a:cs typeface="Times New Roman"/>
              </a:rPr>
              <a:t>sólo con los elementos comunes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involucrados </a:t>
            </a:r>
            <a:r>
              <a:rPr sz="1800" dirty="0">
                <a:latin typeface="Times New Roman"/>
                <a:cs typeface="Times New Roman"/>
              </a:rPr>
              <a:t>en </a:t>
            </a:r>
            <a:r>
              <a:rPr sz="1800" spc="-5" dirty="0">
                <a:latin typeface="Times New Roman"/>
                <a:cs typeface="Times New Roman"/>
              </a:rPr>
              <a:t>la operación. Es decir dados dos conjuntos A </a:t>
            </a:r>
            <a:r>
              <a:rPr sz="1800" dirty="0">
                <a:latin typeface="Times New Roman"/>
                <a:cs typeface="Times New Roman"/>
              </a:rPr>
              <a:t>y </a:t>
            </a:r>
            <a:r>
              <a:rPr sz="1800" spc="-10" dirty="0">
                <a:latin typeface="Times New Roman"/>
                <a:cs typeface="Times New Roman"/>
              </a:rPr>
              <a:t>B, </a:t>
            </a:r>
            <a:r>
              <a:rPr sz="1800" spc="5" dirty="0">
                <a:latin typeface="Times New Roman"/>
                <a:cs typeface="Times New Roman"/>
              </a:rPr>
              <a:t>la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intersección </a:t>
            </a:r>
            <a:r>
              <a:rPr sz="1800" dirty="0">
                <a:latin typeface="Times New Roman"/>
                <a:cs typeface="Times New Roman"/>
              </a:rPr>
              <a:t> de </a:t>
            </a:r>
            <a:r>
              <a:rPr sz="1800" spc="-5" dirty="0">
                <a:latin typeface="Times New Roman"/>
                <a:cs typeface="Times New Roman"/>
              </a:rPr>
              <a:t>los conjuntos A </a:t>
            </a:r>
            <a:r>
              <a:rPr sz="1800" dirty="0">
                <a:latin typeface="Times New Roman"/>
                <a:cs typeface="Times New Roman"/>
              </a:rPr>
              <a:t>y </a:t>
            </a:r>
            <a:r>
              <a:rPr sz="1800" spc="-5" dirty="0">
                <a:latin typeface="Times New Roman"/>
                <a:cs typeface="Times New Roman"/>
              </a:rPr>
              <a:t>B, estará </a:t>
            </a:r>
            <a:r>
              <a:rPr sz="1800" spc="-10" dirty="0">
                <a:latin typeface="Times New Roman"/>
                <a:cs typeface="Times New Roman"/>
              </a:rPr>
              <a:t>formado </a:t>
            </a:r>
            <a:r>
              <a:rPr sz="1800" dirty="0">
                <a:latin typeface="Times New Roman"/>
                <a:cs typeface="Times New Roman"/>
              </a:rPr>
              <a:t>por </a:t>
            </a:r>
            <a:r>
              <a:rPr sz="1800" spc="-5" dirty="0">
                <a:latin typeface="Times New Roman"/>
                <a:cs typeface="Times New Roman"/>
              </a:rPr>
              <a:t>los </a:t>
            </a:r>
            <a:r>
              <a:rPr sz="1800" dirty="0">
                <a:latin typeface="Times New Roman"/>
                <a:cs typeface="Times New Roman"/>
              </a:rPr>
              <a:t>elementos de </a:t>
            </a: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y </a:t>
            </a:r>
            <a:r>
              <a:rPr sz="1800" spc="-5" dirty="0">
                <a:latin typeface="Times New Roman"/>
                <a:cs typeface="Times New Roman"/>
              </a:rPr>
              <a:t>los elementos </a:t>
            </a:r>
            <a:r>
              <a:rPr sz="1800" dirty="0">
                <a:latin typeface="Times New Roman"/>
                <a:cs typeface="Times New Roman"/>
              </a:rPr>
              <a:t>de B </a:t>
            </a:r>
            <a:r>
              <a:rPr sz="1800" spc="5" dirty="0">
                <a:latin typeface="Times New Roman"/>
                <a:cs typeface="Times New Roman"/>
              </a:rPr>
              <a:t> que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sean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comunes,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elementos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comunes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B,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será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excluidos.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símbolo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que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usa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indicar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 operación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intersección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-5" dirty="0">
                <a:latin typeface="Times New Roman"/>
                <a:cs typeface="Times New Roman"/>
              </a:rPr>
              <a:t> siguiente: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∩.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8352" y="5268277"/>
            <a:ext cx="25730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Intersección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 conjuntos.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33854" y="5584190"/>
            <a:ext cx="2136775" cy="786765"/>
            <a:chOff x="1633854" y="5584190"/>
            <a:chExt cx="2136775" cy="786765"/>
          </a:xfrm>
        </p:grpSpPr>
        <p:sp>
          <p:nvSpPr>
            <p:cNvPr id="13" name="object 13"/>
            <p:cNvSpPr/>
            <p:nvPr/>
          </p:nvSpPr>
          <p:spPr>
            <a:xfrm>
              <a:off x="1637029" y="5882640"/>
              <a:ext cx="2133600" cy="488315"/>
            </a:xfrm>
            <a:custGeom>
              <a:avLst/>
              <a:gdLst/>
              <a:ahLst/>
              <a:cxnLst/>
              <a:rect l="l" t="t" r="r" b="b"/>
              <a:pathLst>
                <a:path w="2133600" h="488314">
                  <a:moveTo>
                    <a:pt x="2057399" y="411594"/>
                  </a:moveTo>
                  <a:lnTo>
                    <a:pt x="2057399" y="487794"/>
                  </a:lnTo>
                  <a:lnTo>
                    <a:pt x="2120899" y="456044"/>
                  </a:lnTo>
                  <a:lnTo>
                    <a:pt x="2070099" y="456044"/>
                  </a:lnTo>
                  <a:lnTo>
                    <a:pt x="2070099" y="443344"/>
                  </a:lnTo>
                  <a:lnTo>
                    <a:pt x="2120899" y="443344"/>
                  </a:lnTo>
                  <a:lnTo>
                    <a:pt x="2057399" y="411594"/>
                  </a:lnTo>
                  <a:close/>
                </a:path>
                <a:path w="2133600" h="488314">
                  <a:moveTo>
                    <a:pt x="1060450" y="6350"/>
                  </a:moveTo>
                  <a:lnTo>
                    <a:pt x="1060450" y="456044"/>
                  </a:lnTo>
                  <a:lnTo>
                    <a:pt x="2057399" y="456044"/>
                  </a:lnTo>
                  <a:lnTo>
                    <a:pt x="2057399" y="449694"/>
                  </a:lnTo>
                  <a:lnTo>
                    <a:pt x="1073150" y="449694"/>
                  </a:lnTo>
                  <a:lnTo>
                    <a:pt x="1066800" y="443344"/>
                  </a:lnTo>
                  <a:lnTo>
                    <a:pt x="1073150" y="443344"/>
                  </a:lnTo>
                  <a:lnTo>
                    <a:pt x="1073150" y="12700"/>
                  </a:lnTo>
                  <a:lnTo>
                    <a:pt x="1066800" y="12700"/>
                  </a:lnTo>
                  <a:lnTo>
                    <a:pt x="1060450" y="6350"/>
                  </a:lnTo>
                  <a:close/>
                </a:path>
                <a:path w="2133600" h="488314">
                  <a:moveTo>
                    <a:pt x="2120899" y="443344"/>
                  </a:moveTo>
                  <a:lnTo>
                    <a:pt x="2070099" y="443344"/>
                  </a:lnTo>
                  <a:lnTo>
                    <a:pt x="2070099" y="456044"/>
                  </a:lnTo>
                  <a:lnTo>
                    <a:pt x="2120899" y="456044"/>
                  </a:lnTo>
                  <a:lnTo>
                    <a:pt x="2133599" y="449694"/>
                  </a:lnTo>
                  <a:lnTo>
                    <a:pt x="2120899" y="443344"/>
                  </a:lnTo>
                  <a:close/>
                </a:path>
                <a:path w="2133600" h="488314">
                  <a:moveTo>
                    <a:pt x="1073150" y="443344"/>
                  </a:moveTo>
                  <a:lnTo>
                    <a:pt x="1066800" y="443344"/>
                  </a:lnTo>
                  <a:lnTo>
                    <a:pt x="1073150" y="449694"/>
                  </a:lnTo>
                  <a:lnTo>
                    <a:pt x="1073150" y="443344"/>
                  </a:lnTo>
                  <a:close/>
                </a:path>
                <a:path w="2133600" h="488314">
                  <a:moveTo>
                    <a:pt x="2057399" y="443344"/>
                  </a:moveTo>
                  <a:lnTo>
                    <a:pt x="1073150" y="443344"/>
                  </a:lnTo>
                  <a:lnTo>
                    <a:pt x="1073150" y="449694"/>
                  </a:lnTo>
                  <a:lnTo>
                    <a:pt x="2057399" y="449694"/>
                  </a:lnTo>
                  <a:lnTo>
                    <a:pt x="2057399" y="443344"/>
                  </a:lnTo>
                  <a:close/>
                </a:path>
                <a:path w="2133600" h="488314">
                  <a:moveTo>
                    <a:pt x="10731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60450" y="12700"/>
                  </a:lnTo>
                  <a:lnTo>
                    <a:pt x="1060450" y="6350"/>
                  </a:lnTo>
                  <a:lnTo>
                    <a:pt x="1073150" y="6350"/>
                  </a:lnTo>
                  <a:lnTo>
                    <a:pt x="1073150" y="0"/>
                  </a:lnTo>
                  <a:close/>
                </a:path>
                <a:path w="2133600" h="488314">
                  <a:moveTo>
                    <a:pt x="1073150" y="6350"/>
                  </a:moveTo>
                  <a:lnTo>
                    <a:pt x="1060450" y="6350"/>
                  </a:lnTo>
                  <a:lnTo>
                    <a:pt x="1066800" y="12700"/>
                  </a:lnTo>
                  <a:lnTo>
                    <a:pt x="1073150" y="12700"/>
                  </a:lnTo>
                  <a:lnTo>
                    <a:pt x="107315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37029" y="5584190"/>
              <a:ext cx="0" cy="305435"/>
            </a:xfrm>
            <a:custGeom>
              <a:avLst/>
              <a:gdLst/>
              <a:ahLst/>
              <a:cxnLst/>
              <a:rect l="l" t="t" r="r" b="b"/>
              <a:pathLst>
                <a:path h="305435">
                  <a:moveTo>
                    <a:pt x="0" y="0"/>
                  </a:moveTo>
                  <a:lnTo>
                    <a:pt x="0" y="305384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Marcador de pie de página 15">
            <a:extLst>
              <a:ext uri="{FF2B5EF4-FFF2-40B4-BE49-F238E27FC236}">
                <a16:creationId xmlns:a16="http://schemas.microsoft.com/office/drawing/2014/main" id="{3A954193-7575-E007-1C91-F313863BBEF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533400" y="6515100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E24E4200-DA6B-C5DE-926B-600B18A13C9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17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4B6267C6-8EAB-B988-526F-141ECB3E1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upo 53">
            <a:extLst>
              <a:ext uri="{FF2B5EF4-FFF2-40B4-BE49-F238E27FC236}">
                <a16:creationId xmlns:a16="http://schemas.microsoft.com/office/drawing/2014/main" id="{BC4F5240-52D5-1715-D708-6839A822E1E5}"/>
              </a:ext>
            </a:extLst>
          </p:cNvPr>
          <p:cNvGrpSpPr/>
          <p:nvPr/>
        </p:nvGrpSpPr>
        <p:grpSpPr>
          <a:xfrm>
            <a:off x="6644450" y="3461830"/>
            <a:ext cx="219600" cy="99720"/>
            <a:chOff x="6644450" y="3461830"/>
            <a:chExt cx="21960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3B72C17C-1F72-DEFE-30A0-2544BBE0EFFD}"/>
                    </a:ext>
                  </a:extLst>
                </p14:cNvPr>
                <p14:cNvContentPartPr/>
                <p14:nvPr/>
              </p14:nvContentPartPr>
              <p14:xfrm>
                <a:off x="6683330" y="3482350"/>
                <a:ext cx="180720" cy="6696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3B72C17C-1F72-DEFE-30A0-2544BBE0EFF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74690" y="3473710"/>
                  <a:ext cx="198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98D99AC1-6B29-3379-943E-B2770B15E50D}"/>
                    </a:ext>
                  </a:extLst>
                </p14:cNvPr>
                <p14:cNvContentPartPr/>
                <p14:nvPr/>
              </p14:nvContentPartPr>
              <p14:xfrm>
                <a:off x="6644450" y="3461830"/>
                <a:ext cx="177840" cy="9972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98D99AC1-6B29-3379-943E-B2770B15E50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35450" y="3453190"/>
                  <a:ext cx="195480" cy="117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5050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Operaciones</a:t>
            </a:r>
            <a:r>
              <a:rPr sz="3600" spc="-60" dirty="0"/>
              <a:t> </a:t>
            </a:r>
            <a:r>
              <a:rPr sz="3600" spc="-15" dirty="0"/>
              <a:t>con</a:t>
            </a:r>
            <a:r>
              <a:rPr sz="3600" spc="-40" dirty="0"/>
              <a:t> </a:t>
            </a:r>
            <a:r>
              <a:rPr sz="3600" spc="-15" dirty="0"/>
              <a:t>Conjuntos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575170" y="3112706"/>
            <a:ext cx="679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1840" y="2420620"/>
            <a:ext cx="2014931" cy="13512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77670" y="1459230"/>
            <a:ext cx="9255760" cy="855980"/>
          </a:xfrm>
          <a:prstGeom prst="rect">
            <a:avLst/>
          </a:prstGeom>
          <a:solidFill>
            <a:srgbClr val="DBDBDB"/>
          </a:solidFill>
          <a:ln w="12700">
            <a:solidFill>
              <a:srgbClr val="2E528F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85"/>
              </a:spcBef>
            </a:pPr>
            <a:r>
              <a:rPr sz="1800" b="1" spc="-5" dirty="0">
                <a:latin typeface="Arial"/>
                <a:cs typeface="Arial"/>
              </a:rPr>
              <a:t>Ejemplo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  <a:p>
            <a:pPr marL="90170" marR="392430">
              <a:lnSpc>
                <a:spcPts val="2100"/>
              </a:lnSpc>
              <a:spcBef>
                <a:spcPts val="125"/>
              </a:spcBef>
            </a:pPr>
            <a:r>
              <a:rPr sz="1800" spc="-5" dirty="0">
                <a:latin typeface="Arial MT"/>
                <a:cs typeface="Arial MT"/>
              </a:rPr>
              <a:t>Dados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conjuntos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A={1,2,3,4,5}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B={4,5,6,7,8,9}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intersección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conjuntos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será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5" dirty="0">
                <a:latin typeface="Arial MT"/>
                <a:cs typeface="Arial MT"/>
              </a:rPr>
              <a:t>A∩B={4,5}.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250" y="3011487"/>
            <a:ext cx="51447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Usando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diagramas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spc="-25" dirty="0">
                <a:latin typeface="Arial MT"/>
                <a:cs typeface="Arial MT"/>
              </a:rPr>
              <a:t>Venn</a:t>
            </a:r>
            <a:r>
              <a:rPr sz="1800" dirty="0">
                <a:latin typeface="Arial MT"/>
                <a:cs typeface="Arial MT"/>
              </a:rPr>
              <a:t> se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tendría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</a:t>
            </a:r>
            <a:r>
              <a:rPr sz="1800" spc="-5" dirty="0">
                <a:latin typeface="Arial MT"/>
                <a:cs typeface="Arial MT"/>
              </a:rPr>
              <a:t> siguiente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81090" y="3183889"/>
            <a:ext cx="748665" cy="76200"/>
          </a:xfrm>
          <a:custGeom>
            <a:avLst/>
            <a:gdLst/>
            <a:ahLst/>
            <a:cxnLst/>
            <a:rect l="l" t="t" r="r" b="b"/>
            <a:pathLst>
              <a:path w="748665" h="76200">
                <a:moveTo>
                  <a:pt x="671957" y="0"/>
                </a:moveTo>
                <a:lnTo>
                  <a:pt x="671957" y="76200"/>
                </a:lnTo>
                <a:lnTo>
                  <a:pt x="735457" y="44450"/>
                </a:lnTo>
                <a:lnTo>
                  <a:pt x="684657" y="44450"/>
                </a:lnTo>
                <a:lnTo>
                  <a:pt x="684657" y="31750"/>
                </a:lnTo>
                <a:lnTo>
                  <a:pt x="735457" y="31750"/>
                </a:lnTo>
                <a:lnTo>
                  <a:pt x="671957" y="0"/>
                </a:lnTo>
                <a:close/>
              </a:path>
              <a:path w="748665" h="76200">
                <a:moveTo>
                  <a:pt x="67195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71957" y="44450"/>
                </a:lnTo>
                <a:lnTo>
                  <a:pt x="671957" y="31750"/>
                </a:lnTo>
                <a:close/>
              </a:path>
              <a:path w="748665" h="76200">
                <a:moveTo>
                  <a:pt x="735457" y="31750"/>
                </a:moveTo>
                <a:lnTo>
                  <a:pt x="684657" y="31750"/>
                </a:lnTo>
                <a:lnTo>
                  <a:pt x="684657" y="44450"/>
                </a:lnTo>
                <a:lnTo>
                  <a:pt x="735457" y="44450"/>
                </a:lnTo>
                <a:lnTo>
                  <a:pt x="748157" y="38100"/>
                </a:lnTo>
                <a:lnTo>
                  <a:pt x="735457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7690" y="4136390"/>
            <a:ext cx="10876280" cy="982980"/>
          </a:xfrm>
          <a:prstGeom prst="rect">
            <a:avLst/>
          </a:prstGeom>
          <a:solidFill>
            <a:srgbClr val="DBDBDB"/>
          </a:solidFill>
          <a:ln w="12700">
            <a:solidFill>
              <a:srgbClr val="2E528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55"/>
              </a:spcBef>
            </a:pPr>
            <a:r>
              <a:rPr sz="1800" b="1" spc="-10" dirty="0">
                <a:latin typeface="Times New Roman"/>
                <a:cs typeface="Times New Roman"/>
              </a:rPr>
              <a:t>Ejemplo </a:t>
            </a:r>
            <a:r>
              <a:rPr sz="1800" b="1" spc="-5" dirty="0"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  <a:p>
            <a:pPr marL="155575" marR="118110">
              <a:lnSpc>
                <a:spcPct val="106500"/>
              </a:lnSpc>
              <a:spcBef>
                <a:spcPts val="760"/>
              </a:spcBef>
              <a:tabLst>
                <a:tab pos="6235065" algn="l"/>
              </a:tabLst>
            </a:pPr>
            <a:r>
              <a:rPr sz="1800" spc="-5" dirty="0">
                <a:latin typeface="Times New Roman"/>
                <a:cs typeface="Times New Roman"/>
              </a:rPr>
              <a:t>Dados</a:t>
            </a:r>
            <a:r>
              <a:rPr sz="1800" spc="5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dos</a:t>
            </a:r>
            <a:r>
              <a:rPr sz="1800" spc="5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conjuntos</a:t>
            </a:r>
            <a:r>
              <a:rPr sz="1800" spc="5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A={x/x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estudiantes</a:t>
            </a:r>
            <a:r>
              <a:rPr sz="1800" spc="5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5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juegan</a:t>
            </a:r>
            <a:r>
              <a:rPr sz="1800" spc="5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fútbol}	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B={x/x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estudiantes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juegan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básquet},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intersección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será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F∩B={x/x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estudiantes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juegan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fútbol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básquet}.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0472" y="5896927"/>
            <a:ext cx="4639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Usando </a:t>
            </a:r>
            <a:r>
              <a:rPr sz="1800" spc="-10" dirty="0">
                <a:latin typeface="Times New Roman"/>
                <a:cs typeface="Times New Roman"/>
              </a:rPr>
              <a:t>diagramas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Venn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tendría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siguiente: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5100" y="5199379"/>
            <a:ext cx="1887118" cy="139192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6333490" y="6051550"/>
            <a:ext cx="748665" cy="76200"/>
          </a:xfrm>
          <a:custGeom>
            <a:avLst/>
            <a:gdLst/>
            <a:ahLst/>
            <a:cxnLst/>
            <a:rect l="l" t="t" r="r" b="b"/>
            <a:pathLst>
              <a:path w="748665" h="76200">
                <a:moveTo>
                  <a:pt x="671957" y="0"/>
                </a:moveTo>
                <a:lnTo>
                  <a:pt x="671957" y="76200"/>
                </a:lnTo>
                <a:lnTo>
                  <a:pt x="735457" y="44450"/>
                </a:lnTo>
                <a:lnTo>
                  <a:pt x="684657" y="44450"/>
                </a:lnTo>
                <a:lnTo>
                  <a:pt x="684657" y="31750"/>
                </a:lnTo>
                <a:lnTo>
                  <a:pt x="735457" y="31750"/>
                </a:lnTo>
                <a:lnTo>
                  <a:pt x="671957" y="0"/>
                </a:lnTo>
                <a:close/>
              </a:path>
              <a:path w="748665" h="76200">
                <a:moveTo>
                  <a:pt x="67195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71957" y="44450"/>
                </a:lnTo>
                <a:lnTo>
                  <a:pt x="671957" y="31750"/>
                </a:lnTo>
                <a:close/>
              </a:path>
              <a:path w="748665" h="76200">
                <a:moveTo>
                  <a:pt x="735457" y="31750"/>
                </a:moveTo>
                <a:lnTo>
                  <a:pt x="684657" y="31750"/>
                </a:lnTo>
                <a:lnTo>
                  <a:pt x="684657" y="44450"/>
                </a:lnTo>
                <a:lnTo>
                  <a:pt x="735457" y="44450"/>
                </a:lnTo>
                <a:lnTo>
                  <a:pt x="748157" y="38100"/>
                </a:lnTo>
                <a:lnTo>
                  <a:pt x="735457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Marcador de pie de página 13">
            <a:extLst>
              <a:ext uri="{FF2B5EF4-FFF2-40B4-BE49-F238E27FC236}">
                <a16:creationId xmlns:a16="http://schemas.microsoft.com/office/drawing/2014/main" id="{AE00811D-05F4-5A7E-EF3D-B9441C7A40C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E155DF4C-4C58-B8E0-3384-BAC0ECE46C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18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B92F5EDC-4B63-1F19-5D14-929089BB6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79197588-2569-7277-97FF-51788030AAB0}"/>
                  </a:ext>
                </a:extLst>
              </p14:cNvPr>
              <p14:cNvContentPartPr/>
              <p14:nvPr/>
            </p14:nvContentPartPr>
            <p14:xfrm>
              <a:off x="7485050" y="2825981"/>
              <a:ext cx="64440" cy="27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79197588-2569-7277-97FF-51788030AA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76410" y="2817341"/>
                <a:ext cx="820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CA78475F-8C4C-6D3A-3840-3A50D365B630}"/>
                  </a:ext>
                </a:extLst>
              </p14:cNvPr>
              <p14:cNvContentPartPr/>
              <p14:nvPr/>
            </p14:nvContentPartPr>
            <p14:xfrm>
              <a:off x="7379210" y="3169061"/>
              <a:ext cx="60480" cy="3168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CA78475F-8C4C-6D3A-3840-3A50D365B6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70570" y="3160421"/>
                <a:ext cx="781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1E3A5CC3-7931-0A20-A610-DE86C7CEB3C5}"/>
                  </a:ext>
                </a:extLst>
              </p14:cNvPr>
              <p14:cNvContentPartPr/>
              <p14:nvPr/>
            </p14:nvContentPartPr>
            <p14:xfrm>
              <a:off x="7503770" y="3593501"/>
              <a:ext cx="26280" cy="1368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1E3A5CC3-7931-0A20-A610-DE86C7CEB3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95130" y="3584861"/>
                <a:ext cx="439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752D92C1-3DFC-04C5-6865-B6099B886BD8}"/>
                  </a:ext>
                </a:extLst>
              </p14:cNvPr>
              <p14:cNvContentPartPr/>
              <p14:nvPr/>
            </p14:nvContentPartPr>
            <p14:xfrm>
              <a:off x="8244290" y="2935421"/>
              <a:ext cx="30960" cy="2808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752D92C1-3DFC-04C5-6865-B6099B886B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35650" y="2926781"/>
                <a:ext cx="48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8D3C927E-96A8-B3B4-FA37-5666D97D0F8D}"/>
                  </a:ext>
                </a:extLst>
              </p14:cNvPr>
              <p14:cNvContentPartPr/>
              <p14:nvPr/>
            </p14:nvContentPartPr>
            <p14:xfrm>
              <a:off x="8156090" y="3339341"/>
              <a:ext cx="5760" cy="540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8D3C927E-96A8-B3B4-FA37-5666D97D0F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47090" y="3330701"/>
                <a:ext cx="234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3EDB69FE-536D-06D5-6984-55E287110955}"/>
                  </a:ext>
                </a:extLst>
              </p14:cNvPr>
              <p14:cNvContentPartPr/>
              <p14:nvPr/>
            </p14:nvContentPartPr>
            <p14:xfrm>
              <a:off x="8601410" y="2831381"/>
              <a:ext cx="18720" cy="75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3EDB69FE-536D-06D5-6984-55E2871109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92410" y="2822741"/>
                <a:ext cx="363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2CDA2BE3-2AF9-6AB0-D192-42993D3B87AA}"/>
                  </a:ext>
                </a:extLst>
              </p14:cNvPr>
              <p14:cNvContentPartPr/>
              <p14:nvPr/>
            </p14:nvContentPartPr>
            <p14:xfrm>
              <a:off x="8932610" y="2997701"/>
              <a:ext cx="69120" cy="3636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2CDA2BE3-2AF9-6AB0-D192-42993D3B87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23610" y="2988701"/>
                <a:ext cx="86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F0F881DF-9559-24FE-3E50-122389AAAD4B}"/>
                  </a:ext>
                </a:extLst>
              </p14:cNvPr>
              <p14:cNvContentPartPr/>
              <p14:nvPr/>
            </p14:nvContentPartPr>
            <p14:xfrm>
              <a:off x="8584130" y="3347261"/>
              <a:ext cx="720" cy="72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F0F881DF-9559-24FE-3E50-122389AAAD4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75490" y="333862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41A808C3-7659-C000-A175-57A5E5067E02}"/>
                  </a:ext>
                </a:extLst>
              </p14:cNvPr>
              <p14:cNvContentPartPr/>
              <p14:nvPr/>
            </p14:nvContentPartPr>
            <p14:xfrm>
              <a:off x="9031970" y="3325661"/>
              <a:ext cx="34920" cy="1152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41A808C3-7659-C000-A175-57A5E5067E0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22970" y="3317021"/>
                <a:ext cx="52560" cy="2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5050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Operaciones</a:t>
            </a:r>
            <a:r>
              <a:rPr sz="3600" spc="-60" dirty="0"/>
              <a:t> </a:t>
            </a:r>
            <a:r>
              <a:rPr sz="3600" spc="-15" dirty="0"/>
              <a:t>con</a:t>
            </a:r>
            <a:r>
              <a:rPr sz="3600" spc="-40" dirty="0"/>
              <a:t> </a:t>
            </a:r>
            <a:r>
              <a:rPr sz="3600" spc="-15" dirty="0"/>
              <a:t>Conjuntos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842770" y="1459230"/>
            <a:ext cx="9103360" cy="2174240"/>
          </a:xfrm>
          <a:prstGeom prst="rect">
            <a:avLst/>
          </a:prstGeom>
          <a:solidFill>
            <a:srgbClr val="92D050"/>
          </a:solidFill>
          <a:ln w="12700">
            <a:solidFill>
              <a:srgbClr val="2E528F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1800" b="1" spc="-15" dirty="0">
                <a:latin typeface="Calibri"/>
                <a:cs typeface="Calibri"/>
              </a:rPr>
              <a:t>Diferencia </a:t>
            </a:r>
            <a:r>
              <a:rPr sz="1800" b="1" spc="-5" dirty="0">
                <a:latin typeface="Calibri"/>
                <a:cs typeface="Calibri"/>
              </a:rPr>
              <a:t>de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conjuntos.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1440" marR="81915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Es la </a:t>
            </a:r>
            <a:r>
              <a:rPr sz="1800" spc="-10" dirty="0">
                <a:latin typeface="Calibri"/>
                <a:cs typeface="Calibri"/>
              </a:rPr>
              <a:t>operación que nos </a:t>
            </a:r>
            <a:r>
              <a:rPr sz="1800" spc="-5" dirty="0">
                <a:latin typeface="Calibri"/>
                <a:cs typeface="Calibri"/>
              </a:rPr>
              <a:t>permite </a:t>
            </a:r>
            <a:r>
              <a:rPr sz="1800" spc="-10" dirty="0">
                <a:latin typeface="Calibri"/>
                <a:cs typeface="Calibri"/>
              </a:rPr>
              <a:t>formar </a:t>
            </a:r>
            <a:r>
              <a:rPr sz="1800" spc="5" dirty="0">
                <a:latin typeface="Calibri"/>
                <a:cs typeface="Calibri"/>
              </a:rPr>
              <a:t>un </a:t>
            </a:r>
            <a:r>
              <a:rPr sz="1800" spc="-15" dirty="0">
                <a:latin typeface="Calibri"/>
                <a:cs typeface="Calibri"/>
              </a:rPr>
              <a:t>conjunto, </a:t>
            </a:r>
            <a:r>
              <a:rPr sz="1800" dirty="0">
                <a:latin typeface="Calibri"/>
                <a:cs typeface="Calibri"/>
              </a:rPr>
              <a:t>en donde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dos conjuntos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5" dirty="0">
                <a:latin typeface="Calibri"/>
                <a:cs typeface="Calibri"/>
              </a:rPr>
              <a:t>conjunto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resultante </a:t>
            </a:r>
            <a:r>
              <a:rPr sz="1800" dirty="0">
                <a:latin typeface="Calibri"/>
                <a:cs typeface="Calibri"/>
              </a:rPr>
              <a:t>es el que </a:t>
            </a:r>
            <a:r>
              <a:rPr sz="1800" spc="-10" dirty="0">
                <a:latin typeface="Calibri"/>
                <a:cs typeface="Calibri"/>
              </a:rPr>
              <a:t>tendrá todos </a:t>
            </a:r>
            <a:r>
              <a:rPr sz="1800" spc="-5" dirty="0">
                <a:latin typeface="Calibri"/>
                <a:cs typeface="Calibri"/>
              </a:rPr>
              <a:t>los </a:t>
            </a:r>
            <a:r>
              <a:rPr sz="1800" spc="-10" dirty="0">
                <a:latin typeface="Calibri"/>
                <a:cs typeface="Calibri"/>
              </a:rPr>
              <a:t>elementos </a:t>
            </a:r>
            <a:r>
              <a:rPr sz="1800" dirty="0">
                <a:latin typeface="Calibri"/>
                <a:cs typeface="Calibri"/>
              </a:rPr>
              <a:t>que </a:t>
            </a:r>
            <a:r>
              <a:rPr sz="1800" spc="-5" dirty="0">
                <a:latin typeface="Calibri"/>
                <a:cs typeface="Calibri"/>
              </a:rPr>
              <a:t>pertenecen al primero pero </a:t>
            </a:r>
            <a:r>
              <a:rPr sz="1800" spc="5" dirty="0">
                <a:latin typeface="Calibri"/>
                <a:cs typeface="Calibri"/>
              </a:rPr>
              <a:t>no </a:t>
            </a:r>
            <a:r>
              <a:rPr sz="1800" spc="-5" dirty="0">
                <a:latin typeface="Calibri"/>
                <a:cs typeface="Calibri"/>
              </a:rPr>
              <a:t>al </a:t>
            </a:r>
            <a:r>
              <a:rPr sz="1800" dirty="0">
                <a:latin typeface="Calibri"/>
                <a:cs typeface="Calibri"/>
              </a:rPr>
              <a:t>segundo.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decir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dados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dos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conjuntos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B,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diferencia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conjuntos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entra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B,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estará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formado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por</a:t>
            </a:r>
            <a:r>
              <a:rPr sz="1800" spc="-5" dirty="0">
                <a:latin typeface="Calibri"/>
                <a:cs typeface="Calibri"/>
              </a:rPr>
              <a:t> todos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</a:t>
            </a:r>
            <a:r>
              <a:rPr sz="1800" spc="-5" dirty="0">
                <a:latin typeface="Calibri"/>
                <a:cs typeface="Calibri"/>
              </a:rPr>
              <a:t> 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pertenezcan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símbolo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</a:t>
            </a:r>
            <a:r>
              <a:rPr sz="1800" spc="-5" dirty="0">
                <a:latin typeface="Calibri"/>
                <a:cs typeface="Calibri"/>
              </a:rPr>
              <a:t> se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usa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esta </a:t>
            </a:r>
            <a:r>
              <a:rPr sz="1800" spc="-10" dirty="0">
                <a:latin typeface="Calibri"/>
                <a:cs typeface="Calibri"/>
              </a:rPr>
              <a:t> operación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5" dirty="0">
                <a:latin typeface="Calibri"/>
                <a:cs typeface="Calibri"/>
              </a:rPr>
              <a:t>mismo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15" dirty="0">
                <a:latin typeface="Calibri"/>
                <a:cs typeface="Calibri"/>
              </a:rPr>
              <a:t> resta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sustracción,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siguiente: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890" y="4047490"/>
            <a:ext cx="9796780" cy="843280"/>
          </a:xfrm>
          <a:prstGeom prst="rect">
            <a:avLst/>
          </a:prstGeom>
          <a:solidFill>
            <a:srgbClr val="92D05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Ejemplo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tabLst>
                <a:tab pos="8467090" algn="l"/>
              </a:tabLst>
            </a:pPr>
            <a:r>
              <a:rPr sz="1800" spc="-10" dirty="0">
                <a:latin typeface="Calibri"/>
                <a:cs typeface="Calibri"/>
              </a:rPr>
              <a:t>Dados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conjuntos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A={1,2,3,4,5}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B={4,5,6,7,8,9}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diferencia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estos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conjuntos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será	</a:t>
            </a:r>
            <a:r>
              <a:rPr sz="1800" spc="-5" dirty="0">
                <a:latin typeface="Calibri"/>
                <a:cs typeface="Calibri"/>
              </a:rPr>
              <a:t>A-B={1,2,3}.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2312" y="5747067"/>
            <a:ext cx="5927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5040" algn="l"/>
                <a:tab pos="2134235" algn="l"/>
                <a:tab pos="2588895" algn="l"/>
                <a:tab pos="3299460" algn="l"/>
                <a:tab pos="3731895" algn="l"/>
                <a:tab pos="4608195" algn="l"/>
                <a:tab pos="5029835" algn="l"/>
              </a:tabLst>
            </a:pPr>
            <a:r>
              <a:rPr sz="1800" spc="15" dirty="0">
                <a:latin typeface="Times New Roman"/>
                <a:cs typeface="Times New Roman"/>
              </a:rPr>
              <a:t>U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ando	dia</a:t>
            </a:r>
            <a:r>
              <a:rPr sz="1800" spc="-40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ra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-5" dirty="0">
                <a:latin typeface="Times New Roman"/>
                <a:cs typeface="Times New Roman"/>
              </a:rPr>
              <a:t>as</a:t>
            </a:r>
            <a:r>
              <a:rPr sz="1800" dirty="0">
                <a:latin typeface="Times New Roman"/>
                <a:cs typeface="Times New Roman"/>
              </a:rPr>
              <a:t>	de	</a:t>
            </a:r>
            <a:r>
              <a:rPr sz="1800" spc="-204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enn	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dirty="0">
                <a:latin typeface="Times New Roman"/>
                <a:cs typeface="Times New Roman"/>
              </a:rPr>
              <a:t>	tendr</a:t>
            </a:r>
            <a:r>
              <a:rPr sz="1800" spc="-5" dirty="0">
                <a:latin typeface="Times New Roman"/>
                <a:cs typeface="Times New Roman"/>
              </a:rPr>
              <a:t>í</a:t>
            </a:r>
            <a:r>
              <a:rPr sz="1800" dirty="0">
                <a:latin typeface="Times New Roman"/>
                <a:cs typeface="Times New Roman"/>
              </a:rPr>
              <a:t>a	lo	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spc="-5" dirty="0">
                <a:latin typeface="Times New Roman"/>
                <a:cs typeface="Times New Roman"/>
              </a:rPr>
              <a:t>i</a:t>
            </a:r>
            <a:r>
              <a:rPr sz="1800" spc="-40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uiente: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4040" y="5270500"/>
            <a:ext cx="1877093" cy="127762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790690" y="5871209"/>
            <a:ext cx="1177290" cy="76200"/>
          </a:xfrm>
          <a:custGeom>
            <a:avLst/>
            <a:gdLst/>
            <a:ahLst/>
            <a:cxnLst/>
            <a:rect l="l" t="t" r="r" b="b"/>
            <a:pathLst>
              <a:path w="1177290" h="76200">
                <a:moveTo>
                  <a:pt x="1101089" y="0"/>
                </a:moveTo>
                <a:lnTo>
                  <a:pt x="1101089" y="76199"/>
                </a:lnTo>
                <a:lnTo>
                  <a:pt x="1164589" y="44449"/>
                </a:lnTo>
                <a:lnTo>
                  <a:pt x="1113789" y="44449"/>
                </a:lnTo>
                <a:lnTo>
                  <a:pt x="1113789" y="31749"/>
                </a:lnTo>
                <a:lnTo>
                  <a:pt x="1164589" y="31749"/>
                </a:lnTo>
                <a:lnTo>
                  <a:pt x="1101089" y="0"/>
                </a:lnTo>
                <a:close/>
              </a:path>
              <a:path w="1177290" h="76200">
                <a:moveTo>
                  <a:pt x="1101089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1101089" y="44449"/>
                </a:lnTo>
                <a:lnTo>
                  <a:pt x="1101089" y="31749"/>
                </a:lnTo>
                <a:close/>
              </a:path>
              <a:path w="1177290" h="76200">
                <a:moveTo>
                  <a:pt x="1164589" y="31749"/>
                </a:moveTo>
                <a:lnTo>
                  <a:pt x="1113789" y="31749"/>
                </a:lnTo>
                <a:lnTo>
                  <a:pt x="1113789" y="44449"/>
                </a:lnTo>
                <a:lnTo>
                  <a:pt x="1164589" y="44449"/>
                </a:lnTo>
                <a:lnTo>
                  <a:pt x="1177289" y="38099"/>
                </a:lnTo>
                <a:lnTo>
                  <a:pt x="1164589" y="317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38BD1E4A-EF90-A2B3-FF02-FEBFCF858CE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381000" y="6377940"/>
            <a:ext cx="3901440" cy="342900"/>
          </a:xfrm>
        </p:spPr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E7D00E3A-1A7B-33F5-A075-8B5EE3505C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19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1743B32D-E7F7-4DFA-99E0-6CBE82394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3670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/>
              <a:t>Teoría</a:t>
            </a:r>
            <a:r>
              <a:rPr sz="3600" spc="-35" dirty="0"/>
              <a:t> </a:t>
            </a:r>
            <a:r>
              <a:rPr sz="3600" dirty="0"/>
              <a:t>de</a:t>
            </a:r>
            <a:r>
              <a:rPr sz="3600" spc="-25" dirty="0"/>
              <a:t> </a:t>
            </a:r>
            <a:r>
              <a:rPr sz="3600" spc="-15" dirty="0"/>
              <a:t>Conjuntos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856229" y="713739"/>
            <a:ext cx="9335898" cy="2532380"/>
            <a:chOff x="2856229" y="713739"/>
            <a:chExt cx="9335898" cy="2532380"/>
          </a:xfrm>
        </p:grpSpPr>
        <p:sp>
          <p:nvSpPr>
            <p:cNvPr id="4" name="object 4"/>
            <p:cNvSpPr/>
            <p:nvPr/>
          </p:nvSpPr>
          <p:spPr>
            <a:xfrm>
              <a:off x="10918952" y="713739"/>
              <a:ext cx="1273175" cy="2532380"/>
            </a:xfrm>
            <a:custGeom>
              <a:avLst/>
              <a:gdLst/>
              <a:ahLst/>
              <a:cxnLst/>
              <a:rect l="l" t="t" r="r" b="b"/>
              <a:pathLst>
                <a:path w="1273175" h="2532380">
                  <a:moveTo>
                    <a:pt x="1273048" y="0"/>
                  </a:moveTo>
                  <a:lnTo>
                    <a:pt x="508" y="1266190"/>
                  </a:lnTo>
                  <a:lnTo>
                    <a:pt x="232219" y="1496758"/>
                  </a:lnTo>
                  <a:lnTo>
                    <a:pt x="0" y="1728978"/>
                  </a:lnTo>
                  <a:lnTo>
                    <a:pt x="456311" y="2185289"/>
                  </a:lnTo>
                  <a:lnTo>
                    <a:pt x="689698" y="1951964"/>
                  </a:lnTo>
                  <a:lnTo>
                    <a:pt x="1273048" y="2532380"/>
                  </a:lnTo>
                  <a:lnTo>
                    <a:pt x="1273048" y="0"/>
                  </a:lnTo>
                  <a:close/>
                </a:path>
              </a:pathLst>
            </a:custGeom>
            <a:solidFill>
              <a:srgbClr val="FFC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6229" y="1459229"/>
              <a:ext cx="6756400" cy="1554480"/>
            </a:xfrm>
            <a:custGeom>
              <a:avLst/>
              <a:gdLst/>
              <a:ahLst/>
              <a:cxnLst/>
              <a:rect l="l" t="t" r="r" b="b"/>
              <a:pathLst>
                <a:path w="6756400" h="1554480">
                  <a:moveTo>
                    <a:pt x="6497320" y="0"/>
                  </a:moveTo>
                  <a:lnTo>
                    <a:pt x="259080" y="0"/>
                  </a:lnTo>
                  <a:lnTo>
                    <a:pt x="212498" y="4172"/>
                  </a:lnTo>
                  <a:lnTo>
                    <a:pt x="168661" y="16203"/>
                  </a:lnTo>
                  <a:lnTo>
                    <a:pt x="128298" y="35362"/>
                  </a:lnTo>
                  <a:lnTo>
                    <a:pt x="92140" y="60918"/>
                  </a:lnTo>
                  <a:lnTo>
                    <a:pt x="60918" y="92140"/>
                  </a:lnTo>
                  <a:lnTo>
                    <a:pt x="35362" y="128298"/>
                  </a:lnTo>
                  <a:lnTo>
                    <a:pt x="16203" y="168661"/>
                  </a:lnTo>
                  <a:lnTo>
                    <a:pt x="4172" y="212498"/>
                  </a:lnTo>
                  <a:lnTo>
                    <a:pt x="0" y="259080"/>
                  </a:lnTo>
                  <a:lnTo>
                    <a:pt x="0" y="1295400"/>
                  </a:lnTo>
                  <a:lnTo>
                    <a:pt x="4172" y="1341981"/>
                  </a:lnTo>
                  <a:lnTo>
                    <a:pt x="16203" y="1385818"/>
                  </a:lnTo>
                  <a:lnTo>
                    <a:pt x="35362" y="1426181"/>
                  </a:lnTo>
                  <a:lnTo>
                    <a:pt x="60918" y="1462339"/>
                  </a:lnTo>
                  <a:lnTo>
                    <a:pt x="92140" y="1493561"/>
                  </a:lnTo>
                  <a:lnTo>
                    <a:pt x="128298" y="1519117"/>
                  </a:lnTo>
                  <a:lnTo>
                    <a:pt x="168661" y="1538276"/>
                  </a:lnTo>
                  <a:lnTo>
                    <a:pt x="212498" y="1550307"/>
                  </a:lnTo>
                  <a:lnTo>
                    <a:pt x="259080" y="1554480"/>
                  </a:lnTo>
                  <a:lnTo>
                    <a:pt x="6497320" y="1554480"/>
                  </a:lnTo>
                  <a:lnTo>
                    <a:pt x="6543901" y="1550307"/>
                  </a:lnTo>
                  <a:lnTo>
                    <a:pt x="6587738" y="1538276"/>
                  </a:lnTo>
                  <a:lnTo>
                    <a:pt x="6628101" y="1519117"/>
                  </a:lnTo>
                  <a:lnTo>
                    <a:pt x="6664259" y="1493561"/>
                  </a:lnTo>
                  <a:lnTo>
                    <a:pt x="6695481" y="1462339"/>
                  </a:lnTo>
                  <a:lnTo>
                    <a:pt x="6721037" y="1426181"/>
                  </a:lnTo>
                  <a:lnTo>
                    <a:pt x="6740196" y="1385818"/>
                  </a:lnTo>
                  <a:lnTo>
                    <a:pt x="6752227" y="1341981"/>
                  </a:lnTo>
                  <a:lnTo>
                    <a:pt x="6756400" y="1295400"/>
                  </a:lnTo>
                  <a:lnTo>
                    <a:pt x="6756400" y="259080"/>
                  </a:lnTo>
                  <a:lnTo>
                    <a:pt x="6752227" y="212498"/>
                  </a:lnTo>
                  <a:lnTo>
                    <a:pt x="6740196" y="168661"/>
                  </a:lnTo>
                  <a:lnTo>
                    <a:pt x="6721037" y="128298"/>
                  </a:lnTo>
                  <a:lnTo>
                    <a:pt x="6695481" y="92140"/>
                  </a:lnTo>
                  <a:lnTo>
                    <a:pt x="6664259" y="60918"/>
                  </a:lnTo>
                  <a:lnTo>
                    <a:pt x="6628101" y="35362"/>
                  </a:lnTo>
                  <a:lnTo>
                    <a:pt x="6587738" y="16203"/>
                  </a:lnTo>
                  <a:lnTo>
                    <a:pt x="6543901" y="4172"/>
                  </a:lnTo>
                  <a:lnTo>
                    <a:pt x="64973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56229" y="1459229"/>
              <a:ext cx="6756400" cy="1554480"/>
            </a:xfrm>
            <a:custGeom>
              <a:avLst/>
              <a:gdLst/>
              <a:ahLst/>
              <a:cxnLst/>
              <a:rect l="l" t="t" r="r" b="b"/>
              <a:pathLst>
                <a:path w="6756400" h="1554480">
                  <a:moveTo>
                    <a:pt x="0" y="259080"/>
                  </a:moveTo>
                  <a:lnTo>
                    <a:pt x="4172" y="212498"/>
                  </a:lnTo>
                  <a:lnTo>
                    <a:pt x="16203" y="168661"/>
                  </a:lnTo>
                  <a:lnTo>
                    <a:pt x="35362" y="128298"/>
                  </a:lnTo>
                  <a:lnTo>
                    <a:pt x="60918" y="92140"/>
                  </a:lnTo>
                  <a:lnTo>
                    <a:pt x="92140" y="60918"/>
                  </a:lnTo>
                  <a:lnTo>
                    <a:pt x="128298" y="35362"/>
                  </a:lnTo>
                  <a:lnTo>
                    <a:pt x="168661" y="16203"/>
                  </a:lnTo>
                  <a:lnTo>
                    <a:pt x="212498" y="4172"/>
                  </a:lnTo>
                  <a:lnTo>
                    <a:pt x="259080" y="0"/>
                  </a:lnTo>
                  <a:lnTo>
                    <a:pt x="6497320" y="0"/>
                  </a:lnTo>
                  <a:lnTo>
                    <a:pt x="6543901" y="4172"/>
                  </a:lnTo>
                  <a:lnTo>
                    <a:pt x="6587738" y="16203"/>
                  </a:lnTo>
                  <a:lnTo>
                    <a:pt x="6628101" y="35362"/>
                  </a:lnTo>
                  <a:lnTo>
                    <a:pt x="6664259" y="60918"/>
                  </a:lnTo>
                  <a:lnTo>
                    <a:pt x="6695481" y="92140"/>
                  </a:lnTo>
                  <a:lnTo>
                    <a:pt x="6721037" y="128298"/>
                  </a:lnTo>
                  <a:lnTo>
                    <a:pt x="6740196" y="168661"/>
                  </a:lnTo>
                  <a:lnTo>
                    <a:pt x="6752227" y="212498"/>
                  </a:lnTo>
                  <a:lnTo>
                    <a:pt x="6756400" y="259080"/>
                  </a:lnTo>
                  <a:lnTo>
                    <a:pt x="6756400" y="1295400"/>
                  </a:lnTo>
                  <a:lnTo>
                    <a:pt x="6752227" y="1341981"/>
                  </a:lnTo>
                  <a:lnTo>
                    <a:pt x="6740196" y="1385818"/>
                  </a:lnTo>
                  <a:lnTo>
                    <a:pt x="6721037" y="1426181"/>
                  </a:lnTo>
                  <a:lnTo>
                    <a:pt x="6695481" y="1462339"/>
                  </a:lnTo>
                  <a:lnTo>
                    <a:pt x="6664259" y="1493561"/>
                  </a:lnTo>
                  <a:lnTo>
                    <a:pt x="6628101" y="1519117"/>
                  </a:lnTo>
                  <a:lnTo>
                    <a:pt x="6587738" y="1538276"/>
                  </a:lnTo>
                  <a:lnTo>
                    <a:pt x="6543901" y="1550307"/>
                  </a:lnTo>
                  <a:lnTo>
                    <a:pt x="6497320" y="1554480"/>
                  </a:lnTo>
                  <a:lnTo>
                    <a:pt x="259080" y="1554480"/>
                  </a:lnTo>
                  <a:lnTo>
                    <a:pt x="212498" y="1550307"/>
                  </a:lnTo>
                  <a:lnTo>
                    <a:pt x="168661" y="1538276"/>
                  </a:lnTo>
                  <a:lnTo>
                    <a:pt x="128298" y="1519117"/>
                  </a:lnTo>
                  <a:lnTo>
                    <a:pt x="92140" y="1493561"/>
                  </a:lnTo>
                  <a:lnTo>
                    <a:pt x="60918" y="1462339"/>
                  </a:lnTo>
                  <a:lnTo>
                    <a:pt x="35362" y="1426181"/>
                  </a:lnTo>
                  <a:lnTo>
                    <a:pt x="16203" y="1385818"/>
                  </a:lnTo>
                  <a:lnTo>
                    <a:pt x="4172" y="1341981"/>
                  </a:lnTo>
                  <a:lnTo>
                    <a:pt x="0" y="1295400"/>
                  </a:lnTo>
                  <a:lnTo>
                    <a:pt x="0" y="2590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4602479"/>
            <a:ext cx="1014094" cy="2016760"/>
          </a:xfrm>
          <a:custGeom>
            <a:avLst/>
            <a:gdLst/>
            <a:ahLst/>
            <a:cxnLst/>
            <a:rect l="l" t="t" r="r" b="b"/>
            <a:pathLst>
              <a:path w="1014094" h="2016759">
                <a:moveTo>
                  <a:pt x="1014056" y="1369021"/>
                </a:moveTo>
                <a:lnTo>
                  <a:pt x="832980" y="1187958"/>
                </a:lnTo>
                <a:lnTo>
                  <a:pt x="1013460" y="1008380"/>
                </a:lnTo>
                <a:lnTo>
                  <a:pt x="0" y="0"/>
                </a:lnTo>
                <a:lnTo>
                  <a:pt x="0" y="2016760"/>
                </a:lnTo>
                <a:lnTo>
                  <a:pt x="488759" y="1530438"/>
                </a:lnTo>
                <a:lnTo>
                  <a:pt x="670699" y="1712366"/>
                </a:lnTo>
                <a:lnTo>
                  <a:pt x="1014056" y="1369021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11170" y="1796097"/>
            <a:ext cx="64458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teoría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conjuntos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 una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matemáticas que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tiene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objeto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estudio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propio;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métodos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propios,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8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ciertas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relaciones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otras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teorías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matemáticas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15160" y="3848100"/>
            <a:ext cx="4297680" cy="1920239"/>
            <a:chOff x="1915160" y="3848100"/>
            <a:chExt cx="4297680" cy="1920239"/>
          </a:xfrm>
        </p:grpSpPr>
        <p:sp>
          <p:nvSpPr>
            <p:cNvPr id="11" name="object 11"/>
            <p:cNvSpPr/>
            <p:nvPr/>
          </p:nvSpPr>
          <p:spPr>
            <a:xfrm>
              <a:off x="1921510" y="3854450"/>
              <a:ext cx="4284980" cy="1907539"/>
            </a:xfrm>
            <a:custGeom>
              <a:avLst/>
              <a:gdLst/>
              <a:ahLst/>
              <a:cxnLst/>
              <a:rect l="l" t="t" r="r" b="b"/>
              <a:pathLst>
                <a:path w="4284980" h="1907539">
                  <a:moveTo>
                    <a:pt x="4284980" y="0"/>
                  </a:moveTo>
                  <a:lnTo>
                    <a:pt x="0" y="0"/>
                  </a:lnTo>
                  <a:lnTo>
                    <a:pt x="0" y="1907539"/>
                  </a:lnTo>
                  <a:lnTo>
                    <a:pt x="4284980" y="1907539"/>
                  </a:lnTo>
                  <a:lnTo>
                    <a:pt x="42849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21510" y="3854450"/>
              <a:ext cx="4284980" cy="1907539"/>
            </a:xfrm>
            <a:custGeom>
              <a:avLst/>
              <a:gdLst/>
              <a:ahLst/>
              <a:cxnLst/>
              <a:rect l="l" t="t" r="r" b="b"/>
              <a:pathLst>
                <a:path w="4284980" h="1907539">
                  <a:moveTo>
                    <a:pt x="0" y="1907539"/>
                  </a:moveTo>
                  <a:lnTo>
                    <a:pt x="4284980" y="1907539"/>
                  </a:lnTo>
                  <a:lnTo>
                    <a:pt x="4284980" y="0"/>
                  </a:lnTo>
                  <a:lnTo>
                    <a:pt x="0" y="0"/>
                  </a:lnTo>
                  <a:lnTo>
                    <a:pt x="0" y="19075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12060" y="3957954"/>
            <a:ext cx="4114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401320" algn="l"/>
                <a:tab pos="1092200" algn="l"/>
                <a:tab pos="2100580" algn="l"/>
                <a:tab pos="2392680" algn="l"/>
                <a:tab pos="300228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	llama	c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nj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	a	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	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aci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n,  colección</a:t>
            </a:r>
            <a:r>
              <a:rPr sz="18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reunión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individuos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(cosas,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2060" y="4506277"/>
            <a:ext cx="41109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25220" algn="l"/>
                <a:tab pos="2202180" algn="l"/>
                <a:tab pos="2560320" algn="l"/>
                <a:tab pos="3691254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imales,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	o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)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ien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1051560" algn="l"/>
                <a:tab pos="1597660" algn="l"/>
                <a:tab pos="2600960" algn="l"/>
                <a:tab pos="31445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definidos	que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cumplen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una	propiedad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12060" y="5055616"/>
            <a:ext cx="4112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16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determinada.</a:t>
            </a:r>
            <a:r>
              <a:rPr sz="18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objetos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8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conjunto</a:t>
            </a:r>
            <a:r>
              <a:rPr sz="18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denominan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“elementos”.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48660" y="3141979"/>
            <a:ext cx="8686800" cy="3383279"/>
            <a:chOff x="3248660" y="3141979"/>
            <a:chExt cx="8686800" cy="3383279"/>
          </a:xfrm>
        </p:grpSpPr>
        <p:sp>
          <p:nvSpPr>
            <p:cNvPr id="17" name="object 17"/>
            <p:cNvSpPr/>
            <p:nvPr/>
          </p:nvSpPr>
          <p:spPr>
            <a:xfrm>
              <a:off x="3255010" y="3148329"/>
              <a:ext cx="259079" cy="535940"/>
            </a:xfrm>
            <a:custGeom>
              <a:avLst/>
              <a:gdLst/>
              <a:ahLst/>
              <a:cxnLst/>
              <a:rect l="l" t="t" r="r" b="b"/>
              <a:pathLst>
                <a:path w="259079" h="535939">
                  <a:moveTo>
                    <a:pt x="194310" y="0"/>
                  </a:moveTo>
                  <a:lnTo>
                    <a:pt x="64769" y="0"/>
                  </a:lnTo>
                  <a:lnTo>
                    <a:pt x="64769" y="406400"/>
                  </a:lnTo>
                  <a:lnTo>
                    <a:pt x="0" y="406400"/>
                  </a:lnTo>
                  <a:lnTo>
                    <a:pt x="129539" y="535940"/>
                  </a:lnTo>
                  <a:lnTo>
                    <a:pt x="259079" y="406400"/>
                  </a:lnTo>
                  <a:lnTo>
                    <a:pt x="194310" y="40640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55010" y="3148329"/>
              <a:ext cx="259079" cy="535940"/>
            </a:xfrm>
            <a:custGeom>
              <a:avLst/>
              <a:gdLst/>
              <a:ahLst/>
              <a:cxnLst/>
              <a:rect l="l" t="t" r="r" b="b"/>
              <a:pathLst>
                <a:path w="259079" h="535939">
                  <a:moveTo>
                    <a:pt x="0" y="406400"/>
                  </a:moveTo>
                  <a:lnTo>
                    <a:pt x="64769" y="406400"/>
                  </a:lnTo>
                  <a:lnTo>
                    <a:pt x="64769" y="0"/>
                  </a:lnTo>
                  <a:lnTo>
                    <a:pt x="194310" y="0"/>
                  </a:lnTo>
                  <a:lnTo>
                    <a:pt x="194310" y="406400"/>
                  </a:lnTo>
                  <a:lnTo>
                    <a:pt x="259079" y="406400"/>
                  </a:lnTo>
                  <a:lnTo>
                    <a:pt x="129539" y="535940"/>
                  </a:lnTo>
                  <a:lnTo>
                    <a:pt x="0" y="4064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13269" y="3440429"/>
              <a:ext cx="4815840" cy="3078480"/>
            </a:xfrm>
            <a:custGeom>
              <a:avLst/>
              <a:gdLst/>
              <a:ahLst/>
              <a:cxnLst/>
              <a:rect l="l" t="t" r="r" b="b"/>
              <a:pathLst>
                <a:path w="4815840" h="3078479">
                  <a:moveTo>
                    <a:pt x="4302759" y="0"/>
                  </a:moveTo>
                  <a:lnTo>
                    <a:pt x="513079" y="0"/>
                  </a:lnTo>
                  <a:lnTo>
                    <a:pt x="466383" y="2097"/>
                  </a:lnTo>
                  <a:lnTo>
                    <a:pt x="420860" y="8267"/>
                  </a:lnTo>
                  <a:lnTo>
                    <a:pt x="376693" y="18329"/>
                  </a:lnTo>
                  <a:lnTo>
                    <a:pt x="334061" y="32102"/>
                  </a:lnTo>
                  <a:lnTo>
                    <a:pt x="293147" y="49405"/>
                  </a:lnTo>
                  <a:lnTo>
                    <a:pt x="254131" y="70056"/>
                  </a:lnTo>
                  <a:lnTo>
                    <a:pt x="217195" y="93875"/>
                  </a:lnTo>
                  <a:lnTo>
                    <a:pt x="182521" y="120679"/>
                  </a:lnTo>
                  <a:lnTo>
                    <a:pt x="150288" y="150288"/>
                  </a:lnTo>
                  <a:lnTo>
                    <a:pt x="120679" y="182521"/>
                  </a:lnTo>
                  <a:lnTo>
                    <a:pt x="93875" y="217195"/>
                  </a:lnTo>
                  <a:lnTo>
                    <a:pt x="70056" y="254131"/>
                  </a:lnTo>
                  <a:lnTo>
                    <a:pt x="49405" y="293147"/>
                  </a:lnTo>
                  <a:lnTo>
                    <a:pt x="32102" y="334061"/>
                  </a:lnTo>
                  <a:lnTo>
                    <a:pt x="18329" y="376693"/>
                  </a:lnTo>
                  <a:lnTo>
                    <a:pt x="8267" y="420860"/>
                  </a:lnTo>
                  <a:lnTo>
                    <a:pt x="2097" y="466383"/>
                  </a:lnTo>
                  <a:lnTo>
                    <a:pt x="0" y="513080"/>
                  </a:lnTo>
                  <a:lnTo>
                    <a:pt x="0" y="2565387"/>
                  </a:lnTo>
                  <a:lnTo>
                    <a:pt x="2097" y="2612089"/>
                  </a:lnTo>
                  <a:lnTo>
                    <a:pt x="8267" y="2657616"/>
                  </a:lnTo>
                  <a:lnTo>
                    <a:pt x="18329" y="2701788"/>
                  </a:lnTo>
                  <a:lnTo>
                    <a:pt x="32102" y="2744422"/>
                  </a:lnTo>
                  <a:lnTo>
                    <a:pt x="49405" y="2785338"/>
                  </a:lnTo>
                  <a:lnTo>
                    <a:pt x="70056" y="2824355"/>
                  </a:lnTo>
                  <a:lnTo>
                    <a:pt x="93875" y="2861292"/>
                  </a:lnTo>
                  <a:lnTo>
                    <a:pt x="120679" y="2895967"/>
                  </a:lnTo>
                  <a:lnTo>
                    <a:pt x="150288" y="2928199"/>
                  </a:lnTo>
                  <a:lnTo>
                    <a:pt x="182521" y="2957807"/>
                  </a:lnTo>
                  <a:lnTo>
                    <a:pt x="217195" y="2984610"/>
                  </a:lnTo>
                  <a:lnTo>
                    <a:pt x="254131" y="3008428"/>
                  </a:lnTo>
                  <a:lnTo>
                    <a:pt x="293147" y="3029078"/>
                  </a:lnTo>
                  <a:lnTo>
                    <a:pt x="334061" y="3046379"/>
                  </a:lnTo>
                  <a:lnTo>
                    <a:pt x="376693" y="3060151"/>
                  </a:lnTo>
                  <a:lnTo>
                    <a:pt x="420860" y="3070213"/>
                  </a:lnTo>
                  <a:lnTo>
                    <a:pt x="466383" y="3076383"/>
                  </a:lnTo>
                  <a:lnTo>
                    <a:pt x="513079" y="3078480"/>
                  </a:lnTo>
                  <a:lnTo>
                    <a:pt x="4302759" y="3078480"/>
                  </a:lnTo>
                  <a:lnTo>
                    <a:pt x="4349456" y="3076383"/>
                  </a:lnTo>
                  <a:lnTo>
                    <a:pt x="4394979" y="3070213"/>
                  </a:lnTo>
                  <a:lnTo>
                    <a:pt x="4439146" y="3060151"/>
                  </a:lnTo>
                  <a:lnTo>
                    <a:pt x="4481778" y="3046379"/>
                  </a:lnTo>
                  <a:lnTo>
                    <a:pt x="4522692" y="3029078"/>
                  </a:lnTo>
                  <a:lnTo>
                    <a:pt x="4561708" y="3008428"/>
                  </a:lnTo>
                  <a:lnTo>
                    <a:pt x="4598644" y="2984610"/>
                  </a:lnTo>
                  <a:lnTo>
                    <a:pt x="4633318" y="2957807"/>
                  </a:lnTo>
                  <a:lnTo>
                    <a:pt x="4665551" y="2928199"/>
                  </a:lnTo>
                  <a:lnTo>
                    <a:pt x="4695160" y="2895967"/>
                  </a:lnTo>
                  <a:lnTo>
                    <a:pt x="4721964" y="2861292"/>
                  </a:lnTo>
                  <a:lnTo>
                    <a:pt x="4745783" y="2824355"/>
                  </a:lnTo>
                  <a:lnTo>
                    <a:pt x="4766434" y="2785338"/>
                  </a:lnTo>
                  <a:lnTo>
                    <a:pt x="4783737" y="2744422"/>
                  </a:lnTo>
                  <a:lnTo>
                    <a:pt x="4797510" y="2701788"/>
                  </a:lnTo>
                  <a:lnTo>
                    <a:pt x="4807572" y="2657616"/>
                  </a:lnTo>
                  <a:lnTo>
                    <a:pt x="4813742" y="2612089"/>
                  </a:lnTo>
                  <a:lnTo>
                    <a:pt x="4815839" y="2565387"/>
                  </a:lnTo>
                  <a:lnTo>
                    <a:pt x="4815839" y="513080"/>
                  </a:lnTo>
                  <a:lnTo>
                    <a:pt x="4813742" y="466383"/>
                  </a:lnTo>
                  <a:lnTo>
                    <a:pt x="4807572" y="420860"/>
                  </a:lnTo>
                  <a:lnTo>
                    <a:pt x="4797510" y="376693"/>
                  </a:lnTo>
                  <a:lnTo>
                    <a:pt x="4783737" y="334061"/>
                  </a:lnTo>
                  <a:lnTo>
                    <a:pt x="4766434" y="293147"/>
                  </a:lnTo>
                  <a:lnTo>
                    <a:pt x="4745783" y="254131"/>
                  </a:lnTo>
                  <a:lnTo>
                    <a:pt x="4721964" y="217195"/>
                  </a:lnTo>
                  <a:lnTo>
                    <a:pt x="4695160" y="182521"/>
                  </a:lnTo>
                  <a:lnTo>
                    <a:pt x="4665551" y="150288"/>
                  </a:lnTo>
                  <a:lnTo>
                    <a:pt x="4633318" y="120679"/>
                  </a:lnTo>
                  <a:lnTo>
                    <a:pt x="4598644" y="93875"/>
                  </a:lnTo>
                  <a:lnTo>
                    <a:pt x="4561708" y="70056"/>
                  </a:lnTo>
                  <a:lnTo>
                    <a:pt x="4522692" y="49405"/>
                  </a:lnTo>
                  <a:lnTo>
                    <a:pt x="4481778" y="32102"/>
                  </a:lnTo>
                  <a:lnTo>
                    <a:pt x="4439146" y="18329"/>
                  </a:lnTo>
                  <a:lnTo>
                    <a:pt x="4394979" y="8267"/>
                  </a:lnTo>
                  <a:lnTo>
                    <a:pt x="4349456" y="2097"/>
                  </a:lnTo>
                  <a:lnTo>
                    <a:pt x="43027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13269" y="3440429"/>
              <a:ext cx="4815840" cy="3078480"/>
            </a:xfrm>
            <a:custGeom>
              <a:avLst/>
              <a:gdLst/>
              <a:ahLst/>
              <a:cxnLst/>
              <a:rect l="l" t="t" r="r" b="b"/>
              <a:pathLst>
                <a:path w="4815840" h="3078479">
                  <a:moveTo>
                    <a:pt x="0" y="513080"/>
                  </a:moveTo>
                  <a:lnTo>
                    <a:pt x="2097" y="466383"/>
                  </a:lnTo>
                  <a:lnTo>
                    <a:pt x="8267" y="420860"/>
                  </a:lnTo>
                  <a:lnTo>
                    <a:pt x="18329" y="376693"/>
                  </a:lnTo>
                  <a:lnTo>
                    <a:pt x="32102" y="334061"/>
                  </a:lnTo>
                  <a:lnTo>
                    <a:pt x="49405" y="293147"/>
                  </a:lnTo>
                  <a:lnTo>
                    <a:pt x="70056" y="254131"/>
                  </a:lnTo>
                  <a:lnTo>
                    <a:pt x="93875" y="217195"/>
                  </a:lnTo>
                  <a:lnTo>
                    <a:pt x="120679" y="182521"/>
                  </a:lnTo>
                  <a:lnTo>
                    <a:pt x="150288" y="150288"/>
                  </a:lnTo>
                  <a:lnTo>
                    <a:pt x="182521" y="120679"/>
                  </a:lnTo>
                  <a:lnTo>
                    <a:pt x="217195" y="93875"/>
                  </a:lnTo>
                  <a:lnTo>
                    <a:pt x="254131" y="70056"/>
                  </a:lnTo>
                  <a:lnTo>
                    <a:pt x="293147" y="49405"/>
                  </a:lnTo>
                  <a:lnTo>
                    <a:pt x="334061" y="32102"/>
                  </a:lnTo>
                  <a:lnTo>
                    <a:pt x="376693" y="18329"/>
                  </a:lnTo>
                  <a:lnTo>
                    <a:pt x="420860" y="8267"/>
                  </a:lnTo>
                  <a:lnTo>
                    <a:pt x="466383" y="2097"/>
                  </a:lnTo>
                  <a:lnTo>
                    <a:pt x="513079" y="0"/>
                  </a:lnTo>
                  <a:lnTo>
                    <a:pt x="4302759" y="0"/>
                  </a:lnTo>
                  <a:lnTo>
                    <a:pt x="4349456" y="2097"/>
                  </a:lnTo>
                  <a:lnTo>
                    <a:pt x="4394979" y="8267"/>
                  </a:lnTo>
                  <a:lnTo>
                    <a:pt x="4439146" y="18329"/>
                  </a:lnTo>
                  <a:lnTo>
                    <a:pt x="4481778" y="32102"/>
                  </a:lnTo>
                  <a:lnTo>
                    <a:pt x="4522692" y="49405"/>
                  </a:lnTo>
                  <a:lnTo>
                    <a:pt x="4561708" y="70056"/>
                  </a:lnTo>
                  <a:lnTo>
                    <a:pt x="4598644" y="93875"/>
                  </a:lnTo>
                  <a:lnTo>
                    <a:pt x="4633318" y="120679"/>
                  </a:lnTo>
                  <a:lnTo>
                    <a:pt x="4665551" y="150288"/>
                  </a:lnTo>
                  <a:lnTo>
                    <a:pt x="4695160" y="182521"/>
                  </a:lnTo>
                  <a:lnTo>
                    <a:pt x="4721964" y="217195"/>
                  </a:lnTo>
                  <a:lnTo>
                    <a:pt x="4745783" y="254131"/>
                  </a:lnTo>
                  <a:lnTo>
                    <a:pt x="4766434" y="293147"/>
                  </a:lnTo>
                  <a:lnTo>
                    <a:pt x="4783737" y="334061"/>
                  </a:lnTo>
                  <a:lnTo>
                    <a:pt x="4797510" y="376693"/>
                  </a:lnTo>
                  <a:lnTo>
                    <a:pt x="4807572" y="420860"/>
                  </a:lnTo>
                  <a:lnTo>
                    <a:pt x="4813742" y="466383"/>
                  </a:lnTo>
                  <a:lnTo>
                    <a:pt x="4815839" y="513080"/>
                  </a:lnTo>
                  <a:lnTo>
                    <a:pt x="4815839" y="2565387"/>
                  </a:lnTo>
                  <a:lnTo>
                    <a:pt x="4813742" y="2612089"/>
                  </a:lnTo>
                  <a:lnTo>
                    <a:pt x="4807572" y="2657616"/>
                  </a:lnTo>
                  <a:lnTo>
                    <a:pt x="4797510" y="2701788"/>
                  </a:lnTo>
                  <a:lnTo>
                    <a:pt x="4783737" y="2744422"/>
                  </a:lnTo>
                  <a:lnTo>
                    <a:pt x="4766434" y="2785338"/>
                  </a:lnTo>
                  <a:lnTo>
                    <a:pt x="4745783" y="2824355"/>
                  </a:lnTo>
                  <a:lnTo>
                    <a:pt x="4721964" y="2861292"/>
                  </a:lnTo>
                  <a:lnTo>
                    <a:pt x="4695160" y="2895967"/>
                  </a:lnTo>
                  <a:lnTo>
                    <a:pt x="4665551" y="2928199"/>
                  </a:lnTo>
                  <a:lnTo>
                    <a:pt x="4633318" y="2957807"/>
                  </a:lnTo>
                  <a:lnTo>
                    <a:pt x="4598644" y="2984610"/>
                  </a:lnTo>
                  <a:lnTo>
                    <a:pt x="4561708" y="3008428"/>
                  </a:lnTo>
                  <a:lnTo>
                    <a:pt x="4522692" y="3029078"/>
                  </a:lnTo>
                  <a:lnTo>
                    <a:pt x="4481778" y="3046379"/>
                  </a:lnTo>
                  <a:lnTo>
                    <a:pt x="4439146" y="3060151"/>
                  </a:lnTo>
                  <a:lnTo>
                    <a:pt x="4394979" y="3070213"/>
                  </a:lnTo>
                  <a:lnTo>
                    <a:pt x="4349456" y="3076383"/>
                  </a:lnTo>
                  <a:lnTo>
                    <a:pt x="4302759" y="3078480"/>
                  </a:lnTo>
                  <a:lnTo>
                    <a:pt x="513079" y="3078480"/>
                  </a:lnTo>
                  <a:lnTo>
                    <a:pt x="466383" y="3076383"/>
                  </a:lnTo>
                  <a:lnTo>
                    <a:pt x="420860" y="3070213"/>
                  </a:lnTo>
                  <a:lnTo>
                    <a:pt x="376693" y="3060151"/>
                  </a:lnTo>
                  <a:lnTo>
                    <a:pt x="334061" y="3046379"/>
                  </a:lnTo>
                  <a:lnTo>
                    <a:pt x="293147" y="3029078"/>
                  </a:lnTo>
                  <a:lnTo>
                    <a:pt x="254131" y="3008428"/>
                  </a:lnTo>
                  <a:lnTo>
                    <a:pt x="217195" y="2984610"/>
                  </a:lnTo>
                  <a:lnTo>
                    <a:pt x="182521" y="2957807"/>
                  </a:lnTo>
                  <a:lnTo>
                    <a:pt x="150288" y="2928199"/>
                  </a:lnTo>
                  <a:lnTo>
                    <a:pt x="120679" y="2895967"/>
                  </a:lnTo>
                  <a:lnTo>
                    <a:pt x="93875" y="2861292"/>
                  </a:lnTo>
                  <a:lnTo>
                    <a:pt x="70056" y="2824355"/>
                  </a:lnTo>
                  <a:lnTo>
                    <a:pt x="49405" y="2785338"/>
                  </a:lnTo>
                  <a:lnTo>
                    <a:pt x="32102" y="2744422"/>
                  </a:lnTo>
                  <a:lnTo>
                    <a:pt x="18329" y="2701788"/>
                  </a:lnTo>
                  <a:lnTo>
                    <a:pt x="8267" y="2657616"/>
                  </a:lnTo>
                  <a:lnTo>
                    <a:pt x="2097" y="2612089"/>
                  </a:lnTo>
                  <a:lnTo>
                    <a:pt x="0" y="2565387"/>
                  </a:lnTo>
                  <a:lnTo>
                    <a:pt x="0" y="5130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41616" y="3855084"/>
            <a:ext cx="436118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Ejemplo:</a:t>
            </a:r>
            <a:r>
              <a:rPr sz="18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siguientes</a:t>
            </a:r>
            <a:r>
              <a:rPr sz="18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18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algunos</a:t>
            </a:r>
            <a:r>
              <a:rPr sz="18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ejemplos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conjunto: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conjunto</a:t>
            </a:r>
            <a:r>
              <a:rPr sz="18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formado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colores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bandera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Colombia.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692785" algn="l"/>
                <a:tab pos="1750060" algn="l"/>
                <a:tab pos="2171700" algn="l"/>
                <a:tab pos="2877820" algn="l"/>
                <a:tab pos="3296920" algn="l"/>
                <a:tab pos="3649979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colección	de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letras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palabra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“murciélago”.</a:t>
            </a:r>
            <a:endParaRPr sz="1800">
              <a:latin typeface="Calibri"/>
              <a:cs typeface="Calibri"/>
            </a:endParaRPr>
          </a:p>
          <a:p>
            <a:pPr marL="299085" marR="69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591185" algn="l"/>
                <a:tab pos="1544320" algn="l"/>
                <a:tab pos="2471420" algn="l"/>
                <a:tab pos="2921000" algn="l"/>
                <a:tab pos="3312160" algn="l"/>
                <a:tab pos="40589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nju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	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dí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del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número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345923238.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357620" y="5049520"/>
            <a:ext cx="574040" cy="248920"/>
            <a:chOff x="6357620" y="5049520"/>
            <a:chExt cx="574040" cy="248920"/>
          </a:xfrm>
        </p:grpSpPr>
        <p:sp>
          <p:nvSpPr>
            <p:cNvPr id="23" name="object 23"/>
            <p:cNvSpPr/>
            <p:nvPr/>
          </p:nvSpPr>
          <p:spPr>
            <a:xfrm>
              <a:off x="6363970" y="5055870"/>
              <a:ext cx="561340" cy="236220"/>
            </a:xfrm>
            <a:custGeom>
              <a:avLst/>
              <a:gdLst/>
              <a:ahLst/>
              <a:cxnLst/>
              <a:rect l="l" t="t" r="r" b="b"/>
              <a:pathLst>
                <a:path w="561340" h="236220">
                  <a:moveTo>
                    <a:pt x="443229" y="0"/>
                  </a:moveTo>
                  <a:lnTo>
                    <a:pt x="443229" y="59054"/>
                  </a:lnTo>
                  <a:lnTo>
                    <a:pt x="0" y="59054"/>
                  </a:lnTo>
                  <a:lnTo>
                    <a:pt x="0" y="177164"/>
                  </a:lnTo>
                  <a:lnTo>
                    <a:pt x="443229" y="177164"/>
                  </a:lnTo>
                  <a:lnTo>
                    <a:pt x="443229" y="236219"/>
                  </a:lnTo>
                  <a:lnTo>
                    <a:pt x="561339" y="118109"/>
                  </a:lnTo>
                  <a:lnTo>
                    <a:pt x="44322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63970" y="5055870"/>
              <a:ext cx="561340" cy="236220"/>
            </a:xfrm>
            <a:custGeom>
              <a:avLst/>
              <a:gdLst/>
              <a:ahLst/>
              <a:cxnLst/>
              <a:rect l="l" t="t" r="r" b="b"/>
              <a:pathLst>
                <a:path w="561340" h="236220">
                  <a:moveTo>
                    <a:pt x="0" y="59054"/>
                  </a:moveTo>
                  <a:lnTo>
                    <a:pt x="443229" y="59054"/>
                  </a:lnTo>
                  <a:lnTo>
                    <a:pt x="443229" y="0"/>
                  </a:lnTo>
                  <a:lnTo>
                    <a:pt x="561339" y="118109"/>
                  </a:lnTo>
                  <a:lnTo>
                    <a:pt x="443229" y="236219"/>
                  </a:lnTo>
                  <a:lnTo>
                    <a:pt x="443229" y="177164"/>
                  </a:lnTo>
                  <a:lnTo>
                    <a:pt x="0" y="177164"/>
                  </a:lnTo>
                  <a:lnTo>
                    <a:pt x="0" y="5905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Marcador de pie de página 26">
            <a:extLst>
              <a:ext uri="{FF2B5EF4-FFF2-40B4-BE49-F238E27FC236}">
                <a16:creationId xmlns:a16="http://schemas.microsoft.com/office/drawing/2014/main" id="{73185D8E-C08C-8140-4438-1494F09F3C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28" name="Marcador de número de diapositiva 27">
            <a:extLst>
              <a:ext uri="{FF2B5EF4-FFF2-40B4-BE49-F238E27FC236}">
                <a16:creationId xmlns:a16="http://schemas.microsoft.com/office/drawing/2014/main" id="{99229552-8697-577F-EAA9-3246FBA2F9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2</a:t>
            </a:fld>
            <a:endParaRPr lang="es-MX"/>
          </a:p>
        </p:txBody>
      </p:sp>
      <p:pic>
        <p:nvPicPr>
          <p:cNvPr id="1026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21F19A68-BB53-FFBC-54D5-06C55B025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71" y="307136"/>
            <a:ext cx="2990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5050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Operaciones</a:t>
            </a:r>
            <a:r>
              <a:rPr sz="3600" spc="-60" dirty="0"/>
              <a:t> </a:t>
            </a:r>
            <a:r>
              <a:rPr sz="3600" spc="-15" dirty="0"/>
              <a:t>con</a:t>
            </a:r>
            <a:r>
              <a:rPr sz="3600" spc="-40" dirty="0"/>
              <a:t> </a:t>
            </a:r>
            <a:r>
              <a:rPr sz="3600" spc="-15" dirty="0"/>
              <a:t>Conjuntos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047750" y="1459230"/>
            <a:ext cx="10099040" cy="998219"/>
          </a:xfrm>
          <a:prstGeom prst="rect">
            <a:avLst/>
          </a:prstGeom>
          <a:solidFill>
            <a:srgbClr val="92D050"/>
          </a:solidFill>
          <a:ln w="12700">
            <a:solidFill>
              <a:srgbClr val="2E528F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560"/>
              </a:spcBef>
            </a:pPr>
            <a:r>
              <a:rPr sz="1800" b="1" spc="-5" dirty="0">
                <a:latin typeface="Calibri"/>
                <a:cs typeface="Calibri"/>
              </a:rPr>
              <a:t>Ejemplo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tabLst>
                <a:tab pos="8456295" algn="l"/>
              </a:tabLst>
            </a:pPr>
            <a:r>
              <a:rPr sz="1800" spc="-10" dirty="0">
                <a:latin typeface="Calibri"/>
                <a:cs typeface="Calibri"/>
              </a:rPr>
              <a:t>Dados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conjuntos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A={1,2,3,4,5}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B={4,5,6,7,8,9}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diferencia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estos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conjuntos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será	</a:t>
            </a:r>
            <a:r>
              <a:rPr sz="1800" dirty="0">
                <a:latin typeface="Calibri"/>
                <a:cs typeface="Calibri"/>
              </a:rPr>
              <a:t>B-A={6,7,8,9}.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864" y="3099815"/>
            <a:ext cx="4298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165" algn="l"/>
                <a:tab pos="2108200" algn="l"/>
                <a:tab pos="2550160" algn="l"/>
                <a:tab pos="3248660" algn="l"/>
                <a:tab pos="3647440" algn="l"/>
              </a:tabLst>
            </a:pPr>
            <a:r>
              <a:rPr sz="1800" spc="-5" dirty="0">
                <a:latin typeface="Times New Roman"/>
                <a:cs typeface="Times New Roman"/>
              </a:rPr>
              <a:t>U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ando	d</a:t>
            </a:r>
            <a:r>
              <a:rPr sz="1800" spc="-5" dirty="0">
                <a:latin typeface="Times New Roman"/>
                <a:cs typeface="Times New Roman"/>
              </a:rPr>
              <a:t>i</a:t>
            </a:r>
            <a:r>
              <a:rPr sz="1800" spc="2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g</a:t>
            </a:r>
            <a:r>
              <a:rPr sz="1800" spc="-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-5" dirty="0">
                <a:latin typeface="Times New Roman"/>
                <a:cs typeface="Times New Roman"/>
              </a:rPr>
              <a:t>as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2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	</a:t>
            </a:r>
            <a:r>
              <a:rPr sz="1800" spc="-204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enn	</a:t>
            </a:r>
            <a:r>
              <a:rPr sz="1800" spc="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	tendr</a:t>
            </a:r>
            <a:r>
              <a:rPr sz="1800" spc="15" dirty="0">
                <a:latin typeface="Times New Roman"/>
                <a:cs typeface="Times New Roman"/>
              </a:rPr>
              <a:t>í</a:t>
            </a:r>
            <a:r>
              <a:rPr sz="180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6314" y="3099815"/>
            <a:ext cx="131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005" algn="l"/>
              </a:tabLst>
            </a:pPr>
            <a:r>
              <a:rPr sz="1800" spc="1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o	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spc="-5" dirty="0">
                <a:latin typeface="Times New Roman"/>
                <a:cs typeface="Times New Roman"/>
              </a:rPr>
              <a:t>i</a:t>
            </a:r>
            <a:r>
              <a:rPr sz="1800" spc="-40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uiente: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27850" y="3247389"/>
            <a:ext cx="983615" cy="76200"/>
          </a:xfrm>
          <a:custGeom>
            <a:avLst/>
            <a:gdLst/>
            <a:ahLst/>
            <a:cxnLst/>
            <a:rect l="l" t="t" r="r" b="b"/>
            <a:pathLst>
              <a:path w="983615" h="76200">
                <a:moveTo>
                  <a:pt x="907415" y="0"/>
                </a:moveTo>
                <a:lnTo>
                  <a:pt x="907415" y="76200"/>
                </a:lnTo>
                <a:lnTo>
                  <a:pt x="970915" y="44450"/>
                </a:lnTo>
                <a:lnTo>
                  <a:pt x="920115" y="44450"/>
                </a:lnTo>
                <a:lnTo>
                  <a:pt x="920115" y="31750"/>
                </a:lnTo>
                <a:lnTo>
                  <a:pt x="970915" y="31750"/>
                </a:lnTo>
                <a:lnTo>
                  <a:pt x="907415" y="0"/>
                </a:lnTo>
                <a:close/>
              </a:path>
              <a:path w="983615" h="76200">
                <a:moveTo>
                  <a:pt x="90741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07415" y="44450"/>
                </a:lnTo>
                <a:lnTo>
                  <a:pt x="907415" y="31750"/>
                </a:lnTo>
                <a:close/>
              </a:path>
              <a:path w="983615" h="76200">
                <a:moveTo>
                  <a:pt x="970915" y="31750"/>
                </a:moveTo>
                <a:lnTo>
                  <a:pt x="920115" y="31750"/>
                </a:lnTo>
                <a:lnTo>
                  <a:pt x="920115" y="44450"/>
                </a:lnTo>
                <a:lnTo>
                  <a:pt x="970915" y="44450"/>
                </a:lnTo>
                <a:lnTo>
                  <a:pt x="983615" y="38100"/>
                </a:lnTo>
                <a:lnTo>
                  <a:pt x="970915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2079" y="2602285"/>
            <a:ext cx="1933639" cy="12698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43230" y="4072890"/>
            <a:ext cx="10703560" cy="1079500"/>
          </a:xfrm>
          <a:prstGeom prst="rect">
            <a:avLst/>
          </a:prstGeom>
          <a:solidFill>
            <a:srgbClr val="92D05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1964"/>
              </a:lnSpc>
            </a:pPr>
            <a:r>
              <a:rPr sz="1800" b="1" spc="-5" dirty="0">
                <a:latin typeface="Calibri"/>
                <a:cs typeface="Calibri"/>
              </a:rPr>
              <a:t>Ejemplo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Dados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conjuntos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F={x/x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estudiantes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juegan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fútbol}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B={x/x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estudiantes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juegan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básquet},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diferencia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 con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será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F-B={x/x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estudiantes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sólo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juegan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fútbol}.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7319" y="5321300"/>
            <a:ext cx="1854538" cy="123444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755390" y="5901690"/>
            <a:ext cx="1413510" cy="76200"/>
          </a:xfrm>
          <a:custGeom>
            <a:avLst/>
            <a:gdLst/>
            <a:ahLst/>
            <a:cxnLst/>
            <a:rect l="l" t="t" r="r" b="b"/>
            <a:pathLst>
              <a:path w="141351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41351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413510" h="76200">
                <a:moveTo>
                  <a:pt x="141312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413129" y="44450"/>
                </a:lnTo>
                <a:lnTo>
                  <a:pt x="1413129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10859" y="5734050"/>
            <a:ext cx="42989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800" algn="l"/>
                <a:tab pos="2108200" algn="l"/>
                <a:tab pos="2550160" algn="l"/>
                <a:tab pos="3249295" algn="l"/>
                <a:tab pos="3648075" algn="l"/>
              </a:tabLst>
            </a:pP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nd</a:t>
            </a:r>
            <a:r>
              <a:rPr sz="1800" dirty="0">
                <a:latin typeface="Times New Roman"/>
                <a:cs typeface="Times New Roman"/>
              </a:rPr>
              <a:t>o	</a:t>
            </a:r>
            <a:r>
              <a:rPr sz="1800" spc="-5" dirty="0">
                <a:latin typeface="Times New Roman"/>
                <a:cs typeface="Times New Roman"/>
              </a:rPr>
              <a:t>di</a:t>
            </a:r>
            <a:r>
              <a:rPr sz="1800" spc="20" dirty="0">
                <a:latin typeface="Times New Roman"/>
                <a:cs typeface="Times New Roman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g</a:t>
            </a:r>
            <a:r>
              <a:rPr sz="1800" spc="-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as	</a:t>
            </a:r>
            <a:r>
              <a:rPr sz="1800" spc="1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	</a:t>
            </a:r>
            <a:r>
              <a:rPr sz="1800" spc="-204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enn	</a:t>
            </a:r>
            <a:r>
              <a:rPr sz="1800" spc="1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	</a:t>
            </a:r>
            <a:r>
              <a:rPr sz="1800" spc="-5" dirty="0">
                <a:latin typeface="Times New Roman"/>
                <a:cs typeface="Times New Roman"/>
              </a:rPr>
              <a:t>tend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15" dirty="0">
                <a:latin typeface="Times New Roman"/>
                <a:cs typeface="Times New Roman"/>
              </a:rPr>
              <a:t>í</a:t>
            </a:r>
            <a:r>
              <a:rPr sz="180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92308" y="5734050"/>
            <a:ext cx="1318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640" algn="l"/>
              </a:tabLst>
            </a:pPr>
            <a:r>
              <a:rPr sz="1800" spc="10" dirty="0">
                <a:latin typeface="Times New Roman"/>
                <a:cs typeface="Times New Roman"/>
              </a:rPr>
              <a:t>lo	</a:t>
            </a:r>
            <a:r>
              <a:rPr sz="1800" spc="-10" dirty="0">
                <a:latin typeface="Times New Roman"/>
                <a:cs typeface="Times New Roman"/>
              </a:rPr>
              <a:t>siguiente: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id="{69308F88-C81B-BB70-8ADB-8500C8CB59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376160" y="6438900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82F15EA2-A085-4639-4640-E449875840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20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218B777E-A3F0-56A1-766F-CD12C1FF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5050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Operaciones</a:t>
            </a:r>
            <a:r>
              <a:rPr sz="3600" spc="-60" dirty="0"/>
              <a:t> </a:t>
            </a:r>
            <a:r>
              <a:rPr sz="3600" spc="-15" dirty="0"/>
              <a:t>con</a:t>
            </a:r>
            <a:r>
              <a:rPr sz="3600" spc="-40" dirty="0"/>
              <a:t> </a:t>
            </a:r>
            <a:r>
              <a:rPr sz="3600" spc="-15" dirty="0"/>
              <a:t>Conjuntos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47089" y="1459230"/>
            <a:ext cx="10703560" cy="1132840"/>
          </a:xfrm>
          <a:prstGeom prst="rect">
            <a:avLst/>
          </a:prstGeom>
          <a:solidFill>
            <a:srgbClr val="92D050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"/>
              </a:spcBef>
            </a:pPr>
            <a:r>
              <a:rPr sz="1800" b="1" spc="-5" dirty="0">
                <a:latin typeface="Calibri"/>
                <a:cs typeface="Calibri"/>
              </a:rPr>
              <a:t>Ejemplo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Dados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dos</a:t>
            </a:r>
            <a:r>
              <a:rPr sz="1800" spc="509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conjuntos</a:t>
            </a:r>
            <a:r>
              <a:rPr sz="1800" spc="5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F={x/x</a:t>
            </a:r>
            <a:r>
              <a:rPr sz="1800" spc="5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estudiantes</a:t>
            </a:r>
            <a:r>
              <a:rPr sz="1800" spc="5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5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juegan</a:t>
            </a:r>
            <a:r>
              <a:rPr sz="1800" spc="5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fútbol}</a:t>
            </a:r>
            <a:r>
              <a:rPr sz="1800" spc="5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B={x/x</a:t>
            </a:r>
            <a:r>
              <a:rPr sz="1800" spc="5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estudiantes</a:t>
            </a:r>
            <a:r>
              <a:rPr sz="1800" spc="5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</a:t>
            </a:r>
            <a:r>
              <a:rPr sz="1800" spc="5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juegan</a:t>
            </a:r>
            <a:r>
              <a:rPr sz="1800" spc="5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básquet},</a:t>
            </a:r>
            <a:r>
              <a:rPr sz="1800" spc="5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diferencia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95" dirty="0">
                <a:latin typeface="Calibri"/>
                <a:cs typeface="Calibri"/>
              </a:rPr>
              <a:t>F,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será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B-F={x/x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estudiantes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sólo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juegan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básquet}.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6419" y="2669539"/>
            <a:ext cx="1541779" cy="102361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899909" y="3227070"/>
            <a:ext cx="1177925" cy="76200"/>
          </a:xfrm>
          <a:custGeom>
            <a:avLst/>
            <a:gdLst/>
            <a:ahLst/>
            <a:cxnLst/>
            <a:rect l="l" t="t" r="r" b="b"/>
            <a:pathLst>
              <a:path w="1177925" h="76200">
                <a:moveTo>
                  <a:pt x="1101471" y="0"/>
                </a:moveTo>
                <a:lnTo>
                  <a:pt x="1101471" y="76200"/>
                </a:lnTo>
                <a:lnTo>
                  <a:pt x="1164971" y="44450"/>
                </a:lnTo>
                <a:lnTo>
                  <a:pt x="1114171" y="44450"/>
                </a:lnTo>
                <a:lnTo>
                  <a:pt x="1114171" y="31750"/>
                </a:lnTo>
                <a:lnTo>
                  <a:pt x="1164971" y="31750"/>
                </a:lnTo>
                <a:lnTo>
                  <a:pt x="1101471" y="0"/>
                </a:lnTo>
                <a:close/>
              </a:path>
              <a:path w="1177925" h="76200">
                <a:moveTo>
                  <a:pt x="110147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01471" y="44450"/>
                </a:lnTo>
                <a:lnTo>
                  <a:pt x="1101471" y="31750"/>
                </a:lnTo>
                <a:close/>
              </a:path>
              <a:path w="1177925" h="76200">
                <a:moveTo>
                  <a:pt x="1164971" y="31750"/>
                </a:moveTo>
                <a:lnTo>
                  <a:pt x="1114171" y="31750"/>
                </a:lnTo>
                <a:lnTo>
                  <a:pt x="1114171" y="44450"/>
                </a:lnTo>
                <a:lnTo>
                  <a:pt x="1164971" y="44450"/>
                </a:lnTo>
                <a:lnTo>
                  <a:pt x="1177671" y="38100"/>
                </a:lnTo>
                <a:lnTo>
                  <a:pt x="1164971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2312" y="3085846"/>
            <a:ext cx="429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800" algn="l"/>
                <a:tab pos="2108200" algn="l"/>
                <a:tab pos="2550795" algn="l"/>
                <a:tab pos="3249295" algn="l"/>
                <a:tab pos="3648075" algn="l"/>
              </a:tabLst>
            </a:pPr>
            <a:r>
              <a:rPr sz="1800" spc="-5" dirty="0">
                <a:latin typeface="Times New Roman"/>
                <a:cs typeface="Times New Roman"/>
              </a:rPr>
              <a:t>U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ando	d</a:t>
            </a:r>
            <a:r>
              <a:rPr sz="1800" spc="-5" dirty="0">
                <a:latin typeface="Times New Roman"/>
                <a:cs typeface="Times New Roman"/>
              </a:rPr>
              <a:t>i</a:t>
            </a:r>
            <a:r>
              <a:rPr sz="1800" spc="2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ra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spc="-5" dirty="0">
                <a:latin typeface="Times New Roman"/>
                <a:cs typeface="Times New Roman"/>
              </a:rPr>
              <a:t>as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2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	</a:t>
            </a:r>
            <a:r>
              <a:rPr sz="1800" spc="-204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enn	</a:t>
            </a:r>
            <a:r>
              <a:rPr sz="1800" spc="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	tendr</a:t>
            </a:r>
            <a:r>
              <a:rPr sz="1800" spc="15" dirty="0">
                <a:latin typeface="Times New Roman"/>
                <a:cs typeface="Times New Roman"/>
              </a:rPr>
              <a:t>í</a:t>
            </a:r>
            <a:r>
              <a:rPr sz="180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3825" y="3085846"/>
            <a:ext cx="131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005" algn="l"/>
              </a:tabLst>
            </a:pPr>
            <a:r>
              <a:rPr sz="1800" spc="1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o	</a:t>
            </a:r>
            <a:r>
              <a:rPr sz="1800" spc="-10" dirty="0">
                <a:latin typeface="Times New Roman"/>
                <a:cs typeface="Times New Roman"/>
              </a:rPr>
              <a:t>si</a:t>
            </a:r>
            <a:r>
              <a:rPr sz="1800" spc="-40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uiente: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2420" y="3817620"/>
            <a:ext cx="11244580" cy="1381760"/>
            <a:chOff x="312420" y="3817620"/>
            <a:chExt cx="11244580" cy="1381760"/>
          </a:xfrm>
        </p:grpSpPr>
        <p:sp>
          <p:nvSpPr>
            <p:cNvPr id="10" name="object 10"/>
            <p:cNvSpPr/>
            <p:nvPr/>
          </p:nvSpPr>
          <p:spPr>
            <a:xfrm>
              <a:off x="318770" y="3823970"/>
              <a:ext cx="11231880" cy="1369060"/>
            </a:xfrm>
            <a:custGeom>
              <a:avLst/>
              <a:gdLst/>
              <a:ahLst/>
              <a:cxnLst/>
              <a:rect l="l" t="t" r="r" b="b"/>
              <a:pathLst>
                <a:path w="11231880" h="1369060">
                  <a:moveTo>
                    <a:pt x="11231880" y="0"/>
                  </a:moveTo>
                  <a:lnTo>
                    <a:pt x="0" y="0"/>
                  </a:lnTo>
                  <a:lnTo>
                    <a:pt x="0" y="1369059"/>
                  </a:lnTo>
                  <a:lnTo>
                    <a:pt x="11231880" y="1369059"/>
                  </a:lnTo>
                  <a:lnTo>
                    <a:pt x="11231880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8770" y="3823970"/>
              <a:ext cx="11231880" cy="1369060"/>
            </a:xfrm>
            <a:custGeom>
              <a:avLst/>
              <a:gdLst/>
              <a:ahLst/>
              <a:cxnLst/>
              <a:rect l="l" t="t" r="r" b="b"/>
              <a:pathLst>
                <a:path w="11231880" h="1369060">
                  <a:moveTo>
                    <a:pt x="0" y="1369059"/>
                  </a:moveTo>
                  <a:lnTo>
                    <a:pt x="11231880" y="1369059"/>
                  </a:lnTo>
                  <a:lnTo>
                    <a:pt x="11231880" y="0"/>
                  </a:lnTo>
                  <a:lnTo>
                    <a:pt x="0" y="0"/>
                  </a:lnTo>
                  <a:lnTo>
                    <a:pt x="0" y="13690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0209" y="3796029"/>
            <a:ext cx="110597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Diferencia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simetrica</a:t>
            </a:r>
            <a:r>
              <a:rPr sz="1800" b="1" spc="-5" dirty="0">
                <a:latin typeface="Calibri"/>
                <a:cs typeface="Calibri"/>
              </a:rPr>
              <a:t> de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conjuntos.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R="5080" algn="just">
              <a:lnSpc>
                <a:spcPct val="100000"/>
              </a:lnSpc>
              <a:tabLst>
                <a:tab pos="1285240" algn="l"/>
                <a:tab pos="2481580" algn="l"/>
                <a:tab pos="3418840" algn="l"/>
                <a:tab pos="5075555" algn="l"/>
                <a:tab pos="6104255" algn="l"/>
                <a:tab pos="7016115" algn="l"/>
                <a:tab pos="8126730" algn="l"/>
                <a:tab pos="9640570" algn="l"/>
                <a:tab pos="10426065" algn="l"/>
              </a:tabLst>
            </a:pPr>
            <a:r>
              <a:rPr sz="1800" dirty="0">
                <a:latin typeface="Calibri"/>
                <a:cs typeface="Calibri"/>
              </a:rPr>
              <a:t>Es la </a:t>
            </a:r>
            <a:r>
              <a:rPr sz="1800" spc="-10" dirty="0">
                <a:latin typeface="Calibri"/>
                <a:cs typeface="Calibri"/>
              </a:rPr>
              <a:t>operación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 nos </a:t>
            </a:r>
            <a:r>
              <a:rPr sz="1800" spc="-5" dirty="0">
                <a:latin typeface="Calibri"/>
                <a:cs typeface="Calibri"/>
              </a:rPr>
              <a:t>permite </a:t>
            </a:r>
            <a:r>
              <a:rPr sz="1800" spc="-10" dirty="0">
                <a:latin typeface="Calibri"/>
                <a:cs typeface="Calibri"/>
              </a:rPr>
              <a:t>formar </a:t>
            </a:r>
            <a:r>
              <a:rPr sz="1800" spc="5" dirty="0">
                <a:latin typeface="Calibri"/>
                <a:cs typeface="Calibri"/>
              </a:rPr>
              <a:t>un </a:t>
            </a:r>
            <a:r>
              <a:rPr sz="1800" spc="-15" dirty="0">
                <a:latin typeface="Calibri"/>
                <a:cs typeface="Calibri"/>
              </a:rPr>
              <a:t>conjunto, </a:t>
            </a:r>
            <a:r>
              <a:rPr sz="1800" dirty="0">
                <a:latin typeface="Calibri"/>
                <a:cs typeface="Calibri"/>
              </a:rPr>
              <a:t>en donde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dos </a:t>
            </a:r>
            <a:r>
              <a:rPr sz="1800" spc="-10" dirty="0">
                <a:latin typeface="Calibri"/>
                <a:cs typeface="Calibri"/>
              </a:rPr>
              <a:t>conjuntos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conjunto </a:t>
            </a:r>
            <a:r>
              <a:rPr sz="1800" spc="-15" dirty="0">
                <a:latin typeface="Calibri"/>
                <a:cs typeface="Calibri"/>
              </a:rPr>
              <a:t>resultante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es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que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á	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s	</a:t>
            </a:r>
            <a:r>
              <a:rPr sz="1800" spc="2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s	e</a:t>
            </a:r>
            <a:r>
              <a:rPr sz="1800" spc="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s	</a:t>
            </a:r>
            <a:r>
              <a:rPr sz="1800" spc="-10" dirty="0">
                <a:latin typeface="Calibri"/>
                <a:cs typeface="Calibri"/>
              </a:rPr>
              <a:t>qu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o	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2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n	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1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ne</a:t>
            </a:r>
            <a:r>
              <a:rPr sz="1800" dirty="0">
                <a:latin typeface="Calibri"/>
                <a:cs typeface="Calibri"/>
              </a:rPr>
              <a:t>s	a	am</a:t>
            </a:r>
            <a:r>
              <a:rPr sz="1800" spc="-10" dirty="0">
                <a:latin typeface="Calibri"/>
                <a:cs typeface="Calibri"/>
              </a:rPr>
              <a:t>bo</a:t>
            </a:r>
            <a:r>
              <a:rPr sz="1800" dirty="0">
                <a:latin typeface="Calibri"/>
                <a:cs typeface="Calibri"/>
              </a:rPr>
              <a:t>s  </a:t>
            </a:r>
            <a:r>
              <a:rPr sz="1800" spc="-15" dirty="0">
                <a:latin typeface="Calibri"/>
                <a:cs typeface="Calibri"/>
              </a:rPr>
              <a:t>conjuntos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439" y="5585459"/>
            <a:ext cx="6096000" cy="924560"/>
          </a:xfrm>
          <a:prstGeom prst="rect">
            <a:avLst/>
          </a:prstGeom>
          <a:solidFill>
            <a:srgbClr val="F4B083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 marR="82550" algn="just">
              <a:lnSpc>
                <a:spcPct val="100000"/>
              </a:lnSpc>
              <a:spcBef>
                <a:spcPts val="260"/>
              </a:spcBef>
            </a:pPr>
            <a:r>
              <a:rPr sz="1800" spc="-5" dirty="0">
                <a:latin typeface="Calibri"/>
                <a:cs typeface="Calibri"/>
              </a:rPr>
              <a:t>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decir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dados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conjuntos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diferencia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simétrica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estará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formado</a:t>
            </a:r>
            <a:r>
              <a:rPr sz="1800" dirty="0">
                <a:latin typeface="Calibri"/>
                <a:cs typeface="Calibri"/>
              </a:rPr>
              <a:t> por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todos</a:t>
            </a:r>
            <a:r>
              <a:rPr sz="1800" spc="-5" dirty="0">
                <a:latin typeface="Calibri"/>
                <a:cs typeface="Calibri"/>
              </a:rPr>
              <a:t> los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comunes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conjuntos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97419" y="6118859"/>
            <a:ext cx="4549140" cy="647700"/>
          </a:xfrm>
          <a:custGeom>
            <a:avLst/>
            <a:gdLst/>
            <a:ahLst/>
            <a:cxnLst/>
            <a:rect l="l" t="t" r="r" b="b"/>
            <a:pathLst>
              <a:path w="4549140" h="647700">
                <a:moveTo>
                  <a:pt x="4549139" y="0"/>
                </a:moveTo>
                <a:lnTo>
                  <a:pt x="0" y="0"/>
                </a:lnTo>
                <a:lnTo>
                  <a:pt x="0" y="647699"/>
                </a:lnTo>
                <a:lnTo>
                  <a:pt x="4549139" y="647699"/>
                </a:lnTo>
                <a:lnTo>
                  <a:pt x="4549139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77430" y="6139497"/>
            <a:ext cx="439229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símbolo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indicar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operación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diferencia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simétrica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 siguiente: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△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9419" y="5193029"/>
            <a:ext cx="416559" cy="892810"/>
          </a:xfrm>
          <a:custGeom>
            <a:avLst/>
            <a:gdLst/>
            <a:ahLst/>
            <a:cxnLst/>
            <a:rect l="l" t="t" r="r" b="b"/>
            <a:pathLst>
              <a:path w="416559" h="892810">
                <a:moveTo>
                  <a:pt x="340359" y="816419"/>
                </a:moveTo>
                <a:lnTo>
                  <a:pt x="340359" y="892619"/>
                </a:lnTo>
                <a:lnTo>
                  <a:pt x="403860" y="860869"/>
                </a:lnTo>
                <a:lnTo>
                  <a:pt x="353059" y="860869"/>
                </a:lnTo>
                <a:lnTo>
                  <a:pt x="353059" y="848169"/>
                </a:lnTo>
                <a:lnTo>
                  <a:pt x="403860" y="848169"/>
                </a:lnTo>
                <a:lnTo>
                  <a:pt x="340359" y="816419"/>
                </a:lnTo>
                <a:close/>
              </a:path>
              <a:path w="416559" h="892810">
                <a:moveTo>
                  <a:pt x="12700" y="0"/>
                </a:moveTo>
                <a:lnTo>
                  <a:pt x="0" y="0"/>
                </a:lnTo>
                <a:lnTo>
                  <a:pt x="0" y="860869"/>
                </a:lnTo>
                <a:lnTo>
                  <a:pt x="340359" y="860869"/>
                </a:lnTo>
                <a:lnTo>
                  <a:pt x="340359" y="854519"/>
                </a:lnTo>
                <a:lnTo>
                  <a:pt x="12700" y="854519"/>
                </a:lnTo>
                <a:lnTo>
                  <a:pt x="6350" y="848169"/>
                </a:lnTo>
                <a:lnTo>
                  <a:pt x="12700" y="848169"/>
                </a:lnTo>
                <a:lnTo>
                  <a:pt x="12700" y="0"/>
                </a:lnTo>
                <a:close/>
              </a:path>
              <a:path w="416559" h="892810">
                <a:moveTo>
                  <a:pt x="403860" y="848169"/>
                </a:moveTo>
                <a:lnTo>
                  <a:pt x="353059" y="848169"/>
                </a:lnTo>
                <a:lnTo>
                  <a:pt x="353059" y="860869"/>
                </a:lnTo>
                <a:lnTo>
                  <a:pt x="403860" y="860869"/>
                </a:lnTo>
                <a:lnTo>
                  <a:pt x="416560" y="854519"/>
                </a:lnTo>
                <a:lnTo>
                  <a:pt x="403860" y="848169"/>
                </a:lnTo>
                <a:close/>
              </a:path>
              <a:path w="416559" h="892810">
                <a:moveTo>
                  <a:pt x="12700" y="848169"/>
                </a:moveTo>
                <a:lnTo>
                  <a:pt x="6350" y="848169"/>
                </a:lnTo>
                <a:lnTo>
                  <a:pt x="12700" y="854519"/>
                </a:lnTo>
                <a:lnTo>
                  <a:pt x="12700" y="848169"/>
                </a:lnTo>
                <a:close/>
              </a:path>
              <a:path w="416559" h="892810">
                <a:moveTo>
                  <a:pt x="340359" y="848169"/>
                </a:moveTo>
                <a:lnTo>
                  <a:pt x="12700" y="848169"/>
                </a:lnTo>
                <a:lnTo>
                  <a:pt x="12700" y="854519"/>
                </a:lnTo>
                <a:lnTo>
                  <a:pt x="340359" y="854519"/>
                </a:lnTo>
                <a:lnTo>
                  <a:pt x="340359" y="84816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74129" y="6504940"/>
            <a:ext cx="923925" cy="255270"/>
          </a:xfrm>
          <a:custGeom>
            <a:avLst/>
            <a:gdLst/>
            <a:ahLst/>
            <a:cxnLst/>
            <a:rect l="l" t="t" r="r" b="b"/>
            <a:pathLst>
              <a:path w="923925" h="255270">
                <a:moveTo>
                  <a:pt x="847725" y="178523"/>
                </a:moveTo>
                <a:lnTo>
                  <a:pt x="847725" y="254727"/>
                </a:lnTo>
                <a:lnTo>
                  <a:pt x="911226" y="222973"/>
                </a:lnTo>
                <a:lnTo>
                  <a:pt x="860425" y="222973"/>
                </a:lnTo>
                <a:lnTo>
                  <a:pt x="860425" y="210273"/>
                </a:lnTo>
                <a:lnTo>
                  <a:pt x="911225" y="210273"/>
                </a:lnTo>
                <a:lnTo>
                  <a:pt x="847725" y="178523"/>
                </a:lnTo>
                <a:close/>
              </a:path>
              <a:path w="923925" h="255270">
                <a:moveTo>
                  <a:pt x="455675" y="6349"/>
                </a:moveTo>
                <a:lnTo>
                  <a:pt x="455675" y="222973"/>
                </a:lnTo>
                <a:lnTo>
                  <a:pt x="847725" y="222973"/>
                </a:lnTo>
                <a:lnTo>
                  <a:pt x="847725" y="216623"/>
                </a:lnTo>
                <a:lnTo>
                  <a:pt x="468375" y="216623"/>
                </a:lnTo>
                <a:lnTo>
                  <a:pt x="462025" y="210273"/>
                </a:lnTo>
                <a:lnTo>
                  <a:pt x="468375" y="210273"/>
                </a:lnTo>
                <a:lnTo>
                  <a:pt x="468375" y="12699"/>
                </a:lnTo>
                <a:lnTo>
                  <a:pt x="462025" y="12699"/>
                </a:lnTo>
                <a:lnTo>
                  <a:pt x="455675" y="6349"/>
                </a:lnTo>
                <a:close/>
              </a:path>
              <a:path w="923925" h="255270">
                <a:moveTo>
                  <a:pt x="911225" y="210273"/>
                </a:moveTo>
                <a:lnTo>
                  <a:pt x="860425" y="210273"/>
                </a:lnTo>
                <a:lnTo>
                  <a:pt x="860425" y="222973"/>
                </a:lnTo>
                <a:lnTo>
                  <a:pt x="911226" y="222973"/>
                </a:lnTo>
                <a:lnTo>
                  <a:pt x="923925" y="216623"/>
                </a:lnTo>
                <a:lnTo>
                  <a:pt x="911225" y="210273"/>
                </a:lnTo>
                <a:close/>
              </a:path>
              <a:path w="923925" h="255270">
                <a:moveTo>
                  <a:pt x="468375" y="210273"/>
                </a:moveTo>
                <a:lnTo>
                  <a:pt x="462025" y="210273"/>
                </a:lnTo>
                <a:lnTo>
                  <a:pt x="468375" y="216623"/>
                </a:lnTo>
                <a:lnTo>
                  <a:pt x="468375" y="210273"/>
                </a:lnTo>
                <a:close/>
              </a:path>
              <a:path w="923925" h="255270">
                <a:moveTo>
                  <a:pt x="847725" y="210273"/>
                </a:moveTo>
                <a:lnTo>
                  <a:pt x="468375" y="210273"/>
                </a:lnTo>
                <a:lnTo>
                  <a:pt x="468375" y="216623"/>
                </a:lnTo>
                <a:lnTo>
                  <a:pt x="847725" y="216623"/>
                </a:lnTo>
                <a:lnTo>
                  <a:pt x="847725" y="210273"/>
                </a:lnTo>
                <a:close/>
              </a:path>
              <a:path w="923925" h="255270">
                <a:moveTo>
                  <a:pt x="468375" y="0"/>
                </a:moveTo>
                <a:lnTo>
                  <a:pt x="0" y="0"/>
                </a:lnTo>
                <a:lnTo>
                  <a:pt x="0" y="12699"/>
                </a:lnTo>
                <a:lnTo>
                  <a:pt x="455675" y="12699"/>
                </a:lnTo>
                <a:lnTo>
                  <a:pt x="455675" y="6349"/>
                </a:lnTo>
                <a:lnTo>
                  <a:pt x="468375" y="6349"/>
                </a:lnTo>
                <a:lnTo>
                  <a:pt x="468375" y="0"/>
                </a:lnTo>
                <a:close/>
              </a:path>
              <a:path w="923925" h="255270">
                <a:moveTo>
                  <a:pt x="468375" y="6349"/>
                </a:moveTo>
                <a:lnTo>
                  <a:pt x="455675" y="6349"/>
                </a:lnTo>
                <a:lnTo>
                  <a:pt x="462025" y="12699"/>
                </a:lnTo>
                <a:lnTo>
                  <a:pt x="468375" y="12699"/>
                </a:lnTo>
                <a:lnTo>
                  <a:pt x="468375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Marcador de pie de página 18">
            <a:extLst>
              <a:ext uri="{FF2B5EF4-FFF2-40B4-BE49-F238E27FC236}">
                <a16:creationId xmlns:a16="http://schemas.microsoft.com/office/drawing/2014/main" id="{4815A2C4-CE3F-C112-07FA-3C33B78D69F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533400" y="6515100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22249236-484C-5F40-7DCF-773DC454A7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21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99567AB7-A590-D9A7-F659-FE8FF22A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FCBAF40D-DA4B-2BD8-B890-4FA4AAE8E713}"/>
              </a:ext>
            </a:extLst>
          </p:cNvPr>
          <p:cNvGrpSpPr/>
          <p:nvPr/>
        </p:nvGrpSpPr>
        <p:grpSpPr>
          <a:xfrm>
            <a:off x="7187330" y="774790"/>
            <a:ext cx="295560" cy="429480"/>
            <a:chOff x="7187330" y="774790"/>
            <a:chExt cx="29556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FB6AD611-5D1A-CED3-1F6E-39A798ADBA95}"/>
                    </a:ext>
                  </a:extLst>
                </p14:cNvPr>
                <p14:cNvContentPartPr/>
                <p14:nvPr/>
              </p14:nvContentPartPr>
              <p14:xfrm>
                <a:off x="7203170" y="792070"/>
                <a:ext cx="108720" cy="36432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FB6AD611-5D1A-CED3-1F6E-39A798ADBA9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94170" y="783070"/>
                  <a:ext cx="1263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569533B8-214F-4486-95E7-C0B4F845E21F}"/>
                    </a:ext>
                  </a:extLst>
                </p14:cNvPr>
                <p14:cNvContentPartPr/>
                <p14:nvPr/>
              </p14:nvContentPartPr>
              <p14:xfrm>
                <a:off x="7187330" y="774790"/>
                <a:ext cx="295560" cy="42948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569533B8-214F-4486-95E7-C0B4F845E21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330" y="766150"/>
                  <a:ext cx="313200" cy="44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E45B109D-436B-BC5E-67A4-BAAC20CD4370}"/>
                  </a:ext>
                </a:extLst>
              </p14:cNvPr>
              <p14:cNvContentPartPr/>
              <p14:nvPr/>
            </p14:nvContentPartPr>
            <p14:xfrm>
              <a:off x="8293250" y="702070"/>
              <a:ext cx="357480" cy="464400"/>
            </p14:xfrm>
          </p:contentPart>
        </mc:Choice>
        <mc:Fallback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E45B109D-436B-BC5E-67A4-BAAC20CD43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84610" y="693070"/>
                <a:ext cx="375120" cy="48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5050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Operaciones</a:t>
            </a:r>
            <a:r>
              <a:rPr sz="3600" spc="-60" dirty="0"/>
              <a:t> </a:t>
            </a:r>
            <a:r>
              <a:rPr sz="3600" spc="-15" dirty="0"/>
              <a:t>con</a:t>
            </a:r>
            <a:r>
              <a:rPr sz="3600" spc="-40" dirty="0"/>
              <a:t> </a:t>
            </a:r>
            <a:r>
              <a:rPr sz="3600" spc="-15" dirty="0"/>
              <a:t>Conjuntos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5019" y="2593339"/>
            <a:ext cx="1953260" cy="12827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7089" y="1459230"/>
            <a:ext cx="10251440" cy="955040"/>
          </a:xfrm>
          <a:prstGeom prst="rect">
            <a:avLst/>
          </a:prstGeom>
          <a:solidFill>
            <a:srgbClr val="F4B083"/>
          </a:solidFill>
          <a:ln w="12700">
            <a:solidFill>
              <a:srgbClr val="2E528F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475"/>
              </a:spcBef>
            </a:pPr>
            <a:r>
              <a:rPr sz="1800" b="1" dirty="0">
                <a:latin typeface="Arial"/>
                <a:cs typeface="Arial"/>
              </a:rPr>
              <a:t>Ejemplo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  <a:p>
            <a:pPr marL="88900">
              <a:lnSpc>
                <a:spcPts val="2130"/>
              </a:lnSpc>
            </a:pPr>
            <a:r>
              <a:rPr sz="1800" dirty="0">
                <a:latin typeface="Arial MT"/>
                <a:cs typeface="Arial MT"/>
              </a:rPr>
              <a:t>Dados dos conjuntos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A={1,2,3,4,5}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B={4,5,6,7,8,9}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 diferencia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simétrica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 estos conjuntos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será</a:t>
            </a:r>
            <a:endParaRPr sz="1800">
              <a:latin typeface="Arial MT"/>
              <a:cs typeface="Arial MT"/>
            </a:endParaRPr>
          </a:p>
          <a:p>
            <a:pPr marL="88900">
              <a:lnSpc>
                <a:spcPts val="2130"/>
              </a:lnSpc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Cambria Math"/>
                <a:cs typeface="Cambria Math"/>
              </a:rPr>
              <a:t>△</a:t>
            </a:r>
            <a:r>
              <a:rPr sz="1800" spc="90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Arial MT"/>
                <a:cs typeface="Arial MT"/>
              </a:rPr>
              <a:t>B={1,2,3,6,7,8,9}.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1280" y="3120009"/>
            <a:ext cx="5144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Usando </a:t>
            </a:r>
            <a:r>
              <a:rPr sz="1800" dirty="0">
                <a:latin typeface="Arial MT"/>
                <a:cs typeface="Arial MT"/>
              </a:rPr>
              <a:t>diagramas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Venn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 </a:t>
            </a:r>
            <a:r>
              <a:rPr sz="1800" dirty="0">
                <a:latin typeface="Arial MT"/>
                <a:cs typeface="Arial MT"/>
              </a:rPr>
              <a:t>tendría </a:t>
            </a:r>
            <a:r>
              <a:rPr sz="1800" spc="-5" dirty="0">
                <a:latin typeface="Arial MT"/>
                <a:cs typeface="Arial MT"/>
              </a:rPr>
              <a:t>lo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siguiente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71969" y="3247389"/>
            <a:ext cx="1205865" cy="76200"/>
          </a:xfrm>
          <a:custGeom>
            <a:avLst/>
            <a:gdLst/>
            <a:ahLst/>
            <a:cxnLst/>
            <a:rect l="l" t="t" r="r" b="b"/>
            <a:pathLst>
              <a:path w="1205865" h="76200">
                <a:moveTo>
                  <a:pt x="1129156" y="0"/>
                </a:moveTo>
                <a:lnTo>
                  <a:pt x="1129156" y="76200"/>
                </a:lnTo>
                <a:lnTo>
                  <a:pt x="1192656" y="44450"/>
                </a:lnTo>
                <a:lnTo>
                  <a:pt x="1141856" y="44450"/>
                </a:lnTo>
                <a:lnTo>
                  <a:pt x="1141856" y="31750"/>
                </a:lnTo>
                <a:lnTo>
                  <a:pt x="1192656" y="31750"/>
                </a:lnTo>
                <a:lnTo>
                  <a:pt x="1129156" y="0"/>
                </a:lnTo>
                <a:close/>
              </a:path>
              <a:path w="1205865" h="76200">
                <a:moveTo>
                  <a:pt x="112915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29156" y="44450"/>
                </a:lnTo>
                <a:lnTo>
                  <a:pt x="1129156" y="31750"/>
                </a:lnTo>
                <a:close/>
              </a:path>
              <a:path w="1205865" h="76200">
                <a:moveTo>
                  <a:pt x="1192656" y="31750"/>
                </a:moveTo>
                <a:lnTo>
                  <a:pt x="1141856" y="31750"/>
                </a:lnTo>
                <a:lnTo>
                  <a:pt x="1141856" y="44450"/>
                </a:lnTo>
                <a:lnTo>
                  <a:pt x="1192656" y="44450"/>
                </a:lnTo>
                <a:lnTo>
                  <a:pt x="1205356" y="38100"/>
                </a:lnTo>
                <a:lnTo>
                  <a:pt x="1192656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7830" y="4004309"/>
            <a:ext cx="11132820" cy="1094740"/>
          </a:xfrm>
          <a:prstGeom prst="rect">
            <a:avLst/>
          </a:prstGeom>
          <a:solidFill>
            <a:srgbClr val="F4B083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2039"/>
              </a:lnSpc>
            </a:pPr>
            <a:r>
              <a:rPr sz="1800" b="1" spc="-5" dirty="0">
                <a:latin typeface="Calibri"/>
                <a:cs typeface="Calibri"/>
              </a:rPr>
              <a:t>Ejemplo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Dados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conjuntos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F={x/x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estudiantes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juegan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fútbol}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B={x/x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estudiantes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juegan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básquet},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diferencia</a:t>
            </a:r>
            <a:endParaRPr sz="1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25"/>
              </a:spcBef>
              <a:tabLst>
                <a:tab pos="5892800" algn="l"/>
                <a:tab pos="6204585" algn="l"/>
              </a:tabLst>
            </a:pPr>
            <a:r>
              <a:rPr sz="1800" spc="-5" dirty="0">
                <a:latin typeface="Calibri"/>
                <a:cs typeface="Calibri"/>
              </a:rPr>
              <a:t>simétrica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será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mbria Math"/>
                <a:cs typeface="Cambria Math"/>
              </a:rPr>
              <a:t>△</a:t>
            </a:r>
            <a:r>
              <a:rPr sz="1800" spc="25" dirty="0">
                <a:latin typeface="Cambria Math"/>
                <a:cs typeface="Cambria Math"/>
              </a:rPr>
              <a:t> </a:t>
            </a:r>
            <a:r>
              <a:rPr sz="1800" dirty="0">
                <a:latin typeface="Calibri"/>
                <a:cs typeface="Calibri"/>
              </a:rPr>
              <a:t>B={x/x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estudiantes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sólo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juegan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fútbol	</a:t>
            </a:r>
            <a:r>
              <a:rPr sz="1800" dirty="0">
                <a:latin typeface="Calibri"/>
                <a:cs typeface="Calibri"/>
              </a:rPr>
              <a:t>y	</a:t>
            </a:r>
            <a:r>
              <a:rPr sz="1800" spc="-10" dirty="0">
                <a:latin typeface="Calibri"/>
                <a:cs typeface="Calibri"/>
              </a:rPr>
              <a:t>básquet}.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925" y="5657215"/>
            <a:ext cx="5145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Usando </a:t>
            </a:r>
            <a:r>
              <a:rPr sz="1800" dirty="0">
                <a:latin typeface="Arial MT"/>
                <a:cs typeface="Arial MT"/>
              </a:rPr>
              <a:t>diagramas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Venn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 </a:t>
            </a:r>
            <a:r>
              <a:rPr sz="1800" dirty="0">
                <a:latin typeface="Arial MT"/>
                <a:cs typeface="Arial MT"/>
              </a:rPr>
              <a:t>tendría </a:t>
            </a:r>
            <a:r>
              <a:rPr sz="1800" spc="-5" dirty="0">
                <a:latin typeface="Arial MT"/>
                <a:cs typeface="Arial MT"/>
              </a:rPr>
              <a:t>lo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siguiente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25590" y="5782309"/>
            <a:ext cx="1244600" cy="76200"/>
          </a:xfrm>
          <a:custGeom>
            <a:avLst/>
            <a:gdLst/>
            <a:ahLst/>
            <a:cxnLst/>
            <a:rect l="l" t="t" r="r" b="b"/>
            <a:pathLst>
              <a:path w="1244600" h="76200">
                <a:moveTo>
                  <a:pt x="1168273" y="0"/>
                </a:moveTo>
                <a:lnTo>
                  <a:pt x="1168273" y="76199"/>
                </a:lnTo>
                <a:lnTo>
                  <a:pt x="1231773" y="44449"/>
                </a:lnTo>
                <a:lnTo>
                  <a:pt x="1180973" y="44449"/>
                </a:lnTo>
                <a:lnTo>
                  <a:pt x="1180973" y="31749"/>
                </a:lnTo>
                <a:lnTo>
                  <a:pt x="1231773" y="31749"/>
                </a:lnTo>
                <a:lnTo>
                  <a:pt x="1168273" y="0"/>
                </a:lnTo>
                <a:close/>
              </a:path>
              <a:path w="1244600" h="76200">
                <a:moveTo>
                  <a:pt x="1168273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1168273" y="44449"/>
                </a:lnTo>
                <a:lnTo>
                  <a:pt x="1168273" y="31749"/>
                </a:lnTo>
                <a:close/>
              </a:path>
              <a:path w="1244600" h="76200">
                <a:moveTo>
                  <a:pt x="1231773" y="31749"/>
                </a:moveTo>
                <a:lnTo>
                  <a:pt x="1180973" y="31749"/>
                </a:lnTo>
                <a:lnTo>
                  <a:pt x="1180973" y="44449"/>
                </a:lnTo>
                <a:lnTo>
                  <a:pt x="1231773" y="44449"/>
                </a:lnTo>
                <a:lnTo>
                  <a:pt x="1244473" y="38099"/>
                </a:lnTo>
                <a:lnTo>
                  <a:pt x="1231773" y="317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9480" y="5326379"/>
            <a:ext cx="2065020" cy="1356360"/>
          </a:xfrm>
          <a:prstGeom prst="rect">
            <a:avLst/>
          </a:prstGeom>
        </p:spPr>
      </p:pic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5228CCDC-CBA1-BB8F-6B46-D084B2A4862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533400" y="6377940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FD51654E-08C2-1D45-793C-E9E604E6872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22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706B9261-A1AE-842D-2AA6-54B13DF7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71A5FA11-4D25-0385-A3E1-A67A97D0EE64}"/>
                  </a:ext>
                </a:extLst>
              </p14:cNvPr>
              <p14:cNvContentPartPr/>
              <p14:nvPr/>
            </p14:nvContentPartPr>
            <p14:xfrm>
              <a:off x="1762490" y="3971501"/>
              <a:ext cx="277200" cy="17244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71A5FA11-4D25-0385-A3E1-A67A97D0EE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3850" y="3962501"/>
                <a:ext cx="294840" cy="19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5050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Operaciones</a:t>
            </a:r>
            <a:r>
              <a:rPr sz="3600" spc="-60" dirty="0"/>
              <a:t> </a:t>
            </a:r>
            <a:r>
              <a:rPr sz="3600" spc="-15" dirty="0"/>
              <a:t>con</a:t>
            </a:r>
            <a:r>
              <a:rPr sz="3600" spc="-40" dirty="0"/>
              <a:t> </a:t>
            </a:r>
            <a:r>
              <a:rPr sz="3600" spc="-15" dirty="0"/>
              <a:t>Conjuntos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674620" y="3350259"/>
            <a:ext cx="6096000" cy="147574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 marR="128270">
              <a:lnSpc>
                <a:spcPct val="99600"/>
              </a:lnSpc>
              <a:spcBef>
                <a:spcPts val="310"/>
              </a:spcBef>
            </a:pPr>
            <a:r>
              <a:rPr sz="1800" spc="-5" dirty="0">
                <a:latin typeface="Times New Roman"/>
                <a:cs typeface="Times New Roman"/>
              </a:rPr>
              <a:t>Es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20" dirty="0">
                <a:latin typeface="Times New Roman"/>
                <a:cs typeface="Times New Roman"/>
              </a:rPr>
              <a:t>c</a:t>
            </a:r>
            <a:r>
              <a:rPr sz="1800" spc="-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ado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2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nju</a:t>
            </a:r>
            <a:r>
              <a:rPr sz="1800" spc="-5" dirty="0">
                <a:latin typeface="Times New Roman"/>
                <a:cs typeface="Times New Roman"/>
              </a:rPr>
              <a:t>nt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st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incluido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conj</a:t>
            </a:r>
            <a:r>
              <a:rPr sz="1800" spc="-25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nto  </a:t>
            </a:r>
            <a:r>
              <a:rPr sz="1800" spc="-5" dirty="0">
                <a:latin typeface="Times New Roman"/>
                <a:cs typeface="Times New Roman"/>
              </a:rPr>
              <a:t>universal U, </a:t>
            </a:r>
            <a:r>
              <a:rPr sz="1800" dirty="0">
                <a:latin typeface="Times New Roman"/>
                <a:cs typeface="Times New Roman"/>
              </a:rPr>
              <a:t>entonces el conjunto </a:t>
            </a:r>
            <a:r>
              <a:rPr sz="1800" spc="-10" dirty="0">
                <a:latin typeface="Times New Roman"/>
                <a:cs typeface="Times New Roman"/>
              </a:rPr>
              <a:t>complemento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A es </a:t>
            </a:r>
            <a:r>
              <a:rPr sz="1800" dirty="0">
                <a:latin typeface="Times New Roman"/>
                <a:cs typeface="Times New Roman"/>
              </a:rPr>
              <a:t>el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formado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todos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 elementos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del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conjunto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universal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pero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considerar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los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elementos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pertenezcan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5720" y="5069840"/>
            <a:ext cx="6096000" cy="127762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20955" rIns="0" bIns="0" rtlCol="0">
            <a:spAutoFit/>
          </a:bodyPr>
          <a:lstStyle/>
          <a:p>
            <a:pPr marL="158750" marR="131445" algn="just">
              <a:lnSpc>
                <a:spcPct val="106800"/>
              </a:lnSpc>
              <a:spcBef>
                <a:spcPts val="165"/>
              </a:spcBef>
            </a:pP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esta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operación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complemento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denota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 </a:t>
            </a:r>
            <a:r>
              <a:rPr sz="1800" spc="10" dirty="0">
                <a:latin typeface="Times New Roman"/>
                <a:cs typeface="Times New Roman"/>
              </a:rPr>
              <a:t>un </a:t>
            </a:r>
            <a:r>
              <a:rPr sz="1800" spc="-5" dirty="0">
                <a:latin typeface="Times New Roman"/>
                <a:cs typeface="Times New Roman"/>
              </a:rPr>
              <a:t>apostrofe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sobre</a:t>
            </a:r>
            <a:r>
              <a:rPr sz="1800" dirty="0">
                <a:latin typeface="Times New Roman"/>
                <a:cs typeface="Times New Roman"/>
              </a:rPr>
              <a:t> el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dirty="0">
                <a:latin typeface="Times New Roman"/>
                <a:cs typeface="Times New Roman"/>
              </a:rPr>
              <a:t> que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opera,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algo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como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esto </a:t>
            </a:r>
            <a:r>
              <a:rPr sz="1800" spc="15" dirty="0">
                <a:latin typeface="Times New Roman"/>
                <a:cs typeface="Times New Roman"/>
              </a:rPr>
              <a:t>A' </a:t>
            </a:r>
            <a:r>
              <a:rPr sz="1800" dirty="0">
                <a:latin typeface="Times New Roman"/>
                <a:cs typeface="Times New Roman"/>
              </a:rPr>
              <a:t>en donde el el </a:t>
            </a:r>
            <a:r>
              <a:rPr sz="1800" spc="-5" dirty="0">
                <a:latin typeface="Times New Roman"/>
                <a:cs typeface="Times New Roman"/>
              </a:rPr>
              <a:t>conjunto A es </a:t>
            </a:r>
            <a:r>
              <a:rPr sz="1800" dirty="0">
                <a:latin typeface="Times New Roman"/>
                <a:cs typeface="Times New Roman"/>
              </a:rPr>
              <a:t>el conjunto del cual </a:t>
            </a:r>
            <a:r>
              <a:rPr sz="1800" spc="-30" dirty="0">
                <a:latin typeface="Times New Roman"/>
                <a:cs typeface="Times New Roman"/>
              </a:rPr>
              <a:t>se 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hace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operación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complemento.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9" y="2070100"/>
            <a:ext cx="6096000" cy="98044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19050" rIns="0" bIns="0" rtlCol="0">
            <a:spAutoFit/>
          </a:bodyPr>
          <a:lstStyle/>
          <a:p>
            <a:pPr marL="158115" marR="129539" algn="just">
              <a:lnSpc>
                <a:spcPct val="107000"/>
              </a:lnSpc>
              <a:spcBef>
                <a:spcPts val="150"/>
              </a:spcBef>
            </a:pPr>
            <a:r>
              <a:rPr sz="1800" spc="-5" dirty="0">
                <a:latin typeface="Times New Roman"/>
                <a:cs typeface="Times New Roman"/>
              </a:rPr>
              <a:t>Es la operación </a:t>
            </a:r>
            <a:r>
              <a:rPr sz="1800" dirty="0">
                <a:latin typeface="Times New Roman"/>
                <a:cs typeface="Times New Roman"/>
              </a:rPr>
              <a:t>que </a:t>
            </a:r>
            <a:r>
              <a:rPr sz="1800" spc="-5" dirty="0">
                <a:latin typeface="Times New Roman"/>
                <a:cs typeface="Times New Roman"/>
              </a:rPr>
              <a:t>nos </a:t>
            </a:r>
            <a:r>
              <a:rPr sz="1800" spc="-10" dirty="0">
                <a:latin typeface="Times New Roman"/>
                <a:cs typeface="Times New Roman"/>
              </a:rPr>
              <a:t>permite </a:t>
            </a:r>
            <a:r>
              <a:rPr sz="1800" spc="-5" dirty="0">
                <a:latin typeface="Times New Roman"/>
                <a:cs typeface="Times New Roman"/>
              </a:rPr>
              <a:t>formar </a:t>
            </a:r>
            <a:r>
              <a:rPr sz="1800" dirty="0">
                <a:latin typeface="Times New Roman"/>
                <a:cs typeface="Times New Roman"/>
              </a:rPr>
              <a:t>un </a:t>
            </a:r>
            <a:r>
              <a:rPr sz="1800" spc="-5" dirty="0">
                <a:latin typeface="Times New Roman"/>
                <a:cs typeface="Times New Roman"/>
              </a:rPr>
              <a:t>conjunto </a:t>
            </a:r>
            <a:r>
              <a:rPr sz="1800" dirty="0">
                <a:latin typeface="Times New Roman"/>
                <a:cs typeface="Times New Roman"/>
              </a:rPr>
              <a:t>con </a:t>
            </a:r>
            <a:r>
              <a:rPr sz="1800" spc="-5" dirty="0">
                <a:latin typeface="Times New Roman"/>
                <a:cs typeface="Times New Roman"/>
              </a:rPr>
              <a:t>todos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 elementos </a:t>
            </a:r>
            <a:r>
              <a:rPr sz="1800" dirty="0">
                <a:latin typeface="Times New Roman"/>
                <a:cs typeface="Times New Roman"/>
              </a:rPr>
              <a:t>del </a:t>
            </a:r>
            <a:r>
              <a:rPr sz="1800" spc="-5" dirty="0">
                <a:latin typeface="Times New Roman"/>
                <a:cs typeface="Times New Roman"/>
              </a:rPr>
              <a:t>conjunto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referencia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-5" dirty="0">
                <a:latin typeface="Times New Roman"/>
                <a:cs typeface="Times New Roman"/>
              </a:rPr>
              <a:t>universal, </a:t>
            </a:r>
            <a:r>
              <a:rPr sz="1800" dirty="0">
                <a:latin typeface="Times New Roman"/>
                <a:cs typeface="Times New Roman"/>
              </a:rPr>
              <a:t>que no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están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conjunto.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4133" y="1339850"/>
            <a:ext cx="4584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imes New Roman"/>
                <a:cs typeface="Times New Roman"/>
              </a:rPr>
              <a:t>Complemento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un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conjunto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1889" y="3045460"/>
            <a:ext cx="1524000" cy="1082040"/>
          </a:xfrm>
          <a:custGeom>
            <a:avLst/>
            <a:gdLst/>
            <a:ahLst/>
            <a:cxnLst/>
            <a:rect l="l" t="t" r="r" b="b"/>
            <a:pathLst>
              <a:path w="1524000" h="1082039">
                <a:moveTo>
                  <a:pt x="1447799" y="1005332"/>
                </a:moveTo>
                <a:lnTo>
                  <a:pt x="1447799" y="1081532"/>
                </a:lnTo>
                <a:lnTo>
                  <a:pt x="1511299" y="1049782"/>
                </a:lnTo>
                <a:lnTo>
                  <a:pt x="1460499" y="1049782"/>
                </a:lnTo>
                <a:lnTo>
                  <a:pt x="1460499" y="1037082"/>
                </a:lnTo>
                <a:lnTo>
                  <a:pt x="1511299" y="1037082"/>
                </a:lnTo>
                <a:lnTo>
                  <a:pt x="1447799" y="1005332"/>
                </a:lnTo>
                <a:close/>
              </a:path>
              <a:path w="1524000" h="1082039">
                <a:moveTo>
                  <a:pt x="755649" y="6350"/>
                </a:moveTo>
                <a:lnTo>
                  <a:pt x="755649" y="1049782"/>
                </a:lnTo>
                <a:lnTo>
                  <a:pt x="1447799" y="1049782"/>
                </a:lnTo>
                <a:lnTo>
                  <a:pt x="1447799" y="1043432"/>
                </a:lnTo>
                <a:lnTo>
                  <a:pt x="768349" y="1043432"/>
                </a:lnTo>
                <a:lnTo>
                  <a:pt x="761999" y="1037082"/>
                </a:lnTo>
                <a:lnTo>
                  <a:pt x="768349" y="1037082"/>
                </a:lnTo>
                <a:lnTo>
                  <a:pt x="768349" y="12700"/>
                </a:lnTo>
                <a:lnTo>
                  <a:pt x="761999" y="12700"/>
                </a:lnTo>
                <a:lnTo>
                  <a:pt x="755649" y="6350"/>
                </a:lnTo>
                <a:close/>
              </a:path>
              <a:path w="1524000" h="1082039">
                <a:moveTo>
                  <a:pt x="1511299" y="1037082"/>
                </a:moveTo>
                <a:lnTo>
                  <a:pt x="1460499" y="1037082"/>
                </a:lnTo>
                <a:lnTo>
                  <a:pt x="1460499" y="1049782"/>
                </a:lnTo>
                <a:lnTo>
                  <a:pt x="1511299" y="1049782"/>
                </a:lnTo>
                <a:lnTo>
                  <a:pt x="1523999" y="1043432"/>
                </a:lnTo>
                <a:lnTo>
                  <a:pt x="1511299" y="1037082"/>
                </a:lnTo>
                <a:close/>
              </a:path>
              <a:path w="1524000" h="1082039">
                <a:moveTo>
                  <a:pt x="768349" y="1037082"/>
                </a:moveTo>
                <a:lnTo>
                  <a:pt x="761999" y="1037082"/>
                </a:lnTo>
                <a:lnTo>
                  <a:pt x="768349" y="1043432"/>
                </a:lnTo>
                <a:lnTo>
                  <a:pt x="768349" y="1037082"/>
                </a:lnTo>
                <a:close/>
              </a:path>
              <a:path w="1524000" h="1082039">
                <a:moveTo>
                  <a:pt x="1447799" y="1037082"/>
                </a:moveTo>
                <a:lnTo>
                  <a:pt x="768349" y="1037082"/>
                </a:lnTo>
                <a:lnTo>
                  <a:pt x="768349" y="1043432"/>
                </a:lnTo>
                <a:lnTo>
                  <a:pt x="1447799" y="1043432"/>
                </a:lnTo>
                <a:lnTo>
                  <a:pt x="1447799" y="1037082"/>
                </a:lnTo>
                <a:close/>
              </a:path>
              <a:path w="1524000" h="1082039">
                <a:moveTo>
                  <a:pt x="768349" y="0"/>
                </a:moveTo>
                <a:lnTo>
                  <a:pt x="0" y="0"/>
                </a:lnTo>
                <a:lnTo>
                  <a:pt x="0" y="12700"/>
                </a:lnTo>
                <a:lnTo>
                  <a:pt x="755649" y="12700"/>
                </a:lnTo>
                <a:lnTo>
                  <a:pt x="755649" y="6350"/>
                </a:lnTo>
                <a:lnTo>
                  <a:pt x="768349" y="6350"/>
                </a:lnTo>
                <a:lnTo>
                  <a:pt x="768349" y="0"/>
                </a:lnTo>
                <a:close/>
              </a:path>
              <a:path w="1524000" h="1082039">
                <a:moveTo>
                  <a:pt x="768349" y="6350"/>
                </a:moveTo>
                <a:lnTo>
                  <a:pt x="755649" y="6350"/>
                </a:lnTo>
                <a:lnTo>
                  <a:pt x="761999" y="12700"/>
                </a:lnTo>
                <a:lnTo>
                  <a:pt x="768349" y="12700"/>
                </a:lnTo>
                <a:lnTo>
                  <a:pt x="76834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4070" y="4820920"/>
            <a:ext cx="1524000" cy="1082040"/>
          </a:xfrm>
          <a:custGeom>
            <a:avLst/>
            <a:gdLst/>
            <a:ahLst/>
            <a:cxnLst/>
            <a:rect l="l" t="t" r="r" b="b"/>
            <a:pathLst>
              <a:path w="1524000" h="1082039">
                <a:moveTo>
                  <a:pt x="1447800" y="1005268"/>
                </a:moveTo>
                <a:lnTo>
                  <a:pt x="1447800" y="1081468"/>
                </a:lnTo>
                <a:lnTo>
                  <a:pt x="1511300" y="1049718"/>
                </a:lnTo>
                <a:lnTo>
                  <a:pt x="1460500" y="1049718"/>
                </a:lnTo>
                <a:lnTo>
                  <a:pt x="1460500" y="1037018"/>
                </a:lnTo>
                <a:lnTo>
                  <a:pt x="1511300" y="1037018"/>
                </a:lnTo>
                <a:lnTo>
                  <a:pt x="1447800" y="1005268"/>
                </a:lnTo>
                <a:close/>
              </a:path>
              <a:path w="1524000" h="1082039">
                <a:moveTo>
                  <a:pt x="755650" y="6349"/>
                </a:moveTo>
                <a:lnTo>
                  <a:pt x="755650" y="1049718"/>
                </a:lnTo>
                <a:lnTo>
                  <a:pt x="1447800" y="1049718"/>
                </a:lnTo>
                <a:lnTo>
                  <a:pt x="1447800" y="1043368"/>
                </a:lnTo>
                <a:lnTo>
                  <a:pt x="768350" y="1043368"/>
                </a:lnTo>
                <a:lnTo>
                  <a:pt x="762000" y="1037018"/>
                </a:lnTo>
                <a:lnTo>
                  <a:pt x="768350" y="1037018"/>
                </a:lnTo>
                <a:lnTo>
                  <a:pt x="768350" y="12699"/>
                </a:lnTo>
                <a:lnTo>
                  <a:pt x="762000" y="12699"/>
                </a:lnTo>
                <a:lnTo>
                  <a:pt x="755650" y="6349"/>
                </a:lnTo>
                <a:close/>
              </a:path>
              <a:path w="1524000" h="1082039">
                <a:moveTo>
                  <a:pt x="1511300" y="1037018"/>
                </a:moveTo>
                <a:lnTo>
                  <a:pt x="1460500" y="1037018"/>
                </a:lnTo>
                <a:lnTo>
                  <a:pt x="1460500" y="1049718"/>
                </a:lnTo>
                <a:lnTo>
                  <a:pt x="1511300" y="1049718"/>
                </a:lnTo>
                <a:lnTo>
                  <a:pt x="1524000" y="1043368"/>
                </a:lnTo>
                <a:lnTo>
                  <a:pt x="1511300" y="1037018"/>
                </a:lnTo>
                <a:close/>
              </a:path>
              <a:path w="1524000" h="1082039">
                <a:moveTo>
                  <a:pt x="768350" y="1037018"/>
                </a:moveTo>
                <a:lnTo>
                  <a:pt x="762000" y="1037018"/>
                </a:lnTo>
                <a:lnTo>
                  <a:pt x="768350" y="1043368"/>
                </a:lnTo>
                <a:lnTo>
                  <a:pt x="768350" y="1037018"/>
                </a:lnTo>
                <a:close/>
              </a:path>
              <a:path w="1524000" h="1082039">
                <a:moveTo>
                  <a:pt x="1447800" y="1037018"/>
                </a:moveTo>
                <a:lnTo>
                  <a:pt x="768350" y="1037018"/>
                </a:lnTo>
                <a:lnTo>
                  <a:pt x="768350" y="1043368"/>
                </a:lnTo>
                <a:lnTo>
                  <a:pt x="1447800" y="1043368"/>
                </a:lnTo>
                <a:lnTo>
                  <a:pt x="1447800" y="1037018"/>
                </a:lnTo>
                <a:close/>
              </a:path>
              <a:path w="1524000" h="1082039">
                <a:moveTo>
                  <a:pt x="768350" y="0"/>
                </a:moveTo>
                <a:lnTo>
                  <a:pt x="0" y="0"/>
                </a:lnTo>
                <a:lnTo>
                  <a:pt x="0" y="12699"/>
                </a:lnTo>
                <a:lnTo>
                  <a:pt x="755650" y="12699"/>
                </a:lnTo>
                <a:lnTo>
                  <a:pt x="755650" y="6349"/>
                </a:lnTo>
                <a:lnTo>
                  <a:pt x="768350" y="6349"/>
                </a:lnTo>
                <a:lnTo>
                  <a:pt x="768350" y="0"/>
                </a:lnTo>
                <a:close/>
              </a:path>
              <a:path w="1524000" h="1082039">
                <a:moveTo>
                  <a:pt x="768350" y="6349"/>
                </a:moveTo>
                <a:lnTo>
                  <a:pt x="755650" y="6349"/>
                </a:lnTo>
                <a:lnTo>
                  <a:pt x="762000" y="12699"/>
                </a:lnTo>
                <a:lnTo>
                  <a:pt x="768350" y="12699"/>
                </a:lnTo>
                <a:lnTo>
                  <a:pt x="768350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553116D0-94EA-459D-FA7B-D210424743F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154818EB-73DF-2389-EC91-95D336565D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23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CFD8BCB5-2832-C037-944A-6F93E87D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32AC8D7E-D1F2-129E-308C-9DD09C3C48A6}"/>
              </a:ext>
            </a:extLst>
          </p:cNvPr>
          <p:cNvGrpSpPr/>
          <p:nvPr/>
        </p:nvGrpSpPr>
        <p:grpSpPr>
          <a:xfrm>
            <a:off x="8602850" y="1948301"/>
            <a:ext cx="318600" cy="430920"/>
            <a:chOff x="8602850" y="1948301"/>
            <a:chExt cx="31860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39A7D122-BF13-70B2-3C09-0E087393BC3D}"/>
                    </a:ext>
                  </a:extLst>
                </p14:cNvPr>
                <p14:cNvContentPartPr/>
                <p14:nvPr/>
              </p14:nvContentPartPr>
              <p14:xfrm>
                <a:off x="8602850" y="2130461"/>
                <a:ext cx="123840" cy="24732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39A7D122-BF13-70B2-3C09-0E087393BC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93850" y="2121461"/>
                  <a:ext cx="141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913EC810-EE6F-15B6-C399-AB36E92B04D0}"/>
                    </a:ext>
                  </a:extLst>
                </p14:cNvPr>
                <p14:cNvContentPartPr/>
                <p14:nvPr/>
              </p14:nvContentPartPr>
              <p14:xfrm>
                <a:off x="8741090" y="2096621"/>
                <a:ext cx="72720" cy="28260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913EC810-EE6F-15B6-C399-AB36E92B04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32450" y="2087621"/>
                  <a:ext cx="90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B019DBB5-36E8-F0C5-73BC-62FD717B2745}"/>
                    </a:ext>
                  </a:extLst>
                </p14:cNvPr>
                <p14:cNvContentPartPr/>
                <p14:nvPr/>
              </p14:nvContentPartPr>
              <p14:xfrm>
                <a:off x="8639570" y="2209661"/>
                <a:ext cx="162360" cy="5616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B019DBB5-36E8-F0C5-73BC-62FD717B27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30570" y="2201021"/>
                  <a:ext cx="180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C8B1E099-A83D-B561-E4BD-3C97C791FDEA}"/>
                    </a:ext>
                  </a:extLst>
                </p14:cNvPr>
                <p14:cNvContentPartPr/>
                <p14:nvPr/>
              </p14:nvContentPartPr>
              <p14:xfrm>
                <a:off x="8869610" y="1948301"/>
                <a:ext cx="51840" cy="12744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C8B1E099-A83D-B561-E4BD-3C97C791FD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60610" y="1939301"/>
                  <a:ext cx="6948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C30D21C-3E9A-620B-8430-6924486E458C}"/>
              </a:ext>
            </a:extLst>
          </p:cNvPr>
          <p:cNvGrpSpPr/>
          <p:nvPr/>
        </p:nvGrpSpPr>
        <p:grpSpPr>
          <a:xfrm>
            <a:off x="4320290" y="1043621"/>
            <a:ext cx="4142160" cy="620640"/>
            <a:chOff x="4320290" y="1043621"/>
            <a:chExt cx="4142160" cy="62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A71953E6-D150-C244-8A7F-E2852B5DD36D}"/>
                    </a:ext>
                  </a:extLst>
                </p14:cNvPr>
                <p14:cNvContentPartPr/>
                <p14:nvPr/>
              </p14:nvContentPartPr>
              <p14:xfrm>
                <a:off x="4448810" y="1043621"/>
                <a:ext cx="4013640" cy="62064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A71953E6-D150-C244-8A7F-E2852B5DD3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39810" y="1034981"/>
                  <a:ext cx="403128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864B442A-8179-2284-9DB2-79C2F4F75490}"/>
                    </a:ext>
                  </a:extLst>
                </p14:cNvPr>
                <p14:cNvContentPartPr/>
                <p14:nvPr/>
              </p14:nvContentPartPr>
              <p14:xfrm>
                <a:off x="4320290" y="1101221"/>
                <a:ext cx="196920" cy="26208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864B442A-8179-2284-9DB2-79C2F4F754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11650" y="1092221"/>
                  <a:ext cx="214560" cy="279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5050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Operaciones</a:t>
            </a:r>
            <a:r>
              <a:rPr sz="3600" spc="-60" dirty="0"/>
              <a:t> </a:t>
            </a:r>
            <a:r>
              <a:rPr sz="3600" spc="-15" dirty="0"/>
              <a:t>con</a:t>
            </a:r>
            <a:r>
              <a:rPr sz="3600" spc="-40" dirty="0"/>
              <a:t> </a:t>
            </a:r>
            <a:r>
              <a:rPr sz="3600" spc="-15" dirty="0"/>
              <a:t>Conjuntos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22019" y="1633220"/>
            <a:ext cx="10627360" cy="120142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73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305"/>
              </a:spcBef>
            </a:pPr>
            <a:r>
              <a:rPr sz="1800" spc="-10" dirty="0">
                <a:latin typeface="Times New Roman"/>
                <a:cs typeface="Times New Roman"/>
              </a:rPr>
              <a:t>Ejemplo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91440">
              <a:lnSpc>
                <a:spcPts val="2140"/>
              </a:lnSpc>
            </a:pPr>
            <a:r>
              <a:rPr sz="1800" spc="-5" dirty="0">
                <a:latin typeface="Times New Roman"/>
                <a:cs typeface="Times New Roman"/>
              </a:rPr>
              <a:t>Dado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Universal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U={1,2,3,4,5,6,7,8,9}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A={1,2,9},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A'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estará formado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los</a:t>
            </a:r>
            <a:endParaRPr sz="1800">
              <a:latin typeface="Times New Roman"/>
              <a:cs typeface="Times New Roman"/>
            </a:endParaRPr>
          </a:p>
          <a:p>
            <a:pPr marL="91440">
              <a:lnSpc>
                <a:spcPts val="2140"/>
              </a:lnSpc>
            </a:pPr>
            <a:r>
              <a:rPr sz="1800" spc="-10" dirty="0">
                <a:latin typeface="Times New Roman"/>
                <a:cs typeface="Times New Roman"/>
              </a:rPr>
              <a:t>siguientes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elementos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A'={3,4,5,6,7,8}.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9347" y="3480434"/>
            <a:ext cx="5145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Usando </a:t>
            </a:r>
            <a:r>
              <a:rPr sz="1800" dirty="0">
                <a:latin typeface="Arial MT"/>
                <a:cs typeface="Arial MT"/>
              </a:rPr>
              <a:t>diagramas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Venn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 </a:t>
            </a:r>
            <a:r>
              <a:rPr sz="1800" dirty="0">
                <a:latin typeface="Arial MT"/>
                <a:cs typeface="Arial MT"/>
              </a:rPr>
              <a:t>tendría </a:t>
            </a:r>
            <a:r>
              <a:rPr sz="1800" spc="-5" dirty="0">
                <a:latin typeface="Arial MT"/>
                <a:cs typeface="Arial MT"/>
              </a:rPr>
              <a:t>lo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siguiente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6900" y="3009900"/>
            <a:ext cx="1960879" cy="13030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7200" y="4452620"/>
            <a:ext cx="11318240" cy="107696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4000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latin typeface="Times New Roman"/>
                <a:cs typeface="Times New Roman"/>
              </a:rPr>
              <a:t>Ejemplo </a:t>
            </a:r>
            <a:r>
              <a:rPr sz="1800" b="1" dirty="0"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  <a:p>
            <a:pPr marL="156210">
              <a:lnSpc>
                <a:spcPct val="100000"/>
              </a:lnSpc>
              <a:spcBef>
                <a:spcPts val="900"/>
              </a:spcBef>
            </a:pPr>
            <a:r>
              <a:rPr sz="1800" spc="-5" dirty="0">
                <a:latin typeface="Times New Roman"/>
                <a:cs typeface="Times New Roman"/>
              </a:rPr>
              <a:t>Dado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Universal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U={x/x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estudiantes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un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colegio}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V={x/x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estudiantes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que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juegan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voley},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</a:t>
            </a:r>
            <a:endParaRPr sz="1800">
              <a:latin typeface="Times New Roman"/>
              <a:cs typeface="Times New Roman"/>
            </a:endParaRPr>
          </a:p>
          <a:p>
            <a:pPr marL="156210">
              <a:lnSpc>
                <a:spcPct val="100000"/>
              </a:lnSpc>
              <a:spcBef>
                <a:spcPts val="140"/>
              </a:spcBef>
            </a:pP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V'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estará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formado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por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siguientes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elementos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V'={x/x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estudiantes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 no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juegan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voley}.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1077" y="5993129"/>
            <a:ext cx="4636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Usando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diagramas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Venn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tendría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siguiente: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8219" y="5588000"/>
            <a:ext cx="1711960" cy="1135380"/>
          </a:xfrm>
          <a:prstGeom prst="rect">
            <a:avLst/>
          </a:prstGeom>
        </p:spPr>
      </p:pic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2BC82282-84D0-9D95-5255-A3CF403CFE1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609600" y="6515100"/>
            <a:ext cx="3901440" cy="342900"/>
          </a:xfrm>
        </p:spPr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483C7411-22F4-2E3F-D511-4A39A1BC3D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24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C2B4E0DB-B652-087E-C96D-01B61564A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E7B200E7-28FD-700D-BD52-2BE0F4225CE4}"/>
              </a:ext>
            </a:extLst>
          </p:cNvPr>
          <p:cNvGrpSpPr/>
          <p:nvPr/>
        </p:nvGrpSpPr>
        <p:grpSpPr>
          <a:xfrm>
            <a:off x="7771970" y="6124390"/>
            <a:ext cx="190080" cy="241920"/>
            <a:chOff x="7771970" y="6124390"/>
            <a:chExt cx="19008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DBA89051-6B69-B714-25F2-D9C7AC729A83}"/>
                    </a:ext>
                  </a:extLst>
                </p14:cNvPr>
                <p14:cNvContentPartPr/>
                <p14:nvPr/>
              </p14:nvContentPartPr>
              <p14:xfrm>
                <a:off x="7771970" y="6124390"/>
                <a:ext cx="91800" cy="22680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DBA89051-6B69-B714-25F2-D9C7AC729A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2970" y="6115750"/>
                  <a:ext cx="109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C268714F-E7C1-F14C-A56F-C7886669B273}"/>
                    </a:ext>
                  </a:extLst>
                </p14:cNvPr>
                <p14:cNvContentPartPr/>
                <p14:nvPr/>
              </p14:nvContentPartPr>
              <p14:xfrm>
                <a:off x="7868090" y="6153550"/>
                <a:ext cx="93960" cy="21276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C268714F-E7C1-F14C-A56F-C7886669B2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59090" y="6144910"/>
                  <a:ext cx="11160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58A841F-2252-DE6D-7A25-17BFFB4322C0}"/>
              </a:ext>
            </a:extLst>
          </p:cNvPr>
          <p:cNvGrpSpPr/>
          <p:nvPr/>
        </p:nvGrpSpPr>
        <p:grpSpPr>
          <a:xfrm>
            <a:off x="8379650" y="5859070"/>
            <a:ext cx="559800" cy="754200"/>
            <a:chOff x="8379650" y="5859070"/>
            <a:chExt cx="559800" cy="75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0DB7819D-507B-BA7D-B1FF-B405A68EE05E}"/>
                    </a:ext>
                  </a:extLst>
                </p14:cNvPr>
                <p14:cNvContentPartPr/>
                <p14:nvPr/>
              </p14:nvContentPartPr>
              <p14:xfrm>
                <a:off x="8379650" y="5943670"/>
                <a:ext cx="59760" cy="21204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0DB7819D-507B-BA7D-B1FF-B405A68EE05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71010" y="5935030"/>
                  <a:ext cx="77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E0C82AA5-4761-C394-D6E1-C1C9CB3A7908}"/>
                    </a:ext>
                  </a:extLst>
                </p14:cNvPr>
                <p14:cNvContentPartPr/>
                <p14:nvPr/>
              </p14:nvContentPartPr>
              <p14:xfrm>
                <a:off x="8380730" y="5938630"/>
                <a:ext cx="240120" cy="28548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E0C82AA5-4761-C394-D6E1-C1C9CB3A79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71730" y="5929630"/>
                  <a:ext cx="2577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A027F249-70CA-5387-E0B2-EF327E6D295C}"/>
                    </a:ext>
                  </a:extLst>
                </p14:cNvPr>
                <p14:cNvContentPartPr/>
                <p14:nvPr/>
              </p14:nvContentPartPr>
              <p14:xfrm>
                <a:off x="8695730" y="5859070"/>
                <a:ext cx="243720" cy="28548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A027F249-70CA-5387-E0B2-EF327E6D29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86730" y="5850070"/>
                  <a:ext cx="2613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F0A546BD-2B38-BF3E-4E03-92FF31AE1867}"/>
                    </a:ext>
                  </a:extLst>
                </p14:cNvPr>
                <p14:cNvContentPartPr/>
                <p14:nvPr/>
              </p14:nvContentPartPr>
              <p14:xfrm>
                <a:off x="8485130" y="6345790"/>
                <a:ext cx="294480" cy="26748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F0A546BD-2B38-BF3E-4E03-92FF31AE186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76130" y="6337150"/>
                  <a:ext cx="312120" cy="2851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1882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Conjuntos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528570" y="713739"/>
            <a:ext cx="9663557" cy="3605530"/>
            <a:chOff x="2528570" y="713739"/>
            <a:chExt cx="9663557" cy="3605530"/>
          </a:xfrm>
        </p:grpSpPr>
        <p:sp>
          <p:nvSpPr>
            <p:cNvPr id="4" name="object 4"/>
            <p:cNvSpPr/>
            <p:nvPr/>
          </p:nvSpPr>
          <p:spPr>
            <a:xfrm>
              <a:off x="10918952" y="713739"/>
              <a:ext cx="1273175" cy="2532380"/>
            </a:xfrm>
            <a:custGeom>
              <a:avLst/>
              <a:gdLst/>
              <a:ahLst/>
              <a:cxnLst/>
              <a:rect l="l" t="t" r="r" b="b"/>
              <a:pathLst>
                <a:path w="1273175" h="2532380">
                  <a:moveTo>
                    <a:pt x="1273048" y="0"/>
                  </a:moveTo>
                  <a:lnTo>
                    <a:pt x="508" y="1266190"/>
                  </a:lnTo>
                  <a:lnTo>
                    <a:pt x="232219" y="1496758"/>
                  </a:lnTo>
                  <a:lnTo>
                    <a:pt x="0" y="1728978"/>
                  </a:lnTo>
                  <a:lnTo>
                    <a:pt x="456311" y="2185289"/>
                  </a:lnTo>
                  <a:lnTo>
                    <a:pt x="689698" y="1951964"/>
                  </a:lnTo>
                  <a:lnTo>
                    <a:pt x="1273048" y="2532380"/>
                  </a:lnTo>
                  <a:lnTo>
                    <a:pt x="1273048" y="0"/>
                  </a:lnTo>
                  <a:close/>
                </a:path>
              </a:pathLst>
            </a:custGeom>
            <a:solidFill>
              <a:srgbClr val="FFC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28570" y="2282189"/>
              <a:ext cx="7000240" cy="2037080"/>
            </a:xfrm>
            <a:custGeom>
              <a:avLst/>
              <a:gdLst/>
              <a:ahLst/>
              <a:cxnLst/>
              <a:rect l="l" t="t" r="r" b="b"/>
              <a:pathLst>
                <a:path w="7000240" h="2037079">
                  <a:moveTo>
                    <a:pt x="7000240" y="0"/>
                  </a:moveTo>
                  <a:lnTo>
                    <a:pt x="0" y="0"/>
                  </a:lnTo>
                  <a:lnTo>
                    <a:pt x="0" y="2037080"/>
                  </a:lnTo>
                  <a:lnTo>
                    <a:pt x="7000240" y="2037080"/>
                  </a:lnTo>
                  <a:lnTo>
                    <a:pt x="70002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28570" y="2282189"/>
              <a:ext cx="7000240" cy="2037080"/>
            </a:xfrm>
            <a:custGeom>
              <a:avLst/>
              <a:gdLst/>
              <a:ahLst/>
              <a:cxnLst/>
              <a:rect l="l" t="t" r="r" b="b"/>
              <a:pathLst>
                <a:path w="7000240" h="2037079">
                  <a:moveTo>
                    <a:pt x="0" y="2037080"/>
                  </a:moveTo>
                  <a:lnTo>
                    <a:pt x="7000240" y="2037080"/>
                  </a:lnTo>
                  <a:lnTo>
                    <a:pt x="7000240" y="0"/>
                  </a:lnTo>
                  <a:lnTo>
                    <a:pt x="0" y="0"/>
                  </a:lnTo>
                  <a:lnTo>
                    <a:pt x="0" y="20370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4140" y="2443479"/>
              <a:ext cx="6766559" cy="1795780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0" y="4602479"/>
            <a:ext cx="1014094" cy="2016760"/>
          </a:xfrm>
          <a:custGeom>
            <a:avLst/>
            <a:gdLst/>
            <a:ahLst/>
            <a:cxnLst/>
            <a:rect l="l" t="t" r="r" b="b"/>
            <a:pathLst>
              <a:path w="1014094" h="2016759">
                <a:moveTo>
                  <a:pt x="1014056" y="1369021"/>
                </a:moveTo>
                <a:lnTo>
                  <a:pt x="832980" y="1187958"/>
                </a:lnTo>
                <a:lnTo>
                  <a:pt x="1013460" y="1008380"/>
                </a:lnTo>
                <a:lnTo>
                  <a:pt x="0" y="0"/>
                </a:lnTo>
                <a:lnTo>
                  <a:pt x="0" y="2016760"/>
                </a:lnTo>
                <a:lnTo>
                  <a:pt x="488759" y="1530438"/>
                </a:lnTo>
                <a:lnTo>
                  <a:pt x="670699" y="1712366"/>
                </a:lnTo>
                <a:lnTo>
                  <a:pt x="1014056" y="1369021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86529" y="1545272"/>
            <a:ext cx="4469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NOTACIÓN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CONJUNTOS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4360" y="4790440"/>
            <a:ext cx="8463280" cy="163830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40005" rIns="0" bIns="0" rtlCol="0">
            <a:spAutoFit/>
          </a:bodyPr>
          <a:lstStyle/>
          <a:p>
            <a:pPr marL="615950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latin typeface="Times New Roman"/>
                <a:cs typeface="Times New Roman"/>
              </a:rPr>
              <a:t>Ejemplo: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utilice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notación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correcta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para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escribir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conjuntos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dados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endParaRPr sz="1800">
              <a:latin typeface="Times New Roman"/>
              <a:cs typeface="Times New Roman"/>
            </a:endParaRPr>
          </a:p>
          <a:p>
            <a:pPr marL="1007744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ejemplo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anterior:</a:t>
            </a:r>
            <a:endParaRPr sz="1800">
              <a:latin typeface="Times New Roman"/>
              <a:cs typeface="Times New Roman"/>
            </a:endParaRPr>
          </a:p>
          <a:p>
            <a:pPr marL="158750" marR="1926589">
              <a:lnSpc>
                <a:spcPct val="100000"/>
              </a:lnSpc>
              <a:spcBef>
                <a:spcPts val="1260"/>
              </a:spcBef>
            </a:pPr>
            <a:r>
              <a:rPr sz="1800" spc="-5" dirty="0">
                <a:latin typeface="Times New Roman"/>
                <a:cs typeface="Times New Roman"/>
              </a:rPr>
              <a:t>A= </a:t>
            </a:r>
            <a:r>
              <a:rPr sz="1800" dirty="0">
                <a:latin typeface="Times New Roman"/>
                <a:cs typeface="Times New Roman"/>
              </a:rPr>
              <a:t>{El </a:t>
            </a:r>
            <a:r>
              <a:rPr sz="1800" spc="-5" dirty="0">
                <a:latin typeface="Times New Roman"/>
                <a:cs typeface="Times New Roman"/>
              </a:rPr>
              <a:t>conjunto formado </a:t>
            </a:r>
            <a:r>
              <a:rPr sz="1800" dirty="0">
                <a:latin typeface="Times New Roman"/>
                <a:cs typeface="Times New Roman"/>
              </a:rPr>
              <a:t>por </a:t>
            </a:r>
            <a:r>
              <a:rPr sz="1800" spc="-5" dirty="0">
                <a:latin typeface="Times New Roman"/>
                <a:cs typeface="Times New Roman"/>
              </a:rPr>
              <a:t>los colores </a:t>
            </a:r>
            <a:r>
              <a:rPr sz="1800" dirty="0">
                <a:latin typeface="Times New Roman"/>
                <a:cs typeface="Times New Roman"/>
              </a:rPr>
              <a:t>de la bandera de </a:t>
            </a:r>
            <a:r>
              <a:rPr sz="1800" spc="-5" dirty="0">
                <a:latin typeface="Times New Roman"/>
                <a:cs typeface="Times New Roman"/>
              </a:rPr>
              <a:t>Colombia}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B= </a:t>
            </a:r>
            <a:r>
              <a:rPr sz="1800" spc="-10" dirty="0">
                <a:latin typeface="Times New Roman"/>
                <a:cs typeface="Times New Roman"/>
              </a:rPr>
              <a:t>{La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colección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letras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palabra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“murciélago”}</a:t>
            </a:r>
            <a:endParaRPr sz="1800">
              <a:latin typeface="Times New Roman"/>
              <a:cs typeface="Times New Roman"/>
            </a:endParaRPr>
          </a:p>
          <a:p>
            <a:pPr marL="151130">
              <a:lnSpc>
                <a:spcPts val="2125"/>
              </a:lnSpc>
            </a:pPr>
            <a:r>
              <a:rPr sz="1800" dirty="0">
                <a:latin typeface="Times New Roman"/>
                <a:cs typeface="Times New Roman"/>
              </a:rPr>
              <a:t>C=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{El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conjunto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formado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dígitos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número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345923238}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71B7A6DE-CC46-7D64-1572-ACA5AF4741A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685800" y="6593839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DE51F469-0DCC-5F74-5ACC-3947C310B8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3</a:t>
            </a:fld>
            <a:endParaRPr lang="es-MX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CCDD42A8-828D-83F2-5F36-F6B6030A73DA}"/>
                  </a:ext>
                </a:extLst>
              </p14:cNvPr>
              <p14:cNvContentPartPr/>
              <p14:nvPr/>
            </p14:nvContentPartPr>
            <p14:xfrm>
              <a:off x="3837170" y="2659750"/>
              <a:ext cx="140760" cy="24120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CCDD42A8-828D-83F2-5F36-F6B6030A73D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28170" y="2650750"/>
                <a:ext cx="158400" cy="25884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8E55AA38-81A1-3CB2-8E27-E6A736E4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71" y="307136"/>
            <a:ext cx="2990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9E298417-2201-9F65-C2D0-B5C1366092A5}"/>
                  </a:ext>
                </a:extLst>
              </p14:cNvPr>
              <p14:cNvContentPartPr/>
              <p14:nvPr/>
            </p14:nvContentPartPr>
            <p14:xfrm>
              <a:off x="7771250" y="3319630"/>
              <a:ext cx="1918440" cy="11304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9E298417-2201-9F65-C2D0-B5C1366092A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762610" y="3310630"/>
                <a:ext cx="19360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DBC2857-FB84-4E1A-F3A9-ED56F6DA5382}"/>
                  </a:ext>
                </a:extLst>
              </p14:cNvPr>
              <p14:cNvContentPartPr/>
              <p14:nvPr/>
            </p14:nvContentPartPr>
            <p14:xfrm>
              <a:off x="2961650" y="3746230"/>
              <a:ext cx="1695960" cy="113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DBC2857-FB84-4E1A-F3A9-ED56F6DA538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53010" y="3737230"/>
                <a:ext cx="1713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38B22D6F-FB7C-713C-E41B-B06220E6F677}"/>
                  </a:ext>
                </a:extLst>
              </p14:cNvPr>
              <p14:cNvContentPartPr/>
              <p14:nvPr/>
            </p14:nvContentPartPr>
            <p14:xfrm>
              <a:off x="8214770" y="2983390"/>
              <a:ext cx="1428480" cy="3888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38B22D6F-FB7C-713C-E41B-B06220E6F67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206130" y="2974390"/>
                <a:ext cx="1446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A6D0360F-0278-B315-1C9F-B21AD29949AB}"/>
                  </a:ext>
                </a:extLst>
              </p14:cNvPr>
              <p14:cNvContentPartPr/>
              <p14:nvPr/>
            </p14:nvContentPartPr>
            <p14:xfrm>
              <a:off x="2785250" y="3331150"/>
              <a:ext cx="1206360" cy="8640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A6D0360F-0278-B315-1C9F-B21AD29949A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76610" y="3322150"/>
                <a:ext cx="1224000" cy="10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1882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Conjuntos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69301" y="2370582"/>
          <a:ext cx="9914890" cy="4242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8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140"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Є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pertenece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;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está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en,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elemento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∩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intersección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Ɇ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pertenece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&gt;=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mayor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140"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tales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que,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los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cuales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menor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59"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{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},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φ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conjunto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vacío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≥=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mayor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igual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141"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subconjunto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de,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incluido</a:t>
                      </a:r>
                      <a:r>
                        <a:rPr sz="20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≤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menor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igual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410"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ȼ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incluido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Ʌ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589"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ᴜ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unión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918952" y="713739"/>
            <a:ext cx="1273175" cy="2532380"/>
          </a:xfrm>
          <a:custGeom>
            <a:avLst/>
            <a:gdLst/>
            <a:ahLst/>
            <a:cxnLst/>
            <a:rect l="l" t="t" r="r" b="b"/>
            <a:pathLst>
              <a:path w="1273175" h="2532380">
                <a:moveTo>
                  <a:pt x="1273048" y="0"/>
                </a:moveTo>
                <a:lnTo>
                  <a:pt x="508" y="1266190"/>
                </a:lnTo>
                <a:lnTo>
                  <a:pt x="232219" y="1496758"/>
                </a:lnTo>
                <a:lnTo>
                  <a:pt x="0" y="1728978"/>
                </a:lnTo>
                <a:lnTo>
                  <a:pt x="456311" y="2185289"/>
                </a:lnTo>
                <a:lnTo>
                  <a:pt x="689698" y="1951964"/>
                </a:lnTo>
                <a:lnTo>
                  <a:pt x="1273048" y="2532380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2479"/>
            <a:ext cx="1014094" cy="2016760"/>
          </a:xfrm>
          <a:custGeom>
            <a:avLst/>
            <a:gdLst/>
            <a:ahLst/>
            <a:cxnLst/>
            <a:rect l="l" t="t" r="r" b="b"/>
            <a:pathLst>
              <a:path w="1014094" h="2016759">
                <a:moveTo>
                  <a:pt x="1014056" y="1369021"/>
                </a:moveTo>
                <a:lnTo>
                  <a:pt x="832980" y="1187958"/>
                </a:lnTo>
                <a:lnTo>
                  <a:pt x="1013460" y="1008380"/>
                </a:lnTo>
                <a:lnTo>
                  <a:pt x="0" y="0"/>
                </a:lnTo>
                <a:lnTo>
                  <a:pt x="0" y="2016760"/>
                </a:lnTo>
                <a:lnTo>
                  <a:pt x="488759" y="1530438"/>
                </a:lnTo>
                <a:lnTo>
                  <a:pt x="670699" y="1712366"/>
                </a:lnTo>
                <a:lnTo>
                  <a:pt x="1014056" y="1369021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38370" y="1276350"/>
            <a:ext cx="2717800" cy="57404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750"/>
              </a:spcBef>
            </a:pPr>
            <a:r>
              <a:rPr sz="2400" b="1" spc="-40" dirty="0">
                <a:latin typeface="Arial"/>
                <a:cs typeface="Arial"/>
              </a:rPr>
              <a:t>NOTACIÓN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4D0A1FC-2A9F-2178-EE63-8648769CAC6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685800" y="6591300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36285CF3-010C-7F30-6FC3-FB313FDA0F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4</a:t>
            </a:fld>
            <a:endParaRPr lang="es-MX"/>
          </a:p>
        </p:txBody>
      </p:sp>
      <p:pic>
        <p:nvPicPr>
          <p:cNvPr id="6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7BA9CA6D-CE6E-8E99-08D2-C99F6339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71" y="307136"/>
            <a:ext cx="2990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68B78EE8-7786-9713-994E-0A103494408F}"/>
                  </a:ext>
                </a:extLst>
              </p14:cNvPr>
              <p14:cNvContentPartPr/>
              <p14:nvPr/>
            </p14:nvContentPartPr>
            <p14:xfrm>
              <a:off x="1324370" y="2395510"/>
              <a:ext cx="542880" cy="5961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68B78EE8-7786-9713-994E-0A10349440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5730" y="2386870"/>
                <a:ext cx="56052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3FF61F33-7281-C4A5-2284-06E85522D486}"/>
                  </a:ext>
                </a:extLst>
              </p14:cNvPr>
              <p14:cNvContentPartPr/>
              <p14:nvPr/>
            </p14:nvContentPartPr>
            <p14:xfrm>
              <a:off x="2578970" y="2897350"/>
              <a:ext cx="676440" cy="67824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3FF61F33-7281-C4A5-2284-06E85522D4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9970" y="2888350"/>
                <a:ext cx="69408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C721A033-EF5A-5FB9-F6CE-3E946293936C}"/>
                  </a:ext>
                </a:extLst>
              </p14:cNvPr>
              <p14:cNvContentPartPr/>
              <p14:nvPr/>
            </p14:nvContentPartPr>
            <p14:xfrm>
              <a:off x="2603450" y="4182910"/>
              <a:ext cx="22680" cy="1800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C721A033-EF5A-5FB9-F6CE-3E946293936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4450" y="4173910"/>
                <a:ext cx="4032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o 14">
            <a:extLst>
              <a:ext uri="{FF2B5EF4-FFF2-40B4-BE49-F238E27FC236}">
                <a16:creationId xmlns:a16="http://schemas.microsoft.com/office/drawing/2014/main" id="{281C20AD-A00D-BFDD-9D46-B2BAFF01D386}"/>
              </a:ext>
            </a:extLst>
          </p:cNvPr>
          <p:cNvGrpSpPr/>
          <p:nvPr/>
        </p:nvGrpSpPr>
        <p:grpSpPr>
          <a:xfrm>
            <a:off x="1590770" y="3950350"/>
            <a:ext cx="416880" cy="782280"/>
            <a:chOff x="1590770" y="3950350"/>
            <a:chExt cx="416880" cy="78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233204F9-576E-E86C-1655-8AD38F83742E}"/>
                    </a:ext>
                  </a:extLst>
                </p14:cNvPr>
                <p14:cNvContentPartPr/>
                <p14:nvPr/>
              </p14:nvContentPartPr>
              <p14:xfrm>
                <a:off x="1590770" y="4195870"/>
                <a:ext cx="416880" cy="27360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233204F9-576E-E86C-1655-8AD38F8374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82130" y="4187230"/>
                  <a:ext cx="434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A8BE5963-AD1B-BF18-9E27-03690683CBEB}"/>
                    </a:ext>
                  </a:extLst>
                </p14:cNvPr>
                <p14:cNvContentPartPr/>
                <p14:nvPr/>
              </p14:nvContentPartPr>
              <p14:xfrm>
                <a:off x="1619210" y="3950350"/>
                <a:ext cx="343800" cy="78228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A8BE5963-AD1B-BF18-9E27-03690683CB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10210" y="3941350"/>
                  <a:ext cx="361440" cy="79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60C492D-CA52-BD93-6F5F-2C09964F77B4}"/>
              </a:ext>
            </a:extLst>
          </p:cNvPr>
          <p:cNvGrpSpPr/>
          <p:nvPr/>
        </p:nvGrpSpPr>
        <p:grpSpPr>
          <a:xfrm>
            <a:off x="2925290" y="5926030"/>
            <a:ext cx="335520" cy="573120"/>
            <a:chOff x="2925290" y="5926030"/>
            <a:chExt cx="33552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3921D7A9-FFCE-69EA-F004-8B144F70E29A}"/>
                    </a:ext>
                  </a:extLst>
                </p14:cNvPr>
                <p14:cNvContentPartPr/>
                <p14:nvPr/>
              </p14:nvContentPartPr>
              <p14:xfrm>
                <a:off x="2997290" y="6067870"/>
                <a:ext cx="176040" cy="43128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3921D7A9-FFCE-69EA-F004-8B144F70E2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88290" y="6059230"/>
                  <a:ext cx="1936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BFE96A68-B9C8-E388-7216-92C50A581B5E}"/>
                    </a:ext>
                  </a:extLst>
                </p14:cNvPr>
                <p14:cNvContentPartPr/>
                <p14:nvPr/>
              </p14:nvContentPartPr>
              <p14:xfrm>
                <a:off x="2925290" y="5926030"/>
                <a:ext cx="335520" cy="6336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BFE96A68-B9C8-E388-7216-92C50A581B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16290" y="5917030"/>
                  <a:ext cx="35316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0EEE382B-BAA2-D7D7-7DF6-4528906408BD}"/>
                  </a:ext>
                </a:extLst>
              </p14:cNvPr>
              <p14:cNvContentPartPr/>
              <p14:nvPr/>
            </p14:nvContentPartPr>
            <p14:xfrm>
              <a:off x="7445450" y="2429710"/>
              <a:ext cx="730800" cy="63036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0EEE382B-BAA2-D7D7-7DF6-4528906408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36810" y="2420710"/>
                <a:ext cx="748440" cy="64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2986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Números</a:t>
            </a:r>
            <a:r>
              <a:rPr sz="3600" spc="-95" dirty="0"/>
              <a:t> </a:t>
            </a:r>
            <a:r>
              <a:rPr sz="3600" spc="-15" dirty="0"/>
              <a:t>Reales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43890" y="1146809"/>
            <a:ext cx="10906760" cy="5473700"/>
          </a:xfrm>
          <a:custGeom>
            <a:avLst/>
            <a:gdLst/>
            <a:ahLst/>
            <a:cxnLst/>
            <a:rect l="l" t="t" r="r" b="b"/>
            <a:pathLst>
              <a:path w="10906760" h="5473700">
                <a:moveTo>
                  <a:pt x="9271000" y="164338"/>
                </a:moveTo>
                <a:lnTo>
                  <a:pt x="9265133" y="120637"/>
                </a:lnTo>
                <a:lnTo>
                  <a:pt x="9248572" y="81381"/>
                </a:lnTo>
                <a:lnTo>
                  <a:pt x="9222880" y="48120"/>
                </a:lnTo>
                <a:lnTo>
                  <a:pt x="9189618" y="22428"/>
                </a:lnTo>
                <a:lnTo>
                  <a:pt x="9150363" y="5867"/>
                </a:lnTo>
                <a:lnTo>
                  <a:pt x="9106662" y="0"/>
                </a:lnTo>
                <a:lnTo>
                  <a:pt x="164338" y="0"/>
                </a:lnTo>
                <a:lnTo>
                  <a:pt x="120650" y="5867"/>
                </a:lnTo>
                <a:lnTo>
                  <a:pt x="81394" y="22428"/>
                </a:lnTo>
                <a:lnTo>
                  <a:pt x="48133" y="48120"/>
                </a:lnTo>
                <a:lnTo>
                  <a:pt x="22428" y="81381"/>
                </a:lnTo>
                <a:lnTo>
                  <a:pt x="5867" y="120637"/>
                </a:lnTo>
                <a:lnTo>
                  <a:pt x="0" y="164338"/>
                </a:lnTo>
                <a:lnTo>
                  <a:pt x="0" y="1479042"/>
                </a:lnTo>
                <a:lnTo>
                  <a:pt x="5867" y="1522755"/>
                </a:lnTo>
                <a:lnTo>
                  <a:pt x="22428" y="1562011"/>
                </a:lnTo>
                <a:lnTo>
                  <a:pt x="48133" y="1595272"/>
                </a:lnTo>
                <a:lnTo>
                  <a:pt x="81394" y="1620964"/>
                </a:lnTo>
                <a:lnTo>
                  <a:pt x="120650" y="1637525"/>
                </a:lnTo>
                <a:lnTo>
                  <a:pt x="164338" y="1643380"/>
                </a:lnTo>
                <a:lnTo>
                  <a:pt x="9106662" y="1643380"/>
                </a:lnTo>
                <a:lnTo>
                  <a:pt x="9150363" y="1637525"/>
                </a:lnTo>
                <a:lnTo>
                  <a:pt x="9189618" y="1620964"/>
                </a:lnTo>
                <a:lnTo>
                  <a:pt x="9222880" y="1595272"/>
                </a:lnTo>
                <a:lnTo>
                  <a:pt x="9248572" y="1562011"/>
                </a:lnTo>
                <a:lnTo>
                  <a:pt x="9265133" y="1522755"/>
                </a:lnTo>
                <a:lnTo>
                  <a:pt x="9271000" y="1479042"/>
                </a:lnTo>
                <a:lnTo>
                  <a:pt x="9271000" y="164338"/>
                </a:lnTo>
                <a:close/>
              </a:path>
              <a:path w="10906760" h="5473700">
                <a:moveTo>
                  <a:pt x="10088880" y="2079498"/>
                </a:moveTo>
                <a:lnTo>
                  <a:pt x="10083013" y="2035797"/>
                </a:lnTo>
                <a:lnTo>
                  <a:pt x="10066452" y="1996541"/>
                </a:lnTo>
                <a:lnTo>
                  <a:pt x="10040760" y="1963280"/>
                </a:lnTo>
                <a:lnTo>
                  <a:pt x="10007498" y="1937588"/>
                </a:lnTo>
                <a:lnTo>
                  <a:pt x="9968243" y="1921027"/>
                </a:lnTo>
                <a:lnTo>
                  <a:pt x="9924542" y="1915160"/>
                </a:lnTo>
                <a:lnTo>
                  <a:pt x="982205" y="1915160"/>
                </a:lnTo>
                <a:lnTo>
                  <a:pt x="938504" y="1921027"/>
                </a:lnTo>
                <a:lnTo>
                  <a:pt x="899248" y="1937588"/>
                </a:lnTo>
                <a:lnTo>
                  <a:pt x="865987" y="1963280"/>
                </a:lnTo>
                <a:lnTo>
                  <a:pt x="840295" y="1996541"/>
                </a:lnTo>
                <a:lnTo>
                  <a:pt x="823734" y="2035797"/>
                </a:lnTo>
                <a:lnTo>
                  <a:pt x="817880" y="2079498"/>
                </a:lnTo>
                <a:lnTo>
                  <a:pt x="817880" y="3394202"/>
                </a:lnTo>
                <a:lnTo>
                  <a:pt x="823734" y="3437915"/>
                </a:lnTo>
                <a:lnTo>
                  <a:pt x="840295" y="3477171"/>
                </a:lnTo>
                <a:lnTo>
                  <a:pt x="865987" y="3510432"/>
                </a:lnTo>
                <a:lnTo>
                  <a:pt x="899248" y="3536124"/>
                </a:lnTo>
                <a:lnTo>
                  <a:pt x="938504" y="3552685"/>
                </a:lnTo>
                <a:lnTo>
                  <a:pt x="982205" y="3558540"/>
                </a:lnTo>
                <a:lnTo>
                  <a:pt x="9924542" y="3558540"/>
                </a:lnTo>
                <a:lnTo>
                  <a:pt x="9968243" y="3552685"/>
                </a:lnTo>
                <a:lnTo>
                  <a:pt x="10007498" y="3536124"/>
                </a:lnTo>
                <a:lnTo>
                  <a:pt x="10040760" y="3510432"/>
                </a:lnTo>
                <a:lnTo>
                  <a:pt x="10066452" y="3477171"/>
                </a:lnTo>
                <a:lnTo>
                  <a:pt x="10083013" y="3437915"/>
                </a:lnTo>
                <a:lnTo>
                  <a:pt x="10088880" y="3394202"/>
                </a:lnTo>
                <a:lnTo>
                  <a:pt x="10088880" y="2079498"/>
                </a:lnTo>
                <a:close/>
              </a:path>
              <a:path w="10906760" h="5473700">
                <a:moveTo>
                  <a:pt x="10906760" y="3996944"/>
                </a:moveTo>
                <a:lnTo>
                  <a:pt x="10900893" y="3953306"/>
                </a:lnTo>
                <a:lnTo>
                  <a:pt x="10884370" y="3914114"/>
                </a:lnTo>
                <a:lnTo>
                  <a:pt x="10858716" y="3880904"/>
                </a:lnTo>
                <a:lnTo>
                  <a:pt x="10825505" y="3855250"/>
                </a:lnTo>
                <a:lnTo>
                  <a:pt x="10786313" y="3838727"/>
                </a:lnTo>
                <a:lnTo>
                  <a:pt x="10742676" y="3832860"/>
                </a:lnTo>
                <a:lnTo>
                  <a:pt x="1799844" y="3832860"/>
                </a:lnTo>
                <a:lnTo>
                  <a:pt x="1756194" y="3838727"/>
                </a:lnTo>
                <a:lnTo>
                  <a:pt x="1717001" y="3855250"/>
                </a:lnTo>
                <a:lnTo>
                  <a:pt x="1683791" y="3880904"/>
                </a:lnTo>
                <a:lnTo>
                  <a:pt x="1658137" y="3914114"/>
                </a:lnTo>
                <a:lnTo>
                  <a:pt x="1641614" y="3953306"/>
                </a:lnTo>
                <a:lnTo>
                  <a:pt x="1635760" y="3996944"/>
                </a:lnTo>
                <a:lnTo>
                  <a:pt x="1635760" y="5309616"/>
                </a:lnTo>
                <a:lnTo>
                  <a:pt x="1641614" y="5353240"/>
                </a:lnTo>
                <a:lnTo>
                  <a:pt x="1658137" y="5392432"/>
                </a:lnTo>
                <a:lnTo>
                  <a:pt x="1683791" y="5425643"/>
                </a:lnTo>
                <a:lnTo>
                  <a:pt x="1717001" y="5451297"/>
                </a:lnTo>
                <a:lnTo>
                  <a:pt x="1756194" y="5467845"/>
                </a:lnTo>
                <a:lnTo>
                  <a:pt x="1799844" y="5473700"/>
                </a:lnTo>
                <a:lnTo>
                  <a:pt x="10742676" y="5473700"/>
                </a:lnTo>
                <a:lnTo>
                  <a:pt x="10786313" y="5467845"/>
                </a:lnTo>
                <a:lnTo>
                  <a:pt x="10825505" y="5451297"/>
                </a:lnTo>
                <a:lnTo>
                  <a:pt x="10858716" y="5425643"/>
                </a:lnTo>
                <a:lnTo>
                  <a:pt x="10884370" y="5392432"/>
                </a:lnTo>
                <a:lnTo>
                  <a:pt x="10900893" y="5353240"/>
                </a:lnTo>
                <a:lnTo>
                  <a:pt x="10906760" y="5309616"/>
                </a:lnTo>
                <a:lnTo>
                  <a:pt x="10906760" y="399694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7077" y="1292643"/>
            <a:ext cx="8117205" cy="50990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DETERMINACIÓN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CONJUNTOS</a:t>
            </a:r>
            <a:endParaRPr sz="1800" dirty="0">
              <a:latin typeface="Calibri"/>
              <a:cs typeface="Calibri"/>
            </a:endParaRPr>
          </a:p>
          <a:p>
            <a:pPr marL="184785" marR="733425" indent="-172720" algn="just">
              <a:lnSpc>
                <a:spcPts val="1980"/>
              </a:lnSpc>
              <a:spcBef>
                <a:spcPts val="795"/>
              </a:spcBef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determinación de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conjunto corresponde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la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manera como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éste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puede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expresarse.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determinar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se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utilizan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formas: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determinación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extensión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determinación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comprensión.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libri"/>
              <a:buChar char="•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Calibri"/>
              <a:buChar char="•"/>
            </a:pPr>
            <a:endParaRPr sz="2450" dirty="0">
              <a:latin typeface="Calibri"/>
              <a:cs typeface="Calibri"/>
            </a:endParaRPr>
          </a:p>
          <a:p>
            <a:pPr marL="830580" algn="just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Determinación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conjuntos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extensión</a:t>
            </a:r>
            <a:endParaRPr sz="1800" dirty="0">
              <a:latin typeface="Calibri"/>
              <a:cs typeface="Calibri"/>
            </a:endParaRPr>
          </a:p>
          <a:p>
            <a:pPr marL="1003300" marR="123189" lvl="1" indent="-172720" algn="just">
              <a:lnSpc>
                <a:spcPct val="91700"/>
              </a:lnSpc>
              <a:spcBef>
                <a:spcPts val="760"/>
              </a:spcBef>
              <a:buChar char="•"/>
              <a:tabLst>
                <a:tab pos="100393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conjunto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está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determinado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 extensión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cuando se escriben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uno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todos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elementos.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Cuando el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conjunto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finito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 escriben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entre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llaves,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separados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por comas.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Cuando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infinito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se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escriben</a:t>
            </a:r>
            <a:r>
              <a:rPr sz="1800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entre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llaves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algunos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elementos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se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ponen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puntos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suspensivos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Calibri"/>
              <a:buChar char="•"/>
            </a:pP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Calibri"/>
              <a:buChar char="•"/>
            </a:pPr>
            <a:endParaRPr sz="2200" dirty="0">
              <a:latin typeface="Calibri"/>
              <a:cs typeface="Calibri"/>
            </a:endParaRPr>
          </a:p>
          <a:p>
            <a:pPr marL="164846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Ejemplo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Determine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extensión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conjuntos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ejemplo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anterior.</a:t>
            </a:r>
            <a:endParaRPr sz="1800" dirty="0">
              <a:latin typeface="Calibri"/>
              <a:cs typeface="Calibri"/>
            </a:endParaRPr>
          </a:p>
          <a:p>
            <a:pPr marL="1872614" lvl="2" indent="-224790">
              <a:lnSpc>
                <a:spcPct val="100000"/>
              </a:lnSpc>
              <a:spcBef>
                <a:spcPts val="585"/>
              </a:spcBef>
              <a:buChar char="•"/>
              <a:tabLst>
                <a:tab pos="187325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{amarillo,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azul,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rojo}</a:t>
            </a:r>
            <a:endParaRPr sz="1800" dirty="0">
              <a:latin typeface="Calibri"/>
              <a:cs typeface="Calibri"/>
            </a:endParaRPr>
          </a:p>
          <a:p>
            <a:pPr marL="1821814" lvl="2" indent="-173990">
              <a:lnSpc>
                <a:spcPct val="100000"/>
              </a:lnSpc>
              <a:spcBef>
                <a:spcPts val="140"/>
              </a:spcBef>
              <a:buChar char="•"/>
              <a:tabLst>
                <a:tab pos="182245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{m,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r,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c, i,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g,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o}</a:t>
            </a:r>
            <a:endParaRPr sz="1800" dirty="0">
              <a:latin typeface="Calibri"/>
              <a:cs typeface="Calibri"/>
            </a:endParaRPr>
          </a:p>
          <a:p>
            <a:pPr marL="1821814" lvl="2" indent="-173990">
              <a:lnSpc>
                <a:spcPct val="100000"/>
              </a:lnSpc>
              <a:spcBef>
                <a:spcPts val="160"/>
              </a:spcBef>
              <a:buChar char="•"/>
              <a:tabLst>
                <a:tab pos="182245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{3,4,5,9,2,8}, no se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repiten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elementos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713739"/>
            <a:ext cx="12192127" cy="5905500"/>
            <a:chOff x="0" y="713739"/>
            <a:chExt cx="12192127" cy="5905500"/>
          </a:xfrm>
        </p:grpSpPr>
        <p:sp>
          <p:nvSpPr>
            <p:cNvPr id="6" name="object 6"/>
            <p:cNvSpPr/>
            <p:nvPr/>
          </p:nvSpPr>
          <p:spPr>
            <a:xfrm>
              <a:off x="8848090" y="2391409"/>
              <a:ext cx="1066800" cy="1069340"/>
            </a:xfrm>
            <a:custGeom>
              <a:avLst/>
              <a:gdLst/>
              <a:ahLst/>
              <a:cxnLst/>
              <a:rect l="l" t="t" r="r" b="b"/>
              <a:pathLst>
                <a:path w="1066800" h="1069339">
                  <a:moveTo>
                    <a:pt x="826769" y="0"/>
                  </a:moveTo>
                  <a:lnTo>
                    <a:pt x="240029" y="0"/>
                  </a:lnTo>
                  <a:lnTo>
                    <a:pt x="240029" y="589279"/>
                  </a:lnTo>
                  <a:lnTo>
                    <a:pt x="0" y="589279"/>
                  </a:lnTo>
                  <a:lnTo>
                    <a:pt x="533400" y="1069339"/>
                  </a:lnTo>
                  <a:lnTo>
                    <a:pt x="1066800" y="589279"/>
                  </a:lnTo>
                  <a:lnTo>
                    <a:pt x="826769" y="589279"/>
                  </a:lnTo>
                  <a:lnTo>
                    <a:pt x="82676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48090" y="2391409"/>
              <a:ext cx="1066800" cy="1069340"/>
            </a:xfrm>
            <a:custGeom>
              <a:avLst/>
              <a:gdLst/>
              <a:ahLst/>
              <a:cxnLst/>
              <a:rect l="l" t="t" r="r" b="b"/>
              <a:pathLst>
                <a:path w="1066800" h="1069339">
                  <a:moveTo>
                    <a:pt x="0" y="589279"/>
                  </a:moveTo>
                  <a:lnTo>
                    <a:pt x="240029" y="589279"/>
                  </a:lnTo>
                  <a:lnTo>
                    <a:pt x="240029" y="0"/>
                  </a:lnTo>
                  <a:lnTo>
                    <a:pt x="826769" y="0"/>
                  </a:lnTo>
                  <a:lnTo>
                    <a:pt x="826769" y="589279"/>
                  </a:lnTo>
                  <a:lnTo>
                    <a:pt x="1066800" y="589279"/>
                  </a:lnTo>
                  <a:lnTo>
                    <a:pt x="533400" y="1069339"/>
                  </a:lnTo>
                  <a:lnTo>
                    <a:pt x="0" y="589279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65969" y="429640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826770" y="0"/>
                  </a:moveTo>
                  <a:lnTo>
                    <a:pt x="240029" y="0"/>
                  </a:lnTo>
                  <a:lnTo>
                    <a:pt x="240029" y="586739"/>
                  </a:lnTo>
                  <a:lnTo>
                    <a:pt x="0" y="586739"/>
                  </a:lnTo>
                  <a:lnTo>
                    <a:pt x="533400" y="1066799"/>
                  </a:lnTo>
                  <a:lnTo>
                    <a:pt x="1066800" y="586739"/>
                  </a:lnTo>
                  <a:lnTo>
                    <a:pt x="826770" y="586739"/>
                  </a:lnTo>
                  <a:lnTo>
                    <a:pt x="82677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65969" y="429640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86739"/>
                  </a:moveTo>
                  <a:lnTo>
                    <a:pt x="240029" y="586739"/>
                  </a:lnTo>
                  <a:lnTo>
                    <a:pt x="240029" y="0"/>
                  </a:lnTo>
                  <a:lnTo>
                    <a:pt x="826770" y="0"/>
                  </a:lnTo>
                  <a:lnTo>
                    <a:pt x="826770" y="586739"/>
                  </a:lnTo>
                  <a:lnTo>
                    <a:pt x="1066800" y="586739"/>
                  </a:lnTo>
                  <a:lnTo>
                    <a:pt x="533400" y="1066799"/>
                  </a:lnTo>
                  <a:lnTo>
                    <a:pt x="0" y="586739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18952" y="713739"/>
              <a:ext cx="1273175" cy="2532380"/>
            </a:xfrm>
            <a:custGeom>
              <a:avLst/>
              <a:gdLst/>
              <a:ahLst/>
              <a:cxnLst/>
              <a:rect l="l" t="t" r="r" b="b"/>
              <a:pathLst>
                <a:path w="1273175" h="2532380">
                  <a:moveTo>
                    <a:pt x="1273048" y="0"/>
                  </a:moveTo>
                  <a:lnTo>
                    <a:pt x="508" y="1266190"/>
                  </a:lnTo>
                  <a:lnTo>
                    <a:pt x="232219" y="1496758"/>
                  </a:lnTo>
                  <a:lnTo>
                    <a:pt x="0" y="1728978"/>
                  </a:lnTo>
                  <a:lnTo>
                    <a:pt x="456311" y="2185289"/>
                  </a:lnTo>
                  <a:lnTo>
                    <a:pt x="689698" y="1951964"/>
                  </a:lnTo>
                  <a:lnTo>
                    <a:pt x="1273048" y="2532380"/>
                  </a:lnTo>
                  <a:lnTo>
                    <a:pt x="1273048" y="0"/>
                  </a:lnTo>
                  <a:close/>
                </a:path>
              </a:pathLst>
            </a:custGeom>
            <a:solidFill>
              <a:srgbClr val="FFC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602479"/>
              <a:ext cx="1014094" cy="2016760"/>
            </a:xfrm>
            <a:custGeom>
              <a:avLst/>
              <a:gdLst/>
              <a:ahLst/>
              <a:cxnLst/>
              <a:rect l="l" t="t" r="r" b="b"/>
              <a:pathLst>
                <a:path w="1014094" h="2016759">
                  <a:moveTo>
                    <a:pt x="1014056" y="1369021"/>
                  </a:moveTo>
                  <a:lnTo>
                    <a:pt x="832980" y="1187958"/>
                  </a:lnTo>
                  <a:lnTo>
                    <a:pt x="1013460" y="1008380"/>
                  </a:lnTo>
                  <a:lnTo>
                    <a:pt x="0" y="0"/>
                  </a:lnTo>
                  <a:lnTo>
                    <a:pt x="0" y="2016760"/>
                  </a:lnTo>
                  <a:lnTo>
                    <a:pt x="488759" y="1530438"/>
                  </a:lnTo>
                  <a:lnTo>
                    <a:pt x="670699" y="1712366"/>
                  </a:lnTo>
                  <a:lnTo>
                    <a:pt x="1014056" y="1369021"/>
                  </a:lnTo>
                  <a:close/>
                </a:path>
              </a:pathLst>
            </a:custGeom>
            <a:solidFill>
              <a:srgbClr val="4471C4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Marcador de pie de página 13">
            <a:extLst>
              <a:ext uri="{FF2B5EF4-FFF2-40B4-BE49-F238E27FC236}">
                <a16:creationId xmlns:a16="http://schemas.microsoft.com/office/drawing/2014/main" id="{071F701D-4679-DAB1-6383-8DC78ACC059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685800" y="6591300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E024D46E-AAA2-F69C-8DC4-1FB51DCE15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5</a:t>
            </a:fld>
            <a:endParaRPr lang="es-MX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7AD61B58-E91C-F200-D752-20D298C31E7E}"/>
                  </a:ext>
                </a:extLst>
              </p14:cNvPr>
              <p14:cNvContentPartPr/>
              <p14:nvPr/>
            </p14:nvContentPartPr>
            <p14:xfrm>
              <a:off x="2779130" y="2434030"/>
              <a:ext cx="105480" cy="6408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7AD61B58-E91C-F200-D752-20D298C31E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0130" y="2425030"/>
                <a:ext cx="1231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E98B8F6B-1F83-12F6-A9C4-48DD174D425A}"/>
                  </a:ext>
                </a:extLst>
              </p14:cNvPr>
              <p14:cNvContentPartPr/>
              <p14:nvPr/>
            </p14:nvContentPartPr>
            <p14:xfrm>
              <a:off x="9042050" y="580030"/>
              <a:ext cx="56520" cy="5688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E98B8F6B-1F83-12F6-A9C4-48DD174D42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33410" y="571030"/>
                <a:ext cx="74160" cy="745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FE36BD27-F077-366D-22F1-BB340E0D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71" y="307136"/>
            <a:ext cx="2990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7CFB8CC5-FD6D-C698-6F52-99EA9DFD67FC}"/>
                  </a:ext>
                </a:extLst>
              </p14:cNvPr>
              <p14:cNvContentPartPr/>
              <p14:nvPr/>
            </p14:nvContentPartPr>
            <p14:xfrm>
              <a:off x="385130" y="230110"/>
              <a:ext cx="4128480" cy="96588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7CFB8CC5-FD6D-C698-6F52-99EA9DFD67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130" y="221110"/>
                <a:ext cx="4146120" cy="9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o 86">
            <a:extLst>
              <a:ext uri="{FF2B5EF4-FFF2-40B4-BE49-F238E27FC236}">
                <a16:creationId xmlns:a16="http://schemas.microsoft.com/office/drawing/2014/main" id="{5F65FDD0-EB19-AE52-C797-02626EA73490}"/>
              </a:ext>
            </a:extLst>
          </p:cNvPr>
          <p:cNvGrpSpPr/>
          <p:nvPr/>
        </p:nvGrpSpPr>
        <p:grpSpPr>
          <a:xfrm>
            <a:off x="6489290" y="5344630"/>
            <a:ext cx="7255800" cy="1317960"/>
            <a:chOff x="6489290" y="5344630"/>
            <a:chExt cx="725580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FA388AA2-EC91-5D9B-F639-B1F577971EC8}"/>
                    </a:ext>
                  </a:extLst>
                </p14:cNvPr>
                <p14:cNvContentPartPr/>
                <p14:nvPr/>
              </p14:nvContentPartPr>
              <p14:xfrm>
                <a:off x="6489290" y="5612470"/>
                <a:ext cx="149040" cy="18504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FA388AA2-EC91-5D9B-F639-B1F577971E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80290" y="5603470"/>
                  <a:ext cx="166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E4980203-4AB6-1AA6-6F54-FABABF2EBD13}"/>
                    </a:ext>
                  </a:extLst>
                </p14:cNvPr>
                <p14:cNvContentPartPr/>
                <p14:nvPr/>
              </p14:nvContentPartPr>
              <p14:xfrm>
                <a:off x="6680810" y="5528950"/>
                <a:ext cx="80280" cy="2199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E4980203-4AB6-1AA6-6F54-FABABF2EBD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71810" y="5520310"/>
                  <a:ext cx="97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BC919A36-4A3F-4878-8C8D-7AD8CA1A6546}"/>
                    </a:ext>
                  </a:extLst>
                </p14:cNvPr>
                <p14:cNvContentPartPr/>
                <p14:nvPr/>
              </p14:nvContentPartPr>
              <p14:xfrm>
                <a:off x="6630410" y="5611030"/>
                <a:ext cx="463680" cy="7452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BC919A36-4A3F-4878-8C8D-7AD8CA1A654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21410" y="5602030"/>
                  <a:ext cx="481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B70C9B29-B453-6B5B-0F74-D2D150ABADD4}"/>
                    </a:ext>
                  </a:extLst>
                </p14:cNvPr>
                <p14:cNvContentPartPr/>
                <p14:nvPr/>
              </p14:nvContentPartPr>
              <p14:xfrm>
                <a:off x="6938210" y="5715430"/>
                <a:ext cx="157320" cy="720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B70C9B29-B453-6B5B-0F74-D2D150ABAD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29210" y="5706430"/>
                  <a:ext cx="174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2BC6BA43-FB1C-0418-EEE0-DA961DB119C0}"/>
                    </a:ext>
                  </a:extLst>
                </p14:cNvPr>
                <p14:cNvContentPartPr/>
                <p14:nvPr/>
              </p14:nvContentPartPr>
              <p14:xfrm>
                <a:off x="7328450" y="5440390"/>
                <a:ext cx="132120" cy="42012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2BC6BA43-FB1C-0418-EEE0-DA961DB119C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19450" y="5431390"/>
                  <a:ext cx="1497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C2F236FD-D74B-47F6-C8C4-716A41938102}"/>
                    </a:ext>
                  </a:extLst>
                </p14:cNvPr>
                <p14:cNvContentPartPr/>
                <p14:nvPr/>
              </p14:nvContentPartPr>
              <p14:xfrm>
                <a:off x="7637690" y="5552710"/>
                <a:ext cx="162720" cy="18144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C2F236FD-D74B-47F6-C8C4-716A419381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8690" y="5544070"/>
                  <a:ext cx="180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3C869961-162B-8A3F-D6AE-B44C2BA2A731}"/>
                    </a:ext>
                  </a:extLst>
                </p14:cNvPr>
                <p14:cNvContentPartPr/>
                <p14:nvPr/>
              </p14:nvContentPartPr>
              <p14:xfrm>
                <a:off x="7804010" y="5556670"/>
                <a:ext cx="191880" cy="16164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3C869961-162B-8A3F-D6AE-B44C2BA2A7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95010" y="5547670"/>
                  <a:ext cx="209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364A1719-6D9C-5C09-4C1F-B347507199C3}"/>
                    </a:ext>
                  </a:extLst>
                </p14:cNvPr>
                <p14:cNvContentPartPr/>
                <p14:nvPr/>
              </p14:nvContentPartPr>
              <p14:xfrm>
                <a:off x="8057090" y="5575750"/>
                <a:ext cx="34200" cy="10476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364A1719-6D9C-5C09-4C1F-B347507199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48450" y="5567110"/>
                  <a:ext cx="51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E684CBA9-F070-3B4D-B39C-308DF6260937}"/>
                    </a:ext>
                  </a:extLst>
                </p14:cNvPr>
                <p14:cNvContentPartPr/>
                <p14:nvPr/>
              </p14:nvContentPartPr>
              <p14:xfrm>
                <a:off x="8135210" y="5544070"/>
                <a:ext cx="289800" cy="14652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E684CBA9-F070-3B4D-B39C-308DF62609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26210" y="5535430"/>
                  <a:ext cx="307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3C7A0E47-844C-FC16-9FA7-3AEE33665973}"/>
                    </a:ext>
                  </a:extLst>
                </p14:cNvPr>
                <p14:cNvContentPartPr/>
                <p14:nvPr/>
              </p14:nvContentPartPr>
              <p14:xfrm>
                <a:off x="8371370" y="5493670"/>
                <a:ext cx="415440" cy="17712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3C7A0E47-844C-FC16-9FA7-3AEE336659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62370" y="5484670"/>
                  <a:ext cx="433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5F4F345E-1B67-A299-D4BF-B0C311C4A045}"/>
                    </a:ext>
                  </a:extLst>
                </p14:cNvPr>
                <p14:cNvContentPartPr/>
                <p14:nvPr/>
              </p14:nvContentPartPr>
              <p14:xfrm>
                <a:off x="8827490" y="5588350"/>
                <a:ext cx="96120" cy="13932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5F4F345E-1B67-A299-D4BF-B0C311C4A04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18850" y="5579710"/>
                  <a:ext cx="113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5402C261-B007-3CA5-C875-C38942DBA160}"/>
                    </a:ext>
                  </a:extLst>
                </p14:cNvPr>
                <p14:cNvContentPartPr/>
                <p14:nvPr/>
              </p14:nvContentPartPr>
              <p14:xfrm>
                <a:off x="8984810" y="5418430"/>
                <a:ext cx="171000" cy="21240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5402C261-B007-3CA5-C875-C38942DBA1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75810" y="5409790"/>
                  <a:ext cx="188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48B16456-3519-9660-DC9A-7440170861C4}"/>
                    </a:ext>
                  </a:extLst>
                </p14:cNvPr>
                <p14:cNvContentPartPr/>
                <p14:nvPr/>
              </p14:nvContentPartPr>
              <p14:xfrm>
                <a:off x="9030170" y="5446870"/>
                <a:ext cx="220680" cy="12636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48B16456-3519-9660-DC9A-7440170861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21170" y="5437870"/>
                  <a:ext cx="238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442602F2-9163-3E93-B5AC-B8D97FF0F1CC}"/>
                    </a:ext>
                  </a:extLst>
                </p14:cNvPr>
                <p14:cNvContentPartPr/>
                <p14:nvPr/>
              </p14:nvContentPartPr>
              <p14:xfrm>
                <a:off x="9219890" y="5478910"/>
                <a:ext cx="165960" cy="12996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442602F2-9163-3E93-B5AC-B8D97FF0F1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10890" y="5470270"/>
                  <a:ext cx="183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80591803-93C2-6FED-12B3-6A8E13668366}"/>
                    </a:ext>
                  </a:extLst>
                </p14:cNvPr>
                <p14:cNvContentPartPr/>
                <p14:nvPr/>
              </p14:nvContentPartPr>
              <p14:xfrm>
                <a:off x="9255890" y="5528950"/>
                <a:ext cx="104400" cy="11268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80591803-93C2-6FED-12B3-6A8E136683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46890" y="5520310"/>
                  <a:ext cx="122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FD2ED9FB-9B64-B501-E6B4-D835A91DDBB0}"/>
                    </a:ext>
                  </a:extLst>
                </p14:cNvPr>
                <p14:cNvContentPartPr/>
                <p14:nvPr/>
              </p14:nvContentPartPr>
              <p14:xfrm>
                <a:off x="9322490" y="5518870"/>
                <a:ext cx="257760" cy="12456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FD2ED9FB-9B64-B501-E6B4-D835A91DDBB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13850" y="5510230"/>
                  <a:ext cx="275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D7F76C91-D2E8-62D6-E12B-E56D6E427A71}"/>
                    </a:ext>
                  </a:extLst>
                </p14:cNvPr>
                <p14:cNvContentPartPr/>
                <p14:nvPr/>
              </p14:nvContentPartPr>
              <p14:xfrm>
                <a:off x="9549290" y="5367310"/>
                <a:ext cx="137160" cy="21636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D7F76C91-D2E8-62D6-E12B-E56D6E427A7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40290" y="5358310"/>
                  <a:ext cx="154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5D4DE789-E870-6A43-BFF1-FA03FB163140}"/>
                    </a:ext>
                  </a:extLst>
                </p14:cNvPr>
                <p14:cNvContentPartPr/>
                <p14:nvPr/>
              </p14:nvContentPartPr>
              <p14:xfrm>
                <a:off x="9695450" y="5366230"/>
                <a:ext cx="299160" cy="25164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5D4DE789-E870-6A43-BFF1-FA03FB1631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86810" y="5357590"/>
                  <a:ext cx="316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E8487C5B-E35C-7FA1-8B5E-CD86B4CB6848}"/>
                    </a:ext>
                  </a:extLst>
                </p14:cNvPr>
                <p14:cNvContentPartPr/>
                <p14:nvPr/>
              </p14:nvContentPartPr>
              <p14:xfrm>
                <a:off x="9838370" y="5640190"/>
                <a:ext cx="162000" cy="10404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E8487C5B-E35C-7FA1-8B5E-CD86B4CB68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29370" y="5631550"/>
                  <a:ext cx="179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CD8FB48D-EC80-59C9-3BDC-6A19D9FAD69A}"/>
                    </a:ext>
                  </a:extLst>
                </p14:cNvPr>
                <p14:cNvContentPartPr/>
                <p14:nvPr/>
              </p14:nvContentPartPr>
              <p14:xfrm>
                <a:off x="10106210" y="5449390"/>
                <a:ext cx="200880" cy="17892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CD8FB48D-EC80-59C9-3BDC-6A19D9FAD69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97210" y="5440750"/>
                  <a:ext cx="218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3034F4C1-611E-CAA4-B5E6-4AAA0C556384}"/>
                    </a:ext>
                  </a:extLst>
                </p14:cNvPr>
                <p14:cNvContentPartPr/>
                <p14:nvPr/>
              </p14:nvContentPartPr>
              <p14:xfrm>
                <a:off x="10325450" y="5454790"/>
                <a:ext cx="537120" cy="16452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3034F4C1-611E-CAA4-B5E6-4AAA0C5563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16450" y="5445790"/>
                  <a:ext cx="554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270EE38B-3D7A-51DD-3318-119F9A8DE08D}"/>
                    </a:ext>
                  </a:extLst>
                </p14:cNvPr>
                <p14:cNvContentPartPr/>
                <p14:nvPr/>
              </p14:nvContentPartPr>
              <p14:xfrm>
                <a:off x="10975970" y="5516350"/>
                <a:ext cx="248040" cy="5508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270EE38B-3D7A-51DD-3318-119F9A8DE0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67330" y="5507710"/>
                  <a:ext cx="265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1E43C353-0375-62AA-CAEC-A7C36F568FB2}"/>
                    </a:ext>
                  </a:extLst>
                </p14:cNvPr>
                <p14:cNvContentPartPr/>
                <p14:nvPr/>
              </p14:nvContentPartPr>
              <p14:xfrm>
                <a:off x="11465930" y="5344630"/>
                <a:ext cx="441000" cy="21348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1E43C353-0375-62AA-CAEC-A7C36F568F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456930" y="5335990"/>
                  <a:ext cx="458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E99410CB-F1F2-36DC-D629-7D276A0F6CD8}"/>
                    </a:ext>
                  </a:extLst>
                </p14:cNvPr>
                <p14:cNvContentPartPr/>
                <p14:nvPr/>
              </p14:nvContentPartPr>
              <p14:xfrm>
                <a:off x="11263610" y="5601670"/>
                <a:ext cx="129960" cy="8604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E99410CB-F1F2-36DC-D629-7D276A0F6CD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54970" y="5593030"/>
                  <a:ext cx="147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2AAB5146-EE39-B058-F2D6-EE7E1E0B2099}"/>
                    </a:ext>
                  </a:extLst>
                </p14:cNvPr>
                <p14:cNvContentPartPr/>
                <p14:nvPr/>
              </p14:nvContentPartPr>
              <p14:xfrm>
                <a:off x="12039050" y="5561710"/>
                <a:ext cx="113760" cy="11052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2AAB5146-EE39-B058-F2D6-EE7E1E0B20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030050" y="5552710"/>
                  <a:ext cx="131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3ABE163B-168A-5D4C-0075-1101675C4482}"/>
                    </a:ext>
                  </a:extLst>
                </p14:cNvPr>
                <p14:cNvContentPartPr/>
                <p14:nvPr/>
              </p14:nvContentPartPr>
              <p14:xfrm>
                <a:off x="12299330" y="5366950"/>
                <a:ext cx="695160" cy="18252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3ABE163B-168A-5D4C-0075-1101675C44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290330" y="5357950"/>
                  <a:ext cx="712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81D58812-CC92-6287-9BE3-34EDB7084FB8}"/>
                    </a:ext>
                  </a:extLst>
                </p14:cNvPr>
                <p14:cNvContentPartPr/>
                <p14:nvPr/>
              </p14:nvContentPartPr>
              <p14:xfrm>
                <a:off x="9489890" y="5905150"/>
                <a:ext cx="93960" cy="22932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81D58812-CC92-6287-9BE3-34EDB7084F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81250" y="5896510"/>
                  <a:ext cx="111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993A8269-4D0E-4AF2-E750-0D659B2AC2CF}"/>
                    </a:ext>
                  </a:extLst>
                </p14:cNvPr>
                <p14:cNvContentPartPr/>
                <p14:nvPr/>
              </p14:nvContentPartPr>
              <p14:xfrm>
                <a:off x="9532370" y="5729470"/>
                <a:ext cx="272520" cy="24228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993A8269-4D0E-4AF2-E750-0D659B2AC2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23370" y="5720830"/>
                  <a:ext cx="290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39EBC7A1-7901-0831-8967-23441DB9252A}"/>
                    </a:ext>
                  </a:extLst>
                </p14:cNvPr>
                <p14:cNvContentPartPr/>
                <p14:nvPr/>
              </p14:nvContentPartPr>
              <p14:xfrm>
                <a:off x="9678890" y="5707150"/>
                <a:ext cx="965520" cy="40680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39EBC7A1-7901-0831-8967-23441DB9252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70250" y="5698150"/>
                  <a:ext cx="9831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A6C2F2BD-24BF-787A-9614-40E4A9D36D04}"/>
                    </a:ext>
                  </a:extLst>
                </p14:cNvPr>
                <p14:cNvContentPartPr/>
                <p14:nvPr/>
              </p14:nvContentPartPr>
              <p14:xfrm>
                <a:off x="10615610" y="6059230"/>
                <a:ext cx="172440" cy="16992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A6C2F2BD-24BF-787A-9614-40E4A9D36D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06610" y="6050230"/>
                  <a:ext cx="190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57B4B927-1029-E491-080F-FB54C56B4DB4}"/>
                    </a:ext>
                  </a:extLst>
                </p14:cNvPr>
                <p14:cNvContentPartPr/>
                <p14:nvPr/>
              </p14:nvContentPartPr>
              <p14:xfrm>
                <a:off x="10940690" y="5922790"/>
                <a:ext cx="104760" cy="14976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57B4B927-1029-E491-080F-FB54C56B4DB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31690" y="5914150"/>
                  <a:ext cx="122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A19C4E52-B550-2580-B100-7F36A5B0282D}"/>
                    </a:ext>
                  </a:extLst>
                </p14:cNvPr>
                <p14:cNvContentPartPr/>
                <p14:nvPr/>
              </p14:nvContentPartPr>
              <p14:xfrm>
                <a:off x="10924850" y="5711110"/>
                <a:ext cx="1373400" cy="36504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A19C4E52-B550-2580-B100-7F36A5B028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15850" y="5702470"/>
                  <a:ext cx="13910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8DA55FE7-7718-C080-41A6-D77236B2B3B1}"/>
                    </a:ext>
                  </a:extLst>
                </p14:cNvPr>
                <p14:cNvContentPartPr/>
                <p14:nvPr/>
              </p14:nvContentPartPr>
              <p14:xfrm>
                <a:off x="12148850" y="5906230"/>
                <a:ext cx="149760" cy="20880"/>
              </p14:xfrm>
            </p:contentPart>
          </mc:Choice>
          <mc:Fallback xmlns=""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8DA55FE7-7718-C080-41A6-D77236B2B3B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139850" y="5897230"/>
                  <a:ext cx="167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3277C881-3986-195F-6E8C-9C92579830E3}"/>
                    </a:ext>
                  </a:extLst>
                </p14:cNvPr>
                <p14:cNvContentPartPr/>
                <p14:nvPr/>
              </p14:nvContentPartPr>
              <p14:xfrm>
                <a:off x="12294650" y="6099190"/>
                <a:ext cx="155520" cy="9972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3277C881-3986-195F-6E8C-9C92579830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285650" y="6090550"/>
                  <a:ext cx="173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212CD542-7F90-9945-9989-9E623FA295FA}"/>
                    </a:ext>
                  </a:extLst>
                </p14:cNvPr>
                <p14:cNvContentPartPr/>
                <p14:nvPr/>
              </p14:nvContentPartPr>
              <p14:xfrm>
                <a:off x="12645650" y="5817310"/>
                <a:ext cx="46080" cy="21492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212CD542-7F90-9945-9989-9E623FA295F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636650" y="5808670"/>
                  <a:ext cx="63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233BCDCE-BCA7-0C12-3302-13F2B0700C32}"/>
                    </a:ext>
                  </a:extLst>
                </p14:cNvPr>
                <p14:cNvContentPartPr/>
                <p14:nvPr/>
              </p14:nvContentPartPr>
              <p14:xfrm>
                <a:off x="12587330" y="5719750"/>
                <a:ext cx="453600" cy="27504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233BCDCE-BCA7-0C12-3302-13F2B0700C3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578330" y="5710750"/>
                  <a:ext cx="471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00A95960-195B-6D17-19A1-A918E7EDD317}"/>
                    </a:ext>
                  </a:extLst>
                </p14:cNvPr>
                <p14:cNvContentPartPr/>
                <p14:nvPr/>
              </p14:nvContentPartPr>
              <p14:xfrm>
                <a:off x="13021850" y="5891110"/>
                <a:ext cx="158400" cy="10044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00A95960-195B-6D17-19A1-A918E7EDD3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013210" y="5882110"/>
                  <a:ext cx="176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C4CADCF6-4EEB-1B12-A22F-8B9918ACE350}"/>
                    </a:ext>
                  </a:extLst>
                </p14:cNvPr>
                <p14:cNvContentPartPr/>
                <p14:nvPr/>
              </p14:nvContentPartPr>
              <p14:xfrm>
                <a:off x="13134530" y="5891830"/>
                <a:ext cx="226080" cy="10548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C4CADCF6-4EEB-1B12-A22F-8B9918ACE35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125530" y="5883190"/>
                  <a:ext cx="243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742FAADE-1E78-FC6D-9E3B-60BA409FA4CB}"/>
                    </a:ext>
                  </a:extLst>
                </p14:cNvPr>
                <p14:cNvContentPartPr/>
                <p14:nvPr/>
              </p14:nvContentPartPr>
              <p14:xfrm>
                <a:off x="13327130" y="5887870"/>
                <a:ext cx="169200" cy="99360"/>
              </p14:xfrm>
            </p:contentPart>
          </mc:Choice>
          <mc:Fallback xmlns=""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742FAADE-1E78-FC6D-9E3B-60BA409FA4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318490" y="5878870"/>
                  <a:ext cx="186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6BB47352-0211-DF0C-63D7-6201C20D7C69}"/>
                    </a:ext>
                  </a:extLst>
                </p14:cNvPr>
                <p14:cNvContentPartPr/>
                <p14:nvPr/>
              </p14:nvContentPartPr>
              <p14:xfrm>
                <a:off x="13554290" y="5891110"/>
                <a:ext cx="62640" cy="83160"/>
              </p14:xfrm>
            </p:contentPart>
          </mc:Choice>
          <mc:Fallback xmlns=""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6BB47352-0211-DF0C-63D7-6201C20D7C6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545650" y="5882110"/>
                  <a:ext cx="80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1BB5A1BF-31F1-04B8-A0BD-91E4CD425BA9}"/>
                    </a:ext>
                  </a:extLst>
                </p14:cNvPr>
                <p14:cNvContentPartPr/>
                <p14:nvPr/>
              </p14:nvContentPartPr>
              <p14:xfrm>
                <a:off x="13715930" y="5689510"/>
                <a:ext cx="29160" cy="19440"/>
              </p14:xfrm>
            </p:contentPart>
          </mc:Choice>
          <mc:Fallback xmlns=""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1BB5A1BF-31F1-04B8-A0BD-91E4CD425BA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706930" y="5680870"/>
                  <a:ext cx="46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88C641EC-F280-90F4-4AE2-A09841048665}"/>
                    </a:ext>
                  </a:extLst>
                </p14:cNvPr>
                <p14:cNvContentPartPr/>
                <p14:nvPr/>
              </p14:nvContentPartPr>
              <p14:xfrm>
                <a:off x="13574810" y="6011350"/>
                <a:ext cx="126720" cy="10980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88C641EC-F280-90F4-4AE2-A098410486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565810" y="6002710"/>
                  <a:ext cx="144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E3B5BE2A-B0F6-7339-349E-599E854173B5}"/>
                    </a:ext>
                  </a:extLst>
                </p14:cNvPr>
                <p14:cNvContentPartPr/>
                <p14:nvPr/>
              </p14:nvContentPartPr>
              <p14:xfrm>
                <a:off x="7670450" y="5935390"/>
                <a:ext cx="46440" cy="16308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E3B5BE2A-B0F6-7339-349E-599E854173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61450" y="5926390"/>
                  <a:ext cx="64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C7D6CCD5-3FD2-1F89-E231-1B7074B5F8FA}"/>
                    </a:ext>
                  </a:extLst>
                </p14:cNvPr>
                <p14:cNvContentPartPr/>
                <p14:nvPr/>
              </p14:nvContentPartPr>
              <p14:xfrm>
                <a:off x="7676570" y="5825590"/>
                <a:ext cx="318240" cy="5148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C7D6CCD5-3FD2-1F89-E231-1B7074B5F8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67930" y="5816950"/>
                  <a:ext cx="335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162C402E-3701-5865-4F53-75358FE13307}"/>
                    </a:ext>
                  </a:extLst>
                </p14:cNvPr>
                <p14:cNvContentPartPr/>
                <p14:nvPr/>
              </p14:nvContentPartPr>
              <p14:xfrm>
                <a:off x="7600610" y="6145990"/>
                <a:ext cx="41760" cy="2808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162C402E-3701-5865-4F53-75358FE133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91970" y="6137350"/>
                  <a:ext cx="59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5E97BDEC-CF3C-315C-D163-AE409DA365E8}"/>
                    </a:ext>
                  </a:extLst>
                </p14:cNvPr>
                <p14:cNvContentPartPr/>
                <p14:nvPr/>
              </p14:nvContentPartPr>
              <p14:xfrm>
                <a:off x="7583690" y="6188830"/>
                <a:ext cx="199080" cy="2232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5E97BDEC-CF3C-315C-D163-AE409DA365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74690" y="6179830"/>
                  <a:ext cx="216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7C405C7D-6232-A4F7-5E60-D53A61B2A12E}"/>
                    </a:ext>
                  </a:extLst>
                </p14:cNvPr>
                <p14:cNvContentPartPr/>
                <p14:nvPr/>
              </p14:nvContentPartPr>
              <p14:xfrm>
                <a:off x="7854410" y="6054910"/>
                <a:ext cx="487800" cy="12420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7C405C7D-6232-A4F7-5E60-D53A61B2A1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45410" y="6046270"/>
                  <a:ext cx="505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599AEB9B-6C5B-636F-D96E-01863BE0143D}"/>
                    </a:ext>
                  </a:extLst>
                </p14:cNvPr>
                <p14:cNvContentPartPr/>
                <p14:nvPr/>
              </p14:nvContentPartPr>
              <p14:xfrm>
                <a:off x="8415290" y="5993350"/>
                <a:ext cx="316080" cy="18000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599AEB9B-6C5B-636F-D96E-01863BE014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06290" y="5984350"/>
                  <a:ext cx="333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E0E597DE-5BDF-9F0C-5F87-10DBD2F318E4}"/>
                    </a:ext>
                  </a:extLst>
                </p14:cNvPr>
                <p14:cNvContentPartPr/>
                <p14:nvPr/>
              </p14:nvContentPartPr>
              <p14:xfrm>
                <a:off x="8826770" y="5994790"/>
                <a:ext cx="13320" cy="720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E0E597DE-5BDF-9F0C-5F87-10DBD2F318E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17770" y="5985790"/>
                  <a:ext cx="30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BF4A454A-9DCA-3B22-0A5C-4498390B5A18}"/>
                    </a:ext>
                  </a:extLst>
                </p14:cNvPr>
                <p14:cNvContentPartPr/>
                <p14:nvPr/>
              </p14:nvContentPartPr>
              <p14:xfrm>
                <a:off x="8839730" y="6085150"/>
                <a:ext cx="169560" cy="8460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BF4A454A-9DCA-3B22-0A5C-4498390B5A1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31090" y="6076510"/>
                  <a:ext cx="187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BD4EED82-1B8B-ACD5-037A-26C4957F1B5A}"/>
                    </a:ext>
                  </a:extLst>
                </p14:cNvPr>
                <p14:cNvContentPartPr/>
                <p14:nvPr/>
              </p14:nvContentPartPr>
              <p14:xfrm>
                <a:off x="9137090" y="6109990"/>
                <a:ext cx="107280" cy="3204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BD4EED82-1B8B-ACD5-037A-26C4957F1B5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28090" y="6101350"/>
                  <a:ext cx="124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28229B3C-150F-50F8-8894-C1C7EC66AC73}"/>
                    </a:ext>
                  </a:extLst>
                </p14:cNvPr>
                <p14:cNvContentPartPr/>
                <p14:nvPr/>
              </p14:nvContentPartPr>
              <p14:xfrm>
                <a:off x="7530050" y="6497350"/>
                <a:ext cx="81000" cy="165240"/>
              </p14:xfrm>
            </p:contentPart>
          </mc:Choice>
          <mc:Fallback xmlns=""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28229B3C-150F-50F8-8894-C1C7EC66AC7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21410" y="6488350"/>
                  <a:ext cx="98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861D39F0-A421-0084-3D9B-6AB36EF19ACE}"/>
                    </a:ext>
                  </a:extLst>
                </p14:cNvPr>
                <p14:cNvContentPartPr/>
                <p14:nvPr/>
              </p14:nvContentPartPr>
              <p14:xfrm>
                <a:off x="7531490" y="6166150"/>
                <a:ext cx="940680" cy="409680"/>
              </p14:xfrm>
            </p:contentPart>
          </mc:Choice>
          <mc:Fallback xmlns=""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861D39F0-A421-0084-3D9B-6AB36EF19A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22490" y="6157150"/>
                  <a:ext cx="9583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4C0C4E86-F25E-606A-E287-B3CE6B885006}"/>
                    </a:ext>
                  </a:extLst>
                </p14:cNvPr>
                <p14:cNvContentPartPr/>
                <p14:nvPr/>
              </p14:nvContentPartPr>
              <p14:xfrm>
                <a:off x="8594570" y="6512110"/>
                <a:ext cx="74520" cy="11484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4C0C4E86-F25E-606A-E287-B3CE6B88500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85930" y="6503470"/>
                  <a:ext cx="92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3EA7E8FE-62A2-9D1A-5E27-FE14A697076B}"/>
                    </a:ext>
                  </a:extLst>
                </p14:cNvPr>
                <p14:cNvContentPartPr/>
                <p14:nvPr/>
              </p14:nvContentPartPr>
              <p14:xfrm>
                <a:off x="9000650" y="6129430"/>
                <a:ext cx="375840" cy="38448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3EA7E8FE-62A2-9D1A-5E27-FE14A69707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91650" y="6120430"/>
                  <a:ext cx="3934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59BD5B9F-CB27-44DE-DF6F-7BE42FB3752F}"/>
                    </a:ext>
                  </a:extLst>
                </p14:cNvPr>
                <p14:cNvContentPartPr/>
                <p14:nvPr/>
              </p14:nvContentPartPr>
              <p14:xfrm>
                <a:off x="9253370" y="6211870"/>
                <a:ext cx="1494000" cy="27144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59BD5B9F-CB27-44DE-DF6F-7BE42FB3752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44730" y="6203230"/>
                  <a:ext cx="1511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2F13850C-2AC5-F1C0-987F-52A28F6AD3E6}"/>
                    </a:ext>
                  </a:extLst>
                </p14:cNvPr>
                <p14:cNvContentPartPr/>
                <p14:nvPr/>
              </p14:nvContentPartPr>
              <p14:xfrm>
                <a:off x="10928810" y="6070030"/>
                <a:ext cx="213840" cy="504360"/>
              </p14:xfrm>
            </p:contentPart>
          </mc:Choice>
          <mc:Fallback xmlns=""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2F13850C-2AC5-F1C0-987F-52A28F6AD3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20170" y="6061390"/>
                  <a:ext cx="231480" cy="52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2E51F195-AE76-8B59-7639-9A7DE35CC15F}"/>
              </a:ext>
            </a:extLst>
          </p:cNvPr>
          <p:cNvGrpSpPr/>
          <p:nvPr/>
        </p:nvGrpSpPr>
        <p:grpSpPr>
          <a:xfrm>
            <a:off x="10885610" y="4478110"/>
            <a:ext cx="311040" cy="583560"/>
            <a:chOff x="10885610" y="4478110"/>
            <a:chExt cx="31104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4133AA37-9B05-5F5A-13E8-37FF20601EE4}"/>
                    </a:ext>
                  </a:extLst>
                </p14:cNvPr>
                <p14:cNvContentPartPr/>
                <p14:nvPr/>
              </p14:nvContentPartPr>
              <p14:xfrm>
                <a:off x="11051570" y="4478110"/>
                <a:ext cx="145080" cy="569160"/>
              </p14:xfrm>
            </p:contentPart>
          </mc:Choice>
          <mc:Fallback xmlns=""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4133AA37-9B05-5F5A-13E8-37FF20601E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042930" y="4469110"/>
                  <a:ext cx="16272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8FF000AD-BB48-9BFC-C431-604C89E42D82}"/>
                    </a:ext>
                  </a:extLst>
                </p14:cNvPr>
                <p14:cNvContentPartPr/>
                <p14:nvPr/>
              </p14:nvContentPartPr>
              <p14:xfrm>
                <a:off x="10885610" y="4890670"/>
                <a:ext cx="231120" cy="171000"/>
              </p14:xfrm>
            </p:contentPart>
          </mc:Choice>
          <mc:Fallback xmlns=""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8FF000AD-BB48-9BFC-C431-604C89E42D8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76970" y="4881670"/>
                  <a:ext cx="24876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838F81AF-789E-573A-C64C-E9444AD144A7}"/>
              </a:ext>
            </a:extLst>
          </p:cNvPr>
          <p:cNvGrpSpPr/>
          <p:nvPr/>
        </p:nvGrpSpPr>
        <p:grpSpPr>
          <a:xfrm>
            <a:off x="10857170" y="3726070"/>
            <a:ext cx="1640520" cy="595800"/>
            <a:chOff x="10857170" y="3726070"/>
            <a:chExt cx="164052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BC5AF259-391B-44EF-DC8F-5E6126726AAB}"/>
                    </a:ext>
                  </a:extLst>
                </p14:cNvPr>
                <p14:cNvContentPartPr/>
                <p14:nvPr/>
              </p14:nvContentPartPr>
              <p14:xfrm>
                <a:off x="10898210" y="3732550"/>
                <a:ext cx="127800" cy="246600"/>
              </p14:xfrm>
            </p:contentPart>
          </mc:Choice>
          <mc:Fallback xmlns=""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BC5AF259-391B-44EF-DC8F-5E6126726AA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89570" y="3723550"/>
                  <a:ext cx="145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36EFC33C-A18E-979C-6F0B-A20E13C458B0}"/>
                    </a:ext>
                  </a:extLst>
                </p14:cNvPr>
                <p14:cNvContentPartPr/>
                <p14:nvPr/>
              </p14:nvContentPartPr>
              <p14:xfrm>
                <a:off x="10860050" y="3726070"/>
                <a:ext cx="284040" cy="182160"/>
              </p14:xfrm>
            </p:contentPart>
          </mc:Choice>
          <mc:Fallback xmlns=""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36EFC33C-A18E-979C-6F0B-A20E13C458B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51050" y="3717430"/>
                  <a:ext cx="301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E6172BE8-69CE-2843-80C9-2EFD2D0F1C38}"/>
                    </a:ext>
                  </a:extLst>
                </p14:cNvPr>
                <p14:cNvContentPartPr/>
                <p14:nvPr/>
              </p14:nvContentPartPr>
              <p14:xfrm>
                <a:off x="10857170" y="3963670"/>
                <a:ext cx="406080" cy="142920"/>
              </p14:xfrm>
            </p:contentPart>
          </mc:Choice>
          <mc:Fallback xmlns=""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E6172BE8-69CE-2843-80C9-2EFD2D0F1C3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848170" y="3954670"/>
                  <a:ext cx="423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C74AF0F7-2BB7-7735-382C-1716B7B4E172}"/>
                    </a:ext>
                  </a:extLst>
                </p14:cNvPr>
                <p14:cNvContentPartPr/>
                <p14:nvPr/>
              </p14:nvContentPartPr>
              <p14:xfrm>
                <a:off x="11153450" y="3864670"/>
                <a:ext cx="279360" cy="22248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C74AF0F7-2BB7-7735-382C-1716B7B4E1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44450" y="3855670"/>
                  <a:ext cx="297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0F140853-29D2-EF2A-A320-F390225C12F2}"/>
                    </a:ext>
                  </a:extLst>
                </p14:cNvPr>
                <p14:cNvContentPartPr/>
                <p14:nvPr/>
              </p14:nvContentPartPr>
              <p14:xfrm>
                <a:off x="11267930" y="4081750"/>
                <a:ext cx="973080" cy="9936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0F140853-29D2-EF2A-A320-F390225C12F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59290" y="4073110"/>
                  <a:ext cx="990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32DEA960-7980-6DCF-C5BF-62A857C69894}"/>
                    </a:ext>
                  </a:extLst>
                </p14:cNvPr>
                <p14:cNvContentPartPr/>
                <p14:nvPr/>
              </p14:nvContentPartPr>
              <p14:xfrm>
                <a:off x="12186650" y="3914710"/>
                <a:ext cx="237240" cy="216000"/>
              </p14:xfrm>
            </p:contentPart>
          </mc:Choice>
          <mc:Fallback xmlns=""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32DEA960-7980-6DCF-C5BF-62A857C6989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178010" y="3905710"/>
                  <a:ext cx="254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B67BFA0C-0E1E-2644-EF64-DCFC75CE27C1}"/>
                    </a:ext>
                  </a:extLst>
                </p14:cNvPr>
                <p14:cNvContentPartPr/>
                <p14:nvPr/>
              </p14:nvContentPartPr>
              <p14:xfrm>
                <a:off x="12293570" y="4263550"/>
                <a:ext cx="204120" cy="5832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B67BFA0C-0E1E-2644-EF64-DCFC75CE27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284930" y="4254910"/>
                  <a:ext cx="22176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0" name="Entrada de lápiz 99">
                <a:extLst>
                  <a:ext uri="{FF2B5EF4-FFF2-40B4-BE49-F238E27FC236}">
                    <a16:creationId xmlns:a16="http://schemas.microsoft.com/office/drawing/2014/main" id="{7B7AD362-CD98-BE55-2774-08F35B1C1525}"/>
                  </a:ext>
                </a:extLst>
              </p14:cNvPr>
              <p14:cNvContentPartPr/>
              <p14:nvPr/>
            </p14:nvContentPartPr>
            <p14:xfrm>
              <a:off x="4669850" y="513430"/>
              <a:ext cx="177120" cy="243360"/>
            </p14:xfrm>
          </p:contentPart>
        </mc:Choice>
        <mc:Fallback xmlns="">
          <p:pic>
            <p:nvPicPr>
              <p:cNvPr id="100" name="Entrada de lápiz 99">
                <a:extLst>
                  <a:ext uri="{FF2B5EF4-FFF2-40B4-BE49-F238E27FC236}">
                    <a16:creationId xmlns:a16="http://schemas.microsoft.com/office/drawing/2014/main" id="{7B7AD362-CD98-BE55-2774-08F35B1C152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661210" y="504790"/>
                <a:ext cx="1947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1" name="Entrada de lápiz 100">
                <a:extLst>
                  <a:ext uri="{FF2B5EF4-FFF2-40B4-BE49-F238E27FC236}">
                    <a16:creationId xmlns:a16="http://schemas.microsoft.com/office/drawing/2014/main" id="{CD0227A3-9CB2-FC24-8F0E-6FCA1711C5E9}"/>
                  </a:ext>
                </a:extLst>
              </p14:cNvPr>
              <p14:cNvContentPartPr/>
              <p14:nvPr/>
            </p14:nvContentPartPr>
            <p14:xfrm>
              <a:off x="4837610" y="478150"/>
              <a:ext cx="64800" cy="262440"/>
            </p14:xfrm>
          </p:contentPart>
        </mc:Choice>
        <mc:Fallback xmlns="">
          <p:pic>
            <p:nvPicPr>
              <p:cNvPr id="101" name="Entrada de lápiz 100">
                <a:extLst>
                  <a:ext uri="{FF2B5EF4-FFF2-40B4-BE49-F238E27FC236}">
                    <a16:creationId xmlns:a16="http://schemas.microsoft.com/office/drawing/2014/main" id="{CD0227A3-9CB2-FC24-8F0E-6FCA1711C5E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828970" y="469150"/>
                <a:ext cx="82440" cy="28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1882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Conjuntos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643890" y="1146810"/>
            <a:ext cx="9271000" cy="1643380"/>
            <a:chOff x="643890" y="1146810"/>
            <a:chExt cx="9271000" cy="1643380"/>
          </a:xfrm>
        </p:grpSpPr>
        <p:sp>
          <p:nvSpPr>
            <p:cNvPr id="5" name="object 5"/>
            <p:cNvSpPr/>
            <p:nvPr/>
          </p:nvSpPr>
          <p:spPr>
            <a:xfrm>
              <a:off x="643890" y="1146810"/>
              <a:ext cx="9271000" cy="1643380"/>
            </a:xfrm>
            <a:custGeom>
              <a:avLst/>
              <a:gdLst/>
              <a:ahLst/>
              <a:cxnLst/>
              <a:rect l="l" t="t" r="r" b="b"/>
              <a:pathLst>
                <a:path w="9271000" h="1643380">
                  <a:moveTo>
                    <a:pt x="9106662" y="0"/>
                  </a:moveTo>
                  <a:lnTo>
                    <a:pt x="164337" y="0"/>
                  </a:lnTo>
                  <a:lnTo>
                    <a:pt x="120652" y="5867"/>
                  </a:lnTo>
                  <a:lnTo>
                    <a:pt x="81396" y="22427"/>
                  </a:lnTo>
                  <a:lnTo>
                    <a:pt x="48136" y="48117"/>
                  </a:lnTo>
                  <a:lnTo>
                    <a:pt x="22438" y="81374"/>
                  </a:lnTo>
                  <a:lnTo>
                    <a:pt x="5870" y="120635"/>
                  </a:lnTo>
                  <a:lnTo>
                    <a:pt x="0" y="164337"/>
                  </a:lnTo>
                  <a:lnTo>
                    <a:pt x="0" y="1479041"/>
                  </a:lnTo>
                  <a:lnTo>
                    <a:pt x="5870" y="1522744"/>
                  </a:lnTo>
                  <a:lnTo>
                    <a:pt x="22438" y="1562005"/>
                  </a:lnTo>
                  <a:lnTo>
                    <a:pt x="48136" y="1595262"/>
                  </a:lnTo>
                  <a:lnTo>
                    <a:pt x="81396" y="1620952"/>
                  </a:lnTo>
                  <a:lnTo>
                    <a:pt x="120652" y="1637512"/>
                  </a:lnTo>
                  <a:lnTo>
                    <a:pt x="164337" y="1643379"/>
                  </a:lnTo>
                  <a:lnTo>
                    <a:pt x="9106662" y="1643379"/>
                  </a:lnTo>
                  <a:lnTo>
                    <a:pt x="9150364" y="1637512"/>
                  </a:lnTo>
                  <a:lnTo>
                    <a:pt x="9189625" y="1620952"/>
                  </a:lnTo>
                  <a:lnTo>
                    <a:pt x="9222882" y="1595262"/>
                  </a:lnTo>
                  <a:lnTo>
                    <a:pt x="9248572" y="1562005"/>
                  </a:lnTo>
                  <a:lnTo>
                    <a:pt x="9265132" y="1522744"/>
                  </a:lnTo>
                  <a:lnTo>
                    <a:pt x="9271000" y="1479041"/>
                  </a:lnTo>
                  <a:lnTo>
                    <a:pt x="9271000" y="164337"/>
                  </a:lnTo>
                  <a:lnTo>
                    <a:pt x="9265132" y="120635"/>
                  </a:lnTo>
                  <a:lnTo>
                    <a:pt x="9248572" y="81374"/>
                  </a:lnTo>
                  <a:lnTo>
                    <a:pt x="9222882" y="48117"/>
                  </a:lnTo>
                  <a:lnTo>
                    <a:pt x="9189625" y="22427"/>
                  </a:lnTo>
                  <a:lnTo>
                    <a:pt x="9150364" y="5867"/>
                  </a:lnTo>
                  <a:lnTo>
                    <a:pt x="910666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890" y="1146810"/>
              <a:ext cx="9271000" cy="1643380"/>
            </a:xfrm>
            <a:custGeom>
              <a:avLst/>
              <a:gdLst/>
              <a:ahLst/>
              <a:cxnLst/>
              <a:rect l="l" t="t" r="r" b="b"/>
              <a:pathLst>
                <a:path w="9271000" h="1643380">
                  <a:moveTo>
                    <a:pt x="0" y="164337"/>
                  </a:moveTo>
                  <a:lnTo>
                    <a:pt x="5870" y="120635"/>
                  </a:lnTo>
                  <a:lnTo>
                    <a:pt x="22438" y="81374"/>
                  </a:lnTo>
                  <a:lnTo>
                    <a:pt x="48136" y="48117"/>
                  </a:lnTo>
                  <a:lnTo>
                    <a:pt x="81396" y="22427"/>
                  </a:lnTo>
                  <a:lnTo>
                    <a:pt x="120652" y="5867"/>
                  </a:lnTo>
                  <a:lnTo>
                    <a:pt x="164337" y="0"/>
                  </a:lnTo>
                  <a:lnTo>
                    <a:pt x="9106662" y="0"/>
                  </a:lnTo>
                  <a:lnTo>
                    <a:pt x="9150364" y="5867"/>
                  </a:lnTo>
                  <a:lnTo>
                    <a:pt x="9189625" y="22427"/>
                  </a:lnTo>
                  <a:lnTo>
                    <a:pt x="9222882" y="48117"/>
                  </a:lnTo>
                  <a:lnTo>
                    <a:pt x="9248572" y="81374"/>
                  </a:lnTo>
                  <a:lnTo>
                    <a:pt x="9265132" y="120635"/>
                  </a:lnTo>
                  <a:lnTo>
                    <a:pt x="9271000" y="164337"/>
                  </a:lnTo>
                  <a:lnTo>
                    <a:pt x="9271000" y="1479041"/>
                  </a:lnTo>
                  <a:lnTo>
                    <a:pt x="9265132" y="1522744"/>
                  </a:lnTo>
                  <a:lnTo>
                    <a:pt x="9248572" y="1562005"/>
                  </a:lnTo>
                  <a:lnTo>
                    <a:pt x="9222882" y="1595262"/>
                  </a:lnTo>
                  <a:lnTo>
                    <a:pt x="9189625" y="1620952"/>
                  </a:lnTo>
                  <a:lnTo>
                    <a:pt x="9150364" y="1637512"/>
                  </a:lnTo>
                  <a:lnTo>
                    <a:pt x="9106662" y="1643379"/>
                  </a:lnTo>
                  <a:lnTo>
                    <a:pt x="164337" y="1643379"/>
                  </a:lnTo>
                  <a:lnTo>
                    <a:pt x="120652" y="1637512"/>
                  </a:lnTo>
                  <a:lnTo>
                    <a:pt x="81396" y="1620952"/>
                  </a:lnTo>
                  <a:lnTo>
                    <a:pt x="48136" y="1595262"/>
                  </a:lnTo>
                  <a:lnTo>
                    <a:pt x="22438" y="1562005"/>
                  </a:lnTo>
                  <a:lnTo>
                    <a:pt x="5870" y="1522744"/>
                  </a:lnTo>
                  <a:lnTo>
                    <a:pt x="0" y="1479041"/>
                  </a:lnTo>
                  <a:lnTo>
                    <a:pt x="0" y="16433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7077" y="1417955"/>
            <a:ext cx="6686550" cy="97345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Determinación</a:t>
            </a:r>
            <a:r>
              <a:rPr sz="1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conjuntos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comprensión</a:t>
            </a:r>
            <a:endParaRPr sz="1800">
              <a:latin typeface="Calibri"/>
              <a:cs typeface="Calibri"/>
            </a:endParaRPr>
          </a:p>
          <a:p>
            <a:pPr marL="185420" indent="-172720">
              <a:lnSpc>
                <a:spcPts val="2070"/>
              </a:lnSpc>
              <a:spcBef>
                <a:spcPts val="580"/>
              </a:spcBef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conjunto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está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determinado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comprensión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cuando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solamente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1800">
              <a:latin typeface="Calibri"/>
              <a:cs typeface="Calibri"/>
            </a:endParaRPr>
          </a:p>
          <a:p>
            <a:pPr marL="184785">
              <a:lnSpc>
                <a:spcPts val="2070"/>
              </a:lnSpc>
              <a:tabLst>
                <a:tab pos="2987040" algn="l"/>
                <a:tab pos="3830320" algn="l"/>
                <a:tab pos="427291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menciona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característica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común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	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todos.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1770" y="3061969"/>
            <a:ext cx="10088880" cy="3558540"/>
          </a:xfrm>
          <a:custGeom>
            <a:avLst/>
            <a:gdLst/>
            <a:ahLst/>
            <a:cxnLst/>
            <a:rect l="l" t="t" r="r" b="b"/>
            <a:pathLst>
              <a:path w="10088880" h="3558540">
                <a:moveTo>
                  <a:pt x="9271000" y="164338"/>
                </a:moveTo>
                <a:lnTo>
                  <a:pt x="9265133" y="120637"/>
                </a:lnTo>
                <a:lnTo>
                  <a:pt x="9248572" y="81381"/>
                </a:lnTo>
                <a:lnTo>
                  <a:pt x="9222880" y="48120"/>
                </a:lnTo>
                <a:lnTo>
                  <a:pt x="9189618" y="22428"/>
                </a:lnTo>
                <a:lnTo>
                  <a:pt x="9150363" y="5867"/>
                </a:lnTo>
                <a:lnTo>
                  <a:pt x="9106662" y="0"/>
                </a:lnTo>
                <a:lnTo>
                  <a:pt x="164325" y="0"/>
                </a:lnTo>
                <a:lnTo>
                  <a:pt x="120624" y="5867"/>
                </a:lnTo>
                <a:lnTo>
                  <a:pt x="81368" y="22428"/>
                </a:lnTo>
                <a:lnTo>
                  <a:pt x="48107" y="48120"/>
                </a:lnTo>
                <a:lnTo>
                  <a:pt x="22415" y="81381"/>
                </a:lnTo>
                <a:lnTo>
                  <a:pt x="5854" y="120637"/>
                </a:lnTo>
                <a:lnTo>
                  <a:pt x="0" y="164338"/>
                </a:lnTo>
                <a:lnTo>
                  <a:pt x="0" y="1479042"/>
                </a:lnTo>
                <a:lnTo>
                  <a:pt x="5854" y="1522755"/>
                </a:lnTo>
                <a:lnTo>
                  <a:pt x="22415" y="1562011"/>
                </a:lnTo>
                <a:lnTo>
                  <a:pt x="48107" y="1595272"/>
                </a:lnTo>
                <a:lnTo>
                  <a:pt x="81368" y="1620964"/>
                </a:lnTo>
                <a:lnTo>
                  <a:pt x="120624" y="1637525"/>
                </a:lnTo>
                <a:lnTo>
                  <a:pt x="164325" y="1643380"/>
                </a:lnTo>
                <a:lnTo>
                  <a:pt x="9106662" y="1643380"/>
                </a:lnTo>
                <a:lnTo>
                  <a:pt x="9150363" y="1637525"/>
                </a:lnTo>
                <a:lnTo>
                  <a:pt x="9189618" y="1620964"/>
                </a:lnTo>
                <a:lnTo>
                  <a:pt x="9222880" y="1595272"/>
                </a:lnTo>
                <a:lnTo>
                  <a:pt x="9248572" y="1562011"/>
                </a:lnTo>
                <a:lnTo>
                  <a:pt x="9265133" y="1522755"/>
                </a:lnTo>
                <a:lnTo>
                  <a:pt x="9271000" y="1479042"/>
                </a:lnTo>
                <a:lnTo>
                  <a:pt x="9271000" y="164338"/>
                </a:lnTo>
                <a:close/>
              </a:path>
              <a:path w="10088880" h="3558540">
                <a:moveTo>
                  <a:pt x="10088880" y="2081784"/>
                </a:moveTo>
                <a:lnTo>
                  <a:pt x="10083013" y="2038146"/>
                </a:lnTo>
                <a:lnTo>
                  <a:pt x="10066490" y="1998954"/>
                </a:lnTo>
                <a:lnTo>
                  <a:pt x="10040836" y="1965744"/>
                </a:lnTo>
                <a:lnTo>
                  <a:pt x="10007625" y="1940090"/>
                </a:lnTo>
                <a:lnTo>
                  <a:pt x="9968433" y="1923567"/>
                </a:lnTo>
                <a:lnTo>
                  <a:pt x="9924796" y="1917700"/>
                </a:lnTo>
                <a:lnTo>
                  <a:pt x="981964" y="1917700"/>
                </a:lnTo>
                <a:lnTo>
                  <a:pt x="938314" y="1923567"/>
                </a:lnTo>
                <a:lnTo>
                  <a:pt x="899121" y="1940090"/>
                </a:lnTo>
                <a:lnTo>
                  <a:pt x="865911" y="1965744"/>
                </a:lnTo>
                <a:lnTo>
                  <a:pt x="840257" y="1998954"/>
                </a:lnTo>
                <a:lnTo>
                  <a:pt x="823734" y="2038146"/>
                </a:lnTo>
                <a:lnTo>
                  <a:pt x="817880" y="2081784"/>
                </a:lnTo>
                <a:lnTo>
                  <a:pt x="817880" y="3394456"/>
                </a:lnTo>
                <a:lnTo>
                  <a:pt x="823734" y="3438080"/>
                </a:lnTo>
                <a:lnTo>
                  <a:pt x="840257" y="3477272"/>
                </a:lnTo>
                <a:lnTo>
                  <a:pt x="865911" y="3510483"/>
                </a:lnTo>
                <a:lnTo>
                  <a:pt x="899121" y="3536137"/>
                </a:lnTo>
                <a:lnTo>
                  <a:pt x="938314" y="3552685"/>
                </a:lnTo>
                <a:lnTo>
                  <a:pt x="981964" y="3558540"/>
                </a:lnTo>
                <a:lnTo>
                  <a:pt x="9924796" y="3558540"/>
                </a:lnTo>
                <a:lnTo>
                  <a:pt x="9968433" y="3552685"/>
                </a:lnTo>
                <a:lnTo>
                  <a:pt x="10007625" y="3536137"/>
                </a:lnTo>
                <a:lnTo>
                  <a:pt x="10040836" y="3510483"/>
                </a:lnTo>
                <a:lnTo>
                  <a:pt x="10066490" y="3477272"/>
                </a:lnTo>
                <a:lnTo>
                  <a:pt x="10083013" y="3438080"/>
                </a:lnTo>
                <a:lnTo>
                  <a:pt x="10088880" y="3394456"/>
                </a:lnTo>
                <a:lnTo>
                  <a:pt x="10088880" y="208178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65275" y="3186937"/>
            <a:ext cx="7634605" cy="32048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626745" algn="l"/>
                <a:tab pos="1068705" algn="l"/>
                <a:tab pos="1517650" algn="l"/>
                <a:tab pos="1927860" algn="l"/>
                <a:tab pos="2684780" algn="l"/>
                <a:tab pos="306578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Para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tal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fin	se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utiliza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siguiente:</a:t>
            </a:r>
            <a:endParaRPr sz="1800">
              <a:latin typeface="Calibri"/>
              <a:cs typeface="Calibri"/>
            </a:endParaRPr>
          </a:p>
          <a:p>
            <a:pPr marL="184785" marR="2822575" indent="-172720">
              <a:lnSpc>
                <a:spcPts val="1980"/>
              </a:lnSpc>
              <a:spcBef>
                <a:spcPts val="800"/>
              </a:spcBef>
              <a:buChar char="•"/>
              <a:tabLst>
                <a:tab pos="185420" algn="l"/>
                <a:tab pos="2250440" algn="l"/>
                <a:tab pos="464121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{x/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	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mple	la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propiedad},</a:t>
            </a:r>
            <a:endParaRPr sz="18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lee: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conjunto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las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tal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cumple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propiedad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libri"/>
              <a:buChar char="•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libri"/>
              <a:buChar char="•"/>
            </a:pPr>
            <a:endParaRPr sz="1800">
              <a:latin typeface="Calibri"/>
              <a:cs typeface="Calibri"/>
            </a:endParaRPr>
          </a:p>
          <a:p>
            <a:pPr marL="830580">
              <a:lnSpc>
                <a:spcPct val="100000"/>
              </a:lnSpc>
              <a:spcBef>
                <a:spcPts val="134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Ejemplo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Determine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comprensión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conjuntos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ejemplo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anterior:</a:t>
            </a:r>
            <a:endParaRPr sz="1800">
              <a:latin typeface="Calibri"/>
              <a:cs typeface="Calibri"/>
            </a:endParaRPr>
          </a:p>
          <a:p>
            <a:pPr marL="1003300" lvl="1" indent="-173355">
              <a:lnSpc>
                <a:spcPct val="100000"/>
              </a:lnSpc>
              <a:spcBef>
                <a:spcPts val="580"/>
              </a:spcBef>
              <a:buChar char="•"/>
              <a:tabLst>
                <a:tab pos="100393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A={x/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 es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color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bandera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Colombia}</a:t>
            </a:r>
            <a:endParaRPr sz="1800">
              <a:latin typeface="Calibri"/>
              <a:cs typeface="Calibri"/>
            </a:endParaRPr>
          </a:p>
          <a:p>
            <a:pPr marL="1003300" lvl="1" indent="-173355">
              <a:lnSpc>
                <a:spcPct val="100000"/>
              </a:lnSpc>
              <a:spcBef>
                <a:spcPts val="140"/>
              </a:spcBef>
              <a:buChar char="•"/>
              <a:tabLst>
                <a:tab pos="100393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B={x/ 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letra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palabra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“murciélago”}</a:t>
            </a:r>
            <a:endParaRPr sz="1800">
              <a:latin typeface="Calibri"/>
              <a:cs typeface="Calibri"/>
            </a:endParaRPr>
          </a:p>
          <a:p>
            <a:pPr marL="1003300" lvl="1" indent="-173355">
              <a:lnSpc>
                <a:spcPct val="100000"/>
              </a:lnSpc>
              <a:spcBef>
                <a:spcPts val="165"/>
              </a:spcBef>
              <a:buChar char="•"/>
              <a:tabLst>
                <a:tab pos="100393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C={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x/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dígito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número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345923238}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841740" y="2385060"/>
            <a:ext cx="1897380" cy="2984500"/>
            <a:chOff x="8841740" y="2385060"/>
            <a:chExt cx="1897380" cy="2984500"/>
          </a:xfrm>
        </p:grpSpPr>
        <p:sp>
          <p:nvSpPr>
            <p:cNvPr id="11" name="object 11"/>
            <p:cNvSpPr/>
            <p:nvPr/>
          </p:nvSpPr>
          <p:spPr>
            <a:xfrm>
              <a:off x="8848090" y="2391410"/>
              <a:ext cx="1066800" cy="1069340"/>
            </a:xfrm>
            <a:custGeom>
              <a:avLst/>
              <a:gdLst/>
              <a:ahLst/>
              <a:cxnLst/>
              <a:rect l="l" t="t" r="r" b="b"/>
              <a:pathLst>
                <a:path w="1066800" h="1069339">
                  <a:moveTo>
                    <a:pt x="826769" y="0"/>
                  </a:moveTo>
                  <a:lnTo>
                    <a:pt x="240029" y="0"/>
                  </a:lnTo>
                  <a:lnTo>
                    <a:pt x="240029" y="589279"/>
                  </a:lnTo>
                  <a:lnTo>
                    <a:pt x="0" y="589279"/>
                  </a:lnTo>
                  <a:lnTo>
                    <a:pt x="533400" y="1069339"/>
                  </a:lnTo>
                  <a:lnTo>
                    <a:pt x="1066800" y="589279"/>
                  </a:lnTo>
                  <a:lnTo>
                    <a:pt x="826769" y="589279"/>
                  </a:lnTo>
                  <a:lnTo>
                    <a:pt x="82676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48090" y="2391410"/>
              <a:ext cx="1066800" cy="1069340"/>
            </a:xfrm>
            <a:custGeom>
              <a:avLst/>
              <a:gdLst/>
              <a:ahLst/>
              <a:cxnLst/>
              <a:rect l="l" t="t" r="r" b="b"/>
              <a:pathLst>
                <a:path w="1066800" h="1069339">
                  <a:moveTo>
                    <a:pt x="0" y="589279"/>
                  </a:moveTo>
                  <a:lnTo>
                    <a:pt x="240029" y="589279"/>
                  </a:lnTo>
                  <a:lnTo>
                    <a:pt x="240029" y="0"/>
                  </a:lnTo>
                  <a:lnTo>
                    <a:pt x="826769" y="0"/>
                  </a:lnTo>
                  <a:lnTo>
                    <a:pt x="826769" y="589279"/>
                  </a:lnTo>
                  <a:lnTo>
                    <a:pt x="1066800" y="589279"/>
                  </a:lnTo>
                  <a:lnTo>
                    <a:pt x="533400" y="1069339"/>
                  </a:lnTo>
                  <a:lnTo>
                    <a:pt x="0" y="589279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65970" y="4296410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826770" y="0"/>
                  </a:moveTo>
                  <a:lnTo>
                    <a:pt x="240029" y="0"/>
                  </a:lnTo>
                  <a:lnTo>
                    <a:pt x="240029" y="586739"/>
                  </a:lnTo>
                  <a:lnTo>
                    <a:pt x="0" y="586739"/>
                  </a:lnTo>
                  <a:lnTo>
                    <a:pt x="533400" y="1066799"/>
                  </a:lnTo>
                  <a:lnTo>
                    <a:pt x="1066800" y="586739"/>
                  </a:lnTo>
                  <a:lnTo>
                    <a:pt x="826770" y="586739"/>
                  </a:lnTo>
                  <a:lnTo>
                    <a:pt x="82677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65970" y="4296410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86739"/>
                  </a:moveTo>
                  <a:lnTo>
                    <a:pt x="240029" y="586739"/>
                  </a:lnTo>
                  <a:lnTo>
                    <a:pt x="240029" y="0"/>
                  </a:lnTo>
                  <a:lnTo>
                    <a:pt x="826770" y="0"/>
                  </a:lnTo>
                  <a:lnTo>
                    <a:pt x="826770" y="586739"/>
                  </a:lnTo>
                  <a:lnTo>
                    <a:pt x="1066800" y="586739"/>
                  </a:lnTo>
                  <a:lnTo>
                    <a:pt x="533400" y="1066799"/>
                  </a:lnTo>
                  <a:lnTo>
                    <a:pt x="0" y="586739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Marcador de pie de página 15">
            <a:extLst>
              <a:ext uri="{FF2B5EF4-FFF2-40B4-BE49-F238E27FC236}">
                <a16:creationId xmlns:a16="http://schemas.microsoft.com/office/drawing/2014/main" id="{05F97EB4-639E-07E3-20D9-71876C52335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685800" y="6515100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95914DEE-DF5B-08A4-16CE-333C887AEB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6</a:t>
            </a:fld>
            <a:endParaRPr lang="es-MX"/>
          </a:p>
        </p:txBody>
      </p:sp>
      <p:pic>
        <p:nvPicPr>
          <p:cNvPr id="4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E418319B-DB02-0219-6546-F94EBAE4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71" y="307136"/>
            <a:ext cx="2990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1882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Conjuntos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6390640" y="1452880"/>
            <a:ext cx="5374640" cy="1259840"/>
            <a:chOff x="6390640" y="1452880"/>
            <a:chExt cx="5374640" cy="1259840"/>
          </a:xfrm>
        </p:grpSpPr>
        <p:sp>
          <p:nvSpPr>
            <p:cNvPr id="5" name="object 5"/>
            <p:cNvSpPr/>
            <p:nvPr/>
          </p:nvSpPr>
          <p:spPr>
            <a:xfrm>
              <a:off x="6396990" y="1459230"/>
              <a:ext cx="5361940" cy="1247140"/>
            </a:xfrm>
            <a:custGeom>
              <a:avLst/>
              <a:gdLst/>
              <a:ahLst/>
              <a:cxnLst/>
              <a:rect l="l" t="t" r="r" b="b"/>
              <a:pathLst>
                <a:path w="5361940" h="1247139">
                  <a:moveTo>
                    <a:pt x="5154041" y="0"/>
                  </a:moveTo>
                  <a:lnTo>
                    <a:pt x="207899" y="0"/>
                  </a:lnTo>
                  <a:lnTo>
                    <a:pt x="160233" y="5491"/>
                  </a:lnTo>
                  <a:lnTo>
                    <a:pt x="116475" y="21133"/>
                  </a:lnTo>
                  <a:lnTo>
                    <a:pt x="77873" y="45676"/>
                  </a:lnTo>
                  <a:lnTo>
                    <a:pt x="45676" y="77873"/>
                  </a:lnTo>
                  <a:lnTo>
                    <a:pt x="21133" y="116475"/>
                  </a:lnTo>
                  <a:lnTo>
                    <a:pt x="5491" y="160233"/>
                  </a:lnTo>
                  <a:lnTo>
                    <a:pt x="0" y="207899"/>
                  </a:lnTo>
                  <a:lnTo>
                    <a:pt x="0" y="1039241"/>
                  </a:lnTo>
                  <a:lnTo>
                    <a:pt x="5491" y="1086906"/>
                  </a:lnTo>
                  <a:lnTo>
                    <a:pt x="21133" y="1130664"/>
                  </a:lnTo>
                  <a:lnTo>
                    <a:pt x="45676" y="1169266"/>
                  </a:lnTo>
                  <a:lnTo>
                    <a:pt x="77873" y="1201463"/>
                  </a:lnTo>
                  <a:lnTo>
                    <a:pt x="116475" y="1226006"/>
                  </a:lnTo>
                  <a:lnTo>
                    <a:pt x="160233" y="1241648"/>
                  </a:lnTo>
                  <a:lnTo>
                    <a:pt x="207899" y="1247140"/>
                  </a:lnTo>
                  <a:lnTo>
                    <a:pt x="5154041" y="1247140"/>
                  </a:lnTo>
                  <a:lnTo>
                    <a:pt x="5201706" y="1241648"/>
                  </a:lnTo>
                  <a:lnTo>
                    <a:pt x="5245464" y="1226006"/>
                  </a:lnTo>
                  <a:lnTo>
                    <a:pt x="5284066" y="1201463"/>
                  </a:lnTo>
                  <a:lnTo>
                    <a:pt x="5316263" y="1169266"/>
                  </a:lnTo>
                  <a:lnTo>
                    <a:pt x="5340806" y="1130664"/>
                  </a:lnTo>
                  <a:lnTo>
                    <a:pt x="5356448" y="1086906"/>
                  </a:lnTo>
                  <a:lnTo>
                    <a:pt x="5361940" y="1039241"/>
                  </a:lnTo>
                  <a:lnTo>
                    <a:pt x="5361940" y="207899"/>
                  </a:lnTo>
                  <a:lnTo>
                    <a:pt x="5356448" y="160233"/>
                  </a:lnTo>
                  <a:lnTo>
                    <a:pt x="5340806" y="116475"/>
                  </a:lnTo>
                  <a:lnTo>
                    <a:pt x="5316263" y="77873"/>
                  </a:lnTo>
                  <a:lnTo>
                    <a:pt x="5284066" y="45676"/>
                  </a:lnTo>
                  <a:lnTo>
                    <a:pt x="5245464" y="21133"/>
                  </a:lnTo>
                  <a:lnTo>
                    <a:pt x="5201706" y="5491"/>
                  </a:lnTo>
                  <a:lnTo>
                    <a:pt x="51540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96990" y="1459230"/>
              <a:ext cx="5361940" cy="1247140"/>
            </a:xfrm>
            <a:custGeom>
              <a:avLst/>
              <a:gdLst/>
              <a:ahLst/>
              <a:cxnLst/>
              <a:rect l="l" t="t" r="r" b="b"/>
              <a:pathLst>
                <a:path w="5361940" h="1247139">
                  <a:moveTo>
                    <a:pt x="0" y="207899"/>
                  </a:moveTo>
                  <a:lnTo>
                    <a:pt x="5491" y="160233"/>
                  </a:lnTo>
                  <a:lnTo>
                    <a:pt x="21133" y="116475"/>
                  </a:lnTo>
                  <a:lnTo>
                    <a:pt x="45676" y="77873"/>
                  </a:lnTo>
                  <a:lnTo>
                    <a:pt x="77873" y="45676"/>
                  </a:lnTo>
                  <a:lnTo>
                    <a:pt x="116475" y="21133"/>
                  </a:lnTo>
                  <a:lnTo>
                    <a:pt x="160233" y="5491"/>
                  </a:lnTo>
                  <a:lnTo>
                    <a:pt x="207899" y="0"/>
                  </a:lnTo>
                  <a:lnTo>
                    <a:pt x="5154041" y="0"/>
                  </a:lnTo>
                  <a:lnTo>
                    <a:pt x="5201706" y="5491"/>
                  </a:lnTo>
                  <a:lnTo>
                    <a:pt x="5245464" y="21133"/>
                  </a:lnTo>
                  <a:lnTo>
                    <a:pt x="5284066" y="45676"/>
                  </a:lnTo>
                  <a:lnTo>
                    <a:pt x="5316263" y="77873"/>
                  </a:lnTo>
                  <a:lnTo>
                    <a:pt x="5340806" y="116475"/>
                  </a:lnTo>
                  <a:lnTo>
                    <a:pt x="5356448" y="160233"/>
                  </a:lnTo>
                  <a:lnTo>
                    <a:pt x="5361940" y="207899"/>
                  </a:lnTo>
                  <a:lnTo>
                    <a:pt x="5361940" y="1039241"/>
                  </a:lnTo>
                  <a:lnTo>
                    <a:pt x="5356448" y="1086906"/>
                  </a:lnTo>
                  <a:lnTo>
                    <a:pt x="5340806" y="1130664"/>
                  </a:lnTo>
                  <a:lnTo>
                    <a:pt x="5316263" y="1169266"/>
                  </a:lnTo>
                  <a:lnTo>
                    <a:pt x="5284066" y="1201463"/>
                  </a:lnTo>
                  <a:lnTo>
                    <a:pt x="5245464" y="1226006"/>
                  </a:lnTo>
                  <a:lnTo>
                    <a:pt x="5201706" y="1241648"/>
                  </a:lnTo>
                  <a:lnTo>
                    <a:pt x="5154041" y="1247140"/>
                  </a:lnTo>
                  <a:lnTo>
                    <a:pt x="207899" y="1247140"/>
                  </a:lnTo>
                  <a:lnTo>
                    <a:pt x="160233" y="1241648"/>
                  </a:lnTo>
                  <a:lnTo>
                    <a:pt x="116475" y="1226006"/>
                  </a:lnTo>
                  <a:lnTo>
                    <a:pt x="77873" y="1201463"/>
                  </a:lnTo>
                  <a:lnTo>
                    <a:pt x="45676" y="1169266"/>
                  </a:lnTo>
                  <a:lnTo>
                    <a:pt x="21133" y="1130664"/>
                  </a:lnTo>
                  <a:lnTo>
                    <a:pt x="5491" y="1086906"/>
                  </a:lnTo>
                  <a:lnTo>
                    <a:pt x="0" y="1039241"/>
                  </a:lnTo>
                  <a:lnTo>
                    <a:pt x="0" y="20789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36943" y="1642745"/>
            <a:ext cx="50793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representación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los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conjuntos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 más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 una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forma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mostrar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cómo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 escriben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cómo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 pueden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dibujar.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3200" y="3263900"/>
            <a:ext cx="5201920" cy="1856739"/>
            <a:chOff x="203200" y="3263900"/>
            <a:chExt cx="5201920" cy="1856739"/>
          </a:xfrm>
        </p:grpSpPr>
        <p:sp>
          <p:nvSpPr>
            <p:cNvPr id="9" name="object 9"/>
            <p:cNvSpPr/>
            <p:nvPr/>
          </p:nvSpPr>
          <p:spPr>
            <a:xfrm>
              <a:off x="209550" y="3270250"/>
              <a:ext cx="5189220" cy="1844039"/>
            </a:xfrm>
            <a:custGeom>
              <a:avLst/>
              <a:gdLst/>
              <a:ahLst/>
              <a:cxnLst/>
              <a:rect l="l" t="t" r="r" b="b"/>
              <a:pathLst>
                <a:path w="5189220" h="1844039">
                  <a:moveTo>
                    <a:pt x="4881880" y="0"/>
                  </a:moveTo>
                  <a:lnTo>
                    <a:pt x="307352" y="0"/>
                  </a:lnTo>
                  <a:lnTo>
                    <a:pt x="261933" y="3331"/>
                  </a:lnTo>
                  <a:lnTo>
                    <a:pt x="218584" y="13007"/>
                  </a:lnTo>
                  <a:lnTo>
                    <a:pt x="177779" y="28555"/>
                  </a:lnTo>
                  <a:lnTo>
                    <a:pt x="139995" y="49499"/>
                  </a:lnTo>
                  <a:lnTo>
                    <a:pt x="105705" y="75365"/>
                  </a:lnTo>
                  <a:lnTo>
                    <a:pt x="75387" y="105678"/>
                  </a:lnTo>
                  <a:lnTo>
                    <a:pt x="49515" y="139963"/>
                  </a:lnTo>
                  <a:lnTo>
                    <a:pt x="28565" y="177747"/>
                  </a:lnTo>
                  <a:lnTo>
                    <a:pt x="13012" y="218554"/>
                  </a:lnTo>
                  <a:lnTo>
                    <a:pt x="3332" y="261910"/>
                  </a:lnTo>
                  <a:lnTo>
                    <a:pt x="0" y="307339"/>
                  </a:lnTo>
                  <a:lnTo>
                    <a:pt x="0" y="1536700"/>
                  </a:lnTo>
                  <a:lnTo>
                    <a:pt x="3332" y="1582129"/>
                  </a:lnTo>
                  <a:lnTo>
                    <a:pt x="13012" y="1625485"/>
                  </a:lnTo>
                  <a:lnTo>
                    <a:pt x="28565" y="1666292"/>
                  </a:lnTo>
                  <a:lnTo>
                    <a:pt x="49515" y="1704076"/>
                  </a:lnTo>
                  <a:lnTo>
                    <a:pt x="75387" y="1738361"/>
                  </a:lnTo>
                  <a:lnTo>
                    <a:pt x="105705" y="1768674"/>
                  </a:lnTo>
                  <a:lnTo>
                    <a:pt x="139995" y="1794540"/>
                  </a:lnTo>
                  <a:lnTo>
                    <a:pt x="177779" y="1815484"/>
                  </a:lnTo>
                  <a:lnTo>
                    <a:pt x="218584" y="1831032"/>
                  </a:lnTo>
                  <a:lnTo>
                    <a:pt x="261933" y="1840708"/>
                  </a:lnTo>
                  <a:lnTo>
                    <a:pt x="307352" y="1844039"/>
                  </a:lnTo>
                  <a:lnTo>
                    <a:pt x="4881880" y="1844039"/>
                  </a:lnTo>
                  <a:lnTo>
                    <a:pt x="4927309" y="1840708"/>
                  </a:lnTo>
                  <a:lnTo>
                    <a:pt x="4970665" y="1831032"/>
                  </a:lnTo>
                  <a:lnTo>
                    <a:pt x="5011472" y="1815484"/>
                  </a:lnTo>
                  <a:lnTo>
                    <a:pt x="5049256" y="1794540"/>
                  </a:lnTo>
                  <a:lnTo>
                    <a:pt x="5083541" y="1768674"/>
                  </a:lnTo>
                  <a:lnTo>
                    <a:pt x="5113854" y="1738361"/>
                  </a:lnTo>
                  <a:lnTo>
                    <a:pt x="5139720" y="1704076"/>
                  </a:lnTo>
                  <a:lnTo>
                    <a:pt x="5160664" y="1666292"/>
                  </a:lnTo>
                  <a:lnTo>
                    <a:pt x="5176212" y="1625485"/>
                  </a:lnTo>
                  <a:lnTo>
                    <a:pt x="5185888" y="1582129"/>
                  </a:lnTo>
                  <a:lnTo>
                    <a:pt x="5189220" y="1536700"/>
                  </a:lnTo>
                  <a:lnTo>
                    <a:pt x="5189220" y="307339"/>
                  </a:lnTo>
                  <a:lnTo>
                    <a:pt x="5185888" y="261910"/>
                  </a:lnTo>
                  <a:lnTo>
                    <a:pt x="5176212" y="218554"/>
                  </a:lnTo>
                  <a:lnTo>
                    <a:pt x="5160664" y="177747"/>
                  </a:lnTo>
                  <a:lnTo>
                    <a:pt x="5139720" y="139963"/>
                  </a:lnTo>
                  <a:lnTo>
                    <a:pt x="5113854" y="105678"/>
                  </a:lnTo>
                  <a:lnTo>
                    <a:pt x="5083541" y="75365"/>
                  </a:lnTo>
                  <a:lnTo>
                    <a:pt x="5049256" y="49499"/>
                  </a:lnTo>
                  <a:lnTo>
                    <a:pt x="5011472" y="28555"/>
                  </a:lnTo>
                  <a:lnTo>
                    <a:pt x="4970665" y="13007"/>
                  </a:lnTo>
                  <a:lnTo>
                    <a:pt x="4927309" y="3331"/>
                  </a:lnTo>
                  <a:lnTo>
                    <a:pt x="48818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9550" y="3270250"/>
              <a:ext cx="5189220" cy="1844039"/>
            </a:xfrm>
            <a:custGeom>
              <a:avLst/>
              <a:gdLst/>
              <a:ahLst/>
              <a:cxnLst/>
              <a:rect l="l" t="t" r="r" b="b"/>
              <a:pathLst>
                <a:path w="5189220" h="1844039">
                  <a:moveTo>
                    <a:pt x="0" y="307339"/>
                  </a:moveTo>
                  <a:lnTo>
                    <a:pt x="3332" y="261910"/>
                  </a:lnTo>
                  <a:lnTo>
                    <a:pt x="13012" y="218554"/>
                  </a:lnTo>
                  <a:lnTo>
                    <a:pt x="28565" y="177747"/>
                  </a:lnTo>
                  <a:lnTo>
                    <a:pt x="49515" y="139963"/>
                  </a:lnTo>
                  <a:lnTo>
                    <a:pt x="75387" y="105678"/>
                  </a:lnTo>
                  <a:lnTo>
                    <a:pt x="105705" y="75365"/>
                  </a:lnTo>
                  <a:lnTo>
                    <a:pt x="139995" y="49499"/>
                  </a:lnTo>
                  <a:lnTo>
                    <a:pt x="177779" y="28555"/>
                  </a:lnTo>
                  <a:lnTo>
                    <a:pt x="218584" y="13007"/>
                  </a:lnTo>
                  <a:lnTo>
                    <a:pt x="261933" y="3331"/>
                  </a:lnTo>
                  <a:lnTo>
                    <a:pt x="307352" y="0"/>
                  </a:lnTo>
                  <a:lnTo>
                    <a:pt x="4881880" y="0"/>
                  </a:lnTo>
                  <a:lnTo>
                    <a:pt x="4927309" y="3331"/>
                  </a:lnTo>
                  <a:lnTo>
                    <a:pt x="4970665" y="13007"/>
                  </a:lnTo>
                  <a:lnTo>
                    <a:pt x="5011472" y="28555"/>
                  </a:lnTo>
                  <a:lnTo>
                    <a:pt x="5049256" y="49499"/>
                  </a:lnTo>
                  <a:lnTo>
                    <a:pt x="5083541" y="75365"/>
                  </a:lnTo>
                  <a:lnTo>
                    <a:pt x="5113854" y="105678"/>
                  </a:lnTo>
                  <a:lnTo>
                    <a:pt x="5139720" y="139963"/>
                  </a:lnTo>
                  <a:lnTo>
                    <a:pt x="5160664" y="177747"/>
                  </a:lnTo>
                  <a:lnTo>
                    <a:pt x="5176212" y="218554"/>
                  </a:lnTo>
                  <a:lnTo>
                    <a:pt x="5185888" y="261910"/>
                  </a:lnTo>
                  <a:lnTo>
                    <a:pt x="5189220" y="307339"/>
                  </a:lnTo>
                  <a:lnTo>
                    <a:pt x="5189220" y="1536700"/>
                  </a:lnTo>
                  <a:lnTo>
                    <a:pt x="5185888" y="1582129"/>
                  </a:lnTo>
                  <a:lnTo>
                    <a:pt x="5176212" y="1625485"/>
                  </a:lnTo>
                  <a:lnTo>
                    <a:pt x="5160664" y="1666292"/>
                  </a:lnTo>
                  <a:lnTo>
                    <a:pt x="5139720" y="1704076"/>
                  </a:lnTo>
                  <a:lnTo>
                    <a:pt x="5113854" y="1738361"/>
                  </a:lnTo>
                  <a:lnTo>
                    <a:pt x="5083541" y="1768674"/>
                  </a:lnTo>
                  <a:lnTo>
                    <a:pt x="5049256" y="1794540"/>
                  </a:lnTo>
                  <a:lnTo>
                    <a:pt x="5011472" y="1815484"/>
                  </a:lnTo>
                  <a:lnTo>
                    <a:pt x="4970665" y="1831032"/>
                  </a:lnTo>
                  <a:lnTo>
                    <a:pt x="4927309" y="1840708"/>
                  </a:lnTo>
                  <a:lnTo>
                    <a:pt x="4881880" y="1844039"/>
                  </a:lnTo>
                  <a:lnTo>
                    <a:pt x="307352" y="1844039"/>
                  </a:lnTo>
                  <a:lnTo>
                    <a:pt x="261933" y="1840708"/>
                  </a:lnTo>
                  <a:lnTo>
                    <a:pt x="218584" y="1831032"/>
                  </a:lnTo>
                  <a:lnTo>
                    <a:pt x="177779" y="1815484"/>
                  </a:lnTo>
                  <a:lnTo>
                    <a:pt x="139995" y="1794540"/>
                  </a:lnTo>
                  <a:lnTo>
                    <a:pt x="105705" y="1768674"/>
                  </a:lnTo>
                  <a:lnTo>
                    <a:pt x="75387" y="1738361"/>
                  </a:lnTo>
                  <a:lnTo>
                    <a:pt x="49515" y="1704076"/>
                  </a:lnTo>
                  <a:lnTo>
                    <a:pt x="28565" y="1666292"/>
                  </a:lnTo>
                  <a:lnTo>
                    <a:pt x="13012" y="1625485"/>
                  </a:lnTo>
                  <a:lnTo>
                    <a:pt x="3332" y="1582129"/>
                  </a:lnTo>
                  <a:lnTo>
                    <a:pt x="0" y="1536700"/>
                  </a:lnTo>
                  <a:lnTo>
                    <a:pt x="0" y="307339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5920" y="3341052"/>
            <a:ext cx="17564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Diagrama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Venn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3119" y="3616070"/>
            <a:ext cx="4396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185" algn="l"/>
                <a:tab pos="1363980" algn="l"/>
                <a:tab pos="1757680" algn="l"/>
                <a:tab pos="2395220" algn="l"/>
                <a:tab pos="2796540" algn="l"/>
                <a:tab pos="3159760" algn="l"/>
                <a:tab pos="3703320" algn="l"/>
                <a:tab pos="421957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ama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	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	es	más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	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3119" y="3890264"/>
            <a:ext cx="4393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6860" algn="l"/>
                <a:tab pos="2301240" algn="l"/>
                <a:tab pos="2672080" algn="l"/>
                <a:tab pos="3073400" algn="l"/>
                <a:tab pos="4178935" algn="l"/>
              </a:tabLst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	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nju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	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3119" y="4164266"/>
            <a:ext cx="4392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decir,</a:t>
            </a:r>
            <a:r>
              <a:rPr sz="1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cuando</a:t>
            </a:r>
            <a:r>
              <a:rPr sz="1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elementos</a:t>
            </a:r>
            <a:r>
              <a:rPr sz="1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componen</a:t>
            </a:r>
            <a:r>
              <a:rPr sz="18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3119" y="4439284"/>
            <a:ext cx="4392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46480" algn="l"/>
                <a:tab pos="1463040" algn="l"/>
                <a:tab pos="2743200" algn="l"/>
                <a:tab pos="3581400" algn="l"/>
                <a:tab pos="4031615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nj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	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una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superficie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limitada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línea: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62979" y="3436620"/>
            <a:ext cx="5788660" cy="1684020"/>
            <a:chOff x="6062979" y="3436620"/>
            <a:chExt cx="5788660" cy="1684020"/>
          </a:xfrm>
        </p:grpSpPr>
        <p:sp>
          <p:nvSpPr>
            <p:cNvPr id="17" name="object 17"/>
            <p:cNvSpPr/>
            <p:nvPr/>
          </p:nvSpPr>
          <p:spPr>
            <a:xfrm>
              <a:off x="6069329" y="3442970"/>
              <a:ext cx="5775960" cy="1671320"/>
            </a:xfrm>
            <a:custGeom>
              <a:avLst/>
              <a:gdLst/>
              <a:ahLst/>
              <a:cxnLst/>
              <a:rect l="l" t="t" r="r" b="b"/>
              <a:pathLst>
                <a:path w="5775959" h="1671320">
                  <a:moveTo>
                    <a:pt x="5497449" y="0"/>
                  </a:moveTo>
                  <a:lnTo>
                    <a:pt x="278511" y="0"/>
                  </a:lnTo>
                  <a:lnTo>
                    <a:pt x="233340" y="3645"/>
                  </a:lnTo>
                  <a:lnTo>
                    <a:pt x="190487" y="14200"/>
                  </a:lnTo>
                  <a:lnTo>
                    <a:pt x="150528" y="31090"/>
                  </a:lnTo>
                  <a:lnTo>
                    <a:pt x="114034" y="53742"/>
                  </a:lnTo>
                  <a:lnTo>
                    <a:pt x="81581" y="81581"/>
                  </a:lnTo>
                  <a:lnTo>
                    <a:pt x="53742" y="114034"/>
                  </a:lnTo>
                  <a:lnTo>
                    <a:pt x="31090" y="150528"/>
                  </a:lnTo>
                  <a:lnTo>
                    <a:pt x="14200" y="190487"/>
                  </a:lnTo>
                  <a:lnTo>
                    <a:pt x="3645" y="233340"/>
                  </a:lnTo>
                  <a:lnTo>
                    <a:pt x="0" y="278510"/>
                  </a:lnTo>
                  <a:lnTo>
                    <a:pt x="0" y="1392808"/>
                  </a:lnTo>
                  <a:lnTo>
                    <a:pt x="3645" y="1437979"/>
                  </a:lnTo>
                  <a:lnTo>
                    <a:pt x="14200" y="1480832"/>
                  </a:lnTo>
                  <a:lnTo>
                    <a:pt x="31090" y="1520791"/>
                  </a:lnTo>
                  <a:lnTo>
                    <a:pt x="53742" y="1557285"/>
                  </a:lnTo>
                  <a:lnTo>
                    <a:pt x="81581" y="1589738"/>
                  </a:lnTo>
                  <a:lnTo>
                    <a:pt x="114034" y="1617577"/>
                  </a:lnTo>
                  <a:lnTo>
                    <a:pt x="150528" y="1640229"/>
                  </a:lnTo>
                  <a:lnTo>
                    <a:pt x="190487" y="1657119"/>
                  </a:lnTo>
                  <a:lnTo>
                    <a:pt x="233340" y="1667674"/>
                  </a:lnTo>
                  <a:lnTo>
                    <a:pt x="278511" y="1671319"/>
                  </a:lnTo>
                  <a:lnTo>
                    <a:pt x="5497449" y="1671319"/>
                  </a:lnTo>
                  <a:lnTo>
                    <a:pt x="5542619" y="1667674"/>
                  </a:lnTo>
                  <a:lnTo>
                    <a:pt x="5585472" y="1657119"/>
                  </a:lnTo>
                  <a:lnTo>
                    <a:pt x="5625431" y="1640229"/>
                  </a:lnTo>
                  <a:lnTo>
                    <a:pt x="5661925" y="1617577"/>
                  </a:lnTo>
                  <a:lnTo>
                    <a:pt x="5694378" y="1589738"/>
                  </a:lnTo>
                  <a:lnTo>
                    <a:pt x="5722217" y="1557285"/>
                  </a:lnTo>
                  <a:lnTo>
                    <a:pt x="5744869" y="1520791"/>
                  </a:lnTo>
                  <a:lnTo>
                    <a:pt x="5761759" y="1480832"/>
                  </a:lnTo>
                  <a:lnTo>
                    <a:pt x="5772314" y="1437979"/>
                  </a:lnTo>
                  <a:lnTo>
                    <a:pt x="5775960" y="1392808"/>
                  </a:lnTo>
                  <a:lnTo>
                    <a:pt x="5775960" y="278510"/>
                  </a:lnTo>
                  <a:lnTo>
                    <a:pt x="5772314" y="233340"/>
                  </a:lnTo>
                  <a:lnTo>
                    <a:pt x="5761759" y="190487"/>
                  </a:lnTo>
                  <a:lnTo>
                    <a:pt x="5744869" y="150528"/>
                  </a:lnTo>
                  <a:lnTo>
                    <a:pt x="5722217" y="114034"/>
                  </a:lnTo>
                  <a:lnTo>
                    <a:pt x="5694378" y="81581"/>
                  </a:lnTo>
                  <a:lnTo>
                    <a:pt x="5661925" y="53742"/>
                  </a:lnTo>
                  <a:lnTo>
                    <a:pt x="5625431" y="31090"/>
                  </a:lnTo>
                  <a:lnTo>
                    <a:pt x="5585472" y="14200"/>
                  </a:lnTo>
                  <a:lnTo>
                    <a:pt x="5542619" y="3645"/>
                  </a:lnTo>
                  <a:lnTo>
                    <a:pt x="549744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69329" y="3442970"/>
              <a:ext cx="5775960" cy="1671320"/>
            </a:xfrm>
            <a:custGeom>
              <a:avLst/>
              <a:gdLst/>
              <a:ahLst/>
              <a:cxnLst/>
              <a:rect l="l" t="t" r="r" b="b"/>
              <a:pathLst>
                <a:path w="5775959" h="1671320">
                  <a:moveTo>
                    <a:pt x="0" y="278510"/>
                  </a:moveTo>
                  <a:lnTo>
                    <a:pt x="3645" y="233340"/>
                  </a:lnTo>
                  <a:lnTo>
                    <a:pt x="14200" y="190487"/>
                  </a:lnTo>
                  <a:lnTo>
                    <a:pt x="31090" y="150528"/>
                  </a:lnTo>
                  <a:lnTo>
                    <a:pt x="53742" y="114034"/>
                  </a:lnTo>
                  <a:lnTo>
                    <a:pt x="81581" y="81581"/>
                  </a:lnTo>
                  <a:lnTo>
                    <a:pt x="114034" y="53742"/>
                  </a:lnTo>
                  <a:lnTo>
                    <a:pt x="150528" y="31090"/>
                  </a:lnTo>
                  <a:lnTo>
                    <a:pt x="190487" y="14200"/>
                  </a:lnTo>
                  <a:lnTo>
                    <a:pt x="233340" y="3645"/>
                  </a:lnTo>
                  <a:lnTo>
                    <a:pt x="278511" y="0"/>
                  </a:lnTo>
                  <a:lnTo>
                    <a:pt x="5497449" y="0"/>
                  </a:lnTo>
                  <a:lnTo>
                    <a:pt x="5542619" y="3645"/>
                  </a:lnTo>
                  <a:lnTo>
                    <a:pt x="5585472" y="14200"/>
                  </a:lnTo>
                  <a:lnTo>
                    <a:pt x="5625431" y="31090"/>
                  </a:lnTo>
                  <a:lnTo>
                    <a:pt x="5661925" y="53742"/>
                  </a:lnTo>
                  <a:lnTo>
                    <a:pt x="5694378" y="81581"/>
                  </a:lnTo>
                  <a:lnTo>
                    <a:pt x="5722217" y="114034"/>
                  </a:lnTo>
                  <a:lnTo>
                    <a:pt x="5744869" y="150528"/>
                  </a:lnTo>
                  <a:lnTo>
                    <a:pt x="5761759" y="190487"/>
                  </a:lnTo>
                  <a:lnTo>
                    <a:pt x="5772314" y="233340"/>
                  </a:lnTo>
                  <a:lnTo>
                    <a:pt x="5775960" y="278510"/>
                  </a:lnTo>
                  <a:lnTo>
                    <a:pt x="5775960" y="1392808"/>
                  </a:lnTo>
                  <a:lnTo>
                    <a:pt x="5772314" y="1437979"/>
                  </a:lnTo>
                  <a:lnTo>
                    <a:pt x="5761759" y="1480832"/>
                  </a:lnTo>
                  <a:lnTo>
                    <a:pt x="5744869" y="1520791"/>
                  </a:lnTo>
                  <a:lnTo>
                    <a:pt x="5722217" y="1557285"/>
                  </a:lnTo>
                  <a:lnTo>
                    <a:pt x="5694378" y="1589738"/>
                  </a:lnTo>
                  <a:lnTo>
                    <a:pt x="5661925" y="1617577"/>
                  </a:lnTo>
                  <a:lnTo>
                    <a:pt x="5625431" y="1640229"/>
                  </a:lnTo>
                  <a:lnTo>
                    <a:pt x="5585472" y="1657119"/>
                  </a:lnTo>
                  <a:lnTo>
                    <a:pt x="5542619" y="1667674"/>
                  </a:lnTo>
                  <a:lnTo>
                    <a:pt x="5497449" y="1671319"/>
                  </a:lnTo>
                  <a:lnTo>
                    <a:pt x="278511" y="1671319"/>
                  </a:lnTo>
                  <a:lnTo>
                    <a:pt x="233340" y="1667674"/>
                  </a:lnTo>
                  <a:lnTo>
                    <a:pt x="190487" y="1657119"/>
                  </a:lnTo>
                  <a:lnTo>
                    <a:pt x="150528" y="1640229"/>
                  </a:lnTo>
                  <a:lnTo>
                    <a:pt x="114034" y="1617577"/>
                  </a:lnTo>
                  <a:lnTo>
                    <a:pt x="81581" y="1589738"/>
                  </a:lnTo>
                  <a:lnTo>
                    <a:pt x="53742" y="1557285"/>
                  </a:lnTo>
                  <a:lnTo>
                    <a:pt x="31090" y="1520791"/>
                  </a:lnTo>
                  <a:lnTo>
                    <a:pt x="14200" y="1480832"/>
                  </a:lnTo>
                  <a:lnTo>
                    <a:pt x="3645" y="1437979"/>
                  </a:lnTo>
                  <a:lnTo>
                    <a:pt x="0" y="1392808"/>
                  </a:lnTo>
                  <a:lnTo>
                    <a:pt x="0" y="27851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685915" y="3702684"/>
            <a:ext cx="4245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Hay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formas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representar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conjuntos: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85915" y="3977004"/>
            <a:ext cx="34899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medio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diagramas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Venn,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extensión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comprensión.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3890" y="1570989"/>
            <a:ext cx="3477260" cy="73152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258445" marR="257175" indent="106680">
              <a:lnSpc>
                <a:spcPct val="100000"/>
              </a:lnSpc>
              <a:spcBef>
                <a:spcPts val="59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REPRESENTACIÓN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GRÁFICA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ANALÍTICA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LOS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CONJUNTOS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94859" y="1778000"/>
            <a:ext cx="1605280" cy="322580"/>
            <a:chOff x="4594859" y="1778000"/>
            <a:chExt cx="1605280" cy="322580"/>
          </a:xfrm>
        </p:grpSpPr>
        <p:sp>
          <p:nvSpPr>
            <p:cNvPr id="23" name="object 23"/>
            <p:cNvSpPr/>
            <p:nvPr/>
          </p:nvSpPr>
          <p:spPr>
            <a:xfrm>
              <a:off x="4601209" y="1784350"/>
              <a:ext cx="1592580" cy="309880"/>
            </a:xfrm>
            <a:custGeom>
              <a:avLst/>
              <a:gdLst/>
              <a:ahLst/>
              <a:cxnLst/>
              <a:rect l="l" t="t" r="r" b="b"/>
              <a:pathLst>
                <a:path w="1592579" h="309880">
                  <a:moveTo>
                    <a:pt x="1437639" y="0"/>
                  </a:moveTo>
                  <a:lnTo>
                    <a:pt x="1437639" y="77470"/>
                  </a:lnTo>
                  <a:lnTo>
                    <a:pt x="0" y="77470"/>
                  </a:lnTo>
                  <a:lnTo>
                    <a:pt x="0" y="232410"/>
                  </a:lnTo>
                  <a:lnTo>
                    <a:pt x="1437639" y="232410"/>
                  </a:lnTo>
                  <a:lnTo>
                    <a:pt x="1437639" y="309879"/>
                  </a:lnTo>
                  <a:lnTo>
                    <a:pt x="1592579" y="154939"/>
                  </a:lnTo>
                  <a:lnTo>
                    <a:pt x="14376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1209" y="1784350"/>
              <a:ext cx="1592580" cy="309880"/>
            </a:xfrm>
            <a:custGeom>
              <a:avLst/>
              <a:gdLst/>
              <a:ahLst/>
              <a:cxnLst/>
              <a:rect l="l" t="t" r="r" b="b"/>
              <a:pathLst>
                <a:path w="1592579" h="309880">
                  <a:moveTo>
                    <a:pt x="0" y="77470"/>
                  </a:moveTo>
                  <a:lnTo>
                    <a:pt x="1437639" y="77470"/>
                  </a:lnTo>
                  <a:lnTo>
                    <a:pt x="1437639" y="0"/>
                  </a:lnTo>
                  <a:lnTo>
                    <a:pt x="1592579" y="154939"/>
                  </a:lnTo>
                  <a:lnTo>
                    <a:pt x="1437639" y="309879"/>
                  </a:lnTo>
                  <a:lnTo>
                    <a:pt x="1437639" y="232410"/>
                  </a:lnTo>
                  <a:lnTo>
                    <a:pt x="0" y="232410"/>
                  </a:lnTo>
                  <a:lnTo>
                    <a:pt x="0" y="7747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5859" y="5204459"/>
            <a:ext cx="2250440" cy="1445259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557019" y="2700020"/>
            <a:ext cx="7277100" cy="3957320"/>
            <a:chOff x="1557019" y="2700020"/>
            <a:chExt cx="7277100" cy="3957320"/>
          </a:xfrm>
        </p:grpSpPr>
        <p:sp>
          <p:nvSpPr>
            <p:cNvPr id="27" name="object 27"/>
            <p:cNvSpPr/>
            <p:nvPr/>
          </p:nvSpPr>
          <p:spPr>
            <a:xfrm>
              <a:off x="8619489" y="2706370"/>
              <a:ext cx="208279" cy="736600"/>
            </a:xfrm>
            <a:custGeom>
              <a:avLst/>
              <a:gdLst/>
              <a:ahLst/>
              <a:cxnLst/>
              <a:rect l="l" t="t" r="r" b="b"/>
              <a:pathLst>
                <a:path w="208279" h="736600">
                  <a:moveTo>
                    <a:pt x="156209" y="0"/>
                  </a:moveTo>
                  <a:lnTo>
                    <a:pt x="52069" y="0"/>
                  </a:lnTo>
                  <a:lnTo>
                    <a:pt x="52069" y="632459"/>
                  </a:lnTo>
                  <a:lnTo>
                    <a:pt x="0" y="632459"/>
                  </a:lnTo>
                  <a:lnTo>
                    <a:pt x="104139" y="736600"/>
                  </a:lnTo>
                  <a:lnTo>
                    <a:pt x="208279" y="632459"/>
                  </a:lnTo>
                  <a:lnTo>
                    <a:pt x="156209" y="632459"/>
                  </a:lnTo>
                  <a:lnTo>
                    <a:pt x="15620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19489" y="2706370"/>
              <a:ext cx="208279" cy="736600"/>
            </a:xfrm>
            <a:custGeom>
              <a:avLst/>
              <a:gdLst/>
              <a:ahLst/>
              <a:cxnLst/>
              <a:rect l="l" t="t" r="r" b="b"/>
              <a:pathLst>
                <a:path w="208279" h="736600">
                  <a:moveTo>
                    <a:pt x="0" y="632459"/>
                  </a:moveTo>
                  <a:lnTo>
                    <a:pt x="52069" y="632459"/>
                  </a:lnTo>
                  <a:lnTo>
                    <a:pt x="52069" y="0"/>
                  </a:lnTo>
                  <a:lnTo>
                    <a:pt x="156209" y="0"/>
                  </a:lnTo>
                  <a:lnTo>
                    <a:pt x="156209" y="632459"/>
                  </a:lnTo>
                  <a:lnTo>
                    <a:pt x="208279" y="632459"/>
                  </a:lnTo>
                  <a:lnTo>
                    <a:pt x="104139" y="736600"/>
                  </a:lnTo>
                  <a:lnTo>
                    <a:pt x="0" y="6324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63369" y="5365750"/>
              <a:ext cx="4607560" cy="1285240"/>
            </a:xfrm>
            <a:custGeom>
              <a:avLst/>
              <a:gdLst/>
              <a:ahLst/>
              <a:cxnLst/>
              <a:rect l="l" t="t" r="r" b="b"/>
              <a:pathLst>
                <a:path w="4607560" h="1285240">
                  <a:moveTo>
                    <a:pt x="4393310" y="0"/>
                  </a:moveTo>
                  <a:lnTo>
                    <a:pt x="214249" y="0"/>
                  </a:lnTo>
                  <a:lnTo>
                    <a:pt x="165111" y="5656"/>
                  </a:lnTo>
                  <a:lnTo>
                    <a:pt x="120011" y="21769"/>
                  </a:lnTo>
                  <a:lnTo>
                    <a:pt x="80231" y="47056"/>
                  </a:lnTo>
                  <a:lnTo>
                    <a:pt x="47056" y="80231"/>
                  </a:lnTo>
                  <a:lnTo>
                    <a:pt x="21769" y="120011"/>
                  </a:lnTo>
                  <a:lnTo>
                    <a:pt x="5656" y="165111"/>
                  </a:lnTo>
                  <a:lnTo>
                    <a:pt x="0" y="214249"/>
                  </a:lnTo>
                  <a:lnTo>
                    <a:pt x="0" y="1071029"/>
                  </a:lnTo>
                  <a:lnTo>
                    <a:pt x="5656" y="1120144"/>
                  </a:lnTo>
                  <a:lnTo>
                    <a:pt x="21769" y="1165231"/>
                  </a:lnTo>
                  <a:lnTo>
                    <a:pt x="47056" y="1205005"/>
                  </a:lnTo>
                  <a:lnTo>
                    <a:pt x="80231" y="1238178"/>
                  </a:lnTo>
                  <a:lnTo>
                    <a:pt x="120011" y="1263466"/>
                  </a:lnTo>
                  <a:lnTo>
                    <a:pt x="165111" y="1279582"/>
                  </a:lnTo>
                  <a:lnTo>
                    <a:pt x="214249" y="1285240"/>
                  </a:lnTo>
                  <a:lnTo>
                    <a:pt x="4393310" y="1285240"/>
                  </a:lnTo>
                  <a:lnTo>
                    <a:pt x="4442448" y="1279582"/>
                  </a:lnTo>
                  <a:lnTo>
                    <a:pt x="4487548" y="1263466"/>
                  </a:lnTo>
                  <a:lnTo>
                    <a:pt x="4527328" y="1238178"/>
                  </a:lnTo>
                  <a:lnTo>
                    <a:pt x="4560503" y="1205005"/>
                  </a:lnTo>
                  <a:lnTo>
                    <a:pt x="4585790" y="1165231"/>
                  </a:lnTo>
                  <a:lnTo>
                    <a:pt x="4601903" y="1120144"/>
                  </a:lnTo>
                  <a:lnTo>
                    <a:pt x="4607559" y="1071029"/>
                  </a:lnTo>
                  <a:lnTo>
                    <a:pt x="4607559" y="214249"/>
                  </a:lnTo>
                  <a:lnTo>
                    <a:pt x="4601903" y="165111"/>
                  </a:lnTo>
                  <a:lnTo>
                    <a:pt x="4585790" y="120011"/>
                  </a:lnTo>
                  <a:lnTo>
                    <a:pt x="4560503" y="80231"/>
                  </a:lnTo>
                  <a:lnTo>
                    <a:pt x="4527328" y="47056"/>
                  </a:lnTo>
                  <a:lnTo>
                    <a:pt x="4487548" y="21769"/>
                  </a:lnTo>
                  <a:lnTo>
                    <a:pt x="4442448" y="5656"/>
                  </a:lnTo>
                  <a:lnTo>
                    <a:pt x="439331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63369" y="5365750"/>
              <a:ext cx="4607560" cy="1285240"/>
            </a:xfrm>
            <a:custGeom>
              <a:avLst/>
              <a:gdLst/>
              <a:ahLst/>
              <a:cxnLst/>
              <a:rect l="l" t="t" r="r" b="b"/>
              <a:pathLst>
                <a:path w="4607560" h="1285240">
                  <a:moveTo>
                    <a:pt x="0" y="214249"/>
                  </a:moveTo>
                  <a:lnTo>
                    <a:pt x="5656" y="165111"/>
                  </a:lnTo>
                  <a:lnTo>
                    <a:pt x="21769" y="120011"/>
                  </a:lnTo>
                  <a:lnTo>
                    <a:pt x="47056" y="80231"/>
                  </a:lnTo>
                  <a:lnTo>
                    <a:pt x="80231" y="47056"/>
                  </a:lnTo>
                  <a:lnTo>
                    <a:pt x="120011" y="21769"/>
                  </a:lnTo>
                  <a:lnTo>
                    <a:pt x="165111" y="5656"/>
                  </a:lnTo>
                  <a:lnTo>
                    <a:pt x="214249" y="0"/>
                  </a:lnTo>
                  <a:lnTo>
                    <a:pt x="4393310" y="0"/>
                  </a:lnTo>
                  <a:lnTo>
                    <a:pt x="4442448" y="5656"/>
                  </a:lnTo>
                  <a:lnTo>
                    <a:pt x="4487548" y="21769"/>
                  </a:lnTo>
                  <a:lnTo>
                    <a:pt x="4527328" y="47056"/>
                  </a:lnTo>
                  <a:lnTo>
                    <a:pt x="4560503" y="80231"/>
                  </a:lnTo>
                  <a:lnTo>
                    <a:pt x="4585790" y="120011"/>
                  </a:lnTo>
                  <a:lnTo>
                    <a:pt x="4601903" y="165111"/>
                  </a:lnTo>
                  <a:lnTo>
                    <a:pt x="4607559" y="214249"/>
                  </a:lnTo>
                  <a:lnTo>
                    <a:pt x="4607559" y="1071029"/>
                  </a:lnTo>
                  <a:lnTo>
                    <a:pt x="4601903" y="1120144"/>
                  </a:lnTo>
                  <a:lnTo>
                    <a:pt x="4585790" y="1165231"/>
                  </a:lnTo>
                  <a:lnTo>
                    <a:pt x="4560503" y="1205005"/>
                  </a:lnTo>
                  <a:lnTo>
                    <a:pt x="4527328" y="1238178"/>
                  </a:lnTo>
                  <a:lnTo>
                    <a:pt x="4487548" y="1263466"/>
                  </a:lnTo>
                  <a:lnTo>
                    <a:pt x="4442448" y="1279582"/>
                  </a:lnTo>
                  <a:lnTo>
                    <a:pt x="4393310" y="1285240"/>
                  </a:lnTo>
                  <a:lnTo>
                    <a:pt x="214249" y="1285240"/>
                  </a:lnTo>
                  <a:lnTo>
                    <a:pt x="165111" y="1279582"/>
                  </a:lnTo>
                  <a:lnTo>
                    <a:pt x="120011" y="1263466"/>
                  </a:lnTo>
                  <a:lnTo>
                    <a:pt x="80231" y="1238178"/>
                  </a:lnTo>
                  <a:lnTo>
                    <a:pt x="47056" y="1205005"/>
                  </a:lnTo>
                  <a:lnTo>
                    <a:pt x="21769" y="1165231"/>
                  </a:lnTo>
                  <a:lnTo>
                    <a:pt x="5656" y="1120144"/>
                  </a:lnTo>
                  <a:lnTo>
                    <a:pt x="0" y="1071029"/>
                  </a:lnTo>
                  <a:lnTo>
                    <a:pt x="0" y="21424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04085" y="5432742"/>
            <a:ext cx="1533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5485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ejemplo,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91559" y="5432742"/>
            <a:ext cx="2434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845" algn="l"/>
                <a:tab pos="10871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si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conjunto</a:t>
            </a:r>
            <a:r>
              <a:rPr sz="1800" spc="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está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04085" y="5707697"/>
            <a:ext cx="43230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conformado</a:t>
            </a:r>
            <a:r>
              <a:rPr sz="1800" spc="7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elementos</a:t>
            </a:r>
            <a:r>
              <a:rPr sz="1800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podemos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representarlo</a:t>
            </a:r>
            <a:r>
              <a:rPr sz="1800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como se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muestra</a:t>
            </a:r>
            <a:r>
              <a:rPr sz="1800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figura.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42619" y="4193540"/>
            <a:ext cx="6776720" cy="1993900"/>
            <a:chOff x="642619" y="4193540"/>
            <a:chExt cx="6776720" cy="1993900"/>
          </a:xfrm>
        </p:grpSpPr>
        <p:sp>
          <p:nvSpPr>
            <p:cNvPr id="35" name="object 35"/>
            <p:cNvSpPr/>
            <p:nvPr/>
          </p:nvSpPr>
          <p:spPr>
            <a:xfrm>
              <a:off x="5398769" y="4199890"/>
              <a:ext cx="670560" cy="220979"/>
            </a:xfrm>
            <a:custGeom>
              <a:avLst/>
              <a:gdLst/>
              <a:ahLst/>
              <a:cxnLst/>
              <a:rect l="l" t="t" r="r" b="b"/>
              <a:pathLst>
                <a:path w="670560" h="220979">
                  <a:moveTo>
                    <a:pt x="110489" y="0"/>
                  </a:moveTo>
                  <a:lnTo>
                    <a:pt x="0" y="110490"/>
                  </a:lnTo>
                  <a:lnTo>
                    <a:pt x="110489" y="220980"/>
                  </a:lnTo>
                  <a:lnTo>
                    <a:pt x="110489" y="165735"/>
                  </a:lnTo>
                  <a:lnTo>
                    <a:pt x="670559" y="165735"/>
                  </a:lnTo>
                  <a:lnTo>
                    <a:pt x="670559" y="55245"/>
                  </a:lnTo>
                  <a:lnTo>
                    <a:pt x="110489" y="55245"/>
                  </a:lnTo>
                  <a:lnTo>
                    <a:pt x="1104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98769" y="4199890"/>
              <a:ext cx="670560" cy="220979"/>
            </a:xfrm>
            <a:custGeom>
              <a:avLst/>
              <a:gdLst/>
              <a:ahLst/>
              <a:cxnLst/>
              <a:rect l="l" t="t" r="r" b="b"/>
              <a:pathLst>
                <a:path w="670560" h="220979">
                  <a:moveTo>
                    <a:pt x="0" y="110490"/>
                  </a:moveTo>
                  <a:lnTo>
                    <a:pt x="110489" y="0"/>
                  </a:lnTo>
                  <a:lnTo>
                    <a:pt x="110489" y="55245"/>
                  </a:lnTo>
                  <a:lnTo>
                    <a:pt x="670559" y="55245"/>
                  </a:lnTo>
                  <a:lnTo>
                    <a:pt x="670559" y="165735"/>
                  </a:lnTo>
                  <a:lnTo>
                    <a:pt x="110489" y="165735"/>
                  </a:lnTo>
                  <a:lnTo>
                    <a:pt x="110489" y="220980"/>
                  </a:lnTo>
                  <a:lnTo>
                    <a:pt x="0" y="11049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2620" y="5074920"/>
              <a:ext cx="6770370" cy="1106170"/>
            </a:xfrm>
            <a:custGeom>
              <a:avLst/>
              <a:gdLst/>
              <a:ahLst/>
              <a:cxnLst/>
              <a:rect l="l" t="t" r="r" b="b"/>
              <a:pathLst>
                <a:path w="6770370" h="1106170">
                  <a:moveTo>
                    <a:pt x="918591" y="933361"/>
                  </a:moveTo>
                  <a:lnTo>
                    <a:pt x="842391" y="895261"/>
                  </a:lnTo>
                  <a:lnTo>
                    <a:pt x="689991" y="819061"/>
                  </a:lnTo>
                  <a:lnTo>
                    <a:pt x="689991" y="895261"/>
                  </a:lnTo>
                  <a:lnTo>
                    <a:pt x="497420" y="895261"/>
                  </a:lnTo>
                  <a:lnTo>
                    <a:pt x="497420" y="76200"/>
                  </a:lnTo>
                  <a:lnTo>
                    <a:pt x="497420" y="38100"/>
                  </a:lnTo>
                  <a:lnTo>
                    <a:pt x="497420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421220" y="76200"/>
                  </a:lnTo>
                  <a:lnTo>
                    <a:pt x="421220" y="971461"/>
                  </a:lnTo>
                  <a:lnTo>
                    <a:pt x="689991" y="971461"/>
                  </a:lnTo>
                  <a:lnTo>
                    <a:pt x="689991" y="1047661"/>
                  </a:lnTo>
                  <a:lnTo>
                    <a:pt x="842391" y="971461"/>
                  </a:lnTo>
                  <a:lnTo>
                    <a:pt x="918591" y="933361"/>
                  </a:lnTo>
                  <a:close/>
                </a:path>
                <a:path w="6770370" h="1106170">
                  <a:moveTo>
                    <a:pt x="6770370" y="1019810"/>
                  </a:moveTo>
                  <a:lnTo>
                    <a:pt x="6684010" y="933450"/>
                  </a:lnTo>
                  <a:lnTo>
                    <a:pt x="6684010" y="976630"/>
                  </a:lnTo>
                  <a:lnTo>
                    <a:pt x="5551170" y="976630"/>
                  </a:lnTo>
                  <a:lnTo>
                    <a:pt x="5551170" y="1062990"/>
                  </a:lnTo>
                  <a:lnTo>
                    <a:pt x="6684010" y="1062990"/>
                  </a:lnTo>
                  <a:lnTo>
                    <a:pt x="6684010" y="1106170"/>
                  </a:lnTo>
                  <a:lnTo>
                    <a:pt x="6770370" y="101981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93790" y="6008370"/>
              <a:ext cx="1219200" cy="172720"/>
            </a:xfrm>
            <a:custGeom>
              <a:avLst/>
              <a:gdLst/>
              <a:ahLst/>
              <a:cxnLst/>
              <a:rect l="l" t="t" r="r" b="b"/>
              <a:pathLst>
                <a:path w="1219200" h="172720">
                  <a:moveTo>
                    <a:pt x="0" y="43179"/>
                  </a:moveTo>
                  <a:lnTo>
                    <a:pt x="1132839" y="43179"/>
                  </a:lnTo>
                  <a:lnTo>
                    <a:pt x="1132839" y="0"/>
                  </a:lnTo>
                  <a:lnTo>
                    <a:pt x="1219200" y="86359"/>
                  </a:lnTo>
                  <a:lnTo>
                    <a:pt x="1132839" y="172719"/>
                  </a:lnTo>
                  <a:lnTo>
                    <a:pt x="1132839" y="129539"/>
                  </a:lnTo>
                  <a:lnTo>
                    <a:pt x="0" y="129539"/>
                  </a:lnTo>
                  <a:lnTo>
                    <a:pt x="0" y="43179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Marcador de pie de página 39">
            <a:extLst>
              <a:ext uri="{FF2B5EF4-FFF2-40B4-BE49-F238E27FC236}">
                <a16:creationId xmlns:a16="http://schemas.microsoft.com/office/drawing/2014/main" id="{B7089D59-F991-6450-7747-7A01D6224E6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909560" y="6591300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41" name="Marcador de número de diapositiva 40">
            <a:extLst>
              <a:ext uri="{FF2B5EF4-FFF2-40B4-BE49-F238E27FC236}">
                <a16:creationId xmlns:a16="http://schemas.microsoft.com/office/drawing/2014/main" id="{78BD01FD-C471-9535-B2D1-24C9E45C3E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7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86090E14-5A6B-66EE-302C-24667BDCC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7849"/>
            <a:ext cx="2990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B5260B55-D9F4-2B88-E3C9-62CBAB4E62AC}"/>
              </a:ext>
            </a:extLst>
          </p:cNvPr>
          <p:cNvGrpSpPr/>
          <p:nvPr/>
        </p:nvGrpSpPr>
        <p:grpSpPr>
          <a:xfrm>
            <a:off x="10261010" y="3948910"/>
            <a:ext cx="469080" cy="199800"/>
            <a:chOff x="10261010" y="3948910"/>
            <a:chExt cx="46908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7FDAC102-189C-38EC-44DA-3E605C92A781}"/>
                    </a:ext>
                  </a:extLst>
                </p14:cNvPr>
                <p14:cNvContentPartPr/>
                <p14:nvPr/>
              </p14:nvContentPartPr>
              <p14:xfrm>
                <a:off x="10353890" y="4052590"/>
                <a:ext cx="10440" cy="1116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7FDAC102-189C-38EC-44DA-3E605C92A78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345250" y="4043590"/>
                  <a:ext cx="2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89A41EED-846E-6FBD-4362-E425CD60BD1C}"/>
                    </a:ext>
                  </a:extLst>
                </p14:cNvPr>
                <p14:cNvContentPartPr/>
                <p14:nvPr/>
              </p14:nvContentPartPr>
              <p14:xfrm>
                <a:off x="10261010" y="3948910"/>
                <a:ext cx="469080" cy="19980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89A41EED-846E-6FBD-4362-E425CD60BD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52370" y="3939910"/>
                  <a:ext cx="48672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8AC90901-FD7A-F923-2401-15444CE2E6CE}"/>
                  </a:ext>
                </a:extLst>
              </p14:cNvPr>
              <p14:cNvContentPartPr/>
              <p14:nvPr/>
            </p14:nvContentPartPr>
            <p14:xfrm>
              <a:off x="10102250" y="4246630"/>
              <a:ext cx="365400" cy="16092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8AC90901-FD7A-F923-2401-15444CE2E6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93250" y="4237630"/>
                <a:ext cx="3830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40187B74-0FA0-34BD-E4F1-A66A1E27919F}"/>
                  </a:ext>
                </a:extLst>
              </p14:cNvPr>
              <p14:cNvContentPartPr/>
              <p14:nvPr/>
            </p14:nvContentPartPr>
            <p14:xfrm>
              <a:off x="9974810" y="4507270"/>
              <a:ext cx="456480" cy="16920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40187B74-0FA0-34BD-E4F1-A66A1E27919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66170" y="4498630"/>
                <a:ext cx="474120" cy="186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1882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Conjuntos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43890" y="1291589"/>
            <a:ext cx="3388360" cy="141224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41605" rIns="0" bIns="0" rtlCol="0">
            <a:spAutoFit/>
          </a:bodyPr>
          <a:lstStyle/>
          <a:p>
            <a:pPr marL="90805" marR="115570">
              <a:lnSpc>
                <a:spcPct val="100000"/>
              </a:lnSpc>
              <a:spcBef>
                <a:spcPts val="111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conjuntos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comparten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elementos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también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posible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usar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diagramas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Venn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representar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situación.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34279" y="883919"/>
            <a:ext cx="4127500" cy="2771140"/>
            <a:chOff x="5034279" y="883919"/>
            <a:chExt cx="4127500" cy="2771140"/>
          </a:xfrm>
        </p:grpSpPr>
        <p:sp>
          <p:nvSpPr>
            <p:cNvPr id="6" name="object 6"/>
            <p:cNvSpPr/>
            <p:nvPr/>
          </p:nvSpPr>
          <p:spPr>
            <a:xfrm>
              <a:off x="5040629" y="890269"/>
              <a:ext cx="4114800" cy="2758440"/>
            </a:xfrm>
            <a:custGeom>
              <a:avLst/>
              <a:gdLst/>
              <a:ahLst/>
              <a:cxnLst/>
              <a:rect l="l" t="t" r="r" b="b"/>
              <a:pathLst>
                <a:path w="4114800" h="2758440">
                  <a:moveTo>
                    <a:pt x="3655060" y="0"/>
                  </a:moveTo>
                  <a:lnTo>
                    <a:pt x="459740" y="0"/>
                  </a:lnTo>
                  <a:lnTo>
                    <a:pt x="412739" y="2373"/>
                  </a:lnTo>
                  <a:lnTo>
                    <a:pt x="367096" y="9341"/>
                  </a:lnTo>
                  <a:lnTo>
                    <a:pt x="323040" y="20671"/>
                  </a:lnTo>
                  <a:lnTo>
                    <a:pt x="280802" y="36133"/>
                  </a:lnTo>
                  <a:lnTo>
                    <a:pt x="240615" y="55495"/>
                  </a:lnTo>
                  <a:lnTo>
                    <a:pt x="202710" y="78525"/>
                  </a:lnTo>
                  <a:lnTo>
                    <a:pt x="167316" y="104993"/>
                  </a:lnTo>
                  <a:lnTo>
                    <a:pt x="134667" y="134667"/>
                  </a:lnTo>
                  <a:lnTo>
                    <a:pt x="104993" y="167316"/>
                  </a:lnTo>
                  <a:lnTo>
                    <a:pt x="78525" y="202710"/>
                  </a:lnTo>
                  <a:lnTo>
                    <a:pt x="55495" y="240615"/>
                  </a:lnTo>
                  <a:lnTo>
                    <a:pt x="36133" y="280802"/>
                  </a:lnTo>
                  <a:lnTo>
                    <a:pt x="20671" y="323040"/>
                  </a:lnTo>
                  <a:lnTo>
                    <a:pt x="9341" y="367096"/>
                  </a:lnTo>
                  <a:lnTo>
                    <a:pt x="2373" y="412739"/>
                  </a:lnTo>
                  <a:lnTo>
                    <a:pt x="0" y="459739"/>
                  </a:lnTo>
                  <a:lnTo>
                    <a:pt x="0" y="2298700"/>
                  </a:lnTo>
                  <a:lnTo>
                    <a:pt x="2373" y="2345700"/>
                  </a:lnTo>
                  <a:lnTo>
                    <a:pt x="9341" y="2391343"/>
                  </a:lnTo>
                  <a:lnTo>
                    <a:pt x="20671" y="2435399"/>
                  </a:lnTo>
                  <a:lnTo>
                    <a:pt x="36133" y="2477637"/>
                  </a:lnTo>
                  <a:lnTo>
                    <a:pt x="55495" y="2517824"/>
                  </a:lnTo>
                  <a:lnTo>
                    <a:pt x="78525" y="2555729"/>
                  </a:lnTo>
                  <a:lnTo>
                    <a:pt x="104993" y="2591123"/>
                  </a:lnTo>
                  <a:lnTo>
                    <a:pt x="134667" y="2623772"/>
                  </a:lnTo>
                  <a:lnTo>
                    <a:pt x="167316" y="2653446"/>
                  </a:lnTo>
                  <a:lnTo>
                    <a:pt x="202710" y="2679914"/>
                  </a:lnTo>
                  <a:lnTo>
                    <a:pt x="240615" y="2702944"/>
                  </a:lnTo>
                  <a:lnTo>
                    <a:pt x="280802" y="2722306"/>
                  </a:lnTo>
                  <a:lnTo>
                    <a:pt x="323040" y="2737768"/>
                  </a:lnTo>
                  <a:lnTo>
                    <a:pt x="367096" y="2749098"/>
                  </a:lnTo>
                  <a:lnTo>
                    <a:pt x="412739" y="2756066"/>
                  </a:lnTo>
                  <a:lnTo>
                    <a:pt x="459740" y="2758440"/>
                  </a:lnTo>
                  <a:lnTo>
                    <a:pt x="3655060" y="2758440"/>
                  </a:lnTo>
                  <a:lnTo>
                    <a:pt x="3702060" y="2756066"/>
                  </a:lnTo>
                  <a:lnTo>
                    <a:pt x="3747703" y="2749098"/>
                  </a:lnTo>
                  <a:lnTo>
                    <a:pt x="3791759" y="2737768"/>
                  </a:lnTo>
                  <a:lnTo>
                    <a:pt x="3833997" y="2722306"/>
                  </a:lnTo>
                  <a:lnTo>
                    <a:pt x="3874184" y="2702944"/>
                  </a:lnTo>
                  <a:lnTo>
                    <a:pt x="3912089" y="2679914"/>
                  </a:lnTo>
                  <a:lnTo>
                    <a:pt x="3947483" y="2653446"/>
                  </a:lnTo>
                  <a:lnTo>
                    <a:pt x="3980132" y="2623772"/>
                  </a:lnTo>
                  <a:lnTo>
                    <a:pt x="4009806" y="2591123"/>
                  </a:lnTo>
                  <a:lnTo>
                    <a:pt x="4036274" y="2555729"/>
                  </a:lnTo>
                  <a:lnTo>
                    <a:pt x="4059304" y="2517824"/>
                  </a:lnTo>
                  <a:lnTo>
                    <a:pt x="4078666" y="2477637"/>
                  </a:lnTo>
                  <a:lnTo>
                    <a:pt x="4094128" y="2435399"/>
                  </a:lnTo>
                  <a:lnTo>
                    <a:pt x="4105458" y="2391343"/>
                  </a:lnTo>
                  <a:lnTo>
                    <a:pt x="4112426" y="2345700"/>
                  </a:lnTo>
                  <a:lnTo>
                    <a:pt x="4114800" y="2298700"/>
                  </a:lnTo>
                  <a:lnTo>
                    <a:pt x="4114800" y="459739"/>
                  </a:lnTo>
                  <a:lnTo>
                    <a:pt x="4112426" y="412739"/>
                  </a:lnTo>
                  <a:lnTo>
                    <a:pt x="4105458" y="367096"/>
                  </a:lnTo>
                  <a:lnTo>
                    <a:pt x="4094128" y="323040"/>
                  </a:lnTo>
                  <a:lnTo>
                    <a:pt x="4078666" y="280802"/>
                  </a:lnTo>
                  <a:lnTo>
                    <a:pt x="4059304" y="240615"/>
                  </a:lnTo>
                  <a:lnTo>
                    <a:pt x="4036274" y="202710"/>
                  </a:lnTo>
                  <a:lnTo>
                    <a:pt x="4009806" y="167316"/>
                  </a:lnTo>
                  <a:lnTo>
                    <a:pt x="3980132" y="134667"/>
                  </a:lnTo>
                  <a:lnTo>
                    <a:pt x="3947483" y="104993"/>
                  </a:lnTo>
                  <a:lnTo>
                    <a:pt x="3912089" y="78525"/>
                  </a:lnTo>
                  <a:lnTo>
                    <a:pt x="3874184" y="55495"/>
                  </a:lnTo>
                  <a:lnTo>
                    <a:pt x="3833997" y="36133"/>
                  </a:lnTo>
                  <a:lnTo>
                    <a:pt x="3791759" y="20671"/>
                  </a:lnTo>
                  <a:lnTo>
                    <a:pt x="3747703" y="9341"/>
                  </a:lnTo>
                  <a:lnTo>
                    <a:pt x="3702060" y="2373"/>
                  </a:lnTo>
                  <a:lnTo>
                    <a:pt x="3655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40629" y="890269"/>
              <a:ext cx="4114800" cy="2758440"/>
            </a:xfrm>
            <a:custGeom>
              <a:avLst/>
              <a:gdLst/>
              <a:ahLst/>
              <a:cxnLst/>
              <a:rect l="l" t="t" r="r" b="b"/>
              <a:pathLst>
                <a:path w="4114800" h="2758440">
                  <a:moveTo>
                    <a:pt x="0" y="459739"/>
                  </a:moveTo>
                  <a:lnTo>
                    <a:pt x="2373" y="412739"/>
                  </a:lnTo>
                  <a:lnTo>
                    <a:pt x="9341" y="367096"/>
                  </a:lnTo>
                  <a:lnTo>
                    <a:pt x="20671" y="323040"/>
                  </a:lnTo>
                  <a:lnTo>
                    <a:pt x="36133" y="280802"/>
                  </a:lnTo>
                  <a:lnTo>
                    <a:pt x="55495" y="240615"/>
                  </a:lnTo>
                  <a:lnTo>
                    <a:pt x="78525" y="202710"/>
                  </a:lnTo>
                  <a:lnTo>
                    <a:pt x="104993" y="167316"/>
                  </a:lnTo>
                  <a:lnTo>
                    <a:pt x="134667" y="134667"/>
                  </a:lnTo>
                  <a:lnTo>
                    <a:pt x="167316" y="104993"/>
                  </a:lnTo>
                  <a:lnTo>
                    <a:pt x="202710" y="78525"/>
                  </a:lnTo>
                  <a:lnTo>
                    <a:pt x="240615" y="55495"/>
                  </a:lnTo>
                  <a:lnTo>
                    <a:pt x="280802" y="36133"/>
                  </a:lnTo>
                  <a:lnTo>
                    <a:pt x="323040" y="20671"/>
                  </a:lnTo>
                  <a:lnTo>
                    <a:pt x="367096" y="9341"/>
                  </a:lnTo>
                  <a:lnTo>
                    <a:pt x="412739" y="2373"/>
                  </a:lnTo>
                  <a:lnTo>
                    <a:pt x="459740" y="0"/>
                  </a:lnTo>
                  <a:lnTo>
                    <a:pt x="3655060" y="0"/>
                  </a:lnTo>
                  <a:lnTo>
                    <a:pt x="3702060" y="2373"/>
                  </a:lnTo>
                  <a:lnTo>
                    <a:pt x="3747703" y="9341"/>
                  </a:lnTo>
                  <a:lnTo>
                    <a:pt x="3791759" y="20671"/>
                  </a:lnTo>
                  <a:lnTo>
                    <a:pt x="3833997" y="36133"/>
                  </a:lnTo>
                  <a:lnTo>
                    <a:pt x="3874184" y="55495"/>
                  </a:lnTo>
                  <a:lnTo>
                    <a:pt x="3912089" y="78525"/>
                  </a:lnTo>
                  <a:lnTo>
                    <a:pt x="3947483" y="104993"/>
                  </a:lnTo>
                  <a:lnTo>
                    <a:pt x="3980132" y="134667"/>
                  </a:lnTo>
                  <a:lnTo>
                    <a:pt x="4009806" y="167316"/>
                  </a:lnTo>
                  <a:lnTo>
                    <a:pt x="4036274" y="202710"/>
                  </a:lnTo>
                  <a:lnTo>
                    <a:pt x="4059304" y="240615"/>
                  </a:lnTo>
                  <a:lnTo>
                    <a:pt x="4078666" y="280802"/>
                  </a:lnTo>
                  <a:lnTo>
                    <a:pt x="4094128" y="323040"/>
                  </a:lnTo>
                  <a:lnTo>
                    <a:pt x="4105458" y="367096"/>
                  </a:lnTo>
                  <a:lnTo>
                    <a:pt x="4112426" y="412739"/>
                  </a:lnTo>
                  <a:lnTo>
                    <a:pt x="4114800" y="459739"/>
                  </a:lnTo>
                  <a:lnTo>
                    <a:pt x="4114800" y="2298700"/>
                  </a:lnTo>
                  <a:lnTo>
                    <a:pt x="4112426" y="2345700"/>
                  </a:lnTo>
                  <a:lnTo>
                    <a:pt x="4105458" y="2391343"/>
                  </a:lnTo>
                  <a:lnTo>
                    <a:pt x="4094128" y="2435399"/>
                  </a:lnTo>
                  <a:lnTo>
                    <a:pt x="4078666" y="2477637"/>
                  </a:lnTo>
                  <a:lnTo>
                    <a:pt x="4059304" y="2517824"/>
                  </a:lnTo>
                  <a:lnTo>
                    <a:pt x="4036274" y="2555729"/>
                  </a:lnTo>
                  <a:lnTo>
                    <a:pt x="4009806" y="2591123"/>
                  </a:lnTo>
                  <a:lnTo>
                    <a:pt x="3980132" y="2623772"/>
                  </a:lnTo>
                  <a:lnTo>
                    <a:pt x="3947483" y="2653446"/>
                  </a:lnTo>
                  <a:lnTo>
                    <a:pt x="3912089" y="2679914"/>
                  </a:lnTo>
                  <a:lnTo>
                    <a:pt x="3874184" y="2702944"/>
                  </a:lnTo>
                  <a:lnTo>
                    <a:pt x="3833997" y="2722306"/>
                  </a:lnTo>
                  <a:lnTo>
                    <a:pt x="3791759" y="2737768"/>
                  </a:lnTo>
                  <a:lnTo>
                    <a:pt x="3747703" y="2749098"/>
                  </a:lnTo>
                  <a:lnTo>
                    <a:pt x="3702060" y="2756066"/>
                  </a:lnTo>
                  <a:lnTo>
                    <a:pt x="3655060" y="2758440"/>
                  </a:lnTo>
                  <a:lnTo>
                    <a:pt x="459740" y="2758440"/>
                  </a:lnTo>
                  <a:lnTo>
                    <a:pt x="412739" y="2756066"/>
                  </a:lnTo>
                  <a:lnTo>
                    <a:pt x="367096" y="2749098"/>
                  </a:lnTo>
                  <a:lnTo>
                    <a:pt x="323040" y="2737768"/>
                  </a:lnTo>
                  <a:lnTo>
                    <a:pt x="280802" y="2722306"/>
                  </a:lnTo>
                  <a:lnTo>
                    <a:pt x="240615" y="2702944"/>
                  </a:lnTo>
                  <a:lnTo>
                    <a:pt x="202710" y="2679914"/>
                  </a:lnTo>
                  <a:lnTo>
                    <a:pt x="167316" y="2653446"/>
                  </a:lnTo>
                  <a:lnTo>
                    <a:pt x="134667" y="2623772"/>
                  </a:lnTo>
                  <a:lnTo>
                    <a:pt x="104993" y="2591123"/>
                  </a:lnTo>
                  <a:lnTo>
                    <a:pt x="78525" y="2555729"/>
                  </a:lnTo>
                  <a:lnTo>
                    <a:pt x="55495" y="2517824"/>
                  </a:lnTo>
                  <a:lnTo>
                    <a:pt x="36133" y="2477637"/>
                  </a:lnTo>
                  <a:lnTo>
                    <a:pt x="20671" y="2435399"/>
                  </a:lnTo>
                  <a:lnTo>
                    <a:pt x="9341" y="2391343"/>
                  </a:lnTo>
                  <a:lnTo>
                    <a:pt x="2373" y="2345700"/>
                  </a:lnTo>
                  <a:lnTo>
                    <a:pt x="0" y="2298700"/>
                  </a:lnTo>
                  <a:lnTo>
                    <a:pt x="0" y="4597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53735" y="1280795"/>
            <a:ext cx="3688079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Supongamos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está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conformado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 las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letras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 y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t,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conjunto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está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conformado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las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letras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n,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p,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 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Como puedes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ver,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conjuntos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comparten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los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elementos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p.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8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pueden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representar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manera: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7419" y="1414780"/>
            <a:ext cx="2227579" cy="189738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178300" y="1948179"/>
            <a:ext cx="744220" cy="165100"/>
            <a:chOff x="4178300" y="1948179"/>
            <a:chExt cx="744220" cy="165100"/>
          </a:xfrm>
        </p:grpSpPr>
        <p:sp>
          <p:nvSpPr>
            <p:cNvPr id="11" name="object 11"/>
            <p:cNvSpPr/>
            <p:nvPr/>
          </p:nvSpPr>
          <p:spPr>
            <a:xfrm>
              <a:off x="4184650" y="1954529"/>
              <a:ext cx="731520" cy="152400"/>
            </a:xfrm>
            <a:custGeom>
              <a:avLst/>
              <a:gdLst/>
              <a:ahLst/>
              <a:cxnLst/>
              <a:rect l="l" t="t" r="r" b="b"/>
              <a:pathLst>
                <a:path w="731520" h="152400">
                  <a:moveTo>
                    <a:pt x="655320" y="0"/>
                  </a:moveTo>
                  <a:lnTo>
                    <a:pt x="655320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655320" y="114300"/>
                  </a:lnTo>
                  <a:lnTo>
                    <a:pt x="655320" y="152400"/>
                  </a:lnTo>
                  <a:lnTo>
                    <a:pt x="731520" y="76200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84650" y="1954529"/>
              <a:ext cx="731520" cy="152400"/>
            </a:xfrm>
            <a:custGeom>
              <a:avLst/>
              <a:gdLst/>
              <a:ahLst/>
              <a:cxnLst/>
              <a:rect l="l" t="t" r="r" b="b"/>
              <a:pathLst>
                <a:path w="731520" h="152400">
                  <a:moveTo>
                    <a:pt x="0" y="38100"/>
                  </a:moveTo>
                  <a:lnTo>
                    <a:pt x="655320" y="38100"/>
                  </a:lnTo>
                  <a:lnTo>
                    <a:pt x="655320" y="0"/>
                  </a:lnTo>
                  <a:lnTo>
                    <a:pt x="731520" y="76200"/>
                  </a:lnTo>
                  <a:lnTo>
                    <a:pt x="655320" y="152400"/>
                  </a:lnTo>
                  <a:lnTo>
                    <a:pt x="65532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260840" y="2420620"/>
            <a:ext cx="429259" cy="165100"/>
            <a:chOff x="9260840" y="2420620"/>
            <a:chExt cx="429259" cy="165100"/>
          </a:xfrm>
        </p:grpSpPr>
        <p:sp>
          <p:nvSpPr>
            <p:cNvPr id="14" name="object 14"/>
            <p:cNvSpPr/>
            <p:nvPr/>
          </p:nvSpPr>
          <p:spPr>
            <a:xfrm>
              <a:off x="9267190" y="2426970"/>
              <a:ext cx="416559" cy="152400"/>
            </a:xfrm>
            <a:custGeom>
              <a:avLst/>
              <a:gdLst/>
              <a:ahLst/>
              <a:cxnLst/>
              <a:rect l="l" t="t" r="r" b="b"/>
              <a:pathLst>
                <a:path w="416559" h="152400">
                  <a:moveTo>
                    <a:pt x="340359" y="0"/>
                  </a:moveTo>
                  <a:lnTo>
                    <a:pt x="340359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340359" y="114300"/>
                  </a:lnTo>
                  <a:lnTo>
                    <a:pt x="340359" y="152400"/>
                  </a:lnTo>
                  <a:lnTo>
                    <a:pt x="416559" y="76200"/>
                  </a:lnTo>
                  <a:lnTo>
                    <a:pt x="3403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67190" y="2426970"/>
              <a:ext cx="416559" cy="152400"/>
            </a:xfrm>
            <a:custGeom>
              <a:avLst/>
              <a:gdLst/>
              <a:ahLst/>
              <a:cxnLst/>
              <a:rect l="l" t="t" r="r" b="b"/>
              <a:pathLst>
                <a:path w="416559" h="152400">
                  <a:moveTo>
                    <a:pt x="0" y="38100"/>
                  </a:moveTo>
                  <a:lnTo>
                    <a:pt x="340359" y="38100"/>
                  </a:lnTo>
                  <a:lnTo>
                    <a:pt x="340359" y="0"/>
                  </a:lnTo>
                  <a:lnTo>
                    <a:pt x="416559" y="76200"/>
                  </a:lnTo>
                  <a:lnTo>
                    <a:pt x="340359" y="152400"/>
                  </a:lnTo>
                  <a:lnTo>
                    <a:pt x="340359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31850" y="4128770"/>
            <a:ext cx="1567180" cy="871219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extensión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1990" y="5398770"/>
            <a:ext cx="4254500" cy="1219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57480" rIns="0" bIns="0" rtlCol="0">
            <a:spAutoFit/>
          </a:bodyPr>
          <a:lstStyle/>
          <a:p>
            <a:pPr marL="156845" marR="135890" algn="just">
              <a:lnSpc>
                <a:spcPct val="106100"/>
              </a:lnSpc>
              <a:spcBef>
                <a:spcPts val="124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una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representación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escrita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de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conjuntos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y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utilizan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llaves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para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hacerlo.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Por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ejemplo: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58179" y="3911600"/>
            <a:ext cx="6118860" cy="2783840"/>
            <a:chOff x="5758179" y="3911600"/>
            <a:chExt cx="6118860" cy="2783840"/>
          </a:xfrm>
        </p:grpSpPr>
        <p:sp>
          <p:nvSpPr>
            <p:cNvPr id="19" name="object 19"/>
            <p:cNvSpPr/>
            <p:nvPr/>
          </p:nvSpPr>
          <p:spPr>
            <a:xfrm>
              <a:off x="5764529" y="3917950"/>
              <a:ext cx="6106160" cy="2771140"/>
            </a:xfrm>
            <a:custGeom>
              <a:avLst/>
              <a:gdLst/>
              <a:ahLst/>
              <a:cxnLst/>
              <a:rect l="l" t="t" r="r" b="b"/>
              <a:pathLst>
                <a:path w="6106159" h="2771140">
                  <a:moveTo>
                    <a:pt x="6106160" y="0"/>
                  </a:moveTo>
                  <a:lnTo>
                    <a:pt x="0" y="0"/>
                  </a:lnTo>
                  <a:lnTo>
                    <a:pt x="0" y="2771140"/>
                  </a:lnTo>
                  <a:lnTo>
                    <a:pt x="6106160" y="2771140"/>
                  </a:lnTo>
                  <a:lnTo>
                    <a:pt x="6106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64529" y="3917950"/>
              <a:ext cx="6106160" cy="2771140"/>
            </a:xfrm>
            <a:custGeom>
              <a:avLst/>
              <a:gdLst/>
              <a:ahLst/>
              <a:cxnLst/>
              <a:rect l="l" t="t" r="r" b="b"/>
              <a:pathLst>
                <a:path w="6106159" h="2771140">
                  <a:moveTo>
                    <a:pt x="0" y="2771140"/>
                  </a:moveTo>
                  <a:lnTo>
                    <a:pt x="6106160" y="2771140"/>
                  </a:lnTo>
                  <a:lnTo>
                    <a:pt x="6106160" y="0"/>
                  </a:lnTo>
                  <a:lnTo>
                    <a:pt x="0" y="0"/>
                  </a:lnTo>
                  <a:lnTo>
                    <a:pt x="0" y="27711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56351" y="4177665"/>
            <a:ext cx="4835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{manzana,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mora,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fresa,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sandía,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banano,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naranja}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56351" y="4726685"/>
            <a:ext cx="59391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750060" algn="l"/>
                <a:tab pos="2336800" algn="l"/>
                <a:tab pos="3202940" algn="l"/>
                <a:tab pos="3807460" algn="l"/>
                <a:tab pos="475805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Básicamente,</a:t>
            </a:r>
            <a:r>
              <a:rPr sz="18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dice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mismo</a:t>
            </a:r>
            <a:r>
              <a:rPr sz="18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ejemplo</a:t>
            </a:r>
            <a:r>
              <a:rPr sz="18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utilizamos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Diagrama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Ven,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solo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está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forma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escrita: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representación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todas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las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frutas.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56351" y="5549900"/>
            <a:ext cx="5380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cumplirían</a:t>
            </a:r>
            <a:r>
              <a:rPr sz="18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papel</a:t>
            </a:r>
            <a:r>
              <a:rPr sz="1800" spc="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bolsa</a:t>
            </a:r>
            <a:r>
              <a:rPr sz="1800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sz="1800" spc="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están</a:t>
            </a:r>
            <a:r>
              <a:rPr sz="18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800" spc="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frutas.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62359" y="5000878"/>
            <a:ext cx="5321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812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  Y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6351" y="5824220"/>
            <a:ext cx="5934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Manzana,</a:t>
            </a:r>
            <a:r>
              <a:rPr sz="18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Banano,</a:t>
            </a:r>
            <a:r>
              <a:rPr sz="18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Naranja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serían</a:t>
            </a:r>
            <a:r>
              <a:rPr sz="1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uno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elementos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están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conformando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conjunto.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07819" y="4993640"/>
            <a:ext cx="200660" cy="411480"/>
            <a:chOff x="1607819" y="4993640"/>
            <a:chExt cx="200660" cy="411480"/>
          </a:xfrm>
        </p:grpSpPr>
        <p:sp>
          <p:nvSpPr>
            <p:cNvPr id="27" name="object 27"/>
            <p:cNvSpPr/>
            <p:nvPr/>
          </p:nvSpPr>
          <p:spPr>
            <a:xfrm>
              <a:off x="1614169" y="4999990"/>
              <a:ext cx="187960" cy="398780"/>
            </a:xfrm>
            <a:custGeom>
              <a:avLst/>
              <a:gdLst/>
              <a:ahLst/>
              <a:cxnLst/>
              <a:rect l="l" t="t" r="r" b="b"/>
              <a:pathLst>
                <a:path w="187960" h="398779">
                  <a:moveTo>
                    <a:pt x="140969" y="0"/>
                  </a:moveTo>
                  <a:lnTo>
                    <a:pt x="46990" y="0"/>
                  </a:lnTo>
                  <a:lnTo>
                    <a:pt x="46990" y="304800"/>
                  </a:lnTo>
                  <a:lnTo>
                    <a:pt x="0" y="304800"/>
                  </a:lnTo>
                  <a:lnTo>
                    <a:pt x="93980" y="398780"/>
                  </a:lnTo>
                  <a:lnTo>
                    <a:pt x="187960" y="304800"/>
                  </a:lnTo>
                  <a:lnTo>
                    <a:pt x="140969" y="304800"/>
                  </a:lnTo>
                  <a:lnTo>
                    <a:pt x="1409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14169" y="4999990"/>
              <a:ext cx="187960" cy="398780"/>
            </a:xfrm>
            <a:custGeom>
              <a:avLst/>
              <a:gdLst/>
              <a:ahLst/>
              <a:cxnLst/>
              <a:rect l="l" t="t" r="r" b="b"/>
              <a:pathLst>
                <a:path w="187960" h="398779">
                  <a:moveTo>
                    <a:pt x="0" y="304800"/>
                  </a:moveTo>
                  <a:lnTo>
                    <a:pt x="46990" y="304800"/>
                  </a:lnTo>
                  <a:lnTo>
                    <a:pt x="46990" y="0"/>
                  </a:lnTo>
                  <a:lnTo>
                    <a:pt x="140969" y="0"/>
                  </a:lnTo>
                  <a:lnTo>
                    <a:pt x="140969" y="304800"/>
                  </a:lnTo>
                  <a:lnTo>
                    <a:pt x="187960" y="304800"/>
                  </a:lnTo>
                  <a:lnTo>
                    <a:pt x="93980" y="39878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034279" y="5994400"/>
            <a:ext cx="736600" cy="233679"/>
            <a:chOff x="5034279" y="5994400"/>
            <a:chExt cx="736600" cy="233679"/>
          </a:xfrm>
        </p:grpSpPr>
        <p:sp>
          <p:nvSpPr>
            <p:cNvPr id="30" name="object 30"/>
            <p:cNvSpPr/>
            <p:nvPr/>
          </p:nvSpPr>
          <p:spPr>
            <a:xfrm>
              <a:off x="5040629" y="6000750"/>
              <a:ext cx="723900" cy="220979"/>
            </a:xfrm>
            <a:custGeom>
              <a:avLst/>
              <a:gdLst/>
              <a:ahLst/>
              <a:cxnLst/>
              <a:rect l="l" t="t" r="r" b="b"/>
              <a:pathLst>
                <a:path w="723900" h="220979">
                  <a:moveTo>
                    <a:pt x="613410" y="0"/>
                  </a:moveTo>
                  <a:lnTo>
                    <a:pt x="613410" y="55245"/>
                  </a:lnTo>
                  <a:lnTo>
                    <a:pt x="0" y="55245"/>
                  </a:lnTo>
                  <a:lnTo>
                    <a:pt x="0" y="165734"/>
                  </a:lnTo>
                  <a:lnTo>
                    <a:pt x="613410" y="165734"/>
                  </a:lnTo>
                  <a:lnTo>
                    <a:pt x="613410" y="220979"/>
                  </a:lnTo>
                  <a:lnTo>
                    <a:pt x="723900" y="110490"/>
                  </a:lnTo>
                  <a:lnTo>
                    <a:pt x="61341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40629" y="6000750"/>
              <a:ext cx="723900" cy="220979"/>
            </a:xfrm>
            <a:custGeom>
              <a:avLst/>
              <a:gdLst/>
              <a:ahLst/>
              <a:cxnLst/>
              <a:rect l="l" t="t" r="r" b="b"/>
              <a:pathLst>
                <a:path w="723900" h="220979">
                  <a:moveTo>
                    <a:pt x="0" y="55245"/>
                  </a:moveTo>
                  <a:lnTo>
                    <a:pt x="613410" y="55245"/>
                  </a:lnTo>
                  <a:lnTo>
                    <a:pt x="613410" y="0"/>
                  </a:lnTo>
                  <a:lnTo>
                    <a:pt x="723900" y="110490"/>
                  </a:lnTo>
                  <a:lnTo>
                    <a:pt x="613410" y="220979"/>
                  </a:lnTo>
                  <a:lnTo>
                    <a:pt x="613410" y="165734"/>
                  </a:lnTo>
                  <a:lnTo>
                    <a:pt x="0" y="165734"/>
                  </a:lnTo>
                  <a:lnTo>
                    <a:pt x="0" y="5524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Marcador de pie de página 32">
            <a:extLst>
              <a:ext uri="{FF2B5EF4-FFF2-40B4-BE49-F238E27FC236}">
                <a16:creationId xmlns:a16="http://schemas.microsoft.com/office/drawing/2014/main" id="{B593F848-C093-EC25-C91E-513473C6DBF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609600" y="6591300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34" name="Marcador de número de diapositiva 33">
            <a:extLst>
              <a:ext uri="{FF2B5EF4-FFF2-40B4-BE49-F238E27FC236}">
                <a16:creationId xmlns:a16="http://schemas.microsoft.com/office/drawing/2014/main" id="{8AE42F10-34F7-D717-A944-EC58C9E652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8</a:t>
            </a:fld>
            <a:endParaRPr lang="es-MX"/>
          </a:p>
        </p:txBody>
      </p: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FA9F3667-F5F6-C19F-EED1-C98DF48EB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46734"/>
            <a:ext cx="1882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Conjuntos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243070" y="1324610"/>
            <a:ext cx="6527800" cy="24993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7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otra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forma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representar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conjuntos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manera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escrita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vas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encontrar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algo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esto: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{x/x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fruta}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2075" marR="83820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 una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forma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abreviar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representación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escrita de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conjuntos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cuando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están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conformados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por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demasiados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elementos</a:t>
            </a:r>
            <a:r>
              <a:rPr sz="18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4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complica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mencionar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uno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ellos.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3590" y="2404110"/>
            <a:ext cx="1988820" cy="48514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70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comprensión: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03220" y="2534920"/>
            <a:ext cx="1178560" cy="220979"/>
            <a:chOff x="2903220" y="2534920"/>
            <a:chExt cx="1178560" cy="220979"/>
          </a:xfrm>
        </p:grpSpPr>
        <p:sp>
          <p:nvSpPr>
            <p:cNvPr id="7" name="object 7"/>
            <p:cNvSpPr/>
            <p:nvPr/>
          </p:nvSpPr>
          <p:spPr>
            <a:xfrm>
              <a:off x="2909570" y="2541270"/>
              <a:ext cx="1165860" cy="208279"/>
            </a:xfrm>
            <a:custGeom>
              <a:avLst/>
              <a:gdLst/>
              <a:ahLst/>
              <a:cxnLst/>
              <a:rect l="l" t="t" r="r" b="b"/>
              <a:pathLst>
                <a:path w="1165860" h="208280">
                  <a:moveTo>
                    <a:pt x="1061720" y="0"/>
                  </a:moveTo>
                  <a:lnTo>
                    <a:pt x="1061720" y="52069"/>
                  </a:lnTo>
                  <a:lnTo>
                    <a:pt x="0" y="52069"/>
                  </a:lnTo>
                  <a:lnTo>
                    <a:pt x="0" y="156209"/>
                  </a:lnTo>
                  <a:lnTo>
                    <a:pt x="1061720" y="156209"/>
                  </a:lnTo>
                  <a:lnTo>
                    <a:pt x="1061720" y="208279"/>
                  </a:lnTo>
                  <a:lnTo>
                    <a:pt x="1165859" y="104139"/>
                  </a:lnTo>
                  <a:lnTo>
                    <a:pt x="1061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9570" y="2541270"/>
              <a:ext cx="1165860" cy="208279"/>
            </a:xfrm>
            <a:custGeom>
              <a:avLst/>
              <a:gdLst/>
              <a:ahLst/>
              <a:cxnLst/>
              <a:rect l="l" t="t" r="r" b="b"/>
              <a:pathLst>
                <a:path w="1165860" h="208280">
                  <a:moveTo>
                    <a:pt x="0" y="52069"/>
                  </a:moveTo>
                  <a:lnTo>
                    <a:pt x="1061720" y="52069"/>
                  </a:lnTo>
                  <a:lnTo>
                    <a:pt x="1061720" y="0"/>
                  </a:lnTo>
                  <a:lnTo>
                    <a:pt x="1165859" y="104139"/>
                  </a:lnTo>
                  <a:lnTo>
                    <a:pt x="1061720" y="208279"/>
                  </a:lnTo>
                  <a:lnTo>
                    <a:pt x="1061720" y="156209"/>
                  </a:lnTo>
                  <a:lnTo>
                    <a:pt x="0" y="156209"/>
                  </a:lnTo>
                  <a:lnTo>
                    <a:pt x="0" y="5206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2590" y="3973829"/>
            <a:ext cx="11374120" cy="25527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2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Mejor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dicho,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expresión:</a:t>
            </a:r>
            <a:endParaRPr sz="1800">
              <a:latin typeface="Calibri"/>
              <a:cs typeface="Calibri"/>
            </a:endParaRPr>
          </a:p>
          <a:p>
            <a:pPr marL="90170" marR="6452870">
              <a:lnSpc>
                <a:spcPct val="2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{manzana,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mora,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fresa,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sandía,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banano,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naranja}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mismo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tener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esta: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{x/x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fruta}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0170" marR="8572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primera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está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representando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mencionando</a:t>
            </a:r>
            <a:r>
              <a:rPr sz="18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uno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elementos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componen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conjunto.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segunda,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solo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mencionas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característica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tienen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común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elementos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conjunto.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878BBF3B-073A-7D09-FD63-35FB940A221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609600" y="6515100"/>
            <a:ext cx="3901440" cy="342900"/>
          </a:xfrm>
        </p:spPr>
        <p:txBody>
          <a:bodyPr/>
          <a:lstStyle/>
          <a:p>
            <a:r>
              <a:rPr lang="es-MX" dirty="0"/>
              <a:t>ING. PERKINS HARO, MGS.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76304AD-2F0E-F772-B883-07654F4000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9</a:t>
            </a:fld>
            <a:endParaRPr lang="es-MX"/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857A6266-7B38-256E-03A3-6B1687E12891}"/>
              </a:ext>
            </a:extLst>
          </p:cNvPr>
          <p:cNvGrpSpPr/>
          <p:nvPr/>
        </p:nvGrpSpPr>
        <p:grpSpPr>
          <a:xfrm>
            <a:off x="3201050" y="5419870"/>
            <a:ext cx="183960" cy="64800"/>
            <a:chOff x="3201050" y="5419870"/>
            <a:chExt cx="183960" cy="6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5059A583-9F63-7DA5-A9EB-2AD95DEB8A43}"/>
                    </a:ext>
                  </a:extLst>
                </p14:cNvPr>
                <p14:cNvContentPartPr/>
                <p14:nvPr/>
              </p14:nvContentPartPr>
              <p14:xfrm>
                <a:off x="3201050" y="5419870"/>
                <a:ext cx="25920" cy="3420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5059A583-9F63-7DA5-A9EB-2AD95DEB8A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92410" y="5410870"/>
                  <a:ext cx="43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5F7C87E3-0DA1-32B3-005D-0E8AE2B3BCDC}"/>
                    </a:ext>
                  </a:extLst>
                </p14:cNvPr>
                <p14:cNvContentPartPr/>
                <p14:nvPr/>
              </p14:nvContentPartPr>
              <p14:xfrm>
                <a:off x="3364490" y="5469910"/>
                <a:ext cx="20520" cy="1476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5F7C87E3-0DA1-32B3-005D-0E8AE2B3BC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5850" y="5460910"/>
                  <a:ext cx="38160" cy="32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628B061E-AF73-381E-83F1-BE3E8122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9665"/>
            <a:ext cx="2059167" cy="1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2724</Words>
  <Application>Microsoft Office PowerPoint</Application>
  <PresentationFormat>Panorámica</PresentationFormat>
  <Paragraphs>261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Arial MT</vt:lpstr>
      <vt:lpstr>Calibri</vt:lpstr>
      <vt:lpstr>Calibri Light</vt:lpstr>
      <vt:lpstr>Cambria Math</vt:lpstr>
      <vt:lpstr>Times New Roman</vt:lpstr>
      <vt:lpstr>Office Theme</vt:lpstr>
      <vt:lpstr>Conjuntos</vt:lpstr>
      <vt:lpstr>Teoría de Conjuntos</vt:lpstr>
      <vt:lpstr>Conjuntos</vt:lpstr>
      <vt:lpstr>Conjuntos</vt:lpstr>
      <vt:lpstr>Números Reales</vt:lpstr>
      <vt:lpstr>Conjuntos</vt:lpstr>
      <vt:lpstr>Conjuntos</vt:lpstr>
      <vt:lpstr>Conjuntos</vt:lpstr>
      <vt:lpstr>Conjuntos</vt:lpstr>
      <vt:lpstr>Conjuntos</vt:lpstr>
      <vt:lpstr>Conjuntos</vt:lpstr>
      <vt:lpstr>Conjunto</vt:lpstr>
      <vt:lpstr>Operaciones  con Conjuntos</vt:lpstr>
      <vt:lpstr>Operaciones con Conjuntos</vt:lpstr>
      <vt:lpstr>Operaciones con Conjuntos</vt:lpstr>
      <vt:lpstr>Operaciones con Conjuntos</vt:lpstr>
      <vt:lpstr>Operaciones con Conjuntos</vt:lpstr>
      <vt:lpstr>Operaciones con Conjuntos</vt:lpstr>
      <vt:lpstr>Operaciones con Conjuntos</vt:lpstr>
      <vt:lpstr>Operaciones con Conjuntos</vt:lpstr>
      <vt:lpstr>Operaciones con Conjuntos</vt:lpstr>
      <vt:lpstr>Operaciones con Conjuntos</vt:lpstr>
      <vt:lpstr>Operaciones con Conjuntos</vt:lpstr>
      <vt:lpstr>Operaciones con Conjuntos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 DE LOS NÚMEROS REALES</dc:title>
  <dc:creator>KATHETINE ADRIANA MERINO VILLA</dc:creator>
  <cp:lastModifiedBy>Perkins Haro</cp:lastModifiedBy>
  <cp:revision>1</cp:revision>
  <dcterms:created xsi:type="dcterms:W3CDTF">2022-12-02T20:29:30Z</dcterms:created>
  <dcterms:modified xsi:type="dcterms:W3CDTF">2023-11-22T13:36:05Z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2020-06-29T00:00:00Z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2022-12-02T00:00:00Z</vt:filetime>
  </property>
</Properties>
</file>