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3EC74-F5CE-42B4-9A5E-A47FE35CE19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FD9A261-B8BD-4D90-9F3C-3F0D1F278407}">
      <dgm:prSet custT="1"/>
      <dgm:spPr/>
      <dgm:t>
        <a:bodyPr/>
        <a:lstStyle/>
        <a:p>
          <a:pPr rtl="0"/>
          <a:r>
            <a:rPr lang="es-EC" sz="1800" dirty="0"/>
            <a:t>Propiedad o conjunto de propiedades inherentes a algo, que permite juzgar su valor.</a:t>
          </a:r>
          <a:endParaRPr lang="es-ES" sz="1800" dirty="0"/>
        </a:p>
      </dgm:t>
    </dgm:pt>
    <dgm:pt modelId="{ABC7A7B6-1AFA-434F-8EBB-EED1B2D97097}" type="parTrans" cxnId="{226C7AE0-0CE8-4EF9-B30D-0E41BEE79A7A}">
      <dgm:prSet/>
      <dgm:spPr/>
      <dgm:t>
        <a:bodyPr/>
        <a:lstStyle/>
        <a:p>
          <a:endParaRPr lang="es-ES"/>
        </a:p>
      </dgm:t>
    </dgm:pt>
    <dgm:pt modelId="{B3EDD59D-7F88-430F-A29A-3648461ADA3F}" type="sibTrans" cxnId="{226C7AE0-0CE8-4EF9-B30D-0E41BEE79A7A}">
      <dgm:prSet/>
      <dgm:spPr/>
      <dgm:t>
        <a:bodyPr/>
        <a:lstStyle/>
        <a:p>
          <a:endParaRPr lang="es-ES"/>
        </a:p>
      </dgm:t>
    </dgm:pt>
    <dgm:pt modelId="{1F4910F9-221A-4619-9233-DDDCA82FD0D7}">
      <dgm:prSet custT="1"/>
      <dgm:spPr/>
      <dgm:t>
        <a:bodyPr/>
        <a:lstStyle/>
        <a:p>
          <a:r>
            <a:rPr lang="es-EC" sz="1800" dirty="0"/>
            <a:t>Adecuación de un producto o servicio a las características especificadas.</a:t>
          </a:r>
          <a:endParaRPr lang="es-ES" sz="1800" dirty="0"/>
        </a:p>
      </dgm:t>
    </dgm:pt>
    <dgm:pt modelId="{05B3A515-5538-4CD8-95E1-45E840F81473}" type="parTrans" cxnId="{4DA9E036-6495-4497-92F3-861692F0C293}">
      <dgm:prSet/>
      <dgm:spPr/>
      <dgm:t>
        <a:bodyPr/>
        <a:lstStyle/>
        <a:p>
          <a:endParaRPr lang="es-ES"/>
        </a:p>
      </dgm:t>
    </dgm:pt>
    <dgm:pt modelId="{60CCF2CC-B4AA-4D2A-B65C-10569540CC55}" type="sibTrans" cxnId="{4DA9E036-6495-4497-92F3-861692F0C293}">
      <dgm:prSet/>
      <dgm:spPr/>
      <dgm:t>
        <a:bodyPr/>
        <a:lstStyle/>
        <a:p>
          <a:endParaRPr lang="es-ES"/>
        </a:p>
      </dgm:t>
    </dgm:pt>
    <dgm:pt modelId="{69332D78-51F5-4AC0-BB86-C3AA9DC22EA2}">
      <dgm:prSet custT="1"/>
      <dgm:spPr/>
      <dgm:t>
        <a:bodyPr/>
        <a:lstStyle/>
        <a:p>
          <a:r>
            <a:rPr lang="es-EC" sz="1800" dirty="0"/>
            <a:t>La calidad es la reducción radical de defectos en productos.</a:t>
          </a:r>
          <a:endParaRPr lang="es-ES" sz="1800" dirty="0"/>
        </a:p>
      </dgm:t>
    </dgm:pt>
    <dgm:pt modelId="{7B1A0B1B-9409-462F-B7DF-71C374D6C58D}" type="parTrans" cxnId="{BBE77491-9AAF-4FBB-A5F4-28C5786A0C0F}">
      <dgm:prSet/>
      <dgm:spPr/>
      <dgm:t>
        <a:bodyPr/>
        <a:lstStyle/>
        <a:p>
          <a:endParaRPr lang="es-ES"/>
        </a:p>
      </dgm:t>
    </dgm:pt>
    <dgm:pt modelId="{1BE1FF0A-2945-4325-9FE0-3B147909AD1A}" type="sibTrans" cxnId="{BBE77491-9AAF-4FBB-A5F4-28C5786A0C0F}">
      <dgm:prSet/>
      <dgm:spPr/>
      <dgm:t>
        <a:bodyPr/>
        <a:lstStyle/>
        <a:p>
          <a:endParaRPr lang="es-ES"/>
        </a:p>
      </dgm:t>
    </dgm:pt>
    <dgm:pt modelId="{FCFFC95D-BAD0-4E48-8032-C30858C805AF}" type="pres">
      <dgm:prSet presAssocID="{D3B3EC74-F5CE-42B4-9A5E-A47FE35CE195}" presName="rootnode" presStyleCnt="0">
        <dgm:presLayoutVars>
          <dgm:chMax/>
          <dgm:chPref/>
          <dgm:dir/>
          <dgm:animLvl val="lvl"/>
        </dgm:presLayoutVars>
      </dgm:prSet>
      <dgm:spPr/>
    </dgm:pt>
    <dgm:pt modelId="{A52766D1-FEFC-467F-8D2C-EED6CE361E0C}" type="pres">
      <dgm:prSet presAssocID="{8FD9A261-B8BD-4D90-9F3C-3F0D1F278407}" presName="composite" presStyleCnt="0"/>
      <dgm:spPr/>
    </dgm:pt>
    <dgm:pt modelId="{CFE37F9A-2840-469D-AEA9-8506BB9A8FC6}" type="pres">
      <dgm:prSet presAssocID="{8FD9A261-B8BD-4D90-9F3C-3F0D1F278407}" presName="LShape" presStyleLbl="alignNode1" presStyleIdx="0" presStyleCnt="5"/>
      <dgm:spPr/>
    </dgm:pt>
    <dgm:pt modelId="{538FC28D-AA2A-4CED-AE4C-79FCB6DDD00E}" type="pres">
      <dgm:prSet presAssocID="{8FD9A261-B8BD-4D90-9F3C-3F0D1F27840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8E60E2F-C397-42AD-8A0C-A32613798ED2}" type="pres">
      <dgm:prSet presAssocID="{8FD9A261-B8BD-4D90-9F3C-3F0D1F278407}" presName="Triangle" presStyleLbl="alignNode1" presStyleIdx="1" presStyleCnt="5"/>
      <dgm:spPr/>
    </dgm:pt>
    <dgm:pt modelId="{04BE8862-0750-4799-9A6E-0E4F7E9338B8}" type="pres">
      <dgm:prSet presAssocID="{B3EDD59D-7F88-430F-A29A-3648461ADA3F}" presName="sibTrans" presStyleCnt="0"/>
      <dgm:spPr/>
    </dgm:pt>
    <dgm:pt modelId="{FED3DC44-42C0-4609-8609-1D6A49B0C4BD}" type="pres">
      <dgm:prSet presAssocID="{B3EDD59D-7F88-430F-A29A-3648461ADA3F}" presName="space" presStyleCnt="0"/>
      <dgm:spPr/>
    </dgm:pt>
    <dgm:pt modelId="{32F20F23-8049-4A6A-980F-C12F1D8CBC3F}" type="pres">
      <dgm:prSet presAssocID="{1F4910F9-221A-4619-9233-DDDCA82FD0D7}" presName="composite" presStyleCnt="0"/>
      <dgm:spPr/>
    </dgm:pt>
    <dgm:pt modelId="{0B8D6326-DFB9-4B5D-ADCC-C7D41B6430E7}" type="pres">
      <dgm:prSet presAssocID="{1F4910F9-221A-4619-9233-DDDCA82FD0D7}" presName="LShape" presStyleLbl="alignNode1" presStyleIdx="2" presStyleCnt="5"/>
      <dgm:spPr/>
    </dgm:pt>
    <dgm:pt modelId="{691BCE9E-2134-44CA-9662-F573944AF2ED}" type="pres">
      <dgm:prSet presAssocID="{1F4910F9-221A-4619-9233-DDDCA82FD0D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9F9C230-C789-4E41-B711-6BBBC3C9B209}" type="pres">
      <dgm:prSet presAssocID="{1F4910F9-221A-4619-9233-DDDCA82FD0D7}" presName="Triangle" presStyleLbl="alignNode1" presStyleIdx="3" presStyleCnt="5"/>
      <dgm:spPr/>
    </dgm:pt>
    <dgm:pt modelId="{D918060B-32E9-409C-A884-E1C189882074}" type="pres">
      <dgm:prSet presAssocID="{60CCF2CC-B4AA-4D2A-B65C-10569540CC55}" presName="sibTrans" presStyleCnt="0"/>
      <dgm:spPr/>
    </dgm:pt>
    <dgm:pt modelId="{3C0CD423-AAD9-42C6-879E-0EFEBE73488D}" type="pres">
      <dgm:prSet presAssocID="{60CCF2CC-B4AA-4D2A-B65C-10569540CC55}" presName="space" presStyleCnt="0"/>
      <dgm:spPr/>
    </dgm:pt>
    <dgm:pt modelId="{F0B93A96-E4BB-4938-9208-AFC45917F603}" type="pres">
      <dgm:prSet presAssocID="{69332D78-51F5-4AC0-BB86-C3AA9DC22EA2}" presName="composite" presStyleCnt="0"/>
      <dgm:spPr/>
    </dgm:pt>
    <dgm:pt modelId="{7F315181-4B56-4576-A1B9-8E1249670F1D}" type="pres">
      <dgm:prSet presAssocID="{69332D78-51F5-4AC0-BB86-C3AA9DC22EA2}" presName="LShape" presStyleLbl="alignNode1" presStyleIdx="4" presStyleCnt="5"/>
      <dgm:spPr/>
    </dgm:pt>
    <dgm:pt modelId="{87EC79D9-D15D-489D-87C9-BC96D59F7E45}" type="pres">
      <dgm:prSet presAssocID="{69332D78-51F5-4AC0-BB86-C3AA9DC22EA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DA9E036-6495-4497-92F3-861692F0C293}" srcId="{D3B3EC74-F5CE-42B4-9A5E-A47FE35CE195}" destId="{1F4910F9-221A-4619-9233-DDDCA82FD0D7}" srcOrd="1" destOrd="0" parTransId="{05B3A515-5538-4CD8-95E1-45E840F81473}" sibTransId="{60CCF2CC-B4AA-4D2A-B65C-10569540CC55}"/>
    <dgm:cxn modelId="{4E870062-7F8A-46AC-8D61-1057AC6EC244}" type="presOf" srcId="{D3B3EC74-F5CE-42B4-9A5E-A47FE35CE195}" destId="{FCFFC95D-BAD0-4E48-8032-C30858C805AF}" srcOrd="0" destOrd="0" presId="urn:microsoft.com/office/officeart/2009/3/layout/StepUpProcess"/>
    <dgm:cxn modelId="{50714D6E-6C33-40C7-BD25-AB8530B194A0}" type="presOf" srcId="{8FD9A261-B8BD-4D90-9F3C-3F0D1F278407}" destId="{538FC28D-AA2A-4CED-AE4C-79FCB6DDD00E}" srcOrd="0" destOrd="0" presId="urn:microsoft.com/office/officeart/2009/3/layout/StepUpProcess"/>
    <dgm:cxn modelId="{BBE77491-9AAF-4FBB-A5F4-28C5786A0C0F}" srcId="{D3B3EC74-F5CE-42B4-9A5E-A47FE35CE195}" destId="{69332D78-51F5-4AC0-BB86-C3AA9DC22EA2}" srcOrd="2" destOrd="0" parTransId="{7B1A0B1B-9409-462F-B7DF-71C374D6C58D}" sibTransId="{1BE1FF0A-2945-4325-9FE0-3B147909AD1A}"/>
    <dgm:cxn modelId="{8C60DC95-62B1-41CA-B0DD-70094E68AF6D}" type="presOf" srcId="{1F4910F9-221A-4619-9233-DDDCA82FD0D7}" destId="{691BCE9E-2134-44CA-9662-F573944AF2ED}" srcOrd="0" destOrd="0" presId="urn:microsoft.com/office/officeart/2009/3/layout/StepUpProcess"/>
    <dgm:cxn modelId="{226C7AE0-0CE8-4EF9-B30D-0E41BEE79A7A}" srcId="{D3B3EC74-F5CE-42B4-9A5E-A47FE35CE195}" destId="{8FD9A261-B8BD-4D90-9F3C-3F0D1F278407}" srcOrd="0" destOrd="0" parTransId="{ABC7A7B6-1AFA-434F-8EBB-EED1B2D97097}" sibTransId="{B3EDD59D-7F88-430F-A29A-3648461ADA3F}"/>
    <dgm:cxn modelId="{B87EFBE0-C6D3-4009-A13E-CCFD19DFBF62}" type="presOf" srcId="{69332D78-51F5-4AC0-BB86-C3AA9DC22EA2}" destId="{87EC79D9-D15D-489D-87C9-BC96D59F7E45}" srcOrd="0" destOrd="0" presId="urn:microsoft.com/office/officeart/2009/3/layout/StepUpProcess"/>
    <dgm:cxn modelId="{1E804B7B-BCFA-4899-8758-6B105D14AE5C}" type="presParOf" srcId="{FCFFC95D-BAD0-4E48-8032-C30858C805AF}" destId="{A52766D1-FEFC-467F-8D2C-EED6CE361E0C}" srcOrd="0" destOrd="0" presId="urn:microsoft.com/office/officeart/2009/3/layout/StepUpProcess"/>
    <dgm:cxn modelId="{1FC2E326-4582-4AE8-9EBC-7121BBD70D6D}" type="presParOf" srcId="{A52766D1-FEFC-467F-8D2C-EED6CE361E0C}" destId="{CFE37F9A-2840-469D-AEA9-8506BB9A8FC6}" srcOrd="0" destOrd="0" presId="urn:microsoft.com/office/officeart/2009/3/layout/StepUpProcess"/>
    <dgm:cxn modelId="{C19CA546-D697-426C-A4EF-66137096C680}" type="presParOf" srcId="{A52766D1-FEFC-467F-8D2C-EED6CE361E0C}" destId="{538FC28D-AA2A-4CED-AE4C-79FCB6DDD00E}" srcOrd="1" destOrd="0" presId="urn:microsoft.com/office/officeart/2009/3/layout/StepUpProcess"/>
    <dgm:cxn modelId="{19D4FAEF-E65B-4098-93AD-77585EB71F4D}" type="presParOf" srcId="{A52766D1-FEFC-467F-8D2C-EED6CE361E0C}" destId="{D8E60E2F-C397-42AD-8A0C-A32613798ED2}" srcOrd="2" destOrd="0" presId="urn:microsoft.com/office/officeart/2009/3/layout/StepUpProcess"/>
    <dgm:cxn modelId="{0BBD93F8-00CA-4373-A2FF-3CE07484BF6D}" type="presParOf" srcId="{FCFFC95D-BAD0-4E48-8032-C30858C805AF}" destId="{04BE8862-0750-4799-9A6E-0E4F7E9338B8}" srcOrd="1" destOrd="0" presId="urn:microsoft.com/office/officeart/2009/3/layout/StepUpProcess"/>
    <dgm:cxn modelId="{41CBDF64-C3D2-434D-A9E3-80FDAF4BFBB1}" type="presParOf" srcId="{04BE8862-0750-4799-9A6E-0E4F7E9338B8}" destId="{FED3DC44-42C0-4609-8609-1D6A49B0C4BD}" srcOrd="0" destOrd="0" presId="urn:microsoft.com/office/officeart/2009/3/layout/StepUpProcess"/>
    <dgm:cxn modelId="{97BD9942-85DE-4EA1-A32A-27958E990BB3}" type="presParOf" srcId="{FCFFC95D-BAD0-4E48-8032-C30858C805AF}" destId="{32F20F23-8049-4A6A-980F-C12F1D8CBC3F}" srcOrd="2" destOrd="0" presId="urn:microsoft.com/office/officeart/2009/3/layout/StepUpProcess"/>
    <dgm:cxn modelId="{19A398AE-27D6-4AAE-955D-4C4C09B7996C}" type="presParOf" srcId="{32F20F23-8049-4A6A-980F-C12F1D8CBC3F}" destId="{0B8D6326-DFB9-4B5D-ADCC-C7D41B6430E7}" srcOrd="0" destOrd="0" presId="urn:microsoft.com/office/officeart/2009/3/layout/StepUpProcess"/>
    <dgm:cxn modelId="{E60E6E14-B2CA-4116-B20A-96C591D6D0D5}" type="presParOf" srcId="{32F20F23-8049-4A6A-980F-C12F1D8CBC3F}" destId="{691BCE9E-2134-44CA-9662-F573944AF2ED}" srcOrd="1" destOrd="0" presId="urn:microsoft.com/office/officeart/2009/3/layout/StepUpProcess"/>
    <dgm:cxn modelId="{D3FE3460-0872-47C3-B36D-84FFC0864069}" type="presParOf" srcId="{32F20F23-8049-4A6A-980F-C12F1D8CBC3F}" destId="{29F9C230-C789-4E41-B711-6BBBC3C9B209}" srcOrd="2" destOrd="0" presId="urn:microsoft.com/office/officeart/2009/3/layout/StepUpProcess"/>
    <dgm:cxn modelId="{6575F606-670B-40DD-83A8-C43494FC1C53}" type="presParOf" srcId="{FCFFC95D-BAD0-4E48-8032-C30858C805AF}" destId="{D918060B-32E9-409C-A884-E1C189882074}" srcOrd="3" destOrd="0" presId="urn:microsoft.com/office/officeart/2009/3/layout/StepUpProcess"/>
    <dgm:cxn modelId="{9BF84F3A-5437-41FC-B97C-70B5EE1027D8}" type="presParOf" srcId="{D918060B-32E9-409C-A884-E1C189882074}" destId="{3C0CD423-AAD9-42C6-879E-0EFEBE73488D}" srcOrd="0" destOrd="0" presId="urn:microsoft.com/office/officeart/2009/3/layout/StepUpProcess"/>
    <dgm:cxn modelId="{09631054-4E95-49DC-AF43-41CC8E2A60A2}" type="presParOf" srcId="{FCFFC95D-BAD0-4E48-8032-C30858C805AF}" destId="{F0B93A96-E4BB-4938-9208-AFC45917F603}" srcOrd="4" destOrd="0" presId="urn:microsoft.com/office/officeart/2009/3/layout/StepUpProcess"/>
    <dgm:cxn modelId="{23FD47F9-54AD-4A82-8B9B-5CE82C4C210A}" type="presParOf" srcId="{F0B93A96-E4BB-4938-9208-AFC45917F603}" destId="{7F315181-4B56-4576-A1B9-8E1249670F1D}" srcOrd="0" destOrd="0" presId="urn:microsoft.com/office/officeart/2009/3/layout/StepUpProcess"/>
    <dgm:cxn modelId="{62641ABC-BC1B-495E-A04A-EA18394BCB13}" type="presParOf" srcId="{F0B93A96-E4BB-4938-9208-AFC45917F603}" destId="{87EC79D9-D15D-489D-87C9-BC96D59F7E4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8C0E2-3E82-6A48-B82F-89E97758F046}" type="doc">
      <dgm:prSet loTypeId="urn:microsoft.com/office/officeart/2008/layout/HorizontalMultiLevelHierarchy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7820149-3872-394A-B5D1-B0D852E69A13}">
      <dgm:prSet/>
      <dgm:spPr/>
      <dgm:t>
        <a:bodyPr/>
        <a:lstStyle/>
        <a:p>
          <a:r>
            <a:rPr lang="es-EC" dirty="0"/>
            <a:t>Tipos de especificaciones técnicas</a:t>
          </a:r>
        </a:p>
      </dgm:t>
    </dgm:pt>
    <dgm:pt modelId="{774BEE1C-857B-1C4F-8562-E8EA3C9FE342}" type="parTrans" cxnId="{29A65086-B558-A045-BE43-67E72435AB8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01EE2628-C7E5-7747-8D40-2E86A7C9872A}" type="sibTrans" cxnId="{29A65086-B558-A045-BE43-67E72435AB8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7284B4EF-EB38-024A-8078-FD5682CD9DA8}">
      <dgm:prSet/>
      <dgm:spPr/>
      <dgm:t>
        <a:bodyPr/>
        <a:lstStyle/>
        <a:p>
          <a:r>
            <a:rPr lang="es-EC"/>
            <a:t>Descriptivas</a:t>
          </a:r>
          <a:endParaRPr lang="es-EC" dirty="0"/>
        </a:p>
      </dgm:t>
    </dgm:pt>
    <dgm:pt modelId="{28B4F1BF-BCF5-6343-91E9-341E18B90264}" type="parTrans" cxnId="{86B85A8D-5A0B-DE45-A932-EDE9A72F8341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A5A4460A-E755-2C42-B5E7-7C79990B668D}" type="sibTrans" cxnId="{86B85A8D-5A0B-DE45-A932-EDE9A72F8341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92BACFEF-9C34-F948-9EEE-65DEDE7B5288}">
      <dgm:prSet/>
      <dgm:spPr/>
      <dgm:t>
        <a:bodyPr/>
        <a:lstStyle/>
        <a:p>
          <a:r>
            <a:rPr lang="es-EC"/>
            <a:t>Funcionales</a:t>
          </a:r>
          <a:endParaRPr lang="es-EC" dirty="0"/>
        </a:p>
      </dgm:t>
    </dgm:pt>
    <dgm:pt modelId="{3A15B870-1DE7-E14E-AA3C-2C682A136E10}" type="parTrans" cxnId="{5DF4EE64-3B79-FC44-AC8B-83D408D58B1F}">
      <dgm:prSet/>
      <dgm:spPr/>
      <dgm:t>
        <a:bodyPr/>
        <a:lstStyle/>
        <a:p>
          <a:endParaRPr lang="es-MX"/>
        </a:p>
      </dgm:t>
    </dgm:pt>
    <dgm:pt modelId="{3F47D21F-A07B-C442-A92A-066C99D63CF0}" type="sibTrans" cxnId="{5DF4EE64-3B79-FC44-AC8B-83D408D58B1F}">
      <dgm:prSet/>
      <dgm:spPr/>
      <dgm:t>
        <a:bodyPr/>
        <a:lstStyle/>
        <a:p>
          <a:endParaRPr lang="es-MX"/>
        </a:p>
      </dgm:t>
    </dgm:pt>
    <dgm:pt modelId="{1E8AC902-9F0D-E144-9DAE-225DB6DD75D0}" type="pres">
      <dgm:prSet presAssocID="{6338C0E2-3E82-6A48-B82F-89E97758F04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CB9CCC-F04E-A049-AC8B-201AF13AB20A}" type="pres">
      <dgm:prSet presAssocID="{E7820149-3872-394A-B5D1-B0D852E69A13}" presName="root1" presStyleCnt="0"/>
      <dgm:spPr/>
    </dgm:pt>
    <dgm:pt modelId="{4F82F5AC-211D-E04B-BE26-FC45357630B7}" type="pres">
      <dgm:prSet presAssocID="{E7820149-3872-394A-B5D1-B0D852E69A13}" presName="LevelOneTextNode" presStyleLbl="node0" presStyleIdx="0" presStyleCnt="1">
        <dgm:presLayoutVars>
          <dgm:chPref val="3"/>
        </dgm:presLayoutVars>
      </dgm:prSet>
      <dgm:spPr/>
    </dgm:pt>
    <dgm:pt modelId="{4E8E3D28-6060-B94D-BB11-B11BF8FE02B3}" type="pres">
      <dgm:prSet presAssocID="{E7820149-3872-394A-B5D1-B0D852E69A13}" presName="level2hierChild" presStyleCnt="0"/>
      <dgm:spPr/>
    </dgm:pt>
    <dgm:pt modelId="{ECC8DDFA-6CFE-1C4B-A247-C86DCA6A78AF}" type="pres">
      <dgm:prSet presAssocID="{28B4F1BF-BCF5-6343-91E9-341E18B90264}" presName="conn2-1" presStyleLbl="parChTrans1D2" presStyleIdx="0" presStyleCnt="2"/>
      <dgm:spPr/>
    </dgm:pt>
    <dgm:pt modelId="{75F44586-2FFF-664A-8174-454363B62226}" type="pres">
      <dgm:prSet presAssocID="{28B4F1BF-BCF5-6343-91E9-341E18B90264}" presName="connTx" presStyleLbl="parChTrans1D2" presStyleIdx="0" presStyleCnt="2"/>
      <dgm:spPr/>
    </dgm:pt>
    <dgm:pt modelId="{E05E6037-F9A7-2C44-9C4C-000B6482471A}" type="pres">
      <dgm:prSet presAssocID="{7284B4EF-EB38-024A-8078-FD5682CD9DA8}" presName="root2" presStyleCnt="0"/>
      <dgm:spPr/>
    </dgm:pt>
    <dgm:pt modelId="{42F0ADC7-B891-BB40-B346-CDD20C216311}" type="pres">
      <dgm:prSet presAssocID="{7284B4EF-EB38-024A-8078-FD5682CD9DA8}" presName="LevelTwoTextNode" presStyleLbl="node2" presStyleIdx="0" presStyleCnt="2">
        <dgm:presLayoutVars>
          <dgm:chPref val="3"/>
        </dgm:presLayoutVars>
      </dgm:prSet>
      <dgm:spPr/>
    </dgm:pt>
    <dgm:pt modelId="{0EFB8EF7-D0BF-F54E-8000-060B1FDD308D}" type="pres">
      <dgm:prSet presAssocID="{7284B4EF-EB38-024A-8078-FD5682CD9DA8}" presName="level3hierChild" presStyleCnt="0"/>
      <dgm:spPr/>
    </dgm:pt>
    <dgm:pt modelId="{170F7EE3-F5D6-264B-9D94-27D9FEE1AE46}" type="pres">
      <dgm:prSet presAssocID="{3A15B870-1DE7-E14E-AA3C-2C682A136E10}" presName="conn2-1" presStyleLbl="parChTrans1D2" presStyleIdx="1" presStyleCnt="2"/>
      <dgm:spPr/>
    </dgm:pt>
    <dgm:pt modelId="{C7018D87-94D6-4648-A05D-E4F8225CAC90}" type="pres">
      <dgm:prSet presAssocID="{3A15B870-1DE7-E14E-AA3C-2C682A136E10}" presName="connTx" presStyleLbl="parChTrans1D2" presStyleIdx="1" presStyleCnt="2"/>
      <dgm:spPr/>
    </dgm:pt>
    <dgm:pt modelId="{9ABFAA49-DE02-404C-9F8A-5A32F356FD97}" type="pres">
      <dgm:prSet presAssocID="{92BACFEF-9C34-F948-9EEE-65DEDE7B5288}" presName="root2" presStyleCnt="0"/>
      <dgm:spPr/>
    </dgm:pt>
    <dgm:pt modelId="{5E9D204A-683C-B747-BBCA-1B94E6FFA1B6}" type="pres">
      <dgm:prSet presAssocID="{92BACFEF-9C34-F948-9EEE-65DEDE7B5288}" presName="LevelTwoTextNode" presStyleLbl="node2" presStyleIdx="1" presStyleCnt="2">
        <dgm:presLayoutVars>
          <dgm:chPref val="3"/>
        </dgm:presLayoutVars>
      </dgm:prSet>
      <dgm:spPr/>
    </dgm:pt>
    <dgm:pt modelId="{E9C8F00E-0251-AB4C-AF8D-399F236E497E}" type="pres">
      <dgm:prSet presAssocID="{92BACFEF-9C34-F948-9EEE-65DEDE7B5288}" presName="level3hierChild" presStyleCnt="0"/>
      <dgm:spPr/>
    </dgm:pt>
  </dgm:ptLst>
  <dgm:cxnLst>
    <dgm:cxn modelId="{B7586F03-1FF2-774D-A90B-C1F57B2A9BA2}" type="presOf" srcId="{7284B4EF-EB38-024A-8078-FD5682CD9DA8}" destId="{42F0ADC7-B891-BB40-B346-CDD20C216311}" srcOrd="0" destOrd="0" presId="urn:microsoft.com/office/officeart/2008/layout/HorizontalMultiLevelHierarchy"/>
    <dgm:cxn modelId="{9854B11E-1007-D14A-82AC-B436CEA61596}" type="presOf" srcId="{28B4F1BF-BCF5-6343-91E9-341E18B90264}" destId="{75F44586-2FFF-664A-8174-454363B62226}" srcOrd="1" destOrd="0" presId="urn:microsoft.com/office/officeart/2008/layout/HorizontalMultiLevelHierarchy"/>
    <dgm:cxn modelId="{5DF4EE64-3B79-FC44-AC8B-83D408D58B1F}" srcId="{E7820149-3872-394A-B5D1-B0D852E69A13}" destId="{92BACFEF-9C34-F948-9EEE-65DEDE7B5288}" srcOrd="1" destOrd="0" parTransId="{3A15B870-1DE7-E14E-AA3C-2C682A136E10}" sibTransId="{3F47D21F-A07B-C442-A92A-066C99D63CF0}"/>
    <dgm:cxn modelId="{8C738846-3FAD-2F4E-BAF4-77C546F515F7}" type="presOf" srcId="{6338C0E2-3E82-6A48-B82F-89E97758F046}" destId="{1E8AC902-9F0D-E144-9DAE-225DB6DD75D0}" srcOrd="0" destOrd="0" presId="urn:microsoft.com/office/officeart/2008/layout/HorizontalMultiLevelHierarchy"/>
    <dgm:cxn modelId="{F84D504A-3758-8B47-A46A-DDFED7359E3A}" type="presOf" srcId="{3A15B870-1DE7-E14E-AA3C-2C682A136E10}" destId="{170F7EE3-F5D6-264B-9D94-27D9FEE1AE46}" srcOrd="0" destOrd="0" presId="urn:microsoft.com/office/officeart/2008/layout/HorizontalMultiLevelHierarchy"/>
    <dgm:cxn modelId="{29A65086-B558-A045-BE43-67E72435AB83}" srcId="{6338C0E2-3E82-6A48-B82F-89E97758F046}" destId="{E7820149-3872-394A-B5D1-B0D852E69A13}" srcOrd="0" destOrd="0" parTransId="{774BEE1C-857B-1C4F-8562-E8EA3C9FE342}" sibTransId="{01EE2628-C7E5-7747-8D40-2E86A7C9872A}"/>
    <dgm:cxn modelId="{86B85A8D-5A0B-DE45-A932-EDE9A72F8341}" srcId="{E7820149-3872-394A-B5D1-B0D852E69A13}" destId="{7284B4EF-EB38-024A-8078-FD5682CD9DA8}" srcOrd="0" destOrd="0" parTransId="{28B4F1BF-BCF5-6343-91E9-341E18B90264}" sibTransId="{A5A4460A-E755-2C42-B5E7-7C79990B668D}"/>
    <dgm:cxn modelId="{71BDD7AC-1A1F-9E48-8FA5-3FFEB4F78B52}" type="presOf" srcId="{92BACFEF-9C34-F948-9EEE-65DEDE7B5288}" destId="{5E9D204A-683C-B747-BBCA-1B94E6FFA1B6}" srcOrd="0" destOrd="0" presId="urn:microsoft.com/office/officeart/2008/layout/HorizontalMultiLevelHierarchy"/>
    <dgm:cxn modelId="{FED463C3-CA48-0D45-9721-ADE0EDEAD917}" type="presOf" srcId="{28B4F1BF-BCF5-6343-91E9-341E18B90264}" destId="{ECC8DDFA-6CFE-1C4B-A247-C86DCA6A78AF}" srcOrd="0" destOrd="0" presId="urn:microsoft.com/office/officeart/2008/layout/HorizontalMultiLevelHierarchy"/>
    <dgm:cxn modelId="{6EC4AEC4-E143-244F-BE16-AE164AE53B5D}" type="presOf" srcId="{3A15B870-1DE7-E14E-AA3C-2C682A136E10}" destId="{C7018D87-94D6-4648-A05D-E4F8225CAC90}" srcOrd="1" destOrd="0" presId="urn:microsoft.com/office/officeart/2008/layout/HorizontalMultiLevelHierarchy"/>
    <dgm:cxn modelId="{48EB2AF5-51B9-C749-A4A6-F33DA67168B3}" type="presOf" srcId="{E7820149-3872-394A-B5D1-B0D852E69A13}" destId="{4F82F5AC-211D-E04B-BE26-FC45357630B7}" srcOrd="0" destOrd="0" presId="urn:microsoft.com/office/officeart/2008/layout/HorizontalMultiLevelHierarchy"/>
    <dgm:cxn modelId="{63A058C1-F55E-E74C-A17A-B96288F7791D}" type="presParOf" srcId="{1E8AC902-9F0D-E144-9DAE-225DB6DD75D0}" destId="{DFCB9CCC-F04E-A049-AC8B-201AF13AB20A}" srcOrd="0" destOrd="0" presId="urn:microsoft.com/office/officeart/2008/layout/HorizontalMultiLevelHierarchy"/>
    <dgm:cxn modelId="{930E22C9-0617-A84F-9928-EA25183C15B8}" type="presParOf" srcId="{DFCB9CCC-F04E-A049-AC8B-201AF13AB20A}" destId="{4F82F5AC-211D-E04B-BE26-FC45357630B7}" srcOrd="0" destOrd="0" presId="urn:microsoft.com/office/officeart/2008/layout/HorizontalMultiLevelHierarchy"/>
    <dgm:cxn modelId="{B79AA66E-7E47-0941-BB52-B3A4E3E07C72}" type="presParOf" srcId="{DFCB9CCC-F04E-A049-AC8B-201AF13AB20A}" destId="{4E8E3D28-6060-B94D-BB11-B11BF8FE02B3}" srcOrd="1" destOrd="0" presId="urn:microsoft.com/office/officeart/2008/layout/HorizontalMultiLevelHierarchy"/>
    <dgm:cxn modelId="{33D17D21-B363-D34C-A8D4-198F1D1C25B6}" type="presParOf" srcId="{4E8E3D28-6060-B94D-BB11-B11BF8FE02B3}" destId="{ECC8DDFA-6CFE-1C4B-A247-C86DCA6A78AF}" srcOrd="0" destOrd="0" presId="urn:microsoft.com/office/officeart/2008/layout/HorizontalMultiLevelHierarchy"/>
    <dgm:cxn modelId="{09458254-100D-F243-9EB2-76072A691683}" type="presParOf" srcId="{ECC8DDFA-6CFE-1C4B-A247-C86DCA6A78AF}" destId="{75F44586-2FFF-664A-8174-454363B62226}" srcOrd="0" destOrd="0" presId="urn:microsoft.com/office/officeart/2008/layout/HorizontalMultiLevelHierarchy"/>
    <dgm:cxn modelId="{010F5222-48FA-C546-9B1E-00B16CB68853}" type="presParOf" srcId="{4E8E3D28-6060-B94D-BB11-B11BF8FE02B3}" destId="{E05E6037-F9A7-2C44-9C4C-000B6482471A}" srcOrd="1" destOrd="0" presId="urn:microsoft.com/office/officeart/2008/layout/HorizontalMultiLevelHierarchy"/>
    <dgm:cxn modelId="{A6EC7B5C-ECD6-FB49-AF30-C4463D26C2E3}" type="presParOf" srcId="{E05E6037-F9A7-2C44-9C4C-000B6482471A}" destId="{42F0ADC7-B891-BB40-B346-CDD20C216311}" srcOrd="0" destOrd="0" presId="urn:microsoft.com/office/officeart/2008/layout/HorizontalMultiLevelHierarchy"/>
    <dgm:cxn modelId="{E948AF13-A9A1-6943-8EC4-88D3F5ECE4A8}" type="presParOf" srcId="{E05E6037-F9A7-2C44-9C4C-000B6482471A}" destId="{0EFB8EF7-D0BF-F54E-8000-060B1FDD308D}" srcOrd="1" destOrd="0" presId="urn:microsoft.com/office/officeart/2008/layout/HorizontalMultiLevelHierarchy"/>
    <dgm:cxn modelId="{21277833-6DF0-4B41-ABB4-8565ECBFE9AE}" type="presParOf" srcId="{4E8E3D28-6060-B94D-BB11-B11BF8FE02B3}" destId="{170F7EE3-F5D6-264B-9D94-27D9FEE1AE46}" srcOrd="2" destOrd="0" presId="urn:microsoft.com/office/officeart/2008/layout/HorizontalMultiLevelHierarchy"/>
    <dgm:cxn modelId="{1872B1E9-1636-984A-BC7A-46ACFE8B40C8}" type="presParOf" srcId="{170F7EE3-F5D6-264B-9D94-27D9FEE1AE46}" destId="{C7018D87-94D6-4648-A05D-E4F8225CAC90}" srcOrd="0" destOrd="0" presId="urn:microsoft.com/office/officeart/2008/layout/HorizontalMultiLevelHierarchy"/>
    <dgm:cxn modelId="{07670AEF-3B89-2A41-8956-D806841E85B8}" type="presParOf" srcId="{4E8E3D28-6060-B94D-BB11-B11BF8FE02B3}" destId="{9ABFAA49-DE02-404C-9F8A-5A32F356FD97}" srcOrd="3" destOrd="0" presId="urn:microsoft.com/office/officeart/2008/layout/HorizontalMultiLevelHierarchy"/>
    <dgm:cxn modelId="{FDDF8C78-7D9A-544B-97F9-314E524326AE}" type="presParOf" srcId="{9ABFAA49-DE02-404C-9F8A-5A32F356FD97}" destId="{5E9D204A-683C-B747-BBCA-1B94E6FFA1B6}" srcOrd="0" destOrd="0" presId="urn:microsoft.com/office/officeart/2008/layout/HorizontalMultiLevelHierarchy"/>
    <dgm:cxn modelId="{2715E546-9024-E846-ACAE-8CA2A416F5FB}" type="presParOf" srcId="{9ABFAA49-DE02-404C-9F8A-5A32F356FD97}" destId="{E9C8F00E-0251-AB4C-AF8D-399F236E497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38C0E2-3E82-6A48-B82F-89E97758F046}" type="doc">
      <dgm:prSet loTypeId="urn:microsoft.com/office/officeart/2008/layout/HorizontalMultiLevelHierarchy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92BACFEF-9C34-F948-9EEE-65DEDE7B5288}">
      <dgm:prSet/>
      <dgm:spPr/>
      <dgm:t>
        <a:bodyPr/>
        <a:lstStyle/>
        <a:p>
          <a:r>
            <a:rPr lang="es-EC" dirty="0"/>
            <a:t>3D </a:t>
          </a:r>
        </a:p>
      </dgm:t>
    </dgm:pt>
    <dgm:pt modelId="{3A15B870-1DE7-E14E-AA3C-2C682A136E10}" type="parTrans" cxnId="{5DF4EE64-3B79-FC44-AC8B-83D408D58B1F}">
      <dgm:prSet/>
      <dgm:spPr/>
      <dgm:t>
        <a:bodyPr/>
        <a:lstStyle/>
        <a:p>
          <a:endParaRPr lang="es-MX"/>
        </a:p>
      </dgm:t>
    </dgm:pt>
    <dgm:pt modelId="{3F47D21F-A07B-C442-A92A-066C99D63CF0}" type="sibTrans" cxnId="{5DF4EE64-3B79-FC44-AC8B-83D408D58B1F}">
      <dgm:prSet/>
      <dgm:spPr/>
      <dgm:t>
        <a:bodyPr/>
        <a:lstStyle/>
        <a:p>
          <a:endParaRPr lang="es-MX"/>
        </a:p>
      </dgm:t>
    </dgm:pt>
    <dgm:pt modelId="{35FD8CBF-BA48-A345-BC80-7B34925A113F}">
      <dgm:prSet/>
      <dgm:spPr/>
      <dgm:t>
        <a:bodyPr/>
        <a:lstStyle/>
        <a:p>
          <a:r>
            <a:rPr lang="es-EC" dirty="0"/>
            <a:t>2D </a:t>
          </a:r>
        </a:p>
      </dgm:t>
    </dgm:pt>
    <dgm:pt modelId="{3753EFAE-25E6-CF41-9691-BB885E629A56}" type="sibTrans" cxnId="{D3F451AD-53A7-5F45-B4FB-51E9D8FF4859}">
      <dgm:prSet/>
      <dgm:spPr/>
      <dgm:t>
        <a:bodyPr/>
        <a:lstStyle/>
        <a:p>
          <a:endParaRPr lang="es-MX"/>
        </a:p>
      </dgm:t>
    </dgm:pt>
    <dgm:pt modelId="{7A334139-7646-C141-A63F-F8D5DB8615FB}" type="parTrans" cxnId="{D3F451AD-53A7-5F45-B4FB-51E9D8FF4859}">
      <dgm:prSet/>
      <dgm:spPr/>
      <dgm:t>
        <a:bodyPr/>
        <a:lstStyle/>
        <a:p>
          <a:endParaRPr lang="es-MX"/>
        </a:p>
      </dgm:t>
    </dgm:pt>
    <dgm:pt modelId="{7284B4EF-EB38-024A-8078-FD5682CD9DA8}">
      <dgm:prSet/>
      <dgm:spPr/>
      <dgm:t>
        <a:bodyPr/>
        <a:lstStyle/>
        <a:p>
          <a:r>
            <a:rPr lang="es-EC" dirty="0"/>
            <a:t>Escrita</a:t>
          </a:r>
        </a:p>
      </dgm:t>
    </dgm:pt>
    <dgm:pt modelId="{A5A4460A-E755-2C42-B5E7-7C79990B668D}" type="sibTrans" cxnId="{86B85A8D-5A0B-DE45-A932-EDE9A72F8341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28B4F1BF-BCF5-6343-91E9-341E18B90264}" type="parTrans" cxnId="{86B85A8D-5A0B-DE45-A932-EDE9A72F8341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E7820149-3872-394A-B5D1-B0D852E69A13}">
      <dgm:prSet custT="1"/>
      <dgm:spPr/>
      <dgm:t>
        <a:bodyPr/>
        <a:lstStyle/>
        <a:p>
          <a:r>
            <a:rPr lang="es-EC" sz="4000" dirty="0"/>
            <a:t>Documentación</a:t>
          </a:r>
        </a:p>
      </dgm:t>
    </dgm:pt>
    <dgm:pt modelId="{01EE2628-C7E5-7747-8D40-2E86A7C9872A}" type="sibTrans" cxnId="{29A65086-B558-A045-BE43-67E72435AB8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774BEE1C-857B-1C4F-8562-E8EA3C9FE342}" type="parTrans" cxnId="{29A65086-B558-A045-BE43-67E72435AB8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1E8AC902-9F0D-E144-9DAE-225DB6DD75D0}" type="pres">
      <dgm:prSet presAssocID="{6338C0E2-3E82-6A48-B82F-89E97758F04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CB9CCC-F04E-A049-AC8B-201AF13AB20A}" type="pres">
      <dgm:prSet presAssocID="{E7820149-3872-394A-B5D1-B0D852E69A13}" presName="root1" presStyleCnt="0"/>
      <dgm:spPr/>
    </dgm:pt>
    <dgm:pt modelId="{4F82F5AC-211D-E04B-BE26-FC45357630B7}" type="pres">
      <dgm:prSet presAssocID="{E7820149-3872-394A-B5D1-B0D852E69A13}" presName="LevelOneTextNode" presStyleLbl="node0" presStyleIdx="0" presStyleCnt="1">
        <dgm:presLayoutVars>
          <dgm:chPref val="3"/>
        </dgm:presLayoutVars>
      </dgm:prSet>
      <dgm:spPr/>
    </dgm:pt>
    <dgm:pt modelId="{4E8E3D28-6060-B94D-BB11-B11BF8FE02B3}" type="pres">
      <dgm:prSet presAssocID="{E7820149-3872-394A-B5D1-B0D852E69A13}" presName="level2hierChild" presStyleCnt="0"/>
      <dgm:spPr/>
    </dgm:pt>
    <dgm:pt modelId="{ECC8DDFA-6CFE-1C4B-A247-C86DCA6A78AF}" type="pres">
      <dgm:prSet presAssocID="{28B4F1BF-BCF5-6343-91E9-341E18B90264}" presName="conn2-1" presStyleLbl="parChTrans1D2" presStyleIdx="0" presStyleCnt="3"/>
      <dgm:spPr/>
    </dgm:pt>
    <dgm:pt modelId="{75F44586-2FFF-664A-8174-454363B62226}" type="pres">
      <dgm:prSet presAssocID="{28B4F1BF-BCF5-6343-91E9-341E18B90264}" presName="connTx" presStyleLbl="parChTrans1D2" presStyleIdx="0" presStyleCnt="3"/>
      <dgm:spPr/>
    </dgm:pt>
    <dgm:pt modelId="{E05E6037-F9A7-2C44-9C4C-000B6482471A}" type="pres">
      <dgm:prSet presAssocID="{7284B4EF-EB38-024A-8078-FD5682CD9DA8}" presName="root2" presStyleCnt="0"/>
      <dgm:spPr/>
    </dgm:pt>
    <dgm:pt modelId="{42F0ADC7-B891-BB40-B346-CDD20C216311}" type="pres">
      <dgm:prSet presAssocID="{7284B4EF-EB38-024A-8078-FD5682CD9DA8}" presName="LevelTwoTextNode" presStyleLbl="node2" presStyleIdx="0" presStyleCnt="3">
        <dgm:presLayoutVars>
          <dgm:chPref val="3"/>
        </dgm:presLayoutVars>
      </dgm:prSet>
      <dgm:spPr/>
    </dgm:pt>
    <dgm:pt modelId="{0EFB8EF7-D0BF-F54E-8000-060B1FDD308D}" type="pres">
      <dgm:prSet presAssocID="{7284B4EF-EB38-024A-8078-FD5682CD9DA8}" presName="level3hierChild" presStyleCnt="0"/>
      <dgm:spPr/>
    </dgm:pt>
    <dgm:pt modelId="{73844D51-19A6-2147-BCBD-D72C7FC5E74E}" type="pres">
      <dgm:prSet presAssocID="{7A334139-7646-C141-A63F-F8D5DB8615FB}" presName="conn2-1" presStyleLbl="parChTrans1D2" presStyleIdx="1" presStyleCnt="3"/>
      <dgm:spPr/>
    </dgm:pt>
    <dgm:pt modelId="{25C274AA-4F26-7448-8271-664569F2FCFE}" type="pres">
      <dgm:prSet presAssocID="{7A334139-7646-C141-A63F-F8D5DB8615FB}" presName="connTx" presStyleLbl="parChTrans1D2" presStyleIdx="1" presStyleCnt="3"/>
      <dgm:spPr/>
    </dgm:pt>
    <dgm:pt modelId="{F6B5E908-E37E-8443-9F12-435D67A27191}" type="pres">
      <dgm:prSet presAssocID="{35FD8CBF-BA48-A345-BC80-7B34925A113F}" presName="root2" presStyleCnt="0"/>
      <dgm:spPr/>
    </dgm:pt>
    <dgm:pt modelId="{6701687A-C9AC-704E-A6E4-DFC8BA8C302B}" type="pres">
      <dgm:prSet presAssocID="{35FD8CBF-BA48-A345-BC80-7B34925A113F}" presName="LevelTwoTextNode" presStyleLbl="node2" presStyleIdx="1" presStyleCnt="3">
        <dgm:presLayoutVars>
          <dgm:chPref val="3"/>
        </dgm:presLayoutVars>
      </dgm:prSet>
      <dgm:spPr/>
    </dgm:pt>
    <dgm:pt modelId="{72C44A9C-48A7-4444-8320-9941130F6B66}" type="pres">
      <dgm:prSet presAssocID="{35FD8CBF-BA48-A345-BC80-7B34925A113F}" presName="level3hierChild" presStyleCnt="0"/>
      <dgm:spPr/>
    </dgm:pt>
    <dgm:pt modelId="{170F7EE3-F5D6-264B-9D94-27D9FEE1AE46}" type="pres">
      <dgm:prSet presAssocID="{3A15B870-1DE7-E14E-AA3C-2C682A136E10}" presName="conn2-1" presStyleLbl="parChTrans1D2" presStyleIdx="2" presStyleCnt="3"/>
      <dgm:spPr/>
    </dgm:pt>
    <dgm:pt modelId="{C7018D87-94D6-4648-A05D-E4F8225CAC90}" type="pres">
      <dgm:prSet presAssocID="{3A15B870-1DE7-E14E-AA3C-2C682A136E10}" presName="connTx" presStyleLbl="parChTrans1D2" presStyleIdx="2" presStyleCnt="3"/>
      <dgm:spPr/>
    </dgm:pt>
    <dgm:pt modelId="{9ABFAA49-DE02-404C-9F8A-5A32F356FD97}" type="pres">
      <dgm:prSet presAssocID="{92BACFEF-9C34-F948-9EEE-65DEDE7B5288}" presName="root2" presStyleCnt="0"/>
      <dgm:spPr/>
    </dgm:pt>
    <dgm:pt modelId="{5E9D204A-683C-B747-BBCA-1B94E6FFA1B6}" type="pres">
      <dgm:prSet presAssocID="{92BACFEF-9C34-F948-9EEE-65DEDE7B5288}" presName="LevelTwoTextNode" presStyleLbl="node2" presStyleIdx="2" presStyleCnt="3">
        <dgm:presLayoutVars>
          <dgm:chPref val="3"/>
        </dgm:presLayoutVars>
      </dgm:prSet>
      <dgm:spPr/>
    </dgm:pt>
    <dgm:pt modelId="{E9C8F00E-0251-AB4C-AF8D-399F236E497E}" type="pres">
      <dgm:prSet presAssocID="{92BACFEF-9C34-F948-9EEE-65DEDE7B5288}" presName="level3hierChild" presStyleCnt="0"/>
      <dgm:spPr/>
    </dgm:pt>
  </dgm:ptLst>
  <dgm:cxnLst>
    <dgm:cxn modelId="{B7586F03-1FF2-774D-A90B-C1F57B2A9BA2}" type="presOf" srcId="{7284B4EF-EB38-024A-8078-FD5682CD9DA8}" destId="{42F0ADC7-B891-BB40-B346-CDD20C216311}" srcOrd="0" destOrd="0" presId="urn:microsoft.com/office/officeart/2008/layout/HorizontalMultiLevelHierarchy"/>
    <dgm:cxn modelId="{9854B11E-1007-D14A-82AC-B436CEA61596}" type="presOf" srcId="{28B4F1BF-BCF5-6343-91E9-341E18B90264}" destId="{75F44586-2FFF-664A-8174-454363B62226}" srcOrd="1" destOrd="0" presId="urn:microsoft.com/office/officeart/2008/layout/HorizontalMultiLevelHierarchy"/>
    <dgm:cxn modelId="{8435D236-0E1E-EB4C-9EE9-CA0F6093761E}" type="presOf" srcId="{35FD8CBF-BA48-A345-BC80-7B34925A113F}" destId="{6701687A-C9AC-704E-A6E4-DFC8BA8C302B}" srcOrd="0" destOrd="0" presId="urn:microsoft.com/office/officeart/2008/layout/HorizontalMultiLevelHierarchy"/>
    <dgm:cxn modelId="{5DF4EE64-3B79-FC44-AC8B-83D408D58B1F}" srcId="{E7820149-3872-394A-B5D1-B0D852E69A13}" destId="{92BACFEF-9C34-F948-9EEE-65DEDE7B5288}" srcOrd="2" destOrd="0" parTransId="{3A15B870-1DE7-E14E-AA3C-2C682A136E10}" sibTransId="{3F47D21F-A07B-C442-A92A-066C99D63CF0}"/>
    <dgm:cxn modelId="{8C738846-3FAD-2F4E-BAF4-77C546F515F7}" type="presOf" srcId="{6338C0E2-3E82-6A48-B82F-89E97758F046}" destId="{1E8AC902-9F0D-E144-9DAE-225DB6DD75D0}" srcOrd="0" destOrd="0" presId="urn:microsoft.com/office/officeart/2008/layout/HorizontalMultiLevelHierarchy"/>
    <dgm:cxn modelId="{F84D504A-3758-8B47-A46A-DDFED7359E3A}" type="presOf" srcId="{3A15B870-1DE7-E14E-AA3C-2C682A136E10}" destId="{170F7EE3-F5D6-264B-9D94-27D9FEE1AE46}" srcOrd="0" destOrd="0" presId="urn:microsoft.com/office/officeart/2008/layout/HorizontalMultiLevelHierarchy"/>
    <dgm:cxn modelId="{8B4F4653-D782-264B-9040-6840D2909693}" type="presOf" srcId="{7A334139-7646-C141-A63F-F8D5DB8615FB}" destId="{73844D51-19A6-2147-BCBD-D72C7FC5E74E}" srcOrd="0" destOrd="0" presId="urn:microsoft.com/office/officeart/2008/layout/HorizontalMultiLevelHierarchy"/>
    <dgm:cxn modelId="{29A65086-B558-A045-BE43-67E72435AB83}" srcId="{6338C0E2-3E82-6A48-B82F-89E97758F046}" destId="{E7820149-3872-394A-B5D1-B0D852E69A13}" srcOrd="0" destOrd="0" parTransId="{774BEE1C-857B-1C4F-8562-E8EA3C9FE342}" sibTransId="{01EE2628-C7E5-7747-8D40-2E86A7C9872A}"/>
    <dgm:cxn modelId="{86B85A8D-5A0B-DE45-A932-EDE9A72F8341}" srcId="{E7820149-3872-394A-B5D1-B0D852E69A13}" destId="{7284B4EF-EB38-024A-8078-FD5682CD9DA8}" srcOrd="0" destOrd="0" parTransId="{28B4F1BF-BCF5-6343-91E9-341E18B90264}" sibTransId="{A5A4460A-E755-2C42-B5E7-7C79990B668D}"/>
    <dgm:cxn modelId="{71BDD7AC-1A1F-9E48-8FA5-3FFEB4F78B52}" type="presOf" srcId="{92BACFEF-9C34-F948-9EEE-65DEDE7B5288}" destId="{5E9D204A-683C-B747-BBCA-1B94E6FFA1B6}" srcOrd="0" destOrd="0" presId="urn:microsoft.com/office/officeart/2008/layout/HorizontalMultiLevelHierarchy"/>
    <dgm:cxn modelId="{D3F451AD-53A7-5F45-B4FB-51E9D8FF4859}" srcId="{E7820149-3872-394A-B5D1-B0D852E69A13}" destId="{35FD8CBF-BA48-A345-BC80-7B34925A113F}" srcOrd="1" destOrd="0" parTransId="{7A334139-7646-C141-A63F-F8D5DB8615FB}" sibTransId="{3753EFAE-25E6-CF41-9691-BB885E629A56}"/>
    <dgm:cxn modelId="{FED463C3-CA48-0D45-9721-ADE0EDEAD917}" type="presOf" srcId="{28B4F1BF-BCF5-6343-91E9-341E18B90264}" destId="{ECC8DDFA-6CFE-1C4B-A247-C86DCA6A78AF}" srcOrd="0" destOrd="0" presId="urn:microsoft.com/office/officeart/2008/layout/HorizontalMultiLevelHierarchy"/>
    <dgm:cxn modelId="{6EC4AEC4-E143-244F-BE16-AE164AE53B5D}" type="presOf" srcId="{3A15B870-1DE7-E14E-AA3C-2C682A136E10}" destId="{C7018D87-94D6-4648-A05D-E4F8225CAC90}" srcOrd="1" destOrd="0" presId="urn:microsoft.com/office/officeart/2008/layout/HorizontalMultiLevelHierarchy"/>
    <dgm:cxn modelId="{C40E71D5-CA2D-7745-B2DF-F65AC3ACB50B}" type="presOf" srcId="{7A334139-7646-C141-A63F-F8D5DB8615FB}" destId="{25C274AA-4F26-7448-8271-664569F2FCFE}" srcOrd="1" destOrd="0" presId="urn:microsoft.com/office/officeart/2008/layout/HorizontalMultiLevelHierarchy"/>
    <dgm:cxn modelId="{48EB2AF5-51B9-C749-A4A6-F33DA67168B3}" type="presOf" srcId="{E7820149-3872-394A-B5D1-B0D852E69A13}" destId="{4F82F5AC-211D-E04B-BE26-FC45357630B7}" srcOrd="0" destOrd="0" presId="urn:microsoft.com/office/officeart/2008/layout/HorizontalMultiLevelHierarchy"/>
    <dgm:cxn modelId="{63A058C1-F55E-E74C-A17A-B96288F7791D}" type="presParOf" srcId="{1E8AC902-9F0D-E144-9DAE-225DB6DD75D0}" destId="{DFCB9CCC-F04E-A049-AC8B-201AF13AB20A}" srcOrd="0" destOrd="0" presId="urn:microsoft.com/office/officeart/2008/layout/HorizontalMultiLevelHierarchy"/>
    <dgm:cxn modelId="{930E22C9-0617-A84F-9928-EA25183C15B8}" type="presParOf" srcId="{DFCB9CCC-F04E-A049-AC8B-201AF13AB20A}" destId="{4F82F5AC-211D-E04B-BE26-FC45357630B7}" srcOrd="0" destOrd="0" presId="urn:microsoft.com/office/officeart/2008/layout/HorizontalMultiLevelHierarchy"/>
    <dgm:cxn modelId="{B79AA66E-7E47-0941-BB52-B3A4E3E07C72}" type="presParOf" srcId="{DFCB9CCC-F04E-A049-AC8B-201AF13AB20A}" destId="{4E8E3D28-6060-B94D-BB11-B11BF8FE02B3}" srcOrd="1" destOrd="0" presId="urn:microsoft.com/office/officeart/2008/layout/HorizontalMultiLevelHierarchy"/>
    <dgm:cxn modelId="{33D17D21-B363-D34C-A8D4-198F1D1C25B6}" type="presParOf" srcId="{4E8E3D28-6060-B94D-BB11-B11BF8FE02B3}" destId="{ECC8DDFA-6CFE-1C4B-A247-C86DCA6A78AF}" srcOrd="0" destOrd="0" presId="urn:microsoft.com/office/officeart/2008/layout/HorizontalMultiLevelHierarchy"/>
    <dgm:cxn modelId="{09458254-100D-F243-9EB2-76072A691683}" type="presParOf" srcId="{ECC8DDFA-6CFE-1C4B-A247-C86DCA6A78AF}" destId="{75F44586-2FFF-664A-8174-454363B62226}" srcOrd="0" destOrd="0" presId="urn:microsoft.com/office/officeart/2008/layout/HorizontalMultiLevelHierarchy"/>
    <dgm:cxn modelId="{010F5222-48FA-C546-9B1E-00B16CB68853}" type="presParOf" srcId="{4E8E3D28-6060-B94D-BB11-B11BF8FE02B3}" destId="{E05E6037-F9A7-2C44-9C4C-000B6482471A}" srcOrd="1" destOrd="0" presId="urn:microsoft.com/office/officeart/2008/layout/HorizontalMultiLevelHierarchy"/>
    <dgm:cxn modelId="{A6EC7B5C-ECD6-FB49-AF30-C4463D26C2E3}" type="presParOf" srcId="{E05E6037-F9A7-2C44-9C4C-000B6482471A}" destId="{42F0ADC7-B891-BB40-B346-CDD20C216311}" srcOrd="0" destOrd="0" presId="urn:microsoft.com/office/officeart/2008/layout/HorizontalMultiLevelHierarchy"/>
    <dgm:cxn modelId="{E948AF13-A9A1-6943-8EC4-88D3F5ECE4A8}" type="presParOf" srcId="{E05E6037-F9A7-2C44-9C4C-000B6482471A}" destId="{0EFB8EF7-D0BF-F54E-8000-060B1FDD308D}" srcOrd="1" destOrd="0" presId="urn:microsoft.com/office/officeart/2008/layout/HorizontalMultiLevelHierarchy"/>
    <dgm:cxn modelId="{4C2FD5C7-7231-5249-8A27-D08429F10193}" type="presParOf" srcId="{4E8E3D28-6060-B94D-BB11-B11BF8FE02B3}" destId="{73844D51-19A6-2147-BCBD-D72C7FC5E74E}" srcOrd="2" destOrd="0" presId="urn:microsoft.com/office/officeart/2008/layout/HorizontalMultiLevelHierarchy"/>
    <dgm:cxn modelId="{A145247E-2CEA-F14D-8241-A1C63AB1C669}" type="presParOf" srcId="{73844D51-19A6-2147-BCBD-D72C7FC5E74E}" destId="{25C274AA-4F26-7448-8271-664569F2FCFE}" srcOrd="0" destOrd="0" presId="urn:microsoft.com/office/officeart/2008/layout/HorizontalMultiLevelHierarchy"/>
    <dgm:cxn modelId="{783CE163-1C0A-FC45-B74C-95781FA2DB83}" type="presParOf" srcId="{4E8E3D28-6060-B94D-BB11-B11BF8FE02B3}" destId="{F6B5E908-E37E-8443-9F12-435D67A27191}" srcOrd="3" destOrd="0" presId="urn:microsoft.com/office/officeart/2008/layout/HorizontalMultiLevelHierarchy"/>
    <dgm:cxn modelId="{4DA218D8-1019-5549-A178-1859E99287B1}" type="presParOf" srcId="{F6B5E908-E37E-8443-9F12-435D67A27191}" destId="{6701687A-C9AC-704E-A6E4-DFC8BA8C302B}" srcOrd="0" destOrd="0" presId="urn:microsoft.com/office/officeart/2008/layout/HorizontalMultiLevelHierarchy"/>
    <dgm:cxn modelId="{320D263F-0455-904F-9EE1-4D8B263782E3}" type="presParOf" srcId="{F6B5E908-E37E-8443-9F12-435D67A27191}" destId="{72C44A9C-48A7-4444-8320-9941130F6B66}" srcOrd="1" destOrd="0" presId="urn:microsoft.com/office/officeart/2008/layout/HorizontalMultiLevelHierarchy"/>
    <dgm:cxn modelId="{21277833-6DF0-4B41-ABB4-8565ECBFE9AE}" type="presParOf" srcId="{4E8E3D28-6060-B94D-BB11-B11BF8FE02B3}" destId="{170F7EE3-F5D6-264B-9D94-27D9FEE1AE46}" srcOrd="4" destOrd="0" presId="urn:microsoft.com/office/officeart/2008/layout/HorizontalMultiLevelHierarchy"/>
    <dgm:cxn modelId="{1872B1E9-1636-984A-BC7A-46ACFE8B40C8}" type="presParOf" srcId="{170F7EE3-F5D6-264B-9D94-27D9FEE1AE46}" destId="{C7018D87-94D6-4648-A05D-E4F8225CAC90}" srcOrd="0" destOrd="0" presId="urn:microsoft.com/office/officeart/2008/layout/HorizontalMultiLevelHierarchy"/>
    <dgm:cxn modelId="{07670AEF-3B89-2A41-8956-D806841E85B8}" type="presParOf" srcId="{4E8E3D28-6060-B94D-BB11-B11BF8FE02B3}" destId="{9ABFAA49-DE02-404C-9F8A-5A32F356FD97}" srcOrd="5" destOrd="0" presId="urn:microsoft.com/office/officeart/2008/layout/HorizontalMultiLevelHierarchy"/>
    <dgm:cxn modelId="{FDDF8C78-7D9A-544B-97F9-314E524326AE}" type="presParOf" srcId="{9ABFAA49-DE02-404C-9F8A-5A32F356FD97}" destId="{5E9D204A-683C-B747-BBCA-1B94E6FFA1B6}" srcOrd="0" destOrd="0" presId="urn:microsoft.com/office/officeart/2008/layout/HorizontalMultiLevelHierarchy"/>
    <dgm:cxn modelId="{2715E546-9024-E846-ACAE-8CA2A416F5FB}" type="presParOf" srcId="{9ABFAA49-DE02-404C-9F8A-5A32F356FD97}" destId="{E9C8F00E-0251-AB4C-AF8D-399F236E497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21D333-6AAF-47FE-ABBF-2FBA7AA605D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BEF14C11-580C-463E-9C79-96C245D80064}">
      <dgm:prSet/>
      <dgm:spPr/>
      <dgm:t>
        <a:bodyPr/>
        <a:lstStyle/>
        <a:p>
          <a:pPr rtl="0"/>
          <a:r>
            <a:rPr lang="es-ES" b="1"/>
            <a:t>Costo directo:</a:t>
          </a:r>
          <a:endParaRPr lang="es-ES"/>
        </a:p>
      </dgm:t>
    </dgm:pt>
    <dgm:pt modelId="{0A31AB16-0E12-4DCC-ABAE-FC13C125EE7E}" type="parTrans" cxnId="{2120C63B-C711-4E31-A262-1589E14CB884}">
      <dgm:prSet/>
      <dgm:spPr/>
      <dgm:t>
        <a:bodyPr/>
        <a:lstStyle/>
        <a:p>
          <a:endParaRPr lang="es-ES"/>
        </a:p>
      </dgm:t>
    </dgm:pt>
    <dgm:pt modelId="{28A60133-6C64-4ABA-B8C8-6DDDF731B4FF}" type="sibTrans" cxnId="{2120C63B-C711-4E31-A262-1589E14CB884}">
      <dgm:prSet/>
      <dgm:spPr/>
      <dgm:t>
        <a:bodyPr/>
        <a:lstStyle/>
        <a:p>
          <a:endParaRPr lang="es-ES"/>
        </a:p>
      </dgm:t>
    </dgm:pt>
    <dgm:pt modelId="{5BEA7F0E-31F5-427E-81A7-E78D6681D3D7}">
      <dgm:prSet/>
      <dgm:spPr/>
      <dgm:t>
        <a:bodyPr/>
        <a:lstStyle/>
        <a:p>
          <a:pPr rtl="0"/>
          <a:r>
            <a:rPr lang="es-ES"/>
            <a:t>Materiales</a:t>
          </a:r>
        </a:p>
      </dgm:t>
    </dgm:pt>
    <dgm:pt modelId="{B6EB52FD-5D9E-487C-8D12-EEC4FC5469BF}" type="parTrans" cxnId="{F2469F6F-58E9-49B4-9FA4-4217099E4520}">
      <dgm:prSet/>
      <dgm:spPr/>
      <dgm:t>
        <a:bodyPr/>
        <a:lstStyle/>
        <a:p>
          <a:endParaRPr lang="es-ES"/>
        </a:p>
      </dgm:t>
    </dgm:pt>
    <dgm:pt modelId="{899CC521-977F-489F-9435-D9E395D9310E}" type="sibTrans" cxnId="{F2469F6F-58E9-49B4-9FA4-4217099E4520}">
      <dgm:prSet/>
      <dgm:spPr/>
      <dgm:t>
        <a:bodyPr/>
        <a:lstStyle/>
        <a:p>
          <a:endParaRPr lang="es-ES"/>
        </a:p>
      </dgm:t>
    </dgm:pt>
    <dgm:pt modelId="{B0AA7A92-E8BA-4164-9B74-F6CA5B9CC4DA}">
      <dgm:prSet/>
      <dgm:spPr/>
      <dgm:t>
        <a:bodyPr/>
        <a:lstStyle/>
        <a:p>
          <a:pPr rtl="0"/>
          <a:r>
            <a:rPr lang="es-ES"/>
            <a:t>Mano de obra directa</a:t>
          </a:r>
        </a:p>
      </dgm:t>
    </dgm:pt>
    <dgm:pt modelId="{5880E6F7-9471-456E-8C0D-42305734E6D2}" type="parTrans" cxnId="{1DA4B290-5087-45FE-AAAA-6DEA23F8E9EA}">
      <dgm:prSet/>
      <dgm:spPr/>
      <dgm:t>
        <a:bodyPr/>
        <a:lstStyle/>
        <a:p>
          <a:endParaRPr lang="es-ES"/>
        </a:p>
      </dgm:t>
    </dgm:pt>
    <dgm:pt modelId="{787BB9B0-8F18-4703-984F-7F2366F79341}" type="sibTrans" cxnId="{1DA4B290-5087-45FE-AAAA-6DEA23F8E9EA}">
      <dgm:prSet/>
      <dgm:spPr/>
      <dgm:t>
        <a:bodyPr/>
        <a:lstStyle/>
        <a:p>
          <a:endParaRPr lang="es-ES"/>
        </a:p>
      </dgm:t>
    </dgm:pt>
    <dgm:pt modelId="{0FC0B584-5F17-4D6D-8F31-A86D7FB3D62A}">
      <dgm:prSet/>
      <dgm:spPr/>
      <dgm:t>
        <a:bodyPr/>
        <a:lstStyle/>
        <a:p>
          <a:pPr rtl="0"/>
          <a:r>
            <a:rPr lang="es-ES"/>
            <a:t>Equipos y herramientas</a:t>
          </a:r>
        </a:p>
      </dgm:t>
    </dgm:pt>
    <dgm:pt modelId="{BAC60563-A4FC-4303-A332-8DB1F8C383DA}" type="parTrans" cxnId="{519F2D75-C65C-4872-84BA-FEC723AA418B}">
      <dgm:prSet/>
      <dgm:spPr/>
      <dgm:t>
        <a:bodyPr/>
        <a:lstStyle/>
        <a:p>
          <a:endParaRPr lang="es-ES"/>
        </a:p>
      </dgm:t>
    </dgm:pt>
    <dgm:pt modelId="{2B9DDA22-BE70-4AE6-A3C4-AC1A18B7DC4E}" type="sibTrans" cxnId="{519F2D75-C65C-4872-84BA-FEC723AA418B}">
      <dgm:prSet/>
      <dgm:spPr/>
      <dgm:t>
        <a:bodyPr/>
        <a:lstStyle/>
        <a:p>
          <a:endParaRPr lang="es-ES"/>
        </a:p>
      </dgm:t>
    </dgm:pt>
    <dgm:pt modelId="{BE125304-DAB4-4C6D-9134-56DDFF26B567}">
      <dgm:prSet/>
      <dgm:spPr/>
      <dgm:t>
        <a:bodyPr/>
        <a:lstStyle/>
        <a:p>
          <a:pPr rtl="0"/>
          <a:r>
            <a:rPr lang="es-ES"/>
            <a:t>Transporte</a:t>
          </a:r>
        </a:p>
      </dgm:t>
    </dgm:pt>
    <dgm:pt modelId="{323D9A7C-26F7-4134-A40D-EC97F849A383}" type="parTrans" cxnId="{BBF4770C-669E-4B86-9295-CCF0E96D983C}">
      <dgm:prSet/>
      <dgm:spPr/>
      <dgm:t>
        <a:bodyPr/>
        <a:lstStyle/>
        <a:p>
          <a:endParaRPr lang="es-ES"/>
        </a:p>
      </dgm:t>
    </dgm:pt>
    <dgm:pt modelId="{25971D9C-4501-4F6F-B886-71A7FA9895A3}" type="sibTrans" cxnId="{BBF4770C-669E-4B86-9295-CCF0E96D983C}">
      <dgm:prSet/>
      <dgm:spPr/>
      <dgm:t>
        <a:bodyPr/>
        <a:lstStyle/>
        <a:p>
          <a:endParaRPr lang="es-ES"/>
        </a:p>
      </dgm:t>
    </dgm:pt>
    <dgm:pt modelId="{01EAFF06-D985-4133-BC19-1D126D737167}" type="pres">
      <dgm:prSet presAssocID="{5C21D333-6AAF-47FE-ABBF-2FBA7AA605D9}" presName="Name0" presStyleCnt="0">
        <dgm:presLayoutVars>
          <dgm:dir/>
          <dgm:animLvl val="lvl"/>
          <dgm:resizeHandles val="exact"/>
        </dgm:presLayoutVars>
      </dgm:prSet>
      <dgm:spPr/>
    </dgm:pt>
    <dgm:pt modelId="{7713E4C3-AD0F-4987-8312-53D283EFD516}" type="pres">
      <dgm:prSet presAssocID="{BEF14C11-580C-463E-9C79-96C245D80064}" presName="linNode" presStyleCnt="0"/>
      <dgm:spPr/>
    </dgm:pt>
    <dgm:pt modelId="{FC180152-08ED-4D45-B730-3CF9BA73EC4C}" type="pres">
      <dgm:prSet presAssocID="{BEF14C11-580C-463E-9C79-96C245D80064}" presName="parentText" presStyleLbl="node1" presStyleIdx="0" presStyleCnt="1" custLinFactNeighborX="617" custLinFactNeighborY="-10202">
        <dgm:presLayoutVars>
          <dgm:chMax val="1"/>
          <dgm:bulletEnabled val="1"/>
        </dgm:presLayoutVars>
      </dgm:prSet>
      <dgm:spPr/>
    </dgm:pt>
    <dgm:pt modelId="{B3E03133-7EAA-4972-815B-9F1DBFD2199F}" type="pres">
      <dgm:prSet presAssocID="{BEF14C11-580C-463E-9C79-96C245D80064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BF4770C-669E-4B86-9295-CCF0E96D983C}" srcId="{BEF14C11-580C-463E-9C79-96C245D80064}" destId="{BE125304-DAB4-4C6D-9134-56DDFF26B567}" srcOrd="3" destOrd="0" parTransId="{323D9A7C-26F7-4134-A40D-EC97F849A383}" sibTransId="{25971D9C-4501-4F6F-B886-71A7FA9895A3}"/>
    <dgm:cxn modelId="{ECCFA229-2740-48A9-98F6-DAAB580C5ED6}" type="presOf" srcId="{B0AA7A92-E8BA-4164-9B74-F6CA5B9CC4DA}" destId="{B3E03133-7EAA-4972-815B-9F1DBFD2199F}" srcOrd="0" destOrd="1" presId="urn:microsoft.com/office/officeart/2005/8/layout/vList5"/>
    <dgm:cxn modelId="{FE7BA92E-05A0-40C6-85C4-0FFB6634DC0A}" type="presOf" srcId="{0FC0B584-5F17-4D6D-8F31-A86D7FB3D62A}" destId="{B3E03133-7EAA-4972-815B-9F1DBFD2199F}" srcOrd="0" destOrd="2" presId="urn:microsoft.com/office/officeart/2005/8/layout/vList5"/>
    <dgm:cxn modelId="{2120C63B-C711-4E31-A262-1589E14CB884}" srcId="{5C21D333-6AAF-47FE-ABBF-2FBA7AA605D9}" destId="{BEF14C11-580C-463E-9C79-96C245D80064}" srcOrd="0" destOrd="0" parTransId="{0A31AB16-0E12-4DCC-ABAE-FC13C125EE7E}" sibTransId="{28A60133-6C64-4ABA-B8C8-6DDDF731B4FF}"/>
    <dgm:cxn modelId="{A5FCE666-6F53-4E3C-A91E-24C933AC4730}" type="presOf" srcId="{BE125304-DAB4-4C6D-9134-56DDFF26B567}" destId="{B3E03133-7EAA-4972-815B-9F1DBFD2199F}" srcOrd="0" destOrd="3" presId="urn:microsoft.com/office/officeart/2005/8/layout/vList5"/>
    <dgm:cxn modelId="{F2469F6F-58E9-49B4-9FA4-4217099E4520}" srcId="{BEF14C11-580C-463E-9C79-96C245D80064}" destId="{5BEA7F0E-31F5-427E-81A7-E78D6681D3D7}" srcOrd="0" destOrd="0" parTransId="{B6EB52FD-5D9E-487C-8D12-EEC4FC5469BF}" sibTransId="{899CC521-977F-489F-9435-D9E395D9310E}"/>
    <dgm:cxn modelId="{519F2D75-C65C-4872-84BA-FEC723AA418B}" srcId="{BEF14C11-580C-463E-9C79-96C245D80064}" destId="{0FC0B584-5F17-4D6D-8F31-A86D7FB3D62A}" srcOrd="2" destOrd="0" parTransId="{BAC60563-A4FC-4303-A332-8DB1F8C383DA}" sibTransId="{2B9DDA22-BE70-4AE6-A3C4-AC1A18B7DC4E}"/>
    <dgm:cxn modelId="{DC2D0779-FF96-4388-98DF-979CC0F5874C}" type="presOf" srcId="{5C21D333-6AAF-47FE-ABBF-2FBA7AA605D9}" destId="{01EAFF06-D985-4133-BC19-1D126D737167}" srcOrd="0" destOrd="0" presId="urn:microsoft.com/office/officeart/2005/8/layout/vList5"/>
    <dgm:cxn modelId="{1DA4B290-5087-45FE-AAAA-6DEA23F8E9EA}" srcId="{BEF14C11-580C-463E-9C79-96C245D80064}" destId="{B0AA7A92-E8BA-4164-9B74-F6CA5B9CC4DA}" srcOrd="1" destOrd="0" parTransId="{5880E6F7-9471-456E-8C0D-42305734E6D2}" sibTransId="{787BB9B0-8F18-4703-984F-7F2366F79341}"/>
    <dgm:cxn modelId="{2F11C5B2-01D9-4E8A-9167-2C457B95F082}" type="presOf" srcId="{BEF14C11-580C-463E-9C79-96C245D80064}" destId="{FC180152-08ED-4D45-B730-3CF9BA73EC4C}" srcOrd="0" destOrd="0" presId="urn:microsoft.com/office/officeart/2005/8/layout/vList5"/>
    <dgm:cxn modelId="{0C64F0DA-6B34-4E7D-8F74-435C6C015F6E}" type="presOf" srcId="{5BEA7F0E-31F5-427E-81A7-E78D6681D3D7}" destId="{B3E03133-7EAA-4972-815B-9F1DBFD2199F}" srcOrd="0" destOrd="0" presId="urn:microsoft.com/office/officeart/2005/8/layout/vList5"/>
    <dgm:cxn modelId="{AE28CFDB-11E4-4D77-B550-6CFA6AF41229}" type="presParOf" srcId="{01EAFF06-D985-4133-BC19-1D126D737167}" destId="{7713E4C3-AD0F-4987-8312-53D283EFD516}" srcOrd="0" destOrd="0" presId="urn:microsoft.com/office/officeart/2005/8/layout/vList5"/>
    <dgm:cxn modelId="{283137E4-ACB0-469B-876E-AB127493E6E4}" type="presParOf" srcId="{7713E4C3-AD0F-4987-8312-53D283EFD516}" destId="{FC180152-08ED-4D45-B730-3CF9BA73EC4C}" srcOrd="0" destOrd="0" presId="urn:microsoft.com/office/officeart/2005/8/layout/vList5"/>
    <dgm:cxn modelId="{275EC768-B8CE-40F6-ADDF-802A9DCA413D}" type="presParOf" srcId="{7713E4C3-AD0F-4987-8312-53D283EFD516}" destId="{B3E03133-7EAA-4972-815B-9F1DBFD219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B5F01E-D8B1-4873-8D96-61992A5BD2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C34739C-A7F4-4C5A-A1E4-96CCCE52A7FC}">
      <dgm:prSet/>
      <dgm:spPr/>
      <dgm:t>
        <a:bodyPr/>
        <a:lstStyle/>
        <a:p>
          <a:pPr rtl="0"/>
          <a:r>
            <a:rPr lang="es-ES" b="1"/>
            <a:t>Costo indirecto:</a:t>
          </a:r>
          <a:endParaRPr lang="es-ES"/>
        </a:p>
      </dgm:t>
    </dgm:pt>
    <dgm:pt modelId="{2F2DD442-5BD4-4BA4-A4B8-344A78C4420B}" type="parTrans" cxnId="{4E08EC91-49B4-4756-89D8-F40EC91B9033}">
      <dgm:prSet/>
      <dgm:spPr/>
      <dgm:t>
        <a:bodyPr/>
        <a:lstStyle/>
        <a:p>
          <a:endParaRPr lang="es-ES"/>
        </a:p>
      </dgm:t>
    </dgm:pt>
    <dgm:pt modelId="{96C4C568-2B6B-4482-B1C7-3DBD7A058DB4}" type="sibTrans" cxnId="{4E08EC91-49B4-4756-89D8-F40EC91B9033}">
      <dgm:prSet/>
      <dgm:spPr/>
      <dgm:t>
        <a:bodyPr/>
        <a:lstStyle/>
        <a:p>
          <a:endParaRPr lang="es-ES"/>
        </a:p>
      </dgm:t>
    </dgm:pt>
    <dgm:pt modelId="{7F753A37-13F4-4A6C-8A38-0BBF4BE75D4B}">
      <dgm:prSet/>
      <dgm:spPr/>
      <dgm:t>
        <a:bodyPr/>
        <a:lstStyle/>
        <a:p>
          <a:pPr rtl="0"/>
          <a:r>
            <a:rPr lang="es-ES"/>
            <a:t>Gastos administrativos</a:t>
          </a:r>
        </a:p>
      </dgm:t>
    </dgm:pt>
    <dgm:pt modelId="{FAAAF976-F95B-4286-A873-C06940333C46}" type="parTrans" cxnId="{E73F4F44-0824-422A-8FAA-8944278EE994}">
      <dgm:prSet/>
      <dgm:spPr/>
      <dgm:t>
        <a:bodyPr/>
        <a:lstStyle/>
        <a:p>
          <a:endParaRPr lang="es-ES"/>
        </a:p>
      </dgm:t>
    </dgm:pt>
    <dgm:pt modelId="{7926B9CF-3448-473E-A819-85E7078302A2}" type="sibTrans" cxnId="{E73F4F44-0824-422A-8FAA-8944278EE994}">
      <dgm:prSet/>
      <dgm:spPr/>
      <dgm:t>
        <a:bodyPr/>
        <a:lstStyle/>
        <a:p>
          <a:endParaRPr lang="es-ES"/>
        </a:p>
      </dgm:t>
    </dgm:pt>
    <dgm:pt modelId="{7D8AE29F-4928-4F1C-B114-E22994DAFA4B}">
      <dgm:prSet/>
      <dgm:spPr/>
      <dgm:t>
        <a:bodyPr/>
        <a:lstStyle/>
        <a:p>
          <a:pPr rtl="0"/>
          <a:r>
            <a:rPr lang="es-ES"/>
            <a:t>Financieros</a:t>
          </a:r>
        </a:p>
      </dgm:t>
    </dgm:pt>
    <dgm:pt modelId="{860AF0F1-3FEC-4564-9E4C-9AC57087911D}" type="parTrans" cxnId="{7940D764-9B7A-4B0C-BA85-44A83FB1F983}">
      <dgm:prSet/>
      <dgm:spPr/>
      <dgm:t>
        <a:bodyPr/>
        <a:lstStyle/>
        <a:p>
          <a:endParaRPr lang="es-ES"/>
        </a:p>
      </dgm:t>
    </dgm:pt>
    <dgm:pt modelId="{8FAB3585-D9C7-42B2-AB9F-07ED4B7BC7D2}" type="sibTrans" cxnId="{7940D764-9B7A-4B0C-BA85-44A83FB1F983}">
      <dgm:prSet/>
      <dgm:spPr/>
      <dgm:t>
        <a:bodyPr/>
        <a:lstStyle/>
        <a:p>
          <a:endParaRPr lang="es-ES"/>
        </a:p>
      </dgm:t>
    </dgm:pt>
    <dgm:pt modelId="{6EEDF01F-EC64-43A6-B2A2-888508298FC2}">
      <dgm:prSet/>
      <dgm:spPr/>
      <dgm:t>
        <a:bodyPr/>
        <a:lstStyle/>
        <a:p>
          <a:pPr rtl="0"/>
          <a:r>
            <a:rPr lang="es-ES"/>
            <a:t>Hospedaje</a:t>
          </a:r>
        </a:p>
      </dgm:t>
    </dgm:pt>
    <dgm:pt modelId="{2B3231B4-9324-4DBF-8378-1E6CC099D3E8}" type="parTrans" cxnId="{A7DBE792-938A-447F-9725-517EED9265DD}">
      <dgm:prSet/>
      <dgm:spPr/>
      <dgm:t>
        <a:bodyPr/>
        <a:lstStyle/>
        <a:p>
          <a:endParaRPr lang="es-ES"/>
        </a:p>
      </dgm:t>
    </dgm:pt>
    <dgm:pt modelId="{934CF98B-A234-4E43-AF26-8CE9EC3F28F4}" type="sibTrans" cxnId="{A7DBE792-938A-447F-9725-517EED9265DD}">
      <dgm:prSet/>
      <dgm:spPr/>
      <dgm:t>
        <a:bodyPr/>
        <a:lstStyle/>
        <a:p>
          <a:endParaRPr lang="es-ES"/>
        </a:p>
      </dgm:t>
    </dgm:pt>
    <dgm:pt modelId="{F5C218B9-798B-456C-AAD7-60DA84B399ED}">
      <dgm:prSet/>
      <dgm:spPr/>
      <dgm:t>
        <a:bodyPr/>
        <a:lstStyle/>
        <a:p>
          <a:pPr rtl="0"/>
          <a:r>
            <a:rPr lang="es-ES"/>
            <a:t>Materiales indirectos</a:t>
          </a:r>
        </a:p>
      </dgm:t>
    </dgm:pt>
    <dgm:pt modelId="{88E0D769-6BC7-46D5-BA9C-A53B8FD25F55}" type="parTrans" cxnId="{4D2F35C7-EEE7-4226-8192-AFD27F11955D}">
      <dgm:prSet/>
      <dgm:spPr/>
      <dgm:t>
        <a:bodyPr/>
        <a:lstStyle/>
        <a:p>
          <a:endParaRPr lang="es-ES"/>
        </a:p>
      </dgm:t>
    </dgm:pt>
    <dgm:pt modelId="{F08F047B-F64A-4CB7-9222-959B0762FCEC}" type="sibTrans" cxnId="{4D2F35C7-EEE7-4226-8192-AFD27F11955D}">
      <dgm:prSet/>
      <dgm:spPr/>
      <dgm:t>
        <a:bodyPr/>
        <a:lstStyle/>
        <a:p>
          <a:endParaRPr lang="es-ES"/>
        </a:p>
      </dgm:t>
    </dgm:pt>
    <dgm:pt modelId="{48428D08-B053-48F5-8083-130605CC9E19}">
      <dgm:prSet/>
      <dgm:spPr/>
      <dgm:t>
        <a:bodyPr/>
        <a:lstStyle/>
        <a:p>
          <a:pPr rtl="0"/>
          <a:r>
            <a:rPr lang="es-ES"/>
            <a:t>Personal administrativo</a:t>
          </a:r>
        </a:p>
      </dgm:t>
    </dgm:pt>
    <dgm:pt modelId="{519C7D9E-5FA5-4B1B-A07D-23812930A2ED}" type="parTrans" cxnId="{1F7CB73D-5AE9-49D7-A7CE-FEDC9A6425E0}">
      <dgm:prSet/>
      <dgm:spPr/>
      <dgm:t>
        <a:bodyPr/>
        <a:lstStyle/>
        <a:p>
          <a:endParaRPr lang="es-ES"/>
        </a:p>
      </dgm:t>
    </dgm:pt>
    <dgm:pt modelId="{175828B8-70E5-46E6-9AFB-3BB3FE791C69}" type="sibTrans" cxnId="{1F7CB73D-5AE9-49D7-A7CE-FEDC9A6425E0}">
      <dgm:prSet/>
      <dgm:spPr/>
      <dgm:t>
        <a:bodyPr/>
        <a:lstStyle/>
        <a:p>
          <a:endParaRPr lang="es-ES"/>
        </a:p>
      </dgm:t>
    </dgm:pt>
    <dgm:pt modelId="{59106A64-7C3E-46DC-8886-D081ABB56BA2}">
      <dgm:prSet/>
      <dgm:spPr/>
      <dgm:t>
        <a:bodyPr/>
        <a:lstStyle/>
        <a:p>
          <a:pPr rtl="0"/>
          <a:r>
            <a:rPr lang="es-ES"/>
            <a:t>Seguros</a:t>
          </a:r>
        </a:p>
      </dgm:t>
    </dgm:pt>
    <dgm:pt modelId="{F20DF006-938E-4FE5-BA08-CE811B2C98BD}" type="parTrans" cxnId="{31BA53B6-8965-4E8D-9DC0-D6D271C8BB5C}">
      <dgm:prSet/>
      <dgm:spPr/>
      <dgm:t>
        <a:bodyPr/>
        <a:lstStyle/>
        <a:p>
          <a:endParaRPr lang="es-ES"/>
        </a:p>
      </dgm:t>
    </dgm:pt>
    <dgm:pt modelId="{9EFE7C2E-7F7C-4CAA-8E33-9063F9B79958}" type="sibTrans" cxnId="{31BA53B6-8965-4E8D-9DC0-D6D271C8BB5C}">
      <dgm:prSet/>
      <dgm:spPr/>
      <dgm:t>
        <a:bodyPr/>
        <a:lstStyle/>
        <a:p>
          <a:endParaRPr lang="es-ES"/>
        </a:p>
      </dgm:t>
    </dgm:pt>
    <dgm:pt modelId="{0E629B55-B7FC-40EF-BBA0-71D3524F1C9C}" type="pres">
      <dgm:prSet presAssocID="{25B5F01E-D8B1-4873-8D96-61992A5BD2A0}" presName="Name0" presStyleCnt="0">
        <dgm:presLayoutVars>
          <dgm:dir/>
          <dgm:animLvl val="lvl"/>
          <dgm:resizeHandles val="exact"/>
        </dgm:presLayoutVars>
      </dgm:prSet>
      <dgm:spPr/>
    </dgm:pt>
    <dgm:pt modelId="{CE0B4312-E5D8-459B-BD82-45D2221FB49F}" type="pres">
      <dgm:prSet presAssocID="{9C34739C-A7F4-4C5A-A1E4-96CCCE52A7FC}" presName="linNode" presStyleCnt="0"/>
      <dgm:spPr/>
    </dgm:pt>
    <dgm:pt modelId="{3E4518CF-4647-4C98-AC57-ACC8677DD07D}" type="pres">
      <dgm:prSet presAssocID="{9C34739C-A7F4-4C5A-A1E4-96CCCE52A7FC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6750E63-56BD-4D14-9D3B-FCDE1263B1DB}" type="pres">
      <dgm:prSet presAssocID="{9C34739C-A7F4-4C5A-A1E4-96CCCE52A7FC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EE6CD220-1CF4-481A-9546-6B355C898857}" type="presOf" srcId="{25B5F01E-D8B1-4873-8D96-61992A5BD2A0}" destId="{0E629B55-B7FC-40EF-BBA0-71D3524F1C9C}" srcOrd="0" destOrd="0" presId="urn:microsoft.com/office/officeart/2005/8/layout/vList5"/>
    <dgm:cxn modelId="{1F7CB73D-5AE9-49D7-A7CE-FEDC9A6425E0}" srcId="{9C34739C-A7F4-4C5A-A1E4-96CCCE52A7FC}" destId="{48428D08-B053-48F5-8083-130605CC9E19}" srcOrd="4" destOrd="0" parTransId="{519C7D9E-5FA5-4B1B-A07D-23812930A2ED}" sibTransId="{175828B8-70E5-46E6-9AFB-3BB3FE791C69}"/>
    <dgm:cxn modelId="{4FF8245B-BFDD-432B-9F82-B37265990BF8}" type="presOf" srcId="{6EEDF01F-EC64-43A6-B2A2-888508298FC2}" destId="{06750E63-56BD-4D14-9D3B-FCDE1263B1DB}" srcOrd="0" destOrd="2" presId="urn:microsoft.com/office/officeart/2005/8/layout/vList5"/>
    <dgm:cxn modelId="{1F56D15F-4656-4FDB-86B1-645658DC24D3}" type="presOf" srcId="{48428D08-B053-48F5-8083-130605CC9E19}" destId="{06750E63-56BD-4D14-9D3B-FCDE1263B1DB}" srcOrd="0" destOrd="4" presId="urn:microsoft.com/office/officeart/2005/8/layout/vList5"/>
    <dgm:cxn modelId="{E73F4F44-0824-422A-8FAA-8944278EE994}" srcId="{9C34739C-A7F4-4C5A-A1E4-96CCCE52A7FC}" destId="{7F753A37-13F4-4A6C-8A38-0BBF4BE75D4B}" srcOrd="0" destOrd="0" parTransId="{FAAAF976-F95B-4286-A873-C06940333C46}" sibTransId="{7926B9CF-3448-473E-A819-85E7078302A2}"/>
    <dgm:cxn modelId="{7940D764-9B7A-4B0C-BA85-44A83FB1F983}" srcId="{9C34739C-A7F4-4C5A-A1E4-96CCCE52A7FC}" destId="{7D8AE29F-4928-4F1C-B114-E22994DAFA4B}" srcOrd="1" destOrd="0" parTransId="{860AF0F1-3FEC-4564-9E4C-9AC57087911D}" sibTransId="{8FAB3585-D9C7-42B2-AB9F-07ED4B7BC7D2}"/>
    <dgm:cxn modelId="{1B78F781-ACA6-4618-BF13-7257396D394B}" type="presOf" srcId="{9C34739C-A7F4-4C5A-A1E4-96CCCE52A7FC}" destId="{3E4518CF-4647-4C98-AC57-ACC8677DD07D}" srcOrd="0" destOrd="0" presId="urn:microsoft.com/office/officeart/2005/8/layout/vList5"/>
    <dgm:cxn modelId="{E00C068C-D238-4D50-BC5B-5F56E97DB976}" type="presOf" srcId="{59106A64-7C3E-46DC-8886-D081ABB56BA2}" destId="{06750E63-56BD-4D14-9D3B-FCDE1263B1DB}" srcOrd="0" destOrd="5" presId="urn:microsoft.com/office/officeart/2005/8/layout/vList5"/>
    <dgm:cxn modelId="{02F6C891-30E1-49AC-BA15-70C44972E024}" type="presOf" srcId="{7D8AE29F-4928-4F1C-B114-E22994DAFA4B}" destId="{06750E63-56BD-4D14-9D3B-FCDE1263B1DB}" srcOrd="0" destOrd="1" presId="urn:microsoft.com/office/officeart/2005/8/layout/vList5"/>
    <dgm:cxn modelId="{4E08EC91-49B4-4756-89D8-F40EC91B9033}" srcId="{25B5F01E-D8B1-4873-8D96-61992A5BD2A0}" destId="{9C34739C-A7F4-4C5A-A1E4-96CCCE52A7FC}" srcOrd="0" destOrd="0" parTransId="{2F2DD442-5BD4-4BA4-A4B8-344A78C4420B}" sibTransId="{96C4C568-2B6B-4482-B1C7-3DBD7A058DB4}"/>
    <dgm:cxn modelId="{A7DBE792-938A-447F-9725-517EED9265DD}" srcId="{9C34739C-A7F4-4C5A-A1E4-96CCCE52A7FC}" destId="{6EEDF01F-EC64-43A6-B2A2-888508298FC2}" srcOrd="2" destOrd="0" parTransId="{2B3231B4-9324-4DBF-8378-1E6CC099D3E8}" sibTransId="{934CF98B-A234-4E43-AF26-8CE9EC3F28F4}"/>
    <dgm:cxn modelId="{31BA53B6-8965-4E8D-9DC0-D6D271C8BB5C}" srcId="{9C34739C-A7F4-4C5A-A1E4-96CCCE52A7FC}" destId="{59106A64-7C3E-46DC-8886-D081ABB56BA2}" srcOrd="5" destOrd="0" parTransId="{F20DF006-938E-4FE5-BA08-CE811B2C98BD}" sibTransId="{9EFE7C2E-7F7C-4CAA-8E33-9063F9B79958}"/>
    <dgm:cxn modelId="{829856BB-3E47-401A-BEEE-E840AE3B649B}" type="presOf" srcId="{7F753A37-13F4-4A6C-8A38-0BBF4BE75D4B}" destId="{06750E63-56BD-4D14-9D3B-FCDE1263B1DB}" srcOrd="0" destOrd="0" presId="urn:microsoft.com/office/officeart/2005/8/layout/vList5"/>
    <dgm:cxn modelId="{4D2F35C7-EEE7-4226-8192-AFD27F11955D}" srcId="{9C34739C-A7F4-4C5A-A1E4-96CCCE52A7FC}" destId="{F5C218B9-798B-456C-AAD7-60DA84B399ED}" srcOrd="3" destOrd="0" parTransId="{88E0D769-6BC7-46D5-BA9C-A53B8FD25F55}" sibTransId="{F08F047B-F64A-4CB7-9222-959B0762FCEC}"/>
    <dgm:cxn modelId="{86628DF5-D858-4D64-8040-D216DCBD19EF}" type="presOf" srcId="{F5C218B9-798B-456C-AAD7-60DA84B399ED}" destId="{06750E63-56BD-4D14-9D3B-FCDE1263B1DB}" srcOrd="0" destOrd="3" presId="urn:microsoft.com/office/officeart/2005/8/layout/vList5"/>
    <dgm:cxn modelId="{981D731F-B8EF-4401-A3DF-CBF79D61114A}" type="presParOf" srcId="{0E629B55-B7FC-40EF-BBA0-71D3524F1C9C}" destId="{CE0B4312-E5D8-459B-BD82-45D2221FB49F}" srcOrd="0" destOrd="0" presId="urn:microsoft.com/office/officeart/2005/8/layout/vList5"/>
    <dgm:cxn modelId="{F7DBCBA1-361E-453C-A666-4DE772D57A0A}" type="presParOf" srcId="{CE0B4312-E5D8-459B-BD82-45D2221FB49F}" destId="{3E4518CF-4647-4C98-AC57-ACC8677DD07D}" srcOrd="0" destOrd="0" presId="urn:microsoft.com/office/officeart/2005/8/layout/vList5"/>
    <dgm:cxn modelId="{A4070B50-B71F-4078-B0A1-0C7FD8E48185}" type="presParOf" srcId="{CE0B4312-E5D8-459B-BD82-45D2221FB49F}" destId="{06750E63-56BD-4D14-9D3B-FCDE1263B1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37F9A-2840-469D-AEA9-8506BB9A8FC6}">
      <dsp:nvSpPr>
        <dsp:cNvPr id="0" name=""/>
        <dsp:cNvSpPr/>
      </dsp:nvSpPr>
      <dsp:spPr>
        <a:xfrm rot="5400000">
          <a:off x="542688" y="1556631"/>
          <a:ext cx="1628503" cy="270979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FC28D-AA2A-4CED-AE4C-79FCB6DDD00E}">
      <dsp:nvSpPr>
        <dsp:cNvPr id="0" name=""/>
        <dsp:cNvSpPr/>
      </dsp:nvSpPr>
      <dsp:spPr>
        <a:xfrm>
          <a:off x="270850" y="2366275"/>
          <a:ext cx="2446416" cy="2144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Propiedad o conjunto de propiedades inherentes a algo, que permite juzgar su valor.</a:t>
          </a:r>
          <a:endParaRPr lang="es-ES" sz="1800" kern="1200" dirty="0"/>
        </a:p>
      </dsp:txBody>
      <dsp:txXfrm>
        <a:off x="270850" y="2366275"/>
        <a:ext cx="2446416" cy="2144427"/>
      </dsp:txXfrm>
    </dsp:sp>
    <dsp:sp modelId="{D8E60E2F-C397-42AD-8A0C-A32613798ED2}">
      <dsp:nvSpPr>
        <dsp:cNvPr id="0" name=""/>
        <dsp:cNvSpPr/>
      </dsp:nvSpPr>
      <dsp:spPr>
        <a:xfrm>
          <a:off x="2255678" y="1357133"/>
          <a:ext cx="461587" cy="46158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D6326-DFB9-4B5D-ADCC-C7D41B6430E7}">
      <dsp:nvSpPr>
        <dsp:cNvPr id="0" name=""/>
        <dsp:cNvSpPr/>
      </dsp:nvSpPr>
      <dsp:spPr>
        <a:xfrm rot="5400000">
          <a:off x="3537579" y="815542"/>
          <a:ext cx="1628503" cy="270979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BCE9E-2134-44CA-9662-F573944AF2ED}">
      <dsp:nvSpPr>
        <dsp:cNvPr id="0" name=""/>
        <dsp:cNvSpPr/>
      </dsp:nvSpPr>
      <dsp:spPr>
        <a:xfrm>
          <a:off x="3265741" y="1625187"/>
          <a:ext cx="2446416" cy="2144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Adecuación de un producto o servicio a las características especificadas.</a:t>
          </a:r>
          <a:endParaRPr lang="es-ES" sz="1800" kern="1200" dirty="0"/>
        </a:p>
      </dsp:txBody>
      <dsp:txXfrm>
        <a:off x="3265741" y="1625187"/>
        <a:ext cx="2446416" cy="2144427"/>
      </dsp:txXfrm>
    </dsp:sp>
    <dsp:sp modelId="{29F9C230-C789-4E41-B711-6BBBC3C9B209}">
      <dsp:nvSpPr>
        <dsp:cNvPr id="0" name=""/>
        <dsp:cNvSpPr/>
      </dsp:nvSpPr>
      <dsp:spPr>
        <a:xfrm>
          <a:off x="5250570" y="616044"/>
          <a:ext cx="461587" cy="46158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15181-4B56-4576-A1B9-8E1249670F1D}">
      <dsp:nvSpPr>
        <dsp:cNvPr id="0" name=""/>
        <dsp:cNvSpPr/>
      </dsp:nvSpPr>
      <dsp:spPr>
        <a:xfrm rot="5400000">
          <a:off x="6532471" y="74453"/>
          <a:ext cx="1628503" cy="270979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C79D9-D15D-489D-87C9-BC96D59F7E45}">
      <dsp:nvSpPr>
        <dsp:cNvPr id="0" name=""/>
        <dsp:cNvSpPr/>
      </dsp:nvSpPr>
      <dsp:spPr>
        <a:xfrm>
          <a:off x="6260633" y="884098"/>
          <a:ext cx="2446416" cy="2144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 calidad es la reducción radical de defectos en productos.</a:t>
          </a:r>
          <a:endParaRPr lang="es-ES" sz="1800" kern="1200" dirty="0"/>
        </a:p>
      </dsp:txBody>
      <dsp:txXfrm>
        <a:off x="6260633" y="884098"/>
        <a:ext cx="2446416" cy="2144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F7EE3-F5D6-264B-9D94-27D9FEE1AE46}">
      <dsp:nvSpPr>
        <dsp:cNvPr id="0" name=""/>
        <dsp:cNvSpPr/>
      </dsp:nvSpPr>
      <dsp:spPr>
        <a:xfrm>
          <a:off x="1220637" y="1986635"/>
          <a:ext cx="495228" cy="471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614" y="0"/>
              </a:lnTo>
              <a:lnTo>
                <a:pt x="247614" y="471825"/>
              </a:lnTo>
              <a:lnTo>
                <a:pt x="495228" y="4718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451150" y="2205447"/>
        <a:ext cx="34200" cy="34200"/>
      </dsp:txXfrm>
    </dsp:sp>
    <dsp:sp modelId="{ECC8DDFA-6CFE-1C4B-A247-C86DCA6A78AF}">
      <dsp:nvSpPr>
        <dsp:cNvPr id="0" name=""/>
        <dsp:cNvSpPr/>
      </dsp:nvSpPr>
      <dsp:spPr>
        <a:xfrm>
          <a:off x="1220637" y="1514809"/>
          <a:ext cx="495228" cy="471825"/>
        </a:xfrm>
        <a:custGeom>
          <a:avLst/>
          <a:gdLst/>
          <a:ahLst/>
          <a:cxnLst/>
          <a:rect l="0" t="0" r="0" b="0"/>
          <a:pathLst>
            <a:path>
              <a:moveTo>
                <a:pt x="0" y="471825"/>
              </a:moveTo>
              <a:lnTo>
                <a:pt x="247614" y="471825"/>
              </a:lnTo>
              <a:lnTo>
                <a:pt x="247614" y="0"/>
              </a:lnTo>
              <a:lnTo>
                <a:pt x="495228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>
            <a:solidFill>
              <a:schemeClr val="bg1"/>
            </a:solidFill>
          </a:endParaRPr>
        </a:p>
      </dsp:txBody>
      <dsp:txXfrm>
        <a:off x="1451150" y="1733621"/>
        <a:ext cx="34200" cy="34200"/>
      </dsp:txXfrm>
    </dsp:sp>
    <dsp:sp modelId="{4F82F5AC-211D-E04B-BE26-FC45357630B7}">
      <dsp:nvSpPr>
        <dsp:cNvPr id="0" name=""/>
        <dsp:cNvSpPr/>
      </dsp:nvSpPr>
      <dsp:spPr>
        <a:xfrm rot="16200000">
          <a:off x="-1143458" y="1609174"/>
          <a:ext cx="3973270" cy="754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Tipos de especificaciones técnicas</a:t>
          </a:r>
        </a:p>
      </dsp:txBody>
      <dsp:txXfrm>
        <a:off x="-1143458" y="1609174"/>
        <a:ext cx="3973270" cy="754921"/>
      </dsp:txXfrm>
    </dsp:sp>
    <dsp:sp modelId="{42F0ADC7-B891-BB40-B346-CDD20C216311}">
      <dsp:nvSpPr>
        <dsp:cNvPr id="0" name=""/>
        <dsp:cNvSpPr/>
      </dsp:nvSpPr>
      <dsp:spPr>
        <a:xfrm>
          <a:off x="1715865" y="1137348"/>
          <a:ext cx="2476141" cy="7549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/>
            <a:t>Descriptivas</a:t>
          </a:r>
          <a:endParaRPr lang="es-EC" sz="2500" kern="1200" dirty="0"/>
        </a:p>
      </dsp:txBody>
      <dsp:txXfrm>
        <a:off x="1715865" y="1137348"/>
        <a:ext cx="2476141" cy="754921"/>
      </dsp:txXfrm>
    </dsp:sp>
    <dsp:sp modelId="{5E9D204A-683C-B747-BBCA-1B94E6FFA1B6}">
      <dsp:nvSpPr>
        <dsp:cNvPr id="0" name=""/>
        <dsp:cNvSpPr/>
      </dsp:nvSpPr>
      <dsp:spPr>
        <a:xfrm>
          <a:off x="1715865" y="2081000"/>
          <a:ext cx="2476141" cy="7549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/>
            <a:t>Funcionales</a:t>
          </a:r>
          <a:endParaRPr lang="es-EC" sz="2500" kern="1200" dirty="0"/>
        </a:p>
      </dsp:txBody>
      <dsp:txXfrm>
        <a:off x="1715865" y="2081000"/>
        <a:ext cx="2476141" cy="754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F7EE3-F5D6-264B-9D94-27D9FEE1AE46}">
      <dsp:nvSpPr>
        <dsp:cNvPr id="0" name=""/>
        <dsp:cNvSpPr/>
      </dsp:nvSpPr>
      <dsp:spPr>
        <a:xfrm>
          <a:off x="1220637" y="1986635"/>
          <a:ext cx="495228" cy="943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614" y="0"/>
              </a:lnTo>
              <a:lnTo>
                <a:pt x="247614" y="943651"/>
              </a:lnTo>
              <a:lnTo>
                <a:pt x="495228" y="94365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441608" y="2431818"/>
        <a:ext cx="53285" cy="53285"/>
      </dsp:txXfrm>
    </dsp:sp>
    <dsp:sp modelId="{73844D51-19A6-2147-BCBD-D72C7FC5E74E}">
      <dsp:nvSpPr>
        <dsp:cNvPr id="0" name=""/>
        <dsp:cNvSpPr/>
      </dsp:nvSpPr>
      <dsp:spPr>
        <a:xfrm>
          <a:off x="1220637" y="1940915"/>
          <a:ext cx="4952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5228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455870" y="1974254"/>
        <a:ext cx="24761" cy="24761"/>
      </dsp:txXfrm>
    </dsp:sp>
    <dsp:sp modelId="{ECC8DDFA-6CFE-1C4B-A247-C86DCA6A78AF}">
      <dsp:nvSpPr>
        <dsp:cNvPr id="0" name=""/>
        <dsp:cNvSpPr/>
      </dsp:nvSpPr>
      <dsp:spPr>
        <a:xfrm>
          <a:off x="1220637" y="1042983"/>
          <a:ext cx="495228" cy="943651"/>
        </a:xfrm>
        <a:custGeom>
          <a:avLst/>
          <a:gdLst/>
          <a:ahLst/>
          <a:cxnLst/>
          <a:rect l="0" t="0" r="0" b="0"/>
          <a:pathLst>
            <a:path>
              <a:moveTo>
                <a:pt x="0" y="943651"/>
              </a:moveTo>
              <a:lnTo>
                <a:pt x="247614" y="943651"/>
              </a:lnTo>
              <a:lnTo>
                <a:pt x="247614" y="0"/>
              </a:lnTo>
              <a:lnTo>
                <a:pt x="495228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>
            <a:solidFill>
              <a:schemeClr val="bg1"/>
            </a:solidFill>
          </a:endParaRPr>
        </a:p>
      </dsp:txBody>
      <dsp:txXfrm>
        <a:off x="1441608" y="1488166"/>
        <a:ext cx="53285" cy="53285"/>
      </dsp:txXfrm>
    </dsp:sp>
    <dsp:sp modelId="{4F82F5AC-211D-E04B-BE26-FC45357630B7}">
      <dsp:nvSpPr>
        <dsp:cNvPr id="0" name=""/>
        <dsp:cNvSpPr/>
      </dsp:nvSpPr>
      <dsp:spPr>
        <a:xfrm rot="16200000">
          <a:off x="-1143458" y="1609174"/>
          <a:ext cx="3973270" cy="7549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Documentación</a:t>
          </a:r>
        </a:p>
      </dsp:txBody>
      <dsp:txXfrm>
        <a:off x="-1143458" y="1609174"/>
        <a:ext cx="3973270" cy="754921"/>
      </dsp:txXfrm>
    </dsp:sp>
    <dsp:sp modelId="{42F0ADC7-B891-BB40-B346-CDD20C216311}">
      <dsp:nvSpPr>
        <dsp:cNvPr id="0" name=""/>
        <dsp:cNvSpPr/>
      </dsp:nvSpPr>
      <dsp:spPr>
        <a:xfrm>
          <a:off x="1715865" y="665522"/>
          <a:ext cx="2476141" cy="7549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900" kern="1200" dirty="0"/>
            <a:t>Escrita</a:t>
          </a:r>
        </a:p>
      </dsp:txBody>
      <dsp:txXfrm>
        <a:off x="1715865" y="665522"/>
        <a:ext cx="2476141" cy="754921"/>
      </dsp:txXfrm>
    </dsp:sp>
    <dsp:sp modelId="{6701687A-C9AC-704E-A6E4-DFC8BA8C302B}">
      <dsp:nvSpPr>
        <dsp:cNvPr id="0" name=""/>
        <dsp:cNvSpPr/>
      </dsp:nvSpPr>
      <dsp:spPr>
        <a:xfrm>
          <a:off x="1715865" y="1609174"/>
          <a:ext cx="2476141" cy="7549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900" kern="1200" dirty="0"/>
            <a:t>2D </a:t>
          </a:r>
        </a:p>
      </dsp:txBody>
      <dsp:txXfrm>
        <a:off x="1715865" y="1609174"/>
        <a:ext cx="2476141" cy="754921"/>
      </dsp:txXfrm>
    </dsp:sp>
    <dsp:sp modelId="{5E9D204A-683C-B747-BBCA-1B94E6FFA1B6}">
      <dsp:nvSpPr>
        <dsp:cNvPr id="0" name=""/>
        <dsp:cNvSpPr/>
      </dsp:nvSpPr>
      <dsp:spPr>
        <a:xfrm>
          <a:off x="1715865" y="2552825"/>
          <a:ext cx="2476141" cy="7549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900" kern="1200" dirty="0"/>
            <a:t>3D </a:t>
          </a:r>
        </a:p>
      </dsp:txBody>
      <dsp:txXfrm>
        <a:off x="1715865" y="2552825"/>
        <a:ext cx="2476141" cy="7549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03133-7EAA-4972-815B-9F1DBFD2199F}">
      <dsp:nvSpPr>
        <dsp:cNvPr id="0" name=""/>
        <dsp:cNvSpPr/>
      </dsp:nvSpPr>
      <dsp:spPr>
        <a:xfrm rot="5400000">
          <a:off x="2193103" y="-312699"/>
          <a:ext cx="1845877" cy="29327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Materiales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Mano de obra directa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Equipos y herramientas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Transporte</a:t>
          </a:r>
        </a:p>
      </dsp:txBody>
      <dsp:txXfrm rot="-5400000">
        <a:off x="1649669" y="320843"/>
        <a:ext cx="2842637" cy="1665661"/>
      </dsp:txXfrm>
    </dsp:sp>
    <dsp:sp modelId="{FC180152-08ED-4D45-B730-3CF9BA73EC4C}">
      <dsp:nvSpPr>
        <dsp:cNvPr id="0" name=""/>
        <dsp:cNvSpPr/>
      </dsp:nvSpPr>
      <dsp:spPr>
        <a:xfrm>
          <a:off x="18095" y="0"/>
          <a:ext cx="1649669" cy="2307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/>
            <a:t>Costo directo:</a:t>
          </a:r>
          <a:endParaRPr lang="es-ES" sz="2800" kern="1200"/>
        </a:p>
      </dsp:txBody>
      <dsp:txXfrm>
        <a:off x="98625" y="80530"/>
        <a:ext cx="1488609" cy="2146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50E63-56BD-4D14-9D3B-FCDE1263B1DB}">
      <dsp:nvSpPr>
        <dsp:cNvPr id="0" name=""/>
        <dsp:cNvSpPr/>
      </dsp:nvSpPr>
      <dsp:spPr>
        <a:xfrm rot="5400000">
          <a:off x="1974897" y="-39942"/>
          <a:ext cx="2282288" cy="2932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Gastos administrativos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Financieros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Hospedaje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Materiales indirectos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Personal administrativo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Seguros</a:t>
          </a:r>
        </a:p>
      </dsp:txBody>
      <dsp:txXfrm rot="-5400000">
        <a:off x="1649669" y="396698"/>
        <a:ext cx="2821332" cy="2059464"/>
      </dsp:txXfrm>
    </dsp:sp>
    <dsp:sp modelId="{3E4518CF-4647-4C98-AC57-ACC8677DD07D}">
      <dsp:nvSpPr>
        <dsp:cNvPr id="0" name=""/>
        <dsp:cNvSpPr/>
      </dsp:nvSpPr>
      <dsp:spPr>
        <a:xfrm>
          <a:off x="0" y="0"/>
          <a:ext cx="1649669" cy="2852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/>
            <a:t>Costo indirecto:</a:t>
          </a:r>
          <a:endParaRPr lang="es-ES" sz="2300" kern="1200"/>
        </a:p>
      </dsp:txBody>
      <dsp:txXfrm>
        <a:off x="80530" y="80530"/>
        <a:ext cx="1488609" cy="2691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8B933-E5ED-AD9C-5C82-B1EEA92BD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7915C9-6CCA-40CD-15C7-A18973670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F8554-7947-25A5-7922-BA3BD3EB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4860D-C65E-A674-7450-B83F97D3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77E68D-7F1A-F10B-8BB2-2D92DF2D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48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92D64-00F3-EA53-4362-0872313E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501356-264C-29F6-42E0-43312FDF9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13B912-06DC-0C55-1D45-866D758E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463E1D-BAD4-B83C-0441-48CEA12D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E1C11-EA22-D8A1-F6C0-7F6BCAFE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95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80995E-458C-8012-B6BC-9E95892BD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6EFAC-162A-BB7B-FF6B-647289EBF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864A4-690B-8589-C145-2B4F772D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1A009-08FA-A09B-D14A-2383D339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B30961-3308-3E06-4082-8140BB37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A3DFF-60B5-3380-C09A-A7428EDF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8F472-F6A9-A058-2AF6-69FB5361C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02E58E-0AD3-D038-2932-A11ADCC6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37605C-C393-415A-2B3B-625B7C6E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0EE23E-69B6-8448-D140-E01D0F6A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292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99021-0A20-84A1-6529-649EA602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8ECA55-26B6-115B-1FB8-19076F0B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D9A80-060F-B691-5C16-084E5B33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DCE007-0DDB-F94D-E44C-82EFDD8C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BF634-40FC-E247-FC9D-6F564E3A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74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8B55F-F517-F974-AF27-FBA0E8E6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FDAAB3-1DD4-A28B-B754-89797C2FC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96AF60-BF38-BD44-AFDA-44093395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F593B-4303-ED15-AEE6-FDDB098A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3FB0F8-7222-DFAF-45FD-284E7E4E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D85D6D-1897-C15F-A81D-33EB0B59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208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0EFB9-E600-99A1-A709-23DB4F16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860170-7408-6B60-9EB8-6901ED7C9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3C4A4D-ACEA-062F-BA95-ADEF344FE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CA2CEC-6D92-BE1C-637E-78C6B849E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F4ED6E-2C17-14F6-2191-05580A799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4AC9A-828E-20AC-1706-9D971B82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E83359-7960-0C31-3810-FC85FC13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BAE130-7F4C-9743-EE3C-4C0417F8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760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00E24-4F68-508E-80B5-2FB66B7C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47003A-FBE1-B52F-1509-1581DD1D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CECAC5-3CAD-28EE-E6F8-9B275953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BFED-AD0D-3A39-8B24-CD8E9E09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5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ABE20F-42D3-0E2C-F113-C5565336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5380A0-6019-3AC5-B3D9-27B8337B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7A4A13-182C-26DF-464C-A37F626C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675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08D8C-EB35-BEAA-280F-42C29599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7B7649-9CDB-75D9-C469-0D219EED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870CE3-1235-C875-C69F-31BEA42F4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F88C8B-0291-DB30-3ED6-B1193B84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38B6DC-D591-97F1-7B02-86B91438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E19CA5-4D12-319F-BA4A-30D1F018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94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7113C-DF68-05CF-499A-043C085E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DE5540-BAE2-6D46-EFD1-D182F6D55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EECF07-24D5-EC01-7FFD-8EE5DB86F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DE97EA-11B4-9DE9-D174-0BF2A680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4D06F-9857-B4BD-A5E7-A327AE12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5D1664-57F8-B22B-D9F9-BA0E757A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62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198AC3-D2F0-FDFB-65A6-DD5AE674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B582B8-42F4-F8C0-A156-A999C22E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7F6BF4-86A4-DAAE-D370-950FC1A4A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DB291F-6FBA-4DC3-91C8-7A882B947EF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CDA48E-8F0C-965E-0466-62F84B348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2DE87-600C-F91B-1466-45970E653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98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78CFE-81A2-8CAB-0396-4CC33F601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825" y="-547233"/>
            <a:ext cx="10201275" cy="2387600"/>
          </a:xfrm>
        </p:spPr>
        <p:txBody>
          <a:bodyPr>
            <a:normAutofit/>
          </a:bodyPr>
          <a:lstStyle/>
          <a:p>
            <a:r>
              <a:rPr lang="es-MX" sz="4400" dirty="0"/>
              <a:t>UNIDAD 1: TÉCNICAS DE COSTEO, ALCANCE Y CALIDAD EN UN PROYECTO EN CONSTRUCCIÓN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E84D33-2DDC-6B4F-A705-882A93F8C7A9}"/>
              </a:ext>
            </a:extLst>
          </p:cNvPr>
          <p:cNvSpPr txBox="1"/>
          <p:nvPr/>
        </p:nvSpPr>
        <p:spPr>
          <a:xfrm>
            <a:off x="9110662" y="6211669"/>
            <a:ext cx="273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JULIO FIALLOS IGLESIAS</a:t>
            </a:r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C578EB-8E8E-1EF0-A6EC-8A734171F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69119" cy="19811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096D7D-A699-847D-8475-367877D92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361" y="1716003"/>
            <a:ext cx="8713803" cy="43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2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D8B5C-BAA5-6A74-4F80-708A5259E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6AA14-5ACE-BC18-4EC3-45A1A408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1.1.3 Calidad Del Proyecto</a:t>
            </a:r>
            <a:br>
              <a:rPr lang="es-MX" dirty="0"/>
            </a:b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9E6080-004B-E8E7-B79B-0766664B1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" y="1425924"/>
            <a:ext cx="11688024" cy="534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6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6C7BA-32C1-5B77-3C1B-C02AFB3CD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D16D6-94E1-48A0-9357-73C45B11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1.1.4 Especificaciones Técnicas</a:t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FF6D416-5FC9-EA61-FA16-935384E09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549582"/>
              </p:ext>
            </p:extLst>
          </p:nvPr>
        </p:nvGraphicFramePr>
        <p:xfrm>
          <a:off x="0" y="2703550"/>
          <a:ext cx="4657723" cy="3973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47BF493-3AE4-F910-06CF-8A37E61E8DEC}"/>
              </a:ext>
            </a:extLst>
          </p:cNvPr>
          <p:cNvSpPr txBox="1"/>
          <p:nvPr/>
        </p:nvSpPr>
        <p:spPr>
          <a:xfrm>
            <a:off x="3123446" y="1118808"/>
            <a:ext cx="418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Requisitos, normas y procedimientos.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199B72-555F-54C9-2211-BDBDC24A3744}"/>
              </a:ext>
            </a:extLst>
          </p:cNvPr>
          <p:cNvSpPr txBox="1"/>
          <p:nvPr/>
        </p:nvSpPr>
        <p:spPr>
          <a:xfrm>
            <a:off x="4398475" y="1506022"/>
            <a:ext cx="418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“Manual de instrucciones”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7E9942-1D59-A48F-A62E-A3B0DD10E163}"/>
              </a:ext>
            </a:extLst>
          </p:cNvPr>
          <p:cNvSpPr txBox="1"/>
          <p:nvPr/>
        </p:nvSpPr>
        <p:spPr>
          <a:xfrm>
            <a:off x="5015620" y="1918657"/>
            <a:ext cx="686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Materiales, Procesos Constructivos, Calidad de Obra, Métodos de Medición y Pago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EEC13-E5E6-AE92-6E0D-20A184ECF5CB}"/>
              </a:ext>
            </a:extLst>
          </p:cNvPr>
          <p:cNvSpPr txBox="1"/>
          <p:nvPr/>
        </p:nvSpPr>
        <p:spPr>
          <a:xfrm>
            <a:off x="4200808" y="4037845"/>
            <a:ext cx="767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Características físicas, propiedades materiales y métodos de construcción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6DAB50D-C7D5-3AE2-9286-63DEBB9FB220}"/>
              </a:ext>
            </a:extLst>
          </p:cNvPr>
          <p:cNvSpPr txBox="1"/>
          <p:nvPr/>
        </p:nvSpPr>
        <p:spPr>
          <a:xfrm>
            <a:off x="4273236" y="4982646"/>
            <a:ext cx="767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Desempeño y capacidades componente, estructura o sistema</a:t>
            </a:r>
          </a:p>
        </p:txBody>
      </p:sp>
    </p:spTree>
    <p:extLst>
      <p:ext uri="{BB962C8B-B14F-4D97-AF65-F5344CB8AC3E}">
        <p14:creationId xmlns:p14="http://schemas.microsoft.com/office/powerpoint/2010/main" val="256017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138F2-5AD0-BAAD-37FA-D4571F8B2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5DF30-1282-9A51-4901-ED93568D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60" y="0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1.1.4 Especificaciones Técnicas</a:t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035DA8E-CE75-B8D6-A70F-88F2D93F36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889100"/>
              </p:ext>
            </p:extLst>
          </p:nvPr>
        </p:nvGraphicFramePr>
        <p:xfrm>
          <a:off x="285196" y="1843300"/>
          <a:ext cx="4657723" cy="3973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26D8AE3A-8633-31C4-25B3-75F1A8229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0163" y="1121596"/>
            <a:ext cx="1908919" cy="2709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F570F2-2D5F-641F-EE08-816116693A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2252" y="1486855"/>
            <a:ext cx="3574108" cy="223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688AFA-219A-DEDE-64D3-3F5B5AC8C7E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166" r="3465"/>
          <a:stretch/>
        </p:blipFill>
        <p:spPr>
          <a:xfrm>
            <a:off x="6568873" y="4438052"/>
            <a:ext cx="3450506" cy="214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CA4B027-19CD-62AA-658B-AE5C3DA2615E}"/>
              </a:ext>
            </a:extLst>
          </p:cNvPr>
          <p:cNvSpPr txBox="1"/>
          <p:nvPr/>
        </p:nvSpPr>
        <p:spPr>
          <a:xfrm>
            <a:off x="1231271" y="851026"/>
            <a:ext cx="2788468" cy="47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178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69CFF-4A09-9AF3-CA1E-234FB460A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08B90-2BA1-3409-AF9C-34403BB3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60" y="0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1.1.4 Especificaciones Técnicas</a:t>
            </a:r>
            <a:br>
              <a:rPr lang="es-MX" dirty="0"/>
            </a:b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5C6EB44-71AE-886F-DF71-05B5320E9FFC}"/>
              </a:ext>
            </a:extLst>
          </p:cNvPr>
          <p:cNvSpPr txBox="1"/>
          <p:nvPr/>
        </p:nvSpPr>
        <p:spPr>
          <a:xfrm>
            <a:off x="1231271" y="851026"/>
            <a:ext cx="2788468" cy="47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98D9DD-4D64-AD49-5C98-B0DB0D4EE7BF}"/>
              </a:ext>
            </a:extLst>
          </p:cNvPr>
          <p:cNvSpPr txBox="1"/>
          <p:nvPr/>
        </p:nvSpPr>
        <p:spPr>
          <a:xfrm>
            <a:off x="1059256" y="771313"/>
            <a:ext cx="252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Etapas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C9F639-180B-0394-B28D-C2BBF32F4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40" y="1392027"/>
            <a:ext cx="10352260" cy="52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FC670-1B1B-FD50-2046-6B6A5362D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1B231-4CC9-0142-F45A-0829C392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60" y="0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1.1.4 Especificaciones Técnicas</a:t>
            </a:r>
            <a:br>
              <a:rPr lang="es-MX" dirty="0"/>
            </a:b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6D50EE-C298-4FC7-5A8C-CA2EAF51F911}"/>
              </a:ext>
            </a:extLst>
          </p:cNvPr>
          <p:cNvSpPr txBox="1"/>
          <p:nvPr/>
        </p:nvSpPr>
        <p:spPr>
          <a:xfrm>
            <a:off x="1231271" y="851026"/>
            <a:ext cx="2788468" cy="47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CF240C-9AFE-5D3F-ACFF-989A1C36A0DD}"/>
              </a:ext>
            </a:extLst>
          </p:cNvPr>
          <p:cNvSpPr txBox="1"/>
          <p:nvPr/>
        </p:nvSpPr>
        <p:spPr>
          <a:xfrm>
            <a:off x="1059256" y="771313"/>
            <a:ext cx="252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Etapas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C3DEB8-06B9-E018-CA16-476CE0D56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9" y="1473074"/>
            <a:ext cx="11146334" cy="46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9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F5CA5-4C75-2ADD-3EC2-9D64B8675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1A525-1049-712B-1062-51FF2147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60" y="0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1.1.4 Especificaciones Técnicas</a:t>
            </a:r>
            <a:br>
              <a:rPr lang="es-MX" dirty="0"/>
            </a:b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8C3DD2-73C8-630C-33EF-053A9950AACD}"/>
              </a:ext>
            </a:extLst>
          </p:cNvPr>
          <p:cNvSpPr txBox="1"/>
          <p:nvPr/>
        </p:nvSpPr>
        <p:spPr>
          <a:xfrm>
            <a:off x="1231271" y="851026"/>
            <a:ext cx="2788468" cy="47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F7F838-4668-79B7-2D41-2A90FFEBCF11}"/>
              </a:ext>
            </a:extLst>
          </p:cNvPr>
          <p:cNvSpPr txBox="1"/>
          <p:nvPr/>
        </p:nvSpPr>
        <p:spPr>
          <a:xfrm>
            <a:off x="1059256" y="771313"/>
            <a:ext cx="252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Etapas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5B4C92-51E6-8B99-656D-D8552CD03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73" y="1405276"/>
            <a:ext cx="10628200" cy="49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EBBED-849D-FD11-C3E4-BB63909D0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9FF04-4ADD-2335-4D21-969A370D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2. Costos de Construcción, Operación y Negocio </a:t>
            </a:r>
            <a:br>
              <a:rPr lang="es-MX" dirty="0"/>
            </a:b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F37BF45-16C0-ADD8-DF4E-B991CC17DBE3}"/>
              </a:ext>
            </a:extLst>
          </p:cNvPr>
          <p:cNvSpPr txBox="1"/>
          <p:nvPr/>
        </p:nvSpPr>
        <p:spPr>
          <a:xfrm>
            <a:off x="1231271" y="851026"/>
            <a:ext cx="2788468" cy="47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DA5105-308B-8F28-7B3A-A9043BA1D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3"/>
            <a:ext cx="12039322" cy="45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3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95E7B-ED7E-0714-440C-2B6CE3A43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B89EF-B720-6DF0-4E90-25CCD3B0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2. Costos de Construcción, Operación y Negocio </a:t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E492B2D-CA79-A45C-4EFF-2CE16712B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737971"/>
              </p:ext>
            </p:extLst>
          </p:nvPr>
        </p:nvGraphicFramePr>
        <p:xfrm>
          <a:off x="289128" y="2255600"/>
          <a:ext cx="4582415" cy="230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D5AF934C-BAFA-D3B7-BE6D-E33EA2667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948979"/>
              </p:ext>
            </p:extLst>
          </p:nvPr>
        </p:nvGraphicFramePr>
        <p:xfrm>
          <a:off x="6209317" y="1927370"/>
          <a:ext cx="4582414" cy="2852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45833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8061D-C096-051E-85BD-89108B13F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F83F5-9BA2-97DE-8EA4-6FA6513A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2. Costos de Construcción, Operación y Negocio </a:t>
            </a:r>
            <a:br>
              <a:rPr lang="es-MX" dirty="0"/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B9BF6E-32E5-6652-6C71-86184F9124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6826"/>
          <a:stretch/>
        </p:blipFill>
        <p:spPr>
          <a:xfrm>
            <a:off x="2500793" y="1325563"/>
            <a:ext cx="5956223" cy="35431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ADF4B53-B9A8-B891-D811-318BB944EAD7}"/>
              </a:ext>
            </a:extLst>
          </p:cNvPr>
          <p:cNvSpPr txBox="1"/>
          <p:nvPr/>
        </p:nvSpPr>
        <p:spPr>
          <a:xfrm>
            <a:off x="4066563" y="4941869"/>
            <a:ext cx="282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Kg. Acero para hormigón</a:t>
            </a:r>
          </a:p>
        </p:txBody>
      </p:sp>
    </p:spTree>
    <p:extLst>
      <p:ext uri="{BB962C8B-B14F-4D97-AF65-F5344CB8AC3E}">
        <p14:creationId xmlns:p14="http://schemas.microsoft.com/office/powerpoint/2010/main" val="1394775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59F44-E935-5CA1-D7D7-76E604601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D5FE1-AC2C-7F1E-6CFC-6474B15B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1069"/>
            <a:ext cx="12702012" cy="1430448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solidFill>
                  <a:srgbClr val="6A6C6F"/>
                </a:solidFill>
                <a:latin typeface="Open Sans" panose="020B0606030504020204" pitchFamily="34" charset="0"/>
              </a:rPr>
              <a:t>3. Estimación de Costos De Un Proyecto De Construcción </a:t>
            </a:r>
            <a:br>
              <a:rPr lang="es-MX" dirty="0"/>
            </a:br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421B9C6-8BAF-4267-1109-61A8E14D3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6" y="1506632"/>
            <a:ext cx="11747468" cy="47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5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AF6F1-F46A-2E68-0721-FBAD9BC7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33" y="446606"/>
            <a:ext cx="12240285" cy="1020055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1.1 Alcance y Calidad de un Proyecto de Construcción</a:t>
            </a:r>
            <a:br>
              <a:rPr lang="es-MX" dirty="0"/>
            </a:b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F2C3D6-BF7B-F665-FED2-F833C17E6F66}"/>
              </a:ext>
            </a:extLst>
          </p:cNvPr>
          <p:cNvSpPr txBox="1"/>
          <p:nvPr/>
        </p:nvSpPr>
        <p:spPr>
          <a:xfrm>
            <a:off x="2144162" y="1720158"/>
            <a:ext cx="79036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500" dirty="0"/>
              <a:t>La voz del cliente</a:t>
            </a:r>
          </a:p>
          <a:p>
            <a:endParaRPr lang="es-MX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500" dirty="0"/>
              <a:t>Etapas del proyecto</a:t>
            </a:r>
          </a:p>
          <a:p>
            <a:endParaRPr lang="es-MX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500" dirty="0"/>
              <a:t>Descomposición de la estructura de trabajo (EDT)</a:t>
            </a:r>
          </a:p>
          <a:p>
            <a:endParaRPr lang="es-MX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500" dirty="0"/>
              <a:t>Especificaciones Técnicas</a:t>
            </a:r>
          </a:p>
        </p:txBody>
      </p:sp>
    </p:spTree>
    <p:extLst>
      <p:ext uri="{BB962C8B-B14F-4D97-AF65-F5344CB8AC3E}">
        <p14:creationId xmlns:p14="http://schemas.microsoft.com/office/powerpoint/2010/main" val="4168891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18E-5169-F8AA-08F7-48C68782B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6E13E54-36DB-A6A5-F3F1-D9D5AA3D3F5C}"/>
              </a:ext>
            </a:extLst>
          </p:cNvPr>
          <p:cNvSpPr txBox="1"/>
          <p:nvPr/>
        </p:nvSpPr>
        <p:spPr>
          <a:xfrm>
            <a:off x="222266" y="956231"/>
            <a:ext cx="350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Fuentes Para Estimaciones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50C0C6-4CD6-3329-4E1E-C42392CA9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452" y="1415494"/>
            <a:ext cx="5514079" cy="524673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E9A96E4-5227-5473-519E-F7BCB7B35BA7}"/>
              </a:ext>
            </a:extLst>
          </p:cNvPr>
          <p:cNvSpPr txBox="1">
            <a:spLocks/>
          </p:cNvSpPr>
          <p:nvPr/>
        </p:nvSpPr>
        <p:spPr>
          <a:xfrm>
            <a:off x="0" y="181069"/>
            <a:ext cx="12702012" cy="143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6A6C6F"/>
                </a:solidFill>
                <a:latin typeface="Open Sans" panose="020B0606030504020204" pitchFamily="34" charset="0"/>
              </a:rPr>
              <a:t>3. Estimación de Costos De Un Proyecto De Construcción 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9203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353EB-EC58-F608-5E3E-755065FD1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1139FDB-B919-1271-E949-DD466271EB3B}"/>
              </a:ext>
            </a:extLst>
          </p:cNvPr>
          <p:cNvSpPr txBox="1"/>
          <p:nvPr/>
        </p:nvSpPr>
        <p:spPr>
          <a:xfrm>
            <a:off x="222266" y="956231"/>
            <a:ext cx="424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Formas De Estimaciones De Costos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86B5A8-58CB-B5E0-228B-FE71A35A9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6" y="2138891"/>
            <a:ext cx="11171976" cy="471910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3617BB5-941F-0785-E911-A45274858FEB}"/>
              </a:ext>
            </a:extLst>
          </p:cNvPr>
          <p:cNvSpPr txBox="1">
            <a:spLocks/>
          </p:cNvSpPr>
          <p:nvPr/>
        </p:nvSpPr>
        <p:spPr>
          <a:xfrm>
            <a:off x="-72428" y="-27160"/>
            <a:ext cx="12702012" cy="143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6A6C6F"/>
                </a:solidFill>
                <a:latin typeface="Open Sans" panose="020B0606030504020204" pitchFamily="34" charset="0"/>
              </a:rPr>
              <a:t>3. Estimación de Costos De Un Proyecto De Construcción </a:t>
            </a:r>
            <a:br>
              <a:rPr lang="es-MX" dirty="0"/>
            </a:br>
            <a:endParaRPr lang="es-MX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A095728-3AFC-01D0-BD53-716229B516C8}"/>
              </a:ext>
            </a:extLst>
          </p:cNvPr>
          <p:cNvSpPr txBox="1">
            <a:spLocks/>
          </p:cNvSpPr>
          <p:nvPr/>
        </p:nvSpPr>
        <p:spPr>
          <a:xfrm>
            <a:off x="90535" y="1325563"/>
            <a:ext cx="12702012" cy="143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dirty="0">
                <a:solidFill>
                  <a:srgbClr val="6A6C6F"/>
                </a:solidFill>
                <a:latin typeface="Open Sans" panose="020B0606030504020204" pitchFamily="34" charset="0"/>
              </a:rPr>
              <a:t>3.1 Técnica de índice de precios 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989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4F68-8E69-5B96-8C2D-5910190D1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120FF44-F9A3-C9A1-C717-5DF9A6EBCA22}"/>
              </a:ext>
            </a:extLst>
          </p:cNvPr>
          <p:cNvSpPr txBox="1"/>
          <p:nvPr/>
        </p:nvSpPr>
        <p:spPr>
          <a:xfrm>
            <a:off x="222266" y="956231"/>
            <a:ext cx="424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Formas De Estimaciones De Costos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2DDFDA-C2E6-4534-65D5-00087D551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1618"/>
            <a:ext cx="11906250" cy="441007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2BD5333-C728-B1E8-E87E-283A28513019}"/>
              </a:ext>
            </a:extLst>
          </p:cNvPr>
          <p:cNvSpPr txBox="1">
            <a:spLocks/>
          </p:cNvSpPr>
          <p:nvPr/>
        </p:nvSpPr>
        <p:spPr>
          <a:xfrm>
            <a:off x="-72428" y="-27160"/>
            <a:ext cx="12702012" cy="143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6A6C6F"/>
                </a:solidFill>
                <a:latin typeface="Open Sans" panose="020B0606030504020204" pitchFamily="34" charset="0"/>
              </a:rPr>
              <a:t>3. Estimación de Costos De Un Proyecto De Construcción </a:t>
            </a:r>
            <a:br>
              <a:rPr lang="es-MX" dirty="0"/>
            </a:br>
            <a:endParaRPr lang="es-MX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B2940BC-65B0-979D-EFC5-74FC656285AC}"/>
              </a:ext>
            </a:extLst>
          </p:cNvPr>
          <p:cNvSpPr txBox="1">
            <a:spLocks/>
          </p:cNvSpPr>
          <p:nvPr/>
        </p:nvSpPr>
        <p:spPr>
          <a:xfrm>
            <a:off x="63375" y="1140897"/>
            <a:ext cx="12702012" cy="143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dirty="0">
                <a:solidFill>
                  <a:srgbClr val="6A6C6F"/>
                </a:solidFill>
                <a:latin typeface="Open Sans" panose="020B0606030504020204" pitchFamily="34" charset="0"/>
              </a:rPr>
              <a:t>3.2 Técnica de factores 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3980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AE9CD-7CD6-AD12-365A-F26557C6E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2980683-25EB-9610-3F45-BC3E875D2F03}"/>
              </a:ext>
            </a:extLst>
          </p:cNvPr>
          <p:cNvSpPr txBox="1"/>
          <p:nvPr/>
        </p:nvSpPr>
        <p:spPr>
          <a:xfrm>
            <a:off x="222266" y="956231"/>
            <a:ext cx="424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Formas De Estimaciones De Costos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726C1D2-BB77-894C-8C2A-5FE7D2F609AD}"/>
              </a:ext>
            </a:extLst>
          </p:cNvPr>
          <p:cNvSpPr txBox="1">
            <a:spLocks/>
          </p:cNvSpPr>
          <p:nvPr/>
        </p:nvSpPr>
        <p:spPr>
          <a:xfrm>
            <a:off x="-72428" y="-27160"/>
            <a:ext cx="12702012" cy="143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6A6C6F"/>
                </a:solidFill>
                <a:latin typeface="Open Sans" panose="020B0606030504020204" pitchFamily="34" charset="0"/>
              </a:rPr>
              <a:t>3. Estimación de Costos De Un Proyecto De Construcción </a:t>
            </a:r>
            <a:br>
              <a:rPr lang="es-MX" dirty="0"/>
            </a:br>
            <a:endParaRPr lang="es-MX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816AF81-D683-3972-BF92-D510876AA6CF}"/>
              </a:ext>
            </a:extLst>
          </p:cNvPr>
          <p:cNvSpPr txBox="1">
            <a:spLocks/>
          </p:cNvSpPr>
          <p:nvPr/>
        </p:nvSpPr>
        <p:spPr>
          <a:xfrm>
            <a:off x="63375" y="1140897"/>
            <a:ext cx="12702012" cy="143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dirty="0">
                <a:solidFill>
                  <a:srgbClr val="6A6C6F"/>
                </a:solidFill>
                <a:latin typeface="Open Sans" panose="020B0606030504020204" pitchFamily="34" charset="0"/>
              </a:rPr>
              <a:t>3.3 Técnica de potencias </a:t>
            </a:r>
            <a:br>
              <a:rPr lang="es-MX" dirty="0"/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756D12-B325-C879-6552-0C22B3BA8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769669"/>
            <a:ext cx="118776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18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3CE56-44B9-E19C-FE4C-282933E23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FABB959-0689-5FE8-2B5D-DDAF8689991E}"/>
              </a:ext>
            </a:extLst>
          </p:cNvPr>
          <p:cNvSpPr txBox="1"/>
          <p:nvPr/>
        </p:nvSpPr>
        <p:spPr>
          <a:xfrm>
            <a:off x="63375" y="688064"/>
            <a:ext cx="424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Formas De Estimaciones De Costos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C93FB14-8947-738E-692A-8A5FFDB61460}"/>
              </a:ext>
            </a:extLst>
          </p:cNvPr>
          <p:cNvSpPr txBox="1">
            <a:spLocks/>
          </p:cNvSpPr>
          <p:nvPr/>
        </p:nvSpPr>
        <p:spPr>
          <a:xfrm>
            <a:off x="-72428" y="-27160"/>
            <a:ext cx="12702012" cy="143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6A6C6F"/>
                </a:solidFill>
                <a:latin typeface="Open Sans" panose="020B0606030504020204" pitchFamily="34" charset="0"/>
              </a:rPr>
              <a:t>3. Estimación de Costos De Un Proyecto De Construcción </a:t>
            </a:r>
            <a:br>
              <a:rPr lang="es-MX" dirty="0"/>
            </a:br>
            <a:endParaRPr lang="es-MX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F89B477-B321-FBFB-63FB-F08E8F7DB006}"/>
              </a:ext>
            </a:extLst>
          </p:cNvPr>
          <p:cNvSpPr txBox="1">
            <a:spLocks/>
          </p:cNvSpPr>
          <p:nvPr/>
        </p:nvSpPr>
        <p:spPr>
          <a:xfrm>
            <a:off x="0" y="986988"/>
            <a:ext cx="12702012" cy="143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dirty="0">
                <a:solidFill>
                  <a:srgbClr val="6A6C6F"/>
                </a:solidFill>
                <a:latin typeface="Open Sans" panose="020B0606030504020204" pitchFamily="34" charset="0"/>
              </a:rPr>
              <a:t>3.4 Técnica de orden de estimaciones de magnitud</a:t>
            </a:r>
            <a:br>
              <a:rPr lang="es-MX" dirty="0"/>
            </a:b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20F9A1-EBA4-F605-3928-EAA18331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5" y="1650987"/>
            <a:ext cx="10830586" cy="52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40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6CE0E-3859-2044-5253-7D07C59E7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32F886E-B550-094B-D30B-575B2AB97DA9}"/>
              </a:ext>
            </a:extLst>
          </p:cNvPr>
          <p:cNvSpPr txBox="1"/>
          <p:nvPr/>
        </p:nvSpPr>
        <p:spPr>
          <a:xfrm>
            <a:off x="63375" y="688064"/>
            <a:ext cx="424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Ejercicios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19936AB-52C5-AF31-1485-7B339C1D243D}"/>
              </a:ext>
            </a:extLst>
          </p:cNvPr>
          <p:cNvSpPr txBox="1">
            <a:spLocks/>
          </p:cNvSpPr>
          <p:nvPr/>
        </p:nvSpPr>
        <p:spPr>
          <a:xfrm>
            <a:off x="-72428" y="-91020"/>
            <a:ext cx="12702012" cy="143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6A6C6F"/>
                </a:solidFill>
                <a:latin typeface="Open Sans" panose="020B0606030504020204" pitchFamily="34" charset="0"/>
              </a:rPr>
              <a:t>3. Estimación de Costos De Un Proyecto De Construcción </a:t>
            </a:r>
            <a:br>
              <a:rPr lang="es-MX" dirty="0"/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9A8C13-FF84-7590-82F8-1B834DC1C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2" y="1285593"/>
            <a:ext cx="10858500" cy="46672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FE3B9F-C902-99AD-A55B-9B5B2E2B9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162" y="3132971"/>
            <a:ext cx="2247900" cy="13525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89ECFB-E546-E55B-97BC-0941B635E3B1}"/>
              </a:ext>
            </a:extLst>
          </p:cNvPr>
          <p:cNvSpPr txBox="1"/>
          <p:nvPr/>
        </p:nvSpPr>
        <p:spPr>
          <a:xfrm>
            <a:off x="11009202" y="3426832"/>
            <a:ext cx="231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n= actual</a:t>
            </a:r>
          </a:p>
          <a:p>
            <a:r>
              <a:rPr lang="es-MX" dirty="0"/>
              <a:t>K=pasado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8E10592-0C41-094F-A759-9AA5D855A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839" y="3561596"/>
            <a:ext cx="771525" cy="4953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2032F4C-2EDF-9DB5-6E6C-58E2CA071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087" y="4782608"/>
            <a:ext cx="2085975" cy="104775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99907D1-CEF2-E64B-866E-1774C6AEEDAA}"/>
              </a:ext>
            </a:extLst>
          </p:cNvPr>
          <p:cNvSpPr txBox="1"/>
          <p:nvPr/>
        </p:nvSpPr>
        <p:spPr>
          <a:xfrm>
            <a:off x="63375" y="3749997"/>
            <a:ext cx="85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I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13DD909-2706-D0FA-7F8F-9B4054288071}"/>
              </a:ext>
            </a:extLst>
          </p:cNvPr>
          <p:cNvSpPr txBox="1"/>
          <p:nvPr/>
        </p:nvSpPr>
        <p:spPr>
          <a:xfrm>
            <a:off x="63375" y="4983318"/>
            <a:ext cx="85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II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6A15C05-15EE-6EE1-56EE-C3F494212DAE}"/>
              </a:ext>
            </a:extLst>
          </p:cNvPr>
          <p:cNvSpPr txBox="1"/>
          <p:nvPr/>
        </p:nvSpPr>
        <p:spPr>
          <a:xfrm>
            <a:off x="275769" y="2978341"/>
            <a:ext cx="2367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Pasos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35690D7-4635-A94F-0935-DB68BCF1A696}"/>
              </a:ext>
            </a:extLst>
          </p:cNvPr>
          <p:cNvSpPr txBox="1"/>
          <p:nvPr/>
        </p:nvSpPr>
        <p:spPr>
          <a:xfrm>
            <a:off x="11117655" y="5078994"/>
            <a:ext cx="116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A,B= empresas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815ADE5-118A-40BB-81E4-B9519CAAA8D7}"/>
              </a:ext>
            </a:extLst>
          </p:cNvPr>
          <p:cNvSpPr txBox="1"/>
          <p:nvPr/>
        </p:nvSpPr>
        <p:spPr>
          <a:xfrm>
            <a:off x="9053465" y="6138250"/>
            <a:ext cx="247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S= tamaños (en este caso generación)</a:t>
            </a:r>
          </a:p>
        </p:txBody>
      </p:sp>
    </p:spTree>
    <p:extLst>
      <p:ext uri="{BB962C8B-B14F-4D97-AF65-F5344CB8AC3E}">
        <p14:creationId xmlns:p14="http://schemas.microsoft.com/office/powerpoint/2010/main" val="2110488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B15143-961D-2E6E-43C7-5AE6C7886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428" y="624204"/>
            <a:ext cx="11020331" cy="607052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4A66E08-22FB-31D9-8BA6-08A44B9B0CC4}"/>
              </a:ext>
            </a:extLst>
          </p:cNvPr>
          <p:cNvSpPr txBox="1">
            <a:spLocks/>
          </p:cNvSpPr>
          <p:nvPr/>
        </p:nvSpPr>
        <p:spPr>
          <a:xfrm>
            <a:off x="-72428" y="-91020"/>
            <a:ext cx="12702012" cy="143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6A6C6F"/>
                </a:solidFill>
                <a:latin typeface="Open Sans" panose="020B0606030504020204" pitchFamily="34" charset="0"/>
              </a:rPr>
              <a:t>3. Estimación de Costos De Un Proyecto De Construcción 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4254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20F0A-8AC1-194D-73F0-7F99D4E4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9132F5C-5B2B-5D3E-BC36-E9F74658A02B}"/>
              </a:ext>
            </a:extLst>
          </p:cNvPr>
          <p:cNvSpPr txBox="1">
            <a:spLocks/>
          </p:cNvSpPr>
          <p:nvPr/>
        </p:nvSpPr>
        <p:spPr>
          <a:xfrm>
            <a:off x="-72428" y="-91020"/>
            <a:ext cx="12702012" cy="143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6A6C6F"/>
                </a:solidFill>
                <a:latin typeface="Open Sans" panose="020B0606030504020204" pitchFamily="34" charset="0"/>
              </a:rPr>
              <a:t>3. Estimación de Costos De Un Proyecto De Construcción </a:t>
            </a:r>
            <a:br>
              <a:rPr lang="es-MX" dirty="0"/>
            </a:b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6FACB89-72AE-9E46-F049-274251DE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775"/>
            <a:ext cx="11746022" cy="54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2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E7FBC-8EFE-1085-4110-77826447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C1967F6-5DC8-D007-BA4F-41D0577557A8}"/>
              </a:ext>
            </a:extLst>
          </p:cNvPr>
          <p:cNvSpPr txBox="1">
            <a:spLocks/>
          </p:cNvSpPr>
          <p:nvPr/>
        </p:nvSpPr>
        <p:spPr>
          <a:xfrm>
            <a:off x="-72428" y="-91020"/>
            <a:ext cx="12702012" cy="143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6A6C6F"/>
                </a:solidFill>
                <a:latin typeface="Open Sans" panose="020B0606030504020204" pitchFamily="34" charset="0"/>
              </a:rPr>
              <a:t>3. Estimación de Costos De Un Proyecto De Construcción </a:t>
            </a:r>
            <a:br>
              <a:rPr lang="es-MX" dirty="0"/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7D9E16-D74F-77B0-532F-1E6B83B1B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895350"/>
            <a:ext cx="82391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30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DFA12-9EE5-F5E3-85C5-A3D9CC9D0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22FB9EC-FC72-8698-9D77-868454FD779A}"/>
              </a:ext>
            </a:extLst>
          </p:cNvPr>
          <p:cNvSpPr txBox="1">
            <a:spLocks/>
          </p:cNvSpPr>
          <p:nvPr/>
        </p:nvSpPr>
        <p:spPr>
          <a:xfrm>
            <a:off x="-72428" y="-91020"/>
            <a:ext cx="12702012" cy="143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6A6C6F"/>
                </a:solidFill>
                <a:latin typeface="Open Sans" panose="020B0606030504020204" pitchFamily="34" charset="0"/>
              </a:rPr>
              <a:t>3. Estimación de Costos De Un Proyecto De Construcción </a:t>
            </a:r>
            <a:br>
              <a:rPr lang="es-MX" dirty="0"/>
            </a:b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308AE3-98B7-EBAB-C3FD-E463DBA94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6" y="1339428"/>
            <a:ext cx="11152182" cy="380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6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23E70-5B7B-48B8-46D0-5C4A11A0C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857AC-03DC-49EB-889C-B0910DBB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1.1.1 La voz del cliente</a:t>
            </a:r>
            <a:br>
              <a:rPr lang="es-MX" dirty="0"/>
            </a:b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F2C523-A0E4-EBFA-ABED-9F9889928E0E}"/>
              </a:ext>
            </a:extLst>
          </p:cNvPr>
          <p:cNvSpPr txBox="1"/>
          <p:nvPr/>
        </p:nvSpPr>
        <p:spPr>
          <a:xfrm>
            <a:off x="371192" y="1962292"/>
            <a:ext cx="1119989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000" b="0" i="0" dirty="0">
                <a:effectLst/>
                <a:latin typeface="Google Sans"/>
              </a:rPr>
              <a:t>En proyectos de construcción, la "voz del cliente" (VOC, por sus siglas en inglés) se refiere a la captura y comprensión de las necesidades, expectativas, deseos y preferencias del cliente, tanto explícitas como implícitas, para asegurar que el proyecto se alinee con sus necesidades y expectativas. Esto implica recopilar y analizar la retroalimentación del cliente de forma sistemática y proactiva para tomar decisiones informadas y mejorar la calidad del proyecto.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21516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81D5F6C-395C-AC1F-E399-D2A9A0E56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8" y="178806"/>
            <a:ext cx="12119572" cy="646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0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22723-02A5-410A-633E-50B6951B6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ECD62-7E9E-C18F-9844-AE2F9AE8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1.1.1 La voz del cliente</a:t>
            </a:r>
            <a:br>
              <a:rPr lang="es-MX" dirty="0"/>
            </a:b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F66AFD-0505-3CDB-F35D-EEDFDE232830}"/>
              </a:ext>
            </a:extLst>
          </p:cNvPr>
          <p:cNvSpPr txBox="1"/>
          <p:nvPr/>
        </p:nvSpPr>
        <p:spPr>
          <a:xfrm>
            <a:off x="353085" y="1482458"/>
            <a:ext cx="111998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000" dirty="0">
                <a:latin typeface="Google Sans"/>
              </a:rPr>
              <a:t>Porque es importante la voz del cliente en proyectos de construcción?</a:t>
            </a:r>
            <a:endParaRPr lang="es-MX" sz="3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0E05A0-CC87-0975-F3B0-B74057D5EAB7}"/>
              </a:ext>
            </a:extLst>
          </p:cNvPr>
          <p:cNvSpPr txBox="1"/>
          <p:nvPr/>
        </p:nvSpPr>
        <p:spPr>
          <a:xfrm>
            <a:off x="838199" y="2534970"/>
            <a:ext cx="47749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Mayor satisfacción del cliente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18E769-13C0-783C-D14E-7A7E07A8AC37}"/>
              </a:ext>
            </a:extLst>
          </p:cNvPr>
          <p:cNvSpPr txBox="1"/>
          <p:nvPr/>
        </p:nvSpPr>
        <p:spPr>
          <a:xfrm>
            <a:off x="2667000" y="3366184"/>
            <a:ext cx="4104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Reducción de riesgos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5A7A4A1-DA20-8F81-3C4E-E228EE10E0C9}"/>
              </a:ext>
            </a:extLst>
          </p:cNvPr>
          <p:cNvSpPr txBox="1"/>
          <p:nvPr/>
        </p:nvSpPr>
        <p:spPr>
          <a:xfrm>
            <a:off x="4821724" y="4321422"/>
            <a:ext cx="4104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Mejor comunicación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4EF2594-E2A2-39E7-EB90-7B11A54868D2}"/>
              </a:ext>
            </a:extLst>
          </p:cNvPr>
          <p:cNvSpPr txBox="1"/>
          <p:nvPr/>
        </p:nvSpPr>
        <p:spPr>
          <a:xfrm>
            <a:off x="7248808" y="5076605"/>
            <a:ext cx="4104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Mejora de la calidad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ACE16E-48D4-FF70-5A10-FA7CD2CF1F5F}"/>
              </a:ext>
            </a:extLst>
          </p:cNvPr>
          <p:cNvSpPr txBox="1"/>
          <p:nvPr/>
        </p:nvSpPr>
        <p:spPr>
          <a:xfrm>
            <a:off x="7568697" y="6025084"/>
            <a:ext cx="50971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Innovación y mejora continua</a:t>
            </a:r>
          </a:p>
        </p:txBody>
      </p:sp>
    </p:spTree>
    <p:extLst>
      <p:ext uri="{BB962C8B-B14F-4D97-AF65-F5344CB8AC3E}">
        <p14:creationId xmlns:p14="http://schemas.microsoft.com/office/powerpoint/2010/main" val="27322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B083F-C59E-1C24-C204-625D5F005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57008-0BA5-0B5B-2B47-39672E5F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1.1.1 La voz del cliente</a:t>
            </a:r>
            <a:br>
              <a:rPr lang="es-MX" dirty="0"/>
            </a:b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E2D2B2-657C-13A4-6096-49F8ED060730}"/>
              </a:ext>
            </a:extLst>
          </p:cNvPr>
          <p:cNvSpPr txBox="1"/>
          <p:nvPr/>
        </p:nvSpPr>
        <p:spPr>
          <a:xfrm>
            <a:off x="441356" y="1256665"/>
            <a:ext cx="100878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000" dirty="0">
                <a:latin typeface="Google Sans"/>
              </a:rPr>
              <a:t>Cómo se aplica la voz del cliente en proyectos de construcción?</a:t>
            </a:r>
            <a:endParaRPr lang="es-MX" sz="3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D0CB9F-8B23-3F1B-2A33-F68AC62407CC}"/>
              </a:ext>
            </a:extLst>
          </p:cNvPr>
          <p:cNvSpPr txBox="1"/>
          <p:nvPr/>
        </p:nvSpPr>
        <p:spPr>
          <a:xfrm>
            <a:off x="204457" y="2099877"/>
            <a:ext cx="47749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Recopilación de información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A95C40-561F-1AC0-F615-584C22E74C5B}"/>
              </a:ext>
            </a:extLst>
          </p:cNvPr>
          <p:cNvSpPr txBox="1"/>
          <p:nvPr/>
        </p:nvSpPr>
        <p:spPr>
          <a:xfrm>
            <a:off x="2187167" y="2951946"/>
            <a:ext cx="4104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Análisis y priorización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CE194E6-C834-938B-5910-B6AC882D7628}"/>
              </a:ext>
            </a:extLst>
          </p:cNvPr>
          <p:cNvSpPr txBox="1"/>
          <p:nvPr/>
        </p:nvSpPr>
        <p:spPr>
          <a:xfrm>
            <a:off x="4115553" y="3820253"/>
            <a:ext cx="64136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Incorporación de la VOC en el proyecto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D173368-E2AF-311D-A0A0-4E711C02E805}"/>
              </a:ext>
            </a:extLst>
          </p:cNvPr>
          <p:cNvSpPr txBox="1"/>
          <p:nvPr/>
        </p:nvSpPr>
        <p:spPr>
          <a:xfrm>
            <a:off x="7022471" y="4928522"/>
            <a:ext cx="4104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Comunicación constante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38EF86E-0D50-C04F-52AE-57FF7180890E}"/>
              </a:ext>
            </a:extLst>
          </p:cNvPr>
          <p:cNvSpPr txBox="1"/>
          <p:nvPr/>
        </p:nvSpPr>
        <p:spPr>
          <a:xfrm>
            <a:off x="9162107" y="5829843"/>
            <a:ext cx="50971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Mejora continua</a:t>
            </a:r>
          </a:p>
        </p:txBody>
      </p:sp>
    </p:spTree>
    <p:extLst>
      <p:ext uri="{BB962C8B-B14F-4D97-AF65-F5344CB8AC3E}">
        <p14:creationId xmlns:p14="http://schemas.microsoft.com/office/powerpoint/2010/main" val="351218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C1AF4-42F1-A2E6-114D-8C7171292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FBECA-2C20-5A92-6B11-1E4223A8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1.1.1 La voz del cliente</a:t>
            </a:r>
            <a:br>
              <a:rPr lang="es-MX" dirty="0"/>
            </a:b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9D7727-AB16-DE68-41F6-8E446C267876}"/>
              </a:ext>
            </a:extLst>
          </p:cNvPr>
          <p:cNvSpPr txBox="1"/>
          <p:nvPr/>
        </p:nvSpPr>
        <p:spPr>
          <a:xfrm>
            <a:off x="441357" y="1256665"/>
            <a:ext cx="60975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000" dirty="0">
                <a:latin typeface="Google Sans"/>
              </a:rPr>
              <a:t>Herramientas y técnicas para la VOC</a:t>
            </a:r>
            <a:endParaRPr lang="es-MX" sz="3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CED404-BF1C-D61D-89D7-54089112C8D4}"/>
              </a:ext>
            </a:extLst>
          </p:cNvPr>
          <p:cNvSpPr txBox="1"/>
          <p:nvPr/>
        </p:nvSpPr>
        <p:spPr>
          <a:xfrm>
            <a:off x="204456" y="2099877"/>
            <a:ext cx="86407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Análisis FODA (Fortalezas, Debilidades, Amenazas)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33D056-0983-9CBB-8C5C-AFA509555817}"/>
              </a:ext>
            </a:extLst>
          </p:cNvPr>
          <p:cNvSpPr txBox="1"/>
          <p:nvPr/>
        </p:nvSpPr>
        <p:spPr>
          <a:xfrm>
            <a:off x="2187166" y="2951946"/>
            <a:ext cx="53724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Diagrama de espina de pescado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6254B9-09CA-E13D-C152-71E462C204E9}"/>
              </a:ext>
            </a:extLst>
          </p:cNvPr>
          <p:cNvSpPr txBox="1"/>
          <p:nvPr/>
        </p:nvSpPr>
        <p:spPr>
          <a:xfrm>
            <a:off x="4115553" y="3820253"/>
            <a:ext cx="64136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Matriz de riesgos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EC1752-3D83-2503-C8AD-8B2CBE8E0E9F}"/>
              </a:ext>
            </a:extLst>
          </p:cNvPr>
          <p:cNvSpPr txBox="1"/>
          <p:nvPr/>
        </p:nvSpPr>
        <p:spPr>
          <a:xfrm>
            <a:off x="7022471" y="4928522"/>
            <a:ext cx="4104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Encuestas y entrevistas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F2A070-C185-A9B9-C00C-40666B6ADDBC}"/>
              </a:ext>
            </a:extLst>
          </p:cNvPr>
          <p:cNvSpPr txBox="1"/>
          <p:nvPr/>
        </p:nvSpPr>
        <p:spPr>
          <a:xfrm>
            <a:off x="9162107" y="5829843"/>
            <a:ext cx="50971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Análisis de datos</a:t>
            </a:r>
          </a:p>
        </p:txBody>
      </p:sp>
    </p:spTree>
    <p:extLst>
      <p:ext uri="{BB962C8B-B14F-4D97-AF65-F5344CB8AC3E}">
        <p14:creationId xmlns:p14="http://schemas.microsoft.com/office/powerpoint/2010/main" val="280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C2541-2A06-4DD8-FFAE-6671884EE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143DF-D631-0501-3708-C1C4A6BC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1.1.2 Etapas Del Proyecto</a:t>
            </a:r>
            <a:br>
              <a:rPr lang="es-MX" dirty="0"/>
            </a:br>
            <a:endParaRPr lang="es-MX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EEB2693-AB5E-FC7C-493F-4F30DBDCCE42}"/>
              </a:ext>
            </a:extLst>
          </p:cNvPr>
          <p:cNvGrpSpPr/>
          <p:nvPr/>
        </p:nvGrpSpPr>
        <p:grpSpPr>
          <a:xfrm>
            <a:off x="1839441" y="1452424"/>
            <a:ext cx="7322666" cy="410369"/>
            <a:chOff x="205184" y="0"/>
            <a:chExt cx="7322666" cy="41036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B8F78D1-A146-9469-D318-13FC78B8D95B}"/>
                </a:ext>
              </a:extLst>
            </p:cNvPr>
            <p:cNvSpPr/>
            <p:nvPr/>
          </p:nvSpPr>
          <p:spPr>
            <a:xfrm>
              <a:off x="205184" y="0"/>
              <a:ext cx="7322666" cy="41036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2DAEEB4-8893-8B83-C914-1B5F239469D2}"/>
                </a:ext>
              </a:extLst>
            </p:cNvPr>
            <p:cNvSpPr txBox="1"/>
            <p:nvPr/>
          </p:nvSpPr>
          <p:spPr>
            <a:xfrm>
              <a:off x="205184" y="0"/>
              <a:ext cx="7322666" cy="410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1900" b="0" i="0" kern="1200" baseline="0"/>
                <a:t>Los proyectos de construcción tienen etapas y pasos a verificar</a:t>
              </a:r>
              <a:endParaRPr lang="es-ES" sz="1900" kern="1200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B2DBE85-5C80-0A73-37CD-840A1EAD504A}"/>
              </a:ext>
            </a:extLst>
          </p:cNvPr>
          <p:cNvGrpSpPr/>
          <p:nvPr/>
        </p:nvGrpSpPr>
        <p:grpSpPr>
          <a:xfrm>
            <a:off x="31649" y="2479006"/>
            <a:ext cx="3447666" cy="3460067"/>
            <a:chOff x="117653" y="1114"/>
            <a:chExt cx="3529614" cy="3529614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1DA11895-DB40-8BE4-04D7-E1A4048E5B9A}"/>
                </a:ext>
              </a:extLst>
            </p:cNvPr>
            <p:cNvSpPr/>
            <p:nvPr/>
          </p:nvSpPr>
          <p:spPr>
            <a:xfrm>
              <a:off x="117653" y="1114"/>
              <a:ext cx="3529614" cy="352961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0" name="Elipse 4">
              <a:extLst>
                <a:ext uri="{FF2B5EF4-FFF2-40B4-BE49-F238E27FC236}">
                  <a16:creationId xmlns:a16="http://schemas.microsoft.com/office/drawing/2014/main" id="{93F0D074-34C2-2600-10B8-3F1903D3707E}"/>
                </a:ext>
              </a:extLst>
            </p:cNvPr>
            <p:cNvSpPr txBox="1"/>
            <p:nvPr/>
          </p:nvSpPr>
          <p:spPr>
            <a:xfrm>
              <a:off x="634553" y="518014"/>
              <a:ext cx="2495814" cy="2495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4246" tIns="21590" rIns="194246" bIns="21590" numCol="1" spcCol="1270" anchor="ctr" anchorCtr="0">
              <a:noAutofit/>
            </a:bodyPr>
            <a:lstStyle/>
            <a:p>
              <a:pPr marL="0" lvl="0" indent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1700" b="0" i="0" kern="1200" baseline="0" dirty="0"/>
                <a:t>La primera etapa se encuentra al final de la fase de concepto cuando el proyecto es aprobado, es el paso preliminar y una etapa en que se describe generalmente lo que se va a construir. </a:t>
              </a:r>
              <a:endParaRPr lang="es-ES" sz="1700" kern="1200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B958608-C3F1-ECA0-87C3-386E946BCAF2}"/>
              </a:ext>
            </a:extLst>
          </p:cNvPr>
          <p:cNvGrpSpPr/>
          <p:nvPr/>
        </p:nvGrpSpPr>
        <p:grpSpPr>
          <a:xfrm>
            <a:off x="4302212" y="2409459"/>
            <a:ext cx="3529614" cy="3529614"/>
            <a:chOff x="2941345" y="1114"/>
            <a:chExt cx="3529614" cy="3529614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8BC5B5F4-E0D5-F846-AD55-D740660354E3}"/>
                </a:ext>
              </a:extLst>
            </p:cNvPr>
            <p:cNvSpPr/>
            <p:nvPr/>
          </p:nvSpPr>
          <p:spPr>
            <a:xfrm>
              <a:off x="2941345" y="1114"/>
              <a:ext cx="3529614" cy="352961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3" name="Elipse 4">
              <a:extLst>
                <a:ext uri="{FF2B5EF4-FFF2-40B4-BE49-F238E27FC236}">
                  <a16:creationId xmlns:a16="http://schemas.microsoft.com/office/drawing/2014/main" id="{ABAEB69E-18DF-0A63-8E0F-F0EE0812238E}"/>
                </a:ext>
              </a:extLst>
            </p:cNvPr>
            <p:cNvSpPr txBox="1"/>
            <p:nvPr/>
          </p:nvSpPr>
          <p:spPr>
            <a:xfrm>
              <a:off x="3458245" y="518014"/>
              <a:ext cx="2495814" cy="2495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4246" tIns="21590" rIns="194246" bIns="21590" numCol="1" spcCol="1270" anchor="ctr" anchorCtr="0">
              <a:noAutofit/>
            </a:bodyPr>
            <a:lstStyle/>
            <a:p>
              <a:pPr marL="0" lvl="0" indent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1700" b="0" i="0" kern="1200" baseline="0" dirty="0"/>
                <a:t>La siguiente fase es una fase de definición, donde se desarrollan los planos y especificaciones suficientes para proporcionar una línea base de criterios, presupuesto y programación. </a:t>
              </a:r>
              <a:endParaRPr lang="es-ES" sz="1700" kern="1200" dirty="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25EE42B-B749-FFD4-EA2C-48E60BCF67D0}"/>
              </a:ext>
            </a:extLst>
          </p:cNvPr>
          <p:cNvGrpSpPr/>
          <p:nvPr/>
        </p:nvGrpSpPr>
        <p:grpSpPr>
          <a:xfrm>
            <a:off x="8630737" y="2409459"/>
            <a:ext cx="3529614" cy="3529614"/>
            <a:chOff x="5765036" y="1114"/>
            <a:chExt cx="3529614" cy="3529614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842869BC-8C60-AF47-C763-37FADECC6B04}"/>
                </a:ext>
              </a:extLst>
            </p:cNvPr>
            <p:cNvSpPr/>
            <p:nvPr/>
          </p:nvSpPr>
          <p:spPr>
            <a:xfrm>
              <a:off x="5765036" y="1114"/>
              <a:ext cx="3529614" cy="352961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6" name="Elipse 4">
              <a:extLst>
                <a:ext uri="{FF2B5EF4-FFF2-40B4-BE49-F238E27FC236}">
                  <a16:creationId xmlns:a16="http://schemas.microsoft.com/office/drawing/2014/main" id="{65E72760-2306-EF1B-0CFC-EF3BCCD38B32}"/>
                </a:ext>
              </a:extLst>
            </p:cNvPr>
            <p:cNvSpPr txBox="1"/>
            <p:nvPr/>
          </p:nvSpPr>
          <p:spPr>
            <a:xfrm>
              <a:off x="6281936" y="518014"/>
              <a:ext cx="2495814" cy="2495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4246" tIns="21590" rIns="194246" bIns="21590" numCol="1" spcCol="1270" anchor="ctr" anchorCtr="0">
              <a:noAutofit/>
            </a:bodyPr>
            <a:lstStyle/>
            <a:p>
              <a:pPr marL="0" lvl="0" indent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1700" b="0" i="0" kern="1200" baseline="0" dirty="0"/>
                <a:t>La fase final, la aceptación del proyecto, este debe ser ejecutado correctamente y de acuerdo a lo establecido en el contrato.</a:t>
              </a:r>
              <a:endParaRPr lang="es-ES" sz="1700" kern="1200" dirty="0"/>
            </a:p>
          </p:txBody>
        </p:sp>
      </p:grp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A7ABAE63-5C2B-6DE7-3ABC-EA1232D2E163}"/>
              </a:ext>
            </a:extLst>
          </p:cNvPr>
          <p:cNvSpPr/>
          <p:nvPr/>
        </p:nvSpPr>
        <p:spPr>
          <a:xfrm>
            <a:off x="3479315" y="3757187"/>
            <a:ext cx="822897" cy="6427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623EAF27-BC75-3DC0-F479-63CBCC5AB344}"/>
              </a:ext>
            </a:extLst>
          </p:cNvPr>
          <p:cNvSpPr/>
          <p:nvPr/>
        </p:nvSpPr>
        <p:spPr>
          <a:xfrm>
            <a:off x="7831826" y="3757187"/>
            <a:ext cx="822897" cy="6427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53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00AE9-2CF7-1077-3022-E265AF987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E7D1C-86CC-9531-207F-B997A932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1.1.2 Etapas Del Proyecto</a:t>
            </a:r>
            <a:br>
              <a:rPr lang="es-MX" dirty="0"/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9A7797-728C-06AF-07BE-20E26C2D4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9" y="2276606"/>
            <a:ext cx="2460514" cy="261226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F9954D-0E77-9D15-C2A7-217BD622C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t="18910" r="21139" b="8601"/>
          <a:stretch/>
        </p:blipFill>
        <p:spPr>
          <a:xfrm>
            <a:off x="4055494" y="1050911"/>
            <a:ext cx="7234177" cy="51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4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D25C6-6810-7D75-3CCF-39C9B4D88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F44FB-506B-3DCD-1C89-6C801B8A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6A6C6F"/>
                </a:solidFill>
                <a:latin typeface="Open Sans" panose="020B0606030504020204" pitchFamily="34" charset="0"/>
              </a:rPr>
              <a:t>1.1.3 Calidad Del Proyecto</a:t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1F860E6-11EF-C9EC-A4B7-520C7DC67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929349"/>
              </p:ext>
            </p:extLst>
          </p:nvPr>
        </p:nvGraphicFramePr>
        <p:xfrm>
          <a:off x="1349306" y="1367074"/>
          <a:ext cx="8709093" cy="5125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0197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724</Words>
  <Application>Microsoft Office PowerPoint</Application>
  <PresentationFormat>Panorámica</PresentationFormat>
  <Paragraphs>108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Aptos</vt:lpstr>
      <vt:lpstr>Aptos Display</vt:lpstr>
      <vt:lpstr>Arial</vt:lpstr>
      <vt:lpstr>Google Sans</vt:lpstr>
      <vt:lpstr>Open Sans</vt:lpstr>
      <vt:lpstr>Tema de Office</vt:lpstr>
      <vt:lpstr>UNIDAD 1: TÉCNICAS DE COSTEO, ALCANCE Y CALIDAD EN UN PROYECTO EN CONSTRUCCIÓN</vt:lpstr>
      <vt:lpstr>1.1 Alcance y Calidad de un Proyecto de Construcción </vt:lpstr>
      <vt:lpstr>1.1.1 La voz del cliente </vt:lpstr>
      <vt:lpstr>1.1.1 La voz del cliente </vt:lpstr>
      <vt:lpstr>1.1.1 La voz del cliente </vt:lpstr>
      <vt:lpstr>1.1.1 La voz del cliente </vt:lpstr>
      <vt:lpstr>1.1.2 Etapas Del Proyecto </vt:lpstr>
      <vt:lpstr>1.1.2 Etapas Del Proyecto </vt:lpstr>
      <vt:lpstr>1.1.3 Calidad Del Proyecto </vt:lpstr>
      <vt:lpstr>1.1.3 Calidad Del Proyecto </vt:lpstr>
      <vt:lpstr>1.1.4 Especificaciones Técnicas </vt:lpstr>
      <vt:lpstr>1.1.4 Especificaciones Técnicas </vt:lpstr>
      <vt:lpstr>1.1.4 Especificaciones Técnicas </vt:lpstr>
      <vt:lpstr>1.1.4 Especificaciones Técnicas </vt:lpstr>
      <vt:lpstr>1.1.4 Especificaciones Técnicas </vt:lpstr>
      <vt:lpstr>2. Costos de Construcción, Operación y Negocio  </vt:lpstr>
      <vt:lpstr>2. Costos de Construcción, Operación y Negocio  </vt:lpstr>
      <vt:lpstr>2. Costos de Construcción, Operación y Negocio  </vt:lpstr>
      <vt:lpstr>3. Estimación de Costos De Un Proyecto De Construcción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Larga Vida</dc:creator>
  <cp:lastModifiedBy>Larga Vida</cp:lastModifiedBy>
  <cp:revision>75</cp:revision>
  <dcterms:created xsi:type="dcterms:W3CDTF">2025-05-19T14:02:50Z</dcterms:created>
  <dcterms:modified xsi:type="dcterms:W3CDTF">2025-05-27T17:40:29Z</dcterms:modified>
</cp:coreProperties>
</file>