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6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6A3AF91-130B-4C3B-A08B-56012E0397C5}" type="datetimeFigureOut">
              <a:rPr lang="es-ES" smtClean="0"/>
              <a:t>02/02/2021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66E24976-A05D-451B-9D60-90224CD578A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3AF91-130B-4C3B-A08B-56012E0397C5}" type="datetimeFigureOut">
              <a:rPr lang="es-ES" smtClean="0"/>
              <a:t>02/02/2021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4976-A05D-451B-9D60-90224CD578A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3AF91-130B-4C3B-A08B-56012E0397C5}" type="datetimeFigureOut">
              <a:rPr lang="es-ES" smtClean="0"/>
              <a:t>02/02/2021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4976-A05D-451B-9D60-90224CD578A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6A3AF91-130B-4C3B-A08B-56012E0397C5}" type="datetimeFigureOut">
              <a:rPr lang="es-ES" smtClean="0"/>
              <a:t>02/02/2021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4976-A05D-451B-9D60-90224CD578A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6A3AF91-130B-4C3B-A08B-56012E0397C5}" type="datetimeFigureOut">
              <a:rPr lang="es-ES" smtClean="0"/>
              <a:t>02/02/2021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66E24976-A05D-451B-9D60-90224CD578AC}" type="slidenum">
              <a:rPr lang="es-ES" smtClean="0"/>
              <a:t>‹Nº›</a:t>
            </a:fld>
            <a:endParaRPr lang="es-ES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6A3AF91-130B-4C3B-A08B-56012E0397C5}" type="datetimeFigureOut">
              <a:rPr lang="es-ES" smtClean="0"/>
              <a:t>02/02/2021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6E24976-A05D-451B-9D60-90224CD578A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6A3AF91-130B-4C3B-A08B-56012E0397C5}" type="datetimeFigureOut">
              <a:rPr lang="es-ES" smtClean="0"/>
              <a:t>02/02/2021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66E24976-A05D-451B-9D60-90224CD578AC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3AF91-130B-4C3B-A08B-56012E0397C5}" type="datetimeFigureOut">
              <a:rPr lang="es-ES" smtClean="0"/>
              <a:t>02/02/2021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4976-A05D-451B-9D60-90224CD578A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6A3AF91-130B-4C3B-A08B-56012E0397C5}" type="datetimeFigureOut">
              <a:rPr lang="es-ES" smtClean="0"/>
              <a:t>02/02/2021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6E24976-A05D-451B-9D60-90224CD578A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6A3AF91-130B-4C3B-A08B-56012E0397C5}" type="datetimeFigureOut">
              <a:rPr lang="es-ES" smtClean="0"/>
              <a:t>02/02/2021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66E24976-A05D-451B-9D60-90224CD578AC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6A3AF91-130B-4C3B-A08B-56012E0397C5}" type="datetimeFigureOut">
              <a:rPr lang="es-ES" smtClean="0"/>
              <a:t>02/02/2021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66E24976-A05D-451B-9D60-90224CD578AC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6A3AF91-130B-4C3B-A08B-56012E0397C5}" type="datetimeFigureOut">
              <a:rPr lang="es-ES" smtClean="0"/>
              <a:t>02/02/2021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6E24976-A05D-451B-9D60-90224CD578AC}" type="slidenum">
              <a:rPr lang="es-ES" smtClean="0"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BACTERIOLOGIA 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DR. ENRIQUE ORTEGA SALVADOR</a:t>
            </a:r>
          </a:p>
          <a:p>
            <a:r>
              <a:rPr lang="es-ES" dirty="0" smtClean="0"/>
              <a:t>MÈDICO PATÒLOGO CLÌNICO</a:t>
            </a:r>
          </a:p>
          <a:p>
            <a:r>
              <a:rPr lang="es-ES" dirty="0" smtClean="0"/>
              <a:t>FLORA NORMAL DEL CUERPO HUMANO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6798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endParaRPr lang="es-E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280919" cy="633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81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endParaRPr lang="es-E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3677"/>
            <a:ext cx="8280919" cy="619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68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endParaRPr lang="es-E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163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endParaRPr lang="es-E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08911" cy="612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738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endParaRPr lang="es-E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652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endParaRPr lang="es-E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08912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650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endParaRPr lang="es-E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2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287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817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97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08912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394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endParaRPr lang="es-E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1" cy="626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341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2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442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endParaRPr lang="es-E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390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endParaRPr lang="es-E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2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538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endParaRPr lang="es-E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527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99</TotalTime>
  <Words>14</Words>
  <Application>Microsoft Office PowerPoint</Application>
  <PresentationFormat>Presentación en pantalla (4:3)</PresentationFormat>
  <Paragraphs>4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Brío</vt:lpstr>
      <vt:lpstr>BACTERIOLOGIA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MICROBIOLOGIA I</dc:title>
  <dc:creator>SYSTEMARKET</dc:creator>
  <cp:lastModifiedBy>SYSTEMARKET</cp:lastModifiedBy>
  <cp:revision>8</cp:revision>
  <dcterms:created xsi:type="dcterms:W3CDTF">2018-07-18T02:55:52Z</dcterms:created>
  <dcterms:modified xsi:type="dcterms:W3CDTF">2021-02-02T23:24:46Z</dcterms:modified>
</cp:coreProperties>
</file>