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3" r:id="rId4"/>
    <p:sldId id="279" r:id="rId5"/>
    <p:sldId id="264" r:id="rId6"/>
    <p:sldId id="265" r:id="rId7"/>
    <p:sldId id="281" r:id="rId8"/>
    <p:sldId id="266" r:id="rId9"/>
    <p:sldId id="267" r:id="rId10"/>
    <p:sldId id="284" r:id="rId11"/>
    <p:sldId id="268" r:id="rId12"/>
    <p:sldId id="274" r:id="rId13"/>
    <p:sldId id="269" r:id="rId14"/>
    <p:sldId id="270" r:id="rId15"/>
    <p:sldId id="271" r:id="rId16"/>
    <p:sldId id="272" r:id="rId17"/>
    <p:sldId id="273" r:id="rId18"/>
    <p:sldId id="275" r:id="rId19"/>
    <p:sldId id="276" r:id="rId20"/>
    <p:sldId id="278" r:id="rId21"/>
    <p:sldId id="280" r:id="rId22"/>
    <p:sldId id="282"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20" d="100"/>
          <a:sy n="20" d="100"/>
        </p:scale>
        <p:origin x="1344" y="19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165155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288950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D52B2D-B229-4DF5-ABA8-63B60C7C210B}" type="slidenum">
              <a:rPr lang="en-US" smtClean="0"/>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8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D4D2076A-D558-4FF5-8CD6-3834E90C0FD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262931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D4D2076A-D558-4FF5-8CD6-3834E90C0FD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D52B2D-B229-4DF5-ABA8-63B60C7C210B}" type="slidenum">
              <a:rPr lang="en-US" smtClean="0"/>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1531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D4D2076A-D558-4FF5-8CD6-3834E90C0FD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122471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162027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96309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159325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D4D2076A-D558-4FF5-8CD6-3834E90C0FD9}"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4057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4D2076A-D558-4FF5-8CD6-3834E90C0FD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150208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4D2076A-D558-4FF5-8CD6-3834E90C0FD9}"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1819752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4D2076A-D558-4FF5-8CD6-3834E90C0FD9}"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288742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2076A-D558-4FF5-8CD6-3834E90C0FD9}"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216567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4D2076A-D558-4FF5-8CD6-3834E90C0FD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2429759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4D2076A-D558-4FF5-8CD6-3834E90C0FD9}"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4D52B2D-B229-4DF5-ABA8-63B60C7C210B}" type="slidenum">
              <a:rPr lang="en-US" smtClean="0"/>
              <a:t>‹Nº›</a:t>
            </a:fld>
            <a:endParaRPr lang="en-US"/>
          </a:p>
        </p:txBody>
      </p:sp>
    </p:spTree>
    <p:extLst>
      <p:ext uri="{BB962C8B-B14F-4D97-AF65-F5344CB8AC3E}">
        <p14:creationId xmlns:p14="http://schemas.microsoft.com/office/powerpoint/2010/main" val="296134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4D2076A-D558-4FF5-8CD6-3834E90C0FD9}" type="datetimeFigureOut">
              <a:rPr lang="en-US" smtClean="0"/>
              <a:t>6/26/2025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4D52B2D-B229-4DF5-ABA8-63B60C7C210B}" type="slidenum">
              <a:rPr lang="en-US" smtClean="0"/>
              <a:t>‹Nº›</a:t>
            </a:fld>
            <a:endParaRPr lang="en-US"/>
          </a:p>
        </p:txBody>
      </p:sp>
    </p:spTree>
    <p:extLst>
      <p:ext uri="{BB962C8B-B14F-4D97-AF65-F5344CB8AC3E}">
        <p14:creationId xmlns:p14="http://schemas.microsoft.com/office/powerpoint/2010/main" val="33406185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48391" y="530352"/>
            <a:ext cx="8915399" cy="948539"/>
          </a:xfrm>
        </p:spPr>
        <p:txBody>
          <a:bodyPr/>
          <a:lstStyle/>
          <a:p>
            <a:r>
              <a:rPr lang="es-MX" dirty="0" err="1"/>
              <a:t>Elevator</a:t>
            </a:r>
            <a:r>
              <a:rPr lang="es-MX" dirty="0"/>
              <a:t> PITCH</a:t>
            </a:r>
            <a:endParaRPr lang="en-US" dirty="0"/>
          </a:p>
        </p:txBody>
      </p:sp>
      <p:sp>
        <p:nvSpPr>
          <p:cNvPr id="3" name="Subtítulo 2"/>
          <p:cNvSpPr>
            <a:spLocks noGrp="1"/>
          </p:cNvSpPr>
          <p:nvPr>
            <p:ph type="subTitle" idx="1"/>
          </p:nvPr>
        </p:nvSpPr>
        <p:spPr/>
        <p:txBody>
          <a:bodyPr/>
          <a:lstStyle/>
          <a:p>
            <a:endParaRPr lang="en-US"/>
          </a:p>
        </p:txBody>
      </p:sp>
      <p:pic>
        <p:nvPicPr>
          <p:cNvPr id="5" name="Imagen 4"/>
          <p:cNvPicPr>
            <a:picLocks noChangeAspect="1"/>
          </p:cNvPicPr>
          <p:nvPr/>
        </p:nvPicPr>
        <p:blipFill rotWithShape="1">
          <a:blip r:embed="rId2"/>
          <a:srcRect l="7934" r="7066"/>
          <a:stretch/>
        </p:blipFill>
        <p:spPr>
          <a:xfrm>
            <a:off x="2935705" y="1684422"/>
            <a:ext cx="7363327" cy="5173578"/>
          </a:xfrm>
          <a:prstGeom prst="rect">
            <a:avLst/>
          </a:prstGeom>
        </p:spPr>
      </p:pic>
    </p:spTree>
    <p:extLst>
      <p:ext uri="{BB962C8B-B14F-4D97-AF65-F5344CB8AC3E}">
        <p14:creationId xmlns:p14="http://schemas.microsoft.com/office/powerpoint/2010/main" val="380016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1026" name="Picture 2" descr="▷ Elevator pitch: qué es, ejemplos y consejos para crear uno"/>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7997" b="7270"/>
          <a:stretch/>
        </p:blipFill>
        <p:spPr bwMode="auto">
          <a:xfrm>
            <a:off x="3233005" y="222054"/>
            <a:ext cx="5417219" cy="641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93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1</a:t>
            </a:r>
            <a:endParaRPr lang="en-US" dirty="0"/>
          </a:p>
        </p:txBody>
      </p:sp>
      <p:sp>
        <p:nvSpPr>
          <p:cNvPr id="3" name="Marcador de contenido 2"/>
          <p:cNvSpPr>
            <a:spLocks noGrp="1"/>
          </p:cNvSpPr>
          <p:nvPr>
            <p:ph idx="1"/>
          </p:nvPr>
        </p:nvSpPr>
        <p:spPr/>
        <p:txBody>
          <a:bodyPr/>
          <a:lstStyle/>
          <a:p>
            <a:r>
              <a:rPr lang="es-ES" dirty="0" smtClean="0"/>
              <a:t>Afirmación sorprendente</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2877559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2</a:t>
            </a:r>
            <a:endParaRPr lang="en-US" dirty="0"/>
          </a:p>
        </p:txBody>
      </p:sp>
      <p:sp>
        <p:nvSpPr>
          <p:cNvPr id="3" name="Marcador de contenido 2"/>
          <p:cNvSpPr>
            <a:spLocks noGrp="1"/>
          </p:cNvSpPr>
          <p:nvPr>
            <p:ph idx="1"/>
          </p:nvPr>
        </p:nvSpPr>
        <p:spPr/>
        <p:txBody>
          <a:bodyPr/>
          <a:lstStyle/>
          <a:p>
            <a:r>
              <a:rPr lang="es-ES" dirty="0"/>
              <a:t>¿</a:t>
            </a:r>
            <a:r>
              <a:rPr lang="es-ES" dirty="0" smtClean="0"/>
              <a:t>Quién eres?</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2605756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Pasos 3</a:t>
            </a:r>
            <a:endParaRPr lang="en-US" dirty="0"/>
          </a:p>
        </p:txBody>
      </p:sp>
      <p:sp>
        <p:nvSpPr>
          <p:cNvPr id="3" name="Marcador de contenido 2"/>
          <p:cNvSpPr>
            <a:spLocks noGrp="1"/>
          </p:cNvSpPr>
          <p:nvPr>
            <p:ph idx="1"/>
          </p:nvPr>
        </p:nvSpPr>
        <p:spPr/>
        <p:txBody>
          <a:bodyPr/>
          <a:lstStyle/>
          <a:p>
            <a:r>
              <a:rPr lang="es-ES" dirty="0" smtClean="0"/>
              <a:t>Problemas o necesidades cubre</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25892154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 4</a:t>
            </a:r>
            <a:endParaRPr lang="en-US" dirty="0"/>
          </a:p>
        </p:txBody>
      </p:sp>
      <p:sp>
        <p:nvSpPr>
          <p:cNvPr id="3" name="Marcador de contenido 2"/>
          <p:cNvSpPr>
            <a:spLocks noGrp="1"/>
          </p:cNvSpPr>
          <p:nvPr>
            <p:ph idx="1"/>
          </p:nvPr>
        </p:nvSpPr>
        <p:spPr/>
        <p:txBody>
          <a:bodyPr/>
          <a:lstStyle/>
          <a:p>
            <a:r>
              <a:rPr lang="es-ES" dirty="0" smtClean="0"/>
              <a:t>Soluciones aportas</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689645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 5</a:t>
            </a:r>
            <a:endParaRPr lang="en-US" dirty="0"/>
          </a:p>
        </p:txBody>
      </p:sp>
      <p:sp>
        <p:nvSpPr>
          <p:cNvPr id="3" name="Marcador de contenido 2"/>
          <p:cNvSpPr>
            <a:spLocks noGrp="1"/>
          </p:cNvSpPr>
          <p:nvPr>
            <p:ph idx="1"/>
          </p:nvPr>
        </p:nvSpPr>
        <p:spPr/>
        <p:txBody>
          <a:bodyPr/>
          <a:lstStyle/>
          <a:p>
            <a:r>
              <a:rPr lang="es-ES" dirty="0" smtClean="0"/>
              <a:t>Beneficio principal</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3622003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 6</a:t>
            </a:r>
            <a:endParaRPr lang="en-US" dirty="0"/>
          </a:p>
        </p:txBody>
      </p:sp>
      <p:sp>
        <p:nvSpPr>
          <p:cNvPr id="3" name="Marcador de contenido 2"/>
          <p:cNvSpPr>
            <a:spLocks noGrp="1"/>
          </p:cNvSpPr>
          <p:nvPr>
            <p:ph idx="1"/>
          </p:nvPr>
        </p:nvSpPr>
        <p:spPr/>
        <p:txBody>
          <a:bodyPr/>
          <a:lstStyle/>
          <a:p>
            <a:r>
              <a:rPr lang="es-ES" dirty="0" smtClean="0"/>
              <a:t>¿Por qué tu o tu proyecto son importantes?</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2695757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Paso 7</a:t>
            </a:r>
            <a:endParaRPr lang="en-US" dirty="0"/>
          </a:p>
        </p:txBody>
      </p:sp>
      <p:sp>
        <p:nvSpPr>
          <p:cNvPr id="3" name="Marcador de contenido 2"/>
          <p:cNvSpPr>
            <a:spLocks noGrp="1"/>
          </p:cNvSpPr>
          <p:nvPr>
            <p:ph idx="1"/>
          </p:nvPr>
        </p:nvSpPr>
        <p:spPr/>
        <p:txBody>
          <a:bodyPr/>
          <a:lstStyle/>
          <a:p>
            <a:r>
              <a:rPr lang="es-ES" dirty="0" smtClean="0"/>
              <a:t>Llamada a la acción final</a:t>
            </a:r>
            <a:endParaRPr lang="en-US" dirty="0"/>
          </a:p>
        </p:txBody>
      </p:sp>
      <p:pic>
        <p:nvPicPr>
          <p:cNvPr id="4" name="Imagen 3"/>
          <p:cNvPicPr>
            <a:picLocks noChangeAspect="1"/>
          </p:cNvPicPr>
          <p:nvPr/>
        </p:nvPicPr>
        <p:blipFill>
          <a:blip r:embed="rId2"/>
          <a:stretch>
            <a:fillRect/>
          </a:stretch>
        </p:blipFill>
        <p:spPr>
          <a:xfrm>
            <a:off x="2907792" y="2657856"/>
            <a:ext cx="7620000" cy="3810000"/>
          </a:xfrm>
          <a:prstGeom prst="rect">
            <a:avLst/>
          </a:prstGeom>
        </p:spPr>
      </p:pic>
    </p:spTree>
    <p:extLst>
      <p:ext uri="{BB962C8B-B14F-4D97-AF65-F5344CB8AC3E}">
        <p14:creationId xmlns:p14="http://schemas.microsoft.com/office/powerpoint/2010/main" val="419903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rotWithShape="1">
          <a:blip r:embed="rId2"/>
          <a:srcRect l="29218" t="34528" r="21502" b="27234"/>
          <a:stretch/>
        </p:blipFill>
        <p:spPr>
          <a:xfrm>
            <a:off x="1895699" y="1264555"/>
            <a:ext cx="9259981" cy="4041648"/>
          </a:xfrm>
          <a:prstGeom prst="rect">
            <a:avLst/>
          </a:prstGeom>
        </p:spPr>
      </p:pic>
    </p:spTree>
    <p:extLst>
      <p:ext uri="{BB962C8B-B14F-4D97-AF65-F5344CB8AC3E}">
        <p14:creationId xmlns:p14="http://schemas.microsoft.com/office/powerpoint/2010/main" val="2412278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rotWithShape="1">
          <a:blip r:embed="rId2"/>
          <a:srcRect l="29490" t="36465" r="16873" b="32073"/>
          <a:stretch/>
        </p:blipFill>
        <p:spPr>
          <a:xfrm>
            <a:off x="1788001" y="1905000"/>
            <a:ext cx="9422543" cy="3108960"/>
          </a:xfrm>
          <a:prstGeom prst="rect">
            <a:avLst/>
          </a:prstGeom>
        </p:spPr>
      </p:pic>
    </p:spTree>
    <p:extLst>
      <p:ext uri="{BB962C8B-B14F-4D97-AF65-F5344CB8AC3E}">
        <p14:creationId xmlns:p14="http://schemas.microsoft.com/office/powerpoint/2010/main" val="2711753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38414" y="714356"/>
            <a:ext cx="7472386" cy="706090"/>
          </a:xfrm>
        </p:spPr>
        <p:txBody>
          <a:bodyPr>
            <a:normAutofit fontScale="90000"/>
          </a:bodyPr>
          <a:lstStyle/>
          <a:p>
            <a:r>
              <a:rPr lang="es-MX" sz="2800" dirty="0" err="1" smtClean="0"/>
              <a:t>Elevator</a:t>
            </a:r>
            <a:r>
              <a:rPr lang="es-MX" sz="2800" dirty="0" smtClean="0"/>
              <a:t> </a:t>
            </a:r>
            <a:r>
              <a:rPr lang="es-MX" sz="2800" dirty="0"/>
              <a:t>PITCH</a:t>
            </a:r>
            <a:r>
              <a:rPr lang="es-MX" sz="2800" b="1" dirty="0"/>
              <a:t/>
            </a:r>
            <a:br>
              <a:rPr lang="es-MX" sz="2800" b="1" dirty="0"/>
            </a:br>
            <a:endParaRPr lang="es-MX" sz="2800" u="sng" dirty="0"/>
          </a:p>
        </p:txBody>
      </p:sp>
      <p:sp>
        <p:nvSpPr>
          <p:cNvPr id="3" name="Marcador de contenido 2"/>
          <p:cNvSpPr>
            <a:spLocks noGrp="1"/>
          </p:cNvSpPr>
          <p:nvPr>
            <p:ph idx="1"/>
          </p:nvPr>
        </p:nvSpPr>
        <p:spPr>
          <a:xfrm>
            <a:off x="1941240" y="1420446"/>
            <a:ext cx="9189501" cy="4356899"/>
          </a:xfrm>
        </p:spPr>
        <p:txBody>
          <a:bodyPr>
            <a:normAutofit fontScale="32500" lnSpcReduction="20000"/>
          </a:bodyPr>
          <a:lstStyle/>
          <a:p>
            <a:pPr marL="0" indent="0" algn="ctr">
              <a:buNone/>
            </a:pPr>
            <a:r>
              <a:rPr lang="es-MX" sz="8600" b="1" u="sng" dirty="0" smtClean="0">
                <a:latin typeface="Arial" panose="020B0604020202020204" pitchFamily="34" charset="0"/>
                <a:cs typeface="Arial" panose="020B0604020202020204" pitchFamily="34" charset="0"/>
              </a:rPr>
              <a:t> </a:t>
            </a:r>
            <a:endParaRPr lang="es-MX" sz="8600" b="1" u="sng" dirty="0">
              <a:latin typeface="Arial" panose="020B0604020202020204" pitchFamily="34" charset="0"/>
              <a:cs typeface="Arial" panose="020B0604020202020204" pitchFamily="34" charset="0"/>
            </a:endParaRPr>
          </a:p>
          <a:p>
            <a:pPr algn="just"/>
            <a:r>
              <a:rPr lang="es-MX" sz="7200" dirty="0"/>
              <a:t>El Elevator PITCH, es una presentación muy sintética de la empresa y/o proyecto que debe ser capaz de interesar a un interlocutor en pocos segundos para que quiera saber más acerca del negocio.</a:t>
            </a:r>
          </a:p>
          <a:p>
            <a:pPr algn="just"/>
            <a:endParaRPr lang="es-MX" sz="7200" dirty="0"/>
          </a:p>
          <a:p>
            <a:pPr algn="just"/>
            <a:r>
              <a:rPr lang="es-MX" sz="7200" dirty="0"/>
              <a:t>Dado que el tiempo es muy limitado, el principal objetivo del discurso es conseguir que el mensaje sea escuchado para que se decida dar más tiempo para hablar en detalle del proyecto</a:t>
            </a:r>
          </a:p>
          <a:p>
            <a:pPr algn="just">
              <a:buNone/>
            </a:pPr>
            <a:r>
              <a:rPr lang="es-MX" sz="7200" dirty="0"/>
              <a:t> </a:t>
            </a:r>
            <a:endParaRPr lang="es-MX" sz="7200" dirty="0"/>
          </a:p>
        </p:txBody>
      </p:sp>
      <p:pic>
        <p:nvPicPr>
          <p:cNvPr id="4" name="Imagen 3"/>
          <p:cNvPicPr>
            <a:picLocks noChangeAspect="1"/>
          </p:cNvPicPr>
          <p:nvPr/>
        </p:nvPicPr>
        <p:blipFill>
          <a:blip r:embed="rId2"/>
          <a:stretch>
            <a:fillRect/>
          </a:stretch>
        </p:blipFill>
        <p:spPr>
          <a:xfrm>
            <a:off x="4859274" y="4541593"/>
            <a:ext cx="3699510" cy="1941842"/>
          </a:xfrm>
          <a:prstGeom prst="rect">
            <a:avLst/>
          </a:prstGeom>
        </p:spPr>
      </p:pic>
    </p:spTree>
    <p:extLst>
      <p:ext uri="{BB962C8B-B14F-4D97-AF65-F5344CB8AC3E}">
        <p14:creationId xmlns:p14="http://schemas.microsoft.com/office/powerpoint/2010/main" val="1092257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rotWithShape="1">
          <a:blip r:embed="rId2"/>
          <a:srcRect l="29217" t="29687" r="14696" b="31106"/>
          <a:stretch/>
        </p:blipFill>
        <p:spPr>
          <a:xfrm>
            <a:off x="1803963" y="1572768"/>
            <a:ext cx="9534598" cy="3749040"/>
          </a:xfrm>
          <a:prstGeom prst="rect">
            <a:avLst/>
          </a:prstGeom>
        </p:spPr>
      </p:pic>
    </p:spTree>
    <p:extLst>
      <p:ext uri="{BB962C8B-B14F-4D97-AF65-F5344CB8AC3E}">
        <p14:creationId xmlns:p14="http://schemas.microsoft.com/office/powerpoint/2010/main" val="1053428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Componentes clave de un pitch:</a:t>
            </a:r>
            <a:br>
              <a:rPr lang="es-ES" dirty="0"/>
            </a:br>
            <a:endParaRPr lang="en-US" dirty="0"/>
          </a:p>
        </p:txBody>
      </p:sp>
      <p:sp>
        <p:nvSpPr>
          <p:cNvPr id="3" name="Marcador de contenido 2"/>
          <p:cNvSpPr>
            <a:spLocks noGrp="1"/>
          </p:cNvSpPr>
          <p:nvPr>
            <p:ph idx="1"/>
          </p:nvPr>
        </p:nvSpPr>
        <p:spPr>
          <a:xfrm>
            <a:off x="2121408" y="2133600"/>
            <a:ext cx="9383204" cy="4596384"/>
          </a:xfrm>
        </p:spPr>
        <p:txBody>
          <a:bodyPr>
            <a:normAutofit/>
          </a:bodyPr>
          <a:lstStyle/>
          <a:p>
            <a:pPr fontAlgn="ctr"/>
            <a:r>
              <a:rPr lang="es-ES" b="1" dirty="0" smtClean="0"/>
              <a:t>Claridad</a:t>
            </a:r>
            <a:r>
              <a:rPr lang="es-ES" b="1" dirty="0"/>
              <a:t>:</a:t>
            </a:r>
            <a:r>
              <a:rPr lang="es-ES" dirty="0"/>
              <a:t> El mensaje debe ser fácil de entender y directo. </a:t>
            </a:r>
          </a:p>
          <a:p>
            <a:pPr fontAlgn="ctr"/>
            <a:r>
              <a:rPr lang="es-ES" b="1" dirty="0"/>
              <a:t>Brevedad:</a:t>
            </a:r>
            <a:r>
              <a:rPr lang="es-ES" dirty="0"/>
              <a:t> Debe ser conciso, idealmente de 30 segundos a unos pocos minutos, dependiendo del contexto. </a:t>
            </a:r>
          </a:p>
          <a:p>
            <a:pPr fontAlgn="ctr"/>
            <a:r>
              <a:rPr lang="es-ES" b="1" dirty="0"/>
              <a:t>Enfoque en el valor:</a:t>
            </a:r>
            <a:r>
              <a:rPr lang="es-ES" dirty="0"/>
              <a:t> Debe resaltar los beneficios y el valor que ofrece la idea o producto. </a:t>
            </a:r>
          </a:p>
          <a:p>
            <a:pPr fontAlgn="ctr"/>
            <a:r>
              <a:rPr lang="es-ES" b="1" dirty="0"/>
              <a:t>Llamada a la acción:</a:t>
            </a:r>
            <a:r>
              <a:rPr lang="es-ES" dirty="0"/>
              <a:t> Debe incluir un llamado claro a la acción, indicando qué se espera que haga la audiencia después de la presentación. </a:t>
            </a:r>
          </a:p>
          <a:p>
            <a:pPr fontAlgn="ctr"/>
            <a:r>
              <a:rPr lang="es-ES" b="1" dirty="0"/>
              <a:t>Historia o narrativa:</a:t>
            </a:r>
            <a:r>
              <a:rPr lang="es-ES" dirty="0"/>
              <a:t> Un buen pitch a menudo cuenta una historia o presenta un problema que resuelve. </a:t>
            </a:r>
          </a:p>
          <a:p>
            <a:pPr fontAlgn="ctr"/>
            <a:r>
              <a:rPr lang="es-ES" b="1" dirty="0"/>
              <a:t>Originalidad:</a:t>
            </a:r>
            <a:r>
              <a:rPr lang="es-ES" dirty="0"/>
              <a:t> Debe destacar lo que diferencia tu propuesta de otras. </a:t>
            </a:r>
          </a:p>
          <a:p>
            <a:r>
              <a:rPr lang="es-ES" b="1" dirty="0"/>
              <a:t>Adaptabilidad:</a:t>
            </a:r>
            <a:r>
              <a:rPr lang="es-ES" dirty="0"/>
              <a:t> Se puede adaptar al público objetivo y al contexto de la presentación. </a:t>
            </a:r>
          </a:p>
          <a:p>
            <a:endParaRPr lang="en-US" dirty="0"/>
          </a:p>
        </p:txBody>
      </p:sp>
    </p:spTree>
    <p:extLst>
      <p:ext uri="{BB962C8B-B14F-4D97-AF65-F5344CB8AC3E}">
        <p14:creationId xmlns:p14="http://schemas.microsoft.com/office/powerpoint/2010/main" val="4016269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ENTREVISTA DE TRABAJO</a:t>
            </a:r>
            <a:endParaRPr lang="en-US" dirty="0"/>
          </a:p>
        </p:txBody>
      </p:sp>
      <p:sp>
        <p:nvSpPr>
          <p:cNvPr id="3" name="Marcador de contenido 2"/>
          <p:cNvSpPr>
            <a:spLocks noGrp="1"/>
          </p:cNvSpPr>
          <p:nvPr>
            <p:ph idx="1"/>
          </p:nvPr>
        </p:nvSpPr>
        <p:spPr/>
        <p:txBody>
          <a:bodyPr/>
          <a:lstStyle/>
          <a:p>
            <a:pPr algn="just"/>
            <a:r>
              <a:rPr lang="es-ES" sz="2400" i="1" dirty="0"/>
              <a:t>Soy Kelly, especialista de </a:t>
            </a:r>
            <a:r>
              <a:rPr lang="es-ES" sz="2400" i="1" dirty="0" smtClean="0"/>
              <a:t>Apoyo </a:t>
            </a:r>
            <a:r>
              <a:rPr lang="es-ES" sz="2400" i="1" dirty="0" err="1"/>
              <a:t>Enterprises</a:t>
            </a:r>
            <a:r>
              <a:rPr lang="es-ES" sz="2400" i="1" dirty="0"/>
              <a:t>. Elegí hacer la carrera en gestión de proyectos porque me apasiona y ahora puedo decir, con orgullo, que he logrado marcar una diferencia real en la vida de la gente. Es el motivo por el que quiero avanzar en mi carrera con un empleador que comparta los mismos valores. Sé que gracias al perfil que me distingue puedo hacer aportes excelentes en su empresa. Porque, además, ya tengo la experiencia de haber logrado buenos resultados en otros proyectos clave.</a:t>
            </a:r>
            <a:endParaRPr lang="es-ES" sz="2400" dirty="0"/>
          </a:p>
          <a:p>
            <a:endParaRPr lang="en-US" dirty="0"/>
          </a:p>
        </p:txBody>
      </p:sp>
    </p:spTree>
    <p:extLst>
      <p:ext uri="{BB962C8B-B14F-4D97-AF65-F5344CB8AC3E}">
        <p14:creationId xmlns:p14="http://schemas.microsoft.com/office/powerpoint/2010/main" val="1334736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EJEMPLO PARA VENTAS</a:t>
            </a:r>
            <a:endParaRPr lang="en-US" dirty="0"/>
          </a:p>
        </p:txBody>
      </p:sp>
      <p:sp>
        <p:nvSpPr>
          <p:cNvPr id="3" name="Marcador de contenido 2"/>
          <p:cNvSpPr>
            <a:spLocks noGrp="1"/>
          </p:cNvSpPr>
          <p:nvPr>
            <p:ph idx="1"/>
          </p:nvPr>
        </p:nvSpPr>
        <p:spPr/>
        <p:txBody>
          <a:bodyPr>
            <a:normAutofit fontScale="92500" lnSpcReduction="10000"/>
          </a:bodyPr>
          <a:lstStyle/>
          <a:p>
            <a:pPr algn="just"/>
            <a:r>
              <a:rPr lang="es-ES" sz="2400" i="1" dirty="0"/>
              <a:t>Hemos tenido grandes dificultades para migrar el equipo al trabajo remoto. Las comunicaciones no fueron organizadas y era muy difícil encontrar la información correcta para ejecutar los proyectos. Pero, por suerte, hallamos una solución a todos nuestros problemas. Implementamos herramientas para gestión de proyectos que no solo mejoraron la productividad, sino que además, favorecieron al trabajo en equipo en general. Cada empresa se puede inclinar por herramientas diferentes, pero puedo garantizar, sin lugar a dudas, que nuestro software es el mejor para conectar los objetivos con el trabajo necesario para lograrlos.</a:t>
            </a:r>
            <a:endParaRPr lang="es-ES" sz="2400" dirty="0"/>
          </a:p>
          <a:p>
            <a:endParaRPr lang="en-US" dirty="0"/>
          </a:p>
        </p:txBody>
      </p:sp>
    </p:spTree>
    <p:extLst>
      <p:ext uri="{BB962C8B-B14F-4D97-AF65-F5344CB8AC3E}">
        <p14:creationId xmlns:p14="http://schemas.microsoft.com/office/powerpoint/2010/main" val="1008637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sp>
        <p:nvSpPr>
          <p:cNvPr id="3" name="2 Marcador de contenido"/>
          <p:cNvSpPr>
            <a:spLocks noGrp="1"/>
          </p:cNvSpPr>
          <p:nvPr>
            <p:ph idx="1"/>
          </p:nvPr>
        </p:nvSpPr>
        <p:spPr>
          <a:xfrm>
            <a:off x="1878676" y="1600201"/>
            <a:ext cx="8332124" cy="4525963"/>
          </a:xfrm>
        </p:spPr>
        <p:txBody>
          <a:bodyPr>
            <a:normAutofit/>
          </a:bodyPr>
          <a:lstStyle/>
          <a:p>
            <a:pPr algn="just"/>
            <a:r>
              <a:rPr lang="es-ES_tradnl" sz="2700" dirty="0"/>
              <a:t>El </a:t>
            </a:r>
            <a:r>
              <a:rPr lang="es-ES_tradnl" sz="2700" dirty="0" err="1"/>
              <a:t>Elevator</a:t>
            </a:r>
            <a:r>
              <a:rPr lang="es-ES_tradnl" sz="2700" dirty="0"/>
              <a:t> </a:t>
            </a:r>
            <a:r>
              <a:rPr lang="es-ES_tradnl" sz="2700" dirty="0" err="1"/>
              <a:t>Pitch</a:t>
            </a:r>
            <a:r>
              <a:rPr lang="es-ES_tradnl" sz="2700" dirty="0"/>
              <a:t> es la presentación de un negocio, empresa o producto a un potencial comprador o inversor en un corto periodo de tiempo. </a:t>
            </a:r>
          </a:p>
          <a:p>
            <a:pPr algn="just"/>
            <a:endParaRPr lang="es-ES_tradnl" sz="2700" dirty="0"/>
          </a:p>
          <a:p>
            <a:pPr algn="just"/>
            <a:r>
              <a:rPr lang="es-ES_tradnl" sz="2700" dirty="0"/>
              <a:t>La idea surge a partir de un escenario de cómo vender el negocio a un posible comprador si lo encontramos en un ascensor. </a:t>
            </a:r>
          </a:p>
        </p:txBody>
      </p:sp>
    </p:spTree>
    <p:extLst>
      <p:ext uri="{BB962C8B-B14F-4D97-AF65-F5344CB8AC3E}">
        <p14:creationId xmlns:p14="http://schemas.microsoft.com/office/powerpoint/2010/main" val="2467888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rotWithShape="1">
          <a:blip r:embed="rId2"/>
          <a:srcRect l="33079" t="44955" r="18160" b="22922"/>
          <a:stretch/>
        </p:blipFill>
        <p:spPr>
          <a:xfrm>
            <a:off x="1836093" y="1521229"/>
            <a:ext cx="9960236" cy="3690851"/>
          </a:xfrm>
          <a:prstGeom prst="rect">
            <a:avLst/>
          </a:prstGeom>
        </p:spPr>
      </p:pic>
    </p:spTree>
    <p:extLst>
      <p:ext uri="{BB962C8B-B14F-4D97-AF65-F5344CB8AC3E}">
        <p14:creationId xmlns:p14="http://schemas.microsoft.com/office/powerpoint/2010/main" val="2823570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sp>
        <p:nvSpPr>
          <p:cNvPr id="3" name="2 Marcador de contenido"/>
          <p:cNvSpPr>
            <a:spLocks noGrp="1"/>
          </p:cNvSpPr>
          <p:nvPr>
            <p:ph idx="1"/>
          </p:nvPr>
        </p:nvSpPr>
        <p:spPr>
          <a:xfrm>
            <a:off x="2524100" y="1600201"/>
            <a:ext cx="7686700" cy="4525963"/>
          </a:xfrm>
        </p:spPr>
        <p:txBody>
          <a:bodyPr>
            <a:normAutofit/>
          </a:bodyPr>
          <a:lstStyle/>
          <a:p>
            <a:pPr algn="just"/>
            <a:r>
              <a:rPr lang="es-ES_tradnl" dirty="0" smtClean="0"/>
              <a:t>Nunca sabremos realmente en qué momento y bajo qué circunstancias podríamos encontrarnos con una persona interesada en invertir en nuestra compañía.</a:t>
            </a:r>
          </a:p>
          <a:p>
            <a:pPr algn="just"/>
            <a:endParaRPr lang="es-ES_tradnl" dirty="0" smtClean="0"/>
          </a:p>
          <a:p>
            <a:pPr algn="just"/>
            <a:r>
              <a:rPr lang="es-ES_tradnl" dirty="0" smtClean="0"/>
              <a:t>Por ese motivo resulta extremadamente importante tener un discurso de '</a:t>
            </a:r>
            <a:r>
              <a:rPr lang="es-ES_tradnl" dirty="0" err="1" smtClean="0"/>
              <a:t>elevator</a:t>
            </a:r>
            <a:r>
              <a:rPr lang="es-ES_tradnl" dirty="0" smtClean="0"/>
              <a:t> </a:t>
            </a:r>
            <a:r>
              <a:rPr lang="es-ES_tradnl" dirty="0" err="1" smtClean="0"/>
              <a:t>pitch</a:t>
            </a:r>
            <a:r>
              <a:rPr lang="es-ES_tradnl" dirty="0" smtClean="0"/>
              <a:t>’ bien estructurado y aprendido para poder captar la atención del interlocutor en unos pocos minutos</a:t>
            </a:r>
          </a:p>
          <a:p>
            <a:pPr marL="0" indent="0" algn="just">
              <a:buNone/>
            </a:pPr>
            <a:r>
              <a:rPr lang="es-ES_tradnl" dirty="0" smtClean="0"/>
              <a:t> </a:t>
            </a:r>
            <a:endParaRPr lang="es-MX" dirty="0" smtClean="0"/>
          </a:p>
        </p:txBody>
      </p:sp>
    </p:spTree>
    <p:extLst>
      <p:ext uri="{BB962C8B-B14F-4D97-AF65-F5344CB8AC3E}">
        <p14:creationId xmlns:p14="http://schemas.microsoft.com/office/powerpoint/2010/main" val="828192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Qué es un Elevator Pitch</a:t>
            </a:r>
            <a:endParaRPr lang="es-MX" dirty="0"/>
          </a:p>
        </p:txBody>
      </p:sp>
      <p:sp>
        <p:nvSpPr>
          <p:cNvPr id="3" name="2 Marcador de contenido"/>
          <p:cNvSpPr>
            <a:spLocks noGrp="1"/>
          </p:cNvSpPr>
          <p:nvPr>
            <p:ph idx="1"/>
          </p:nvPr>
        </p:nvSpPr>
        <p:spPr>
          <a:xfrm>
            <a:off x="2514600" y="1524000"/>
            <a:ext cx="7972452" cy="6248400"/>
          </a:xfrm>
        </p:spPr>
        <p:txBody>
          <a:bodyPr>
            <a:normAutofit/>
          </a:bodyPr>
          <a:lstStyle/>
          <a:p>
            <a:pPr algn="just">
              <a:lnSpc>
                <a:spcPct val="150000"/>
              </a:lnSpc>
            </a:pPr>
            <a:r>
              <a:rPr lang="es-ES_tradnl" dirty="0" smtClean="0">
                <a:latin typeface="Arial"/>
              </a:rPr>
              <a:t>Se le considera una metáfora que ilustra que al subir a un ascensor tengas la capacidad de transmitir tu proyecto empresarial y despertar interés para una segunda cita. </a:t>
            </a:r>
          </a:p>
          <a:p>
            <a:pPr algn="just">
              <a:lnSpc>
                <a:spcPct val="150000"/>
              </a:lnSpc>
              <a:buNone/>
            </a:pPr>
            <a:r>
              <a:rPr lang="es-ES_tradnl" b="1" dirty="0" smtClean="0">
                <a:latin typeface="Arial"/>
              </a:rPr>
              <a:t>           Todo esto en 2 o 3 minutos</a:t>
            </a:r>
            <a:r>
              <a:rPr lang="es-ES_tradnl" dirty="0" smtClean="0"/>
              <a:t> </a:t>
            </a:r>
          </a:p>
        </p:txBody>
      </p:sp>
    </p:spTree>
    <p:extLst>
      <p:ext uri="{BB962C8B-B14F-4D97-AF65-F5344CB8AC3E}">
        <p14:creationId xmlns:p14="http://schemas.microsoft.com/office/powerpoint/2010/main" val="1708658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Tipos de pitch:</a:t>
            </a:r>
            <a:br>
              <a:rPr lang="es-ES" dirty="0"/>
            </a:br>
            <a:endParaRPr lang="en-US" dirty="0"/>
          </a:p>
        </p:txBody>
      </p:sp>
      <p:sp>
        <p:nvSpPr>
          <p:cNvPr id="3" name="Marcador de contenido 2"/>
          <p:cNvSpPr>
            <a:spLocks noGrp="1"/>
          </p:cNvSpPr>
          <p:nvPr>
            <p:ph idx="1"/>
          </p:nvPr>
        </p:nvSpPr>
        <p:spPr/>
        <p:txBody>
          <a:bodyPr/>
          <a:lstStyle/>
          <a:p>
            <a:pPr fontAlgn="ctr"/>
            <a:r>
              <a:rPr lang="es-ES" b="1" dirty="0" err="1" smtClean="0"/>
              <a:t>Elevator</a:t>
            </a:r>
            <a:r>
              <a:rPr lang="es-ES" b="1" dirty="0" smtClean="0"/>
              <a:t> </a:t>
            </a:r>
            <a:r>
              <a:rPr lang="es-ES" b="1" dirty="0"/>
              <a:t>Pitch:</a:t>
            </a:r>
            <a:r>
              <a:rPr lang="es-ES" dirty="0"/>
              <a:t> Una presentación muy breve (30-60 segundos) para captar la atención rápidamente. </a:t>
            </a:r>
          </a:p>
          <a:p>
            <a:pPr fontAlgn="ctr"/>
            <a:r>
              <a:rPr lang="es-ES" b="1" dirty="0"/>
              <a:t>Pitch de ventas:</a:t>
            </a:r>
            <a:r>
              <a:rPr lang="es-ES" dirty="0"/>
              <a:t> Presentación más detallada para persuadir a clientes potenciales. </a:t>
            </a:r>
          </a:p>
          <a:p>
            <a:r>
              <a:rPr lang="es-ES" b="1" dirty="0"/>
              <a:t>Pitch de inversores:</a:t>
            </a:r>
            <a:r>
              <a:rPr lang="es-ES" dirty="0"/>
              <a:t> Presentación enfocada en convencer a inversores de financiar un proyecto. </a:t>
            </a:r>
          </a:p>
          <a:p>
            <a:endParaRPr lang="en-US" dirty="0"/>
          </a:p>
        </p:txBody>
      </p:sp>
      <p:sp>
        <p:nvSpPr>
          <p:cNvPr id="4" name="CuadroTexto 3"/>
          <p:cNvSpPr txBox="1"/>
          <p:nvPr/>
        </p:nvSpPr>
        <p:spPr>
          <a:xfrm>
            <a:off x="2944368" y="6327648"/>
            <a:ext cx="8560244" cy="369332"/>
          </a:xfrm>
          <a:prstGeom prst="rect">
            <a:avLst/>
          </a:prstGeom>
          <a:noFill/>
        </p:spPr>
        <p:txBody>
          <a:bodyPr wrap="square" rtlCol="0">
            <a:spAutoFit/>
          </a:bodyPr>
          <a:lstStyle/>
          <a:p>
            <a:r>
              <a:rPr lang="en-US" dirty="0" smtClean="0"/>
              <a:t>https://asana.com/es/resources/elevator-pitch-examples</a:t>
            </a:r>
            <a:endParaRPr lang="en-US" dirty="0"/>
          </a:p>
        </p:txBody>
      </p:sp>
    </p:spTree>
    <p:extLst>
      <p:ext uri="{BB962C8B-B14F-4D97-AF65-F5344CB8AC3E}">
        <p14:creationId xmlns:p14="http://schemas.microsoft.com/office/powerpoint/2010/main" val="117859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15680" y="274638"/>
            <a:ext cx="6995120" cy="1143000"/>
          </a:xfrm>
        </p:spPr>
        <p:txBody>
          <a:bodyPr/>
          <a:lstStyle/>
          <a:p>
            <a:r>
              <a:rPr lang="es-MX" b="1" dirty="0" smtClean="0"/>
              <a:t>¿Cómo hacerlo ?</a:t>
            </a:r>
            <a:endParaRPr lang="es-MX" dirty="0"/>
          </a:p>
        </p:txBody>
      </p:sp>
      <p:sp>
        <p:nvSpPr>
          <p:cNvPr id="3" name="2 Marcador de contenido"/>
          <p:cNvSpPr>
            <a:spLocks noGrp="1"/>
          </p:cNvSpPr>
          <p:nvPr>
            <p:ph idx="1"/>
          </p:nvPr>
        </p:nvSpPr>
        <p:spPr>
          <a:xfrm>
            <a:off x="1666920" y="1417638"/>
            <a:ext cx="7355160" cy="4625989"/>
          </a:xfrm>
        </p:spPr>
        <p:txBody>
          <a:bodyPr>
            <a:normAutofit/>
          </a:bodyPr>
          <a:lstStyle/>
          <a:p>
            <a:pPr algn="just"/>
            <a:r>
              <a:rPr lang="es-MX" dirty="0">
                <a:latin typeface="Arial" pitchFamily="34" charset="0"/>
                <a:cs typeface="Arial" pitchFamily="34" charset="0"/>
              </a:rPr>
              <a:t>Es importante contestar 6 preguntas básicas</a:t>
            </a:r>
          </a:p>
          <a:p>
            <a:pPr algn="just"/>
            <a:endParaRPr lang="es-MX" dirty="0">
              <a:latin typeface="Arial" pitchFamily="34" charset="0"/>
              <a:cs typeface="Arial" pitchFamily="34" charset="0"/>
            </a:endParaRPr>
          </a:p>
          <a:p>
            <a:pPr algn="just"/>
            <a:r>
              <a:rPr lang="es-MX" dirty="0">
                <a:latin typeface="Arial" pitchFamily="34" charset="0"/>
                <a:cs typeface="Arial" pitchFamily="34" charset="0"/>
              </a:rPr>
              <a:t>¿ Cuál es tu proyecto ?</a:t>
            </a:r>
          </a:p>
          <a:p>
            <a:pPr algn="just"/>
            <a:r>
              <a:rPr lang="es-MX" dirty="0">
                <a:latin typeface="Arial" pitchFamily="34" charset="0"/>
                <a:cs typeface="Arial" pitchFamily="34" charset="0"/>
              </a:rPr>
              <a:t>¿ Quién es tu audiencia ?</a:t>
            </a:r>
          </a:p>
          <a:p>
            <a:pPr algn="just"/>
            <a:r>
              <a:rPr lang="es-MX" dirty="0">
                <a:latin typeface="Arial" pitchFamily="34" charset="0"/>
                <a:cs typeface="Arial" pitchFamily="34" charset="0"/>
              </a:rPr>
              <a:t>¿ Qué problemática resuelves ?</a:t>
            </a:r>
          </a:p>
          <a:p>
            <a:pPr algn="just"/>
            <a:r>
              <a:rPr lang="es-MX" dirty="0">
                <a:latin typeface="Arial" pitchFamily="34" charset="0"/>
                <a:cs typeface="Arial" pitchFamily="34" charset="0"/>
              </a:rPr>
              <a:t>¿ Cómo </a:t>
            </a:r>
            <a:r>
              <a:rPr lang="es-MX" dirty="0" smtClean="0">
                <a:latin typeface="Arial" pitchFamily="34" charset="0"/>
                <a:cs typeface="Arial" pitchFamily="34" charset="0"/>
              </a:rPr>
              <a:t> </a:t>
            </a:r>
            <a:r>
              <a:rPr lang="es-MX" dirty="0">
                <a:latin typeface="Arial" pitchFamily="34" charset="0"/>
                <a:cs typeface="Arial" pitchFamily="34" charset="0"/>
              </a:rPr>
              <a:t>tu proyecto puede resolver la problemática ?</a:t>
            </a:r>
          </a:p>
          <a:p>
            <a:pPr algn="just"/>
            <a:r>
              <a:rPr lang="es-MX" dirty="0">
                <a:latin typeface="Arial" pitchFamily="34" charset="0"/>
                <a:cs typeface="Arial" pitchFamily="34" charset="0"/>
              </a:rPr>
              <a:t>¿ Quién está detrás del proyecto ?</a:t>
            </a:r>
          </a:p>
          <a:p>
            <a:pPr algn="just"/>
            <a:r>
              <a:rPr lang="es-MX" dirty="0">
                <a:latin typeface="Arial" pitchFamily="34" charset="0"/>
                <a:cs typeface="Arial" pitchFamily="34" charset="0"/>
              </a:rPr>
              <a:t>¿ Qué hace que el proyecto sea especial?</a:t>
            </a:r>
          </a:p>
        </p:txBody>
      </p:sp>
      <p:pic>
        <p:nvPicPr>
          <p:cNvPr id="2" name="Imagen 1"/>
          <p:cNvPicPr>
            <a:picLocks noChangeAspect="1"/>
          </p:cNvPicPr>
          <p:nvPr/>
        </p:nvPicPr>
        <p:blipFill>
          <a:blip r:embed="rId2"/>
          <a:stretch>
            <a:fillRect/>
          </a:stretch>
        </p:blipFill>
        <p:spPr>
          <a:xfrm>
            <a:off x="7706106" y="1231424"/>
            <a:ext cx="4346448" cy="4998415"/>
          </a:xfrm>
          <a:prstGeom prst="rect">
            <a:avLst/>
          </a:prstGeom>
        </p:spPr>
      </p:pic>
    </p:spTree>
    <p:extLst>
      <p:ext uri="{BB962C8B-B14F-4D97-AF65-F5344CB8AC3E}">
        <p14:creationId xmlns:p14="http://schemas.microsoft.com/office/powerpoint/2010/main" val="213424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215680" y="274638"/>
            <a:ext cx="6995120" cy="1143000"/>
          </a:xfrm>
        </p:spPr>
        <p:txBody>
          <a:bodyPr/>
          <a:lstStyle/>
          <a:p>
            <a:r>
              <a:rPr lang="es-MX" b="1" dirty="0" smtClean="0"/>
              <a:t>¿Cómo hacerlo ?</a:t>
            </a:r>
            <a:endParaRPr lang="es-MX" dirty="0"/>
          </a:p>
        </p:txBody>
      </p:sp>
      <p:sp>
        <p:nvSpPr>
          <p:cNvPr id="3" name="2 Marcador de contenido"/>
          <p:cNvSpPr>
            <a:spLocks noGrp="1"/>
          </p:cNvSpPr>
          <p:nvPr>
            <p:ph idx="1"/>
          </p:nvPr>
        </p:nvSpPr>
        <p:spPr>
          <a:xfrm>
            <a:off x="2855640" y="1500175"/>
            <a:ext cx="7355160" cy="4625989"/>
          </a:xfrm>
        </p:spPr>
        <p:txBody>
          <a:bodyPr>
            <a:normAutofit/>
          </a:bodyPr>
          <a:lstStyle/>
          <a:p>
            <a:pPr algn="just">
              <a:lnSpc>
                <a:spcPct val="150000"/>
              </a:lnSpc>
            </a:pPr>
            <a:r>
              <a:rPr lang="es-MX" dirty="0">
                <a:latin typeface="Arial" pitchFamily="34" charset="0"/>
                <a:cs typeface="Arial" pitchFamily="34" charset="0"/>
              </a:rPr>
              <a:t>Preparar estas preguntas, es tener un discurso de elevador  (Elevetor Pitch) en 2 o 3 minutos con la finalidad de obtener una segunda cita y poder presentar el proyecto en un lugar y tiempo establecido, para obtener financiamento para su implementación.</a:t>
            </a:r>
          </a:p>
          <a:p>
            <a:pPr algn="just"/>
            <a:endParaRPr lang="es-MX" dirty="0">
              <a:latin typeface="Arial" pitchFamily="34" charset="0"/>
              <a:cs typeface="Arial" pitchFamily="34" charset="0"/>
            </a:endParaRPr>
          </a:p>
        </p:txBody>
      </p:sp>
      <p:pic>
        <p:nvPicPr>
          <p:cNvPr id="2" name="Imagen 1"/>
          <p:cNvPicPr>
            <a:picLocks noChangeAspect="1"/>
          </p:cNvPicPr>
          <p:nvPr/>
        </p:nvPicPr>
        <p:blipFill rotWithShape="1">
          <a:blip r:embed="rId2"/>
          <a:srcRect l="20658" t="19737"/>
          <a:stretch/>
        </p:blipFill>
        <p:spPr>
          <a:xfrm>
            <a:off x="3700218" y="3251580"/>
            <a:ext cx="6026044" cy="3428999"/>
          </a:xfrm>
          <a:prstGeom prst="rect">
            <a:avLst/>
          </a:prstGeom>
        </p:spPr>
      </p:pic>
    </p:spTree>
    <p:extLst>
      <p:ext uri="{BB962C8B-B14F-4D97-AF65-F5344CB8AC3E}">
        <p14:creationId xmlns:p14="http://schemas.microsoft.com/office/powerpoint/2010/main" val="1590754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TotalTime>
  <Words>588</Words>
  <Application>Microsoft Office PowerPoint</Application>
  <PresentationFormat>Panorámica</PresentationFormat>
  <Paragraphs>61</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Century Gothic</vt:lpstr>
      <vt:lpstr>Wingdings 3</vt:lpstr>
      <vt:lpstr>Espiral</vt:lpstr>
      <vt:lpstr>Elevator PITCH</vt:lpstr>
      <vt:lpstr>Elevator PITCH </vt:lpstr>
      <vt:lpstr>Introducción</vt:lpstr>
      <vt:lpstr>Presentación de PowerPoint</vt:lpstr>
      <vt:lpstr>Introducción</vt:lpstr>
      <vt:lpstr>Qué es un Elevator Pitch</vt:lpstr>
      <vt:lpstr>Tipos de pitch: </vt:lpstr>
      <vt:lpstr>¿Cómo hacerlo ?</vt:lpstr>
      <vt:lpstr>¿Cómo hacerlo ?</vt:lpstr>
      <vt:lpstr>Presentación de PowerPoint</vt:lpstr>
      <vt:lpstr>Pasos 1</vt:lpstr>
      <vt:lpstr>Pasos 2</vt:lpstr>
      <vt:lpstr>Pasos 3</vt:lpstr>
      <vt:lpstr>Paso 4</vt:lpstr>
      <vt:lpstr>Paso 5</vt:lpstr>
      <vt:lpstr>Paso 6</vt:lpstr>
      <vt:lpstr>Paso 7</vt:lpstr>
      <vt:lpstr>Presentación de PowerPoint</vt:lpstr>
      <vt:lpstr>Presentación de PowerPoint</vt:lpstr>
      <vt:lpstr>Presentación de PowerPoint</vt:lpstr>
      <vt:lpstr>Componentes clave de un pitch: </vt:lpstr>
      <vt:lpstr>EJEMPLO. ENTREVISTA DE TRABAJO</vt:lpstr>
      <vt:lpstr>EJEMPLO PARA VENTAS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VERONICA</dc:creator>
  <cp:lastModifiedBy>VERONICA</cp:lastModifiedBy>
  <cp:revision>4</cp:revision>
  <dcterms:created xsi:type="dcterms:W3CDTF">2025-06-26T10:08:32Z</dcterms:created>
  <dcterms:modified xsi:type="dcterms:W3CDTF">2025-06-26T10:41:03Z</dcterms:modified>
</cp:coreProperties>
</file>