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8F37D-BA88-4E9E-AC08-CFA701762F7D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AF914B63-128A-484D-A95E-F8D7B26482D7}">
      <dgm:prSet phldrT="[Texto]"/>
      <dgm:spPr/>
      <dgm:t>
        <a:bodyPr/>
        <a:lstStyle/>
        <a:p>
          <a:r>
            <a:rPr lang="es-ES" dirty="0"/>
            <a:t>Hipófisis </a:t>
          </a:r>
          <a:endParaRPr lang="es-EC" dirty="0"/>
        </a:p>
      </dgm:t>
    </dgm:pt>
    <dgm:pt modelId="{C26AEBFB-2682-4945-8B84-F7D1E6338550}" type="parTrans" cxnId="{376378C9-642C-49FB-836D-9F7517BADF60}">
      <dgm:prSet/>
      <dgm:spPr/>
      <dgm:t>
        <a:bodyPr/>
        <a:lstStyle/>
        <a:p>
          <a:endParaRPr lang="es-EC"/>
        </a:p>
      </dgm:t>
    </dgm:pt>
    <dgm:pt modelId="{2D9C97E3-2E44-4A2C-A2FE-62074AD026AD}" type="sibTrans" cxnId="{376378C9-642C-49FB-836D-9F7517BADF60}">
      <dgm:prSet/>
      <dgm:spPr/>
      <dgm:t>
        <a:bodyPr/>
        <a:lstStyle/>
        <a:p>
          <a:endParaRPr lang="es-EC"/>
        </a:p>
      </dgm:t>
    </dgm:pt>
    <dgm:pt modelId="{772379D0-195A-435A-B4A8-616EBFCC41A6}">
      <dgm:prSet phldrT="[Texto]"/>
      <dgm:spPr/>
      <dgm:t>
        <a:bodyPr/>
        <a:lstStyle/>
        <a:p>
          <a:r>
            <a:rPr lang="es-ES" dirty="0"/>
            <a:t>Adenohipófisis</a:t>
          </a:r>
          <a:endParaRPr lang="es-EC" dirty="0"/>
        </a:p>
      </dgm:t>
    </dgm:pt>
    <dgm:pt modelId="{6E72B718-FE46-452E-BD49-2378423B5AF8}" type="parTrans" cxnId="{59E308E5-5E5B-4070-A7AA-9A7ABE6EE91D}">
      <dgm:prSet/>
      <dgm:spPr/>
      <dgm:t>
        <a:bodyPr/>
        <a:lstStyle/>
        <a:p>
          <a:endParaRPr lang="es-EC"/>
        </a:p>
      </dgm:t>
    </dgm:pt>
    <dgm:pt modelId="{9D428810-513C-4325-AA99-200E08960540}" type="sibTrans" cxnId="{59E308E5-5E5B-4070-A7AA-9A7ABE6EE91D}">
      <dgm:prSet/>
      <dgm:spPr/>
      <dgm:t>
        <a:bodyPr/>
        <a:lstStyle/>
        <a:p>
          <a:endParaRPr lang="es-EC"/>
        </a:p>
      </dgm:t>
    </dgm:pt>
    <dgm:pt modelId="{22AA7F5F-FDBC-4F1D-BA37-6AF7E85E4322}">
      <dgm:prSet phldrT="[Texto]"/>
      <dgm:spPr/>
      <dgm:t>
        <a:bodyPr/>
        <a:lstStyle/>
        <a:p>
          <a:r>
            <a:rPr lang="es-ES" dirty="0" err="1"/>
            <a:t>Pars</a:t>
          </a:r>
          <a:r>
            <a:rPr lang="es-ES" dirty="0"/>
            <a:t> </a:t>
          </a:r>
          <a:r>
            <a:rPr lang="es-ES" dirty="0" err="1"/>
            <a:t>distalis</a:t>
          </a:r>
          <a:r>
            <a:rPr lang="es-ES" dirty="0"/>
            <a:t> o Hipófisis anterior</a:t>
          </a:r>
          <a:endParaRPr lang="es-EC" dirty="0"/>
        </a:p>
      </dgm:t>
    </dgm:pt>
    <dgm:pt modelId="{B30DADC5-7319-42AB-B0DC-6A57EE7CAFE8}" type="parTrans" cxnId="{7CEEF56F-F66A-46AA-A25C-6D69F10DB53E}">
      <dgm:prSet/>
      <dgm:spPr/>
      <dgm:t>
        <a:bodyPr/>
        <a:lstStyle/>
        <a:p>
          <a:endParaRPr lang="es-EC"/>
        </a:p>
      </dgm:t>
    </dgm:pt>
    <dgm:pt modelId="{434CDEC6-5DD1-4944-B36C-8C489AD29110}" type="sibTrans" cxnId="{7CEEF56F-F66A-46AA-A25C-6D69F10DB53E}">
      <dgm:prSet/>
      <dgm:spPr/>
      <dgm:t>
        <a:bodyPr/>
        <a:lstStyle/>
        <a:p>
          <a:endParaRPr lang="es-EC"/>
        </a:p>
      </dgm:t>
    </dgm:pt>
    <dgm:pt modelId="{DDB07A61-4DF4-4D13-A305-DAF01818F9EC}">
      <dgm:prSet phldrT="[Texto]"/>
      <dgm:spPr/>
      <dgm:t>
        <a:bodyPr/>
        <a:lstStyle/>
        <a:p>
          <a:r>
            <a:rPr lang="es-ES" dirty="0" err="1"/>
            <a:t>Pars</a:t>
          </a:r>
          <a:r>
            <a:rPr lang="es-ES" dirty="0"/>
            <a:t> intermedia</a:t>
          </a:r>
          <a:endParaRPr lang="es-EC" dirty="0"/>
        </a:p>
      </dgm:t>
    </dgm:pt>
    <dgm:pt modelId="{45B970A7-EE92-425F-A9E5-F0381B6FC69A}" type="parTrans" cxnId="{7317EE2A-07BB-431E-B780-AE5A7F64339C}">
      <dgm:prSet/>
      <dgm:spPr/>
      <dgm:t>
        <a:bodyPr/>
        <a:lstStyle/>
        <a:p>
          <a:endParaRPr lang="es-EC"/>
        </a:p>
      </dgm:t>
    </dgm:pt>
    <dgm:pt modelId="{C3DB2CEC-8FDA-40F5-B653-929A68D13AC0}" type="sibTrans" cxnId="{7317EE2A-07BB-431E-B780-AE5A7F64339C}">
      <dgm:prSet/>
      <dgm:spPr/>
      <dgm:t>
        <a:bodyPr/>
        <a:lstStyle/>
        <a:p>
          <a:endParaRPr lang="es-EC"/>
        </a:p>
      </dgm:t>
    </dgm:pt>
    <dgm:pt modelId="{2BB935FE-039D-4B21-A502-17489C9A2FF6}">
      <dgm:prSet phldrT="[Texto]"/>
      <dgm:spPr/>
      <dgm:t>
        <a:bodyPr/>
        <a:lstStyle/>
        <a:p>
          <a:r>
            <a:rPr lang="es-ES" dirty="0"/>
            <a:t>Neurohipófisis o Hipófisis posterior</a:t>
          </a:r>
          <a:endParaRPr lang="es-EC" dirty="0"/>
        </a:p>
      </dgm:t>
    </dgm:pt>
    <dgm:pt modelId="{B10D5F4C-8956-4BDE-8341-6D1B686B3B2D}" type="parTrans" cxnId="{25B3FE84-B2EE-4BC3-BB36-1E911C070C56}">
      <dgm:prSet/>
      <dgm:spPr/>
      <dgm:t>
        <a:bodyPr/>
        <a:lstStyle/>
        <a:p>
          <a:endParaRPr lang="es-EC"/>
        </a:p>
      </dgm:t>
    </dgm:pt>
    <dgm:pt modelId="{8AF28389-E624-44CF-B450-7585BDBD20D1}" type="sibTrans" cxnId="{25B3FE84-B2EE-4BC3-BB36-1E911C070C56}">
      <dgm:prSet/>
      <dgm:spPr/>
      <dgm:t>
        <a:bodyPr/>
        <a:lstStyle/>
        <a:p>
          <a:endParaRPr lang="es-EC"/>
        </a:p>
      </dgm:t>
    </dgm:pt>
    <dgm:pt modelId="{DC3EBA5E-5670-4673-A64C-F3C7B49E1231}">
      <dgm:prSet phldrT="[Texto]"/>
      <dgm:spPr/>
      <dgm:t>
        <a:bodyPr/>
        <a:lstStyle/>
        <a:p>
          <a:r>
            <a:rPr lang="es-ES" dirty="0" err="1"/>
            <a:t>Pars</a:t>
          </a:r>
          <a:r>
            <a:rPr lang="es-ES" dirty="0"/>
            <a:t> </a:t>
          </a:r>
          <a:r>
            <a:rPr lang="es-ES" dirty="0" err="1"/>
            <a:t>tuberalis</a:t>
          </a:r>
          <a:r>
            <a:rPr lang="es-ES" dirty="0"/>
            <a:t> o Parte </a:t>
          </a:r>
          <a:r>
            <a:rPr lang="es-ES" dirty="0" err="1"/>
            <a:t>tuberal</a:t>
          </a:r>
          <a:endParaRPr lang="es-EC" dirty="0"/>
        </a:p>
      </dgm:t>
    </dgm:pt>
    <dgm:pt modelId="{EDF90A66-7443-4EF0-BFD0-EE47F78CCBF9}" type="parTrans" cxnId="{844BB12C-B608-4A46-BACB-05AB15A9CEBD}">
      <dgm:prSet/>
      <dgm:spPr/>
      <dgm:t>
        <a:bodyPr/>
        <a:lstStyle/>
        <a:p>
          <a:endParaRPr lang="es-EC"/>
        </a:p>
      </dgm:t>
    </dgm:pt>
    <dgm:pt modelId="{A9EC82AB-AC06-4BA2-9B34-F559D68DC4B3}" type="sibTrans" cxnId="{844BB12C-B608-4A46-BACB-05AB15A9CEBD}">
      <dgm:prSet/>
      <dgm:spPr/>
      <dgm:t>
        <a:bodyPr/>
        <a:lstStyle/>
        <a:p>
          <a:endParaRPr lang="es-EC"/>
        </a:p>
      </dgm:t>
    </dgm:pt>
    <dgm:pt modelId="{D2D4C3B8-7A01-4442-90AF-C2C04C59FFDF}" type="pres">
      <dgm:prSet presAssocID="{FF58F37D-BA88-4E9E-AC08-CFA701762F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6EADE5-8A78-4214-B657-A548FF578C00}" type="pres">
      <dgm:prSet presAssocID="{AF914B63-128A-484D-A95E-F8D7B26482D7}" presName="root1" presStyleCnt="0"/>
      <dgm:spPr/>
    </dgm:pt>
    <dgm:pt modelId="{7FC8D554-3129-4B72-A52E-24D0BA1B0EB6}" type="pres">
      <dgm:prSet presAssocID="{AF914B63-128A-484D-A95E-F8D7B26482D7}" presName="LevelOneTextNode" presStyleLbl="node0" presStyleIdx="0" presStyleCnt="1" custScaleY="34522" custLinFactNeighborX="-102" custLinFactNeighborY="-15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966C93-D944-4F68-8077-40639685B655}" type="pres">
      <dgm:prSet presAssocID="{AF914B63-128A-484D-A95E-F8D7B26482D7}" presName="level2hierChild" presStyleCnt="0"/>
      <dgm:spPr/>
    </dgm:pt>
    <dgm:pt modelId="{AFD809B8-4C75-4752-827E-34584A5FE9A2}" type="pres">
      <dgm:prSet presAssocID="{6E72B718-FE46-452E-BD49-2378423B5AF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2E8D9A5-916E-42FD-BF91-39DD49149B6C}" type="pres">
      <dgm:prSet presAssocID="{6E72B718-FE46-452E-BD49-2378423B5AF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BB1AAA2-6BDF-4EF5-907E-5ECE783C7A11}" type="pres">
      <dgm:prSet presAssocID="{772379D0-195A-435A-B4A8-616EBFCC41A6}" presName="root2" presStyleCnt="0"/>
      <dgm:spPr/>
    </dgm:pt>
    <dgm:pt modelId="{6CB0A5D0-E367-41BC-8B55-9FD4C737651A}" type="pres">
      <dgm:prSet presAssocID="{772379D0-195A-435A-B4A8-616EBFCC41A6}" presName="LevelTwoTextNode" presStyleLbl="node2" presStyleIdx="0" presStyleCnt="2" custScaleY="516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DD0B6B-527C-4B69-A9A1-63E27A53D152}" type="pres">
      <dgm:prSet presAssocID="{772379D0-195A-435A-B4A8-616EBFCC41A6}" presName="level3hierChild" presStyleCnt="0"/>
      <dgm:spPr/>
    </dgm:pt>
    <dgm:pt modelId="{D9171FED-760F-4E07-B1BA-045F9E7964DF}" type="pres">
      <dgm:prSet presAssocID="{B30DADC5-7319-42AB-B0DC-6A57EE7CAFE8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28EC33D2-1AE2-462C-A0FF-8530BD400DEA}" type="pres">
      <dgm:prSet presAssocID="{B30DADC5-7319-42AB-B0DC-6A57EE7CAFE8}" presName="connTx" presStyleLbl="parChTrans1D3" presStyleIdx="0" presStyleCnt="3"/>
      <dgm:spPr/>
      <dgm:t>
        <a:bodyPr/>
        <a:lstStyle/>
        <a:p>
          <a:endParaRPr lang="es-EC"/>
        </a:p>
      </dgm:t>
    </dgm:pt>
    <dgm:pt modelId="{3E4A7D5C-FC9D-4586-96BE-6094C4B76AA8}" type="pres">
      <dgm:prSet presAssocID="{22AA7F5F-FDBC-4F1D-BA37-6AF7E85E4322}" presName="root2" presStyleCnt="0"/>
      <dgm:spPr/>
    </dgm:pt>
    <dgm:pt modelId="{3C000910-03DD-4619-9E36-77C2D32CC11B}" type="pres">
      <dgm:prSet presAssocID="{22AA7F5F-FDBC-4F1D-BA37-6AF7E85E4322}" presName="LevelTwoTextNode" presStyleLbl="node3" presStyleIdx="0" presStyleCnt="3" custScaleY="745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6A8806-3F27-4E47-BE85-0195D723350F}" type="pres">
      <dgm:prSet presAssocID="{22AA7F5F-FDBC-4F1D-BA37-6AF7E85E4322}" presName="level3hierChild" presStyleCnt="0"/>
      <dgm:spPr/>
    </dgm:pt>
    <dgm:pt modelId="{48B08422-D19F-4F0B-8331-EA832F2FF67E}" type="pres">
      <dgm:prSet presAssocID="{EDF90A66-7443-4EF0-BFD0-EE47F78CCBF9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9CBE04AF-F629-4CD6-A715-DBA5FFFB944D}" type="pres">
      <dgm:prSet presAssocID="{EDF90A66-7443-4EF0-BFD0-EE47F78CCBF9}" presName="connTx" presStyleLbl="parChTrans1D3" presStyleIdx="1" presStyleCnt="3"/>
      <dgm:spPr/>
      <dgm:t>
        <a:bodyPr/>
        <a:lstStyle/>
        <a:p>
          <a:endParaRPr lang="es-EC"/>
        </a:p>
      </dgm:t>
    </dgm:pt>
    <dgm:pt modelId="{DB5CFFD0-E59F-4C2F-A769-D19AC7C6F759}" type="pres">
      <dgm:prSet presAssocID="{DC3EBA5E-5670-4673-A64C-F3C7B49E1231}" presName="root2" presStyleCnt="0"/>
      <dgm:spPr/>
    </dgm:pt>
    <dgm:pt modelId="{3DA3409D-9800-4BAD-B432-A74D4F16C4AE}" type="pres">
      <dgm:prSet presAssocID="{DC3EBA5E-5670-4673-A64C-F3C7B49E1231}" presName="LevelTwoTextNode" presStyleLbl="node3" presStyleIdx="1" presStyleCnt="3" custScaleY="799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1B1A6C-0F16-4112-A7EE-CFA4BF53CA41}" type="pres">
      <dgm:prSet presAssocID="{DC3EBA5E-5670-4673-A64C-F3C7B49E1231}" presName="level3hierChild" presStyleCnt="0"/>
      <dgm:spPr/>
    </dgm:pt>
    <dgm:pt modelId="{05766A09-46C1-4760-81BD-6460FFD7C793}" type="pres">
      <dgm:prSet presAssocID="{45B970A7-EE92-425F-A9E5-F0381B6FC69A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553DCCCD-93AA-4DD3-AAC0-E9C6293D2A76}" type="pres">
      <dgm:prSet presAssocID="{45B970A7-EE92-425F-A9E5-F0381B6FC69A}" presName="connTx" presStyleLbl="parChTrans1D3" presStyleIdx="2" presStyleCnt="3"/>
      <dgm:spPr/>
      <dgm:t>
        <a:bodyPr/>
        <a:lstStyle/>
        <a:p>
          <a:endParaRPr lang="es-EC"/>
        </a:p>
      </dgm:t>
    </dgm:pt>
    <dgm:pt modelId="{0723B6EE-59A3-4AC3-A554-8310A5C5B9B7}" type="pres">
      <dgm:prSet presAssocID="{DDB07A61-4DF4-4D13-A305-DAF01818F9EC}" presName="root2" presStyleCnt="0"/>
      <dgm:spPr/>
    </dgm:pt>
    <dgm:pt modelId="{5EFF25CB-7EF2-4BCA-A563-3AAC28F3394B}" type="pres">
      <dgm:prSet presAssocID="{DDB07A61-4DF4-4D13-A305-DAF01818F9EC}" presName="LevelTwoTextNode" presStyleLbl="node3" presStyleIdx="2" presStyleCnt="3" custScaleY="717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64CF4C-1462-4541-BE1C-8970AE8FDC93}" type="pres">
      <dgm:prSet presAssocID="{DDB07A61-4DF4-4D13-A305-DAF01818F9EC}" presName="level3hierChild" presStyleCnt="0"/>
      <dgm:spPr/>
    </dgm:pt>
    <dgm:pt modelId="{7A1CCA1A-0800-4806-A5DA-E13E2212CF8B}" type="pres">
      <dgm:prSet presAssocID="{B10D5F4C-8956-4BDE-8341-6D1B686B3B2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DECFF76-A350-45A9-BE09-1D48D2906D6D}" type="pres">
      <dgm:prSet presAssocID="{B10D5F4C-8956-4BDE-8341-6D1B686B3B2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0B364FCE-2EAA-4220-A355-6267A161C5E4}" type="pres">
      <dgm:prSet presAssocID="{2BB935FE-039D-4B21-A502-17489C9A2FF6}" presName="root2" presStyleCnt="0"/>
      <dgm:spPr/>
    </dgm:pt>
    <dgm:pt modelId="{92844CA8-4BA9-45F5-97BE-B31E537CF2DB}" type="pres">
      <dgm:prSet presAssocID="{2BB935FE-039D-4B21-A502-17489C9A2FF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C8A006-367F-44DC-BC09-1D80A0921B49}" type="pres">
      <dgm:prSet presAssocID="{2BB935FE-039D-4B21-A502-17489C9A2FF6}" presName="level3hierChild" presStyleCnt="0"/>
      <dgm:spPr/>
    </dgm:pt>
  </dgm:ptLst>
  <dgm:cxnLst>
    <dgm:cxn modelId="{376378C9-642C-49FB-836D-9F7517BADF60}" srcId="{FF58F37D-BA88-4E9E-AC08-CFA701762F7D}" destId="{AF914B63-128A-484D-A95E-F8D7B26482D7}" srcOrd="0" destOrd="0" parTransId="{C26AEBFB-2682-4945-8B84-F7D1E6338550}" sibTransId="{2D9C97E3-2E44-4A2C-A2FE-62074AD026AD}"/>
    <dgm:cxn modelId="{EE655E56-68CA-4AAE-8820-00233FE07986}" type="presOf" srcId="{B10D5F4C-8956-4BDE-8341-6D1B686B3B2D}" destId="{7A1CCA1A-0800-4806-A5DA-E13E2212CF8B}" srcOrd="0" destOrd="0" presId="urn:microsoft.com/office/officeart/2005/8/layout/hierarchy2"/>
    <dgm:cxn modelId="{D3B943F0-9AB1-46A5-BDD8-E62A92D93279}" type="presOf" srcId="{22AA7F5F-FDBC-4F1D-BA37-6AF7E85E4322}" destId="{3C000910-03DD-4619-9E36-77C2D32CC11B}" srcOrd="0" destOrd="0" presId="urn:microsoft.com/office/officeart/2005/8/layout/hierarchy2"/>
    <dgm:cxn modelId="{25B3FE84-B2EE-4BC3-BB36-1E911C070C56}" srcId="{AF914B63-128A-484D-A95E-F8D7B26482D7}" destId="{2BB935FE-039D-4B21-A502-17489C9A2FF6}" srcOrd="1" destOrd="0" parTransId="{B10D5F4C-8956-4BDE-8341-6D1B686B3B2D}" sibTransId="{8AF28389-E624-44CF-B450-7585BDBD20D1}"/>
    <dgm:cxn modelId="{80BD7504-7CFE-4E2E-8242-163557413BF3}" type="presOf" srcId="{EDF90A66-7443-4EF0-BFD0-EE47F78CCBF9}" destId="{48B08422-D19F-4F0B-8331-EA832F2FF67E}" srcOrd="0" destOrd="0" presId="urn:microsoft.com/office/officeart/2005/8/layout/hierarchy2"/>
    <dgm:cxn modelId="{5C688AA4-9B2E-4352-BD11-398336807258}" type="presOf" srcId="{DC3EBA5E-5670-4673-A64C-F3C7B49E1231}" destId="{3DA3409D-9800-4BAD-B432-A74D4F16C4AE}" srcOrd="0" destOrd="0" presId="urn:microsoft.com/office/officeart/2005/8/layout/hierarchy2"/>
    <dgm:cxn modelId="{0B4ACAC3-CE5B-4AD2-B6A4-06DC5433868A}" type="presOf" srcId="{B30DADC5-7319-42AB-B0DC-6A57EE7CAFE8}" destId="{28EC33D2-1AE2-462C-A0FF-8530BD400DEA}" srcOrd="1" destOrd="0" presId="urn:microsoft.com/office/officeart/2005/8/layout/hierarchy2"/>
    <dgm:cxn modelId="{5D860DB8-4DCC-42FD-9CD2-F6FA003FF3C7}" type="presOf" srcId="{B10D5F4C-8956-4BDE-8341-6D1B686B3B2D}" destId="{2DECFF76-A350-45A9-BE09-1D48D2906D6D}" srcOrd="1" destOrd="0" presId="urn:microsoft.com/office/officeart/2005/8/layout/hierarchy2"/>
    <dgm:cxn modelId="{BE5BAFA4-7AD7-4B9F-8A81-D00440F9C80C}" type="presOf" srcId="{45B970A7-EE92-425F-A9E5-F0381B6FC69A}" destId="{553DCCCD-93AA-4DD3-AAC0-E9C6293D2A76}" srcOrd="1" destOrd="0" presId="urn:microsoft.com/office/officeart/2005/8/layout/hierarchy2"/>
    <dgm:cxn modelId="{59E308E5-5E5B-4070-A7AA-9A7ABE6EE91D}" srcId="{AF914B63-128A-484D-A95E-F8D7B26482D7}" destId="{772379D0-195A-435A-B4A8-616EBFCC41A6}" srcOrd="0" destOrd="0" parTransId="{6E72B718-FE46-452E-BD49-2378423B5AF8}" sibTransId="{9D428810-513C-4325-AA99-200E08960540}"/>
    <dgm:cxn modelId="{56653166-AD00-44F7-AC11-19AFF165250F}" type="presOf" srcId="{EDF90A66-7443-4EF0-BFD0-EE47F78CCBF9}" destId="{9CBE04AF-F629-4CD6-A715-DBA5FFFB944D}" srcOrd="1" destOrd="0" presId="urn:microsoft.com/office/officeart/2005/8/layout/hierarchy2"/>
    <dgm:cxn modelId="{844BB12C-B608-4A46-BACB-05AB15A9CEBD}" srcId="{772379D0-195A-435A-B4A8-616EBFCC41A6}" destId="{DC3EBA5E-5670-4673-A64C-F3C7B49E1231}" srcOrd="1" destOrd="0" parTransId="{EDF90A66-7443-4EF0-BFD0-EE47F78CCBF9}" sibTransId="{A9EC82AB-AC06-4BA2-9B34-F559D68DC4B3}"/>
    <dgm:cxn modelId="{C2D2E41F-0759-45AA-9CF0-54C76E027AB0}" type="presOf" srcId="{B30DADC5-7319-42AB-B0DC-6A57EE7CAFE8}" destId="{D9171FED-760F-4E07-B1BA-045F9E7964DF}" srcOrd="0" destOrd="0" presId="urn:microsoft.com/office/officeart/2005/8/layout/hierarchy2"/>
    <dgm:cxn modelId="{7317EE2A-07BB-431E-B780-AE5A7F64339C}" srcId="{772379D0-195A-435A-B4A8-616EBFCC41A6}" destId="{DDB07A61-4DF4-4D13-A305-DAF01818F9EC}" srcOrd="2" destOrd="0" parTransId="{45B970A7-EE92-425F-A9E5-F0381B6FC69A}" sibTransId="{C3DB2CEC-8FDA-40F5-B653-929A68D13AC0}"/>
    <dgm:cxn modelId="{45F3D1A2-F270-4A60-9B25-5FE19E21E62E}" type="presOf" srcId="{DDB07A61-4DF4-4D13-A305-DAF01818F9EC}" destId="{5EFF25CB-7EF2-4BCA-A563-3AAC28F3394B}" srcOrd="0" destOrd="0" presId="urn:microsoft.com/office/officeart/2005/8/layout/hierarchy2"/>
    <dgm:cxn modelId="{4631B613-DDB8-4F12-A1A7-26CAF2B670CF}" type="presOf" srcId="{2BB935FE-039D-4B21-A502-17489C9A2FF6}" destId="{92844CA8-4BA9-45F5-97BE-B31E537CF2DB}" srcOrd="0" destOrd="0" presId="urn:microsoft.com/office/officeart/2005/8/layout/hierarchy2"/>
    <dgm:cxn modelId="{FE4A22B5-4FCA-4850-9945-768DB4B78FF8}" type="presOf" srcId="{45B970A7-EE92-425F-A9E5-F0381B6FC69A}" destId="{05766A09-46C1-4760-81BD-6460FFD7C793}" srcOrd="0" destOrd="0" presId="urn:microsoft.com/office/officeart/2005/8/layout/hierarchy2"/>
    <dgm:cxn modelId="{E252E149-C2AB-41CA-AE41-CD60C871806A}" type="presOf" srcId="{772379D0-195A-435A-B4A8-616EBFCC41A6}" destId="{6CB0A5D0-E367-41BC-8B55-9FD4C737651A}" srcOrd="0" destOrd="0" presId="urn:microsoft.com/office/officeart/2005/8/layout/hierarchy2"/>
    <dgm:cxn modelId="{ED2A30B4-0652-4F1A-A1CB-639A7A1D18E8}" type="presOf" srcId="{6E72B718-FE46-452E-BD49-2378423B5AF8}" destId="{AFD809B8-4C75-4752-827E-34584A5FE9A2}" srcOrd="0" destOrd="0" presId="urn:microsoft.com/office/officeart/2005/8/layout/hierarchy2"/>
    <dgm:cxn modelId="{33D847D8-5C8C-488D-B355-B5436F83F925}" type="presOf" srcId="{6E72B718-FE46-452E-BD49-2378423B5AF8}" destId="{A2E8D9A5-916E-42FD-BF91-39DD49149B6C}" srcOrd="1" destOrd="0" presId="urn:microsoft.com/office/officeart/2005/8/layout/hierarchy2"/>
    <dgm:cxn modelId="{B8563629-AFE7-4056-B6A7-59E8AAE08B2F}" type="presOf" srcId="{AF914B63-128A-484D-A95E-F8D7B26482D7}" destId="{7FC8D554-3129-4B72-A52E-24D0BA1B0EB6}" srcOrd="0" destOrd="0" presId="urn:microsoft.com/office/officeart/2005/8/layout/hierarchy2"/>
    <dgm:cxn modelId="{7CEEF56F-F66A-46AA-A25C-6D69F10DB53E}" srcId="{772379D0-195A-435A-B4A8-616EBFCC41A6}" destId="{22AA7F5F-FDBC-4F1D-BA37-6AF7E85E4322}" srcOrd="0" destOrd="0" parTransId="{B30DADC5-7319-42AB-B0DC-6A57EE7CAFE8}" sibTransId="{434CDEC6-5DD1-4944-B36C-8C489AD29110}"/>
    <dgm:cxn modelId="{EDF64A54-74FA-4870-A053-B8352ED22E22}" type="presOf" srcId="{FF58F37D-BA88-4E9E-AC08-CFA701762F7D}" destId="{D2D4C3B8-7A01-4442-90AF-C2C04C59FFDF}" srcOrd="0" destOrd="0" presId="urn:microsoft.com/office/officeart/2005/8/layout/hierarchy2"/>
    <dgm:cxn modelId="{A01DEB49-C5F2-4045-8D5D-FE33A863D486}" type="presParOf" srcId="{D2D4C3B8-7A01-4442-90AF-C2C04C59FFDF}" destId="{F46EADE5-8A78-4214-B657-A548FF578C00}" srcOrd="0" destOrd="0" presId="urn:microsoft.com/office/officeart/2005/8/layout/hierarchy2"/>
    <dgm:cxn modelId="{4D5EDC8C-C23E-4433-8A4E-B4DC593E47E2}" type="presParOf" srcId="{F46EADE5-8A78-4214-B657-A548FF578C00}" destId="{7FC8D554-3129-4B72-A52E-24D0BA1B0EB6}" srcOrd="0" destOrd="0" presId="urn:microsoft.com/office/officeart/2005/8/layout/hierarchy2"/>
    <dgm:cxn modelId="{39BA6DF7-E75E-4A40-BDC4-E0D191ACBED5}" type="presParOf" srcId="{F46EADE5-8A78-4214-B657-A548FF578C00}" destId="{43966C93-D944-4F68-8077-40639685B655}" srcOrd="1" destOrd="0" presId="urn:microsoft.com/office/officeart/2005/8/layout/hierarchy2"/>
    <dgm:cxn modelId="{F0D36DFF-12C9-40C2-A90A-F61566174CDE}" type="presParOf" srcId="{43966C93-D944-4F68-8077-40639685B655}" destId="{AFD809B8-4C75-4752-827E-34584A5FE9A2}" srcOrd="0" destOrd="0" presId="urn:microsoft.com/office/officeart/2005/8/layout/hierarchy2"/>
    <dgm:cxn modelId="{2FC134E2-4964-4E1B-AE08-6488B6D9BF85}" type="presParOf" srcId="{AFD809B8-4C75-4752-827E-34584A5FE9A2}" destId="{A2E8D9A5-916E-42FD-BF91-39DD49149B6C}" srcOrd="0" destOrd="0" presId="urn:microsoft.com/office/officeart/2005/8/layout/hierarchy2"/>
    <dgm:cxn modelId="{DCCDD97B-24AF-4F0A-901E-B88E51DD419F}" type="presParOf" srcId="{43966C93-D944-4F68-8077-40639685B655}" destId="{EBB1AAA2-6BDF-4EF5-907E-5ECE783C7A11}" srcOrd="1" destOrd="0" presId="urn:microsoft.com/office/officeart/2005/8/layout/hierarchy2"/>
    <dgm:cxn modelId="{0E30143D-28ED-49D6-A810-4A20F3B2FEBF}" type="presParOf" srcId="{EBB1AAA2-6BDF-4EF5-907E-5ECE783C7A11}" destId="{6CB0A5D0-E367-41BC-8B55-9FD4C737651A}" srcOrd="0" destOrd="0" presId="urn:microsoft.com/office/officeart/2005/8/layout/hierarchy2"/>
    <dgm:cxn modelId="{0333FBE1-7A90-48E7-B7E5-EFBD64BC462C}" type="presParOf" srcId="{EBB1AAA2-6BDF-4EF5-907E-5ECE783C7A11}" destId="{41DD0B6B-527C-4B69-A9A1-63E27A53D152}" srcOrd="1" destOrd="0" presId="urn:microsoft.com/office/officeart/2005/8/layout/hierarchy2"/>
    <dgm:cxn modelId="{14C0540C-6274-45B8-9ABC-726BCB1A240B}" type="presParOf" srcId="{41DD0B6B-527C-4B69-A9A1-63E27A53D152}" destId="{D9171FED-760F-4E07-B1BA-045F9E7964DF}" srcOrd="0" destOrd="0" presId="urn:microsoft.com/office/officeart/2005/8/layout/hierarchy2"/>
    <dgm:cxn modelId="{154E1C8E-C8A1-4910-87A0-B8DD15CAB460}" type="presParOf" srcId="{D9171FED-760F-4E07-B1BA-045F9E7964DF}" destId="{28EC33D2-1AE2-462C-A0FF-8530BD400DEA}" srcOrd="0" destOrd="0" presId="urn:microsoft.com/office/officeart/2005/8/layout/hierarchy2"/>
    <dgm:cxn modelId="{E88DC2E4-716C-4A6C-B330-4EBF60367C12}" type="presParOf" srcId="{41DD0B6B-527C-4B69-A9A1-63E27A53D152}" destId="{3E4A7D5C-FC9D-4586-96BE-6094C4B76AA8}" srcOrd="1" destOrd="0" presId="urn:microsoft.com/office/officeart/2005/8/layout/hierarchy2"/>
    <dgm:cxn modelId="{2E69C72F-EA7B-40F7-8111-9C57020E89A3}" type="presParOf" srcId="{3E4A7D5C-FC9D-4586-96BE-6094C4B76AA8}" destId="{3C000910-03DD-4619-9E36-77C2D32CC11B}" srcOrd="0" destOrd="0" presId="urn:microsoft.com/office/officeart/2005/8/layout/hierarchy2"/>
    <dgm:cxn modelId="{88DED64E-A867-4543-A6DB-23162B368F4C}" type="presParOf" srcId="{3E4A7D5C-FC9D-4586-96BE-6094C4B76AA8}" destId="{406A8806-3F27-4E47-BE85-0195D723350F}" srcOrd="1" destOrd="0" presId="urn:microsoft.com/office/officeart/2005/8/layout/hierarchy2"/>
    <dgm:cxn modelId="{C7219805-524D-40E2-A25A-51604D2CB060}" type="presParOf" srcId="{41DD0B6B-527C-4B69-A9A1-63E27A53D152}" destId="{48B08422-D19F-4F0B-8331-EA832F2FF67E}" srcOrd="2" destOrd="0" presId="urn:microsoft.com/office/officeart/2005/8/layout/hierarchy2"/>
    <dgm:cxn modelId="{74EDF86A-B294-4B73-B1E2-96B84D4A3E26}" type="presParOf" srcId="{48B08422-D19F-4F0B-8331-EA832F2FF67E}" destId="{9CBE04AF-F629-4CD6-A715-DBA5FFFB944D}" srcOrd="0" destOrd="0" presId="urn:microsoft.com/office/officeart/2005/8/layout/hierarchy2"/>
    <dgm:cxn modelId="{5D672E35-AEEB-4059-A2DF-1249BC6A9DC0}" type="presParOf" srcId="{41DD0B6B-527C-4B69-A9A1-63E27A53D152}" destId="{DB5CFFD0-E59F-4C2F-A769-D19AC7C6F759}" srcOrd="3" destOrd="0" presId="urn:microsoft.com/office/officeart/2005/8/layout/hierarchy2"/>
    <dgm:cxn modelId="{2F55D97B-1587-45B2-A867-72B255659279}" type="presParOf" srcId="{DB5CFFD0-E59F-4C2F-A769-D19AC7C6F759}" destId="{3DA3409D-9800-4BAD-B432-A74D4F16C4AE}" srcOrd="0" destOrd="0" presId="urn:microsoft.com/office/officeart/2005/8/layout/hierarchy2"/>
    <dgm:cxn modelId="{FCFECE74-E4D1-49C2-98E8-4EFBF46D1AFD}" type="presParOf" srcId="{DB5CFFD0-E59F-4C2F-A769-D19AC7C6F759}" destId="{881B1A6C-0F16-4112-A7EE-CFA4BF53CA41}" srcOrd="1" destOrd="0" presId="urn:microsoft.com/office/officeart/2005/8/layout/hierarchy2"/>
    <dgm:cxn modelId="{EF3D86F1-E18A-4EDA-8C03-3838EC339355}" type="presParOf" srcId="{41DD0B6B-527C-4B69-A9A1-63E27A53D152}" destId="{05766A09-46C1-4760-81BD-6460FFD7C793}" srcOrd="4" destOrd="0" presId="urn:microsoft.com/office/officeart/2005/8/layout/hierarchy2"/>
    <dgm:cxn modelId="{852AB7D2-931C-43D2-AACA-671D14A47BE9}" type="presParOf" srcId="{05766A09-46C1-4760-81BD-6460FFD7C793}" destId="{553DCCCD-93AA-4DD3-AAC0-E9C6293D2A76}" srcOrd="0" destOrd="0" presId="urn:microsoft.com/office/officeart/2005/8/layout/hierarchy2"/>
    <dgm:cxn modelId="{9880CDC7-1B52-4CF1-8CE9-94274BCE9385}" type="presParOf" srcId="{41DD0B6B-527C-4B69-A9A1-63E27A53D152}" destId="{0723B6EE-59A3-4AC3-A554-8310A5C5B9B7}" srcOrd="5" destOrd="0" presId="urn:microsoft.com/office/officeart/2005/8/layout/hierarchy2"/>
    <dgm:cxn modelId="{36656DC1-6AB3-499D-9CC8-4A0A8FEA72BD}" type="presParOf" srcId="{0723B6EE-59A3-4AC3-A554-8310A5C5B9B7}" destId="{5EFF25CB-7EF2-4BCA-A563-3AAC28F3394B}" srcOrd="0" destOrd="0" presId="urn:microsoft.com/office/officeart/2005/8/layout/hierarchy2"/>
    <dgm:cxn modelId="{A85A4345-097A-4395-8059-1929A777F415}" type="presParOf" srcId="{0723B6EE-59A3-4AC3-A554-8310A5C5B9B7}" destId="{8164CF4C-1462-4541-BE1C-8970AE8FDC93}" srcOrd="1" destOrd="0" presId="urn:microsoft.com/office/officeart/2005/8/layout/hierarchy2"/>
    <dgm:cxn modelId="{984554BB-0805-490E-8EFC-0536021C3183}" type="presParOf" srcId="{43966C93-D944-4F68-8077-40639685B655}" destId="{7A1CCA1A-0800-4806-A5DA-E13E2212CF8B}" srcOrd="2" destOrd="0" presId="urn:microsoft.com/office/officeart/2005/8/layout/hierarchy2"/>
    <dgm:cxn modelId="{8932EEDC-CA79-48E1-8784-FF65B6437BA5}" type="presParOf" srcId="{7A1CCA1A-0800-4806-A5DA-E13E2212CF8B}" destId="{2DECFF76-A350-45A9-BE09-1D48D2906D6D}" srcOrd="0" destOrd="0" presId="urn:microsoft.com/office/officeart/2005/8/layout/hierarchy2"/>
    <dgm:cxn modelId="{BB1BCE4D-F0FA-4B65-AC47-A696B8A39968}" type="presParOf" srcId="{43966C93-D944-4F68-8077-40639685B655}" destId="{0B364FCE-2EAA-4220-A355-6267A161C5E4}" srcOrd="3" destOrd="0" presId="urn:microsoft.com/office/officeart/2005/8/layout/hierarchy2"/>
    <dgm:cxn modelId="{CE26FDCB-133E-4712-AD7D-B47F7883E564}" type="presParOf" srcId="{0B364FCE-2EAA-4220-A355-6267A161C5E4}" destId="{92844CA8-4BA9-45F5-97BE-B31E537CF2DB}" srcOrd="0" destOrd="0" presId="urn:microsoft.com/office/officeart/2005/8/layout/hierarchy2"/>
    <dgm:cxn modelId="{8835D18D-7AC8-4D89-82CF-0178417EAD4D}" type="presParOf" srcId="{0B364FCE-2EAA-4220-A355-6267A161C5E4}" destId="{A3C8A006-367F-44DC-BC09-1D80A0921B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4A142-4CFC-485E-8C08-1FEA526F2D87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04CB8DB3-0EB5-4AD0-841B-943EC4F891C7}">
      <dgm:prSet phldrT="[Texto]" custT="1"/>
      <dgm:spPr/>
      <dgm:t>
        <a:bodyPr/>
        <a:lstStyle/>
        <a:p>
          <a:r>
            <a:rPr lang="es-EC" sz="1400" dirty="0" err="1"/>
            <a:t>Pars</a:t>
          </a:r>
          <a:r>
            <a:rPr lang="es-EC" sz="1400" dirty="0"/>
            <a:t> </a:t>
          </a:r>
          <a:r>
            <a:rPr lang="es-EC" sz="1400" dirty="0" err="1"/>
            <a:t>Distalis</a:t>
          </a:r>
          <a:r>
            <a:rPr lang="es-EC" sz="1400" dirty="0"/>
            <a:t> </a:t>
          </a:r>
        </a:p>
      </dgm:t>
    </dgm:pt>
    <dgm:pt modelId="{5515DA54-414B-4D03-A93E-BC3863D99572}" type="parTrans" cxnId="{82618B36-0623-4BDE-8806-D528F282BBCA}">
      <dgm:prSet/>
      <dgm:spPr/>
      <dgm:t>
        <a:bodyPr/>
        <a:lstStyle/>
        <a:p>
          <a:endParaRPr lang="es-EC"/>
        </a:p>
      </dgm:t>
    </dgm:pt>
    <dgm:pt modelId="{703E9F69-6E39-42E2-872B-0D835D5DE9DE}" type="sibTrans" cxnId="{82618B36-0623-4BDE-8806-D528F282BBCA}">
      <dgm:prSet/>
      <dgm:spPr/>
      <dgm:t>
        <a:bodyPr/>
        <a:lstStyle/>
        <a:p>
          <a:endParaRPr lang="es-EC"/>
        </a:p>
      </dgm:t>
    </dgm:pt>
    <dgm:pt modelId="{DF4CE0EA-F93B-4D4A-9003-384A8F89FD5C}">
      <dgm:prSet phldrT="[Texto]" custT="1"/>
      <dgm:spPr/>
      <dgm:t>
        <a:bodyPr/>
        <a:lstStyle/>
        <a:p>
          <a:r>
            <a:rPr lang="es-EC" sz="1200" dirty="0"/>
            <a:t>Células secretoras</a:t>
          </a:r>
        </a:p>
      </dgm:t>
    </dgm:pt>
    <dgm:pt modelId="{82C71392-4E89-4D0E-8DB5-509C9FD3E0CE}" type="parTrans" cxnId="{C4D8620E-CD7F-4D66-84C5-710605A3A7AF}">
      <dgm:prSet/>
      <dgm:spPr/>
      <dgm:t>
        <a:bodyPr/>
        <a:lstStyle/>
        <a:p>
          <a:endParaRPr lang="es-EC"/>
        </a:p>
      </dgm:t>
    </dgm:pt>
    <dgm:pt modelId="{86AD7D3C-ED74-4BF6-8A6E-B839BFA7A61B}" type="sibTrans" cxnId="{C4D8620E-CD7F-4D66-84C5-710605A3A7AF}">
      <dgm:prSet/>
      <dgm:spPr/>
      <dgm:t>
        <a:bodyPr/>
        <a:lstStyle/>
        <a:p>
          <a:endParaRPr lang="es-EC"/>
        </a:p>
      </dgm:t>
    </dgm:pt>
    <dgm:pt modelId="{CA835EB0-0394-4EBE-86E9-6206B44BAF32}">
      <dgm:prSet phldrT="[Texto]" custT="1"/>
      <dgm:spPr/>
      <dgm:t>
        <a:bodyPr/>
        <a:lstStyle/>
        <a:p>
          <a:r>
            <a:rPr lang="es-EC" sz="1200" dirty="0" err="1"/>
            <a:t>Acidófilas</a:t>
          </a:r>
          <a:r>
            <a:rPr lang="es-EC" sz="1200" dirty="0"/>
            <a:t> (células Alfa): zona periférica</a:t>
          </a:r>
        </a:p>
      </dgm:t>
    </dgm:pt>
    <dgm:pt modelId="{8661A642-B20B-4FC1-9024-F4E905271CD6}" type="parTrans" cxnId="{FC269A37-2517-4BCC-AE4E-F2EA9ACE1F3D}">
      <dgm:prSet/>
      <dgm:spPr/>
      <dgm:t>
        <a:bodyPr/>
        <a:lstStyle/>
        <a:p>
          <a:endParaRPr lang="es-EC"/>
        </a:p>
      </dgm:t>
    </dgm:pt>
    <dgm:pt modelId="{849105EA-939C-48B0-A139-8537DDB47EC1}" type="sibTrans" cxnId="{FC269A37-2517-4BCC-AE4E-F2EA9ACE1F3D}">
      <dgm:prSet/>
      <dgm:spPr/>
      <dgm:t>
        <a:bodyPr/>
        <a:lstStyle/>
        <a:p>
          <a:endParaRPr lang="es-EC"/>
        </a:p>
      </dgm:t>
    </dgm:pt>
    <dgm:pt modelId="{D8730739-1568-40F6-B6A1-3C4B779C54CA}">
      <dgm:prSet phldrT="[Texto]" custT="1"/>
      <dgm:spPr/>
      <dgm:t>
        <a:bodyPr/>
        <a:lstStyle/>
        <a:p>
          <a:pPr algn="ctr"/>
          <a:r>
            <a:rPr lang="es-EC" sz="1200" dirty="0"/>
            <a:t>Células cromófobas: sin granulaciones. Parte central</a:t>
          </a:r>
        </a:p>
      </dgm:t>
    </dgm:pt>
    <dgm:pt modelId="{BCD3AD90-2548-4F09-9131-C5386484ABCF}" type="parTrans" cxnId="{3078DC80-7168-41FA-BDFC-5BCD9AB0DE2C}">
      <dgm:prSet/>
      <dgm:spPr/>
      <dgm:t>
        <a:bodyPr/>
        <a:lstStyle/>
        <a:p>
          <a:endParaRPr lang="es-EC"/>
        </a:p>
      </dgm:t>
    </dgm:pt>
    <dgm:pt modelId="{414CF191-3B32-4C5B-BCAE-AE946E437363}" type="sibTrans" cxnId="{3078DC80-7168-41FA-BDFC-5BCD9AB0DE2C}">
      <dgm:prSet/>
      <dgm:spPr/>
      <dgm:t>
        <a:bodyPr/>
        <a:lstStyle/>
        <a:p>
          <a:endParaRPr lang="es-EC"/>
        </a:p>
      </dgm:t>
    </dgm:pt>
    <dgm:pt modelId="{FADA5D10-24C2-42AC-A0C8-A9D8403362EA}">
      <dgm:prSet phldrT="[Texto]" custT="1"/>
      <dgm:spPr/>
      <dgm:t>
        <a:bodyPr/>
        <a:lstStyle/>
        <a:p>
          <a:r>
            <a:rPr lang="es-EC" sz="1200" dirty="0"/>
            <a:t>Cordones irregulares</a:t>
          </a:r>
        </a:p>
      </dgm:t>
    </dgm:pt>
    <dgm:pt modelId="{1CB5704F-7C77-4CBB-A2E9-2384D27FA6D8}" type="parTrans" cxnId="{F0DC02DC-6061-4F52-A1FE-AD154F50D3DB}">
      <dgm:prSet/>
      <dgm:spPr/>
      <dgm:t>
        <a:bodyPr/>
        <a:lstStyle/>
        <a:p>
          <a:endParaRPr lang="es-EC"/>
        </a:p>
      </dgm:t>
    </dgm:pt>
    <dgm:pt modelId="{64FAA78B-2AE4-4B76-BADB-B3A015EF31BF}" type="sibTrans" cxnId="{F0DC02DC-6061-4F52-A1FE-AD154F50D3DB}">
      <dgm:prSet/>
      <dgm:spPr/>
      <dgm:t>
        <a:bodyPr/>
        <a:lstStyle/>
        <a:p>
          <a:endParaRPr lang="es-EC"/>
        </a:p>
      </dgm:t>
    </dgm:pt>
    <dgm:pt modelId="{E3118417-A986-4E71-B6C3-2F4F0FBF17B9}">
      <dgm:prSet phldrT="[Texto]" custT="1"/>
      <dgm:spPr/>
      <dgm:t>
        <a:bodyPr/>
        <a:lstStyle/>
        <a:p>
          <a:r>
            <a:rPr lang="es-EC" sz="1200" dirty="0"/>
            <a:t>Capilares sinusoides </a:t>
          </a:r>
        </a:p>
      </dgm:t>
    </dgm:pt>
    <dgm:pt modelId="{E64A1A2C-1795-42C5-833A-34BCDF710439}" type="parTrans" cxnId="{1F1EAA78-EF1F-47EB-8626-8262A195B536}">
      <dgm:prSet/>
      <dgm:spPr/>
      <dgm:t>
        <a:bodyPr/>
        <a:lstStyle/>
        <a:p>
          <a:endParaRPr lang="es-EC"/>
        </a:p>
      </dgm:t>
    </dgm:pt>
    <dgm:pt modelId="{D70B91B0-B17B-4B6E-8FC1-17FCEC2E71BD}" type="sibTrans" cxnId="{1F1EAA78-EF1F-47EB-8626-8262A195B536}">
      <dgm:prSet/>
      <dgm:spPr/>
      <dgm:t>
        <a:bodyPr/>
        <a:lstStyle/>
        <a:p>
          <a:endParaRPr lang="es-EC"/>
        </a:p>
      </dgm:t>
    </dgm:pt>
    <dgm:pt modelId="{46BFDA70-A332-400B-BA47-EB26C8E88EA1}">
      <dgm:prSet phldrT="[Texto]" custT="1"/>
      <dgm:spPr/>
      <dgm:t>
        <a:bodyPr/>
        <a:lstStyle/>
        <a:p>
          <a:r>
            <a:rPr lang="es-EC" sz="1200" dirty="0"/>
            <a:t>Células cromófilas: granulaciones</a:t>
          </a:r>
        </a:p>
      </dgm:t>
    </dgm:pt>
    <dgm:pt modelId="{F17514D6-A79C-44D7-9273-7EF696DCB01D}" type="parTrans" cxnId="{08CE555D-00B3-4103-8A53-9E0CF70027D3}">
      <dgm:prSet/>
      <dgm:spPr/>
      <dgm:t>
        <a:bodyPr/>
        <a:lstStyle/>
        <a:p>
          <a:endParaRPr lang="es-EC"/>
        </a:p>
      </dgm:t>
    </dgm:pt>
    <dgm:pt modelId="{EE2BA4D9-31C4-4B4F-B285-9AEB9DBBC38D}" type="sibTrans" cxnId="{08CE555D-00B3-4103-8A53-9E0CF70027D3}">
      <dgm:prSet/>
      <dgm:spPr/>
      <dgm:t>
        <a:bodyPr/>
        <a:lstStyle/>
        <a:p>
          <a:endParaRPr lang="es-EC"/>
        </a:p>
      </dgm:t>
    </dgm:pt>
    <dgm:pt modelId="{FE43F4CE-0098-4398-A199-6360DB321CFF}">
      <dgm:prSet custT="1"/>
      <dgm:spPr/>
      <dgm:t>
        <a:bodyPr/>
        <a:lstStyle/>
        <a:p>
          <a:r>
            <a:rPr lang="es-EC" sz="1200" dirty="0" err="1"/>
            <a:t>Basófilas</a:t>
          </a:r>
          <a:r>
            <a:rPr lang="es-EC" sz="1200" dirty="0"/>
            <a:t> (células Beta): central</a:t>
          </a:r>
        </a:p>
      </dgm:t>
    </dgm:pt>
    <dgm:pt modelId="{1EB3FFAD-8DEF-4024-A658-AC881FC223D4}" type="parTrans" cxnId="{7CF018BD-1832-4E3E-85CD-CF1BBD39BE7C}">
      <dgm:prSet/>
      <dgm:spPr/>
      <dgm:t>
        <a:bodyPr/>
        <a:lstStyle/>
        <a:p>
          <a:endParaRPr lang="es-EC"/>
        </a:p>
      </dgm:t>
    </dgm:pt>
    <dgm:pt modelId="{CB256A02-65DB-4F5B-B783-BAB210C9A556}" type="sibTrans" cxnId="{7CF018BD-1832-4E3E-85CD-CF1BBD39BE7C}">
      <dgm:prSet/>
      <dgm:spPr/>
      <dgm:t>
        <a:bodyPr/>
        <a:lstStyle/>
        <a:p>
          <a:endParaRPr lang="es-EC"/>
        </a:p>
      </dgm:t>
    </dgm:pt>
    <dgm:pt modelId="{84CEED3F-9B5E-4551-9D85-C379F7BD6F0C}" type="pres">
      <dgm:prSet presAssocID="{C024A142-4CFC-485E-8C08-1FEA526F2D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B3E8FF-63CF-4A80-82EA-F5D1E9E736DA}" type="pres">
      <dgm:prSet presAssocID="{04CB8DB3-0EB5-4AD0-841B-943EC4F891C7}" presName="root1" presStyleCnt="0"/>
      <dgm:spPr/>
    </dgm:pt>
    <dgm:pt modelId="{9240FCE1-57A6-4EC4-BBC9-A8DA9FF44B18}" type="pres">
      <dgm:prSet presAssocID="{04CB8DB3-0EB5-4AD0-841B-943EC4F891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E785E0-5E35-422A-8440-9179F52E32E4}" type="pres">
      <dgm:prSet presAssocID="{04CB8DB3-0EB5-4AD0-841B-943EC4F891C7}" presName="level2hierChild" presStyleCnt="0"/>
      <dgm:spPr/>
    </dgm:pt>
    <dgm:pt modelId="{E4E2B61A-BF6E-496F-A571-018F29B4ACE6}" type="pres">
      <dgm:prSet presAssocID="{82C71392-4E89-4D0E-8DB5-509C9FD3E0CE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689230F-9A0F-4C37-9883-B648A053745E}" type="pres">
      <dgm:prSet presAssocID="{82C71392-4E89-4D0E-8DB5-509C9FD3E0CE}" presName="connTx" presStyleLbl="parChTrans1D2" presStyleIdx="0" presStyleCnt="3"/>
      <dgm:spPr/>
      <dgm:t>
        <a:bodyPr/>
        <a:lstStyle/>
        <a:p>
          <a:endParaRPr lang="es-EC"/>
        </a:p>
      </dgm:t>
    </dgm:pt>
    <dgm:pt modelId="{59559D27-B849-4799-AAE9-CD6CA6BC1FB2}" type="pres">
      <dgm:prSet presAssocID="{DF4CE0EA-F93B-4D4A-9003-384A8F89FD5C}" presName="root2" presStyleCnt="0"/>
      <dgm:spPr/>
    </dgm:pt>
    <dgm:pt modelId="{34ED9880-8C15-4824-A5A0-CA41C0FABFA2}" type="pres">
      <dgm:prSet presAssocID="{DF4CE0EA-F93B-4D4A-9003-384A8F89FD5C}" presName="LevelTwoTextNode" presStyleLbl="node2" presStyleIdx="0" presStyleCnt="3" custScaleX="758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B0AA8C-2606-4169-AA01-68DD2448867D}" type="pres">
      <dgm:prSet presAssocID="{DF4CE0EA-F93B-4D4A-9003-384A8F89FD5C}" presName="level3hierChild" presStyleCnt="0"/>
      <dgm:spPr/>
    </dgm:pt>
    <dgm:pt modelId="{CB01785E-91A2-42B4-A194-B32661FDE0F9}" type="pres">
      <dgm:prSet presAssocID="{F17514D6-A79C-44D7-9273-7EF696DCB01D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D2031BF4-8B48-49AC-AE08-3481ACA33370}" type="pres">
      <dgm:prSet presAssocID="{F17514D6-A79C-44D7-9273-7EF696DCB01D}" presName="connTx" presStyleLbl="parChTrans1D3" presStyleIdx="0" presStyleCnt="2"/>
      <dgm:spPr/>
      <dgm:t>
        <a:bodyPr/>
        <a:lstStyle/>
        <a:p>
          <a:endParaRPr lang="es-EC"/>
        </a:p>
      </dgm:t>
    </dgm:pt>
    <dgm:pt modelId="{8A25D3C4-EF06-4FE4-8377-AA3318E1B965}" type="pres">
      <dgm:prSet presAssocID="{46BFDA70-A332-400B-BA47-EB26C8E88EA1}" presName="root2" presStyleCnt="0"/>
      <dgm:spPr/>
    </dgm:pt>
    <dgm:pt modelId="{BD93D6A6-72B4-4A50-90DB-50C50946C99D}" type="pres">
      <dgm:prSet presAssocID="{46BFDA70-A332-400B-BA47-EB26C8E88EA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71BEA4-2A85-4362-A6DA-081715FE4DE5}" type="pres">
      <dgm:prSet presAssocID="{46BFDA70-A332-400B-BA47-EB26C8E88EA1}" presName="level3hierChild" presStyleCnt="0"/>
      <dgm:spPr/>
    </dgm:pt>
    <dgm:pt modelId="{A526F92C-5A62-48B5-9F3A-CF03A860B699}" type="pres">
      <dgm:prSet presAssocID="{8661A642-B20B-4FC1-9024-F4E905271CD6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17B8BAA1-664A-47FA-BA7E-E41AFA6D81C5}" type="pres">
      <dgm:prSet presAssocID="{8661A642-B20B-4FC1-9024-F4E905271CD6}" presName="connTx" presStyleLbl="parChTrans1D4" presStyleIdx="0" presStyleCnt="2"/>
      <dgm:spPr/>
      <dgm:t>
        <a:bodyPr/>
        <a:lstStyle/>
        <a:p>
          <a:endParaRPr lang="es-EC"/>
        </a:p>
      </dgm:t>
    </dgm:pt>
    <dgm:pt modelId="{926EBCB0-325F-4D45-AAD1-64ABDF6C0993}" type="pres">
      <dgm:prSet presAssocID="{CA835EB0-0394-4EBE-86E9-6206B44BAF32}" presName="root2" presStyleCnt="0"/>
      <dgm:spPr/>
    </dgm:pt>
    <dgm:pt modelId="{CD8D0C11-FE59-49BF-B718-2C6949347A50}" type="pres">
      <dgm:prSet presAssocID="{CA835EB0-0394-4EBE-86E9-6206B44BAF32}" presName="LevelTwoTextNode" presStyleLbl="node4" presStyleIdx="0" presStyleCnt="2" custScaleX="1234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55F375-C618-4D84-980E-4A1D10CD41E9}" type="pres">
      <dgm:prSet presAssocID="{CA835EB0-0394-4EBE-86E9-6206B44BAF32}" presName="level3hierChild" presStyleCnt="0"/>
      <dgm:spPr/>
    </dgm:pt>
    <dgm:pt modelId="{77BD8FCC-D72F-4DDB-8EA2-37AABB26B652}" type="pres">
      <dgm:prSet presAssocID="{1EB3FFAD-8DEF-4024-A658-AC881FC223D4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A38D4EF7-ABCC-46FE-9BDE-CF3F844BA669}" type="pres">
      <dgm:prSet presAssocID="{1EB3FFAD-8DEF-4024-A658-AC881FC223D4}" presName="connTx" presStyleLbl="parChTrans1D4" presStyleIdx="1" presStyleCnt="2"/>
      <dgm:spPr/>
      <dgm:t>
        <a:bodyPr/>
        <a:lstStyle/>
        <a:p>
          <a:endParaRPr lang="es-EC"/>
        </a:p>
      </dgm:t>
    </dgm:pt>
    <dgm:pt modelId="{EED5FA67-D592-437D-9CFE-01F427ABC2AE}" type="pres">
      <dgm:prSet presAssocID="{FE43F4CE-0098-4398-A199-6360DB321CFF}" presName="root2" presStyleCnt="0"/>
      <dgm:spPr/>
    </dgm:pt>
    <dgm:pt modelId="{656CADDE-6FD3-4246-8D09-F9937351B50D}" type="pres">
      <dgm:prSet presAssocID="{FE43F4CE-0098-4398-A199-6360DB321CFF}" presName="LevelTwoTextNode" presStyleLbl="node4" presStyleIdx="1" presStyleCnt="2" custScaleX="125110" custLinFactNeighborX="5174" custLinFactNeighborY="51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25AE64-5BAE-475A-82CD-ECA92E55A888}" type="pres">
      <dgm:prSet presAssocID="{FE43F4CE-0098-4398-A199-6360DB321CFF}" presName="level3hierChild" presStyleCnt="0"/>
      <dgm:spPr/>
    </dgm:pt>
    <dgm:pt modelId="{A04BD2BF-CCED-4079-B5CF-751DB878F1B6}" type="pres">
      <dgm:prSet presAssocID="{BCD3AD90-2548-4F09-9131-C5386484ABCF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8D27BBCB-FD47-4AAD-A59F-EC24E24F1F19}" type="pres">
      <dgm:prSet presAssocID="{BCD3AD90-2548-4F09-9131-C5386484ABCF}" presName="connTx" presStyleLbl="parChTrans1D3" presStyleIdx="1" presStyleCnt="2"/>
      <dgm:spPr/>
      <dgm:t>
        <a:bodyPr/>
        <a:lstStyle/>
        <a:p>
          <a:endParaRPr lang="es-EC"/>
        </a:p>
      </dgm:t>
    </dgm:pt>
    <dgm:pt modelId="{6F0A846F-7483-43CF-8E15-69BA95E143E3}" type="pres">
      <dgm:prSet presAssocID="{D8730739-1568-40F6-B6A1-3C4B779C54CA}" presName="root2" presStyleCnt="0"/>
      <dgm:spPr/>
    </dgm:pt>
    <dgm:pt modelId="{0099A79F-9C68-4C6B-9411-2CC8D281108C}" type="pres">
      <dgm:prSet presAssocID="{D8730739-1568-40F6-B6A1-3C4B779C54CA}" presName="LevelTwoTextNode" presStyleLbl="node3" presStyleIdx="1" presStyleCnt="2" custScaleX="126385" custScaleY="1830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B016CE-0FC7-456B-80EF-8D98E8DE2389}" type="pres">
      <dgm:prSet presAssocID="{D8730739-1568-40F6-B6A1-3C4B779C54CA}" presName="level3hierChild" presStyleCnt="0"/>
      <dgm:spPr/>
    </dgm:pt>
    <dgm:pt modelId="{703E8DC3-CCFA-428E-A293-4CD78F9CE75D}" type="pres">
      <dgm:prSet presAssocID="{1CB5704F-7C77-4CBB-A2E9-2384D27FA6D8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E1DA60C0-3A6F-4C1D-BA92-D1B8BE29BF0C}" type="pres">
      <dgm:prSet presAssocID="{1CB5704F-7C77-4CBB-A2E9-2384D27FA6D8}" presName="connTx" presStyleLbl="parChTrans1D2" presStyleIdx="1" presStyleCnt="3"/>
      <dgm:spPr/>
      <dgm:t>
        <a:bodyPr/>
        <a:lstStyle/>
        <a:p>
          <a:endParaRPr lang="es-EC"/>
        </a:p>
      </dgm:t>
    </dgm:pt>
    <dgm:pt modelId="{0329D9AF-AE9E-439E-8025-6422BF326648}" type="pres">
      <dgm:prSet presAssocID="{FADA5D10-24C2-42AC-A0C8-A9D8403362EA}" presName="root2" presStyleCnt="0"/>
      <dgm:spPr/>
    </dgm:pt>
    <dgm:pt modelId="{F38D2113-9A31-4DDE-AC02-9B2F35DCE8CB}" type="pres">
      <dgm:prSet presAssocID="{FADA5D10-24C2-42AC-A0C8-A9D8403362EA}" presName="LevelTwoTextNode" presStyleLbl="node2" presStyleIdx="1" presStyleCnt="3" custScaleX="859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955F8A-87F5-4381-9005-431F0DC55BED}" type="pres">
      <dgm:prSet presAssocID="{FADA5D10-24C2-42AC-A0C8-A9D8403362EA}" presName="level3hierChild" presStyleCnt="0"/>
      <dgm:spPr/>
    </dgm:pt>
    <dgm:pt modelId="{6DBA2067-CFCF-4CB6-88A9-39869C0A2C9B}" type="pres">
      <dgm:prSet presAssocID="{E64A1A2C-1795-42C5-833A-34BCDF710439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34E4E509-E88A-4C2A-A24F-A7C08BF28B5A}" type="pres">
      <dgm:prSet presAssocID="{E64A1A2C-1795-42C5-833A-34BCDF710439}" presName="connTx" presStyleLbl="parChTrans1D2" presStyleIdx="2" presStyleCnt="3"/>
      <dgm:spPr/>
      <dgm:t>
        <a:bodyPr/>
        <a:lstStyle/>
        <a:p>
          <a:endParaRPr lang="es-EC"/>
        </a:p>
      </dgm:t>
    </dgm:pt>
    <dgm:pt modelId="{B641D0BF-1392-4A6D-9C18-FD86290CAD87}" type="pres">
      <dgm:prSet presAssocID="{E3118417-A986-4E71-B6C3-2F4F0FBF17B9}" presName="root2" presStyleCnt="0"/>
      <dgm:spPr/>
    </dgm:pt>
    <dgm:pt modelId="{7A7DA626-A999-498B-871C-3A33CF023F93}" type="pres">
      <dgm:prSet presAssocID="{E3118417-A986-4E71-B6C3-2F4F0FBF17B9}" presName="LevelTwoTextNode" presStyleLbl="node2" presStyleIdx="2" presStyleCnt="3" custScaleX="858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4F2A0C-0381-43E6-9CDF-960787DDA21D}" type="pres">
      <dgm:prSet presAssocID="{E3118417-A986-4E71-B6C3-2F4F0FBF17B9}" presName="level3hierChild" presStyleCnt="0"/>
      <dgm:spPr/>
    </dgm:pt>
  </dgm:ptLst>
  <dgm:cxnLst>
    <dgm:cxn modelId="{42ADEEFD-3F51-4837-88BE-1E79A510F298}" type="presOf" srcId="{1EB3FFAD-8DEF-4024-A658-AC881FC223D4}" destId="{77BD8FCC-D72F-4DDB-8EA2-37AABB26B652}" srcOrd="0" destOrd="0" presId="urn:microsoft.com/office/officeart/2005/8/layout/hierarchy2"/>
    <dgm:cxn modelId="{D5E6BB85-EE79-4D40-AD8E-C21E51B665A8}" type="presOf" srcId="{CA835EB0-0394-4EBE-86E9-6206B44BAF32}" destId="{CD8D0C11-FE59-49BF-B718-2C6949347A50}" srcOrd="0" destOrd="0" presId="urn:microsoft.com/office/officeart/2005/8/layout/hierarchy2"/>
    <dgm:cxn modelId="{C65574BC-4EB5-4938-B929-EA148DC8EAB0}" type="presOf" srcId="{F17514D6-A79C-44D7-9273-7EF696DCB01D}" destId="{D2031BF4-8B48-49AC-AE08-3481ACA33370}" srcOrd="1" destOrd="0" presId="urn:microsoft.com/office/officeart/2005/8/layout/hierarchy2"/>
    <dgm:cxn modelId="{EB327A17-12F7-4230-B74C-B0FC6A63A704}" type="presOf" srcId="{FADA5D10-24C2-42AC-A0C8-A9D8403362EA}" destId="{F38D2113-9A31-4DDE-AC02-9B2F35DCE8CB}" srcOrd="0" destOrd="0" presId="urn:microsoft.com/office/officeart/2005/8/layout/hierarchy2"/>
    <dgm:cxn modelId="{FC269A37-2517-4BCC-AE4E-F2EA9ACE1F3D}" srcId="{46BFDA70-A332-400B-BA47-EB26C8E88EA1}" destId="{CA835EB0-0394-4EBE-86E9-6206B44BAF32}" srcOrd="0" destOrd="0" parTransId="{8661A642-B20B-4FC1-9024-F4E905271CD6}" sibTransId="{849105EA-939C-48B0-A139-8537DDB47EC1}"/>
    <dgm:cxn modelId="{A5A3C549-3190-4841-A985-21728EFF1040}" type="presOf" srcId="{1EB3FFAD-8DEF-4024-A658-AC881FC223D4}" destId="{A38D4EF7-ABCC-46FE-9BDE-CF3F844BA669}" srcOrd="1" destOrd="0" presId="urn:microsoft.com/office/officeart/2005/8/layout/hierarchy2"/>
    <dgm:cxn modelId="{549C82BC-7082-42C2-9578-5DCC11BC0BDC}" type="presOf" srcId="{BCD3AD90-2548-4F09-9131-C5386484ABCF}" destId="{A04BD2BF-CCED-4079-B5CF-751DB878F1B6}" srcOrd="0" destOrd="0" presId="urn:microsoft.com/office/officeart/2005/8/layout/hierarchy2"/>
    <dgm:cxn modelId="{F199EB31-DE7B-4D69-858F-8E5C4BA2E6A7}" type="presOf" srcId="{8661A642-B20B-4FC1-9024-F4E905271CD6}" destId="{A526F92C-5A62-48B5-9F3A-CF03A860B699}" srcOrd="0" destOrd="0" presId="urn:microsoft.com/office/officeart/2005/8/layout/hierarchy2"/>
    <dgm:cxn modelId="{C4D8620E-CD7F-4D66-84C5-710605A3A7AF}" srcId="{04CB8DB3-0EB5-4AD0-841B-943EC4F891C7}" destId="{DF4CE0EA-F93B-4D4A-9003-384A8F89FD5C}" srcOrd="0" destOrd="0" parTransId="{82C71392-4E89-4D0E-8DB5-509C9FD3E0CE}" sibTransId="{86AD7D3C-ED74-4BF6-8A6E-B839BFA7A61B}"/>
    <dgm:cxn modelId="{1F1EAA78-EF1F-47EB-8626-8262A195B536}" srcId="{04CB8DB3-0EB5-4AD0-841B-943EC4F891C7}" destId="{E3118417-A986-4E71-B6C3-2F4F0FBF17B9}" srcOrd="2" destOrd="0" parTransId="{E64A1A2C-1795-42C5-833A-34BCDF710439}" sibTransId="{D70B91B0-B17B-4B6E-8FC1-17FCEC2E71BD}"/>
    <dgm:cxn modelId="{1B6C7184-B669-4519-87B4-CD1BB937509A}" type="presOf" srcId="{46BFDA70-A332-400B-BA47-EB26C8E88EA1}" destId="{BD93D6A6-72B4-4A50-90DB-50C50946C99D}" srcOrd="0" destOrd="0" presId="urn:microsoft.com/office/officeart/2005/8/layout/hierarchy2"/>
    <dgm:cxn modelId="{CDE25336-05E3-4697-B5F9-1C76772192CC}" type="presOf" srcId="{E64A1A2C-1795-42C5-833A-34BCDF710439}" destId="{34E4E509-E88A-4C2A-A24F-A7C08BF28B5A}" srcOrd="1" destOrd="0" presId="urn:microsoft.com/office/officeart/2005/8/layout/hierarchy2"/>
    <dgm:cxn modelId="{5925FB77-D97D-4A95-BEAC-702289C1A5F9}" type="presOf" srcId="{1CB5704F-7C77-4CBB-A2E9-2384D27FA6D8}" destId="{703E8DC3-CCFA-428E-A293-4CD78F9CE75D}" srcOrd="0" destOrd="0" presId="urn:microsoft.com/office/officeart/2005/8/layout/hierarchy2"/>
    <dgm:cxn modelId="{DEC9F0E0-D7A5-4096-9717-7E7C03677B04}" type="presOf" srcId="{C024A142-4CFC-485E-8C08-1FEA526F2D87}" destId="{84CEED3F-9B5E-4551-9D85-C379F7BD6F0C}" srcOrd="0" destOrd="0" presId="urn:microsoft.com/office/officeart/2005/8/layout/hierarchy2"/>
    <dgm:cxn modelId="{0F720767-6FBA-4329-BEB7-94C266F2787D}" type="presOf" srcId="{F17514D6-A79C-44D7-9273-7EF696DCB01D}" destId="{CB01785E-91A2-42B4-A194-B32661FDE0F9}" srcOrd="0" destOrd="0" presId="urn:microsoft.com/office/officeart/2005/8/layout/hierarchy2"/>
    <dgm:cxn modelId="{679F5B67-5ED0-494E-952F-B41454352EAC}" type="presOf" srcId="{BCD3AD90-2548-4F09-9131-C5386484ABCF}" destId="{8D27BBCB-FD47-4AAD-A59F-EC24E24F1F19}" srcOrd="1" destOrd="0" presId="urn:microsoft.com/office/officeart/2005/8/layout/hierarchy2"/>
    <dgm:cxn modelId="{5F1906BE-9F22-415D-8CAE-CCA2488E8619}" type="presOf" srcId="{E64A1A2C-1795-42C5-833A-34BCDF710439}" destId="{6DBA2067-CFCF-4CB6-88A9-39869C0A2C9B}" srcOrd="0" destOrd="0" presId="urn:microsoft.com/office/officeart/2005/8/layout/hierarchy2"/>
    <dgm:cxn modelId="{3B6893C6-CF6F-436C-9EDE-FBDF69079E96}" type="presOf" srcId="{82C71392-4E89-4D0E-8DB5-509C9FD3E0CE}" destId="{E4E2B61A-BF6E-496F-A571-018F29B4ACE6}" srcOrd="0" destOrd="0" presId="urn:microsoft.com/office/officeart/2005/8/layout/hierarchy2"/>
    <dgm:cxn modelId="{A0455407-468F-48D4-B3C6-9458A34CA66A}" type="presOf" srcId="{FE43F4CE-0098-4398-A199-6360DB321CFF}" destId="{656CADDE-6FD3-4246-8D09-F9937351B50D}" srcOrd="0" destOrd="0" presId="urn:microsoft.com/office/officeart/2005/8/layout/hierarchy2"/>
    <dgm:cxn modelId="{979688D6-2D49-4133-936C-9C6EF84263D1}" type="presOf" srcId="{D8730739-1568-40F6-B6A1-3C4B779C54CA}" destId="{0099A79F-9C68-4C6B-9411-2CC8D281108C}" srcOrd="0" destOrd="0" presId="urn:microsoft.com/office/officeart/2005/8/layout/hierarchy2"/>
    <dgm:cxn modelId="{F0DC02DC-6061-4F52-A1FE-AD154F50D3DB}" srcId="{04CB8DB3-0EB5-4AD0-841B-943EC4F891C7}" destId="{FADA5D10-24C2-42AC-A0C8-A9D8403362EA}" srcOrd="1" destOrd="0" parTransId="{1CB5704F-7C77-4CBB-A2E9-2384D27FA6D8}" sibTransId="{64FAA78B-2AE4-4B76-BADB-B3A015EF31BF}"/>
    <dgm:cxn modelId="{0BBE68C1-4534-429E-BB40-1C72BEA849B9}" type="presOf" srcId="{82C71392-4E89-4D0E-8DB5-509C9FD3E0CE}" destId="{F689230F-9A0F-4C37-9883-B648A053745E}" srcOrd="1" destOrd="0" presId="urn:microsoft.com/office/officeart/2005/8/layout/hierarchy2"/>
    <dgm:cxn modelId="{3E7A5311-FA68-4DF7-BA0B-C753C6F14917}" type="presOf" srcId="{8661A642-B20B-4FC1-9024-F4E905271CD6}" destId="{17B8BAA1-664A-47FA-BA7E-E41AFA6D81C5}" srcOrd="1" destOrd="0" presId="urn:microsoft.com/office/officeart/2005/8/layout/hierarchy2"/>
    <dgm:cxn modelId="{3078DC80-7168-41FA-BDFC-5BCD9AB0DE2C}" srcId="{DF4CE0EA-F93B-4D4A-9003-384A8F89FD5C}" destId="{D8730739-1568-40F6-B6A1-3C4B779C54CA}" srcOrd="1" destOrd="0" parTransId="{BCD3AD90-2548-4F09-9131-C5386484ABCF}" sibTransId="{414CF191-3B32-4C5B-BCAE-AE946E437363}"/>
    <dgm:cxn modelId="{08CE555D-00B3-4103-8A53-9E0CF70027D3}" srcId="{DF4CE0EA-F93B-4D4A-9003-384A8F89FD5C}" destId="{46BFDA70-A332-400B-BA47-EB26C8E88EA1}" srcOrd="0" destOrd="0" parTransId="{F17514D6-A79C-44D7-9273-7EF696DCB01D}" sibTransId="{EE2BA4D9-31C4-4B4F-B285-9AEB9DBBC38D}"/>
    <dgm:cxn modelId="{1C8A224E-F530-468D-AF41-6095B54D17CD}" type="presOf" srcId="{1CB5704F-7C77-4CBB-A2E9-2384D27FA6D8}" destId="{E1DA60C0-3A6F-4C1D-BA92-D1B8BE29BF0C}" srcOrd="1" destOrd="0" presId="urn:microsoft.com/office/officeart/2005/8/layout/hierarchy2"/>
    <dgm:cxn modelId="{82618B36-0623-4BDE-8806-D528F282BBCA}" srcId="{C024A142-4CFC-485E-8C08-1FEA526F2D87}" destId="{04CB8DB3-0EB5-4AD0-841B-943EC4F891C7}" srcOrd="0" destOrd="0" parTransId="{5515DA54-414B-4D03-A93E-BC3863D99572}" sibTransId="{703E9F69-6E39-42E2-872B-0D835D5DE9DE}"/>
    <dgm:cxn modelId="{40067AA5-9DF6-45BB-9940-64BF757D6941}" type="presOf" srcId="{E3118417-A986-4E71-B6C3-2F4F0FBF17B9}" destId="{7A7DA626-A999-498B-871C-3A33CF023F93}" srcOrd="0" destOrd="0" presId="urn:microsoft.com/office/officeart/2005/8/layout/hierarchy2"/>
    <dgm:cxn modelId="{BB2230A5-15E3-430E-99B0-417FEC0AEBE8}" type="presOf" srcId="{DF4CE0EA-F93B-4D4A-9003-384A8F89FD5C}" destId="{34ED9880-8C15-4824-A5A0-CA41C0FABFA2}" srcOrd="0" destOrd="0" presId="urn:microsoft.com/office/officeart/2005/8/layout/hierarchy2"/>
    <dgm:cxn modelId="{7CF018BD-1832-4E3E-85CD-CF1BBD39BE7C}" srcId="{46BFDA70-A332-400B-BA47-EB26C8E88EA1}" destId="{FE43F4CE-0098-4398-A199-6360DB321CFF}" srcOrd="1" destOrd="0" parTransId="{1EB3FFAD-8DEF-4024-A658-AC881FC223D4}" sibTransId="{CB256A02-65DB-4F5B-B783-BAB210C9A556}"/>
    <dgm:cxn modelId="{5276F897-D02B-4822-B25E-738A4585CF55}" type="presOf" srcId="{04CB8DB3-0EB5-4AD0-841B-943EC4F891C7}" destId="{9240FCE1-57A6-4EC4-BBC9-A8DA9FF44B18}" srcOrd="0" destOrd="0" presId="urn:microsoft.com/office/officeart/2005/8/layout/hierarchy2"/>
    <dgm:cxn modelId="{9FCFDCFA-5F34-4901-82C6-EB693AD9C650}" type="presParOf" srcId="{84CEED3F-9B5E-4551-9D85-C379F7BD6F0C}" destId="{7FB3E8FF-63CF-4A80-82EA-F5D1E9E736DA}" srcOrd="0" destOrd="0" presId="urn:microsoft.com/office/officeart/2005/8/layout/hierarchy2"/>
    <dgm:cxn modelId="{3E11B9B8-0318-45BA-B1B3-6B6979CC4A09}" type="presParOf" srcId="{7FB3E8FF-63CF-4A80-82EA-F5D1E9E736DA}" destId="{9240FCE1-57A6-4EC4-BBC9-A8DA9FF44B18}" srcOrd="0" destOrd="0" presId="urn:microsoft.com/office/officeart/2005/8/layout/hierarchy2"/>
    <dgm:cxn modelId="{8717A57D-3016-472D-8A1D-AC74EC0D9E26}" type="presParOf" srcId="{7FB3E8FF-63CF-4A80-82EA-F5D1E9E736DA}" destId="{72E785E0-5E35-422A-8440-9179F52E32E4}" srcOrd="1" destOrd="0" presId="urn:microsoft.com/office/officeart/2005/8/layout/hierarchy2"/>
    <dgm:cxn modelId="{0EDB8EC6-212E-4C73-966D-9DADCE7F3CA4}" type="presParOf" srcId="{72E785E0-5E35-422A-8440-9179F52E32E4}" destId="{E4E2B61A-BF6E-496F-A571-018F29B4ACE6}" srcOrd="0" destOrd="0" presId="urn:microsoft.com/office/officeart/2005/8/layout/hierarchy2"/>
    <dgm:cxn modelId="{63EAA175-B48D-4F7F-A6C8-AB71429B9E7D}" type="presParOf" srcId="{E4E2B61A-BF6E-496F-A571-018F29B4ACE6}" destId="{F689230F-9A0F-4C37-9883-B648A053745E}" srcOrd="0" destOrd="0" presId="urn:microsoft.com/office/officeart/2005/8/layout/hierarchy2"/>
    <dgm:cxn modelId="{ACA8A895-36EA-487C-AE57-82B00A76364D}" type="presParOf" srcId="{72E785E0-5E35-422A-8440-9179F52E32E4}" destId="{59559D27-B849-4799-AAE9-CD6CA6BC1FB2}" srcOrd="1" destOrd="0" presId="urn:microsoft.com/office/officeart/2005/8/layout/hierarchy2"/>
    <dgm:cxn modelId="{A5F8D99F-13A7-4ABE-8B8A-3F4F8384CB16}" type="presParOf" srcId="{59559D27-B849-4799-AAE9-CD6CA6BC1FB2}" destId="{34ED9880-8C15-4824-A5A0-CA41C0FABFA2}" srcOrd="0" destOrd="0" presId="urn:microsoft.com/office/officeart/2005/8/layout/hierarchy2"/>
    <dgm:cxn modelId="{297BF740-0B2C-41FE-9B90-12C3D10F9012}" type="presParOf" srcId="{59559D27-B849-4799-AAE9-CD6CA6BC1FB2}" destId="{A1B0AA8C-2606-4169-AA01-68DD2448867D}" srcOrd="1" destOrd="0" presId="urn:microsoft.com/office/officeart/2005/8/layout/hierarchy2"/>
    <dgm:cxn modelId="{BFCBD992-2181-4ED9-849E-34F15CE1DD5E}" type="presParOf" srcId="{A1B0AA8C-2606-4169-AA01-68DD2448867D}" destId="{CB01785E-91A2-42B4-A194-B32661FDE0F9}" srcOrd="0" destOrd="0" presId="urn:microsoft.com/office/officeart/2005/8/layout/hierarchy2"/>
    <dgm:cxn modelId="{AB0B813C-F079-47EE-BC7D-56CFBD0140B0}" type="presParOf" srcId="{CB01785E-91A2-42B4-A194-B32661FDE0F9}" destId="{D2031BF4-8B48-49AC-AE08-3481ACA33370}" srcOrd="0" destOrd="0" presId="urn:microsoft.com/office/officeart/2005/8/layout/hierarchy2"/>
    <dgm:cxn modelId="{DD156EA0-B502-40D7-BE5D-3550D997A623}" type="presParOf" srcId="{A1B0AA8C-2606-4169-AA01-68DD2448867D}" destId="{8A25D3C4-EF06-4FE4-8377-AA3318E1B965}" srcOrd="1" destOrd="0" presId="urn:microsoft.com/office/officeart/2005/8/layout/hierarchy2"/>
    <dgm:cxn modelId="{B8A0B35B-CF77-4717-8F76-7AC76275C07A}" type="presParOf" srcId="{8A25D3C4-EF06-4FE4-8377-AA3318E1B965}" destId="{BD93D6A6-72B4-4A50-90DB-50C50946C99D}" srcOrd="0" destOrd="0" presId="urn:microsoft.com/office/officeart/2005/8/layout/hierarchy2"/>
    <dgm:cxn modelId="{A7F7B282-1F38-4BFD-B1F9-C87DB47B6162}" type="presParOf" srcId="{8A25D3C4-EF06-4FE4-8377-AA3318E1B965}" destId="{4E71BEA4-2A85-4362-A6DA-081715FE4DE5}" srcOrd="1" destOrd="0" presId="urn:microsoft.com/office/officeart/2005/8/layout/hierarchy2"/>
    <dgm:cxn modelId="{03AC6057-D2F8-412A-9A3E-675CCD96BDCE}" type="presParOf" srcId="{4E71BEA4-2A85-4362-A6DA-081715FE4DE5}" destId="{A526F92C-5A62-48B5-9F3A-CF03A860B699}" srcOrd="0" destOrd="0" presId="urn:microsoft.com/office/officeart/2005/8/layout/hierarchy2"/>
    <dgm:cxn modelId="{9294D73C-CB8C-45E5-8A33-E9B6FE610072}" type="presParOf" srcId="{A526F92C-5A62-48B5-9F3A-CF03A860B699}" destId="{17B8BAA1-664A-47FA-BA7E-E41AFA6D81C5}" srcOrd="0" destOrd="0" presId="urn:microsoft.com/office/officeart/2005/8/layout/hierarchy2"/>
    <dgm:cxn modelId="{A81A6D4A-5098-4A41-907B-F57E860E903E}" type="presParOf" srcId="{4E71BEA4-2A85-4362-A6DA-081715FE4DE5}" destId="{926EBCB0-325F-4D45-AAD1-64ABDF6C0993}" srcOrd="1" destOrd="0" presId="urn:microsoft.com/office/officeart/2005/8/layout/hierarchy2"/>
    <dgm:cxn modelId="{0969224A-651B-4610-A365-35D40F1D8857}" type="presParOf" srcId="{926EBCB0-325F-4D45-AAD1-64ABDF6C0993}" destId="{CD8D0C11-FE59-49BF-B718-2C6949347A50}" srcOrd="0" destOrd="0" presId="urn:microsoft.com/office/officeart/2005/8/layout/hierarchy2"/>
    <dgm:cxn modelId="{366B3332-7191-43DC-82CD-A4ABBE795D4D}" type="presParOf" srcId="{926EBCB0-325F-4D45-AAD1-64ABDF6C0993}" destId="{6755F375-C618-4D84-980E-4A1D10CD41E9}" srcOrd="1" destOrd="0" presId="urn:microsoft.com/office/officeart/2005/8/layout/hierarchy2"/>
    <dgm:cxn modelId="{B906301D-F8C4-422D-B9CD-CBCA6F54E15A}" type="presParOf" srcId="{4E71BEA4-2A85-4362-A6DA-081715FE4DE5}" destId="{77BD8FCC-D72F-4DDB-8EA2-37AABB26B652}" srcOrd="2" destOrd="0" presId="urn:microsoft.com/office/officeart/2005/8/layout/hierarchy2"/>
    <dgm:cxn modelId="{9B95FF10-44FB-47B0-968B-35E2E94B42BC}" type="presParOf" srcId="{77BD8FCC-D72F-4DDB-8EA2-37AABB26B652}" destId="{A38D4EF7-ABCC-46FE-9BDE-CF3F844BA669}" srcOrd="0" destOrd="0" presId="urn:microsoft.com/office/officeart/2005/8/layout/hierarchy2"/>
    <dgm:cxn modelId="{CC8F237E-E68A-433A-84F8-F37279454BB4}" type="presParOf" srcId="{4E71BEA4-2A85-4362-A6DA-081715FE4DE5}" destId="{EED5FA67-D592-437D-9CFE-01F427ABC2AE}" srcOrd="3" destOrd="0" presId="urn:microsoft.com/office/officeart/2005/8/layout/hierarchy2"/>
    <dgm:cxn modelId="{54F1C842-60CF-4F4B-A3FE-F7AF4F77565E}" type="presParOf" srcId="{EED5FA67-D592-437D-9CFE-01F427ABC2AE}" destId="{656CADDE-6FD3-4246-8D09-F9937351B50D}" srcOrd="0" destOrd="0" presId="urn:microsoft.com/office/officeart/2005/8/layout/hierarchy2"/>
    <dgm:cxn modelId="{DB1BD8EB-04C1-4A78-86B0-2B2C89593934}" type="presParOf" srcId="{EED5FA67-D592-437D-9CFE-01F427ABC2AE}" destId="{3225AE64-5BAE-475A-82CD-ECA92E55A888}" srcOrd="1" destOrd="0" presId="urn:microsoft.com/office/officeart/2005/8/layout/hierarchy2"/>
    <dgm:cxn modelId="{65FE482C-D076-4752-856E-DDD32C51D3D2}" type="presParOf" srcId="{A1B0AA8C-2606-4169-AA01-68DD2448867D}" destId="{A04BD2BF-CCED-4079-B5CF-751DB878F1B6}" srcOrd="2" destOrd="0" presId="urn:microsoft.com/office/officeart/2005/8/layout/hierarchy2"/>
    <dgm:cxn modelId="{15FBFF93-A56F-48EB-928E-6CB371FA0EB2}" type="presParOf" srcId="{A04BD2BF-CCED-4079-B5CF-751DB878F1B6}" destId="{8D27BBCB-FD47-4AAD-A59F-EC24E24F1F19}" srcOrd="0" destOrd="0" presId="urn:microsoft.com/office/officeart/2005/8/layout/hierarchy2"/>
    <dgm:cxn modelId="{6B7674B9-CF74-4890-B8E7-F077A0E76470}" type="presParOf" srcId="{A1B0AA8C-2606-4169-AA01-68DD2448867D}" destId="{6F0A846F-7483-43CF-8E15-69BA95E143E3}" srcOrd="3" destOrd="0" presId="urn:microsoft.com/office/officeart/2005/8/layout/hierarchy2"/>
    <dgm:cxn modelId="{C13D1F93-596C-4F26-8B01-8CBF2D3241FC}" type="presParOf" srcId="{6F0A846F-7483-43CF-8E15-69BA95E143E3}" destId="{0099A79F-9C68-4C6B-9411-2CC8D281108C}" srcOrd="0" destOrd="0" presId="urn:microsoft.com/office/officeart/2005/8/layout/hierarchy2"/>
    <dgm:cxn modelId="{9934FCA4-1479-4656-BE43-D75DADD9B4D3}" type="presParOf" srcId="{6F0A846F-7483-43CF-8E15-69BA95E143E3}" destId="{86B016CE-0FC7-456B-80EF-8D98E8DE2389}" srcOrd="1" destOrd="0" presId="urn:microsoft.com/office/officeart/2005/8/layout/hierarchy2"/>
    <dgm:cxn modelId="{267B3978-6437-4CCD-81E5-E8FA420A662E}" type="presParOf" srcId="{72E785E0-5E35-422A-8440-9179F52E32E4}" destId="{703E8DC3-CCFA-428E-A293-4CD78F9CE75D}" srcOrd="2" destOrd="0" presId="urn:microsoft.com/office/officeart/2005/8/layout/hierarchy2"/>
    <dgm:cxn modelId="{0EE24562-DC43-4640-9D1B-2F7073EC816A}" type="presParOf" srcId="{703E8DC3-CCFA-428E-A293-4CD78F9CE75D}" destId="{E1DA60C0-3A6F-4C1D-BA92-D1B8BE29BF0C}" srcOrd="0" destOrd="0" presId="urn:microsoft.com/office/officeart/2005/8/layout/hierarchy2"/>
    <dgm:cxn modelId="{657B5800-A28E-4EDA-B0F5-0888360B6300}" type="presParOf" srcId="{72E785E0-5E35-422A-8440-9179F52E32E4}" destId="{0329D9AF-AE9E-439E-8025-6422BF326648}" srcOrd="3" destOrd="0" presId="urn:microsoft.com/office/officeart/2005/8/layout/hierarchy2"/>
    <dgm:cxn modelId="{D090D1F4-DDC4-410F-91AC-7F6B3AA424C6}" type="presParOf" srcId="{0329D9AF-AE9E-439E-8025-6422BF326648}" destId="{F38D2113-9A31-4DDE-AC02-9B2F35DCE8CB}" srcOrd="0" destOrd="0" presId="urn:microsoft.com/office/officeart/2005/8/layout/hierarchy2"/>
    <dgm:cxn modelId="{0147BC73-09F4-49CA-B287-C84EE04E8425}" type="presParOf" srcId="{0329D9AF-AE9E-439E-8025-6422BF326648}" destId="{0B955F8A-87F5-4381-9005-431F0DC55BED}" srcOrd="1" destOrd="0" presId="urn:microsoft.com/office/officeart/2005/8/layout/hierarchy2"/>
    <dgm:cxn modelId="{A9E4A857-F5C0-4619-A9D8-C0C3F6819E3D}" type="presParOf" srcId="{72E785E0-5E35-422A-8440-9179F52E32E4}" destId="{6DBA2067-CFCF-4CB6-88A9-39869C0A2C9B}" srcOrd="4" destOrd="0" presId="urn:microsoft.com/office/officeart/2005/8/layout/hierarchy2"/>
    <dgm:cxn modelId="{2C93C46D-5F89-436C-B1F8-C17E2BFEDA65}" type="presParOf" srcId="{6DBA2067-CFCF-4CB6-88A9-39869C0A2C9B}" destId="{34E4E509-E88A-4C2A-A24F-A7C08BF28B5A}" srcOrd="0" destOrd="0" presId="urn:microsoft.com/office/officeart/2005/8/layout/hierarchy2"/>
    <dgm:cxn modelId="{932BAFEB-195E-401A-B782-B31494A81ACA}" type="presParOf" srcId="{72E785E0-5E35-422A-8440-9179F52E32E4}" destId="{B641D0BF-1392-4A6D-9C18-FD86290CAD87}" srcOrd="5" destOrd="0" presId="urn:microsoft.com/office/officeart/2005/8/layout/hierarchy2"/>
    <dgm:cxn modelId="{1A0FDF2A-F9F4-4E43-9100-23DC51C2DC32}" type="presParOf" srcId="{B641D0BF-1392-4A6D-9C18-FD86290CAD87}" destId="{7A7DA626-A999-498B-871C-3A33CF023F93}" srcOrd="0" destOrd="0" presId="urn:microsoft.com/office/officeart/2005/8/layout/hierarchy2"/>
    <dgm:cxn modelId="{9861E499-13A6-4777-885A-BF3519C958CC}" type="presParOf" srcId="{B641D0BF-1392-4A6D-9C18-FD86290CAD87}" destId="{794F2A0C-0381-43E6-9CDF-960787DDA2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BBD3DF-F02B-4C17-9A47-DE112CB91F4E}" type="datetimeFigureOut">
              <a:rPr lang="es-EC" smtClean="0"/>
              <a:t>03/08/2020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9603B-36ED-41DD-9063-F36B5DA664D9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4614" y="6716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UNIVERSIDAD NACIONAL DE CHIMBORAZO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600" dirty="0">
                <a:solidFill>
                  <a:schemeClr val="tx1"/>
                </a:solidFill>
              </a:rPr>
              <a:t>FACULTAD DE CIENCIAS DE LA SALUD </a:t>
            </a:r>
            <a:br>
              <a:rPr lang="es-ES" sz="3600" dirty="0">
                <a:solidFill>
                  <a:schemeClr val="tx1"/>
                </a:solidFill>
              </a:rPr>
            </a:br>
            <a:r>
              <a:rPr lang="es-ES" sz="3600" dirty="0">
                <a:solidFill>
                  <a:schemeClr val="tx1"/>
                </a:solidFill>
              </a:rPr>
              <a:t>CARRERA MEDICINA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174" y="4258861"/>
            <a:ext cx="9144000" cy="1655762"/>
          </a:xfrm>
        </p:spPr>
        <p:txBody>
          <a:bodyPr>
            <a:normAutofit/>
          </a:bodyPr>
          <a:lstStyle/>
          <a:p>
            <a:endParaRPr lang="es-ES" dirty="0"/>
          </a:p>
          <a:p>
            <a:pPr algn="l"/>
            <a:r>
              <a:rPr lang="es-ES" dirty="0"/>
              <a:t>TEMA:</a:t>
            </a:r>
          </a:p>
          <a:p>
            <a:pPr algn="l"/>
            <a:r>
              <a:rPr lang="es-ES" dirty="0"/>
              <a:t> Sistema Glandular Endócrino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6307" t="53032" r="2330" b="2097"/>
          <a:stretch/>
        </p:blipFill>
        <p:spPr>
          <a:xfrm>
            <a:off x="160309" y="698695"/>
            <a:ext cx="3063537" cy="2464148"/>
          </a:xfrm>
          <a:prstGeom prst="rect">
            <a:avLst/>
          </a:prstGeom>
        </p:spPr>
      </p:pic>
      <p:pic>
        <p:nvPicPr>
          <p:cNvPr id="4098" name="Picture 2" descr="15 *ENDOCR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67" y="3519167"/>
            <a:ext cx="4876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68BFCB8-F818-4456-B92B-86C72C31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8" name="Picture 4" descr="HISTOLOGIA . Láminas ( Hipofisis, Tiroides, Paratiroides, S.R.Fem., S…">
            <a:extLst>
              <a:ext uri="{FF2B5EF4-FFF2-40B4-BE49-F238E27FC236}">
                <a16:creationId xmlns:a16="http://schemas.microsoft.com/office/drawing/2014/main" xmlns="" id="{3CB540D2-6C72-4069-AD59-35D0B0FF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14646"/>
            <a:ext cx="11324772" cy="6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555FC7-A35B-4A45-B564-9FF5D114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185531"/>
            <a:ext cx="11592339" cy="6440556"/>
          </a:xfrm>
        </p:spPr>
        <p:txBody>
          <a:bodyPr/>
          <a:lstStyle/>
          <a:p>
            <a:pPr marL="0" indent="0">
              <a:buNone/>
            </a:pPr>
            <a:r>
              <a:rPr lang="es-ES" b="1" u="sng" dirty="0"/>
              <a:t>GLÁNDULAS SUPRARRENALES </a:t>
            </a:r>
          </a:p>
          <a:p>
            <a:pPr marL="0" indent="0">
              <a:buNone/>
            </a:pPr>
            <a:r>
              <a:rPr lang="es-ES" sz="2400" dirty="0"/>
              <a:t>Dos glándulas situadas en la cavidad abdominal </a:t>
            </a:r>
          </a:p>
          <a:p>
            <a:pPr marL="0" indent="0">
              <a:buNone/>
            </a:pPr>
            <a:r>
              <a:rPr lang="es-ES" sz="2400" b="1" dirty="0"/>
              <a:t>Función </a:t>
            </a:r>
            <a:r>
              <a:rPr lang="es-ES" sz="2400" dirty="0"/>
              <a:t>:Produce una serie de sustancias que se llaman hormonas porque se vierten directamente al torrente sanguíneo.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6085D485-1224-4151-94D3-E1BBEE3A7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11170"/>
              </p:ext>
            </p:extLst>
          </p:nvPr>
        </p:nvGraphicFramePr>
        <p:xfrm>
          <a:off x="211016" y="2052133"/>
          <a:ext cx="7845425" cy="4876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24244">
                  <a:extLst>
                    <a:ext uri="{9D8B030D-6E8A-4147-A177-3AD203B41FA5}">
                      <a16:colId xmlns:a16="http://schemas.microsoft.com/office/drawing/2014/main" xmlns="" val="3902443928"/>
                    </a:ext>
                  </a:extLst>
                </a:gridCol>
                <a:gridCol w="3921181">
                  <a:extLst>
                    <a:ext uri="{9D8B030D-6E8A-4147-A177-3AD203B41FA5}">
                      <a16:colId xmlns:a16="http://schemas.microsoft.com/office/drawing/2014/main" xmlns="" val="1169066479"/>
                    </a:ext>
                  </a:extLst>
                </a:gridCol>
              </a:tblGrid>
              <a:tr h="35537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3200" dirty="0"/>
                        <a:t>ESTROMA </a:t>
                      </a:r>
                      <a:endParaRPr lang="es-EC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PARÉNQUIMA </a:t>
                      </a:r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04473"/>
                  </a:ext>
                </a:extLst>
              </a:tr>
              <a:tr h="33259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/>
                        <a:t>Tejido conectivo laxo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ZONA RETICULAR </a:t>
                      </a:r>
                      <a:r>
                        <a:rPr lang="es-ES"/>
                        <a:t>se subdivide en :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1188560"/>
                  </a:ext>
                </a:extLst>
              </a:tr>
              <a:tr h="82009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Fibras colágenas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u="sng"/>
                        <a:t>Zona glomerular</a:t>
                      </a:r>
                      <a:r>
                        <a:rPr lang="es-ES"/>
                        <a:t>: constituida por células secretoras de forma cilíndrica a amanera de ovillos . Produce cortisol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1041894"/>
                  </a:ext>
                </a:extLst>
              </a:tr>
              <a:tr h="82009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Fibras reticulares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u="sng"/>
                        <a:t>Zona fasciculada</a:t>
                      </a:r>
                      <a:r>
                        <a:rPr lang="es-ES"/>
                        <a:t>: células secretoras de dispuestas en cordones rectilíneos y paralelos .Produce. Aldosterona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305413"/>
                  </a:ext>
                </a:extLst>
              </a:tr>
              <a:tr h="8200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dirty="0"/>
                        <a:t>Capsula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u="sng"/>
                        <a:t>Zona Reticular</a:t>
                      </a:r>
                      <a:r>
                        <a:rPr lang="es-ES"/>
                        <a:t>: constituida por hileras de células con trayecto irregular. Produce Andrógenos .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164060"/>
                  </a:ext>
                </a:extLst>
              </a:tr>
              <a:tr h="33259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dirty="0"/>
                        <a:t>Trabéculas capilares </a:t>
                      </a:r>
                      <a:endParaRPr lang="es-EC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ZONA MEDULAR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278941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3CD411B-0ADB-47A1-AD67-4AB2CE04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6042" r="31146" b="19420"/>
          <a:stretch/>
        </p:blipFill>
        <p:spPr>
          <a:xfrm>
            <a:off x="7810255" y="1992923"/>
            <a:ext cx="4196403" cy="42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66458F4D-A541-45DB-B8CA-544B6F60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670" y="635000"/>
            <a:ext cx="1106851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F06CAD-1135-4217-93EB-1E7E6F7E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58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s-ES" b="1" u="sng" dirty="0"/>
              <a:t>GLÁNDULAS SUPRARRENALES </a:t>
            </a:r>
            <a:br>
              <a:rPr lang="es-ES" b="1" u="sng" dirty="0"/>
            </a:br>
            <a:endParaRPr lang="es-EC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3F5D6C25-E785-4148-B994-2D3DA54D75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913" y="884704"/>
          <a:ext cx="6853287" cy="551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458">
                  <a:extLst>
                    <a:ext uri="{9D8B030D-6E8A-4147-A177-3AD203B41FA5}">
                      <a16:colId xmlns:a16="http://schemas.microsoft.com/office/drawing/2014/main" xmlns="" val="3444806102"/>
                    </a:ext>
                  </a:extLst>
                </a:gridCol>
                <a:gridCol w="5144829">
                  <a:extLst>
                    <a:ext uri="{9D8B030D-6E8A-4147-A177-3AD203B41FA5}">
                      <a16:colId xmlns:a16="http://schemas.microsoft.com/office/drawing/2014/main" xmlns="" val="3869211125"/>
                    </a:ext>
                  </a:extLst>
                </a:gridCol>
              </a:tblGrid>
              <a:tr h="392597">
                <a:tc>
                  <a:txBody>
                    <a:bodyPr/>
                    <a:lstStyle/>
                    <a:p>
                      <a:r>
                        <a:rPr lang="es-EC" dirty="0"/>
                        <a:t> PARENQUIMA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065315"/>
                  </a:ext>
                </a:extLst>
              </a:tr>
              <a:tr h="1324742">
                <a:tc>
                  <a:txBody>
                    <a:bodyPr/>
                    <a:lstStyle/>
                    <a:p>
                      <a:r>
                        <a:rPr lang="es-EC" dirty="0"/>
                        <a:t>ZONA MEDULAR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Celulas poliédricas: forman cordones irregulares, anastomosan dan redes densas.</a:t>
                      </a:r>
                    </a:p>
                    <a:p>
                      <a:r>
                        <a:rPr lang="es-EC" dirty="0"/>
                        <a:t>Celulas nerviosas: de tipo ganglionar, que se disponen en grupos.</a:t>
                      </a: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47103"/>
                  </a:ext>
                </a:extLst>
              </a:tr>
              <a:tr h="3063466">
                <a:tc>
                  <a:txBody>
                    <a:bodyPr/>
                    <a:lstStyle/>
                    <a:p>
                      <a:r>
                        <a:rPr lang="es-EC" dirty="0"/>
                        <a:t>HORMONAS DE LA GLANDULA SUPRARRENAL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Se producen en la corteza, se las denomina corticoides; GLUCOCORTICOIDES: representados por cortisol, actúa en el metabolismo de proteínas, hidratos de carbono y grasa, el resultado es crecimiento de glicemia.</a:t>
                      </a:r>
                    </a:p>
                    <a:p>
                      <a:r>
                        <a:rPr lang="es-EC" dirty="0"/>
                        <a:t>MINERALOCORTICOIDES: </a:t>
                      </a:r>
                      <a:r>
                        <a:rPr lang="es-EC" dirty="0" err="1"/>
                        <a:t>desoxicorticosterona</a:t>
                      </a:r>
                      <a:r>
                        <a:rPr lang="es-EC" dirty="0"/>
                        <a:t> y aldosterona, su función es intervenir en el metabolismo de agua y minerales.</a:t>
                      </a:r>
                    </a:p>
                    <a:p>
                      <a:r>
                        <a:rPr lang="es-EC" dirty="0"/>
                        <a:t>ANDROGENOS U HORMONAS SEXUALES: representada por dehidroepiandrosterona, su función es actuar en caracteres sexuales: masculinizante y anabolizante.</a:t>
                      </a: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57434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ACC2954-80F5-4F44-8B2C-D6C41B32F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4" t="20481" r="36675" b="7766"/>
          <a:stretch/>
        </p:blipFill>
        <p:spPr>
          <a:xfrm>
            <a:off x="7315200" y="1220772"/>
            <a:ext cx="4802495" cy="5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5B1C01-7C1D-4103-9E9D-CC40A3D0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446"/>
          </a:xfrm>
        </p:spPr>
        <p:txBody>
          <a:bodyPr>
            <a:normAutofit fontScale="90000"/>
          </a:bodyPr>
          <a:lstStyle/>
          <a:p>
            <a:r>
              <a:rPr lang="es-EC" b="1" u="sng" dirty="0"/>
              <a:t>GLANDULA PINEAL O EPIFISIS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925FEE-5868-402C-B872-41E776AE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065229"/>
            <a:ext cx="11821212" cy="5561814"/>
          </a:xfrm>
        </p:spPr>
        <p:txBody>
          <a:bodyPr/>
          <a:lstStyle/>
          <a:p>
            <a:r>
              <a:rPr lang="es-EC" sz="2400" dirty="0"/>
              <a:t>Órgano aplanado y ubicado sobre el techo del tercer ventrículo.</a:t>
            </a:r>
          </a:p>
          <a:p>
            <a:r>
              <a:rPr lang="es-EC" sz="2400" dirty="0"/>
              <a:t>Función: elaboración de sustancia hormonal; melatonina, derivada de la serotonina.</a:t>
            </a:r>
          </a:p>
          <a:p>
            <a:endParaRPr lang="es-EC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669A1163-9DB2-4F24-AB74-5431A1E2E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91059"/>
              </p:ext>
            </p:extLst>
          </p:nvPr>
        </p:nvGraphicFramePr>
        <p:xfrm>
          <a:off x="298486" y="2691682"/>
          <a:ext cx="6933482" cy="217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41">
                  <a:extLst>
                    <a:ext uri="{9D8B030D-6E8A-4147-A177-3AD203B41FA5}">
                      <a16:colId xmlns:a16="http://schemas.microsoft.com/office/drawing/2014/main" xmlns="" val="3227529103"/>
                    </a:ext>
                  </a:extLst>
                </a:gridCol>
                <a:gridCol w="3466741">
                  <a:extLst>
                    <a:ext uri="{9D8B030D-6E8A-4147-A177-3AD203B41FA5}">
                      <a16:colId xmlns:a16="http://schemas.microsoft.com/office/drawing/2014/main" xmlns="" val="2941363762"/>
                    </a:ext>
                  </a:extLst>
                </a:gridCol>
              </a:tblGrid>
              <a:tr h="437883">
                <a:tc>
                  <a:txBody>
                    <a:bodyPr/>
                    <a:lstStyle/>
                    <a:p>
                      <a:r>
                        <a:rPr lang="es-EC" dirty="0"/>
                        <a:t>ESTROMA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PARENQUIMA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636818"/>
                  </a:ext>
                </a:extLst>
              </a:tr>
              <a:tr h="16742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/>
                        <a:t>Piamadre, lo recubre y actúa como capsula.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/>
                        <a:t>Tejido conectivo laxo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/>
                        <a:t>Dividen a la glándula en lobulillos.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/>
                        <a:t>Celulas intersticiales.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Celulas Pinealocitos.</a:t>
                      </a:r>
                    </a:p>
                    <a:p>
                      <a:r>
                        <a:rPr lang="es-EC" dirty="0"/>
                        <a:t>Astrocitos fibrosos</a:t>
                      </a:r>
                    </a:p>
                    <a:p>
                      <a:r>
                        <a:rPr lang="es-EC" dirty="0"/>
                        <a:t>Arenilla cerebral o acervulus cerebrales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0879249"/>
                  </a:ext>
                </a:extLst>
              </a:tr>
            </a:tbl>
          </a:graphicData>
        </a:graphic>
      </p:graphicFrame>
      <p:pic>
        <p:nvPicPr>
          <p:cNvPr id="1026" name="Picture 2" descr="Glandula pineal - Sistema endocrino - Histologia fcm unlp ...">
            <a:extLst>
              <a:ext uri="{FF2B5EF4-FFF2-40B4-BE49-F238E27FC236}">
                <a16:creationId xmlns:a16="http://schemas.microsoft.com/office/drawing/2014/main" xmlns="" id="{B0BF1321-B94D-4CA0-B160-448A63D4F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16564" r="9811"/>
          <a:stretch/>
        </p:blipFill>
        <p:spPr bwMode="auto">
          <a:xfrm>
            <a:off x="7524778" y="2562727"/>
            <a:ext cx="4159875" cy="30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DBD99E-AF0A-47E2-8D40-57C20B9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 descr="Histologia de la Glándula pineal">
            <a:extLst>
              <a:ext uri="{FF2B5EF4-FFF2-40B4-BE49-F238E27FC236}">
                <a16:creationId xmlns:a16="http://schemas.microsoft.com/office/drawing/2014/main" xmlns="" id="{569B13D6-F0E5-4F15-9BEB-0B3FA5E4C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8" y="569433"/>
            <a:ext cx="9653740" cy="57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Sistema Glandular Endócrino </a:t>
            </a:r>
            <a:r>
              <a:rPr lang="es-ES" dirty="0"/>
              <a:t/>
            </a:r>
            <a:br>
              <a:rPr lang="es-ES" dirty="0"/>
            </a:br>
            <a:r>
              <a:rPr lang="es-ES" sz="2000" dirty="0"/>
              <a:t>- </a:t>
            </a:r>
            <a:r>
              <a:rPr lang="es-ES" sz="1800" dirty="0"/>
              <a:t>Elaboran sus secreciones  - torrente sanguíneo</a:t>
            </a:r>
            <a:br>
              <a:rPr lang="es-ES" sz="1800" dirty="0"/>
            </a:br>
            <a:r>
              <a:rPr lang="es-ES" sz="1800" dirty="0"/>
              <a:t>- Carecen de conductos excretores</a:t>
            </a:r>
            <a:endParaRPr lang="es-EC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9788" y="1630250"/>
            <a:ext cx="5157787" cy="521729"/>
          </a:xfrm>
        </p:spPr>
        <p:txBody>
          <a:bodyPr>
            <a:normAutofit/>
          </a:bodyPr>
          <a:lstStyle/>
          <a:p>
            <a:r>
              <a:rPr lang="es-ES" sz="2000" dirty="0"/>
              <a:t>HIPOFISIS</a:t>
            </a:r>
            <a:endParaRPr lang="es-EC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"/>
          </p:nvPr>
        </p:nvSpPr>
        <p:spPr>
          <a:xfrm>
            <a:off x="827390" y="2088489"/>
            <a:ext cx="5157787" cy="3684588"/>
          </a:xfrm>
        </p:spPr>
        <p:txBody>
          <a:bodyPr>
            <a:normAutofit/>
          </a:bodyPr>
          <a:lstStyle/>
          <a:p>
            <a:r>
              <a:rPr lang="es-ES" sz="1800" dirty="0"/>
              <a:t>Pequeño organito, forma de pera</a:t>
            </a:r>
          </a:p>
          <a:p>
            <a:r>
              <a:rPr lang="es-ES" sz="1800" dirty="0"/>
              <a:t>Extremidad más ancha – silla turca</a:t>
            </a:r>
          </a:p>
          <a:p>
            <a:r>
              <a:rPr lang="es-ES" sz="1800" dirty="0"/>
              <a:t>Extremidad larga, angosta – piso del </a:t>
            </a:r>
            <a:r>
              <a:rPr lang="es-ES" sz="1800" dirty="0" err="1"/>
              <a:t>diencéfalo</a:t>
            </a:r>
            <a:endParaRPr lang="es-EC" sz="1800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0455690"/>
              </p:ext>
            </p:extLst>
          </p:nvPr>
        </p:nvGraphicFramePr>
        <p:xfrm>
          <a:off x="6600423" y="331005"/>
          <a:ext cx="5183188" cy="275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unción del diencéfalo: reuniendo a todos tus sentid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4774" r="9579" b="13109"/>
          <a:stretch/>
        </p:blipFill>
        <p:spPr bwMode="auto">
          <a:xfrm>
            <a:off x="3634637" y="3512301"/>
            <a:ext cx="4559122" cy="25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ándula pituitaria o hipófisis: estructura, funciones y hormonas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3782" r="12804" b="7374"/>
          <a:stretch/>
        </p:blipFill>
        <p:spPr bwMode="auto">
          <a:xfrm>
            <a:off x="0" y="3512301"/>
            <a:ext cx="3634637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Órganos animales. Sistema respiratorio. Pulmón. Atlas d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59" y="3602453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985936"/>
              </p:ext>
            </p:extLst>
          </p:nvPr>
        </p:nvGraphicFramePr>
        <p:xfrm>
          <a:off x="401907" y="2157346"/>
          <a:ext cx="447918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ESTROMA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dirty="0"/>
                        <a:t>Duramadre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dirty="0"/>
                        <a:t>Tejido conectivo laxo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dirty="0"/>
                        <a:t>Fibras conectivas</a:t>
                      </a:r>
                      <a:r>
                        <a:rPr lang="es-ES" baseline="0" dirty="0"/>
                        <a:t> reticulares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dirty="0"/>
                        <a:t>Tabiques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4507" t="24049" r="22993" b="10567"/>
          <a:stretch/>
        </p:blipFill>
        <p:spPr>
          <a:xfrm>
            <a:off x="5718624" y="978795"/>
            <a:ext cx="5968758" cy="41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70960466"/>
              </p:ext>
            </p:extLst>
          </p:nvPr>
        </p:nvGraphicFramePr>
        <p:xfrm>
          <a:off x="240249" y="315596"/>
          <a:ext cx="515778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ADENOHIPÓFISIS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833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PARÉNQUIMA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Pars</a:t>
                      </a:r>
                      <a:r>
                        <a:rPr lang="es-ES" dirty="0"/>
                        <a:t> Distal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Parte</a:t>
                      </a:r>
                      <a:r>
                        <a:rPr lang="es-ES" baseline="0" dirty="0"/>
                        <a:t> tubular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Pars</a:t>
                      </a:r>
                      <a:r>
                        <a:rPr lang="es-ES" dirty="0"/>
                        <a:t> Intermedia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0403395"/>
              </p:ext>
            </p:extLst>
          </p:nvPr>
        </p:nvGraphicFramePr>
        <p:xfrm>
          <a:off x="170708" y="1419985"/>
          <a:ext cx="5437546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17007" t="44505" r="30810" b="14724"/>
          <a:stretch/>
        </p:blipFill>
        <p:spPr>
          <a:xfrm>
            <a:off x="5726805" y="598788"/>
            <a:ext cx="6362164" cy="2794715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31" y="3889421"/>
            <a:ext cx="4524778" cy="26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64234"/>
              </p:ext>
            </p:extLst>
          </p:nvPr>
        </p:nvGraphicFramePr>
        <p:xfrm>
          <a:off x="135668" y="4900247"/>
          <a:ext cx="5322172" cy="17925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6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7123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Células </a:t>
                      </a:r>
                      <a:r>
                        <a:rPr lang="es-EC" sz="1600" dirty="0" err="1"/>
                        <a:t>acidófilas</a:t>
                      </a:r>
                      <a:r>
                        <a:rPr lang="es-EC" sz="1600" baseline="0" dirty="0"/>
                        <a:t>: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Células </a:t>
                      </a:r>
                      <a:r>
                        <a:rPr lang="es-EC" sz="1600" dirty="0" err="1"/>
                        <a:t>basófilas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/>
                        <a:t>Hormona</a:t>
                      </a:r>
                      <a:r>
                        <a:rPr lang="es-EC" sz="1600" baseline="0" dirty="0"/>
                        <a:t> de crecimiento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Hormona </a:t>
                      </a:r>
                      <a:r>
                        <a:rPr lang="es-EC" sz="1600" dirty="0" err="1"/>
                        <a:t>tirotrópica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486">
                <a:tc>
                  <a:txBody>
                    <a:bodyPr/>
                    <a:lstStyle/>
                    <a:p>
                      <a:r>
                        <a:rPr lang="es-EC" sz="1600" dirty="0"/>
                        <a:t>Prolactina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Gonadotropinas Hipofisarias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Adrenocorticotropina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25276098"/>
              </p:ext>
            </p:extLst>
          </p:nvPr>
        </p:nvGraphicFramePr>
        <p:xfrm>
          <a:off x="298875" y="3419475"/>
          <a:ext cx="4157215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Pars</a:t>
                      </a:r>
                      <a:r>
                        <a:rPr lang="es-EC" dirty="0"/>
                        <a:t> Intermedia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Células cúbicas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Folículos</a:t>
                      </a:r>
                      <a:r>
                        <a:rPr lang="es-EC" baseline="0" dirty="0"/>
                        <a:t> (Quistes de </a:t>
                      </a:r>
                      <a:r>
                        <a:rPr lang="es-EC" baseline="0" dirty="0" err="1"/>
                        <a:t>Rathke</a:t>
                      </a:r>
                      <a:r>
                        <a:rPr lang="es-EC" baseline="0" dirty="0"/>
                        <a:t>) en su interior contiene una sustancia de aspecto coloide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C" baseline="0" dirty="0" err="1"/>
                        <a:t>Melanotropina</a:t>
                      </a:r>
                      <a:endParaRPr lang="es-EC" baseline="0" dirty="0"/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6434675"/>
              </p:ext>
            </p:extLst>
          </p:nvPr>
        </p:nvGraphicFramePr>
        <p:xfrm>
          <a:off x="298875" y="611881"/>
          <a:ext cx="4157215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Pars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Tuberalis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Células secretoras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Cordones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Vasos</a:t>
                      </a:r>
                      <a:r>
                        <a:rPr lang="es-EC" baseline="0" dirty="0"/>
                        <a:t> sanguíneos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baseline="0" dirty="0"/>
                        <a:t>Folículos: contienen en su interior abundante colágeno</a:t>
                      </a: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4" name="Picture 2" descr="Sistema endocrino hist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"/>
          <a:stretch/>
        </p:blipFill>
        <p:spPr bwMode="auto">
          <a:xfrm>
            <a:off x="5423034" y="917819"/>
            <a:ext cx="585885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0712"/>
              </p:ext>
            </p:extLst>
          </p:nvPr>
        </p:nvGraphicFramePr>
        <p:xfrm>
          <a:off x="383502" y="2112134"/>
          <a:ext cx="4111223" cy="357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9290"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Neurohipófisis</a:t>
                      </a:r>
                      <a:r>
                        <a:rPr lang="es-EC" dirty="0"/>
                        <a:t> o </a:t>
                      </a:r>
                      <a:r>
                        <a:rPr lang="es-EC" dirty="0" err="1"/>
                        <a:t>Pars</a:t>
                      </a:r>
                      <a:r>
                        <a:rPr lang="es-EC" dirty="0"/>
                        <a:t> Nerviosa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Parénquima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Axones </a:t>
                      </a:r>
                      <a:r>
                        <a:rPr lang="es-EC" dirty="0" err="1"/>
                        <a:t>amielínicos</a:t>
                      </a:r>
                      <a:endParaRPr lang="es-EC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Haz Hipotálamo-Hipofisario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dirty="0"/>
                        <a:t>Capilares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fenestrados</a:t>
                      </a:r>
                      <a:endParaRPr lang="es-EC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baseline="0" dirty="0" err="1"/>
                        <a:t>Pituicitos</a:t>
                      </a:r>
                      <a:endParaRPr lang="es-EC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s-EC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C" baseline="0" dirty="0"/>
                        <a:t>Sitio de almacenamiento y posterior liberación, conducidas </a:t>
                      </a:r>
                      <a:r>
                        <a:rPr lang="es-EC" baseline="0" dirty="0" err="1"/>
                        <a:t>através</a:t>
                      </a:r>
                      <a:r>
                        <a:rPr lang="es-EC" baseline="0" dirty="0"/>
                        <a:t> de los axones del Haz-Hipotálamo-Hipofisario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2676" r="12535"/>
          <a:stretch/>
        </p:blipFill>
        <p:spPr>
          <a:xfrm>
            <a:off x="5499280" y="671377"/>
            <a:ext cx="6323526" cy="47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4298C7-753B-437E-9542-7B43A022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76" y="773728"/>
            <a:ext cx="5451232" cy="1125410"/>
          </a:xfrm>
        </p:spPr>
        <p:txBody>
          <a:bodyPr>
            <a:normAutofit/>
          </a:bodyPr>
          <a:lstStyle/>
          <a:p>
            <a:r>
              <a:rPr lang="es-EC" sz="4400" dirty="0" smtClean="0">
                <a:solidFill>
                  <a:srgbClr val="120D0F"/>
                </a:solidFill>
                <a:latin typeface="Arial" panose="020B0604020202020204" pitchFamily="34" charset="0"/>
              </a:rPr>
              <a:t>Hipotálamo</a:t>
            </a:r>
            <a:endParaRPr lang="es-EC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28F9BF-8134-4812-B3D7-F2D236184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75" y="1676400"/>
            <a:ext cx="6682663" cy="450166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/>
              <a:t>Es en realidad un núcleo gris y en consecuencia está constituido por los somas de uno gran cantidad de neuronas. Estas neuronas por un mecanismo no muy bien  elaboran dos sustancias llamadas vasopresina y Oxitocina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120D0F"/>
                </a:solidFill>
              </a:rPr>
              <a:t>la</a:t>
            </a:r>
            <a:r>
              <a:rPr lang="es-EC" sz="1800" dirty="0">
                <a:solidFill>
                  <a:srgbClr val="C7BABA"/>
                </a:solidFill>
              </a:rPr>
              <a:t>, </a:t>
            </a:r>
            <a:r>
              <a:rPr lang="es-MX" sz="1800" dirty="0">
                <a:solidFill>
                  <a:srgbClr val="120D0F"/>
                </a:solidFill>
              </a:rPr>
              <a:t>Vasopresina como su nombre lo </a:t>
            </a:r>
            <a:r>
              <a:rPr lang="es-EC" sz="1800" dirty="0">
                <a:solidFill>
                  <a:srgbClr val="120D0F"/>
                </a:solidFill>
              </a:rPr>
              <a:t>sugiere</a:t>
            </a:r>
            <a:r>
              <a:rPr lang="es-EC" sz="1800" dirty="0">
                <a:solidFill>
                  <a:srgbClr val="302B2E"/>
                </a:solidFill>
              </a:rPr>
              <a:t>, </a:t>
            </a:r>
            <a:r>
              <a:rPr lang="es-EC" sz="1800" dirty="0">
                <a:solidFill>
                  <a:srgbClr val="120D0F"/>
                </a:solidFill>
              </a:rPr>
              <a:t>va a actuar favoreciendo la contracción,  </a:t>
            </a:r>
            <a:r>
              <a:rPr lang="es-MX" sz="1800" dirty="0">
                <a:solidFill>
                  <a:srgbClr val="120D0F"/>
                </a:solidFill>
              </a:rPr>
              <a:t>del músculo liso de las paredes de  los vasos sanguíneos lo que trae como con</a:t>
            </a:r>
            <a:r>
              <a:rPr lang="es-MX" sz="1800" dirty="0">
                <a:solidFill>
                  <a:srgbClr val="453D40"/>
                </a:solidFill>
              </a:rPr>
              <a:t>­ </a:t>
            </a:r>
            <a:r>
              <a:rPr lang="es-MX" sz="1800" dirty="0">
                <a:solidFill>
                  <a:srgbClr val="120D0F"/>
                </a:solidFill>
              </a:rPr>
              <a:t>secuencia un aumento de la presión </a:t>
            </a:r>
            <a:r>
              <a:rPr lang="es-MX" sz="1800" dirty="0" err="1">
                <a:solidFill>
                  <a:srgbClr val="120D0F"/>
                </a:solidFill>
              </a:rPr>
              <a:t>sanguí</a:t>
            </a:r>
            <a:r>
              <a:rPr lang="es-MX" sz="1800" dirty="0">
                <a:solidFill>
                  <a:srgbClr val="120D0F"/>
                </a:solidFill>
              </a:rPr>
              <a:t>­</a:t>
            </a:r>
            <a:r>
              <a:rPr lang="es-EC" sz="1800" dirty="0">
                <a:solidFill>
                  <a:srgbClr val="120D0F"/>
                </a:solidFill>
              </a:rPr>
              <a:t>neo.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err="1">
                <a:solidFill>
                  <a:srgbClr val="120D0F"/>
                </a:solidFill>
              </a:rPr>
              <a:t>Tambien</a:t>
            </a:r>
            <a:r>
              <a:rPr lang="es-MX" sz="1800" dirty="0">
                <a:solidFill>
                  <a:srgbClr val="120D0F"/>
                </a:solidFill>
              </a:rPr>
              <a:t> va a actuar sobre las paredes  </a:t>
            </a:r>
            <a:r>
              <a:rPr lang="es-EC" sz="1800" dirty="0">
                <a:solidFill>
                  <a:srgbClr val="120D0F"/>
                </a:solidFill>
              </a:rPr>
              <a:t>de los </a:t>
            </a:r>
            <a:r>
              <a:rPr lang="es-MX" sz="1800" dirty="0">
                <a:solidFill>
                  <a:srgbClr val="120D0F"/>
                </a:solidFill>
              </a:rPr>
              <a:t>tubos contorneados del Nefrón </a:t>
            </a:r>
            <a:r>
              <a:rPr lang="es-MX" sz="1800" dirty="0" err="1">
                <a:solidFill>
                  <a:srgbClr val="120D0F"/>
                </a:solidFill>
              </a:rPr>
              <a:t>favo­</a:t>
            </a:r>
            <a:r>
              <a:rPr lang="es-EC" sz="1800" dirty="0" err="1">
                <a:solidFill>
                  <a:srgbClr val="120D0F"/>
                </a:solidFill>
              </a:rPr>
              <a:t>reci</a:t>
            </a:r>
            <a:r>
              <a:rPr lang="es-MX" sz="1800" dirty="0" err="1">
                <a:solidFill>
                  <a:srgbClr val="120D0F"/>
                </a:solidFill>
              </a:rPr>
              <a:t>endo</a:t>
            </a:r>
            <a:r>
              <a:rPr lang="es-MX" sz="1800" dirty="0">
                <a:solidFill>
                  <a:srgbClr val="120D0F"/>
                </a:solidFill>
              </a:rPr>
              <a:t> reabsorción de agua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/>
              <a:t>la </a:t>
            </a:r>
            <a:r>
              <a:rPr lang="es-MX" sz="1800" dirty="0" err="1"/>
              <a:t>Oxito­sina</a:t>
            </a:r>
            <a:r>
              <a:rPr lang="es-MX" sz="1800" dirty="0"/>
              <a:t> que actúa favoreciendo la contrac­ción del músculo liso del útero durante el parto. También actuaría sobre el músculo liso del útero durante el coito. Además ac­tuaría facilitando la salida de la leche de las Glándulas Mamarias porque estimula la contracción de las células mioepiteliales de tales glándulas.</a:t>
            </a:r>
          </a:p>
          <a:p>
            <a:pPr algn="just"/>
            <a:endParaRPr lang="es-EC" sz="2000" dirty="0"/>
          </a:p>
        </p:txBody>
      </p:sp>
      <p:pic>
        <p:nvPicPr>
          <p:cNvPr id="1026" name="Picture 2" descr="Órganos animales. Sistema nervioso central. Hipotálamo. Atla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59" y="1230556"/>
            <a:ext cx="4286250" cy="46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B5502-4317-4E74-9982-84EA3BB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" y="90487"/>
            <a:ext cx="2965174" cy="549275"/>
          </a:xfrm>
        </p:spPr>
        <p:txBody>
          <a:bodyPr/>
          <a:lstStyle/>
          <a:p>
            <a:r>
              <a:rPr lang="es-EC" sz="1800" b="1" dirty="0">
                <a:solidFill>
                  <a:srgbClr val="0F0A0D"/>
                </a:solidFill>
                <a:latin typeface="Arial" panose="020B0604020202020204" pitchFamily="34" charset="0"/>
              </a:rPr>
              <a:t>GLANDULA TIROIDES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9E80940-CA11-4E18-A5B2-9040FF86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35" y="521314"/>
            <a:ext cx="11870084" cy="1325563"/>
          </a:xfrm>
        </p:spPr>
        <p:txBody>
          <a:bodyPr>
            <a:normAutofit/>
          </a:bodyPr>
          <a:lstStyle/>
          <a:p>
            <a:r>
              <a:rPr lang="es-EC" sz="1800" dirty="0">
                <a:solidFill>
                  <a:srgbClr val="0F0A0D"/>
                </a:solidFill>
              </a:rPr>
              <a:t>Es  </a:t>
            </a:r>
            <a:r>
              <a:rPr lang="es-MX" sz="1800" dirty="0">
                <a:solidFill>
                  <a:srgbClr val="0F0A0D"/>
                </a:solidFill>
              </a:rPr>
              <a:t>un pequeño órgano situado en lo parte superior del cuello por delante de lo parte ,lateral de la tráquea </a:t>
            </a:r>
            <a:r>
              <a:rPr lang="es-MX" sz="1800" dirty="0"/>
              <a:t>desde el punto de vista funcional, es uno glándula de secreción interna o sea endocrina. Se conoce que produce dos hormonas llamadas </a:t>
            </a:r>
            <a:r>
              <a:rPr lang="es-MX" sz="1800" dirty="0" err="1"/>
              <a:t>Tiroxino</a:t>
            </a:r>
            <a:r>
              <a:rPr lang="es-MX" sz="1800" dirty="0"/>
              <a:t> y Calcitonina. </a:t>
            </a:r>
            <a:endParaRPr lang="es-EC" sz="18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30FE9C08-B239-426D-A3AA-08DC5873E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3544"/>
              </p:ext>
            </p:extLst>
          </p:nvPr>
        </p:nvGraphicFramePr>
        <p:xfrm>
          <a:off x="345067" y="1633660"/>
          <a:ext cx="5267739" cy="501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722">
                  <a:extLst>
                    <a:ext uri="{9D8B030D-6E8A-4147-A177-3AD203B41FA5}">
                      <a16:colId xmlns:a16="http://schemas.microsoft.com/office/drawing/2014/main" xmlns="" val="2667728514"/>
                    </a:ext>
                  </a:extLst>
                </a:gridCol>
                <a:gridCol w="3154017">
                  <a:extLst>
                    <a:ext uri="{9D8B030D-6E8A-4147-A177-3AD203B41FA5}">
                      <a16:colId xmlns:a16="http://schemas.microsoft.com/office/drawing/2014/main" xmlns="" val="1363227209"/>
                    </a:ext>
                  </a:extLst>
                </a:gridCol>
              </a:tblGrid>
              <a:tr h="400392"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ESTOMA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PARÉNQUIMA</a:t>
                      </a:r>
                      <a:endParaRPr lang="es-EC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4254185"/>
                  </a:ext>
                </a:extLst>
              </a:tr>
              <a:tr h="461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envoltura de T.C laxo que </a:t>
                      </a: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rodea completamente a la glándula y se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denomina cápsula.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cara interna de esta cápsula parten una serie de tabiques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divide a cada lóbulo en lobulillos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/>
                        <a:t>Tiene muchas formaciones redondas llamadas folículos tiroides y están dentro de los lobulillos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El folículo representa la unidad secretora(</a:t>
                      </a:r>
                      <a:r>
                        <a:rPr lang="es-EC" sz="1600" dirty="0"/>
                        <a:t>sustancia de aspecto viscoso llamado coloide tiroideo</a:t>
                      </a:r>
                      <a:r>
                        <a:rPr lang="es-MX" sz="1600" dirty="0"/>
                        <a:t>) o adenómero de la glándula.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Presentan un núcleo redondo con uno o dos nucléolos.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74605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A7A9731-F8F1-4F2B-8B34-9CE1AFB92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4" t="15937" r="23805" b="5872"/>
          <a:stretch/>
        </p:blipFill>
        <p:spPr>
          <a:xfrm>
            <a:off x="5812097" y="1633660"/>
            <a:ext cx="5817704" cy="45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3B326AA-5470-4F24-83E7-168B2C132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8" y="265043"/>
            <a:ext cx="9395791" cy="6228522"/>
          </a:xfrm>
        </p:spPr>
        <p:txBody>
          <a:bodyPr/>
          <a:lstStyle/>
          <a:p>
            <a:pPr algn="l"/>
            <a:r>
              <a:rPr lang="es-ES" b="1" u="sng" dirty="0"/>
              <a:t>GLÁNDULAS PARATIROIDES </a:t>
            </a:r>
            <a:endParaRPr lang="es-EC" b="1" u="sng" dirty="0"/>
          </a:p>
          <a:p>
            <a:pPr algn="l"/>
            <a:r>
              <a:rPr lang="es-EC" dirty="0"/>
              <a:t>Son 4 pequeñas organitos situados en las proximidades de la </a:t>
            </a:r>
            <a:r>
              <a:rPr lang="es-EC" dirty="0" err="1"/>
              <a:t>glàndula</a:t>
            </a:r>
            <a:r>
              <a:rPr lang="es-EC" dirty="0"/>
              <a:t> tiroides de ahí su denominación </a:t>
            </a:r>
          </a:p>
          <a:p>
            <a:pPr algn="l"/>
            <a:r>
              <a:rPr lang="es-EC" dirty="0"/>
              <a:t>Función : Se encarga de producir una hormona llamada paratiroidea cuya función es intervenir en  el metabolismo del calcio .</a:t>
            </a:r>
          </a:p>
          <a:p>
            <a:pPr algn="l"/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A6142C23-9724-4D3E-8684-1393F1D0E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59678"/>
              </p:ext>
            </p:extLst>
          </p:nvPr>
        </p:nvGraphicFramePr>
        <p:xfrm>
          <a:off x="490855" y="391998"/>
          <a:ext cx="5207070" cy="29414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3535">
                  <a:extLst>
                    <a:ext uri="{9D8B030D-6E8A-4147-A177-3AD203B41FA5}">
                      <a16:colId xmlns:a16="http://schemas.microsoft.com/office/drawing/2014/main" xmlns="" val="3839803988"/>
                    </a:ext>
                  </a:extLst>
                </a:gridCol>
                <a:gridCol w="2603535">
                  <a:extLst>
                    <a:ext uri="{9D8B030D-6E8A-4147-A177-3AD203B41FA5}">
                      <a16:colId xmlns:a16="http://schemas.microsoft.com/office/drawing/2014/main" xmlns="" val="2664748490"/>
                    </a:ext>
                  </a:extLst>
                </a:gridCol>
              </a:tblGrid>
              <a:tr h="655431">
                <a:tc>
                  <a:txBody>
                    <a:bodyPr/>
                    <a:lstStyle/>
                    <a:p>
                      <a:r>
                        <a:rPr lang="es-ES" sz="3600" dirty="0"/>
                        <a:t>ESTROMA </a:t>
                      </a:r>
                      <a:endParaRPr lang="es-E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/>
                        <a:t>PARÉNQUIMA </a:t>
                      </a:r>
                      <a:endParaRPr lang="es-EC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765411"/>
                  </a:ext>
                </a:extLst>
              </a:tr>
              <a:tr h="2100981">
                <a:tc>
                  <a:txBody>
                    <a:bodyPr/>
                    <a:lstStyle/>
                    <a:p>
                      <a:r>
                        <a:rPr lang="es-ES" sz="2400" dirty="0"/>
                        <a:t>Tejido conectivo laxo 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Las células secretoras forman folículos semejantes a los de la glándula tiroidea .</a:t>
                      </a:r>
                      <a:endParaRPr lang="es-EC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921861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6EFC598-6DE7-490E-ABB4-D06885697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3" t="3842" r="13913" b="5292"/>
          <a:stretch/>
        </p:blipFill>
        <p:spPr>
          <a:xfrm>
            <a:off x="6096000" y="208895"/>
            <a:ext cx="5632174" cy="39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</TotalTime>
  <Words>784</Words>
  <Application>Microsoft Office PowerPoint</Application>
  <PresentationFormat>Panorámica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Franklin Gothic Medium</vt:lpstr>
      <vt:lpstr>Wingdings</vt:lpstr>
      <vt:lpstr>Wingdings 2</vt:lpstr>
      <vt:lpstr>Viajes</vt:lpstr>
      <vt:lpstr>UNIVERSIDAD NACIONAL DE CHIMBORAZO FACULTAD DE CIENCIAS DE LA SALUD  CARRERA MEDICINA</vt:lpstr>
      <vt:lpstr>Sistema Glandular Endócrino  - Elaboran sus secreciones  - torrente sanguíneo - Carecen de conductos excretores</vt:lpstr>
      <vt:lpstr>Presentación de PowerPoint</vt:lpstr>
      <vt:lpstr>Presentación de PowerPoint</vt:lpstr>
      <vt:lpstr>Presentación de PowerPoint</vt:lpstr>
      <vt:lpstr>Presentación de PowerPoint</vt:lpstr>
      <vt:lpstr>Hipotálamo</vt:lpstr>
      <vt:lpstr>GLANDULA TIROIDES </vt:lpstr>
      <vt:lpstr>Presentación de PowerPoint</vt:lpstr>
      <vt:lpstr>Presentación de PowerPoint</vt:lpstr>
      <vt:lpstr>Presentación de PowerPoint</vt:lpstr>
      <vt:lpstr>Presentación de PowerPoint</vt:lpstr>
      <vt:lpstr>GLÁNDULAS SUPRARRENALES  </vt:lpstr>
      <vt:lpstr>GLANDULA PINEAL O EPIFISIS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lizeth fuentes bulla</dc:creator>
  <cp:lastModifiedBy>Cristina Tinajero</cp:lastModifiedBy>
  <cp:revision>24</cp:revision>
  <dcterms:created xsi:type="dcterms:W3CDTF">2020-07-29T11:15:28Z</dcterms:created>
  <dcterms:modified xsi:type="dcterms:W3CDTF">2020-08-04T03:57:57Z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1348732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