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14"/>
  </p:notesMasterIdLst>
  <p:sldIdLst>
    <p:sldId id="256" r:id="rId2"/>
    <p:sldId id="257" r:id="rId3"/>
    <p:sldId id="269" r:id="rId4"/>
    <p:sldId id="258" r:id="rId5"/>
    <p:sldId id="270" r:id="rId6"/>
    <p:sldId id="271" r:id="rId7"/>
    <p:sldId id="259" r:id="rId8"/>
    <p:sldId id="260" r:id="rId9"/>
    <p:sldId id="267" r:id="rId10"/>
    <p:sldId id="268" r:id="rId11"/>
    <p:sldId id="261" r:id="rId12"/>
    <p:sldId id="263" r:id="rId13"/>
  </p:sldIdLst>
  <p:sldSz cx="9144000" cy="6858000" type="screen4x3"/>
  <p:notesSz cx="9144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B25A2-2184-485E-8DD8-FE4F0551BDBC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572A4-7602-4D40-AEDD-58C58F9D97A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7976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572A4-7602-4D40-AEDD-58C58F9D97AF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3634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6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30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9014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801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7316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21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608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61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07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4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75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2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93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9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5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94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49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942975" y="0"/>
            <a:ext cx="47625" cy="6857998"/>
          </a:xfrm>
          <a:custGeom>
            <a:avLst/>
            <a:gdLst/>
            <a:ahLst/>
            <a:cxnLst/>
            <a:rect l="l" t="t" r="r" b="b"/>
            <a:pathLst>
              <a:path w="47625" h="6857998">
                <a:moveTo>
                  <a:pt x="0" y="6857998"/>
                </a:moveTo>
                <a:lnTo>
                  <a:pt x="47625" y="6857998"/>
                </a:lnTo>
                <a:lnTo>
                  <a:pt x="47625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0600" y="0"/>
            <a:ext cx="150723" cy="6857998"/>
          </a:xfrm>
          <a:custGeom>
            <a:avLst/>
            <a:gdLst/>
            <a:ahLst/>
            <a:cxnLst/>
            <a:rect l="l" t="t" r="r" b="b"/>
            <a:pathLst>
              <a:path w="150723" h="6857998">
                <a:moveTo>
                  <a:pt x="0" y="6857998"/>
                </a:moveTo>
                <a:lnTo>
                  <a:pt x="150723" y="6857998"/>
                </a:lnTo>
                <a:lnTo>
                  <a:pt x="150723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D9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323" y="0"/>
            <a:ext cx="77876" cy="6857998"/>
          </a:xfrm>
          <a:custGeom>
            <a:avLst/>
            <a:gdLst/>
            <a:ahLst/>
            <a:cxnLst/>
            <a:rect l="l" t="t" r="r" b="b"/>
            <a:pathLst>
              <a:path w="77876" h="6857998">
                <a:moveTo>
                  <a:pt x="0" y="6857998"/>
                </a:moveTo>
                <a:lnTo>
                  <a:pt x="77876" y="6857998"/>
                </a:lnTo>
                <a:lnTo>
                  <a:pt x="77876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EC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2688" y="0"/>
            <a:ext cx="3136" cy="6857998"/>
          </a:xfrm>
          <a:custGeom>
            <a:avLst/>
            <a:gdLst/>
            <a:ahLst/>
            <a:cxnLst/>
            <a:rect l="l" t="t" r="r" b="b"/>
            <a:pathLst>
              <a:path w="3136" h="6857998">
                <a:moveTo>
                  <a:pt x="0" y="6857998"/>
                </a:moveTo>
                <a:lnTo>
                  <a:pt x="3136" y="6857998"/>
                </a:lnTo>
                <a:lnTo>
                  <a:pt x="3136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5825" y="0"/>
            <a:ext cx="57150" cy="6857999"/>
          </a:xfrm>
          <a:custGeom>
            <a:avLst/>
            <a:gdLst/>
            <a:ahLst/>
            <a:cxnLst/>
            <a:rect l="l" t="t" r="r" b="b"/>
            <a:pathLst>
              <a:path w="57150" h="6857999">
                <a:moveTo>
                  <a:pt x="57150" y="0"/>
                </a:moveTo>
                <a:lnTo>
                  <a:pt x="0" y="0"/>
                </a:lnTo>
                <a:lnTo>
                  <a:pt x="0" y="6857998"/>
                </a:lnTo>
                <a:lnTo>
                  <a:pt x="57150" y="6857998"/>
                </a:lnTo>
                <a:lnTo>
                  <a:pt x="57150" y="0"/>
                </a:lnTo>
                <a:close/>
              </a:path>
            </a:pathLst>
          </a:custGeom>
          <a:solidFill>
            <a:srgbClr val="FFEC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1000" y="0"/>
            <a:ext cx="444538" cy="6857998"/>
          </a:xfrm>
          <a:custGeom>
            <a:avLst/>
            <a:gdLst/>
            <a:ahLst/>
            <a:cxnLst/>
            <a:rect l="l" t="t" r="r" b="b"/>
            <a:pathLst>
              <a:path w="444538" h="6857998">
                <a:moveTo>
                  <a:pt x="0" y="6857998"/>
                </a:moveTo>
                <a:lnTo>
                  <a:pt x="444538" y="6857998"/>
                </a:lnTo>
                <a:lnTo>
                  <a:pt x="444538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6339" y="0"/>
            <a:ext cx="104664" cy="6858000"/>
          </a:xfrm>
          <a:custGeom>
            <a:avLst/>
            <a:gdLst/>
            <a:ahLst/>
            <a:cxnLst/>
            <a:rect l="l" t="t" r="r" b="b"/>
            <a:pathLst>
              <a:path w="104664" h="6858000">
                <a:moveTo>
                  <a:pt x="104664" y="0"/>
                </a:moveTo>
                <a:lnTo>
                  <a:pt x="0" y="0"/>
                </a:lnTo>
                <a:lnTo>
                  <a:pt x="0" y="6857998"/>
                </a:lnTo>
                <a:lnTo>
                  <a:pt x="104664" y="6857998"/>
                </a:lnTo>
                <a:lnTo>
                  <a:pt x="104664" y="0"/>
                </a:lnTo>
                <a:close/>
              </a:path>
            </a:pathLst>
          </a:custGeom>
          <a:solidFill>
            <a:srgbClr val="FFD9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5538" y="0"/>
            <a:ext cx="57150" cy="6857999"/>
          </a:xfrm>
          <a:custGeom>
            <a:avLst/>
            <a:gdLst/>
            <a:ahLst/>
            <a:cxnLst/>
            <a:rect l="l" t="t" r="r" b="b"/>
            <a:pathLst>
              <a:path w="57150" h="6857999">
                <a:moveTo>
                  <a:pt x="57150" y="0"/>
                </a:moveTo>
                <a:lnTo>
                  <a:pt x="0" y="0"/>
                </a:lnTo>
                <a:lnTo>
                  <a:pt x="0" y="6857998"/>
                </a:lnTo>
                <a:lnTo>
                  <a:pt x="57150" y="6857998"/>
                </a:lnTo>
                <a:lnTo>
                  <a:pt x="57150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668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127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95400" y="0"/>
            <a:ext cx="76200" cy="6857998"/>
          </a:xfrm>
          <a:custGeom>
            <a:avLst/>
            <a:gdLst/>
            <a:ahLst/>
            <a:cxnLst/>
            <a:rect l="l" t="t" r="r" b="b"/>
            <a:pathLst>
              <a:path w="76200" h="6857998">
                <a:moveTo>
                  <a:pt x="0" y="6857998"/>
                </a:moveTo>
                <a:lnTo>
                  <a:pt x="76200" y="6857998"/>
                </a:lnTo>
                <a:lnTo>
                  <a:pt x="76200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EC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192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76200" y="0"/>
                </a:moveTo>
                <a:lnTo>
                  <a:pt x="0" y="0"/>
                </a:lnTo>
                <a:lnTo>
                  <a:pt x="0" y="6857998"/>
                </a:lnTo>
                <a:lnTo>
                  <a:pt x="76200" y="6857998"/>
                </a:lnTo>
                <a:lnTo>
                  <a:pt x="76200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6692" y="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28575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9600" y="3429000"/>
            <a:ext cx="1295400" cy="1295400"/>
          </a:xfrm>
          <a:custGeom>
            <a:avLst/>
            <a:gdLst/>
            <a:ahLst/>
            <a:cxnLst/>
            <a:rect l="l" t="t" r="r" b="b"/>
            <a:pathLst>
              <a:path w="1295400" h="1295400">
                <a:moveTo>
                  <a:pt x="0" y="647700"/>
                </a:moveTo>
                <a:lnTo>
                  <a:pt x="2147" y="700827"/>
                </a:lnTo>
                <a:lnTo>
                  <a:pt x="8477" y="752771"/>
                </a:lnTo>
                <a:lnTo>
                  <a:pt x="18823" y="803364"/>
                </a:lnTo>
                <a:lnTo>
                  <a:pt x="33019" y="852440"/>
                </a:lnTo>
                <a:lnTo>
                  <a:pt x="50898" y="899832"/>
                </a:lnTo>
                <a:lnTo>
                  <a:pt x="72293" y="945374"/>
                </a:lnTo>
                <a:lnTo>
                  <a:pt x="97038" y="988900"/>
                </a:lnTo>
                <a:lnTo>
                  <a:pt x="124966" y="1030242"/>
                </a:lnTo>
                <a:lnTo>
                  <a:pt x="155910" y="1069234"/>
                </a:lnTo>
                <a:lnTo>
                  <a:pt x="189704" y="1105709"/>
                </a:lnTo>
                <a:lnTo>
                  <a:pt x="226181" y="1139501"/>
                </a:lnTo>
                <a:lnTo>
                  <a:pt x="265174" y="1170444"/>
                </a:lnTo>
                <a:lnTo>
                  <a:pt x="306516" y="1198370"/>
                </a:lnTo>
                <a:lnTo>
                  <a:pt x="350041" y="1223113"/>
                </a:lnTo>
                <a:lnTo>
                  <a:pt x="395583" y="1244506"/>
                </a:lnTo>
                <a:lnTo>
                  <a:pt x="442974" y="1262384"/>
                </a:lnTo>
                <a:lnTo>
                  <a:pt x="492048" y="1276578"/>
                </a:lnTo>
                <a:lnTo>
                  <a:pt x="542638" y="1286923"/>
                </a:lnTo>
                <a:lnTo>
                  <a:pt x="594577" y="1293253"/>
                </a:lnTo>
                <a:lnTo>
                  <a:pt x="647700" y="1295400"/>
                </a:lnTo>
                <a:lnTo>
                  <a:pt x="700827" y="1293253"/>
                </a:lnTo>
                <a:lnTo>
                  <a:pt x="752771" y="1286923"/>
                </a:lnTo>
                <a:lnTo>
                  <a:pt x="803364" y="1276578"/>
                </a:lnTo>
                <a:lnTo>
                  <a:pt x="852440" y="1262384"/>
                </a:lnTo>
                <a:lnTo>
                  <a:pt x="899832" y="1244506"/>
                </a:lnTo>
                <a:lnTo>
                  <a:pt x="945374" y="1223113"/>
                </a:lnTo>
                <a:lnTo>
                  <a:pt x="988900" y="1198370"/>
                </a:lnTo>
                <a:lnTo>
                  <a:pt x="1030242" y="1170444"/>
                </a:lnTo>
                <a:lnTo>
                  <a:pt x="1069234" y="1139501"/>
                </a:lnTo>
                <a:lnTo>
                  <a:pt x="1105709" y="1105709"/>
                </a:lnTo>
                <a:lnTo>
                  <a:pt x="1139501" y="1069234"/>
                </a:lnTo>
                <a:lnTo>
                  <a:pt x="1170444" y="1030242"/>
                </a:lnTo>
                <a:lnTo>
                  <a:pt x="1198370" y="988900"/>
                </a:lnTo>
                <a:lnTo>
                  <a:pt x="1223113" y="945374"/>
                </a:lnTo>
                <a:lnTo>
                  <a:pt x="1244506" y="899832"/>
                </a:lnTo>
                <a:lnTo>
                  <a:pt x="1262384" y="852440"/>
                </a:lnTo>
                <a:lnTo>
                  <a:pt x="1276578" y="803364"/>
                </a:lnTo>
                <a:lnTo>
                  <a:pt x="1286923" y="752771"/>
                </a:lnTo>
                <a:lnTo>
                  <a:pt x="1293253" y="700827"/>
                </a:lnTo>
                <a:lnTo>
                  <a:pt x="1295400" y="647700"/>
                </a:lnTo>
                <a:lnTo>
                  <a:pt x="1293253" y="594572"/>
                </a:lnTo>
                <a:lnTo>
                  <a:pt x="1286923" y="542628"/>
                </a:lnTo>
                <a:lnTo>
                  <a:pt x="1276578" y="492035"/>
                </a:lnTo>
                <a:lnTo>
                  <a:pt x="1262384" y="442959"/>
                </a:lnTo>
                <a:lnTo>
                  <a:pt x="1244506" y="395567"/>
                </a:lnTo>
                <a:lnTo>
                  <a:pt x="1223113" y="350025"/>
                </a:lnTo>
                <a:lnTo>
                  <a:pt x="1198370" y="306499"/>
                </a:lnTo>
                <a:lnTo>
                  <a:pt x="1170444" y="265157"/>
                </a:lnTo>
                <a:lnTo>
                  <a:pt x="1139501" y="226165"/>
                </a:lnTo>
                <a:lnTo>
                  <a:pt x="1105709" y="189690"/>
                </a:lnTo>
                <a:lnTo>
                  <a:pt x="1069234" y="155898"/>
                </a:lnTo>
                <a:lnTo>
                  <a:pt x="1030242" y="124955"/>
                </a:lnTo>
                <a:lnTo>
                  <a:pt x="988900" y="97029"/>
                </a:lnTo>
                <a:lnTo>
                  <a:pt x="945374" y="72286"/>
                </a:lnTo>
                <a:lnTo>
                  <a:pt x="899832" y="50893"/>
                </a:lnTo>
                <a:lnTo>
                  <a:pt x="852440" y="33015"/>
                </a:lnTo>
                <a:lnTo>
                  <a:pt x="803364" y="18821"/>
                </a:lnTo>
                <a:lnTo>
                  <a:pt x="752771" y="8476"/>
                </a:lnTo>
                <a:lnTo>
                  <a:pt x="700827" y="2146"/>
                </a:lnTo>
                <a:lnTo>
                  <a:pt x="647700" y="0"/>
                </a:lnTo>
                <a:lnTo>
                  <a:pt x="594577" y="2146"/>
                </a:lnTo>
                <a:lnTo>
                  <a:pt x="542638" y="8476"/>
                </a:lnTo>
                <a:lnTo>
                  <a:pt x="492048" y="18821"/>
                </a:lnTo>
                <a:lnTo>
                  <a:pt x="442974" y="33015"/>
                </a:lnTo>
                <a:lnTo>
                  <a:pt x="395583" y="50893"/>
                </a:lnTo>
                <a:lnTo>
                  <a:pt x="350041" y="72286"/>
                </a:lnTo>
                <a:lnTo>
                  <a:pt x="306516" y="97029"/>
                </a:lnTo>
                <a:lnTo>
                  <a:pt x="265174" y="124955"/>
                </a:lnTo>
                <a:lnTo>
                  <a:pt x="226181" y="155898"/>
                </a:lnTo>
                <a:lnTo>
                  <a:pt x="189704" y="189690"/>
                </a:lnTo>
                <a:lnTo>
                  <a:pt x="155910" y="226165"/>
                </a:lnTo>
                <a:lnTo>
                  <a:pt x="124966" y="265157"/>
                </a:lnTo>
                <a:lnTo>
                  <a:pt x="97038" y="306499"/>
                </a:lnTo>
                <a:lnTo>
                  <a:pt x="72293" y="350025"/>
                </a:lnTo>
                <a:lnTo>
                  <a:pt x="50898" y="395567"/>
                </a:lnTo>
                <a:lnTo>
                  <a:pt x="33019" y="442959"/>
                </a:lnTo>
                <a:lnTo>
                  <a:pt x="18823" y="492035"/>
                </a:lnTo>
                <a:lnTo>
                  <a:pt x="8477" y="542628"/>
                </a:lnTo>
                <a:lnTo>
                  <a:pt x="2147" y="594572"/>
                </a:lnTo>
                <a:lnTo>
                  <a:pt x="0" y="64770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09624" y="4866767"/>
            <a:ext cx="641476" cy="641349"/>
          </a:xfrm>
          <a:custGeom>
            <a:avLst/>
            <a:gdLst/>
            <a:ahLst/>
            <a:cxnLst/>
            <a:rect l="l" t="t" r="r" b="b"/>
            <a:pathLst>
              <a:path w="641476" h="641350">
                <a:moveTo>
                  <a:pt x="0" y="320674"/>
                </a:moveTo>
                <a:lnTo>
                  <a:pt x="1063" y="346983"/>
                </a:lnTo>
                <a:lnTo>
                  <a:pt x="4198" y="372704"/>
                </a:lnTo>
                <a:lnTo>
                  <a:pt x="9323" y="397756"/>
                </a:lnTo>
                <a:lnTo>
                  <a:pt x="16354" y="422056"/>
                </a:lnTo>
                <a:lnTo>
                  <a:pt x="25209" y="445521"/>
                </a:lnTo>
                <a:lnTo>
                  <a:pt x="35805" y="468070"/>
                </a:lnTo>
                <a:lnTo>
                  <a:pt x="48060" y="489620"/>
                </a:lnTo>
                <a:lnTo>
                  <a:pt x="61890" y="510087"/>
                </a:lnTo>
                <a:lnTo>
                  <a:pt x="77214" y="529391"/>
                </a:lnTo>
                <a:lnTo>
                  <a:pt x="93948" y="547449"/>
                </a:lnTo>
                <a:lnTo>
                  <a:pt x="112010" y="564178"/>
                </a:lnTo>
                <a:lnTo>
                  <a:pt x="131316" y="579495"/>
                </a:lnTo>
                <a:lnTo>
                  <a:pt x="151786" y="593320"/>
                </a:lnTo>
                <a:lnTo>
                  <a:pt x="173335" y="605568"/>
                </a:lnTo>
                <a:lnTo>
                  <a:pt x="195881" y="616158"/>
                </a:lnTo>
                <a:lnTo>
                  <a:pt x="219342" y="625007"/>
                </a:lnTo>
                <a:lnTo>
                  <a:pt x="243634" y="632033"/>
                </a:lnTo>
                <a:lnTo>
                  <a:pt x="268675" y="637154"/>
                </a:lnTo>
                <a:lnTo>
                  <a:pt x="294383" y="640287"/>
                </a:lnTo>
                <a:lnTo>
                  <a:pt x="320675" y="641349"/>
                </a:lnTo>
                <a:lnTo>
                  <a:pt x="346984" y="640287"/>
                </a:lnTo>
                <a:lnTo>
                  <a:pt x="372708" y="637154"/>
                </a:lnTo>
                <a:lnTo>
                  <a:pt x="397764" y="632033"/>
                </a:lnTo>
                <a:lnTo>
                  <a:pt x="422069" y="625007"/>
                </a:lnTo>
                <a:lnTo>
                  <a:pt x="445541" y="616158"/>
                </a:lnTo>
                <a:lnTo>
                  <a:pt x="468097" y="605568"/>
                </a:lnTo>
                <a:lnTo>
                  <a:pt x="489655" y="593320"/>
                </a:lnTo>
                <a:lnTo>
                  <a:pt x="510132" y="579495"/>
                </a:lnTo>
                <a:lnTo>
                  <a:pt x="529445" y="564178"/>
                </a:lnTo>
                <a:lnTo>
                  <a:pt x="547512" y="547449"/>
                </a:lnTo>
                <a:lnTo>
                  <a:pt x="564251" y="529391"/>
                </a:lnTo>
                <a:lnTo>
                  <a:pt x="579578" y="510087"/>
                </a:lnTo>
                <a:lnTo>
                  <a:pt x="593411" y="489620"/>
                </a:lnTo>
                <a:lnTo>
                  <a:pt x="605667" y="468070"/>
                </a:lnTo>
                <a:lnTo>
                  <a:pt x="616265" y="445521"/>
                </a:lnTo>
                <a:lnTo>
                  <a:pt x="625121" y="422056"/>
                </a:lnTo>
                <a:lnTo>
                  <a:pt x="632153" y="397756"/>
                </a:lnTo>
                <a:lnTo>
                  <a:pt x="637277" y="372704"/>
                </a:lnTo>
                <a:lnTo>
                  <a:pt x="640413" y="346983"/>
                </a:lnTo>
                <a:lnTo>
                  <a:pt x="641476" y="320674"/>
                </a:lnTo>
                <a:lnTo>
                  <a:pt x="640413" y="294366"/>
                </a:lnTo>
                <a:lnTo>
                  <a:pt x="637277" y="268645"/>
                </a:lnTo>
                <a:lnTo>
                  <a:pt x="632153" y="243593"/>
                </a:lnTo>
                <a:lnTo>
                  <a:pt x="625121" y="219293"/>
                </a:lnTo>
                <a:lnTo>
                  <a:pt x="616265" y="195828"/>
                </a:lnTo>
                <a:lnTo>
                  <a:pt x="605667" y="173279"/>
                </a:lnTo>
                <a:lnTo>
                  <a:pt x="593411" y="151729"/>
                </a:lnTo>
                <a:lnTo>
                  <a:pt x="579578" y="131262"/>
                </a:lnTo>
                <a:lnTo>
                  <a:pt x="564251" y="111958"/>
                </a:lnTo>
                <a:lnTo>
                  <a:pt x="547512" y="93900"/>
                </a:lnTo>
                <a:lnTo>
                  <a:pt x="529445" y="77171"/>
                </a:lnTo>
                <a:lnTo>
                  <a:pt x="510132" y="61854"/>
                </a:lnTo>
                <a:lnTo>
                  <a:pt x="489655" y="48029"/>
                </a:lnTo>
                <a:lnTo>
                  <a:pt x="468097" y="35781"/>
                </a:lnTo>
                <a:lnTo>
                  <a:pt x="445541" y="25191"/>
                </a:lnTo>
                <a:lnTo>
                  <a:pt x="422069" y="16342"/>
                </a:lnTo>
                <a:lnTo>
                  <a:pt x="397764" y="9316"/>
                </a:lnTo>
                <a:lnTo>
                  <a:pt x="372708" y="4195"/>
                </a:lnTo>
                <a:lnTo>
                  <a:pt x="346984" y="1062"/>
                </a:lnTo>
                <a:lnTo>
                  <a:pt x="320675" y="0"/>
                </a:lnTo>
                <a:lnTo>
                  <a:pt x="294383" y="1062"/>
                </a:lnTo>
                <a:lnTo>
                  <a:pt x="268675" y="4195"/>
                </a:lnTo>
                <a:lnTo>
                  <a:pt x="243634" y="9316"/>
                </a:lnTo>
                <a:lnTo>
                  <a:pt x="219342" y="16342"/>
                </a:lnTo>
                <a:lnTo>
                  <a:pt x="195881" y="25191"/>
                </a:lnTo>
                <a:lnTo>
                  <a:pt x="173335" y="35781"/>
                </a:lnTo>
                <a:lnTo>
                  <a:pt x="151786" y="48029"/>
                </a:lnTo>
                <a:lnTo>
                  <a:pt x="131316" y="61854"/>
                </a:lnTo>
                <a:lnTo>
                  <a:pt x="112010" y="77171"/>
                </a:lnTo>
                <a:lnTo>
                  <a:pt x="93948" y="93900"/>
                </a:lnTo>
                <a:lnTo>
                  <a:pt x="77214" y="111958"/>
                </a:lnTo>
                <a:lnTo>
                  <a:pt x="61890" y="131262"/>
                </a:lnTo>
                <a:lnTo>
                  <a:pt x="48060" y="151729"/>
                </a:lnTo>
                <a:lnTo>
                  <a:pt x="35805" y="173279"/>
                </a:lnTo>
                <a:lnTo>
                  <a:pt x="25209" y="195828"/>
                </a:lnTo>
                <a:lnTo>
                  <a:pt x="16354" y="219293"/>
                </a:lnTo>
                <a:lnTo>
                  <a:pt x="9323" y="243593"/>
                </a:lnTo>
                <a:lnTo>
                  <a:pt x="4198" y="268645"/>
                </a:lnTo>
                <a:lnTo>
                  <a:pt x="1063" y="294366"/>
                </a:lnTo>
                <a:lnTo>
                  <a:pt x="0" y="320674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91082" y="5500624"/>
            <a:ext cx="137159" cy="137172"/>
          </a:xfrm>
          <a:custGeom>
            <a:avLst/>
            <a:gdLst/>
            <a:ahLst/>
            <a:cxnLst/>
            <a:rect l="l" t="t" r="r" b="b"/>
            <a:pathLst>
              <a:path w="137159" h="137172">
                <a:moveTo>
                  <a:pt x="0" y="68579"/>
                </a:moveTo>
                <a:lnTo>
                  <a:pt x="627" y="77902"/>
                </a:lnTo>
                <a:lnTo>
                  <a:pt x="4001" y="91725"/>
                </a:lnTo>
                <a:lnTo>
                  <a:pt x="10013" y="104291"/>
                </a:lnTo>
                <a:lnTo>
                  <a:pt x="18348" y="115283"/>
                </a:lnTo>
                <a:lnTo>
                  <a:pt x="28689" y="124384"/>
                </a:lnTo>
                <a:lnTo>
                  <a:pt x="40719" y="131277"/>
                </a:lnTo>
                <a:lnTo>
                  <a:pt x="54121" y="135646"/>
                </a:lnTo>
                <a:lnTo>
                  <a:pt x="68579" y="137172"/>
                </a:lnTo>
                <a:lnTo>
                  <a:pt x="77899" y="136544"/>
                </a:lnTo>
                <a:lnTo>
                  <a:pt x="91718" y="133169"/>
                </a:lnTo>
                <a:lnTo>
                  <a:pt x="104282" y="127155"/>
                </a:lnTo>
                <a:lnTo>
                  <a:pt x="115272" y="118818"/>
                </a:lnTo>
                <a:lnTo>
                  <a:pt x="124372" y="108475"/>
                </a:lnTo>
                <a:lnTo>
                  <a:pt x="131265" y="96443"/>
                </a:lnTo>
                <a:lnTo>
                  <a:pt x="135633" y="83039"/>
                </a:lnTo>
                <a:lnTo>
                  <a:pt x="137159" y="68579"/>
                </a:lnTo>
                <a:lnTo>
                  <a:pt x="136533" y="59275"/>
                </a:lnTo>
                <a:lnTo>
                  <a:pt x="133159" y="45458"/>
                </a:lnTo>
                <a:lnTo>
                  <a:pt x="127146" y="32894"/>
                </a:lnTo>
                <a:lnTo>
                  <a:pt x="118810" y="21901"/>
                </a:lnTo>
                <a:lnTo>
                  <a:pt x="108468" y="12796"/>
                </a:lnTo>
                <a:lnTo>
                  <a:pt x="96437" y="5899"/>
                </a:lnTo>
                <a:lnTo>
                  <a:pt x="83035" y="1527"/>
                </a:lnTo>
                <a:lnTo>
                  <a:pt x="68579" y="0"/>
                </a:lnTo>
                <a:lnTo>
                  <a:pt x="59267" y="627"/>
                </a:lnTo>
                <a:lnTo>
                  <a:pt x="45443" y="4002"/>
                </a:lnTo>
                <a:lnTo>
                  <a:pt x="32877" y="10019"/>
                </a:lnTo>
                <a:lnTo>
                  <a:pt x="21886" y="18358"/>
                </a:lnTo>
                <a:lnTo>
                  <a:pt x="12785" y="28702"/>
                </a:lnTo>
                <a:lnTo>
                  <a:pt x="5893" y="40733"/>
                </a:lnTo>
                <a:lnTo>
                  <a:pt x="1526" y="54131"/>
                </a:lnTo>
                <a:lnTo>
                  <a:pt x="0" y="6857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64208" y="5788152"/>
            <a:ext cx="274319" cy="274319"/>
          </a:xfrm>
          <a:custGeom>
            <a:avLst/>
            <a:gdLst/>
            <a:ahLst/>
            <a:cxnLst/>
            <a:rect l="l" t="t" r="r" b="b"/>
            <a:pathLst>
              <a:path w="274319" h="274320">
                <a:moveTo>
                  <a:pt x="0" y="137160"/>
                </a:moveTo>
                <a:lnTo>
                  <a:pt x="1254" y="155782"/>
                </a:lnTo>
                <a:lnTo>
                  <a:pt x="3930" y="169880"/>
                </a:lnTo>
                <a:lnTo>
                  <a:pt x="8005" y="183428"/>
                </a:lnTo>
                <a:lnTo>
                  <a:pt x="13401" y="196347"/>
                </a:lnTo>
                <a:lnTo>
                  <a:pt x="20038" y="208559"/>
                </a:lnTo>
                <a:lnTo>
                  <a:pt x="27837" y="219984"/>
                </a:lnTo>
                <a:lnTo>
                  <a:pt x="36717" y="230542"/>
                </a:lnTo>
                <a:lnTo>
                  <a:pt x="46600" y="240156"/>
                </a:lnTo>
                <a:lnTo>
                  <a:pt x="57405" y="248744"/>
                </a:lnTo>
                <a:lnTo>
                  <a:pt x="69053" y="256229"/>
                </a:lnTo>
                <a:lnTo>
                  <a:pt x="81466" y="262530"/>
                </a:lnTo>
                <a:lnTo>
                  <a:pt x="94562" y="267569"/>
                </a:lnTo>
                <a:lnTo>
                  <a:pt x="108263" y="271266"/>
                </a:lnTo>
                <a:lnTo>
                  <a:pt x="122488" y="273543"/>
                </a:lnTo>
                <a:lnTo>
                  <a:pt x="137160" y="274320"/>
                </a:lnTo>
                <a:lnTo>
                  <a:pt x="141212" y="274261"/>
                </a:lnTo>
                <a:lnTo>
                  <a:pt x="155769" y="273066"/>
                </a:lnTo>
                <a:lnTo>
                  <a:pt x="169859" y="270393"/>
                </a:lnTo>
                <a:lnTo>
                  <a:pt x="183402" y="266321"/>
                </a:lnTo>
                <a:lnTo>
                  <a:pt x="196320" y="260929"/>
                </a:lnTo>
                <a:lnTo>
                  <a:pt x="208531" y="254296"/>
                </a:lnTo>
                <a:lnTo>
                  <a:pt x="219957" y="246501"/>
                </a:lnTo>
                <a:lnTo>
                  <a:pt x="230517" y="237625"/>
                </a:lnTo>
                <a:lnTo>
                  <a:pt x="240134" y="227745"/>
                </a:lnTo>
                <a:lnTo>
                  <a:pt x="248726" y="216942"/>
                </a:lnTo>
                <a:lnTo>
                  <a:pt x="256215" y="205294"/>
                </a:lnTo>
                <a:lnTo>
                  <a:pt x="262520" y="192881"/>
                </a:lnTo>
                <a:lnTo>
                  <a:pt x="267563" y="179781"/>
                </a:lnTo>
                <a:lnTo>
                  <a:pt x="271264" y="166075"/>
                </a:lnTo>
                <a:lnTo>
                  <a:pt x="273542" y="151842"/>
                </a:lnTo>
                <a:lnTo>
                  <a:pt x="274319" y="137160"/>
                </a:lnTo>
                <a:lnTo>
                  <a:pt x="274261" y="133104"/>
                </a:lnTo>
                <a:lnTo>
                  <a:pt x="273065" y="118537"/>
                </a:lnTo>
                <a:lnTo>
                  <a:pt x="270389" y="104439"/>
                </a:lnTo>
                <a:lnTo>
                  <a:pt x="266314" y="90891"/>
                </a:lnTo>
                <a:lnTo>
                  <a:pt x="260918" y="77972"/>
                </a:lnTo>
                <a:lnTo>
                  <a:pt x="254281" y="65760"/>
                </a:lnTo>
                <a:lnTo>
                  <a:pt x="246482" y="54335"/>
                </a:lnTo>
                <a:lnTo>
                  <a:pt x="237602" y="43777"/>
                </a:lnTo>
                <a:lnTo>
                  <a:pt x="227719" y="34163"/>
                </a:lnTo>
                <a:lnTo>
                  <a:pt x="216914" y="25575"/>
                </a:lnTo>
                <a:lnTo>
                  <a:pt x="205266" y="18090"/>
                </a:lnTo>
                <a:lnTo>
                  <a:pt x="192853" y="11789"/>
                </a:lnTo>
                <a:lnTo>
                  <a:pt x="179757" y="6750"/>
                </a:lnTo>
                <a:lnTo>
                  <a:pt x="166056" y="3053"/>
                </a:lnTo>
                <a:lnTo>
                  <a:pt x="151831" y="776"/>
                </a:lnTo>
                <a:lnTo>
                  <a:pt x="137160" y="0"/>
                </a:lnTo>
                <a:lnTo>
                  <a:pt x="133107" y="58"/>
                </a:lnTo>
                <a:lnTo>
                  <a:pt x="118550" y="1253"/>
                </a:lnTo>
                <a:lnTo>
                  <a:pt x="104460" y="3926"/>
                </a:lnTo>
                <a:lnTo>
                  <a:pt x="90917" y="7998"/>
                </a:lnTo>
                <a:lnTo>
                  <a:pt x="77999" y="13390"/>
                </a:lnTo>
                <a:lnTo>
                  <a:pt x="65788" y="20023"/>
                </a:lnTo>
                <a:lnTo>
                  <a:pt x="54362" y="27818"/>
                </a:lnTo>
                <a:lnTo>
                  <a:pt x="43802" y="36694"/>
                </a:lnTo>
                <a:lnTo>
                  <a:pt x="34185" y="46574"/>
                </a:lnTo>
                <a:lnTo>
                  <a:pt x="25593" y="57377"/>
                </a:lnTo>
                <a:lnTo>
                  <a:pt x="18104" y="69025"/>
                </a:lnTo>
                <a:lnTo>
                  <a:pt x="11799" y="81438"/>
                </a:lnTo>
                <a:lnTo>
                  <a:pt x="6756" y="94538"/>
                </a:lnTo>
                <a:lnTo>
                  <a:pt x="3055" y="108244"/>
                </a:lnTo>
                <a:lnTo>
                  <a:pt x="777" y="122477"/>
                </a:lnTo>
                <a:lnTo>
                  <a:pt x="0" y="13716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05000" y="4495800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182880"/>
                </a:moveTo>
                <a:lnTo>
                  <a:pt x="606" y="197874"/>
                </a:lnTo>
                <a:lnTo>
                  <a:pt x="2394" y="212535"/>
                </a:lnTo>
                <a:lnTo>
                  <a:pt x="5317" y="226816"/>
                </a:lnTo>
                <a:lnTo>
                  <a:pt x="9326" y="240670"/>
                </a:lnTo>
                <a:lnTo>
                  <a:pt x="14376" y="254049"/>
                </a:lnTo>
                <a:lnTo>
                  <a:pt x="20419" y="266907"/>
                </a:lnTo>
                <a:lnTo>
                  <a:pt x="27408" y="279197"/>
                </a:lnTo>
                <a:lnTo>
                  <a:pt x="35295" y="290870"/>
                </a:lnTo>
                <a:lnTo>
                  <a:pt x="44034" y="301881"/>
                </a:lnTo>
                <a:lnTo>
                  <a:pt x="53578" y="312181"/>
                </a:lnTo>
                <a:lnTo>
                  <a:pt x="63878" y="321725"/>
                </a:lnTo>
                <a:lnTo>
                  <a:pt x="74889" y="330464"/>
                </a:lnTo>
                <a:lnTo>
                  <a:pt x="86562" y="338351"/>
                </a:lnTo>
                <a:lnTo>
                  <a:pt x="98852" y="345340"/>
                </a:lnTo>
                <a:lnTo>
                  <a:pt x="111710" y="351383"/>
                </a:lnTo>
                <a:lnTo>
                  <a:pt x="125089" y="356433"/>
                </a:lnTo>
                <a:lnTo>
                  <a:pt x="138943" y="360442"/>
                </a:lnTo>
                <a:lnTo>
                  <a:pt x="153224" y="363365"/>
                </a:lnTo>
                <a:lnTo>
                  <a:pt x="167885" y="365153"/>
                </a:lnTo>
                <a:lnTo>
                  <a:pt x="182880" y="365760"/>
                </a:lnTo>
                <a:lnTo>
                  <a:pt x="197874" y="365153"/>
                </a:lnTo>
                <a:lnTo>
                  <a:pt x="212535" y="363365"/>
                </a:lnTo>
                <a:lnTo>
                  <a:pt x="226816" y="360442"/>
                </a:lnTo>
                <a:lnTo>
                  <a:pt x="240670" y="356433"/>
                </a:lnTo>
                <a:lnTo>
                  <a:pt x="254049" y="351383"/>
                </a:lnTo>
                <a:lnTo>
                  <a:pt x="266907" y="345340"/>
                </a:lnTo>
                <a:lnTo>
                  <a:pt x="279197" y="338351"/>
                </a:lnTo>
                <a:lnTo>
                  <a:pt x="290870" y="330464"/>
                </a:lnTo>
                <a:lnTo>
                  <a:pt x="301881" y="321725"/>
                </a:lnTo>
                <a:lnTo>
                  <a:pt x="312181" y="312181"/>
                </a:lnTo>
                <a:lnTo>
                  <a:pt x="321725" y="301881"/>
                </a:lnTo>
                <a:lnTo>
                  <a:pt x="330464" y="290870"/>
                </a:lnTo>
                <a:lnTo>
                  <a:pt x="338351" y="279197"/>
                </a:lnTo>
                <a:lnTo>
                  <a:pt x="345340" y="266907"/>
                </a:lnTo>
                <a:lnTo>
                  <a:pt x="351383" y="254049"/>
                </a:lnTo>
                <a:lnTo>
                  <a:pt x="356433" y="240670"/>
                </a:lnTo>
                <a:lnTo>
                  <a:pt x="360442" y="226816"/>
                </a:lnTo>
                <a:lnTo>
                  <a:pt x="363365" y="212535"/>
                </a:lnTo>
                <a:lnTo>
                  <a:pt x="365153" y="197874"/>
                </a:lnTo>
                <a:lnTo>
                  <a:pt x="365760" y="182880"/>
                </a:lnTo>
                <a:lnTo>
                  <a:pt x="365153" y="167885"/>
                </a:lnTo>
                <a:lnTo>
                  <a:pt x="363365" y="153224"/>
                </a:lnTo>
                <a:lnTo>
                  <a:pt x="360442" y="138943"/>
                </a:lnTo>
                <a:lnTo>
                  <a:pt x="356433" y="125089"/>
                </a:lnTo>
                <a:lnTo>
                  <a:pt x="351383" y="111710"/>
                </a:lnTo>
                <a:lnTo>
                  <a:pt x="345340" y="98852"/>
                </a:lnTo>
                <a:lnTo>
                  <a:pt x="338351" y="86562"/>
                </a:lnTo>
                <a:lnTo>
                  <a:pt x="330464" y="74889"/>
                </a:lnTo>
                <a:lnTo>
                  <a:pt x="321725" y="63878"/>
                </a:lnTo>
                <a:lnTo>
                  <a:pt x="312181" y="53578"/>
                </a:lnTo>
                <a:lnTo>
                  <a:pt x="301881" y="44034"/>
                </a:lnTo>
                <a:lnTo>
                  <a:pt x="290870" y="35295"/>
                </a:lnTo>
                <a:lnTo>
                  <a:pt x="279197" y="27408"/>
                </a:lnTo>
                <a:lnTo>
                  <a:pt x="266907" y="20419"/>
                </a:lnTo>
                <a:lnTo>
                  <a:pt x="254049" y="14376"/>
                </a:lnTo>
                <a:lnTo>
                  <a:pt x="240670" y="9326"/>
                </a:lnTo>
                <a:lnTo>
                  <a:pt x="226816" y="5317"/>
                </a:lnTo>
                <a:lnTo>
                  <a:pt x="212535" y="2394"/>
                </a:lnTo>
                <a:lnTo>
                  <a:pt x="197874" y="606"/>
                </a:lnTo>
                <a:lnTo>
                  <a:pt x="182880" y="0"/>
                </a:lnTo>
                <a:lnTo>
                  <a:pt x="167885" y="606"/>
                </a:lnTo>
                <a:lnTo>
                  <a:pt x="153224" y="2394"/>
                </a:lnTo>
                <a:lnTo>
                  <a:pt x="138943" y="5317"/>
                </a:lnTo>
                <a:lnTo>
                  <a:pt x="125089" y="9326"/>
                </a:lnTo>
                <a:lnTo>
                  <a:pt x="111710" y="14376"/>
                </a:lnTo>
                <a:lnTo>
                  <a:pt x="98852" y="20419"/>
                </a:lnTo>
                <a:lnTo>
                  <a:pt x="86562" y="27408"/>
                </a:lnTo>
                <a:lnTo>
                  <a:pt x="74889" y="35295"/>
                </a:lnTo>
                <a:lnTo>
                  <a:pt x="63878" y="44034"/>
                </a:lnTo>
                <a:lnTo>
                  <a:pt x="53578" y="53578"/>
                </a:lnTo>
                <a:lnTo>
                  <a:pt x="44034" y="63878"/>
                </a:lnTo>
                <a:lnTo>
                  <a:pt x="35295" y="74889"/>
                </a:lnTo>
                <a:lnTo>
                  <a:pt x="27408" y="86562"/>
                </a:lnTo>
                <a:lnTo>
                  <a:pt x="20419" y="98852"/>
                </a:lnTo>
                <a:lnTo>
                  <a:pt x="14376" y="111710"/>
                </a:lnTo>
                <a:lnTo>
                  <a:pt x="9326" y="125089"/>
                </a:lnTo>
                <a:lnTo>
                  <a:pt x="5317" y="138943"/>
                </a:lnTo>
                <a:lnTo>
                  <a:pt x="2394" y="153224"/>
                </a:lnTo>
                <a:lnTo>
                  <a:pt x="606" y="167885"/>
                </a:lnTo>
                <a:lnTo>
                  <a:pt x="0" y="18288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43125" y="2095500"/>
            <a:ext cx="6134100" cy="3067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343" y="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5715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25331" y="0"/>
            <a:ext cx="0" cy="6857996"/>
          </a:xfrm>
          <a:custGeom>
            <a:avLst/>
            <a:gdLst/>
            <a:ahLst/>
            <a:cxnLst/>
            <a:rect l="l" t="t" r="r" b="b"/>
            <a:pathLst>
              <a:path h="6857996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3556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91041" y="0"/>
            <a:ext cx="0" cy="6857996"/>
          </a:xfrm>
          <a:custGeom>
            <a:avLst/>
            <a:gdLst/>
            <a:ahLst/>
            <a:cxnLst/>
            <a:rect l="l" t="t" r="r" b="b"/>
            <a:pathLst>
              <a:path h="6857996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12699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2"/>
          <p:cNvSpPr txBox="1"/>
          <p:nvPr/>
        </p:nvSpPr>
        <p:spPr>
          <a:xfrm>
            <a:off x="834339" y="454326"/>
            <a:ext cx="7068206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600"/>
              </a:lnSpc>
              <a:spcBef>
                <a:spcPts val="230"/>
              </a:spcBef>
            </a:pPr>
            <a:r>
              <a:rPr sz="4400" spc="0" dirty="0" smtClean="0">
                <a:solidFill>
                  <a:srgbClr val="FF0000"/>
                </a:solidFill>
                <a:latin typeface="Arial"/>
                <a:cs typeface="Arial"/>
              </a:rPr>
              <a:t>PROPIEDA</a:t>
            </a:r>
            <a:r>
              <a:rPr sz="4400" spc="9" dirty="0" smtClean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4400" spc="0" dirty="0" smtClean="0">
                <a:solidFill>
                  <a:srgbClr val="FF0000"/>
                </a:solidFill>
                <a:latin typeface="Arial"/>
                <a:cs typeface="Arial"/>
              </a:rPr>
              <a:t>ES</a:t>
            </a:r>
            <a:r>
              <a:rPr sz="4400" spc="-2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400" spc="0" dirty="0" smtClean="0">
                <a:solidFill>
                  <a:srgbClr val="FF0000"/>
                </a:solidFill>
                <a:latin typeface="Arial"/>
                <a:cs typeface="Arial"/>
              </a:rPr>
              <a:t>QUÍMICAS</a:t>
            </a:r>
            <a:endParaRPr sz="4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object 21"/>
          <p:cNvSpPr txBox="1"/>
          <p:nvPr/>
        </p:nvSpPr>
        <p:spPr>
          <a:xfrm>
            <a:off x="2743200" y="2296443"/>
            <a:ext cx="5883122" cy="2211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150" dirty="0" smtClean="0">
                <a:latin typeface="Arial"/>
                <a:cs typeface="Arial"/>
              </a:rPr>
              <a:t>A</a:t>
            </a:r>
            <a:r>
              <a:rPr sz="2400" spc="-144" dirty="0" smtClean="0">
                <a:latin typeface="Arial"/>
                <a:cs typeface="Arial"/>
              </a:rPr>
              <a:t>p</a:t>
            </a:r>
            <a:r>
              <a:rPr sz="2400" spc="-159" dirty="0" smtClean="0">
                <a:latin typeface="Arial"/>
                <a:cs typeface="Arial"/>
              </a:rPr>
              <a:t>a</a:t>
            </a:r>
            <a:r>
              <a:rPr sz="2400" spc="-150" dirty="0" smtClean="0">
                <a:latin typeface="Arial"/>
                <a:cs typeface="Arial"/>
              </a:rPr>
              <a:t>r</a:t>
            </a:r>
            <a:r>
              <a:rPr sz="2400" spc="-139" dirty="0" smtClean="0">
                <a:latin typeface="Arial"/>
                <a:cs typeface="Arial"/>
              </a:rPr>
              <a:t>t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114" dirty="0" smtClean="0">
                <a:latin typeface="Arial"/>
                <a:cs typeface="Arial"/>
              </a:rPr>
              <a:t> </a:t>
            </a:r>
            <a:r>
              <a:rPr sz="2400" spc="-144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124" dirty="0" smtClean="0">
                <a:latin typeface="Arial"/>
                <a:cs typeface="Arial"/>
              </a:rPr>
              <a:t> </a:t>
            </a:r>
            <a:r>
              <a:rPr sz="2400" spc="-144" dirty="0" smtClean="0">
                <a:latin typeface="Arial"/>
                <a:cs typeface="Arial"/>
              </a:rPr>
              <a:t>s</a:t>
            </a:r>
            <a:r>
              <a:rPr sz="2400" spc="0" dirty="0" smtClean="0">
                <a:latin typeface="Arial"/>
                <a:cs typeface="Arial"/>
              </a:rPr>
              <a:t>u</a:t>
            </a:r>
            <a:r>
              <a:rPr sz="2400" spc="124" dirty="0" smtClean="0">
                <a:latin typeface="Arial"/>
                <a:cs typeface="Arial"/>
              </a:rPr>
              <a:t> </a:t>
            </a:r>
            <a:r>
              <a:rPr sz="2400" spc="-159" dirty="0" smtClean="0">
                <a:latin typeface="Arial"/>
                <a:cs typeface="Arial"/>
              </a:rPr>
              <a:t>a</a:t>
            </a:r>
            <a:r>
              <a:rPr sz="2400" spc="-144" dirty="0" smtClean="0">
                <a:latin typeface="Arial"/>
                <a:cs typeface="Arial"/>
              </a:rPr>
              <a:t>c</a:t>
            </a:r>
            <a:r>
              <a:rPr sz="2400" spc="-150" dirty="0" smtClean="0">
                <a:latin typeface="Arial"/>
                <a:cs typeface="Arial"/>
              </a:rPr>
              <a:t>i</a:t>
            </a:r>
            <a:r>
              <a:rPr sz="2400" spc="-144" dirty="0" smtClean="0">
                <a:latin typeface="Arial"/>
                <a:cs typeface="Arial"/>
              </a:rPr>
              <a:t>de</a:t>
            </a:r>
            <a:r>
              <a:rPr sz="2400" spc="0" dirty="0" smtClean="0">
                <a:latin typeface="Arial"/>
                <a:cs typeface="Arial"/>
              </a:rPr>
              <a:t>z</a:t>
            </a:r>
            <a:r>
              <a:rPr sz="2400" spc="124" dirty="0" smtClean="0">
                <a:latin typeface="Arial"/>
                <a:cs typeface="Arial"/>
              </a:rPr>
              <a:t> </a:t>
            </a:r>
            <a:r>
              <a:rPr sz="2400" spc="-15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124" dirty="0" smtClean="0">
                <a:latin typeface="Arial"/>
                <a:cs typeface="Arial"/>
              </a:rPr>
              <a:t> </a:t>
            </a:r>
            <a:r>
              <a:rPr sz="2400" spc="-159" dirty="0" smtClean="0">
                <a:latin typeface="Arial"/>
                <a:cs typeface="Arial"/>
              </a:rPr>
              <a:t>p</a:t>
            </a:r>
            <a:r>
              <a:rPr sz="2400" spc="-139" dirty="0" smtClean="0">
                <a:latin typeface="Arial"/>
                <a:cs typeface="Arial"/>
              </a:rPr>
              <a:t>r</a:t>
            </a:r>
            <a:r>
              <a:rPr sz="2400" spc="-144" dirty="0" smtClean="0">
                <a:latin typeface="Arial"/>
                <a:cs typeface="Arial"/>
              </a:rPr>
              <a:t>op</a:t>
            </a:r>
            <a:r>
              <a:rPr sz="2400" spc="-150" dirty="0" smtClean="0">
                <a:latin typeface="Arial"/>
                <a:cs typeface="Arial"/>
              </a:rPr>
              <a:t>i</a:t>
            </a:r>
            <a:r>
              <a:rPr sz="2400" spc="-144" dirty="0" smtClean="0">
                <a:latin typeface="Arial"/>
                <a:cs typeface="Arial"/>
              </a:rPr>
              <a:t>eda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125" dirty="0" smtClean="0">
                <a:latin typeface="Arial"/>
                <a:cs typeface="Arial"/>
              </a:rPr>
              <a:t> </a:t>
            </a:r>
            <a:r>
              <a:rPr sz="2400" spc="-144" dirty="0" smtClean="0">
                <a:latin typeface="Arial"/>
                <a:cs typeface="Arial"/>
              </a:rPr>
              <a:t>q</a:t>
            </a:r>
            <a:r>
              <a:rPr sz="2400" spc="-159" dirty="0" smtClean="0">
                <a:latin typeface="Arial"/>
                <a:cs typeface="Arial"/>
              </a:rPr>
              <a:t>u</a:t>
            </a:r>
            <a:r>
              <a:rPr sz="2400" spc="-150" dirty="0" smtClean="0">
                <a:latin typeface="Arial"/>
                <a:cs typeface="Arial"/>
              </a:rPr>
              <a:t>í</a:t>
            </a:r>
            <a:r>
              <a:rPr sz="2400" spc="-139" dirty="0" smtClean="0">
                <a:latin typeface="Arial"/>
                <a:cs typeface="Arial"/>
              </a:rPr>
              <a:t>m</a:t>
            </a:r>
            <a:r>
              <a:rPr sz="2400" spc="-150" dirty="0" smtClean="0">
                <a:latin typeface="Arial"/>
                <a:cs typeface="Arial"/>
              </a:rPr>
              <a:t>i</a:t>
            </a:r>
            <a:r>
              <a:rPr sz="2400" spc="-144" dirty="0" smtClean="0">
                <a:latin typeface="Arial"/>
                <a:cs typeface="Arial"/>
              </a:rPr>
              <a:t>c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114" dirty="0" smtClean="0">
                <a:latin typeface="Arial"/>
                <a:cs typeface="Arial"/>
              </a:rPr>
              <a:t> </a:t>
            </a:r>
            <a:r>
              <a:rPr sz="2400" spc="-139" dirty="0" smtClean="0">
                <a:latin typeface="Arial"/>
                <a:cs typeface="Arial"/>
              </a:rPr>
              <a:t>m</a:t>
            </a:r>
            <a:r>
              <a:rPr sz="2400" spc="-159" dirty="0" smtClean="0">
                <a:latin typeface="Arial"/>
                <a:cs typeface="Arial"/>
              </a:rPr>
              <a:t>á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129" dirty="0" smtClean="0">
                <a:latin typeface="Arial"/>
                <a:cs typeface="Arial"/>
              </a:rPr>
              <a:t> </a:t>
            </a:r>
            <a:r>
              <a:rPr sz="2400" spc="-144" dirty="0" smtClean="0">
                <a:latin typeface="Arial"/>
                <a:cs typeface="Arial"/>
              </a:rPr>
              <a:t>n</a:t>
            </a:r>
            <a:r>
              <a:rPr sz="2400" spc="-159" dirty="0" smtClean="0">
                <a:latin typeface="Arial"/>
                <a:cs typeface="Arial"/>
              </a:rPr>
              <a:t>o</a:t>
            </a:r>
            <a:r>
              <a:rPr sz="2400" spc="-139" dirty="0" smtClean="0">
                <a:latin typeface="Arial"/>
                <a:cs typeface="Arial"/>
              </a:rPr>
              <a:t>t</a:t>
            </a:r>
            <a:r>
              <a:rPr sz="2400" spc="-144" dirty="0" smtClean="0">
                <a:latin typeface="Arial"/>
                <a:cs typeface="Arial"/>
              </a:rPr>
              <a:t>ab</a:t>
            </a:r>
            <a:r>
              <a:rPr sz="2400" spc="-15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125" dirty="0" smtClean="0">
                <a:latin typeface="Arial"/>
                <a:cs typeface="Arial"/>
              </a:rPr>
              <a:t> </a:t>
            </a:r>
            <a:r>
              <a:rPr sz="2400" spc="-144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109" dirty="0" smtClean="0">
                <a:latin typeface="Arial"/>
                <a:cs typeface="Arial"/>
              </a:rPr>
              <a:t> </a:t>
            </a:r>
            <a:r>
              <a:rPr sz="2400" spc="-134" dirty="0" smtClean="0">
                <a:latin typeface="Arial"/>
                <a:cs typeface="Arial"/>
              </a:rPr>
              <a:t>un</a:t>
            </a:r>
            <a:r>
              <a:rPr lang="es-MX" sz="2400" spc="-134" dirty="0" smtClean="0">
                <a:latin typeface="Arial"/>
                <a:cs typeface="Arial"/>
              </a:rPr>
              <a:t> </a:t>
            </a:r>
            <a:r>
              <a:rPr sz="2400" spc="-150" dirty="0" err="1" smtClean="0">
                <a:latin typeface="Arial"/>
                <a:cs typeface="Arial"/>
              </a:rPr>
              <a:t>f</a:t>
            </a:r>
            <a:r>
              <a:rPr sz="2400" spc="-144" dirty="0" err="1" smtClean="0">
                <a:latin typeface="Arial"/>
                <a:cs typeface="Arial"/>
              </a:rPr>
              <a:t>eno</a:t>
            </a:r>
            <a:r>
              <a:rPr sz="2400" spc="0" dirty="0" err="1" smtClean="0">
                <a:latin typeface="Arial"/>
                <a:cs typeface="Arial"/>
              </a:rPr>
              <a:t>l</a:t>
            </a:r>
            <a:r>
              <a:rPr sz="2400" spc="-289" dirty="0" smtClean="0">
                <a:latin typeface="Arial"/>
                <a:cs typeface="Arial"/>
              </a:rPr>
              <a:t> </a:t>
            </a:r>
            <a:r>
              <a:rPr sz="2400" spc="-15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279" dirty="0" smtClean="0">
                <a:latin typeface="Arial"/>
                <a:cs typeface="Arial"/>
              </a:rPr>
              <a:t> </a:t>
            </a:r>
            <a:r>
              <a:rPr sz="2400" spc="-15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284" dirty="0" smtClean="0">
                <a:latin typeface="Arial"/>
                <a:cs typeface="Arial"/>
              </a:rPr>
              <a:t> </a:t>
            </a:r>
            <a:r>
              <a:rPr sz="2400" spc="-150" dirty="0" err="1" smtClean="0">
                <a:latin typeface="Arial"/>
                <a:cs typeface="Arial"/>
              </a:rPr>
              <a:t>r</a:t>
            </a:r>
            <a:r>
              <a:rPr sz="2400" spc="-144" dirty="0" err="1" smtClean="0">
                <a:latin typeface="Arial"/>
                <a:cs typeface="Arial"/>
              </a:rPr>
              <a:t>e</a:t>
            </a:r>
            <a:r>
              <a:rPr sz="2400" spc="-159" dirty="0" err="1" smtClean="0">
                <a:latin typeface="Arial"/>
                <a:cs typeface="Arial"/>
              </a:rPr>
              <a:t>a</a:t>
            </a:r>
            <a:r>
              <a:rPr sz="2400" spc="-154" dirty="0" err="1" smtClean="0">
                <a:latin typeface="Arial"/>
                <a:cs typeface="Arial"/>
              </a:rPr>
              <a:t>c</a:t>
            </a:r>
            <a:r>
              <a:rPr sz="2400" spc="-139" dirty="0" err="1" smtClean="0">
                <a:latin typeface="Arial"/>
                <a:cs typeface="Arial"/>
              </a:rPr>
              <a:t>t</a:t>
            </a:r>
            <a:r>
              <a:rPr sz="2400" spc="-150" dirty="0" err="1" smtClean="0">
                <a:latin typeface="Arial"/>
                <a:cs typeface="Arial"/>
              </a:rPr>
              <a:t>i</a:t>
            </a:r>
            <a:r>
              <a:rPr sz="2400" spc="-144" dirty="0" err="1" smtClean="0">
                <a:latin typeface="Arial"/>
                <a:cs typeface="Arial"/>
              </a:rPr>
              <a:t>v</a:t>
            </a:r>
            <a:r>
              <a:rPr sz="2400" spc="-150" dirty="0" err="1" smtClean="0">
                <a:latin typeface="Arial"/>
                <a:cs typeface="Arial"/>
              </a:rPr>
              <a:t>i</a:t>
            </a:r>
            <a:r>
              <a:rPr sz="2400" spc="-144" dirty="0" err="1" smtClean="0">
                <a:latin typeface="Arial"/>
                <a:cs typeface="Arial"/>
              </a:rPr>
              <a:t>da</a:t>
            </a:r>
            <a:r>
              <a:rPr sz="2400" spc="0" dirty="0" err="1" smtClean="0">
                <a:latin typeface="Arial"/>
                <a:cs typeface="Arial"/>
              </a:rPr>
              <a:t>d</a:t>
            </a:r>
            <a:r>
              <a:rPr sz="2400" spc="-289" dirty="0" smtClean="0">
                <a:latin typeface="Arial"/>
                <a:cs typeface="Arial"/>
              </a:rPr>
              <a:t> </a:t>
            </a:r>
            <a:r>
              <a:rPr lang="es-MX" sz="2400" spc="-289" dirty="0" smtClean="0">
                <a:latin typeface="Arial"/>
                <a:cs typeface="Arial"/>
              </a:rPr>
              <a:t> </a:t>
            </a:r>
            <a:r>
              <a:rPr sz="2400" spc="-144" dirty="0" err="1" smtClean="0">
                <a:latin typeface="Arial"/>
                <a:cs typeface="Arial"/>
              </a:rPr>
              <a:t>e</a:t>
            </a:r>
            <a:r>
              <a:rPr sz="2400" spc="-154" dirty="0" err="1" smtClean="0">
                <a:latin typeface="Arial"/>
                <a:cs typeface="Arial"/>
              </a:rPr>
              <a:t>x</a:t>
            </a:r>
            <a:r>
              <a:rPr sz="2400" spc="-150" dirty="0" err="1" smtClean="0">
                <a:latin typeface="Arial"/>
                <a:cs typeface="Arial"/>
              </a:rPr>
              <a:t>t</a:t>
            </a:r>
            <a:r>
              <a:rPr sz="2400" spc="-139" dirty="0" err="1" smtClean="0">
                <a:latin typeface="Arial"/>
                <a:cs typeface="Arial"/>
              </a:rPr>
              <a:t>r</a:t>
            </a:r>
            <a:r>
              <a:rPr sz="2400" spc="-159" dirty="0" err="1" smtClean="0">
                <a:latin typeface="Arial"/>
                <a:cs typeface="Arial"/>
              </a:rPr>
              <a:t>e</a:t>
            </a:r>
            <a:r>
              <a:rPr sz="2400" spc="-139" dirty="0" err="1" smtClean="0">
                <a:latin typeface="Arial"/>
                <a:cs typeface="Arial"/>
              </a:rPr>
              <a:t>m</a:t>
            </a:r>
            <a:r>
              <a:rPr sz="2400" spc="-144" dirty="0" err="1" smtClean="0">
                <a:latin typeface="Arial"/>
                <a:cs typeface="Arial"/>
              </a:rPr>
              <a:t>ad</a:t>
            </a:r>
            <a:r>
              <a:rPr sz="2400" spc="-159" dirty="0" err="1" smtClean="0">
                <a:latin typeface="Arial"/>
                <a:cs typeface="Arial"/>
              </a:rPr>
              <a:t>a</a:t>
            </a:r>
            <a:r>
              <a:rPr sz="2400" spc="-139" dirty="0" err="1" smtClean="0">
                <a:latin typeface="Arial"/>
                <a:cs typeface="Arial"/>
              </a:rPr>
              <a:t>m</a:t>
            </a:r>
            <a:r>
              <a:rPr sz="2400" spc="-144" dirty="0" err="1" smtClean="0">
                <a:latin typeface="Arial"/>
                <a:cs typeface="Arial"/>
              </a:rPr>
              <a:t>e</a:t>
            </a:r>
            <a:r>
              <a:rPr sz="2400" spc="-159" dirty="0" err="1" smtClean="0">
                <a:latin typeface="Arial"/>
                <a:cs typeface="Arial"/>
              </a:rPr>
              <a:t>n</a:t>
            </a:r>
            <a:r>
              <a:rPr sz="2400" spc="-139" dirty="0" err="1" smtClean="0">
                <a:latin typeface="Arial"/>
                <a:cs typeface="Arial"/>
              </a:rPr>
              <a:t>t</a:t>
            </a:r>
            <a:r>
              <a:rPr sz="2400" spc="0" dirty="0" err="1" smtClean="0">
                <a:latin typeface="Arial"/>
                <a:cs typeface="Arial"/>
              </a:rPr>
              <a:t>e</a:t>
            </a:r>
            <a:r>
              <a:rPr sz="2400" spc="-289" dirty="0" smtClean="0">
                <a:latin typeface="Arial"/>
                <a:cs typeface="Arial"/>
              </a:rPr>
              <a:t> </a:t>
            </a:r>
            <a:r>
              <a:rPr sz="2400" spc="-144" dirty="0" smtClean="0">
                <a:latin typeface="Arial"/>
                <a:cs typeface="Arial"/>
              </a:rPr>
              <a:t>e</a:t>
            </a:r>
            <a:r>
              <a:rPr sz="2400" spc="-150" dirty="0" smtClean="0">
                <a:latin typeface="Arial"/>
                <a:cs typeface="Arial"/>
              </a:rPr>
              <a:t>l</a:t>
            </a:r>
            <a:r>
              <a:rPr sz="2400" spc="-144" dirty="0" smtClean="0">
                <a:latin typeface="Arial"/>
                <a:cs typeface="Arial"/>
              </a:rPr>
              <a:t>evad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289" dirty="0" smtClean="0">
                <a:latin typeface="Arial"/>
                <a:cs typeface="Arial"/>
              </a:rPr>
              <a:t> </a:t>
            </a:r>
            <a:r>
              <a:rPr sz="2400" spc="-150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-269" dirty="0" smtClean="0">
                <a:latin typeface="Arial"/>
                <a:cs typeface="Arial"/>
              </a:rPr>
              <a:t> </a:t>
            </a:r>
            <a:r>
              <a:rPr sz="2400" spc="-154" dirty="0" smtClean="0">
                <a:latin typeface="Arial"/>
                <a:cs typeface="Arial"/>
              </a:rPr>
              <a:t>s</a:t>
            </a:r>
            <a:r>
              <a:rPr sz="2400" spc="0" dirty="0" smtClean="0">
                <a:latin typeface="Arial"/>
                <a:cs typeface="Arial"/>
              </a:rPr>
              <a:t>u</a:t>
            </a:r>
            <a:r>
              <a:rPr sz="2400" spc="-284" dirty="0" smtClean="0">
                <a:latin typeface="Arial"/>
                <a:cs typeface="Arial"/>
              </a:rPr>
              <a:t> </a:t>
            </a:r>
            <a:r>
              <a:rPr sz="2400" spc="-144" dirty="0" smtClean="0">
                <a:latin typeface="Arial"/>
                <a:cs typeface="Arial"/>
              </a:rPr>
              <a:t>an</a:t>
            </a:r>
            <a:r>
              <a:rPr sz="2400" spc="-150" dirty="0" smtClean="0">
                <a:latin typeface="Arial"/>
                <a:cs typeface="Arial"/>
              </a:rPr>
              <a:t>ill</a:t>
            </a:r>
            <a:r>
              <a:rPr sz="2400" spc="0" dirty="0" smtClean="0">
                <a:latin typeface="Arial"/>
                <a:cs typeface="Arial"/>
              </a:rPr>
              <a:t>o</a:t>
            </a:r>
            <a:r>
              <a:rPr sz="2400" spc="-275" dirty="0" smtClean="0">
                <a:latin typeface="Arial"/>
                <a:cs typeface="Arial"/>
              </a:rPr>
              <a:t> </a:t>
            </a:r>
            <a:r>
              <a:rPr sz="2400" spc="-150" dirty="0" err="1" smtClean="0">
                <a:latin typeface="Arial"/>
                <a:cs typeface="Arial"/>
              </a:rPr>
              <a:t>e</a:t>
            </a:r>
            <a:r>
              <a:rPr sz="2400" spc="0" dirty="0" err="1" smtClean="0">
                <a:latin typeface="Arial"/>
                <a:cs typeface="Arial"/>
              </a:rPr>
              <a:t>n</a:t>
            </a:r>
            <a:r>
              <a:rPr sz="2400" spc="-269" dirty="0" smtClean="0">
                <a:latin typeface="Arial"/>
                <a:cs typeface="Arial"/>
              </a:rPr>
              <a:t> </a:t>
            </a:r>
            <a:r>
              <a:rPr sz="2400" spc="-150" dirty="0" smtClean="0">
                <a:latin typeface="Arial"/>
                <a:cs typeface="Arial"/>
              </a:rPr>
              <a:t>la</a:t>
            </a:r>
            <a:r>
              <a:rPr lang="es-MX" sz="2400" spc="-150" dirty="0" smtClean="0">
                <a:latin typeface="Arial"/>
                <a:cs typeface="Arial"/>
              </a:rPr>
              <a:t>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20"/>
          <p:cNvSpPr txBox="1"/>
          <p:nvPr/>
        </p:nvSpPr>
        <p:spPr>
          <a:xfrm>
            <a:off x="2724807" y="3245263"/>
            <a:ext cx="2907098" cy="3139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154" dirty="0" err="1" smtClean="0">
                <a:latin typeface="Arial"/>
                <a:cs typeface="Arial"/>
              </a:rPr>
              <a:t>s</a:t>
            </a:r>
            <a:r>
              <a:rPr sz="2400" spc="-144" dirty="0" err="1" smtClean="0">
                <a:latin typeface="Arial"/>
                <a:cs typeface="Arial"/>
              </a:rPr>
              <a:t>u</a:t>
            </a:r>
            <a:r>
              <a:rPr sz="2400" spc="-154" dirty="0" err="1" smtClean="0">
                <a:latin typeface="Arial"/>
                <a:cs typeface="Arial"/>
              </a:rPr>
              <a:t>s</a:t>
            </a:r>
            <a:r>
              <a:rPr sz="2400" spc="-139" dirty="0" err="1" smtClean="0">
                <a:latin typeface="Arial"/>
                <a:cs typeface="Arial"/>
              </a:rPr>
              <a:t>t</a:t>
            </a:r>
            <a:r>
              <a:rPr sz="2400" spc="-159" dirty="0" err="1" smtClean="0">
                <a:latin typeface="Arial"/>
                <a:cs typeface="Arial"/>
              </a:rPr>
              <a:t>i</a:t>
            </a:r>
            <a:r>
              <a:rPr sz="2400" spc="-139" dirty="0" err="1" smtClean="0">
                <a:latin typeface="Arial"/>
                <a:cs typeface="Arial"/>
              </a:rPr>
              <a:t>t</a:t>
            </a:r>
            <a:r>
              <a:rPr sz="2400" spc="-159" dirty="0" err="1" smtClean="0">
                <a:latin typeface="Arial"/>
                <a:cs typeface="Arial"/>
              </a:rPr>
              <a:t>u</a:t>
            </a:r>
            <a:r>
              <a:rPr sz="2400" spc="-144" dirty="0" err="1" smtClean="0">
                <a:latin typeface="Arial"/>
                <a:cs typeface="Arial"/>
              </a:rPr>
              <a:t>c</a:t>
            </a:r>
            <a:r>
              <a:rPr sz="2400" spc="-150" dirty="0" err="1" smtClean="0">
                <a:latin typeface="Arial"/>
                <a:cs typeface="Arial"/>
              </a:rPr>
              <a:t>i</a:t>
            </a:r>
            <a:r>
              <a:rPr sz="2400" spc="-144" dirty="0" err="1" smtClean="0">
                <a:latin typeface="Arial"/>
                <a:cs typeface="Arial"/>
              </a:rPr>
              <a:t>ó</a:t>
            </a:r>
            <a:r>
              <a:rPr sz="2400" spc="0" dirty="0" err="1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 </a:t>
            </a:r>
            <a:r>
              <a:rPr sz="2400" spc="624" dirty="0" smtClean="0">
                <a:latin typeface="Arial"/>
                <a:cs typeface="Arial"/>
              </a:rPr>
              <a:t> </a:t>
            </a:r>
            <a:r>
              <a:rPr sz="2400" spc="-144" dirty="0" err="1" smtClean="0">
                <a:latin typeface="Arial"/>
                <a:cs typeface="Arial"/>
              </a:rPr>
              <a:t>e</a:t>
            </a:r>
            <a:r>
              <a:rPr sz="2400" spc="-150" dirty="0" err="1" smtClean="0">
                <a:latin typeface="Arial"/>
                <a:cs typeface="Arial"/>
              </a:rPr>
              <a:t>l</a:t>
            </a:r>
            <a:r>
              <a:rPr sz="2400" spc="-144" dirty="0" err="1" smtClean="0">
                <a:latin typeface="Arial"/>
                <a:cs typeface="Arial"/>
              </a:rPr>
              <a:t>e</a:t>
            </a:r>
            <a:r>
              <a:rPr sz="2400" spc="-154" dirty="0" err="1" smtClean="0">
                <a:latin typeface="Arial"/>
                <a:cs typeface="Arial"/>
              </a:rPr>
              <a:t>c</a:t>
            </a:r>
            <a:r>
              <a:rPr sz="2400" spc="-150" dirty="0" err="1" smtClean="0">
                <a:latin typeface="Arial"/>
                <a:cs typeface="Arial"/>
              </a:rPr>
              <a:t>t</a:t>
            </a:r>
            <a:r>
              <a:rPr sz="2400" spc="-139" dirty="0" err="1" smtClean="0">
                <a:latin typeface="Arial"/>
                <a:cs typeface="Arial"/>
              </a:rPr>
              <a:t>r</a:t>
            </a:r>
            <a:r>
              <a:rPr sz="2400" spc="-159" dirty="0" err="1" smtClean="0">
                <a:latin typeface="Arial"/>
                <a:cs typeface="Arial"/>
              </a:rPr>
              <a:t>o</a:t>
            </a:r>
            <a:r>
              <a:rPr sz="2400" spc="-150" dirty="0" err="1" smtClean="0">
                <a:latin typeface="Arial"/>
                <a:cs typeface="Arial"/>
              </a:rPr>
              <a:t>fíli</a:t>
            </a:r>
            <a:r>
              <a:rPr sz="2400" spc="-144" dirty="0" err="1" smtClean="0">
                <a:latin typeface="Arial"/>
                <a:cs typeface="Arial"/>
              </a:rPr>
              <a:t>c</a:t>
            </a:r>
            <a:r>
              <a:rPr sz="2400" spc="-154" dirty="0" err="1" smtClean="0">
                <a:latin typeface="Arial"/>
                <a:cs typeface="Arial"/>
              </a:rPr>
              <a:t>a</a:t>
            </a:r>
            <a:r>
              <a:rPr lang="es-MX" sz="2400" dirty="0" smtClean="0">
                <a:latin typeface="Arial"/>
                <a:cs typeface="Arial"/>
              </a:rPr>
              <a:t>, </a:t>
            </a:r>
            <a:r>
              <a:rPr sz="2400" spc="629" dirty="0" smtClean="0">
                <a:latin typeface="Arial"/>
                <a:cs typeface="Arial"/>
              </a:rPr>
              <a:t> 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10"/>
          <p:cNvSpPr txBox="1"/>
          <p:nvPr/>
        </p:nvSpPr>
        <p:spPr>
          <a:xfrm>
            <a:off x="638503" y="4258873"/>
            <a:ext cx="7681696" cy="14278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144" dirty="0" smtClean="0">
                <a:latin typeface="Arial"/>
                <a:cs typeface="Arial"/>
              </a:rPr>
              <a:t>L</a:t>
            </a:r>
            <a:r>
              <a:rPr sz="2400" spc="-159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279" dirty="0" smtClean="0">
                <a:latin typeface="Arial"/>
                <a:cs typeface="Arial"/>
              </a:rPr>
              <a:t> </a:t>
            </a:r>
            <a:r>
              <a:rPr sz="2400" spc="-139" dirty="0" smtClean="0">
                <a:latin typeface="Arial"/>
                <a:cs typeface="Arial"/>
              </a:rPr>
              <a:t>f</a:t>
            </a:r>
            <a:r>
              <a:rPr sz="2400" spc="-144" dirty="0" smtClean="0">
                <a:latin typeface="Arial"/>
                <a:cs typeface="Arial"/>
              </a:rPr>
              <a:t>eno</a:t>
            </a:r>
            <a:r>
              <a:rPr sz="2400" spc="-150" dirty="0" smtClean="0">
                <a:latin typeface="Arial"/>
                <a:cs typeface="Arial"/>
              </a:rPr>
              <a:t>l</a:t>
            </a:r>
            <a:r>
              <a:rPr sz="2400" spc="-144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264" dirty="0" smtClean="0">
                <a:latin typeface="Arial"/>
                <a:cs typeface="Arial"/>
              </a:rPr>
              <a:t> </a:t>
            </a:r>
            <a:r>
              <a:rPr sz="2400" spc="-144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o</a:t>
            </a:r>
            <a:r>
              <a:rPr sz="2400" spc="-284" dirty="0" smtClean="0">
                <a:latin typeface="Arial"/>
                <a:cs typeface="Arial"/>
              </a:rPr>
              <a:t> </a:t>
            </a:r>
            <a:r>
              <a:rPr sz="2400" spc="-144" dirty="0" smtClean="0">
                <a:latin typeface="Arial"/>
                <a:cs typeface="Arial"/>
              </a:rPr>
              <a:t>so</a:t>
            </a:r>
            <a:r>
              <a:rPr sz="2400" spc="-15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o</a:t>
            </a:r>
            <a:r>
              <a:rPr sz="2400" spc="-259" dirty="0" smtClean="0">
                <a:latin typeface="Arial"/>
                <a:cs typeface="Arial"/>
              </a:rPr>
              <a:t> </a:t>
            </a:r>
            <a:r>
              <a:rPr sz="2400" spc="-144" dirty="0" smtClean="0">
                <a:latin typeface="Arial"/>
                <a:cs typeface="Arial"/>
              </a:rPr>
              <a:t>da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269" dirty="0" smtClean="0">
                <a:latin typeface="Arial"/>
                <a:cs typeface="Arial"/>
              </a:rPr>
              <a:t> </a:t>
            </a:r>
            <a:r>
              <a:rPr sz="2400" spc="-150" dirty="0" smtClean="0">
                <a:latin typeface="Arial"/>
                <a:cs typeface="Arial"/>
              </a:rPr>
              <a:t>l</a:t>
            </a:r>
            <a:r>
              <a:rPr sz="2400" spc="-159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264" dirty="0" smtClean="0">
                <a:latin typeface="Arial"/>
                <a:cs typeface="Arial"/>
              </a:rPr>
              <a:t> </a:t>
            </a:r>
            <a:r>
              <a:rPr sz="2400" spc="-139" dirty="0" smtClean="0">
                <a:latin typeface="Arial"/>
                <a:cs typeface="Arial"/>
              </a:rPr>
              <a:t>r</a:t>
            </a:r>
            <a:r>
              <a:rPr sz="2400" spc="-144" dirty="0" smtClean="0">
                <a:latin typeface="Arial"/>
                <a:cs typeface="Arial"/>
              </a:rPr>
              <a:t>e</a:t>
            </a:r>
            <a:r>
              <a:rPr sz="2400" spc="-159" dirty="0" smtClean="0">
                <a:latin typeface="Arial"/>
                <a:cs typeface="Arial"/>
              </a:rPr>
              <a:t>a</a:t>
            </a:r>
            <a:r>
              <a:rPr sz="2400" spc="-144" dirty="0" smtClean="0">
                <a:latin typeface="Arial"/>
                <a:cs typeface="Arial"/>
              </a:rPr>
              <a:t>cc</a:t>
            </a:r>
            <a:r>
              <a:rPr sz="2400" spc="-150" dirty="0" smtClean="0">
                <a:latin typeface="Arial"/>
                <a:cs typeface="Arial"/>
              </a:rPr>
              <a:t>i</a:t>
            </a:r>
            <a:r>
              <a:rPr sz="2400" spc="-144" dirty="0" smtClean="0">
                <a:latin typeface="Arial"/>
                <a:cs typeface="Arial"/>
              </a:rPr>
              <a:t>one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-279" dirty="0" smtClean="0">
                <a:latin typeface="Arial"/>
                <a:cs typeface="Arial"/>
              </a:rPr>
              <a:t> </a:t>
            </a:r>
            <a:r>
              <a:rPr sz="2400" spc="-144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-269" dirty="0" smtClean="0">
                <a:latin typeface="Arial"/>
                <a:cs typeface="Arial"/>
              </a:rPr>
              <a:t> </a:t>
            </a:r>
            <a:r>
              <a:rPr sz="2400" spc="-144" dirty="0" err="1" smtClean="0">
                <a:latin typeface="Arial"/>
                <a:cs typeface="Arial"/>
              </a:rPr>
              <a:t>s</a:t>
            </a:r>
            <a:r>
              <a:rPr sz="2400" spc="-159" dirty="0" err="1" smtClean="0">
                <a:latin typeface="Arial"/>
                <a:cs typeface="Arial"/>
              </a:rPr>
              <a:t>u</a:t>
            </a:r>
            <a:r>
              <a:rPr sz="2400" spc="-154" dirty="0" err="1" smtClean="0">
                <a:latin typeface="Arial"/>
                <a:cs typeface="Arial"/>
              </a:rPr>
              <a:t>s</a:t>
            </a:r>
            <a:r>
              <a:rPr sz="2400" spc="-139" dirty="0" err="1" smtClean="0">
                <a:latin typeface="Arial"/>
                <a:cs typeface="Arial"/>
              </a:rPr>
              <a:t>t</a:t>
            </a:r>
            <a:r>
              <a:rPr sz="2400" spc="-159" dirty="0" err="1" smtClean="0">
                <a:latin typeface="Arial"/>
                <a:cs typeface="Arial"/>
              </a:rPr>
              <a:t>i</a:t>
            </a:r>
            <a:r>
              <a:rPr sz="2400" spc="-139" dirty="0" err="1" smtClean="0">
                <a:latin typeface="Arial"/>
                <a:cs typeface="Arial"/>
              </a:rPr>
              <a:t>t</a:t>
            </a:r>
            <a:r>
              <a:rPr sz="2400" spc="-144" dirty="0" err="1" smtClean="0">
                <a:latin typeface="Arial"/>
                <a:cs typeface="Arial"/>
              </a:rPr>
              <a:t>uc</a:t>
            </a:r>
            <a:r>
              <a:rPr sz="2400" spc="-150" dirty="0" err="1" smtClean="0">
                <a:latin typeface="Arial"/>
                <a:cs typeface="Arial"/>
              </a:rPr>
              <a:t>i</a:t>
            </a:r>
            <a:r>
              <a:rPr sz="2400" spc="-144" dirty="0" err="1" smtClean="0">
                <a:latin typeface="Arial"/>
                <a:cs typeface="Arial"/>
              </a:rPr>
              <a:t>ó</a:t>
            </a:r>
            <a:r>
              <a:rPr sz="2400" spc="0" dirty="0" err="1" smtClean="0">
                <a:latin typeface="Arial"/>
                <a:cs typeface="Arial"/>
              </a:rPr>
              <a:t>n</a:t>
            </a:r>
            <a:r>
              <a:rPr sz="2400" spc="-269" dirty="0" smtClean="0">
                <a:latin typeface="Arial"/>
                <a:cs typeface="Arial"/>
              </a:rPr>
              <a:t> </a:t>
            </a:r>
            <a:r>
              <a:rPr sz="2400" spc="-144" dirty="0" err="1" smtClean="0">
                <a:latin typeface="Arial"/>
                <a:cs typeface="Arial"/>
              </a:rPr>
              <a:t>e</a:t>
            </a:r>
            <a:r>
              <a:rPr sz="2400" spc="-150" dirty="0" err="1" smtClean="0">
                <a:latin typeface="Arial"/>
                <a:cs typeface="Arial"/>
              </a:rPr>
              <a:t>l</a:t>
            </a:r>
            <a:r>
              <a:rPr sz="2400" spc="-144" dirty="0" err="1" smtClean="0">
                <a:latin typeface="Arial"/>
                <a:cs typeface="Arial"/>
              </a:rPr>
              <a:t>e</a:t>
            </a:r>
            <a:r>
              <a:rPr sz="2400" spc="-154" dirty="0" err="1" smtClean="0">
                <a:latin typeface="Arial"/>
                <a:cs typeface="Arial"/>
              </a:rPr>
              <a:t>c</a:t>
            </a:r>
            <a:r>
              <a:rPr sz="2400" spc="-150" dirty="0" err="1" smtClean="0">
                <a:latin typeface="Arial"/>
                <a:cs typeface="Arial"/>
              </a:rPr>
              <a:t>t</a:t>
            </a:r>
            <a:r>
              <a:rPr sz="2400" spc="-139" dirty="0" err="1" smtClean="0">
                <a:latin typeface="Arial"/>
                <a:cs typeface="Arial"/>
              </a:rPr>
              <a:t>r</a:t>
            </a:r>
            <a:r>
              <a:rPr sz="2400" spc="-159" dirty="0" err="1" smtClean="0">
                <a:latin typeface="Arial"/>
                <a:cs typeface="Arial"/>
              </a:rPr>
              <a:t>o</a:t>
            </a:r>
            <a:r>
              <a:rPr sz="2400" spc="-150" dirty="0" err="1" smtClean="0">
                <a:latin typeface="Arial"/>
                <a:cs typeface="Arial"/>
              </a:rPr>
              <a:t>fíli</a:t>
            </a:r>
            <a:r>
              <a:rPr sz="2400" spc="-144" dirty="0" err="1" smtClean="0">
                <a:latin typeface="Arial"/>
                <a:cs typeface="Arial"/>
              </a:rPr>
              <a:t>c</a:t>
            </a:r>
            <a:r>
              <a:rPr sz="2400" spc="0" dirty="0" err="1" smtClean="0">
                <a:latin typeface="Arial"/>
                <a:cs typeface="Arial"/>
              </a:rPr>
              <a:t>a</a:t>
            </a:r>
            <a:r>
              <a:rPr lang="es-MX" sz="2400" dirty="0">
                <a:latin typeface="Arial"/>
                <a:cs typeface="Arial"/>
              </a:rPr>
              <a:t> </a:t>
            </a:r>
            <a:r>
              <a:rPr lang="es-MX" sz="2400" dirty="0" smtClean="0">
                <a:latin typeface="Arial"/>
                <a:cs typeface="Arial"/>
              </a:rPr>
              <a:t>como la mayoría de compuestos aromáticas, pero al tener grupo OH la reacción es más rápida</a:t>
            </a:r>
            <a:r>
              <a:rPr lang="es-MX" sz="2400" spc="0" dirty="0" smtClean="0">
                <a:latin typeface="Arial"/>
                <a:cs typeface="Arial"/>
              </a:rPr>
              <a:t> </a:t>
            </a:r>
            <a:r>
              <a:rPr lang="es-MX" sz="2400" spc="-150" dirty="0" smtClean="0">
                <a:solidFill>
                  <a:srgbClr val="FFFFFF"/>
                </a:solidFill>
                <a:latin typeface="Arial"/>
                <a:cs typeface="Arial"/>
              </a:rPr>
              <a:t>tí</a:t>
            </a:r>
            <a:r>
              <a:rPr lang="es-MX" sz="2400" spc="-14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es-MX" sz="2400" spc="-15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lang="es-MX" sz="2400" spc="-144" dirty="0" smtClean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lang="es-MX" sz="24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lang="es-MX" sz="2400" dirty="0" smtClean="0">
              <a:latin typeface="Arial"/>
              <a:cs typeface="Arial"/>
            </a:endParaRPr>
          </a:p>
          <a:p>
            <a:pPr marL="12700">
              <a:lnSpc>
                <a:spcPts val="2555"/>
              </a:lnSpc>
              <a:spcBef>
                <a:spcPts val="127"/>
              </a:spcBef>
            </a:pPr>
            <a:endParaRPr sz="2400" dirty="0">
              <a:latin typeface="Arial"/>
              <a:cs typeface="Arial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40024"/>
            <a:ext cx="1699311" cy="209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6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/>
          <p:nvPr/>
        </p:nvSpPr>
        <p:spPr>
          <a:xfrm>
            <a:off x="87630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7630" y="0"/>
            <a:ext cx="0" cy="6857996"/>
          </a:xfrm>
          <a:custGeom>
            <a:avLst/>
            <a:gdLst/>
            <a:ahLst/>
            <a:cxnLst/>
            <a:rect l="l" t="t" r="r" b="b"/>
            <a:pathLst>
              <a:path h="6857996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3556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340" y="0"/>
            <a:ext cx="0" cy="6857996"/>
          </a:xfrm>
          <a:custGeom>
            <a:avLst/>
            <a:gdLst/>
            <a:ahLst/>
            <a:cxnLst/>
            <a:rect l="l" t="t" r="r" b="b"/>
            <a:pathLst>
              <a:path h="6857996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127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0"/>
                </a:lnTo>
                <a:lnTo>
                  <a:pt x="0" y="6857998"/>
                </a:lnTo>
                <a:lnTo>
                  <a:pt x="304800" y="6857998"/>
                </a:lnTo>
                <a:lnTo>
                  <a:pt x="304800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12700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76426" y="571500"/>
            <a:ext cx="5162296" cy="889635"/>
          </a:xfrm>
          <a:custGeom>
            <a:avLst/>
            <a:gdLst/>
            <a:ahLst/>
            <a:cxnLst/>
            <a:rect l="l" t="t" r="r" b="b"/>
            <a:pathLst>
              <a:path w="5162296" h="889635">
                <a:moveTo>
                  <a:pt x="0" y="88900"/>
                </a:moveTo>
                <a:lnTo>
                  <a:pt x="0" y="800608"/>
                </a:lnTo>
                <a:lnTo>
                  <a:pt x="975" y="813844"/>
                </a:lnTo>
                <a:lnTo>
                  <a:pt x="16683" y="852550"/>
                </a:lnTo>
                <a:lnTo>
                  <a:pt x="47677" y="879513"/>
                </a:lnTo>
                <a:lnTo>
                  <a:pt x="88900" y="889635"/>
                </a:lnTo>
                <a:lnTo>
                  <a:pt x="5073396" y="889635"/>
                </a:lnTo>
                <a:lnTo>
                  <a:pt x="5113463" y="880109"/>
                </a:lnTo>
                <a:lnTo>
                  <a:pt x="5144851" y="853593"/>
                </a:lnTo>
                <a:lnTo>
                  <a:pt x="5161112" y="815176"/>
                </a:lnTo>
                <a:lnTo>
                  <a:pt x="5162296" y="800608"/>
                </a:lnTo>
                <a:lnTo>
                  <a:pt x="5162296" y="88900"/>
                </a:lnTo>
                <a:lnTo>
                  <a:pt x="5152828" y="48895"/>
                </a:lnTo>
                <a:lnTo>
                  <a:pt x="5126368" y="17467"/>
                </a:lnTo>
                <a:lnTo>
                  <a:pt x="5087971" y="1185"/>
                </a:lnTo>
                <a:lnTo>
                  <a:pt x="5073396" y="0"/>
                </a:lnTo>
                <a:lnTo>
                  <a:pt x="88900" y="0"/>
                </a:lnTo>
                <a:lnTo>
                  <a:pt x="48895" y="9467"/>
                </a:lnTo>
                <a:lnTo>
                  <a:pt x="17467" y="35927"/>
                </a:lnTo>
                <a:lnTo>
                  <a:pt x="1185" y="74324"/>
                </a:lnTo>
                <a:lnTo>
                  <a:pt x="0" y="8890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92681" y="1461135"/>
            <a:ext cx="400938" cy="703579"/>
          </a:xfrm>
          <a:custGeom>
            <a:avLst/>
            <a:gdLst/>
            <a:ahLst/>
            <a:cxnLst/>
            <a:rect l="l" t="t" r="r" b="b"/>
            <a:pathLst>
              <a:path w="400938" h="703579">
                <a:moveTo>
                  <a:pt x="0" y="0"/>
                </a:moveTo>
                <a:lnTo>
                  <a:pt x="0" y="703579"/>
                </a:lnTo>
                <a:lnTo>
                  <a:pt x="400938" y="703579"/>
                </a:lnTo>
              </a:path>
            </a:pathLst>
          </a:custGeom>
          <a:ln w="25400">
            <a:solidFill>
              <a:srgbClr val="CA6A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93620" y="1734439"/>
            <a:ext cx="4319524" cy="860678"/>
          </a:xfrm>
          <a:custGeom>
            <a:avLst/>
            <a:gdLst/>
            <a:ahLst/>
            <a:cxnLst/>
            <a:rect l="l" t="t" r="r" b="b"/>
            <a:pathLst>
              <a:path w="4319524" h="860678">
                <a:moveTo>
                  <a:pt x="0" y="86106"/>
                </a:moveTo>
                <a:lnTo>
                  <a:pt x="0" y="774573"/>
                </a:lnTo>
                <a:lnTo>
                  <a:pt x="418" y="783113"/>
                </a:lnTo>
                <a:lnTo>
                  <a:pt x="14590" y="822556"/>
                </a:lnTo>
                <a:lnTo>
                  <a:pt x="44919" y="850236"/>
                </a:lnTo>
                <a:lnTo>
                  <a:pt x="85979" y="860678"/>
                </a:lnTo>
                <a:lnTo>
                  <a:pt x="4233545" y="860678"/>
                </a:lnTo>
                <a:lnTo>
                  <a:pt x="4281488" y="846048"/>
                </a:lnTo>
                <a:lnTo>
                  <a:pt x="4309110" y="815662"/>
                </a:lnTo>
                <a:lnTo>
                  <a:pt x="4319524" y="774573"/>
                </a:lnTo>
                <a:lnTo>
                  <a:pt x="4319524" y="86106"/>
                </a:lnTo>
                <a:lnTo>
                  <a:pt x="4304933" y="38122"/>
                </a:lnTo>
                <a:lnTo>
                  <a:pt x="4274604" y="10442"/>
                </a:lnTo>
                <a:lnTo>
                  <a:pt x="4233545" y="0"/>
                </a:lnTo>
                <a:lnTo>
                  <a:pt x="85979" y="0"/>
                </a:lnTo>
                <a:lnTo>
                  <a:pt x="38035" y="14630"/>
                </a:lnTo>
                <a:lnTo>
                  <a:pt x="10413" y="45016"/>
                </a:lnTo>
                <a:lnTo>
                  <a:pt x="0" y="861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93620" y="1734439"/>
            <a:ext cx="4319524" cy="860678"/>
          </a:xfrm>
          <a:custGeom>
            <a:avLst/>
            <a:gdLst/>
            <a:ahLst/>
            <a:cxnLst/>
            <a:rect l="l" t="t" r="r" b="b"/>
            <a:pathLst>
              <a:path w="4319524" h="860678">
                <a:moveTo>
                  <a:pt x="0" y="86106"/>
                </a:moveTo>
                <a:lnTo>
                  <a:pt x="1224" y="71558"/>
                </a:lnTo>
                <a:lnTo>
                  <a:pt x="4762" y="57794"/>
                </a:lnTo>
                <a:lnTo>
                  <a:pt x="10413" y="45016"/>
                </a:lnTo>
                <a:lnTo>
                  <a:pt x="17976" y="33428"/>
                </a:lnTo>
                <a:lnTo>
                  <a:pt x="27251" y="23231"/>
                </a:lnTo>
                <a:lnTo>
                  <a:pt x="38035" y="14630"/>
                </a:lnTo>
                <a:lnTo>
                  <a:pt x="50129" y="7825"/>
                </a:lnTo>
                <a:lnTo>
                  <a:pt x="63331" y="3021"/>
                </a:lnTo>
                <a:lnTo>
                  <a:pt x="77440" y="419"/>
                </a:lnTo>
                <a:lnTo>
                  <a:pt x="85979" y="0"/>
                </a:lnTo>
                <a:lnTo>
                  <a:pt x="4233545" y="0"/>
                </a:lnTo>
                <a:lnTo>
                  <a:pt x="4248088" y="1227"/>
                </a:lnTo>
                <a:lnTo>
                  <a:pt x="4261842" y="4776"/>
                </a:lnTo>
                <a:lnTo>
                  <a:pt x="4274604" y="10442"/>
                </a:lnTo>
                <a:lnTo>
                  <a:pt x="4286174" y="18024"/>
                </a:lnTo>
                <a:lnTo>
                  <a:pt x="4296351" y="27318"/>
                </a:lnTo>
                <a:lnTo>
                  <a:pt x="4304933" y="38122"/>
                </a:lnTo>
                <a:lnTo>
                  <a:pt x="4311721" y="50233"/>
                </a:lnTo>
                <a:lnTo>
                  <a:pt x="4316511" y="63448"/>
                </a:lnTo>
                <a:lnTo>
                  <a:pt x="4319105" y="77565"/>
                </a:lnTo>
                <a:lnTo>
                  <a:pt x="4319524" y="86106"/>
                </a:lnTo>
                <a:lnTo>
                  <a:pt x="4319524" y="774573"/>
                </a:lnTo>
                <a:lnTo>
                  <a:pt x="4318299" y="789120"/>
                </a:lnTo>
                <a:lnTo>
                  <a:pt x="4314761" y="802884"/>
                </a:lnTo>
                <a:lnTo>
                  <a:pt x="4309110" y="815662"/>
                </a:lnTo>
                <a:lnTo>
                  <a:pt x="4301547" y="827250"/>
                </a:lnTo>
                <a:lnTo>
                  <a:pt x="4292272" y="837447"/>
                </a:lnTo>
                <a:lnTo>
                  <a:pt x="4281488" y="846048"/>
                </a:lnTo>
                <a:lnTo>
                  <a:pt x="4269394" y="852853"/>
                </a:lnTo>
                <a:lnTo>
                  <a:pt x="4256192" y="857657"/>
                </a:lnTo>
                <a:lnTo>
                  <a:pt x="4242083" y="860259"/>
                </a:lnTo>
                <a:lnTo>
                  <a:pt x="4233545" y="860678"/>
                </a:lnTo>
                <a:lnTo>
                  <a:pt x="85979" y="860678"/>
                </a:lnTo>
                <a:lnTo>
                  <a:pt x="71435" y="859451"/>
                </a:lnTo>
                <a:lnTo>
                  <a:pt x="57681" y="855902"/>
                </a:lnTo>
                <a:lnTo>
                  <a:pt x="44919" y="850236"/>
                </a:lnTo>
                <a:lnTo>
                  <a:pt x="33349" y="842654"/>
                </a:lnTo>
                <a:lnTo>
                  <a:pt x="23172" y="833360"/>
                </a:lnTo>
                <a:lnTo>
                  <a:pt x="14590" y="822556"/>
                </a:lnTo>
                <a:lnTo>
                  <a:pt x="7802" y="810445"/>
                </a:lnTo>
                <a:lnTo>
                  <a:pt x="3012" y="797230"/>
                </a:lnTo>
                <a:lnTo>
                  <a:pt x="418" y="783113"/>
                </a:lnTo>
                <a:lnTo>
                  <a:pt x="0" y="774573"/>
                </a:lnTo>
                <a:lnTo>
                  <a:pt x="0" y="86106"/>
                </a:lnTo>
                <a:close/>
              </a:path>
            </a:pathLst>
          </a:custGeom>
          <a:ln w="25400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92681" y="1461135"/>
            <a:ext cx="364108" cy="1908428"/>
          </a:xfrm>
          <a:custGeom>
            <a:avLst/>
            <a:gdLst/>
            <a:ahLst/>
            <a:cxnLst/>
            <a:rect l="l" t="t" r="r" b="b"/>
            <a:pathLst>
              <a:path w="364108" h="1908428">
                <a:moveTo>
                  <a:pt x="0" y="0"/>
                </a:moveTo>
                <a:lnTo>
                  <a:pt x="0" y="1908428"/>
                </a:lnTo>
                <a:lnTo>
                  <a:pt x="364108" y="1908428"/>
                </a:lnTo>
              </a:path>
            </a:pathLst>
          </a:custGeom>
          <a:ln w="25400">
            <a:solidFill>
              <a:srgbClr val="CA6A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56790" y="2798191"/>
            <a:ext cx="4374895" cy="1142619"/>
          </a:xfrm>
          <a:custGeom>
            <a:avLst/>
            <a:gdLst/>
            <a:ahLst/>
            <a:cxnLst/>
            <a:rect l="l" t="t" r="r" b="b"/>
            <a:pathLst>
              <a:path w="4374895" h="1142619">
                <a:moveTo>
                  <a:pt x="0" y="114300"/>
                </a:moveTo>
                <a:lnTo>
                  <a:pt x="0" y="1028446"/>
                </a:lnTo>
                <a:lnTo>
                  <a:pt x="485" y="1039052"/>
                </a:lnTo>
                <a:lnTo>
                  <a:pt x="12154" y="1079760"/>
                </a:lnTo>
                <a:lnTo>
                  <a:pt x="37071" y="1112636"/>
                </a:lnTo>
                <a:lnTo>
                  <a:pt x="72149" y="1134611"/>
                </a:lnTo>
                <a:lnTo>
                  <a:pt x="114300" y="1142619"/>
                </a:lnTo>
                <a:lnTo>
                  <a:pt x="4260595" y="1142619"/>
                </a:lnTo>
                <a:lnTo>
                  <a:pt x="4299074" y="1135993"/>
                </a:lnTo>
                <a:lnTo>
                  <a:pt x="4334941" y="1115188"/>
                </a:lnTo>
                <a:lnTo>
                  <a:pt x="4360934" y="1083197"/>
                </a:lnTo>
                <a:lnTo>
                  <a:pt x="4373966" y="1043088"/>
                </a:lnTo>
                <a:lnTo>
                  <a:pt x="4374895" y="1028446"/>
                </a:lnTo>
                <a:lnTo>
                  <a:pt x="4374895" y="114300"/>
                </a:lnTo>
                <a:lnTo>
                  <a:pt x="4368229" y="75747"/>
                </a:lnTo>
                <a:lnTo>
                  <a:pt x="4347376" y="39913"/>
                </a:lnTo>
                <a:lnTo>
                  <a:pt x="4315349" y="13946"/>
                </a:lnTo>
                <a:lnTo>
                  <a:pt x="4275233" y="928"/>
                </a:lnTo>
                <a:lnTo>
                  <a:pt x="4260595" y="0"/>
                </a:lnTo>
                <a:lnTo>
                  <a:pt x="114300" y="0"/>
                </a:lnTo>
                <a:lnTo>
                  <a:pt x="75747" y="6666"/>
                </a:lnTo>
                <a:lnTo>
                  <a:pt x="39913" y="27519"/>
                </a:lnTo>
                <a:lnTo>
                  <a:pt x="13946" y="59546"/>
                </a:lnTo>
                <a:lnTo>
                  <a:pt x="928" y="99662"/>
                </a:lnTo>
                <a:lnTo>
                  <a:pt x="0" y="11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56790" y="2798191"/>
            <a:ext cx="4374895" cy="1142619"/>
          </a:xfrm>
          <a:custGeom>
            <a:avLst/>
            <a:gdLst/>
            <a:ahLst/>
            <a:cxnLst/>
            <a:rect l="l" t="t" r="r" b="b"/>
            <a:pathLst>
              <a:path w="4374895" h="1142619">
                <a:moveTo>
                  <a:pt x="0" y="114300"/>
                </a:moveTo>
                <a:lnTo>
                  <a:pt x="928" y="99662"/>
                </a:lnTo>
                <a:lnTo>
                  <a:pt x="3638" y="85581"/>
                </a:lnTo>
                <a:lnTo>
                  <a:pt x="8016" y="72171"/>
                </a:lnTo>
                <a:lnTo>
                  <a:pt x="13946" y="59546"/>
                </a:lnTo>
                <a:lnTo>
                  <a:pt x="21315" y="47819"/>
                </a:lnTo>
                <a:lnTo>
                  <a:pt x="30009" y="37105"/>
                </a:lnTo>
                <a:lnTo>
                  <a:pt x="39913" y="27519"/>
                </a:lnTo>
                <a:lnTo>
                  <a:pt x="50914" y="19174"/>
                </a:lnTo>
                <a:lnTo>
                  <a:pt x="62897" y="12185"/>
                </a:lnTo>
                <a:lnTo>
                  <a:pt x="75747" y="6666"/>
                </a:lnTo>
                <a:lnTo>
                  <a:pt x="89351" y="2731"/>
                </a:lnTo>
                <a:lnTo>
                  <a:pt x="103594" y="494"/>
                </a:lnTo>
                <a:lnTo>
                  <a:pt x="114300" y="0"/>
                </a:lnTo>
                <a:lnTo>
                  <a:pt x="4260595" y="0"/>
                </a:lnTo>
                <a:lnTo>
                  <a:pt x="4275233" y="928"/>
                </a:lnTo>
                <a:lnTo>
                  <a:pt x="4289314" y="3638"/>
                </a:lnTo>
                <a:lnTo>
                  <a:pt x="4302724" y="8016"/>
                </a:lnTo>
                <a:lnTo>
                  <a:pt x="4315349" y="13946"/>
                </a:lnTo>
                <a:lnTo>
                  <a:pt x="4327076" y="21315"/>
                </a:lnTo>
                <a:lnTo>
                  <a:pt x="4337790" y="30009"/>
                </a:lnTo>
                <a:lnTo>
                  <a:pt x="4347376" y="39913"/>
                </a:lnTo>
                <a:lnTo>
                  <a:pt x="4355721" y="50914"/>
                </a:lnTo>
                <a:lnTo>
                  <a:pt x="4362710" y="62897"/>
                </a:lnTo>
                <a:lnTo>
                  <a:pt x="4368229" y="75747"/>
                </a:lnTo>
                <a:lnTo>
                  <a:pt x="4372164" y="89351"/>
                </a:lnTo>
                <a:lnTo>
                  <a:pt x="4374401" y="103594"/>
                </a:lnTo>
                <a:lnTo>
                  <a:pt x="4374895" y="114300"/>
                </a:lnTo>
                <a:lnTo>
                  <a:pt x="4374895" y="1028446"/>
                </a:lnTo>
                <a:lnTo>
                  <a:pt x="4373966" y="1043088"/>
                </a:lnTo>
                <a:lnTo>
                  <a:pt x="4371253" y="1057170"/>
                </a:lnTo>
                <a:lnTo>
                  <a:pt x="4366871" y="1070578"/>
                </a:lnTo>
                <a:lnTo>
                  <a:pt x="4360934" y="1083197"/>
                </a:lnTo>
                <a:lnTo>
                  <a:pt x="4353557" y="1094914"/>
                </a:lnTo>
                <a:lnTo>
                  <a:pt x="4344855" y="1105615"/>
                </a:lnTo>
                <a:lnTo>
                  <a:pt x="4334941" y="1115188"/>
                </a:lnTo>
                <a:lnTo>
                  <a:pt x="4323930" y="1123517"/>
                </a:lnTo>
                <a:lnTo>
                  <a:pt x="4311936" y="1130490"/>
                </a:lnTo>
                <a:lnTo>
                  <a:pt x="4299074" y="1135993"/>
                </a:lnTo>
                <a:lnTo>
                  <a:pt x="4285459" y="1139912"/>
                </a:lnTo>
                <a:lnTo>
                  <a:pt x="4271204" y="1142134"/>
                </a:lnTo>
                <a:lnTo>
                  <a:pt x="4260595" y="1142619"/>
                </a:lnTo>
                <a:lnTo>
                  <a:pt x="114300" y="1142619"/>
                </a:lnTo>
                <a:lnTo>
                  <a:pt x="99654" y="1141691"/>
                </a:lnTo>
                <a:lnTo>
                  <a:pt x="85566" y="1138984"/>
                </a:lnTo>
                <a:lnTo>
                  <a:pt x="72149" y="1134611"/>
                </a:lnTo>
                <a:lnTo>
                  <a:pt x="59518" y="1128687"/>
                </a:lnTo>
                <a:lnTo>
                  <a:pt x="47788" y="1121324"/>
                </a:lnTo>
                <a:lnTo>
                  <a:pt x="37071" y="1112636"/>
                </a:lnTo>
                <a:lnTo>
                  <a:pt x="27484" y="1102737"/>
                </a:lnTo>
                <a:lnTo>
                  <a:pt x="19140" y="1091740"/>
                </a:lnTo>
                <a:lnTo>
                  <a:pt x="12154" y="1079760"/>
                </a:lnTo>
                <a:lnTo>
                  <a:pt x="6640" y="1066910"/>
                </a:lnTo>
                <a:lnTo>
                  <a:pt x="2712" y="1053302"/>
                </a:lnTo>
                <a:lnTo>
                  <a:pt x="485" y="1039052"/>
                </a:lnTo>
                <a:lnTo>
                  <a:pt x="0" y="1028446"/>
                </a:lnTo>
                <a:lnTo>
                  <a:pt x="0" y="114300"/>
                </a:lnTo>
                <a:close/>
              </a:path>
            </a:pathLst>
          </a:custGeom>
          <a:ln w="25400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92681" y="1461135"/>
            <a:ext cx="420496" cy="3338449"/>
          </a:xfrm>
          <a:custGeom>
            <a:avLst/>
            <a:gdLst/>
            <a:ahLst/>
            <a:cxnLst/>
            <a:rect l="l" t="t" r="r" b="b"/>
            <a:pathLst>
              <a:path w="420496" h="3338449">
                <a:moveTo>
                  <a:pt x="0" y="0"/>
                </a:moveTo>
                <a:lnTo>
                  <a:pt x="0" y="3338449"/>
                </a:lnTo>
                <a:lnTo>
                  <a:pt x="420496" y="3338449"/>
                </a:lnTo>
              </a:path>
            </a:pathLst>
          </a:custGeom>
          <a:ln w="25399">
            <a:solidFill>
              <a:srgbClr val="CA6A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13178" y="4191380"/>
            <a:ext cx="4339208" cy="1216533"/>
          </a:xfrm>
          <a:custGeom>
            <a:avLst/>
            <a:gdLst/>
            <a:ahLst/>
            <a:cxnLst/>
            <a:rect l="l" t="t" r="r" b="b"/>
            <a:pathLst>
              <a:path w="4339208" h="1216532">
                <a:moveTo>
                  <a:pt x="0" y="121666"/>
                </a:moveTo>
                <a:lnTo>
                  <a:pt x="0" y="1094867"/>
                </a:lnTo>
                <a:lnTo>
                  <a:pt x="264" y="1102956"/>
                </a:lnTo>
                <a:lnTo>
                  <a:pt x="10460" y="1144287"/>
                </a:lnTo>
                <a:lnTo>
                  <a:pt x="33464" y="1178662"/>
                </a:lnTo>
                <a:lnTo>
                  <a:pt x="66556" y="1203360"/>
                </a:lnTo>
                <a:lnTo>
                  <a:pt x="107013" y="1215659"/>
                </a:lnTo>
                <a:lnTo>
                  <a:pt x="121666" y="1216533"/>
                </a:lnTo>
                <a:lnTo>
                  <a:pt x="4217543" y="1216533"/>
                </a:lnTo>
                <a:lnTo>
                  <a:pt x="4266963" y="1206072"/>
                </a:lnTo>
                <a:lnTo>
                  <a:pt x="4301338" y="1183068"/>
                </a:lnTo>
                <a:lnTo>
                  <a:pt x="4326036" y="1149976"/>
                </a:lnTo>
                <a:lnTo>
                  <a:pt x="4338335" y="1109519"/>
                </a:lnTo>
                <a:lnTo>
                  <a:pt x="4339208" y="1094867"/>
                </a:lnTo>
                <a:lnTo>
                  <a:pt x="4339208" y="121666"/>
                </a:lnTo>
                <a:lnTo>
                  <a:pt x="4328748" y="72245"/>
                </a:lnTo>
                <a:lnTo>
                  <a:pt x="4305744" y="37870"/>
                </a:lnTo>
                <a:lnTo>
                  <a:pt x="4272652" y="13172"/>
                </a:lnTo>
                <a:lnTo>
                  <a:pt x="4232195" y="873"/>
                </a:lnTo>
                <a:lnTo>
                  <a:pt x="4217543" y="0"/>
                </a:lnTo>
                <a:lnTo>
                  <a:pt x="121666" y="0"/>
                </a:lnTo>
                <a:lnTo>
                  <a:pt x="72245" y="10460"/>
                </a:lnTo>
                <a:lnTo>
                  <a:pt x="37870" y="33464"/>
                </a:lnTo>
                <a:lnTo>
                  <a:pt x="13172" y="66556"/>
                </a:lnTo>
                <a:lnTo>
                  <a:pt x="873" y="107013"/>
                </a:lnTo>
                <a:lnTo>
                  <a:pt x="0" y="1216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13178" y="4191380"/>
            <a:ext cx="4339208" cy="1216533"/>
          </a:xfrm>
          <a:custGeom>
            <a:avLst/>
            <a:gdLst/>
            <a:ahLst/>
            <a:cxnLst/>
            <a:rect l="l" t="t" r="r" b="b"/>
            <a:pathLst>
              <a:path w="4339208" h="1216532">
                <a:moveTo>
                  <a:pt x="0" y="121666"/>
                </a:moveTo>
                <a:lnTo>
                  <a:pt x="873" y="107013"/>
                </a:lnTo>
                <a:lnTo>
                  <a:pt x="3427" y="92877"/>
                </a:lnTo>
                <a:lnTo>
                  <a:pt x="7560" y="79358"/>
                </a:lnTo>
                <a:lnTo>
                  <a:pt x="13172" y="66556"/>
                </a:lnTo>
                <a:lnTo>
                  <a:pt x="20161" y="54573"/>
                </a:lnTo>
                <a:lnTo>
                  <a:pt x="28427" y="43508"/>
                </a:lnTo>
                <a:lnTo>
                  <a:pt x="37870" y="33464"/>
                </a:lnTo>
                <a:lnTo>
                  <a:pt x="48387" y="24541"/>
                </a:lnTo>
                <a:lnTo>
                  <a:pt x="59879" y="16839"/>
                </a:lnTo>
                <a:lnTo>
                  <a:pt x="72245" y="10460"/>
                </a:lnTo>
                <a:lnTo>
                  <a:pt x="85384" y="5503"/>
                </a:lnTo>
                <a:lnTo>
                  <a:pt x="99194" y="2071"/>
                </a:lnTo>
                <a:lnTo>
                  <a:pt x="113576" y="264"/>
                </a:lnTo>
                <a:lnTo>
                  <a:pt x="121666" y="0"/>
                </a:lnTo>
                <a:lnTo>
                  <a:pt x="4217543" y="0"/>
                </a:lnTo>
                <a:lnTo>
                  <a:pt x="4232195" y="873"/>
                </a:lnTo>
                <a:lnTo>
                  <a:pt x="4246331" y="3427"/>
                </a:lnTo>
                <a:lnTo>
                  <a:pt x="4259850" y="7560"/>
                </a:lnTo>
                <a:lnTo>
                  <a:pt x="4272652" y="13172"/>
                </a:lnTo>
                <a:lnTo>
                  <a:pt x="4284635" y="20161"/>
                </a:lnTo>
                <a:lnTo>
                  <a:pt x="4295700" y="28427"/>
                </a:lnTo>
                <a:lnTo>
                  <a:pt x="4305744" y="37870"/>
                </a:lnTo>
                <a:lnTo>
                  <a:pt x="4314667" y="48387"/>
                </a:lnTo>
                <a:lnTo>
                  <a:pt x="4322369" y="59879"/>
                </a:lnTo>
                <a:lnTo>
                  <a:pt x="4328748" y="72245"/>
                </a:lnTo>
                <a:lnTo>
                  <a:pt x="4333705" y="85384"/>
                </a:lnTo>
                <a:lnTo>
                  <a:pt x="4337137" y="99194"/>
                </a:lnTo>
                <a:lnTo>
                  <a:pt x="4338944" y="113576"/>
                </a:lnTo>
                <a:lnTo>
                  <a:pt x="4339208" y="121666"/>
                </a:lnTo>
                <a:lnTo>
                  <a:pt x="4339208" y="1094867"/>
                </a:lnTo>
                <a:lnTo>
                  <a:pt x="4338335" y="1109519"/>
                </a:lnTo>
                <a:lnTo>
                  <a:pt x="4335781" y="1123655"/>
                </a:lnTo>
                <a:lnTo>
                  <a:pt x="4331648" y="1137174"/>
                </a:lnTo>
                <a:lnTo>
                  <a:pt x="4326036" y="1149976"/>
                </a:lnTo>
                <a:lnTo>
                  <a:pt x="4319047" y="1161959"/>
                </a:lnTo>
                <a:lnTo>
                  <a:pt x="4310781" y="1173024"/>
                </a:lnTo>
                <a:lnTo>
                  <a:pt x="4301338" y="1183068"/>
                </a:lnTo>
                <a:lnTo>
                  <a:pt x="4290821" y="1191991"/>
                </a:lnTo>
                <a:lnTo>
                  <a:pt x="4279329" y="1199693"/>
                </a:lnTo>
                <a:lnTo>
                  <a:pt x="4266963" y="1206072"/>
                </a:lnTo>
                <a:lnTo>
                  <a:pt x="4253824" y="1211029"/>
                </a:lnTo>
                <a:lnTo>
                  <a:pt x="4240014" y="1214461"/>
                </a:lnTo>
                <a:lnTo>
                  <a:pt x="4225632" y="1216268"/>
                </a:lnTo>
                <a:lnTo>
                  <a:pt x="4217543" y="1216533"/>
                </a:lnTo>
                <a:lnTo>
                  <a:pt x="121666" y="1216533"/>
                </a:lnTo>
                <a:lnTo>
                  <a:pt x="107013" y="1215659"/>
                </a:lnTo>
                <a:lnTo>
                  <a:pt x="92877" y="1213105"/>
                </a:lnTo>
                <a:lnTo>
                  <a:pt x="79358" y="1208972"/>
                </a:lnTo>
                <a:lnTo>
                  <a:pt x="66556" y="1203360"/>
                </a:lnTo>
                <a:lnTo>
                  <a:pt x="54573" y="1196371"/>
                </a:lnTo>
                <a:lnTo>
                  <a:pt x="43508" y="1188105"/>
                </a:lnTo>
                <a:lnTo>
                  <a:pt x="33464" y="1178662"/>
                </a:lnTo>
                <a:lnTo>
                  <a:pt x="24541" y="1168145"/>
                </a:lnTo>
                <a:lnTo>
                  <a:pt x="16839" y="1156653"/>
                </a:lnTo>
                <a:lnTo>
                  <a:pt x="10460" y="1144287"/>
                </a:lnTo>
                <a:lnTo>
                  <a:pt x="5503" y="1131148"/>
                </a:lnTo>
                <a:lnTo>
                  <a:pt x="2071" y="1117338"/>
                </a:lnTo>
                <a:lnTo>
                  <a:pt x="264" y="1102956"/>
                </a:lnTo>
                <a:lnTo>
                  <a:pt x="0" y="1094867"/>
                </a:lnTo>
                <a:lnTo>
                  <a:pt x="0" y="121666"/>
                </a:lnTo>
                <a:close/>
              </a:path>
            </a:pathLst>
          </a:custGeom>
          <a:ln w="25400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92681" y="1461135"/>
            <a:ext cx="423799" cy="4503394"/>
          </a:xfrm>
          <a:custGeom>
            <a:avLst/>
            <a:gdLst/>
            <a:ahLst/>
            <a:cxnLst/>
            <a:rect l="l" t="t" r="r" b="b"/>
            <a:pathLst>
              <a:path w="423799" h="4503394">
                <a:moveTo>
                  <a:pt x="0" y="0"/>
                </a:moveTo>
                <a:lnTo>
                  <a:pt x="0" y="4503394"/>
                </a:lnTo>
                <a:lnTo>
                  <a:pt x="423799" y="4503394"/>
                </a:lnTo>
              </a:path>
            </a:pathLst>
          </a:custGeom>
          <a:ln w="25400">
            <a:solidFill>
              <a:srgbClr val="CA6A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16480" y="5613057"/>
            <a:ext cx="4322318" cy="702957"/>
          </a:xfrm>
          <a:custGeom>
            <a:avLst/>
            <a:gdLst/>
            <a:ahLst/>
            <a:cxnLst/>
            <a:rect l="l" t="t" r="r" b="b"/>
            <a:pathLst>
              <a:path w="4322318" h="702957">
                <a:moveTo>
                  <a:pt x="0" y="70294"/>
                </a:moveTo>
                <a:lnTo>
                  <a:pt x="0" y="632663"/>
                </a:lnTo>
                <a:lnTo>
                  <a:pt x="1019" y="644655"/>
                </a:lnTo>
                <a:lnTo>
                  <a:pt x="19739" y="681499"/>
                </a:lnTo>
                <a:lnTo>
                  <a:pt x="55784" y="701465"/>
                </a:lnTo>
                <a:lnTo>
                  <a:pt x="70231" y="702957"/>
                </a:lnTo>
                <a:lnTo>
                  <a:pt x="4252087" y="702957"/>
                </a:lnTo>
                <a:lnTo>
                  <a:pt x="4290061" y="691788"/>
                </a:lnTo>
                <a:lnTo>
                  <a:pt x="4316549" y="660585"/>
                </a:lnTo>
                <a:lnTo>
                  <a:pt x="4322318" y="632663"/>
                </a:lnTo>
                <a:lnTo>
                  <a:pt x="4322318" y="70294"/>
                </a:lnTo>
                <a:lnTo>
                  <a:pt x="4311148" y="32262"/>
                </a:lnTo>
                <a:lnTo>
                  <a:pt x="4279967" y="5766"/>
                </a:lnTo>
                <a:lnTo>
                  <a:pt x="4252087" y="0"/>
                </a:lnTo>
                <a:lnTo>
                  <a:pt x="70231" y="0"/>
                </a:lnTo>
                <a:lnTo>
                  <a:pt x="32256" y="11166"/>
                </a:lnTo>
                <a:lnTo>
                  <a:pt x="5768" y="42366"/>
                </a:lnTo>
                <a:lnTo>
                  <a:pt x="0" y="702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16480" y="5613057"/>
            <a:ext cx="4322318" cy="702957"/>
          </a:xfrm>
          <a:custGeom>
            <a:avLst/>
            <a:gdLst/>
            <a:ahLst/>
            <a:cxnLst/>
            <a:rect l="l" t="t" r="r" b="b"/>
            <a:pathLst>
              <a:path w="4322318" h="702957">
                <a:moveTo>
                  <a:pt x="0" y="70294"/>
                </a:moveTo>
                <a:lnTo>
                  <a:pt x="1492" y="55819"/>
                </a:lnTo>
                <a:lnTo>
                  <a:pt x="5768" y="42366"/>
                </a:lnTo>
                <a:lnTo>
                  <a:pt x="12524" y="30238"/>
                </a:lnTo>
                <a:lnTo>
                  <a:pt x="21454" y="19737"/>
                </a:lnTo>
                <a:lnTo>
                  <a:pt x="32256" y="11166"/>
                </a:lnTo>
                <a:lnTo>
                  <a:pt x="44626" y="4826"/>
                </a:lnTo>
                <a:lnTo>
                  <a:pt x="58260" y="1019"/>
                </a:lnTo>
                <a:lnTo>
                  <a:pt x="70231" y="0"/>
                </a:lnTo>
                <a:lnTo>
                  <a:pt x="4252087" y="0"/>
                </a:lnTo>
                <a:lnTo>
                  <a:pt x="4266533" y="1491"/>
                </a:lnTo>
                <a:lnTo>
                  <a:pt x="4279967" y="5766"/>
                </a:lnTo>
                <a:lnTo>
                  <a:pt x="4292083" y="12520"/>
                </a:lnTo>
                <a:lnTo>
                  <a:pt x="4302578" y="21453"/>
                </a:lnTo>
                <a:lnTo>
                  <a:pt x="4311148" y="32262"/>
                </a:lnTo>
                <a:lnTo>
                  <a:pt x="4317489" y="44644"/>
                </a:lnTo>
                <a:lnTo>
                  <a:pt x="4321298" y="58299"/>
                </a:lnTo>
                <a:lnTo>
                  <a:pt x="4322318" y="70294"/>
                </a:lnTo>
                <a:lnTo>
                  <a:pt x="4322318" y="632663"/>
                </a:lnTo>
                <a:lnTo>
                  <a:pt x="4320825" y="647134"/>
                </a:lnTo>
                <a:lnTo>
                  <a:pt x="4316549" y="660585"/>
                </a:lnTo>
                <a:lnTo>
                  <a:pt x="4309793" y="672713"/>
                </a:lnTo>
                <a:lnTo>
                  <a:pt x="4300863" y="683215"/>
                </a:lnTo>
                <a:lnTo>
                  <a:pt x="4290061" y="691788"/>
                </a:lnTo>
                <a:lnTo>
                  <a:pt x="4277691" y="698129"/>
                </a:lnTo>
                <a:lnTo>
                  <a:pt x="4264057" y="701938"/>
                </a:lnTo>
                <a:lnTo>
                  <a:pt x="4252087" y="702957"/>
                </a:lnTo>
                <a:lnTo>
                  <a:pt x="70231" y="702957"/>
                </a:lnTo>
                <a:lnTo>
                  <a:pt x="55784" y="701465"/>
                </a:lnTo>
                <a:lnTo>
                  <a:pt x="42350" y="697189"/>
                </a:lnTo>
                <a:lnTo>
                  <a:pt x="30234" y="690433"/>
                </a:lnTo>
                <a:lnTo>
                  <a:pt x="19739" y="681499"/>
                </a:lnTo>
                <a:lnTo>
                  <a:pt x="11169" y="670689"/>
                </a:lnTo>
                <a:lnTo>
                  <a:pt x="4828" y="658307"/>
                </a:lnTo>
                <a:lnTo>
                  <a:pt x="1019" y="644655"/>
                </a:lnTo>
                <a:lnTo>
                  <a:pt x="0" y="632663"/>
                </a:lnTo>
                <a:lnTo>
                  <a:pt x="0" y="70294"/>
                </a:lnTo>
                <a:close/>
              </a:path>
            </a:pathLst>
          </a:custGeom>
          <a:ln w="25400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75638" y="817731"/>
            <a:ext cx="461941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PROPIEDADES</a:t>
            </a:r>
            <a:r>
              <a:rPr sz="3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QU</a:t>
            </a:r>
            <a:r>
              <a:rPr sz="3000" spc="9" dirty="0" smtClean="0">
                <a:solidFill>
                  <a:srgbClr val="FFFFFF"/>
                </a:solidFill>
                <a:latin typeface="Century Gothic"/>
                <a:cs typeface="Century Gothic"/>
              </a:rPr>
              <a:t>Í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0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CAS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35682" y="1789213"/>
            <a:ext cx="3849600" cy="758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6115" marR="181282" algn="ctr">
              <a:lnSpc>
                <a:spcPts val="1975"/>
              </a:lnSpc>
              <a:spcBef>
                <a:spcPts val="98"/>
              </a:spcBef>
            </a:pPr>
            <a:r>
              <a:rPr sz="1800" spc="0" dirty="0" smtClean="0">
                <a:latin typeface="Century Gothic"/>
                <a:cs typeface="Century Gothic"/>
              </a:rPr>
              <a:t>Son</a:t>
            </a:r>
            <a:r>
              <a:rPr sz="1800" spc="-9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muy r</a:t>
            </a:r>
            <a:r>
              <a:rPr sz="1800" spc="-4" dirty="0" smtClean="0">
                <a:latin typeface="Century Gothic"/>
                <a:cs typeface="Century Gothic"/>
              </a:rPr>
              <a:t>ea</a:t>
            </a:r>
            <a:r>
              <a:rPr sz="1800" spc="0" dirty="0" smtClean="0">
                <a:latin typeface="Century Gothic"/>
                <a:cs typeface="Century Gothic"/>
              </a:rPr>
              <a:t>c</a:t>
            </a:r>
            <a:r>
              <a:rPr sz="1800" spc="-9" dirty="0" smtClean="0">
                <a:latin typeface="Century Gothic"/>
                <a:cs typeface="Century Gothic"/>
              </a:rPr>
              <a:t>t</a:t>
            </a:r>
            <a:r>
              <a:rPr sz="1800" spc="19" dirty="0" smtClean="0">
                <a:latin typeface="Century Gothic"/>
                <a:cs typeface="Century Gothic"/>
              </a:rPr>
              <a:t>iv</a:t>
            </a:r>
            <a:r>
              <a:rPr sz="1800" spc="0" dirty="0" smtClean="0">
                <a:latin typeface="Century Gothic"/>
                <a:cs typeface="Century Gothic"/>
              </a:rPr>
              <a:t>os,</a:t>
            </a:r>
            <a:r>
              <a:rPr sz="1800" spc="-29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gr</a:t>
            </a:r>
            <a:r>
              <a:rPr sz="1800" spc="-4" dirty="0" smtClean="0">
                <a:latin typeface="Century Gothic"/>
                <a:cs typeface="Century Gothic"/>
              </a:rPr>
              <a:t>a</a:t>
            </a:r>
            <a:r>
              <a:rPr sz="1800" spc="0" dirty="0" smtClean="0">
                <a:latin typeface="Century Gothic"/>
                <a:cs typeface="Century Gothic"/>
              </a:rPr>
              <a:t>c</a:t>
            </a:r>
            <a:r>
              <a:rPr sz="1800" spc="19" dirty="0" smtClean="0">
                <a:latin typeface="Century Gothic"/>
                <a:cs typeface="Century Gothic"/>
              </a:rPr>
              <a:t>i</a:t>
            </a:r>
            <a:r>
              <a:rPr sz="1800" spc="-4" dirty="0" smtClean="0">
                <a:latin typeface="Century Gothic"/>
                <a:cs typeface="Century Gothic"/>
              </a:rPr>
              <a:t>a</a:t>
            </a:r>
            <a:r>
              <a:rPr sz="1800" spc="0" dirty="0" smtClean="0">
                <a:latin typeface="Century Gothic"/>
                <a:cs typeface="Century Gothic"/>
              </a:rPr>
              <a:t>s</a:t>
            </a:r>
            <a:r>
              <a:rPr sz="1800" spc="-9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a </a:t>
            </a:r>
            <a:r>
              <a:rPr sz="1800" spc="14" dirty="0" smtClean="0">
                <a:latin typeface="Century Gothic"/>
                <a:cs typeface="Century Gothic"/>
              </a:rPr>
              <a:t>l</a:t>
            </a:r>
            <a:r>
              <a:rPr sz="1800" spc="0" dirty="0" smtClean="0">
                <a:latin typeface="Century Gothic"/>
                <a:cs typeface="Century Gothic"/>
              </a:rPr>
              <a:t>a</a:t>
            </a:r>
            <a:endParaRPr sz="1800">
              <a:latin typeface="Century Gothic"/>
              <a:cs typeface="Century Gothic"/>
            </a:endParaRPr>
          </a:p>
          <a:p>
            <a:pPr algn="ctr">
              <a:lnSpc>
                <a:spcPts val="1980"/>
              </a:lnSpc>
              <a:spcBef>
                <a:spcPts val="0"/>
              </a:spcBef>
            </a:pPr>
            <a:r>
              <a:rPr sz="1800" spc="-4" dirty="0" smtClean="0">
                <a:latin typeface="Century Gothic"/>
                <a:cs typeface="Century Gothic"/>
              </a:rPr>
              <a:t>e</a:t>
            </a:r>
            <a:r>
              <a:rPr sz="1800" spc="0" dirty="0" smtClean="0">
                <a:latin typeface="Century Gothic"/>
                <a:cs typeface="Century Gothic"/>
              </a:rPr>
              <a:t>xc</a:t>
            </a:r>
            <a:r>
              <a:rPr sz="1800" spc="-4" dirty="0" smtClean="0">
                <a:latin typeface="Century Gothic"/>
                <a:cs typeface="Century Gothic"/>
              </a:rPr>
              <a:t>e</a:t>
            </a:r>
            <a:r>
              <a:rPr sz="1800" spc="0" dirty="0" smtClean="0">
                <a:latin typeface="Century Gothic"/>
                <a:cs typeface="Century Gothic"/>
              </a:rPr>
              <a:t>pc</a:t>
            </a:r>
            <a:r>
              <a:rPr sz="1800" spc="14" dirty="0" smtClean="0">
                <a:latin typeface="Century Gothic"/>
                <a:cs typeface="Century Gothic"/>
              </a:rPr>
              <a:t>i</a:t>
            </a:r>
            <a:r>
              <a:rPr sz="1800" spc="0" dirty="0" smtClean="0">
                <a:latin typeface="Century Gothic"/>
                <a:cs typeface="Century Gothic"/>
              </a:rPr>
              <a:t>o</a:t>
            </a:r>
            <a:r>
              <a:rPr sz="1800" spc="-9" dirty="0" smtClean="0">
                <a:latin typeface="Century Gothic"/>
                <a:cs typeface="Century Gothic"/>
              </a:rPr>
              <a:t>n</a:t>
            </a:r>
            <a:r>
              <a:rPr sz="1800" spc="-4" dirty="0" smtClean="0">
                <a:latin typeface="Century Gothic"/>
                <a:cs typeface="Century Gothic"/>
              </a:rPr>
              <a:t>a</a:t>
            </a:r>
            <a:r>
              <a:rPr sz="1800" spc="0" dirty="0" smtClean="0">
                <a:latin typeface="Century Gothic"/>
                <a:cs typeface="Century Gothic"/>
              </a:rPr>
              <a:t>l</a:t>
            </a:r>
            <a:r>
              <a:rPr sz="1800" spc="-4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r</a:t>
            </a:r>
            <a:r>
              <a:rPr sz="1800" spc="-4" dirty="0" smtClean="0">
                <a:latin typeface="Century Gothic"/>
                <a:cs typeface="Century Gothic"/>
              </a:rPr>
              <a:t>ea</a:t>
            </a:r>
            <a:r>
              <a:rPr sz="1800" spc="0" dirty="0" smtClean="0">
                <a:latin typeface="Century Gothic"/>
                <a:cs typeface="Century Gothic"/>
              </a:rPr>
              <a:t>c</a:t>
            </a:r>
            <a:r>
              <a:rPr sz="1800" spc="-9" dirty="0" smtClean="0">
                <a:latin typeface="Century Gothic"/>
                <a:cs typeface="Century Gothic"/>
              </a:rPr>
              <a:t>t</a:t>
            </a:r>
            <a:r>
              <a:rPr sz="1800" spc="19" dirty="0" smtClean="0">
                <a:latin typeface="Century Gothic"/>
                <a:cs typeface="Century Gothic"/>
              </a:rPr>
              <a:t>ivi</a:t>
            </a:r>
            <a:r>
              <a:rPr sz="1800" spc="0" dirty="0" smtClean="0">
                <a:latin typeface="Century Gothic"/>
                <a:cs typeface="Century Gothic"/>
              </a:rPr>
              <a:t>dad</a:t>
            </a:r>
            <a:r>
              <a:rPr sz="1800" spc="-39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del </a:t>
            </a:r>
            <a:r>
              <a:rPr sz="1800" spc="-4" dirty="0" smtClean="0">
                <a:latin typeface="Century Gothic"/>
                <a:cs typeface="Century Gothic"/>
              </a:rPr>
              <a:t>an</a:t>
            </a:r>
            <a:r>
              <a:rPr sz="1800" spc="19" dirty="0" smtClean="0">
                <a:latin typeface="Century Gothic"/>
                <a:cs typeface="Century Gothic"/>
              </a:rPr>
              <a:t>i</a:t>
            </a:r>
            <a:r>
              <a:rPr sz="1800" spc="9" dirty="0" smtClean="0">
                <a:latin typeface="Century Gothic"/>
                <a:cs typeface="Century Gothic"/>
              </a:rPr>
              <a:t>ll</a:t>
            </a:r>
            <a:r>
              <a:rPr sz="1800" spc="0" dirty="0" smtClean="0">
                <a:latin typeface="Century Gothic"/>
                <a:cs typeface="Century Gothic"/>
              </a:rPr>
              <a:t>o</a:t>
            </a:r>
            <a:endParaRPr sz="1800">
              <a:latin typeface="Century Gothic"/>
              <a:cs typeface="Century Gothic"/>
            </a:endParaRPr>
          </a:p>
          <a:p>
            <a:pPr marL="1304544" marR="1319561" algn="ctr">
              <a:lnSpc>
                <a:spcPts val="1989"/>
              </a:lnSpc>
              <a:spcBef>
                <a:spcPts val="0"/>
              </a:spcBef>
            </a:pPr>
            <a:r>
              <a:rPr sz="1800" spc="-4" dirty="0" smtClean="0">
                <a:latin typeface="Century Gothic"/>
                <a:cs typeface="Century Gothic"/>
              </a:rPr>
              <a:t>a</a:t>
            </a:r>
            <a:r>
              <a:rPr sz="1800" spc="0" dirty="0" smtClean="0">
                <a:latin typeface="Century Gothic"/>
                <a:cs typeface="Century Gothic"/>
              </a:rPr>
              <a:t>rom</a:t>
            </a:r>
            <a:r>
              <a:rPr sz="1800" spc="-4" dirty="0" smtClean="0">
                <a:latin typeface="Century Gothic"/>
                <a:cs typeface="Century Gothic"/>
              </a:rPr>
              <a:t>á</a:t>
            </a:r>
            <a:r>
              <a:rPr sz="1800" spc="-9" dirty="0" smtClean="0">
                <a:latin typeface="Century Gothic"/>
                <a:cs typeface="Century Gothic"/>
              </a:rPr>
              <a:t>t</a:t>
            </a:r>
            <a:r>
              <a:rPr sz="1800" spc="19" dirty="0" smtClean="0">
                <a:latin typeface="Century Gothic"/>
                <a:cs typeface="Century Gothic"/>
              </a:rPr>
              <a:t>i</a:t>
            </a:r>
            <a:r>
              <a:rPr sz="1800" spc="0" dirty="0" smtClean="0">
                <a:latin typeface="Century Gothic"/>
                <a:cs typeface="Century Gothic"/>
              </a:rPr>
              <a:t>co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73249" y="2867824"/>
            <a:ext cx="4158071" cy="10102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9534" marR="104562" algn="ctr">
              <a:lnSpc>
                <a:spcPts val="1975"/>
              </a:lnSpc>
              <a:spcBef>
                <a:spcPts val="98"/>
              </a:spcBef>
            </a:pPr>
            <a:r>
              <a:rPr sz="1800" spc="0" dirty="0" smtClean="0">
                <a:latin typeface="Century Gothic"/>
                <a:cs typeface="Century Gothic"/>
              </a:rPr>
              <a:t>La</a:t>
            </a:r>
            <a:r>
              <a:rPr sz="1800" spc="-14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pr</a:t>
            </a:r>
            <a:r>
              <a:rPr sz="1800" spc="-9" dirty="0" smtClean="0">
                <a:latin typeface="Century Gothic"/>
                <a:cs typeface="Century Gothic"/>
              </a:rPr>
              <a:t>o</a:t>
            </a:r>
            <a:r>
              <a:rPr sz="1800" spc="0" dirty="0" smtClean="0">
                <a:latin typeface="Century Gothic"/>
                <a:cs typeface="Century Gothic"/>
              </a:rPr>
              <a:t>p</a:t>
            </a:r>
            <a:r>
              <a:rPr sz="1800" spc="14" dirty="0" smtClean="0">
                <a:latin typeface="Century Gothic"/>
                <a:cs typeface="Century Gothic"/>
              </a:rPr>
              <a:t>i</a:t>
            </a:r>
            <a:r>
              <a:rPr sz="1800" spc="-4" dirty="0" smtClean="0">
                <a:latin typeface="Century Gothic"/>
                <a:cs typeface="Century Gothic"/>
              </a:rPr>
              <a:t>e</a:t>
            </a:r>
            <a:r>
              <a:rPr sz="1800" spc="0" dirty="0" smtClean="0">
                <a:latin typeface="Century Gothic"/>
                <a:cs typeface="Century Gothic"/>
              </a:rPr>
              <a:t>dad más </a:t>
            </a:r>
            <a:r>
              <a:rPr sz="1800" spc="25" dirty="0" smtClean="0">
                <a:latin typeface="Century Gothic"/>
                <a:cs typeface="Century Gothic"/>
              </a:rPr>
              <a:t>i</a:t>
            </a:r>
            <a:r>
              <a:rPr sz="1800" spc="0" dirty="0" smtClean="0">
                <a:latin typeface="Century Gothic"/>
                <a:cs typeface="Century Gothic"/>
              </a:rPr>
              <a:t>mpor</a:t>
            </a:r>
            <a:r>
              <a:rPr sz="1800" spc="-14" dirty="0" smtClean="0">
                <a:latin typeface="Century Gothic"/>
                <a:cs typeface="Century Gothic"/>
              </a:rPr>
              <a:t>t</a:t>
            </a:r>
            <a:r>
              <a:rPr sz="1800" spc="-4" dirty="0" smtClean="0">
                <a:latin typeface="Century Gothic"/>
                <a:cs typeface="Century Gothic"/>
              </a:rPr>
              <a:t>an</a:t>
            </a:r>
            <a:r>
              <a:rPr sz="1800" spc="-9" dirty="0" smtClean="0">
                <a:latin typeface="Century Gothic"/>
                <a:cs typeface="Century Gothic"/>
              </a:rPr>
              <a:t>t</a:t>
            </a:r>
            <a:r>
              <a:rPr sz="1800" spc="0" dirty="0" smtClean="0">
                <a:latin typeface="Century Gothic"/>
                <a:cs typeface="Century Gothic"/>
              </a:rPr>
              <a:t>e</a:t>
            </a:r>
            <a:r>
              <a:rPr sz="1800" spc="14" dirty="0" smtClean="0">
                <a:latin typeface="Century Gothic"/>
                <a:cs typeface="Century Gothic"/>
              </a:rPr>
              <a:t> </a:t>
            </a:r>
            <a:r>
              <a:rPr sz="1800" spc="-4" dirty="0" smtClean="0">
                <a:latin typeface="Century Gothic"/>
                <a:cs typeface="Century Gothic"/>
              </a:rPr>
              <a:t>e</a:t>
            </a:r>
            <a:r>
              <a:rPr sz="1800" spc="0" dirty="0" smtClean="0">
                <a:latin typeface="Century Gothic"/>
                <a:cs typeface="Century Gothic"/>
              </a:rPr>
              <a:t>s</a:t>
            </a:r>
            <a:r>
              <a:rPr sz="1800" spc="14" dirty="0" smtClean="0">
                <a:latin typeface="Century Gothic"/>
                <a:cs typeface="Century Gothic"/>
              </a:rPr>
              <a:t> </a:t>
            </a:r>
            <a:r>
              <a:rPr sz="1800" spc="9" dirty="0" smtClean="0">
                <a:latin typeface="Century Gothic"/>
                <a:cs typeface="Century Gothic"/>
              </a:rPr>
              <a:t>l</a:t>
            </a:r>
            <a:r>
              <a:rPr sz="1800" spc="0" dirty="0" smtClean="0">
                <a:latin typeface="Century Gothic"/>
                <a:cs typeface="Century Gothic"/>
              </a:rPr>
              <a:t>a</a:t>
            </a:r>
            <a:endParaRPr sz="1800">
              <a:latin typeface="Century Gothic"/>
              <a:cs typeface="Century Gothic"/>
            </a:endParaRPr>
          </a:p>
          <a:p>
            <a:pPr algn="ctr">
              <a:lnSpc>
                <a:spcPts val="1985"/>
              </a:lnSpc>
              <a:spcBef>
                <a:spcPts val="0"/>
              </a:spcBef>
            </a:pPr>
            <a:r>
              <a:rPr sz="1800" spc="-4" dirty="0" smtClean="0">
                <a:latin typeface="Century Gothic"/>
                <a:cs typeface="Century Gothic"/>
              </a:rPr>
              <a:t>a</a:t>
            </a:r>
            <a:r>
              <a:rPr sz="1800" spc="0" dirty="0" smtClean="0">
                <a:latin typeface="Century Gothic"/>
                <a:cs typeface="Century Gothic"/>
              </a:rPr>
              <a:t>c</a:t>
            </a:r>
            <a:r>
              <a:rPr sz="1800" spc="19" dirty="0" smtClean="0">
                <a:latin typeface="Century Gothic"/>
                <a:cs typeface="Century Gothic"/>
              </a:rPr>
              <a:t>i</a:t>
            </a:r>
            <a:r>
              <a:rPr sz="1800" spc="0" dirty="0" smtClean="0">
                <a:latin typeface="Century Gothic"/>
                <a:cs typeface="Century Gothic"/>
              </a:rPr>
              <a:t>d</a:t>
            </a:r>
            <a:r>
              <a:rPr sz="1800" spc="-4" dirty="0" smtClean="0">
                <a:latin typeface="Century Gothic"/>
                <a:cs typeface="Century Gothic"/>
              </a:rPr>
              <a:t>e</a:t>
            </a:r>
            <a:r>
              <a:rPr sz="1800" spc="0" dirty="0" smtClean="0">
                <a:latin typeface="Century Gothic"/>
                <a:cs typeface="Century Gothic"/>
              </a:rPr>
              <a:t>z,</a:t>
            </a:r>
            <a:r>
              <a:rPr sz="1800" spc="-19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d</a:t>
            </a:r>
            <a:r>
              <a:rPr sz="1800" spc="-4" dirty="0" smtClean="0">
                <a:latin typeface="Century Gothic"/>
                <a:cs typeface="Century Gothic"/>
              </a:rPr>
              <a:t>e</a:t>
            </a:r>
            <a:r>
              <a:rPr sz="1800" spc="0" dirty="0" smtClean="0">
                <a:latin typeface="Century Gothic"/>
                <a:cs typeface="Century Gothic"/>
              </a:rPr>
              <a:t>b</a:t>
            </a:r>
            <a:r>
              <a:rPr sz="1800" spc="14" dirty="0" smtClean="0">
                <a:latin typeface="Century Gothic"/>
                <a:cs typeface="Century Gothic"/>
              </a:rPr>
              <a:t>i</a:t>
            </a:r>
            <a:r>
              <a:rPr sz="1800" spc="0" dirty="0" smtClean="0">
                <a:latin typeface="Century Gothic"/>
                <a:cs typeface="Century Gothic"/>
              </a:rPr>
              <a:t>do</a:t>
            </a:r>
            <a:r>
              <a:rPr sz="1800" spc="-19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a e</a:t>
            </a:r>
            <a:r>
              <a:rPr sz="1800" spc="4" dirty="0" smtClean="0">
                <a:latin typeface="Century Gothic"/>
                <a:cs typeface="Century Gothic"/>
              </a:rPr>
              <a:t>l</a:t>
            </a:r>
            <a:r>
              <a:rPr sz="1800" spc="9" dirty="0" smtClean="0">
                <a:latin typeface="Century Gothic"/>
                <a:cs typeface="Century Gothic"/>
              </a:rPr>
              <a:t>l</a:t>
            </a:r>
            <a:r>
              <a:rPr sz="1800" spc="0" dirty="0" smtClean="0">
                <a:latin typeface="Century Gothic"/>
                <a:cs typeface="Century Gothic"/>
              </a:rPr>
              <a:t>o</a:t>
            </a:r>
            <a:r>
              <a:rPr sz="1800" spc="-19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se</a:t>
            </a:r>
            <a:r>
              <a:rPr sz="1800" spc="-9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h</a:t>
            </a:r>
            <a:r>
              <a:rPr sz="1800" spc="-9" dirty="0" smtClean="0">
                <a:latin typeface="Century Gothic"/>
                <a:cs typeface="Century Gothic"/>
              </a:rPr>
              <a:t>a</a:t>
            </a:r>
            <a:r>
              <a:rPr sz="1800" spc="0" dirty="0" smtClean="0">
                <a:latin typeface="Century Gothic"/>
                <a:cs typeface="Century Gothic"/>
              </a:rPr>
              <a:t>ce</a:t>
            </a:r>
            <a:r>
              <a:rPr sz="1800" spc="9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f</a:t>
            </a:r>
            <a:r>
              <a:rPr sz="1800" spc="-9" dirty="0" smtClean="0">
                <a:latin typeface="Century Gothic"/>
                <a:cs typeface="Century Gothic"/>
              </a:rPr>
              <a:t>á</a:t>
            </a:r>
            <a:r>
              <a:rPr sz="1800" spc="0" dirty="0" smtClean="0">
                <a:latin typeface="Century Gothic"/>
                <a:cs typeface="Century Gothic"/>
              </a:rPr>
              <a:t>c</a:t>
            </a:r>
            <a:r>
              <a:rPr sz="1800" spc="19" dirty="0" smtClean="0">
                <a:latin typeface="Century Gothic"/>
                <a:cs typeface="Century Gothic"/>
              </a:rPr>
              <a:t>i</a:t>
            </a:r>
            <a:r>
              <a:rPr sz="1800" spc="0" dirty="0" smtClean="0">
                <a:latin typeface="Century Gothic"/>
                <a:cs typeface="Century Gothic"/>
              </a:rPr>
              <a:t>l</a:t>
            </a:r>
            <a:r>
              <a:rPr sz="1800" spc="-9" dirty="0" smtClean="0">
                <a:latin typeface="Century Gothic"/>
                <a:cs typeface="Century Gothic"/>
              </a:rPr>
              <a:t> </a:t>
            </a:r>
            <a:r>
              <a:rPr sz="1800" spc="9" dirty="0" smtClean="0">
                <a:latin typeface="Century Gothic"/>
                <a:cs typeface="Century Gothic"/>
              </a:rPr>
              <a:t>l</a:t>
            </a:r>
            <a:r>
              <a:rPr sz="1800" spc="0" dirty="0" smtClean="0">
                <a:latin typeface="Century Gothic"/>
                <a:cs typeface="Century Gothic"/>
              </a:rPr>
              <a:t>a</a:t>
            </a:r>
            <a:endParaRPr sz="1800">
              <a:latin typeface="Century Gothic"/>
              <a:cs typeface="Century Gothic"/>
            </a:endParaRPr>
          </a:p>
          <a:p>
            <a:pPr marL="121218" marR="135794" algn="ctr">
              <a:lnSpc>
                <a:spcPts val="1980"/>
              </a:lnSpc>
              <a:spcBef>
                <a:spcPts val="9"/>
              </a:spcBef>
            </a:pPr>
            <a:r>
              <a:rPr sz="1800" spc="0" dirty="0" smtClean="0">
                <a:latin typeface="Century Gothic"/>
                <a:cs typeface="Century Gothic"/>
              </a:rPr>
              <a:t>fo</a:t>
            </a:r>
            <a:r>
              <a:rPr sz="1800" spc="-4" dirty="0" smtClean="0">
                <a:latin typeface="Century Gothic"/>
                <a:cs typeface="Century Gothic"/>
              </a:rPr>
              <a:t>r</a:t>
            </a:r>
            <a:r>
              <a:rPr sz="1800" spc="0" dirty="0" smtClean="0">
                <a:latin typeface="Century Gothic"/>
                <a:cs typeface="Century Gothic"/>
              </a:rPr>
              <a:t>mac</a:t>
            </a:r>
            <a:r>
              <a:rPr sz="1800" spc="19" dirty="0" smtClean="0">
                <a:latin typeface="Century Gothic"/>
                <a:cs typeface="Century Gothic"/>
              </a:rPr>
              <a:t>i</a:t>
            </a:r>
            <a:r>
              <a:rPr sz="1800" spc="0" dirty="0" smtClean="0">
                <a:latin typeface="Century Gothic"/>
                <a:cs typeface="Century Gothic"/>
              </a:rPr>
              <a:t>ón</a:t>
            </a:r>
            <a:r>
              <a:rPr sz="1800" spc="-24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del </a:t>
            </a:r>
            <a:r>
              <a:rPr sz="1800" spc="19" dirty="0" smtClean="0">
                <a:latin typeface="Century Gothic"/>
                <a:cs typeface="Century Gothic"/>
              </a:rPr>
              <a:t>i</a:t>
            </a:r>
            <a:r>
              <a:rPr sz="1800" spc="0" dirty="0" smtClean="0">
                <a:latin typeface="Century Gothic"/>
                <a:cs typeface="Century Gothic"/>
              </a:rPr>
              <a:t>ón</a:t>
            </a:r>
            <a:r>
              <a:rPr sz="1800" spc="-25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f</a:t>
            </a:r>
            <a:r>
              <a:rPr sz="1800" spc="-4" dirty="0" smtClean="0">
                <a:latin typeface="Century Gothic"/>
                <a:cs typeface="Century Gothic"/>
              </a:rPr>
              <a:t>en</a:t>
            </a:r>
            <a:r>
              <a:rPr sz="1800" spc="0" dirty="0" smtClean="0">
                <a:latin typeface="Century Gothic"/>
                <a:cs typeface="Century Gothic"/>
              </a:rPr>
              <a:t>óx</a:t>
            </a:r>
            <a:r>
              <a:rPr sz="1800" spc="19" dirty="0" smtClean="0">
                <a:latin typeface="Century Gothic"/>
                <a:cs typeface="Century Gothic"/>
              </a:rPr>
              <a:t>i</a:t>
            </a:r>
            <a:r>
              <a:rPr sz="1800" spc="0" dirty="0" smtClean="0">
                <a:latin typeface="Century Gothic"/>
                <a:cs typeface="Century Gothic"/>
              </a:rPr>
              <a:t>do,</a:t>
            </a:r>
            <a:r>
              <a:rPr sz="1800" spc="-14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que</a:t>
            </a:r>
            <a:r>
              <a:rPr sz="1800" spc="9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se </a:t>
            </a:r>
            <a:r>
              <a:rPr sz="1800" spc="-4" dirty="0" smtClean="0">
                <a:latin typeface="Century Gothic"/>
                <a:cs typeface="Century Gothic"/>
              </a:rPr>
              <a:t>e</a:t>
            </a:r>
            <a:r>
              <a:rPr sz="1800" spc="0" dirty="0" smtClean="0">
                <a:latin typeface="Century Gothic"/>
                <a:cs typeface="Century Gothic"/>
              </a:rPr>
              <a:t>s</a:t>
            </a:r>
            <a:r>
              <a:rPr sz="1800" spc="-14" dirty="0" smtClean="0">
                <a:latin typeface="Century Gothic"/>
                <a:cs typeface="Century Gothic"/>
              </a:rPr>
              <a:t>t</a:t>
            </a:r>
            <a:r>
              <a:rPr sz="1800" spc="-4" dirty="0" smtClean="0">
                <a:latin typeface="Century Gothic"/>
                <a:cs typeface="Century Gothic"/>
              </a:rPr>
              <a:t>a</a:t>
            </a:r>
            <a:r>
              <a:rPr sz="1800" spc="0" dirty="0" smtClean="0">
                <a:latin typeface="Century Gothic"/>
                <a:cs typeface="Century Gothic"/>
              </a:rPr>
              <a:t>b</a:t>
            </a:r>
            <a:r>
              <a:rPr sz="1800" spc="14" dirty="0" smtClean="0">
                <a:latin typeface="Century Gothic"/>
                <a:cs typeface="Century Gothic"/>
              </a:rPr>
              <a:t>i</a:t>
            </a:r>
            <a:r>
              <a:rPr sz="1800" spc="9" dirty="0" smtClean="0">
                <a:latin typeface="Century Gothic"/>
                <a:cs typeface="Century Gothic"/>
              </a:rPr>
              <a:t>l</a:t>
            </a:r>
            <a:r>
              <a:rPr sz="1800" spc="19" dirty="0" smtClean="0">
                <a:latin typeface="Century Gothic"/>
                <a:cs typeface="Century Gothic"/>
              </a:rPr>
              <a:t>i</a:t>
            </a:r>
            <a:r>
              <a:rPr sz="1800" spc="0" dirty="0" smtClean="0">
                <a:latin typeface="Century Gothic"/>
                <a:cs typeface="Century Gothic"/>
              </a:rPr>
              <a:t>za</a:t>
            </a:r>
            <a:r>
              <a:rPr sz="1800" spc="-44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p</a:t>
            </a:r>
            <a:r>
              <a:rPr sz="1800" spc="-4" dirty="0" smtClean="0">
                <a:latin typeface="Century Gothic"/>
                <a:cs typeface="Century Gothic"/>
              </a:rPr>
              <a:t>o</a:t>
            </a:r>
            <a:r>
              <a:rPr sz="1800" spc="0" dirty="0" smtClean="0">
                <a:latin typeface="Century Gothic"/>
                <a:cs typeface="Century Gothic"/>
              </a:rPr>
              <a:t>r re</a:t>
            </a:r>
            <a:r>
              <a:rPr sz="1800" spc="-4" dirty="0" smtClean="0">
                <a:latin typeface="Century Gothic"/>
                <a:cs typeface="Century Gothic"/>
              </a:rPr>
              <a:t>s</a:t>
            </a:r>
            <a:r>
              <a:rPr sz="1800" spc="0" dirty="0" smtClean="0">
                <a:latin typeface="Century Gothic"/>
                <a:cs typeface="Century Gothic"/>
              </a:rPr>
              <a:t>o</a:t>
            </a:r>
            <a:r>
              <a:rPr sz="1800" spc="-9" dirty="0" smtClean="0">
                <a:latin typeface="Century Gothic"/>
                <a:cs typeface="Century Gothic"/>
              </a:rPr>
              <a:t>n</a:t>
            </a:r>
            <a:r>
              <a:rPr sz="1800" spc="-4" dirty="0" smtClean="0">
                <a:latin typeface="Century Gothic"/>
                <a:cs typeface="Century Gothic"/>
              </a:rPr>
              <a:t>an</a:t>
            </a:r>
            <a:r>
              <a:rPr sz="1800" spc="0" dirty="0" smtClean="0">
                <a:latin typeface="Century Gothic"/>
                <a:cs typeface="Century Gothic"/>
              </a:rPr>
              <a:t>c</a:t>
            </a:r>
            <a:r>
              <a:rPr sz="1800" spc="19" dirty="0" smtClean="0">
                <a:latin typeface="Century Gothic"/>
                <a:cs typeface="Century Gothic"/>
              </a:rPr>
              <a:t>i</a:t>
            </a:r>
            <a:r>
              <a:rPr sz="1800" spc="0" dirty="0" smtClean="0">
                <a:latin typeface="Century Gothic"/>
                <a:cs typeface="Century Gothic"/>
              </a:rPr>
              <a:t>a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8852" y="4298352"/>
            <a:ext cx="3984441" cy="10101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819" marR="92535" algn="ctr">
              <a:lnSpc>
                <a:spcPts val="1975"/>
              </a:lnSpc>
              <a:spcBef>
                <a:spcPts val="98"/>
              </a:spcBef>
            </a:pPr>
            <a:r>
              <a:rPr sz="1800" spc="0" dirty="0" smtClean="0">
                <a:latin typeface="Century Gothic"/>
                <a:cs typeface="Century Gothic"/>
              </a:rPr>
              <a:t>La</a:t>
            </a:r>
            <a:r>
              <a:rPr sz="1800" spc="-14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ma</a:t>
            </a:r>
            <a:r>
              <a:rPr sz="1800" spc="-9" dirty="0" smtClean="0">
                <a:latin typeface="Century Gothic"/>
                <a:cs typeface="Century Gothic"/>
              </a:rPr>
              <a:t>y</a:t>
            </a:r>
            <a:r>
              <a:rPr sz="1800" spc="0" dirty="0" smtClean="0">
                <a:latin typeface="Century Gothic"/>
                <a:cs typeface="Century Gothic"/>
              </a:rPr>
              <a:t>or</a:t>
            </a:r>
            <a:r>
              <a:rPr sz="1800" spc="14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p</a:t>
            </a:r>
            <a:r>
              <a:rPr sz="1800" spc="-9" dirty="0" smtClean="0">
                <a:latin typeface="Century Gothic"/>
                <a:cs typeface="Century Gothic"/>
              </a:rPr>
              <a:t>a</a:t>
            </a:r>
            <a:r>
              <a:rPr sz="1800" spc="0" dirty="0" smtClean="0">
                <a:latin typeface="Century Gothic"/>
                <a:cs typeface="Century Gothic"/>
              </a:rPr>
              <a:t>r</a:t>
            </a:r>
            <a:r>
              <a:rPr sz="1800" spc="-9" dirty="0" smtClean="0">
                <a:latin typeface="Century Gothic"/>
                <a:cs typeface="Century Gothic"/>
              </a:rPr>
              <a:t>t</a:t>
            </a:r>
            <a:r>
              <a:rPr sz="1800" spc="0" dirty="0" smtClean="0">
                <a:latin typeface="Century Gothic"/>
                <a:cs typeface="Century Gothic"/>
              </a:rPr>
              <a:t>e</a:t>
            </a:r>
            <a:r>
              <a:rPr sz="1800" spc="24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de</a:t>
            </a:r>
            <a:r>
              <a:rPr sz="1800" spc="-4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sus</a:t>
            </a:r>
            <a:r>
              <a:rPr sz="1800" spc="-4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re</a:t>
            </a:r>
            <a:r>
              <a:rPr sz="1800" spc="-4" dirty="0" smtClean="0">
                <a:latin typeface="Century Gothic"/>
                <a:cs typeface="Century Gothic"/>
              </a:rPr>
              <a:t>a</a:t>
            </a:r>
            <a:r>
              <a:rPr sz="1800" spc="0" dirty="0" smtClean="0">
                <a:latin typeface="Century Gothic"/>
                <a:cs typeface="Century Gothic"/>
              </a:rPr>
              <a:t>cc</a:t>
            </a:r>
            <a:r>
              <a:rPr sz="1800" spc="19" dirty="0" smtClean="0">
                <a:latin typeface="Century Gothic"/>
                <a:cs typeface="Century Gothic"/>
              </a:rPr>
              <a:t>i</a:t>
            </a:r>
            <a:r>
              <a:rPr sz="1800" spc="0" dirty="0" smtClean="0">
                <a:latin typeface="Century Gothic"/>
                <a:cs typeface="Century Gothic"/>
              </a:rPr>
              <a:t>o</a:t>
            </a:r>
            <a:r>
              <a:rPr sz="1800" spc="-9" dirty="0" smtClean="0">
                <a:latin typeface="Century Gothic"/>
                <a:cs typeface="Century Gothic"/>
              </a:rPr>
              <a:t>n</a:t>
            </a:r>
            <a:r>
              <a:rPr sz="1800" spc="-4" dirty="0" smtClean="0">
                <a:latin typeface="Century Gothic"/>
                <a:cs typeface="Century Gothic"/>
              </a:rPr>
              <a:t>e</a:t>
            </a:r>
            <a:r>
              <a:rPr sz="1800" spc="0" dirty="0" smtClean="0">
                <a:latin typeface="Century Gothic"/>
                <a:cs typeface="Century Gothic"/>
              </a:rPr>
              <a:t>s</a:t>
            </a:r>
            <a:endParaRPr sz="1800">
              <a:latin typeface="Century Gothic"/>
              <a:cs typeface="Century Gothic"/>
            </a:endParaRPr>
          </a:p>
          <a:p>
            <a:pPr marL="391286" marR="408052" algn="ctr">
              <a:lnSpc>
                <a:spcPts val="1980"/>
              </a:lnSpc>
              <a:spcBef>
                <a:spcPts val="0"/>
              </a:spcBef>
            </a:pPr>
            <a:r>
              <a:rPr sz="1800" spc="0" dirty="0" smtClean="0">
                <a:latin typeface="Century Gothic"/>
                <a:cs typeface="Century Gothic"/>
              </a:rPr>
              <a:t>s</a:t>
            </a:r>
            <a:r>
              <a:rPr sz="1800" spc="-4" dirty="0" smtClean="0">
                <a:latin typeface="Century Gothic"/>
                <a:cs typeface="Century Gothic"/>
              </a:rPr>
              <a:t>o</a:t>
            </a:r>
            <a:r>
              <a:rPr sz="1800" spc="0" dirty="0" smtClean="0">
                <a:latin typeface="Century Gothic"/>
                <a:cs typeface="Century Gothic"/>
              </a:rPr>
              <a:t>n</a:t>
            </a:r>
            <a:r>
              <a:rPr sz="1800" spc="-9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s</a:t>
            </a:r>
            <a:r>
              <a:rPr sz="1800" spc="-9" dirty="0" smtClean="0">
                <a:latin typeface="Century Gothic"/>
                <a:cs typeface="Century Gothic"/>
              </a:rPr>
              <a:t>e</a:t>
            </a:r>
            <a:r>
              <a:rPr sz="1800" spc="0" dirty="0" smtClean="0">
                <a:latin typeface="Century Gothic"/>
                <a:cs typeface="Century Gothic"/>
              </a:rPr>
              <a:t>me</a:t>
            </a:r>
            <a:r>
              <a:rPr sz="1800" spc="-9" dirty="0" smtClean="0">
                <a:latin typeface="Century Gothic"/>
                <a:cs typeface="Century Gothic"/>
              </a:rPr>
              <a:t>n</a:t>
            </a:r>
            <a:r>
              <a:rPr sz="1800" spc="4" dirty="0" smtClean="0">
                <a:latin typeface="Century Gothic"/>
                <a:cs typeface="Century Gothic"/>
              </a:rPr>
              <a:t>j</a:t>
            </a:r>
            <a:r>
              <a:rPr sz="1800" spc="-4" dirty="0" smtClean="0">
                <a:latin typeface="Century Gothic"/>
                <a:cs typeface="Century Gothic"/>
              </a:rPr>
              <a:t>an</a:t>
            </a:r>
            <a:r>
              <a:rPr sz="1800" spc="-9" dirty="0" smtClean="0">
                <a:latin typeface="Century Gothic"/>
                <a:cs typeface="Century Gothic"/>
              </a:rPr>
              <a:t>t</a:t>
            </a:r>
            <a:r>
              <a:rPr sz="1800" spc="-4" dirty="0" smtClean="0">
                <a:latin typeface="Century Gothic"/>
                <a:cs typeface="Century Gothic"/>
              </a:rPr>
              <a:t>e</a:t>
            </a:r>
            <a:r>
              <a:rPr sz="1800" spc="0" dirty="0" smtClean="0">
                <a:latin typeface="Century Gothic"/>
                <a:cs typeface="Century Gothic"/>
              </a:rPr>
              <a:t>s</a:t>
            </a:r>
            <a:r>
              <a:rPr sz="1800" spc="39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a </a:t>
            </a:r>
            <a:r>
              <a:rPr sz="1800" spc="14" dirty="0" smtClean="0">
                <a:latin typeface="Century Gothic"/>
                <a:cs typeface="Century Gothic"/>
              </a:rPr>
              <a:t>l</a:t>
            </a:r>
            <a:r>
              <a:rPr sz="1800" spc="-4" dirty="0" smtClean="0">
                <a:latin typeface="Century Gothic"/>
                <a:cs typeface="Century Gothic"/>
              </a:rPr>
              <a:t>a</a:t>
            </a:r>
            <a:r>
              <a:rPr sz="1800" spc="0" dirty="0" smtClean="0">
                <a:latin typeface="Century Gothic"/>
                <a:cs typeface="Century Gothic"/>
              </a:rPr>
              <a:t>s </a:t>
            </a:r>
            <a:r>
              <a:rPr sz="1800" spc="4" dirty="0" smtClean="0">
                <a:latin typeface="Century Gothic"/>
                <a:cs typeface="Century Gothic"/>
              </a:rPr>
              <a:t>d</a:t>
            </a:r>
            <a:r>
              <a:rPr sz="1800" spc="0" dirty="0" smtClean="0">
                <a:latin typeface="Century Gothic"/>
                <a:cs typeface="Century Gothic"/>
              </a:rPr>
              <a:t>e</a:t>
            </a:r>
            <a:r>
              <a:rPr sz="1800" spc="-9" dirty="0" smtClean="0">
                <a:latin typeface="Century Gothic"/>
                <a:cs typeface="Century Gothic"/>
              </a:rPr>
              <a:t> </a:t>
            </a:r>
            <a:r>
              <a:rPr sz="1800" spc="9" dirty="0" smtClean="0">
                <a:latin typeface="Century Gothic"/>
                <a:cs typeface="Century Gothic"/>
              </a:rPr>
              <a:t>l</a:t>
            </a:r>
            <a:r>
              <a:rPr sz="1800" spc="0" dirty="0" smtClean="0">
                <a:latin typeface="Century Gothic"/>
                <a:cs typeface="Century Gothic"/>
              </a:rPr>
              <a:t>os</a:t>
            </a:r>
            <a:endParaRPr sz="1800">
              <a:latin typeface="Century Gothic"/>
              <a:cs typeface="Century Gothic"/>
            </a:endParaRPr>
          </a:p>
          <a:p>
            <a:pPr marL="169478" marR="187322" algn="ctr">
              <a:lnSpc>
                <a:spcPts val="1995"/>
              </a:lnSpc>
              <a:spcBef>
                <a:spcPts val="0"/>
              </a:spcBef>
            </a:pPr>
            <a:r>
              <a:rPr sz="1800" spc="-4" dirty="0" smtClean="0">
                <a:latin typeface="Century Gothic"/>
                <a:cs typeface="Century Gothic"/>
              </a:rPr>
              <a:t>a</a:t>
            </a:r>
            <a:r>
              <a:rPr sz="1800" spc="9" dirty="0" smtClean="0">
                <a:latin typeface="Century Gothic"/>
                <a:cs typeface="Century Gothic"/>
              </a:rPr>
              <a:t>l</a:t>
            </a:r>
            <a:r>
              <a:rPr sz="1800" spc="0" dirty="0" smtClean="0">
                <a:latin typeface="Century Gothic"/>
                <a:cs typeface="Century Gothic"/>
              </a:rPr>
              <a:t>c</a:t>
            </a:r>
            <a:r>
              <a:rPr sz="1800" spc="-4" dirty="0" smtClean="0">
                <a:latin typeface="Century Gothic"/>
                <a:cs typeface="Century Gothic"/>
              </a:rPr>
              <a:t>oh</a:t>
            </a:r>
            <a:r>
              <a:rPr sz="1800" spc="0" dirty="0" smtClean="0">
                <a:latin typeface="Century Gothic"/>
                <a:cs typeface="Century Gothic"/>
              </a:rPr>
              <a:t>o</a:t>
            </a:r>
            <a:r>
              <a:rPr sz="1800" spc="4" dirty="0" smtClean="0">
                <a:latin typeface="Century Gothic"/>
                <a:cs typeface="Century Gothic"/>
              </a:rPr>
              <a:t>l</a:t>
            </a:r>
            <a:r>
              <a:rPr sz="1800" spc="-4" dirty="0" smtClean="0">
                <a:latin typeface="Century Gothic"/>
                <a:cs typeface="Century Gothic"/>
              </a:rPr>
              <a:t>e</a:t>
            </a:r>
            <a:r>
              <a:rPr sz="1800" spc="0" dirty="0" smtClean="0">
                <a:latin typeface="Century Gothic"/>
                <a:cs typeface="Century Gothic"/>
              </a:rPr>
              <a:t>s</a:t>
            </a:r>
            <a:r>
              <a:rPr sz="1800" spc="-9" dirty="0" smtClean="0">
                <a:latin typeface="Century Gothic"/>
                <a:cs typeface="Century Gothic"/>
              </a:rPr>
              <a:t> </a:t>
            </a:r>
            <a:r>
              <a:rPr sz="1800" spc="-4" dirty="0" smtClean="0">
                <a:latin typeface="Century Gothic"/>
                <a:cs typeface="Century Gothic"/>
              </a:rPr>
              <a:t>a</a:t>
            </a:r>
            <a:r>
              <a:rPr sz="1800" spc="9" dirty="0" smtClean="0">
                <a:latin typeface="Century Gothic"/>
                <a:cs typeface="Century Gothic"/>
              </a:rPr>
              <a:t>l</a:t>
            </a:r>
            <a:r>
              <a:rPr sz="1800" spc="19" dirty="0" smtClean="0">
                <a:latin typeface="Century Gothic"/>
                <a:cs typeface="Century Gothic"/>
              </a:rPr>
              <a:t>i</a:t>
            </a:r>
            <a:r>
              <a:rPr sz="1800" spc="0" dirty="0" smtClean="0">
                <a:latin typeface="Century Gothic"/>
                <a:cs typeface="Century Gothic"/>
              </a:rPr>
              <a:t>f</a:t>
            </a:r>
            <a:r>
              <a:rPr sz="1800" spc="-9" dirty="0" smtClean="0">
                <a:latin typeface="Century Gothic"/>
                <a:cs typeface="Century Gothic"/>
              </a:rPr>
              <a:t>át</a:t>
            </a:r>
            <a:r>
              <a:rPr sz="1800" spc="19" dirty="0" smtClean="0">
                <a:latin typeface="Century Gothic"/>
                <a:cs typeface="Century Gothic"/>
              </a:rPr>
              <a:t>i</a:t>
            </a:r>
            <a:r>
              <a:rPr sz="1800" spc="0" dirty="0" smtClean="0">
                <a:latin typeface="Century Gothic"/>
                <a:cs typeface="Century Gothic"/>
              </a:rPr>
              <a:t>c</a:t>
            </a:r>
            <a:r>
              <a:rPr sz="1800" spc="-4" dirty="0" smtClean="0">
                <a:latin typeface="Century Gothic"/>
                <a:cs typeface="Century Gothic"/>
              </a:rPr>
              <a:t>o</a:t>
            </a:r>
            <a:r>
              <a:rPr sz="1800" spc="0" dirty="0" smtClean="0">
                <a:latin typeface="Century Gothic"/>
                <a:cs typeface="Century Gothic"/>
              </a:rPr>
              <a:t>s,</a:t>
            </a:r>
            <a:r>
              <a:rPr sz="1800" spc="-39" dirty="0" smtClean="0">
                <a:latin typeface="Century Gothic"/>
                <a:cs typeface="Century Gothic"/>
              </a:rPr>
              <a:t> </a:t>
            </a:r>
            <a:r>
              <a:rPr sz="1800" spc="-4" dirty="0" smtClean="0">
                <a:latin typeface="Century Gothic"/>
                <a:cs typeface="Century Gothic"/>
              </a:rPr>
              <a:t>e</a:t>
            </a:r>
            <a:r>
              <a:rPr sz="1800" spc="0" dirty="0" smtClean="0">
                <a:latin typeface="Century Gothic"/>
                <a:cs typeface="Century Gothic"/>
              </a:rPr>
              <a:t>xc</a:t>
            </a:r>
            <a:r>
              <a:rPr sz="1800" spc="-9" dirty="0" smtClean="0">
                <a:latin typeface="Century Gothic"/>
                <a:cs typeface="Century Gothic"/>
              </a:rPr>
              <a:t>e</a:t>
            </a:r>
            <a:r>
              <a:rPr sz="1800" spc="0" dirty="0" smtClean="0">
                <a:latin typeface="Century Gothic"/>
                <a:cs typeface="Century Gothic"/>
              </a:rPr>
              <a:t>p</a:t>
            </a:r>
            <a:r>
              <a:rPr sz="1800" spc="-14" dirty="0" smtClean="0">
                <a:latin typeface="Century Gothic"/>
                <a:cs typeface="Century Gothic"/>
              </a:rPr>
              <a:t>t</a:t>
            </a:r>
            <a:r>
              <a:rPr sz="1800" spc="0" dirty="0" smtClean="0">
                <a:latin typeface="Century Gothic"/>
                <a:cs typeface="Century Gothic"/>
              </a:rPr>
              <a:t>o</a:t>
            </a:r>
            <a:r>
              <a:rPr sz="1800" spc="24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s</a:t>
            </a:r>
            <a:r>
              <a:rPr sz="1800" spc="-4" dirty="0" smtClean="0">
                <a:latin typeface="Century Gothic"/>
                <a:cs typeface="Century Gothic"/>
              </a:rPr>
              <a:t>u</a:t>
            </a:r>
            <a:r>
              <a:rPr sz="1800" spc="0" dirty="0" smtClean="0">
                <a:latin typeface="Century Gothic"/>
                <a:cs typeface="Century Gothic"/>
              </a:rPr>
              <a:t>s</a:t>
            </a:r>
            <a:endParaRPr sz="1800">
              <a:latin typeface="Century Gothic"/>
              <a:cs typeface="Century Gothic"/>
            </a:endParaRPr>
          </a:p>
          <a:p>
            <a:pPr algn="ctr">
              <a:lnSpc>
                <a:spcPts val="1980"/>
              </a:lnSpc>
            </a:pPr>
            <a:r>
              <a:rPr sz="1800" spc="0" dirty="0" smtClean="0">
                <a:latin typeface="Century Gothic"/>
                <a:cs typeface="Century Gothic"/>
              </a:rPr>
              <a:t>r</a:t>
            </a:r>
            <a:r>
              <a:rPr sz="1800" spc="-4" dirty="0" smtClean="0">
                <a:latin typeface="Century Gothic"/>
                <a:cs typeface="Century Gothic"/>
              </a:rPr>
              <a:t>ea</a:t>
            </a:r>
            <a:r>
              <a:rPr sz="1800" spc="0" dirty="0" smtClean="0">
                <a:latin typeface="Century Gothic"/>
                <a:cs typeface="Century Gothic"/>
              </a:rPr>
              <a:t>cc</a:t>
            </a:r>
            <a:r>
              <a:rPr sz="1800" spc="19" dirty="0" smtClean="0">
                <a:latin typeface="Century Gothic"/>
                <a:cs typeface="Century Gothic"/>
              </a:rPr>
              <a:t>i</a:t>
            </a:r>
            <a:r>
              <a:rPr sz="1800" spc="0" dirty="0" smtClean="0">
                <a:latin typeface="Century Gothic"/>
                <a:cs typeface="Century Gothic"/>
              </a:rPr>
              <a:t>o</a:t>
            </a:r>
            <a:r>
              <a:rPr sz="1800" spc="-9" dirty="0" smtClean="0">
                <a:latin typeface="Century Gothic"/>
                <a:cs typeface="Century Gothic"/>
              </a:rPr>
              <a:t>n</a:t>
            </a:r>
            <a:r>
              <a:rPr sz="1800" spc="-4" dirty="0" smtClean="0">
                <a:latin typeface="Century Gothic"/>
                <a:cs typeface="Century Gothic"/>
              </a:rPr>
              <a:t>e</a:t>
            </a:r>
            <a:r>
              <a:rPr sz="1800" spc="0" dirty="0" smtClean="0">
                <a:latin typeface="Century Gothic"/>
                <a:cs typeface="Century Gothic"/>
              </a:rPr>
              <a:t>s</a:t>
            </a:r>
            <a:r>
              <a:rPr sz="1800" spc="-9" dirty="0" smtClean="0">
                <a:latin typeface="Century Gothic"/>
                <a:cs typeface="Century Gothic"/>
              </a:rPr>
              <a:t> t</a:t>
            </a:r>
            <a:r>
              <a:rPr sz="1800" spc="9" dirty="0" smtClean="0">
                <a:latin typeface="Century Gothic"/>
                <a:cs typeface="Century Gothic"/>
              </a:rPr>
              <a:t>í</a:t>
            </a:r>
            <a:r>
              <a:rPr sz="1800" spc="0" dirty="0" smtClean="0">
                <a:latin typeface="Century Gothic"/>
                <a:cs typeface="Century Gothic"/>
              </a:rPr>
              <a:t>p</a:t>
            </a:r>
            <a:r>
              <a:rPr sz="1800" spc="14" dirty="0" smtClean="0">
                <a:latin typeface="Century Gothic"/>
                <a:cs typeface="Century Gothic"/>
              </a:rPr>
              <a:t>i</a:t>
            </a:r>
            <a:r>
              <a:rPr sz="1800" spc="0" dirty="0" smtClean="0">
                <a:latin typeface="Century Gothic"/>
                <a:cs typeface="Century Gothic"/>
              </a:rPr>
              <a:t>c</a:t>
            </a:r>
            <a:r>
              <a:rPr sz="1800" spc="-4" dirty="0" smtClean="0">
                <a:latin typeface="Century Gothic"/>
                <a:cs typeface="Century Gothic"/>
              </a:rPr>
              <a:t>a</a:t>
            </a:r>
            <a:r>
              <a:rPr sz="1800" spc="0" dirty="0" smtClean="0">
                <a:latin typeface="Century Gothic"/>
                <a:cs typeface="Century Gothic"/>
              </a:rPr>
              <a:t>s</a:t>
            </a:r>
            <a:r>
              <a:rPr sz="1800" spc="-9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y </a:t>
            </a:r>
            <a:r>
              <a:rPr sz="1800" spc="9" dirty="0" smtClean="0">
                <a:latin typeface="Century Gothic"/>
                <a:cs typeface="Century Gothic"/>
              </a:rPr>
              <a:t>l</a:t>
            </a:r>
            <a:r>
              <a:rPr sz="1800" spc="-4" dirty="0" smtClean="0">
                <a:latin typeface="Century Gothic"/>
                <a:cs typeface="Century Gothic"/>
              </a:rPr>
              <a:t>a</a:t>
            </a:r>
            <a:r>
              <a:rPr sz="1800" spc="0" dirty="0" smtClean="0">
                <a:latin typeface="Century Gothic"/>
                <a:cs typeface="Century Gothic"/>
              </a:rPr>
              <a:t>s</a:t>
            </a:r>
            <a:r>
              <a:rPr sz="1800" spc="-9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del </a:t>
            </a:r>
            <a:r>
              <a:rPr sz="1800" spc="-9" dirty="0" smtClean="0">
                <a:latin typeface="Century Gothic"/>
                <a:cs typeface="Century Gothic"/>
              </a:rPr>
              <a:t>t</a:t>
            </a:r>
            <a:r>
              <a:rPr sz="1800" spc="19" dirty="0" smtClean="0">
                <a:latin typeface="Century Gothic"/>
                <a:cs typeface="Century Gothic"/>
              </a:rPr>
              <a:t>i</a:t>
            </a:r>
            <a:r>
              <a:rPr sz="1800" spc="0" dirty="0" smtClean="0">
                <a:latin typeface="Century Gothic"/>
                <a:cs typeface="Century Gothic"/>
              </a:rPr>
              <a:t>po</a:t>
            </a:r>
            <a:r>
              <a:rPr sz="1800" spc="-9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S</a:t>
            </a:r>
            <a:r>
              <a:rPr sz="1800" spc="19" dirty="0" smtClean="0">
                <a:latin typeface="Century Gothic"/>
                <a:cs typeface="Century Gothic"/>
              </a:rPr>
              <a:t>N</a:t>
            </a:r>
            <a:r>
              <a:rPr sz="1800" spc="0" dirty="0" smtClean="0">
                <a:latin typeface="Century Gothic"/>
                <a:cs typeface="Century Gothic"/>
              </a:rPr>
              <a:t>2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09190" y="5715926"/>
            <a:ext cx="4153543" cy="5054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7822" marR="126077" algn="ctr">
              <a:lnSpc>
                <a:spcPts val="1975"/>
              </a:lnSpc>
              <a:spcBef>
                <a:spcPts val="98"/>
              </a:spcBef>
            </a:pPr>
            <a:r>
              <a:rPr sz="1800" spc="0" dirty="0" smtClean="0">
                <a:latin typeface="Century Gothic"/>
                <a:cs typeface="Century Gothic"/>
              </a:rPr>
              <a:t>L</a:t>
            </a:r>
            <a:r>
              <a:rPr sz="1800" spc="-9" dirty="0" smtClean="0">
                <a:latin typeface="Century Gothic"/>
                <a:cs typeface="Century Gothic"/>
              </a:rPr>
              <a:t>a</a:t>
            </a:r>
            <a:r>
              <a:rPr sz="1800" spc="0" dirty="0" smtClean="0">
                <a:latin typeface="Century Gothic"/>
                <a:cs typeface="Century Gothic"/>
              </a:rPr>
              <a:t>s</a:t>
            </a:r>
            <a:r>
              <a:rPr sz="1800" spc="-9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r</a:t>
            </a:r>
            <a:r>
              <a:rPr sz="1800" spc="-4" dirty="0" smtClean="0">
                <a:latin typeface="Century Gothic"/>
                <a:cs typeface="Century Gothic"/>
              </a:rPr>
              <a:t>ea</a:t>
            </a:r>
            <a:r>
              <a:rPr sz="1800" spc="0" dirty="0" smtClean="0">
                <a:latin typeface="Century Gothic"/>
                <a:cs typeface="Century Gothic"/>
              </a:rPr>
              <a:t>cc</a:t>
            </a:r>
            <a:r>
              <a:rPr sz="1800" spc="19" dirty="0" smtClean="0">
                <a:latin typeface="Century Gothic"/>
                <a:cs typeface="Century Gothic"/>
              </a:rPr>
              <a:t>i</a:t>
            </a:r>
            <a:r>
              <a:rPr sz="1800" spc="0" dirty="0" smtClean="0">
                <a:latin typeface="Century Gothic"/>
                <a:cs typeface="Century Gothic"/>
              </a:rPr>
              <a:t>o</a:t>
            </a:r>
            <a:r>
              <a:rPr sz="1800" spc="-9" dirty="0" smtClean="0">
                <a:latin typeface="Century Gothic"/>
                <a:cs typeface="Century Gothic"/>
              </a:rPr>
              <a:t>n</a:t>
            </a:r>
            <a:r>
              <a:rPr sz="1800" spc="-4" dirty="0" smtClean="0">
                <a:latin typeface="Century Gothic"/>
                <a:cs typeface="Century Gothic"/>
              </a:rPr>
              <a:t>e</a:t>
            </a:r>
            <a:r>
              <a:rPr sz="1800" spc="0" dirty="0" smtClean="0">
                <a:latin typeface="Century Gothic"/>
                <a:cs typeface="Century Gothic"/>
              </a:rPr>
              <a:t>s</a:t>
            </a:r>
            <a:r>
              <a:rPr sz="1800" spc="14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más ca</a:t>
            </a:r>
            <a:r>
              <a:rPr sz="1800" spc="-4" dirty="0" smtClean="0">
                <a:latin typeface="Century Gothic"/>
                <a:cs typeface="Century Gothic"/>
              </a:rPr>
              <a:t>ra</a:t>
            </a:r>
            <a:r>
              <a:rPr sz="1800" spc="0" dirty="0" smtClean="0">
                <a:latin typeface="Century Gothic"/>
                <a:cs typeface="Century Gothic"/>
              </a:rPr>
              <a:t>c</a:t>
            </a:r>
            <a:r>
              <a:rPr sz="1800" spc="-9" dirty="0" smtClean="0">
                <a:latin typeface="Century Gothic"/>
                <a:cs typeface="Century Gothic"/>
              </a:rPr>
              <a:t>t</a:t>
            </a:r>
            <a:r>
              <a:rPr sz="1800" spc="-4" dirty="0" smtClean="0">
                <a:latin typeface="Century Gothic"/>
                <a:cs typeface="Century Gothic"/>
              </a:rPr>
              <a:t>e</a:t>
            </a:r>
            <a:r>
              <a:rPr sz="1800" spc="0" dirty="0" smtClean="0">
                <a:latin typeface="Century Gothic"/>
                <a:cs typeface="Century Gothic"/>
              </a:rPr>
              <a:t>r</a:t>
            </a:r>
            <a:r>
              <a:rPr sz="1800" spc="9" dirty="0" smtClean="0">
                <a:latin typeface="Century Gothic"/>
                <a:cs typeface="Century Gothic"/>
              </a:rPr>
              <a:t>í</a:t>
            </a:r>
            <a:r>
              <a:rPr sz="1800" spc="0" dirty="0" smtClean="0">
                <a:latin typeface="Century Gothic"/>
                <a:cs typeface="Century Gothic"/>
              </a:rPr>
              <a:t>s</a:t>
            </a:r>
            <a:r>
              <a:rPr sz="1800" spc="-14" dirty="0" smtClean="0">
                <a:latin typeface="Century Gothic"/>
                <a:cs typeface="Century Gothic"/>
              </a:rPr>
              <a:t>t</a:t>
            </a:r>
            <a:r>
              <a:rPr sz="1800" spc="19" dirty="0" smtClean="0">
                <a:latin typeface="Century Gothic"/>
                <a:cs typeface="Century Gothic"/>
              </a:rPr>
              <a:t>i</a:t>
            </a:r>
            <a:r>
              <a:rPr sz="1800" spc="0" dirty="0" smtClean="0">
                <a:latin typeface="Century Gothic"/>
                <a:cs typeface="Century Gothic"/>
              </a:rPr>
              <a:t>c</a:t>
            </a:r>
            <a:r>
              <a:rPr sz="1800" spc="-4" dirty="0" smtClean="0">
                <a:latin typeface="Century Gothic"/>
                <a:cs typeface="Century Gothic"/>
              </a:rPr>
              <a:t>a</a:t>
            </a:r>
            <a:r>
              <a:rPr sz="1800" spc="0" dirty="0" smtClean="0">
                <a:latin typeface="Century Gothic"/>
                <a:cs typeface="Century Gothic"/>
              </a:rPr>
              <a:t>s</a:t>
            </a:r>
            <a:endParaRPr sz="1800">
              <a:latin typeface="Century Gothic"/>
              <a:cs typeface="Century Gothic"/>
            </a:endParaRPr>
          </a:p>
          <a:p>
            <a:pPr algn="ctr">
              <a:lnSpc>
                <a:spcPts val="1980"/>
              </a:lnSpc>
              <a:spcBef>
                <a:spcPts val="0"/>
              </a:spcBef>
            </a:pPr>
            <a:r>
              <a:rPr sz="1800" spc="0" dirty="0" smtClean="0">
                <a:latin typeface="Century Gothic"/>
                <a:cs typeface="Century Gothic"/>
              </a:rPr>
              <a:t>s</a:t>
            </a:r>
            <a:r>
              <a:rPr sz="1800" spc="-4" dirty="0" smtClean="0">
                <a:latin typeface="Century Gothic"/>
                <a:cs typeface="Century Gothic"/>
              </a:rPr>
              <a:t>o</a:t>
            </a:r>
            <a:r>
              <a:rPr sz="1800" spc="0" dirty="0" smtClean="0">
                <a:latin typeface="Century Gothic"/>
                <a:cs typeface="Century Gothic"/>
              </a:rPr>
              <a:t>n</a:t>
            </a:r>
            <a:r>
              <a:rPr sz="1800" spc="-9" dirty="0" smtClean="0">
                <a:latin typeface="Century Gothic"/>
                <a:cs typeface="Century Gothic"/>
              </a:rPr>
              <a:t> </a:t>
            </a:r>
            <a:r>
              <a:rPr sz="1800" spc="9" dirty="0" smtClean="0">
                <a:latin typeface="Century Gothic"/>
                <a:cs typeface="Century Gothic"/>
              </a:rPr>
              <a:t>l</a:t>
            </a:r>
            <a:r>
              <a:rPr sz="1800" spc="0" dirty="0" smtClean="0">
                <a:latin typeface="Century Gothic"/>
                <a:cs typeface="Century Gothic"/>
              </a:rPr>
              <a:t>a</a:t>
            </a:r>
            <a:r>
              <a:rPr sz="1800" spc="-4" dirty="0" smtClean="0">
                <a:latin typeface="Century Gothic"/>
                <a:cs typeface="Century Gothic"/>
              </a:rPr>
              <a:t> </a:t>
            </a:r>
            <a:r>
              <a:rPr sz="1800" i="1" spc="0" dirty="0" smtClean="0">
                <a:latin typeface="Century Gothic"/>
                <a:cs typeface="Century Gothic"/>
              </a:rPr>
              <a:t>ox</a:t>
            </a:r>
            <a:r>
              <a:rPr sz="1800" i="1" spc="4" dirty="0" smtClean="0">
                <a:latin typeface="Century Gothic"/>
                <a:cs typeface="Century Gothic"/>
              </a:rPr>
              <a:t>i</a:t>
            </a:r>
            <a:r>
              <a:rPr sz="1800" i="1" spc="0" dirty="0" smtClean="0">
                <a:latin typeface="Century Gothic"/>
                <a:cs typeface="Century Gothic"/>
              </a:rPr>
              <a:t>dac</a:t>
            </a:r>
            <a:r>
              <a:rPr sz="1800" i="1" spc="4" dirty="0" smtClean="0">
                <a:latin typeface="Century Gothic"/>
                <a:cs typeface="Century Gothic"/>
              </a:rPr>
              <a:t>i</a:t>
            </a:r>
            <a:r>
              <a:rPr sz="1800" i="1" spc="0" dirty="0" smtClean="0">
                <a:latin typeface="Century Gothic"/>
                <a:cs typeface="Century Gothic"/>
              </a:rPr>
              <a:t>ón</a:t>
            </a:r>
            <a:r>
              <a:rPr sz="1800" i="1" spc="-14" dirty="0" smtClean="0">
                <a:latin typeface="Century Gothic"/>
                <a:cs typeface="Century Gothic"/>
              </a:rPr>
              <a:t> </a:t>
            </a:r>
            <a:r>
              <a:rPr sz="1800" i="1" spc="0" dirty="0" smtClean="0">
                <a:latin typeface="Century Gothic"/>
                <a:cs typeface="Century Gothic"/>
              </a:rPr>
              <a:t>a qu</a:t>
            </a:r>
            <a:r>
              <a:rPr sz="1800" i="1" spc="9" dirty="0" smtClean="0">
                <a:latin typeface="Century Gothic"/>
                <a:cs typeface="Century Gothic"/>
              </a:rPr>
              <a:t>i</a:t>
            </a:r>
            <a:r>
              <a:rPr sz="1800" i="1" spc="-4" dirty="0" smtClean="0">
                <a:latin typeface="Century Gothic"/>
                <a:cs typeface="Century Gothic"/>
              </a:rPr>
              <a:t>n</a:t>
            </a:r>
            <a:r>
              <a:rPr sz="1800" i="1" spc="0" dirty="0" smtClean="0">
                <a:latin typeface="Century Gothic"/>
                <a:cs typeface="Century Gothic"/>
              </a:rPr>
              <a:t>o</a:t>
            </a:r>
            <a:r>
              <a:rPr sz="1800" i="1" spc="-9" dirty="0" smtClean="0">
                <a:latin typeface="Century Gothic"/>
                <a:cs typeface="Century Gothic"/>
              </a:rPr>
              <a:t>n</a:t>
            </a:r>
            <a:r>
              <a:rPr sz="1800" i="1" spc="-4" dirty="0" smtClean="0">
                <a:latin typeface="Century Gothic"/>
                <a:cs typeface="Century Gothic"/>
              </a:rPr>
              <a:t>a</a:t>
            </a:r>
            <a:r>
              <a:rPr sz="1800" i="1" spc="0" dirty="0" smtClean="0">
                <a:latin typeface="Century Gothic"/>
                <a:cs typeface="Century Gothic"/>
              </a:rPr>
              <a:t>s</a:t>
            </a:r>
            <a:r>
              <a:rPr sz="1800" i="1" spc="24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y </a:t>
            </a:r>
            <a:r>
              <a:rPr sz="1800" spc="9" dirty="0" smtClean="0">
                <a:latin typeface="Century Gothic"/>
                <a:cs typeface="Century Gothic"/>
              </a:rPr>
              <a:t>l</a:t>
            </a:r>
            <a:r>
              <a:rPr sz="1800" spc="-4" dirty="0" smtClean="0">
                <a:latin typeface="Century Gothic"/>
                <a:cs typeface="Century Gothic"/>
              </a:rPr>
              <a:t>a</a:t>
            </a:r>
            <a:r>
              <a:rPr sz="1800" spc="0" dirty="0" smtClean="0">
                <a:latin typeface="Century Gothic"/>
                <a:cs typeface="Century Gothic"/>
              </a:rPr>
              <a:t>s</a:t>
            </a:r>
            <a:r>
              <a:rPr sz="1800" spc="-4" dirty="0" smtClean="0">
                <a:latin typeface="Century Gothic"/>
                <a:cs typeface="Century Gothic"/>
              </a:rPr>
              <a:t> </a:t>
            </a:r>
            <a:r>
              <a:rPr sz="1800" i="1" spc="0" dirty="0" smtClean="0">
                <a:latin typeface="Century Gothic"/>
                <a:cs typeface="Century Gothic"/>
              </a:rPr>
              <a:t>SEA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92681" y="1461135"/>
            <a:ext cx="423799" cy="7035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892681" y="2164715"/>
            <a:ext cx="364108" cy="12048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2256790" y="2164715"/>
            <a:ext cx="36830" cy="26348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892681" y="3369564"/>
            <a:ext cx="364108" cy="14300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892681" y="4799583"/>
            <a:ext cx="420496" cy="11649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87630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0"/>
                </a:lnTo>
                <a:lnTo>
                  <a:pt x="0" y="6857998"/>
                </a:lnTo>
                <a:lnTo>
                  <a:pt x="304800" y="6857998"/>
                </a:lnTo>
                <a:lnTo>
                  <a:pt x="304800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12700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00625" y="499999"/>
            <a:ext cx="3959986" cy="1500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86401" y="485775"/>
            <a:ext cx="3988562" cy="1528699"/>
          </a:xfrm>
          <a:custGeom>
            <a:avLst/>
            <a:gdLst/>
            <a:ahLst/>
            <a:cxnLst/>
            <a:rect l="l" t="t" r="r" b="b"/>
            <a:pathLst>
              <a:path w="3988562" h="1528699">
                <a:moveTo>
                  <a:pt x="138937" y="0"/>
                </a:moveTo>
                <a:lnTo>
                  <a:pt x="3849878" y="0"/>
                </a:lnTo>
                <a:lnTo>
                  <a:pt x="3877055" y="2539"/>
                </a:lnTo>
                <a:lnTo>
                  <a:pt x="3927094" y="23875"/>
                </a:lnTo>
                <a:lnTo>
                  <a:pt x="3964685" y="61849"/>
                </a:lnTo>
                <a:lnTo>
                  <a:pt x="3985895" y="111378"/>
                </a:lnTo>
                <a:lnTo>
                  <a:pt x="3988562" y="139064"/>
                </a:lnTo>
                <a:lnTo>
                  <a:pt x="3988562" y="1390141"/>
                </a:lnTo>
                <a:lnTo>
                  <a:pt x="3977513" y="1443863"/>
                </a:lnTo>
                <a:lnTo>
                  <a:pt x="3947922" y="1488059"/>
                </a:lnTo>
                <a:lnTo>
                  <a:pt x="3903726" y="1517777"/>
                </a:lnTo>
                <a:lnTo>
                  <a:pt x="3849878" y="1528699"/>
                </a:lnTo>
                <a:lnTo>
                  <a:pt x="138937" y="1528699"/>
                </a:lnTo>
                <a:lnTo>
                  <a:pt x="85216" y="1517777"/>
                </a:lnTo>
                <a:lnTo>
                  <a:pt x="41021" y="1488186"/>
                </a:lnTo>
                <a:lnTo>
                  <a:pt x="10922" y="1443863"/>
                </a:lnTo>
                <a:lnTo>
                  <a:pt x="0" y="1390141"/>
                </a:lnTo>
                <a:lnTo>
                  <a:pt x="0" y="139064"/>
                </a:lnTo>
                <a:lnTo>
                  <a:pt x="10922" y="85216"/>
                </a:lnTo>
                <a:lnTo>
                  <a:pt x="41021" y="41021"/>
                </a:lnTo>
                <a:lnTo>
                  <a:pt x="85216" y="11049"/>
                </a:lnTo>
                <a:lnTo>
                  <a:pt x="138937" y="0"/>
                </a:lnTo>
                <a:close/>
              </a:path>
            </a:pathLst>
          </a:custGeom>
          <a:ln w="28575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00625" y="2143125"/>
            <a:ext cx="3959986" cy="15002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86401" y="2128774"/>
            <a:ext cx="3988562" cy="1528826"/>
          </a:xfrm>
          <a:custGeom>
            <a:avLst/>
            <a:gdLst/>
            <a:ahLst/>
            <a:cxnLst/>
            <a:rect l="l" t="t" r="r" b="b"/>
            <a:pathLst>
              <a:path w="3988562" h="1528826">
                <a:moveTo>
                  <a:pt x="263906" y="0"/>
                </a:moveTo>
                <a:lnTo>
                  <a:pt x="3724529" y="0"/>
                </a:lnTo>
                <a:lnTo>
                  <a:pt x="3751072" y="1270"/>
                </a:lnTo>
                <a:lnTo>
                  <a:pt x="3827018" y="20954"/>
                </a:lnTo>
                <a:lnTo>
                  <a:pt x="3871976" y="45338"/>
                </a:lnTo>
                <a:lnTo>
                  <a:pt x="3911346" y="77597"/>
                </a:lnTo>
                <a:lnTo>
                  <a:pt x="3943223" y="116586"/>
                </a:lnTo>
                <a:lnTo>
                  <a:pt x="3967988" y="161543"/>
                </a:lnTo>
                <a:lnTo>
                  <a:pt x="3983101" y="210692"/>
                </a:lnTo>
                <a:lnTo>
                  <a:pt x="3988562" y="264033"/>
                </a:lnTo>
                <a:lnTo>
                  <a:pt x="3988562" y="1264792"/>
                </a:lnTo>
                <a:lnTo>
                  <a:pt x="3983101" y="1318133"/>
                </a:lnTo>
                <a:lnTo>
                  <a:pt x="3967988" y="1367281"/>
                </a:lnTo>
                <a:lnTo>
                  <a:pt x="3943223" y="1412239"/>
                </a:lnTo>
                <a:lnTo>
                  <a:pt x="3911346" y="1451610"/>
                </a:lnTo>
                <a:lnTo>
                  <a:pt x="3871976" y="1483614"/>
                </a:lnTo>
                <a:lnTo>
                  <a:pt x="3827018" y="1508252"/>
                </a:lnTo>
                <a:lnTo>
                  <a:pt x="3777869" y="1523364"/>
                </a:lnTo>
                <a:lnTo>
                  <a:pt x="3724529" y="1528826"/>
                </a:lnTo>
                <a:lnTo>
                  <a:pt x="263906" y="1528826"/>
                </a:lnTo>
                <a:lnTo>
                  <a:pt x="210693" y="1523364"/>
                </a:lnTo>
                <a:lnTo>
                  <a:pt x="161416" y="1508252"/>
                </a:lnTo>
                <a:lnTo>
                  <a:pt x="116459" y="1483614"/>
                </a:lnTo>
                <a:lnTo>
                  <a:pt x="77470" y="1451610"/>
                </a:lnTo>
                <a:lnTo>
                  <a:pt x="45212" y="1412239"/>
                </a:lnTo>
                <a:lnTo>
                  <a:pt x="20827" y="1367281"/>
                </a:lnTo>
                <a:lnTo>
                  <a:pt x="5461" y="1318133"/>
                </a:lnTo>
                <a:lnTo>
                  <a:pt x="0" y="1264792"/>
                </a:lnTo>
                <a:lnTo>
                  <a:pt x="0" y="264033"/>
                </a:lnTo>
                <a:lnTo>
                  <a:pt x="5461" y="210692"/>
                </a:lnTo>
                <a:lnTo>
                  <a:pt x="20827" y="161543"/>
                </a:lnTo>
                <a:lnTo>
                  <a:pt x="45212" y="116586"/>
                </a:lnTo>
                <a:lnTo>
                  <a:pt x="77470" y="77597"/>
                </a:lnTo>
                <a:lnTo>
                  <a:pt x="116459" y="45338"/>
                </a:lnTo>
                <a:lnTo>
                  <a:pt x="161416" y="20954"/>
                </a:lnTo>
                <a:lnTo>
                  <a:pt x="210565" y="5587"/>
                </a:lnTo>
                <a:lnTo>
                  <a:pt x="263906" y="0"/>
                </a:lnTo>
                <a:close/>
              </a:path>
            </a:pathLst>
          </a:custGeom>
          <a:ln w="28575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00625" y="3786251"/>
            <a:ext cx="3959986" cy="27132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86401" y="3771900"/>
            <a:ext cx="3988562" cy="2742006"/>
          </a:xfrm>
          <a:custGeom>
            <a:avLst/>
            <a:gdLst/>
            <a:ahLst/>
            <a:cxnLst/>
            <a:rect l="l" t="t" r="r" b="b"/>
            <a:pathLst>
              <a:path w="3988562" h="2742006">
                <a:moveTo>
                  <a:pt x="289306" y="0"/>
                </a:moveTo>
                <a:lnTo>
                  <a:pt x="3699637" y="0"/>
                </a:lnTo>
                <a:lnTo>
                  <a:pt x="3728847" y="1650"/>
                </a:lnTo>
                <a:lnTo>
                  <a:pt x="3785234" y="12954"/>
                </a:lnTo>
                <a:lnTo>
                  <a:pt x="3861180" y="49656"/>
                </a:lnTo>
                <a:lnTo>
                  <a:pt x="3903853" y="84708"/>
                </a:lnTo>
                <a:lnTo>
                  <a:pt x="3939285" y="127762"/>
                </a:lnTo>
                <a:lnTo>
                  <a:pt x="3965829" y="176656"/>
                </a:lnTo>
                <a:lnTo>
                  <a:pt x="3982720" y="231394"/>
                </a:lnTo>
                <a:lnTo>
                  <a:pt x="3988562" y="289306"/>
                </a:lnTo>
                <a:lnTo>
                  <a:pt x="3988562" y="2453093"/>
                </a:lnTo>
                <a:lnTo>
                  <a:pt x="3982720" y="2511069"/>
                </a:lnTo>
                <a:lnTo>
                  <a:pt x="3965829" y="2565704"/>
                </a:lnTo>
                <a:lnTo>
                  <a:pt x="3939285" y="2614739"/>
                </a:lnTo>
                <a:lnTo>
                  <a:pt x="3903853" y="2657297"/>
                </a:lnTo>
                <a:lnTo>
                  <a:pt x="3861307" y="2692781"/>
                </a:lnTo>
                <a:lnTo>
                  <a:pt x="3812158" y="2719374"/>
                </a:lnTo>
                <a:lnTo>
                  <a:pt x="3757549" y="2736202"/>
                </a:lnTo>
                <a:lnTo>
                  <a:pt x="3699637" y="2742006"/>
                </a:lnTo>
                <a:lnTo>
                  <a:pt x="289306" y="2742006"/>
                </a:lnTo>
                <a:lnTo>
                  <a:pt x="231266" y="2736202"/>
                </a:lnTo>
                <a:lnTo>
                  <a:pt x="176657" y="2719374"/>
                </a:lnTo>
                <a:lnTo>
                  <a:pt x="127635" y="2692793"/>
                </a:lnTo>
                <a:lnTo>
                  <a:pt x="84582" y="2657297"/>
                </a:lnTo>
                <a:lnTo>
                  <a:pt x="49529" y="2614701"/>
                </a:lnTo>
                <a:lnTo>
                  <a:pt x="22987" y="2565793"/>
                </a:lnTo>
                <a:lnTo>
                  <a:pt x="5714" y="2511069"/>
                </a:lnTo>
                <a:lnTo>
                  <a:pt x="0" y="2453093"/>
                </a:lnTo>
                <a:lnTo>
                  <a:pt x="0" y="289306"/>
                </a:lnTo>
                <a:lnTo>
                  <a:pt x="5714" y="231394"/>
                </a:lnTo>
                <a:lnTo>
                  <a:pt x="22987" y="176656"/>
                </a:lnTo>
                <a:lnTo>
                  <a:pt x="49529" y="127762"/>
                </a:lnTo>
                <a:lnTo>
                  <a:pt x="84582" y="84708"/>
                </a:lnTo>
                <a:lnTo>
                  <a:pt x="127635" y="49656"/>
                </a:lnTo>
                <a:lnTo>
                  <a:pt x="176529" y="23113"/>
                </a:lnTo>
                <a:lnTo>
                  <a:pt x="231266" y="5842"/>
                </a:lnTo>
                <a:lnTo>
                  <a:pt x="289306" y="0"/>
                </a:lnTo>
                <a:close/>
              </a:path>
            </a:pathLst>
          </a:custGeom>
          <a:ln w="28575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630" y="0"/>
            <a:ext cx="0" cy="6857996"/>
          </a:xfrm>
          <a:custGeom>
            <a:avLst/>
            <a:gdLst/>
            <a:ahLst/>
            <a:cxnLst/>
            <a:rect l="l" t="t" r="r" b="b"/>
            <a:pathLst>
              <a:path h="6857996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3556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340" y="0"/>
            <a:ext cx="0" cy="6857996"/>
          </a:xfrm>
          <a:custGeom>
            <a:avLst/>
            <a:gdLst/>
            <a:ahLst/>
            <a:cxnLst/>
            <a:rect l="l" t="t" r="r" b="b"/>
            <a:pathLst>
              <a:path h="6857996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127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12" y="382397"/>
            <a:ext cx="2998397" cy="835151"/>
          </a:xfrm>
          <a:custGeom>
            <a:avLst/>
            <a:gdLst/>
            <a:ahLst/>
            <a:cxnLst/>
            <a:rect l="l" t="t" r="r" b="b"/>
            <a:pathLst>
              <a:path w="2998397" h="835151">
                <a:moveTo>
                  <a:pt x="0" y="83565"/>
                </a:moveTo>
                <a:lnTo>
                  <a:pt x="112" y="756085"/>
                </a:lnTo>
                <a:lnTo>
                  <a:pt x="12823" y="796169"/>
                </a:lnTo>
                <a:lnTo>
                  <a:pt x="42551" y="824445"/>
                </a:lnTo>
                <a:lnTo>
                  <a:pt x="83516" y="835151"/>
                </a:lnTo>
                <a:lnTo>
                  <a:pt x="2919254" y="835037"/>
                </a:lnTo>
                <a:lnTo>
                  <a:pt x="2959401" y="822332"/>
                </a:lnTo>
                <a:lnTo>
                  <a:pt x="2987693" y="792638"/>
                </a:lnTo>
                <a:lnTo>
                  <a:pt x="2998397" y="751713"/>
                </a:lnTo>
                <a:lnTo>
                  <a:pt x="2998278" y="79054"/>
                </a:lnTo>
                <a:lnTo>
                  <a:pt x="2985538" y="38999"/>
                </a:lnTo>
                <a:lnTo>
                  <a:pt x="2955817" y="10715"/>
                </a:lnTo>
                <a:lnTo>
                  <a:pt x="2914831" y="0"/>
                </a:lnTo>
                <a:lnTo>
                  <a:pt x="79041" y="118"/>
                </a:lnTo>
                <a:lnTo>
                  <a:pt x="38974" y="12877"/>
                </a:lnTo>
                <a:lnTo>
                  <a:pt x="10704" y="42626"/>
                </a:lnTo>
                <a:lnTo>
                  <a:pt x="0" y="83565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12" y="382397"/>
            <a:ext cx="2998397" cy="835151"/>
          </a:xfrm>
          <a:custGeom>
            <a:avLst/>
            <a:gdLst/>
            <a:ahLst/>
            <a:cxnLst/>
            <a:rect l="l" t="t" r="r" b="b"/>
            <a:pathLst>
              <a:path w="2998397" h="835151">
                <a:moveTo>
                  <a:pt x="0" y="83565"/>
                </a:moveTo>
                <a:lnTo>
                  <a:pt x="1260" y="69034"/>
                </a:lnTo>
                <a:lnTo>
                  <a:pt x="4900" y="55316"/>
                </a:lnTo>
                <a:lnTo>
                  <a:pt x="10704" y="42626"/>
                </a:lnTo>
                <a:lnTo>
                  <a:pt x="18460" y="31180"/>
                </a:lnTo>
                <a:lnTo>
                  <a:pt x="27955" y="21192"/>
                </a:lnTo>
                <a:lnTo>
                  <a:pt x="38974" y="12877"/>
                </a:lnTo>
                <a:lnTo>
                  <a:pt x="51303" y="6449"/>
                </a:lnTo>
                <a:lnTo>
                  <a:pt x="64730" y="2125"/>
                </a:lnTo>
                <a:lnTo>
                  <a:pt x="79041" y="118"/>
                </a:lnTo>
                <a:lnTo>
                  <a:pt x="83516" y="0"/>
                </a:lnTo>
                <a:lnTo>
                  <a:pt x="2914831" y="0"/>
                </a:lnTo>
                <a:lnTo>
                  <a:pt x="2929392" y="1262"/>
                </a:lnTo>
                <a:lnTo>
                  <a:pt x="2943124" y="4905"/>
                </a:lnTo>
                <a:lnTo>
                  <a:pt x="2955817" y="10715"/>
                </a:lnTo>
                <a:lnTo>
                  <a:pt x="2967258" y="18477"/>
                </a:lnTo>
                <a:lnTo>
                  <a:pt x="2977236" y="27977"/>
                </a:lnTo>
                <a:lnTo>
                  <a:pt x="2985538" y="38999"/>
                </a:lnTo>
                <a:lnTo>
                  <a:pt x="2991954" y="51329"/>
                </a:lnTo>
                <a:lnTo>
                  <a:pt x="2996271" y="64752"/>
                </a:lnTo>
                <a:lnTo>
                  <a:pt x="2998278" y="79054"/>
                </a:lnTo>
                <a:lnTo>
                  <a:pt x="2998397" y="83565"/>
                </a:lnTo>
                <a:lnTo>
                  <a:pt x="2998397" y="751713"/>
                </a:lnTo>
                <a:lnTo>
                  <a:pt x="2997137" y="766247"/>
                </a:lnTo>
                <a:lnTo>
                  <a:pt x="2993498" y="779959"/>
                </a:lnTo>
                <a:lnTo>
                  <a:pt x="2987693" y="792638"/>
                </a:lnTo>
                <a:lnTo>
                  <a:pt x="2979934" y="804068"/>
                </a:lnTo>
                <a:lnTo>
                  <a:pt x="2970432" y="814037"/>
                </a:lnTo>
                <a:lnTo>
                  <a:pt x="2959401" y="822332"/>
                </a:lnTo>
                <a:lnTo>
                  <a:pt x="2947053" y="828739"/>
                </a:lnTo>
                <a:lnTo>
                  <a:pt x="2933600" y="833045"/>
                </a:lnTo>
                <a:lnTo>
                  <a:pt x="2919254" y="835037"/>
                </a:lnTo>
                <a:lnTo>
                  <a:pt x="2914831" y="835151"/>
                </a:lnTo>
                <a:lnTo>
                  <a:pt x="83516" y="835151"/>
                </a:lnTo>
                <a:lnTo>
                  <a:pt x="68969" y="833891"/>
                </a:lnTo>
                <a:lnTo>
                  <a:pt x="55243" y="830251"/>
                </a:lnTo>
                <a:lnTo>
                  <a:pt x="42551" y="824445"/>
                </a:lnTo>
                <a:lnTo>
                  <a:pt x="31107" y="816687"/>
                </a:lnTo>
                <a:lnTo>
                  <a:pt x="21127" y="807191"/>
                </a:lnTo>
                <a:lnTo>
                  <a:pt x="12823" y="796169"/>
                </a:lnTo>
                <a:lnTo>
                  <a:pt x="6410" y="783835"/>
                </a:lnTo>
                <a:lnTo>
                  <a:pt x="2101" y="770402"/>
                </a:lnTo>
                <a:lnTo>
                  <a:pt x="112" y="756085"/>
                </a:lnTo>
                <a:lnTo>
                  <a:pt x="0" y="751713"/>
                </a:lnTo>
                <a:lnTo>
                  <a:pt x="0" y="8356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2450" y="1217549"/>
            <a:ext cx="299834" cy="626490"/>
          </a:xfrm>
          <a:custGeom>
            <a:avLst/>
            <a:gdLst/>
            <a:ahLst/>
            <a:cxnLst/>
            <a:rect l="l" t="t" r="r" b="b"/>
            <a:pathLst>
              <a:path w="299834" h="626490">
                <a:moveTo>
                  <a:pt x="0" y="0"/>
                </a:moveTo>
                <a:lnTo>
                  <a:pt x="0" y="626490"/>
                </a:lnTo>
                <a:lnTo>
                  <a:pt x="299834" y="626490"/>
                </a:lnTo>
              </a:path>
            </a:pathLst>
          </a:custGeom>
          <a:ln w="25400">
            <a:solidFill>
              <a:srgbClr val="CA6A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2297" y="1426337"/>
            <a:ext cx="4243895" cy="835278"/>
          </a:xfrm>
          <a:custGeom>
            <a:avLst/>
            <a:gdLst/>
            <a:ahLst/>
            <a:cxnLst/>
            <a:rect l="l" t="t" r="r" b="b"/>
            <a:pathLst>
              <a:path w="4243895" h="835278">
                <a:moveTo>
                  <a:pt x="0" y="83565"/>
                </a:moveTo>
                <a:lnTo>
                  <a:pt x="117" y="756184"/>
                </a:lnTo>
                <a:lnTo>
                  <a:pt x="12855" y="796258"/>
                </a:lnTo>
                <a:lnTo>
                  <a:pt x="42576" y="824557"/>
                </a:lnTo>
                <a:lnTo>
                  <a:pt x="83515" y="835278"/>
                </a:lnTo>
                <a:lnTo>
                  <a:pt x="4164841" y="835158"/>
                </a:lnTo>
                <a:lnTo>
                  <a:pt x="4204896" y="822388"/>
                </a:lnTo>
                <a:lnTo>
                  <a:pt x="4233179" y="792641"/>
                </a:lnTo>
                <a:lnTo>
                  <a:pt x="4243895" y="751713"/>
                </a:lnTo>
                <a:lnTo>
                  <a:pt x="4243775" y="79054"/>
                </a:lnTo>
                <a:lnTo>
                  <a:pt x="4231005" y="38999"/>
                </a:lnTo>
                <a:lnTo>
                  <a:pt x="4201258" y="10715"/>
                </a:lnTo>
                <a:lnTo>
                  <a:pt x="4160329" y="0"/>
                </a:lnTo>
                <a:lnTo>
                  <a:pt x="79041" y="118"/>
                </a:lnTo>
                <a:lnTo>
                  <a:pt x="38973" y="12876"/>
                </a:lnTo>
                <a:lnTo>
                  <a:pt x="10704" y="42626"/>
                </a:lnTo>
                <a:lnTo>
                  <a:pt x="0" y="83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2297" y="1426337"/>
            <a:ext cx="4243895" cy="835278"/>
          </a:xfrm>
          <a:custGeom>
            <a:avLst/>
            <a:gdLst/>
            <a:ahLst/>
            <a:cxnLst/>
            <a:rect l="l" t="t" r="r" b="b"/>
            <a:pathLst>
              <a:path w="4243895" h="835278">
                <a:moveTo>
                  <a:pt x="0" y="83565"/>
                </a:moveTo>
                <a:lnTo>
                  <a:pt x="1260" y="69034"/>
                </a:lnTo>
                <a:lnTo>
                  <a:pt x="4899" y="55316"/>
                </a:lnTo>
                <a:lnTo>
                  <a:pt x="10704" y="42626"/>
                </a:lnTo>
                <a:lnTo>
                  <a:pt x="18460" y="31179"/>
                </a:lnTo>
                <a:lnTo>
                  <a:pt x="27954" y="21191"/>
                </a:lnTo>
                <a:lnTo>
                  <a:pt x="38973" y="12876"/>
                </a:lnTo>
                <a:lnTo>
                  <a:pt x="51302" y="6449"/>
                </a:lnTo>
                <a:lnTo>
                  <a:pt x="64730" y="2124"/>
                </a:lnTo>
                <a:lnTo>
                  <a:pt x="79041" y="118"/>
                </a:lnTo>
                <a:lnTo>
                  <a:pt x="83515" y="0"/>
                </a:lnTo>
                <a:lnTo>
                  <a:pt x="4160329" y="0"/>
                </a:lnTo>
                <a:lnTo>
                  <a:pt x="4174856" y="1262"/>
                </a:lnTo>
                <a:lnTo>
                  <a:pt x="4188571" y="4905"/>
                </a:lnTo>
                <a:lnTo>
                  <a:pt x="4201258" y="10715"/>
                </a:lnTo>
                <a:lnTo>
                  <a:pt x="4212702" y="18477"/>
                </a:lnTo>
                <a:lnTo>
                  <a:pt x="4222689" y="27977"/>
                </a:lnTo>
                <a:lnTo>
                  <a:pt x="4231005" y="38999"/>
                </a:lnTo>
                <a:lnTo>
                  <a:pt x="4237434" y="51329"/>
                </a:lnTo>
                <a:lnTo>
                  <a:pt x="4241762" y="64752"/>
                </a:lnTo>
                <a:lnTo>
                  <a:pt x="4243775" y="79054"/>
                </a:lnTo>
                <a:lnTo>
                  <a:pt x="4243895" y="83565"/>
                </a:lnTo>
                <a:lnTo>
                  <a:pt x="4243895" y="751713"/>
                </a:lnTo>
                <a:lnTo>
                  <a:pt x="4242633" y="766240"/>
                </a:lnTo>
                <a:lnTo>
                  <a:pt x="4238989" y="779954"/>
                </a:lnTo>
                <a:lnTo>
                  <a:pt x="4233179" y="792641"/>
                </a:lnTo>
                <a:lnTo>
                  <a:pt x="4225417" y="804086"/>
                </a:lnTo>
                <a:lnTo>
                  <a:pt x="4215918" y="814073"/>
                </a:lnTo>
                <a:lnTo>
                  <a:pt x="4204896" y="822388"/>
                </a:lnTo>
                <a:lnTo>
                  <a:pt x="4192566" y="828818"/>
                </a:lnTo>
                <a:lnTo>
                  <a:pt x="4179143" y="833146"/>
                </a:lnTo>
                <a:lnTo>
                  <a:pt x="4164841" y="835158"/>
                </a:lnTo>
                <a:lnTo>
                  <a:pt x="4160329" y="835278"/>
                </a:lnTo>
                <a:lnTo>
                  <a:pt x="83515" y="835278"/>
                </a:lnTo>
                <a:lnTo>
                  <a:pt x="68978" y="834016"/>
                </a:lnTo>
                <a:lnTo>
                  <a:pt x="55261" y="830370"/>
                </a:lnTo>
                <a:lnTo>
                  <a:pt x="42576" y="824557"/>
                </a:lnTo>
                <a:lnTo>
                  <a:pt x="31138" y="816790"/>
                </a:lnTo>
                <a:lnTo>
                  <a:pt x="21160" y="807286"/>
                </a:lnTo>
                <a:lnTo>
                  <a:pt x="12855" y="796258"/>
                </a:lnTo>
                <a:lnTo>
                  <a:pt x="6438" y="783922"/>
                </a:lnTo>
                <a:lnTo>
                  <a:pt x="2120" y="770492"/>
                </a:lnTo>
                <a:lnTo>
                  <a:pt x="117" y="756184"/>
                </a:lnTo>
                <a:lnTo>
                  <a:pt x="0" y="751713"/>
                </a:lnTo>
                <a:lnTo>
                  <a:pt x="0" y="83565"/>
                </a:lnTo>
                <a:close/>
              </a:path>
            </a:pathLst>
          </a:custGeom>
          <a:ln w="25400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2450" y="1217549"/>
            <a:ext cx="324535" cy="1528952"/>
          </a:xfrm>
          <a:custGeom>
            <a:avLst/>
            <a:gdLst/>
            <a:ahLst/>
            <a:cxnLst/>
            <a:rect l="l" t="t" r="r" b="b"/>
            <a:pathLst>
              <a:path w="324535" h="1528952">
                <a:moveTo>
                  <a:pt x="0" y="0"/>
                </a:moveTo>
                <a:lnTo>
                  <a:pt x="0" y="1528952"/>
                </a:lnTo>
                <a:lnTo>
                  <a:pt x="324535" y="1528952"/>
                </a:lnTo>
              </a:path>
            </a:pathLst>
          </a:custGeom>
          <a:ln w="25400">
            <a:solidFill>
              <a:srgbClr val="CA6A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6986" y="2405379"/>
            <a:ext cx="4248416" cy="682371"/>
          </a:xfrm>
          <a:custGeom>
            <a:avLst/>
            <a:gdLst/>
            <a:ahLst/>
            <a:cxnLst/>
            <a:rect l="l" t="t" r="r" b="b"/>
            <a:pathLst>
              <a:path w="4248416" h="682371">
                <a:moveTo>
                  <a:pt x="0" y="68199"/>
                </a:moveTo>
                <a:lnTo>
                  <a:pt x="0" y="614045"/>
                </a:lnTo>
                <a:lnTo>
                  <a:pt x="565" y="622880"/>
                </a:lnTo>
                <a:lnTo>
                  <a:pt x="18095" y="660380"/>
                </a:lnTo>
                <a:lnTo>
                  <a:pt x="53792" y="680836"/>
                </a:lnTo>
                <a:lnTo>
                  <a:pt x="68237" y="682371"/>
                </a:lnTo>
                <a:lnTo>
                  <a:pt x="4180217" y="682371"/>
                </a:lnTo>
                <a:lnTo>
                  <a:pt x="4226432" y="664258"/>
                </a:lnTo>
                <a:lnTo>
                  <a:pt x="4246881" y="628508"/>
                </a:lnTo>
                <a:lnTo>
                  <a:pt x="4248416" y="614045"/>
                </a:lnTo>
                <a:lnTo>
                  <a:pt x="4248416" y="68199"/>
                </a:lnTo>
                <a:lnTo>
                  <a:pt x="4230352" y="21971"/>
                </a:lnTo>
                <a:lnTo>
                  <a:pt x="4194650" y="1532"/>
                </a:lnTo>
                <a:lnTo>
                  <a:pt x="4180217" y="0"/>
                </a:lnTo>
                <a:lnTo>
                  <a:pt x="68237" y="0"/>
                </a:lnTo>
                <a:lnTo>
                  <a:pt x="21995" y="18029"/>
                </a:lnTo>
                <a:lnTo>
                  <a:pt x="1535" y="53732"/>
                </a:lnTo>
                <a:lnTo>
                  <a:pt x="0" y="68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6986" y="2405379"/>
            <a:ext cx="4248416" cy="682371"/>
          </a:xfrm>
          <a:custGeom>
            <a:avLst/>
            <a:gdLst/>
            <a:ahLst/>
            <a:cxnLst/>
            <a:rect l="l" t="t" r="r" b="b"/>
            <a:pathLst>
              <a:path w="4248416" h="682371">
                <a:moveTo>
                  <a:pt x="0" y="68199"/>
                </a:moveTo>
                <a:lnTo>
                  <a:pt x="1535" y="53732"/>
                </a:lnTo>
                <a:lnTo>
                  <a:pt x="5926" y="40336"/>
                </a:lnTo>
                <a:lnTo>
                  <a:pt x="12853" y="28329"/>
                </a:lnTo>
                <a:lnTo>
                  <a:pt x="21995" y="18029"/>
                </a:lnTo>
                <a:lnTo>
                  <a:pt x="33032" y="9754"/>
                </a:lnTo>
                <a:lnTo>
                  <a:pt x="45641" y="3822"/>
                </a:lnTo>
                <a:lnTo>
                  <a:pt x="59504" y="552"/>
                </a:lnTo>
                <a:lnTo>
                  <a:pt x="68237" y="0"/>
                </a:lnTo>
                <a:lnTo>
                  <a:pt x="4180217" y="0"/>
                </a:lnTo>
                <a:lnTo>
                  <a:pt x="4194650" y="1532"/>
                </a:lnTo>
                <a:lnTo>
                  <a:pt x="4208032" y="5917"/>
                </a:lnTo>
                <a:lnTo>
                  <a:pt x="4220041" y="12836"/>
                </a:lnTo>
                <a:lnTo>
                  <a:pt x="4230352" y="21971"/>
                </a:lnTo>
                <a:lnTo>
                  <a:pt x="4238642" y="33003"/>
                </a:lnTo>
                <a:lnTo>
                  <a:pt x="4244588" y="45615"/>
                </a:lnTo>
                <a:lnTo>
                  <a:pt x="4247865" y="59487"/>
                </a:lnTo>
                <a:lnTo>
                  <a:pt x="4248416" y="68199"/>
                </a:lnTo>
                <a:lnTo>
                  <a:pt x="4248416" y="614045"/>
                </a:lnTo>
                <a:lnTo>
                  <a:pt x="4246881" y="628508"/>
                </a:lnTo>
                <a:lnTo>
                  <a:pt x="4242490" y="641912"/>
                </a:lnTo>
                <a:lnTo>
                  <a:pt x="4235566" y="653936"/>
                </a:lnTo>
                <a:lnTo>
                  <a:pt x="4226432" y="664258"/>
                </a:lnTo>
                <a:lnTo>
                  <a:pt x="4215411" y="672558"/>
                </a:lnTo>
                <a:lnTo>
                  <a:pt x="4202825" y="678515"/>
                </a:lnTo>
                <a:lnTo>
                  <a:pt x="4188997" y="681807"/>
                </a:lnTo>
                <a:lnTo>
                  <a:pt x="4180217" y="682371"/>
                </a:lnTo>
                <a:lnTo>
                  <a:pt x="68237" y="682371"/>
                </a:lnTo>
                <a:lnTo>
                  <a:pt x="53792" y="680836"/>
                </a:lnTo>
                <a:lnTo>
                  <a:pt x="40408" y="676445"/>
                </a:lnTo>
                <a:lnTo>
                  <a:pt x="28402" y="669520"/>
                </a:lnTo>
                <a:lnTo>
                  <a:pt x="18095" y="660380"/>
                </a:lnTo>
                <a:lnTo>
                  <a:pt x="9806" y="649346"/>
                </a:lnTo>
                <a:lnTo>
                  <a:pt x="3857" y="636739"/>
                </a:lnTo>
                <a:lnTo>
                  <a:pt x="565" y="622880"/>
                </a:lnTo>
                <a:lnTo>
                  <a:pt x="0" y="614045"/>
                </a:lnTo>
                <a:lnTo>
                  <a:pt x="0" y="68199"/>
                </a:lnTo>
                <a:close/>
              </a:path>
            </a:pathLst>
          </a:custGeom>
          <a:ln w="25400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2450" y="1217549"/>
            <a:ext cx="324535" cy="2439289"/>
          </a:xfrm>
          <a:custGeom>
            <a:avLst/>
            <a:gdLst/>
            <a:ahLst/>
            <a:cxnLst/>
            <a:rect l="l" t="t" r="r" b="b"/>
            <a:pathLst>
              <a:path w="324535" h="2439289">
                <a:moveTo>
                  <a:pt x="0" y="0"/>
                </a:moveTo>
                <a:lnTo>
                  <a:pt x="0" y="2439289"/>
                </a:lnTo>
                <a:lnTo>
                  <a:pt x="324535" y="2439289"/>
                </a:lnTo>
              </a:path>
            </a:pathLst>
          </a:custGeom>
          <a:ln w="25400">
            <a:solidFill>
              <a:srgbClr val="CA6A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6986" y="3239262"/>
            <a:ext cx="4273435" cy="835151"/>
          </a:xfrm>
          <a:custGeom>
            <a:avLst/>
            <a:gdLst/>
            <a:ahLst/>
            <a:cxnLst/>
            <a:rect l="l" t="t" r="r" b="b"/>
            <a:pathLst>
              <a:path w="4273435" h="835151">
                <a:moveTo>
                  <a:pt x="0" y="83438"/>
                </a:moveTo>
                <a:lnTo>
                  <a:pt x="117" y="756069"/>
                </a:lnTo>
                <a:lnTo>
                  <a:pt x="12855" y="796187"/>
                </a:lnTo>
                <a:lnTo>
                  <a:pt x="42576" y="824456"/>
                </a:lnTo>
                <a:lnTo>
                  <a:pt x="83515" y="835151"/>
                </a:lnTo>
                <a:lnTo>
                  <a:pt x="4194407" y="835037"/>
                </a:lnTo>
                <a:lnTo>
                  <a:pt x="4234473" y="822326"/>
                </a:lnTo>
                <a:lnTo>
                  <a:pt x="4262735" y="792598"/>
                </a:lnTo>
                <a:lnTo>
                  <a:pt x="4273435" y="751586"/>
                </a:lnTo>
                <a:lnTo>
                  <a:pt x="4273326" y="79128"/>
                </a:lnTo>
                <a:lnTo>
                  <a:pt x="4260649" y="39015"/>
                </a:lnTo>
                <a:lnTo>
                  <a:pt x="4230949" y="10715"/>
                </a:lnTo>
                <a:lnTo>
                  <a:pt x="4189996" y="0"/>
                </a:lnTo>
                <a:lnTo>
                  <a:pt x="79141" y="112"/>
                </a:lnTo>
                <a:lnTo>
                  <a:pt x="39026" y="12806"/>
                </a:lnTo>
                <a:lnTo>
                  <a:pt x="10719" y="42502"/>
                </a:lnTo>
                <a:lnTo>
                  <a:pt x="0" y="834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6986" y="3239262"/>
            <a:ext cx="4273435" cy="835151"/>
          </a:xfrm>
          <a:custGeom>
            <a:avLst/>
            <a:gdLst/>
            <a:ahLst/>
            <a:cxnLst/>
            <a:rect l="l" t="t" r="r" b="b"/>
            <a:pathLst>
              <a:path w="4273435" h="835151">
                <a:moveTo>
                  <a:pt x="0" y="83438"/>
                </a:moveTo>
                <a:lnTo>
                  <a:pt x="1262" y="68900"/>
                </a:lnTo>
                <a:lnTo>
                  <a:pt x="4907" y="55183"/>
                </a:lnTo>
                <a:lnTo>
                  <a:pt x="10719" y="42502"/>
                </a:lnTo>
                <a:lnTo>
                  <a:pt x="18486" y="31070"/>
                </a:lnTo>
                <a:lnTo>
                  <a:pt x="27993" y="21100"/>
                </a:lnTo>
                <a:lnTo>
                  <a:pt x="39026" y="12806"/>
                </a:lnTo>
                <a:lnTo>
                  <a:pt x="51371" y="6401"/>
                </a:lnTo>
                <a:lnTo>
                  <a:pt x="64814" y="2098"/>
                </a:lnTo>
                <a:lnTo>
                  <a:pt x="79141" y="112"/>
                </a:lnTo>
                <a:lnTo>
                  <a:pt x="83515" y="0"/>
                </a:lnTo>
                <a:lnTo>
                  <a:pt x="4189996" y="0"/>
                </a:lnTo>
                <a:lnTo>
                  <a:pt x="4204541" y="1261"/>
                </a:lnTo>
                <a:lnTo>
                  <a:pt x="4218263" y="4905"/>
                </a:lnTo>
                <a:lnTo>
                  <a:pt x="4230949" y="10715"/>
                </a:lnTo>
                <a:lnTo>
                  <a:pt x="4242384" y="18480"/>
                </a:lnTo>
                <a:lnTo>
                  <a:pt x="4252356" y="27984"/>
                </a:lnTo>
                <a:lnTo>
                  <a:pt x="4260649" y="39015"/>
                </a:lnTo>
                <a:lnTo>
                  <a:pt x="4267051" y="51359"/>
                </a:lnTo>
                <a:lnTo>
                  <a:pt x="4271348" y="64801"/>
                </a:lnTo>
                <a:lnTo>
                  <a:pt x="4273326" y="79128"/>
                </a:lnTo>
                <a:lnTo>
                  <a:pt x="4273435" y="83438"/>
                </a:lnTo>
                <a:lnTo>
                  <a:pt x="4273435" y="751586"/>
                </a:lnTo>
                <a:lnTo>
                  <a:pt x="4272175" y="766156"/>
                </a:lnTo>
                <a:lnTo>
                  <a:pt x="4268537" y="779898"/>
                </a:lnTo>
                <a:lnTo>
                  <a:pt x="4262735" y="792598"/>
                </a:lnTo>
                <a:lnTo>
                  <a:pt x="4254981" y="804044"/>
                </a:lnTo>
                <a:lnTo>
                  <a:pt x="4245490" y="814024"/>
                </a:lnTo>
                <a:lnTo>
                  <a:pt x="4234473" y="822326"/>
                </a:lnTo>
                <a:lnTo>
                  <a:pt x="4222145" y="828737"/>
                </a:lnTo>
                <a:lnTo>
                  <a:pt x="4208719" y="833045"/>
                </a:lnTo>
                <a:lnTo>
                  <a:pt x="4194407" y="835037"/>
                </a:lnTo>
                <a:lnTo>
                  <a:pt x="4189996" y="835151"/>
                </a:lnTo>
                <a:lnTo>
                  <a:pt x="83515" y="835151"/>
                </a:lnTo>
                <a:lnTo>
                  <a:pt x="68978" y="833892"/>
                </a:lnTo>
                <a:lnTo>
                  <a:pt x="55261" y="830257"/>
                </a:lnTo>
                <a:lnTo>
                  <a:pt x="42576" y="824456"/>
                </a:lnTo>
                <a:lnTo>
                  <a:pt x="31138" y="816703"/>
                </a:lnTo>
                <a:lnTo>
                  <a:pt x="21160" y="807210"/>
                </a:lnTo>
                <a:lnTo>
                  <a:pt x="12855" y="796187"/>
                </a:lnTo>
                <a:lnTo>
                  <a:pt x="6438" y="783848"/>
                </a:lnTo>
                <a:lnTo>
                  <a:pt x="2120" y="770405"/>
                </a:lnTo>
                <a:lnTo>
                  <a:pt x="117" y="756069"/>
                </a:lnTo>
                <a:lnTo>
                  <a:pt x="0" y="751586"/>
                </a:lnTo>
                <a:lnTo>
                  <a:pt x="0" y="83438"/>
                </a:lnTo>
                <a:close/>
              </a:path>
            </a:pathLst>
          </a:custGeom>
          <a:ln w="25400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2450" y="1217549"/>
            <a:ext cx="302450" cy="3418204"/>
          </a:xfrm>
          <a:custGeom>
            <a:avLst/>
            <a:gdLst/>
            <a:ahLst/>
            <a:cxnLst/>
            <a:rect l="l" t="t" r="r" b="b"/>
            <a:pathLst>
              <a:path w="302450" h="3418204">
                <a:moveTo>
                  <a:pt x="0" y="0"/>
                </a:moveTo>
                <a:lnTo>
                  <a:pt x="0" y="3418204"/>
                </a:lnTo>
                <a:lnTo>
                  <a:pt x="302450" y="3418204"/>
                </a:lnTo>
              </a:path>
            </a:pathLst>
          </a:custGeom>
          <a:ln w="25400">
            <a:solidFill>
              <a:srgbClr val="CA6A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4901" y="4218178"/>
            <a:ext cx="4324350" cy="835152"/>
          </a:xfrm>
          <a:custGeom>
            <a:avLst/>
            <a:gdLst/>
            <a:ahLst/>
            <a:cxnLst/>
            <a:rect l="l" t="t" r="r" b="b"/>
            <a:pathLst>
              <a:path w="4324350" h="835151">
                <a:moveTo>
                  <a:pt x="0" y="83566"/>
                </a:moveTo>
                <a:lnTo>
                  <a:pt x="112" y="756083"/>
                </a:lnTo>
                <a:lnTo>
                  <a:pt x="12821" y="796168"/>
                </a:lnTo>
                <a:lnTo>
                  <a:pt x="42549" y="824445"/>
                </a:lnTo>
                <a:lnTo>
                  <a:pt x="83515" y="835152"/>
                </a:lnTo>
                <a:lnTo>
                  <a:pt x="4245195" y="835037"/>
                </a:lnTo>
                <a:lnTo>
                  <a:pt x="4285297" y="822332"/>
                </a:lnTo>
                <a:lnTo>
                  <a:pt x="4313618" y="792638"/>
                </a:lnTo>
                <a:lnTo>
                  <a:pt x="4324350" y="751713"/>
                </a:lnTo>
                <a:lnTo>
                  <a:pt x="4324229" y="79054"/>
                </a:lnTo>
                <a:lnTo>
                  <a:pt x="4311459" y="38999"/>
                </a:lnTo>
                <a:lnTo>
                  <a:pt x="4281712" y="10715"/>
                </a:lnTo>
                <a:lnTo>
                  <a:pt x="4240784" y="0"/>
                </a:lnTo>
                <a:lnTo>
                  <a:pt x="79041" y="118"/>
                </a:lnTo>
                <a:lnTo>
                  <a:pt x="38973" y="12876"/>
                </a:lnTo>
                <a:lnTo>
                  <a:pt x="10704" y="42626"/>
                </a:lnTo>
                <a:lnTo>
                  <a:pt x="0" y="835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4901" y="4218178"/>
            <a:ext cx="4324350" cy="835152"/>
          </a:xfrm>
          <a:custGeom>
            <a:avLst/>
            <a:gdLst/>
            <a:ahLst/>
            <a:cxnLst/>
            <a:rect l="l" t="t" r="r" b="b"/>
            <a:pathLst>
              <a:path w="4324350" h="835151">
                <a:moveTo>
                  <a:pt x="0" y="83566"/>
                </a:moveTo>
                <a:lnTo>
                  <a:pt x="1260" y="69034"/>
                </a:lnTo>
                <a:lnTo>
                  <a:pt x="4899" y="55316"/>
                </a:lnTo>
                <a:lnTo>
                  <a:pt x="10704" y="42626"/>
                </a:lnTo>
                <a:lnTo>
                  <a:pt x="18460" y="31179"/>
                </a:lnTo>
                <a:lnTo>
                  <a:pt x="27954" y="21191"/>
                </a:lnTo>
                <a:lnTo>
                  <a:pt x="38973" y="12876"/>
                </a:lnTo>
                <a:lnTo>
                  <a:pt x="51302" y="6449"/>
                </a:lnTo>
                <a:lnTo>
                  <a:pt x="64730" y="2124"/>
                </a:lnTo>
                <a:lnTo>
                  <a:pt x="79041" y="118"/>
                </a:lnTo>
                <a:lnTo>
                  <a:pt x="83515" y="0"/>
                </a:lnTo>
                <a:lnTo>
                  <a:pt x="4240784" y="0"/>
                </a:lnTo>
                <a:lnTo>
                  <a:pt x="4255311" y="1262"/>
                </a:lnTo>
                <a:lnTo>
                  <a:pt x="4269025" y="4905"/>
                </a:lnTo>
                <a:lnTo>
                  <a:pt x="4281712" y="10715"/>
                </a:lnTo>
                <a:lnTo>
                  <a:pt x="4293157" y="18477"/>
                </a:lnTo>
                <a:lnTo>
                  <a:pt x="4303144" y="27977"/>
                </a:lnTo>
                <a:lnTo>
                  <a:pt x="4311459" y="38999"/>
                </a:lnTo>
                <a:lnTo>
                  <a:pt x="4317889" y="51329"/>
                </a:lnTo>
                <a:lnTo>
                  <a:pt x="4322217" y="64752"/>
                </a:lnTo>
                <a:lnTo>
                  <a:pt x="4324229" y="79054"/>
                </a:lnTo>
                <a:lnTo>
                  <a:pt x="4324350" y="83566"/>
                </a:lnTo>
                <a:lnTo>
                  <a:pt x="4324350" y="751713"/>
                </a:lnTo>
                <a:lnTo>
                  <a:pt x="4323085" y="766247"/>
                </a:lnTo>
                <a:lnTo>
                  <a:pt x="4319437" y="779959"/>
                </a:lnTo>
                <a:lnTo>
                  <a:pt x="4313618" y="792638"/>
                </a:lnTo>
                <a:lnTo>
                  <a:pt x="4305845" y="804068"/>
                </a:lnTo>
                <a:lnTo>
                  <a:pt x="4296333" y="814037"/>
                </a:lnTo>
                <a:lnTo>
                  <a:pt x="4285297" y="822332"/>
                </a:lnTo>
                <a:lnTo>
                  <a:pt x="4272952" y="828739"/>
                </a:lnTo>
                <a:lnTo>
                  <a:pt x="4259513" y="833045"/>
                </a:lnTo>
                <a:lnTo>
                  <a:pt x="4245195" y="835037"/>
                </a:lnTo>
                <a:lnTo>
                  <a:pt x="4240784" y="835152"/>
                </a:lnTo>
                <a:lnTo>
                  <a:pt x="83515" y="835152"/>
                </a:lnTo>
                <a:lnTo>
                  <a:pt x="68967" y="833891"/>
                </a:lnTo>
                <a:lnTo>
                  <a:pt x="55241" y="830251"/>
                </a:lnTo>
                <a:lnTo>
                  <a:pt x="42549" y="824445"/>
                </a:lnTo>
                <a:lnTo>
                  <a:pt x="31105" y="816687"/>
                </a:lnTo>
                <a:lnTo>
                  <a:pt x="21125" y="807190"/>
                </a:lnTo>
                <a:lnTo>
                  <a:pt x="12821" y="796168"/>
                </a:lnTo>
                <a:lnTo>
                  <a:pt x="6409" y="783834"/>
                </a:lnTo>
                <a:lnTo>
                  <a:pt x="2101" y="770401"/>
                </a:lnTo>
                <a:lnTo>
                  <a:pt x="112" y="756083"/>
                </a:lnTo>
                <a:lnTo>
                  <a:pt x="0" y="751713"/>
                </a:lnTo>
                <a:lnTo>
                  <a:pt x="0" y="83566"/>
                </a:lnTo>
                <a:close/>
              </a:path>
            </a:pathLst>
          </a:custGeom>
          <a:ln w="25399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2450" y="1217549"/>
            <a:ext cx="302450" cy="4577575"/>
          </a:xfrm>
          <a:custGeom>
            <a:avLst/>
            <a:gdLst/>
            <a:ahLst/>
            <a:cxnLst/>
            <a:rect l="l" t="t" r="r" b="b"/>
            <a:pathLst>
              <a:path w="302450" h="4577575">
                <a:moveTo>
                  <a:pt x="0" y="0"/>
                </a:moveTo>
                <a:lnTo>
                  <a:pt x="0" y="4577575"/>
                </a:lnTo>
                <a:lnTo>
                  <a:pt x="302450" y="4577575"/>
                </a:lnTo>
              </a:path>
            </a:pathLst>
          </a:custGeom>
          <a:ln w="25400">
            <a:solidFill>
              <a:srgbClr val="CA6A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4901" y="5246370"/>
            <a:ext cx="4324350" cy="1097534"/>
          </a:xfrm>
          <a:custGeom>
            <a:avLst/>
            <a:gdLst/>
            <a:ahLst/>
            <a:cxnLst/>
            <a:rect l="l" t="t" r="r" b="b"/>
            <a:pathLst>
              <a:path w="4324350" h="1097534">
                <a:moveTo>
                  <a:pt x="0" y="109727"/>
                </a:moveTo>
                <a:lnTo>
                  <a:pt x="48" y="991066"/>
                </a:lnTo>
                <a:lnTo>
                  <a:pt x="9553" y="1032628"/>
                </a:lnTo>
                <a:lnTo>
                  <a:pt x="33233" y="1066457"/>
                </a:lnTo>
                <a:lnTo>
                  <a:pt x="67747" y="1089207"/>
                </a:lnTo>
                <a:lnTo>
                  <a:pt x="109753" y="1097533"/>
                </a:lnTo>
                <a:lnTo>
                  <a:pt x="4217868" y="1097483"/>
                </a:lnTo>
                <a:lnTo>
                  <a:pt x="4259456" y="1087955"/>
                </a:lnTo>
                <a:lnTo>
                  <a:pt x="4293287" y="1064268"/>
                </a:lnTo>
                <a:lnTo>
                  <a:pt x="4316029" y="1029763"/>
                </a:lnTo>
                <a:lnTo>
                  <a:pt x="4324350" y="987780"/>
                </a:lnTo>
                <a:lnTo>
                  <a:pt x="4324299" y="106382"/>
                </a:lnTo>
                <a:lnTo>
                  <a:pt x="4314775" y="64855"/>
                </a:lnTo>
                <a:lnTo>
                  <a:pt x="4291077" y="31053"/>
                </a:lnTo>
                <a:lnTo>
                  <a:pt x="4256540" y="8320"/>
                </a:lnTo>
                <a:lnTo>
                  <a:pt x="4214495" y="0"/>
                </a:lnTo>
                <a:lnTo>
                  <a:pt x="106487" y="47"/>
                </a:lnTo>
                <a:lnTo>
                  <a:pt x="64913" y="9548"/>
                </a:lnTo>
                <a:lnTo>
                  <a:pt x="31078" y="33227"/>
                </a:lnTo>
                <a:lnTo>
                  <a:pt x="8326" y="67737"/>
                </a:lnTo>
                <a:lnTo>
                  <a:pt x="0" y="1097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4901" y="5246370"/>
            <a:ext cx="4324350" cy="1097534"/>
          </a:xfrm>
          <a:custGeom>
            <a:avLst/>
            <a:gdLst/>
            <a:ahLst/>
            <a:cxnLst/>
            <a:rect l="l" t="t" r="r" b="b"/>
            <a:pathLst>
              <a:path w="4324350" h="1097534">
                <a:moveTo>
                  <a:pt x="0" y="109727"/>
                </a:moveTo>
                <a:lnTo>
                  <a:pt x="966" y="95106"/>
                </a:lnTo>
                <a:lnTo>
                  <a:pt x="3783" y="81068"/>
                </a:lnTo>
                <a:lnTo>
                  <a:pt x="8326" y="67737"/>
                </a:lnTo>
                <a:lnTo>
                  <a:pt x="14473" y="55237"/>
                </a:lnTo>
                <a:lnTo>
                  <a:pt x="22098" y="43693"/>
                </a:lnTo>
                <a:lnTo>
                  <a:pt x="31078" y="33227"/>
                </a:lnTo>
                <a:lnTo>
                  <a:pt x="41290" y="23966"/>
                </a:lnTo>
                <a:lnTo>
                  <a:pt x="52610" y="16031"/>
                </a:lnTo>
                <a:lnTo>
                  <a:pt x="64913" y="9548"/>
                </a:lnTo>
                <a:lnTo>
                  <a:pt x="78076" y="4640"/>
                </a:lnTo>
                <a:lnTo>
                  <a:pt x="91975" y="1432"/>
                </a:lnTo>
                <a:lnTo>
                  <a:pt x="106487" y="47"/>
                </a:lnTo>
                <a:lnTo>
                  <a:pt x="109753" y="0"/>
                </a:lnTo>
                <a:lnTo>
                  <a:pt x="4214495" y="0"/>
                </a:lnTo>
                <a:lnTo>
                  <a:pt x="4229138" y="965"/>
                </a:lnTo>
                <a:lnTo>
                  <a:pt x="4243194" y="3780"/>
                </a:lnTo>
                <a:lnTo>
                  <a:pt x="4256540" y="8320"/>
                </a:lnTo>
                <a:lnTo>
                  <a:pt x="4269051" y="14462"/>
                </a:lnTo>
                <a:lnTo>
                  <a:pt x="4280605" y="22081"/>
                </a:lnTo>
                <a:lnTo>
                  <a:pt x="4291077" y="31053"/>
                </a:lnTo>
                <a:lnTo>
                  <a:pt x="4300346" y="41256"/>
                </a:lnTo>
                <a:lnTo>
                  <a:pt x="4308286" y="52564"/>
                </a:lnTo>
                <a:lnTo>
                  <a:pt x="4314775" y="64855"/>
                </a:lnTo>
                <a:lnTo>
                  <a:pt x="4319689" y="78004"/>
                </a:lnTo>
                <a:lnTo>
                  <a:pt x="4322905" y="91888"/>
                </a:lnTo>
                <a:lnTo>
                  <a:pt x="4324299" y="106382"/>
                </a:lnTo>
                <a:lnTo>
                  <a:pt x="4324350" y="109727"/>
                </a:lnTo>
                <a:lnTo>
                  <a:pt x="4324350" y="987780"/>
                </a:lnTo>
                <a:lnTo>
                  <a:pt x="4323384" y="1002399"/>
                </a:lnTo>
                <a:lnTo>
                  <a:pt x="4320569" y="1016435"/>
                </a:lnTo>
                <a:lnTo>
                  <a:pt x="4316029" y="1029763"/>
                </a:lnTo>
                <a:lnTo>
                  <a:pt x="4309886" y="1042260"/>
                </a:lnTo>
                <a:lnTo>
                  <a:pt x="4302264" y="1053803"/>
                </a:lnTo>
                <a:lnTo>
                  <a:pt x="4293287" y="1064268"/>
                </a:lnTo>
                <a:lnTo>
                  <a:pt x="4283078" y="1073531"/>
                </a:lnTo>
                <a:lnTo>
                  <a:pt x="4271760" y="1081467"/>
                </a:lnTo>
                <a:lnTo>
                  <a:pt x="4259456" y="1087955"/>
                </a:lnTo>
                <a:lnTo>
                  <a:pt x="4246291" y="1092869"/>
                </a:lnTo>
                <a:lnTo>
                  <a:pt x="4232387" y="1096086"/>
                </a:lnTo>
                <a:lnTo>
                  <a:pt x="4217868" y="1097483"/>
                </a:lnTo>
                <a:lnTo>
                  <a:pt x="4214495" y="1097533"/>
                </a:lnTo>
                <a:lnTo>
                  <a:pt x="109753" y="1097533"/>
                </a:lnTo>
                <a:lnTo>
                  <a:pt x="95125" y="1096567"/>
                </a:lnTo>
                <a:lnTo>
                  <a:pt x="81081" y="1093750"/>
                </a:lnTo>
                <a:lnTo>
                  <a:pt x="67747" y="1089207"/>
                </a:lnTo>
                <a:lnTo>
                  <a:pt x="55245" y="1083061"/>
                </a:lnTo>
                <a:lnTo>
                  <a:pt x="43699" y="1075436"/>
                </a:lnTo>
                <a:lnTo>
                  <a:pt x="33233" y="1066457"/>
                </a:lnTo>
                <a:lnTo>
                  <a:pt x="23971" y="1056246"/>
                </a:lnTo>
                <a:lnTo>
                  <a:pt x="16036" y="1044929"/>
                </a:lnTo>
                <a:lnTo>
                  <a:pt x="9553" y="1032628"/>
                </a:lnTo>
                <a:lnTo>
                  <a:pt x="4644" y="1019468"/>
                </a:lnTo>
                <a:lnTo>
                  <a:pt x="1435" y="1005573"/>
                </a:lnTo>
                <a:lnTo>
                  <a:pt x="48" y="991066"/>
                </a:lnTo>
                <a:lnTo>
                  <a:pt x="0" y="987780"/>
                </a:lnTo>
                <a:lnTo>
                  <a:pt x="0" y="109727"/>
                </a:lnTo>
                <a:close/>
              </a:path>
            </a:pathLst>
          </a:custGeom>
          <a:ln w="25400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50721" y="601577"/>
            <a:ext cx="758415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SEA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1395" y="1468284"/>
            <a:ext cx="367867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75"/>
              </a:lnSpc>
              <a:spcBef>
                <a:spcPts val="98"/>
              </a:spcBef>
            </a:pPr>
            <a:r>
              <a:rPr sz="1800" spc="0" dirty="0" smtClean="0">
                <a:latin typeface="Century Gothic"/>
                <a:cs typeface="Century Gothic"/>
              </a:rPr>
              <a:t>Son</a:t>
            </a:r>
            <a:r>
              <a:rPr sz="1800" spc="-9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su</a:t>
            </a:r>
            <a:r>
              <a:rPr sz="1800" spc="-9" dirty="0" smtClean="0">
                <a:latin typeface="Century Gothic"/>
                <a:cs typeface="Century Gothic"/>
              </a:rPr>
              <a:t>st</a:t>
            </a:r>
            <a:r>
              <a:rPr sz="1800" spc="0" dirty="0" smtClean="0">
                <a:latin typeface="Century Gothic"/>
                <a:cs typeface="Century Gothic"/>
              </a:rPr>
              <a:t>r</a:t>
            </a:r>
            <a:r>
              <a:rPr sz="1800" spc="-4" dirty="0" smtClean="0">
                <a:latin typeface="Century Gothic"/>
                <a:cs typeface="Century Gothic"/>
              </a:rPr>
              <a:t>a</a:t>
            </a:r>
            <a:r>
              <a:rPr sz="1800" spc="-9" dirty="0" smtClean="0">
                <a:latin typeface="Century Gothic"/>
                <a:cs typeface="Century Gothic"/>
              </a:rPr>
              <a:t>t</a:t>
            </a:r>
            <a:r>
              <a:rPr sz="1800" spc="0" dirty="0" smtClean="0">
                <a:latin typeface="Century Gothic"/>
                <a:cs typeface="Century Gothic"/>
              </a:rPr>
              <a:t>os</a:t>
            </a:r>
            <a:r>
              <a:rPr sz="1800" spc="34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muy r</a:t>
            </a:r>
            <a:r>
              <a:rPr sz="1800" spc="-4" dirty="0" smtClean="0">
                <a:latin typeface="Century Gothic"/>
                <a:cs typeface="Century Gothic"/>
              </a:rPr>
              <a:t>ea</a:t>
            </a:r>
            <a:r>
              <a:rPr sz="1800" spc="0" dirty="0" smtClean="0">
                <a:latin typeface="Century Gothic"/>
                <a:cs typeface="Century Gothic"/>
              </a:rPr>
              <a:t>c</a:t>
            </a:r>
            <a:r>
              <a:rPr sz="1800" spc="-9" dirty="0" smtClean="0">
                <a:latin typeface="Century Gothic"/>
                <a:cs typeface="Century Gothic"/>
              </a:rPr>
              <a:t>t</a:t>
            </a:r>
            <a:r>
              <a:rPr sz="1800" spc="19" dirty="0" smtClean="0">
                <a:latin typeface="Century Gothic"/>
                <a:cs typeface="Century Gothic"/>
              </a:rPr>
              <a:t>iv</a:t>
            </a:r>
            <a:r>
              <a:rPr sz="1800" spc="0" dirty="0" smtClean="0">
                <a:latin typeface="Century Gothic"/>
                <a:cs typeface="Century Gothic"/>
              </a:rPr>
              <a:t>os</a:t>
            </a:r>
            <a:r>
              <a:rPr sz="1800" spc="-19" dirty="0" smtClean="0">
                <a:latin typeface="Century Gothic"/>
                <a:cs typeface="Century Gothic"/>
              </a:rPr>
              <a:t> </a:t>
            </a:r>
            <a:r>
              <a:rPr sz="1800" spc="-4" dirty="0" smtClean="0">
                <a:latin typeface="Century Gothic"/>
                <a:cs typeface="Century Gothic"/>
              </a:rPr>
              <a:t>e</a:t>
            </a:r>
            <a:r>
              <a:rPr sz="1800" spc="0" dirty="0" smtClean="0">
                <a:latin typeface="Century Gothic"/>
                <a:cs typeface="Century Gothic"/>
              </a:rPr>
              <a:t>n el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27758" y="1713678"/>
            <a:ext cx="259562" cy="2600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0"/>
              </a:lnSpc>
              <a:spcBef>
                <a:spcPts val="101"/>
              </a:spcBef>
            </a:pPr>
            <a:r>
              <a:rPr sz="1800" spc="0" dirty="0" smtClean="0">
                <a:latin typeface="Century Gothic"/>
                <a:cs typeface="Century Gothic"/>
              </a:rPr>
              <a:t>e</a:t>
            </a:r>
            <a:r>
              <a:rPr sz="1800" spc="0" baseline="24921" dirty="0" smtClean="0">
                <a:latin typeface="Century Gothic"/>
                <a:cs typeface="Century Gothic"/>
              </a:rPr>
              <a:t>-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0163" y="1719744"/>
            <a:ext cx="875556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75"/>
              </a:lnSpc>
              <a:spcBef>
                <a:spcPts val="98"/>
              </a:spcBef>
            </a:pPr>
            <a:r>
              <a:rPr sz="1800" spc="0" dirty="0" smtClean="0">
                <a:latin typeface="Century Gothic"/>
                <a:cs typeface="Century Gothic"/>
              </a:rPr>
              <a:t>SE</a:t>
            </a:r>
            <a:r>
              <a:rPr sz="1800" spc="19" dirty="0" smtClean="0">
                <a:latin typeface="Century Gothic"/>
                <a:cs typeface="Century Gothic"/>
              </a:rPr>
              <a:t>A</a:t>
            </a:r>
            <a:r>
              <a:rPr sz="1800" spc="0" dirty="0" smtClean="0">
                <a:latin typeface="Century Gothic"/>
                <a:cs typeface="Century Gothic"/>
              </a:rPr>
              <a:t>,</a:t>
            </a:r>
            <a:r>
              <a:rPr sz="1800" spc="-34" dirty="0" smtClean="0">
                <a:latin typeface="Century Gothic"/>
                <a:cs typeface="Century Gothic"/>
              </a:rPr>
              <a:t> </a:t>
            </a:r>
            <a:r>
              <a:rPr sz="1800" spc="9" dirty="0" smtClean="0">
                <a:latin typeface="Century Gothic"/>
                <a:cs typeface="Century Gothic"/>
              </a:rPr>
              <a:t>l</a:t>
            </a:r>
            <a:r>
              <a:rPr sz="1800" spc="0" dirty="0" smtClean="0">
                <a:latin typeface="Century Gothic"/>
                <a:cs typeface="Century Gothic"/>
              </a:rPr>
              <a:t>os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90420" y="1719744"/>
            <a:ext cx="244221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75"/>
              </a:lnSpc>
              <a:spcBef>
                <a:spcPts val="98"/>
              </a:spcBef>
            </a:pPr>
            <a:r>
              <a:rPr sz="1800" spc="-4" dirty="0" smtClean="0">
                <a:latin typeface="Century Gothic"/>
                <a:cs typeface="Century Gothic"/>
              </a:rPr>
              <a:t>n</a:t>
            </a:r>
            <a:r>
              <a:rPr sz="1800" spc="0" dirty="0" smtClean="0">
                <a:latin typeface="Century Gothic"/>
                <a:cs typeface="Century Gothic"/>
              </a:rPr>
              <a:t>o</a:t>
            </a:r>
            <a:r>
              <a:rPr sz="1800" spc="14" dirty="0" smtClean="0">
                <a:latin typeface="Century Gothic"/>
                <a:cs typeface="Century Gothic"/>
              </a:rPr>
              <a:t> </a:t>
            </a:r>
            <a:r>
              <a:rPr sz="1800" spc="-4" dirty="0" smtClean="0">
                <a:latin typeface="Century Gothic"/>
                <a:cs typeface="Century Gothic"/>
              </a:rPr>
              <a:t>en</a:t>
            </a:r>
            <a:r>
              <a:rPr sz="1800" spc="9" dirty="0" smtClean="0">
                <a:latin typeface="Century Gothic"/>
                <a:cs typeface="Century Gothic"/>
              </a:rPr>
              <a:t>l</a:t>
            </a:r>
            <a:r>
              <a:rPr sz="1800" spc="-4" dirty="0" smtClean="0">
                <a:latin typeface="Century Gothic"/>
                <a:cs typeface="Century Gothic"/>
              </a:rPr>
              <a:t>a</a:t>
            </a:r>
            <a:r>
              <a:rPr sz="1800" spc="0" dirty="0" smtClean="0">
                <a:latin typeface="Century Gothic"/>
                <a:cs typeface="Century Gothic"/>
              </a:rPr>
              <a:t>za</a:t>
            </a:r>
            <a:r>
              <a:rPr sz="1800" spc="-9" dirty="0" smtClean="0">
                <a:latin typeface="Century Gothic"/>
                <a:cs typeface="Century Gothic"/>
              </a:rPr>
              <a:t>nt</a:t>
            </a:r>
            <a:r>
              <a:rPr sz="1800" spc="-4" dirty="0" smtClean="0">
                <a:latin typeface="Century Gothic"/>
                <a:cs typeface="Century Gothic"/>
              </a:rPr>
              <a:t>e</a:t>
            </a:r>
            <a:r>
              <a:rPr sz="1800" spc="0" dirty="0" smtClean="0">
                <a:latin typeface="Century Gothic"/>
                <a:cs typeface="Century Gothic"/>
              </a:rPr>
              <a:t>s</a:t>
            </a:r>
            <a:r>
              <a:rPr sz="1800" spc="25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del OH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7699" y="1972982"/>
            <a:ext cx="338920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75"/>
              </a:lnSpc>
              <a:spcBef>
                <a:spcPts val="98"/>
              </a:spcBef>
            </a:pPr>
            <a:r>
              <a:rPr sz="1800" spc="-4" dirty="0" smtClean="0">
                <a:latin typeface="Century Gothic"/>
                <a:cs typeface="Century Gothic"/>
              </a:rPr>
              <a:t>e</a:t>
            </a:r>
            <a:r>
              <a:rPr sz="1800" spc="0" dirty="0" smtClean="0">
                <a:latin typeface="Century Gothic"/>
                <a:cs typeface="Century Gothic"/>
              </a:rPr>
              <a:t>s</a:t>
            </a:r>
            <a:r>
              <a:rPr sz="1800" spc="-14" dirty="0" smtClean="0">
                <a:latin typeface="Century Gothic"/>
                <a:cs typeface="Century Gothic"/>
              </a:rPr>
              <a:t>t</a:t>
            </a:r>
            <a:r>
              <a:rPr sz="1800" spc="-4" dirty="0" smtClean="0">
                <a:latin typeface="Century Gothic"/>
                <a:cs typeface="Century Gothic"/>
              </a:rPr>
              <a:t>a</a:t>
            </a:r>
            <a:r>
              <a:rPr sz="1800" spc="0" dirty="0" smtClean="0">
                <a:latin typeface="Century Gothic"/>
                <a:cs typeface="Century Gothic"/>
              </a:rPr>
              <a:t>b</a:t>
            </a:r>
            <a:r>
              <a:rPr sz="1800" spc="14" dirty="0" smtClean="0">
                <a:latin typeface="Century Gothic"/>
                <a:cs typeface="Century Gothic"/>
              </a:rPr>
              <a:t>i</a:t>
            </a:r>
            <a:r>
              <a:rPr sz="1800" spc="9" dirty="0" smtClean="0">
                <a:latin typeface="Century Gothic"/>
                <a:cs typeface="Century Gothic"/>
              </a:rPr>
              <a:t>l</a:t>
            </a:r>
            <a:r>
              <a:rPr sz="1800" spc="19" dirty="0" smtClean="0">
                <a:latin typeface="Century Gothic"/>
                <a:cs typeface="Century Gothic"/>
              </a:rPr>
              <a:t>i</a:t>
            </a:r>
            <a:r>
              <a:rPr sz="1800" spc="0" dirty="0" smtClean="0">
                <a:latin typeface="Century Gothic"/>
                <a:cs typeface="Century Gothic"/>
              </a:rPr>
              <a:t>zan</a:t>
            </a:r>
            <a:r>
              <a:rPr sz="1800" spc="-34" dirty="0" smtClean="0">
                <a:latin typeface="Century Gothic"/>
                <a:cs typeface="Century Gothic"/>
              </a:rPr>
              <a:t> </a:t>
            </a:r>
            <a:r>
              <a:rPr sz="1800" spc="-4" dirty="0" smtClean="0">
                <a:latin typeface="Century Gothic"/>
                <a:cs typeface="Century Gothic"/>
              </a:rPr>
              <a:t>a</a:t>
            </a:r>
            <a:r>
              <a:rPr sz="1800" spc="0" dirty="0" smtClean="0">
                <a:latin typeface="Century Gothic"/>
                <a:cs typeface="Century Gothic"/>
              </a:rPr>
              <a:t>l</a:t>
            </a:r>
            <a:r>
              <a:rPr sz="1800" spc="4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comp</a:t>
            </a:r>
            <a:r>
              <a:rPr sz="1800" spc="4" dirty="0" smtClean="0">
                <a:latin typeface="Century Gothic"/>
                <a:cs typeface="Century Gothic"/>
              </a:rPr>
              <a:t>l</a:t>
            </a:r>
            <a:r>
              <a:rPr sz="1800" spc="-4" dirty="0" smtClean="0">
                <a:latin typeface="Century Gothic"/>
                <a:cs typeface="Century Gothic"/>
              </a:rPr>
              <a:t>e</a:t>
            </a:r>
            <a:r>
              <a:rPr sz="1800" spc="4" dirty="0" smtClean="0">
                <a:latin typeface="Century Gothic"/>
                <a:cs typeface="Century Gothic"/>
              </a:rPr>
              <a:t>j</a:t>
            </a:r>
            <a:r>
              <a:rPr sz="1800" spc="0" dirty="0" smtClean="0">
                <a:latin typeface="Century Gothic"/>
                <a:cs typeface="Century Gothic"/>
              </a:rPr>
              <a:t>o</a:t>
            </a:r>
            <a:r>
              <a:rPr sz="1800" spc="-4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s</a:t>
            </a:r>
            <a:r>
              <a:rPr sz="1800" spc="19" dirty="0" smtClean="0">
                <a:latin typeface="Century Gothic"/>
                <a:cs typeface="Century Gothic"/>
              </a:rPr>
              <a:t>i</a:t>
            </a:r>
            <a:r>
              <a:rPr sz="1800" spc="0" dirty="0" smtClean="0">
                <a:latin typeface="Century Gothic"/>
                <a:cs typeface="Century Gothic"/>
              </a:rPr>
              <a:t>gma.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9624" y="2497238"/>
            <a:ext cx="3697660" cy="505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75"/>
              </a:lnSpc>
              <a:spcBef>
                <a:spcPts val="98"/>
              </a:spcBef>
            </a:pPr>
            <a:r>
              <a:rPr sz="1800" spc="0" dirty="0" smtClean="0">
                <a:latin typeface="Century Gothic"/>
                <a:cs typeface="Century Gothic"/>
              </a:rPr>
              <a:t>El</a:t>
            </a:r>
            <a:r>
              <a:rPr sz="1800" spc="-9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OH</a:t>
            </a:r>
            <a:r>
              <a:rPr sz="1800" spc="-9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es</a:t>
            </a:r>
            <a:r>
              <a:rPr sz="1800" spc="14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fu</a:t>
            </a:r>
            <a:r>
              <a:rPr sz="1800" spc="-9" dirty="0" smtClean="0">
                <a:latin typeface="Century Gothic"/>
                <a:cs typeface="Century Gothic"/>
              </a:rPr>
              <a:t>e</a:t>
            </a:r>
            <a:r>
              <a:rPr sz="1800" spc="0" dirty="0" smtClean="0">
                <a:latin typeface="Century Gothic"/>
                <a:cs typeface="Century Gothic"/>
              </a:rPr>
              <a:t>r</a:t>
            </a:r>
            <a:r>
              <a:rPr sz="1800" spc="-9" dirty="0" smtClean="0">
                <a:latin typeface="Century Gothic"/>
                <a:cs typeface="Century Gothic"/>
              </a:rPr>
              <a:t>t</a:t>
            </a:r>
            <a:r>
              <a:rPr sz="1800" spc="-4" dirty="0" smtClean="0">
                <a:latin typeface="Century Gothic"/>
                <a:cs typeface="Century Gothic"/>
              </a:rPr>
              <a:t>e</a:t>
            </a:r>
            <a:r>
              <a:rPr sz="1800" spc="0" dirty="0" smtClean="0">
                <a:latin typeface="Century Gothic"/>
                <a:cs typeface="Century Gothic"/>
              </a:rPr>
              <a:t>me</a:t>
            </a:r>
            <a:r>
              <a:rPr sz="1800" spc="-9" dirty="0" smtClean="0">
                <a:latin typeface="Century Gothic"/>
                <a:cs typeface="Century Gothic"/>
              </a:rPr>
              <a:t>nt</a:t>
            </a:r>
            <a:r>
              <a:rPr sz="1800" spc="0" dirty="0" smtClean="0">
                <a:latin typeface="Century Gothic"/>
                <a:cs typeface="Century Gothic"/>
              </a:rPr>
              <a:t>e</a:t>
            </a:r>
            <a:r>
              <a:rPr sz="1800" spc="34" dirty="0" smtClean="0">
                <a:latin typeface="Century Gothic"/>
                <a:cs typeface="Century Gothic"/>
              </a:rPr>
              <a:t> </a:t>
            </a:r>
            <a:r>
              <a:rPr sz="1800" spc="-4" dirty="0" smtClean="0">
                <a:latin typeface="Century Gothic"/>
                <a:cs typeface="Century Gothic"/>
              </a:rPr>
              <a:t>a</a:t>
            </a:r>
            <a:r>
              <a:rPr sz="1800" spc="0" dirty="0" smtClean="0">
                <a:latin typeface="Century Gothic"/>
                <a:cs typeface="Century Gothic"/>
              </a:rPr>
              <a:t>c</a:t>
            </a:r>
            <a:r>
              <a:rPr sz="1800" spc="-9" dirty="0" smtClean="0">
                <a:latin typeface="Century Gothic"/>
                <a:cs typeface="Century Gothic"/>
              </a:rPr>
              <a:t>t</a:t>
            </a:r>
            <a:r>
              <a:rPr sz="1800" spc="19" dirty="0" smtClean="0">
                <a:latin typeface="Century Gothic"/>
                <a:cs typeface="Century Gothic"/>
              </a:rPr>
              <a:t>iv</a:t>
            </a:r>
            <a:r>
              <a:rPr sz="1800" spc="-4" dirty="0" smtClean="0">
                <a:latin typeface="Century Gothic"/>
                <a:cs typeface="Century Gothic"/>
              </a:rPr>
              <a:t>an</a:t>
            </a:r>
            <a:r>
              <a:rPr sz="1800" spc="-9" dirty="0" smtClean="0">
                <a:latin typeface="Century Gothic"/>
                <a:cs typeface="Century Gothic"/>
              </a:rPr>
              <a:t>t</a:t>
            </a:r>
            <a:r>
              <a:rPr sz="1800" spc="0" dirty="0" smtClean="0">
                <a:latin typeface="Century Gothic"/>
                <a:cs typeface="Century Gothic"/>
              </a:rPr>
              <a:t>e y</a:t>
            </a:r>
            <a:endParaRPr sz="1800">
              <a:latin typeface="Century Gothic"/>
              <a:cs typeface="Century Gothic"/>
            </a:endParaRPr>
          </a:p>
          <a:p>
            <a:pPr marL="758520" marR="770214" algn="ctr">
              <a:lnSpc>
                <a:spcPts val="1980"/>
              </a:lnSpc>
              <a:spcBef>
                <a:spcPts val="0"/>
              </a:spcBef>
            </a:pPr>
            <a:r>
              <a:rPr sz="1800" spc="0" dirty="0" smtClean="0">
                <a:latin typeface="Century Gothic"/>
                <a:cs typeface="Century Gothic"/>
              </a:rPr>
              <a:t>or</a:t>
            </a:r>
            <a:r>
              <a:rPr sz="1800" spc="-14" dirty="0" smtClean="0">
                <a:latin typeface="Century Gothic"/>
                <a:cs typeface="Century Gothic"/>
              </a:rPr>
              <a:t>t</a:t>
            </a:r>
            <a:r>
              <a:rPr sz="1800" spc="0" dirty="0" smtClean="0">
                <a:latin typeface="Century Gothic"/>
                <a:cs typeface="Century Gothic"/>
              </a:rPr>
              <a:t>o, p</a:t>
            </a:r>
            <a:r>
              <a:rPr sz="1800" spc="-9" dirty="0" smtClean="0">
                <a:latin typeface="Century Gothic"/>
                <a:cs typeface="Century Gothic"/>
              </a:rPr>
              <a:t>a</a:t>
            </a:r>
            <a:r>
              <a:rPr sz="1800" spc="0" dirty="0" smtClean="0">
                <a:latin typeface="Century Gothic"/>
                <a:cs typeface="Century Gothic"/>
              </a:rPr>
              <a:t>r</a:t>
            </a:r>
            <a:r>
              <a:rPr sz="1800" spc="-4" dirty="0" smtClean="0">
                <a:latin typeface="Century Gothic"/>
                <a:cs typeface="Century Gothic"/>
              </a:rPr>
              <a:t>a</a:t>
            </a:r>
            <a:r>
              <a:rPr sz="1800" spc="0" dirty="0" smtClean="0">
                <a:latin typeface="Century Gothic"/>
                <a:cs typeface="Century Gothic"/>
              </a:rPr>
              <a:t>-d</a:t>
            </a:r>
            <a:r>
              <a:rPr sz="1800" spc="25" dirty="0" smtClean="0">
                <a:latin typeface="Century Gothic"/>
                <a:cs typeface="Century Gothic"/>
              </a:rPr>
              <a:t>i</a:t>
            </a:r>
            <a:r>
              <a:rPr sz="1800" spc="0" dirty="0" smtClean="0">
                <a:latin typeface="Century Gothic"/>
                <a:cs typeface="Century Gothic"/>
              </a:rPr>
              <a:t>r</a:t>
            </a:r>
            <a:r>
              <a:rPr sz="1800" spc="-4" dirty="0" smtClean="0">
                <a:latin typeface="Century Gothic"/>
                <a:cs typeface="Century Gothic"/>
              </a:rPr>
              <a:t>e</a:t>
            </a:r>
            <a:r>
              <a:rPr sz="1800" spc="0" dirty="0" smtClean="0">
                <a:latin typeface="Century Gothic"/>
                <a:cs typeface="Century Gothic"/>
              </a:rPr>
              <a:t>c</a:t>
            </a:r>
            <a:r>
              <a:rPr sz="1800" spc="-9" dirty="0" smtClean="0">
                <a:latin typeface="Century Gothic"/>
                <a:cs typeface="Century Gothic"/>
              </a:rPr>
              <a:t>t</a:t>
            </a:r>
            <a:r>
              <a:rPr sz="1800" spc="0" dirty="0" smtClean="0">
                <a:latin typeface="Century Gothic"/>
                <a:cs typeface="Century Gothic"/>
              </a:rPr>
              <a:t>or.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6816" y="3281463"/>
            <a:ext cx="4172170" cy="758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4147" marR="433723" algn="ctr">
              <a:lnSpc>
                <a:spcPts val="1975"/>
              </a:lnSpc>
              <a:spcBef>
                <a:spcPts val="98"/>
              </a:spcBef>
            </a:pPr>
            <a:r>
              <a:rPr sz="1800" spc="0" dirty="0" smtClean="0">
                <a:latin typeface="Century Gothic"/>
                <a:cs typeface="Century Gothic"/>
              </a:rPr>
              <a:t>Son</a:t>
            </a:r>
            <a:r>
              <a:rPr sz="1800" spc="-9" dirty="0" smtClean="0">
                <a:latin typeface="Century Gothic"/>
                <a:cs typeface="Century Gothic"/>
              </a:rPr>
              <a:t> </a:t>
            </a:r>
            <a:r>
              <a:rPr sz="1800" spc="-4" dirty="0" smtClean="0">
                <a:latin typeface="Century Gothic"/>
                <a:cs typeface="Century Gothic"/>
              </a:rPr>
              <a:t>e</a:t>
            </a:r>
            <a:r>
              <a:rPr sz="1800" spc="0" dirty="0" smtClean="0">
                <a:latin typeface="Century Gothic"/>
                <a:cs typeface="Century Gothic"/>
              </a:rPr>
              <a:t>xc</a:t>
            </a:r>
            <a:r>
              <a:rPr sz="1800" spc="-4" dirty="0" smtClean="0">
                <a:latin typeface="Century Gothic"/>
                <a:cs typeface="Century Gothic"/>
              </a:rPr>
              <a:t>e</a:t>
            </a:r>
            <a:r>
              <a:rPr sz="1800" spc="9" dirty="0" smtClean="0">
                <a:latin typeface="Century Gothic"/>
                <a:cs typeface="Century Gothic"/>
              </a:rPr>
              <a:t>l</a:t>
            </a:r>
            <a:r>
              <a:rPr sz="1800" spc="-4" dirty="0" smtClean="0">
                <a:latin typeface="Century Gothic"/>
                <a:cs typeface="Century Gothic"/>
              </a:rPr>
              <a:t>en</a:t>
            </a:r>
            <a:r>
              <a:rPr sz="1800" spc="-9" dirty="0" smtClean="0">
                <a:latin typeface="Century Gothic"/>
                <a:cs typeface="Century Gothic"/>
              </a:rPr>
              <a:t>t</a:t>
            </a:r>
            <a:r>
              <a:rPr sz="1800" spc="-4" dirty="0" smtClean="0">
                <a:latin typeface="Century Gothic"/>
                <a:cs typeface="Century Gothic"/>
              </a:rPr>
              <a:t>e</a:t>
            </a:r>
            <a:r>
              <a:rPr sz="1800" spc="0" dirty="0" smtClean="0">
                <a:latin typeface="Century Gothic"/>
                <a:cs typeface="Century Gothic"/>
              </a:rPr>
              <a:t>s</a:t>
            </a:r>
            <a:r>
              <a:rPr sz="1800" spc="24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su</a:t>
            </a:r>
            <a:r>
              <a:rPr sz="1800" spc="-9" dirty="0" smtClean="0">
                <a:latin typeface="Century Gothic"/>
                <a:cs typeface="Century Gothic"/>
              </a:rPr>
              <a:t>st</a:t>
            </a:r>
            <a:r>
              <a:rPr sz="1800" spc="0" dirty="0" smtClean="0">
                <a:latin typeface="Century Gothic"/>
                <a:cs typeface="Century Gothic"/>
              </a:rPr>
              <a:t>r</a:t>
            </a:r>
            <a:r>
              <a:rPr sz="1800" spc="-4" dirty="0" smtClean="0">
                <a:latin typeface="Century Gothic"/>
                <a:cs typeface="Century Gothic"/>
              </a:rPr>
              <a:t>a</a:t>
            </a:r>
            <a:r>
              <a:rPr sz="1800" spc="-9" dirty="0" smtClean="0">
                <a:latin typeface="Century Gothic"/>
                <a:cs typeface="Century Gothic"/>
              </a:rPr>
              <a:t>t</a:t>
            </a:r>
            <a:r>
              <a:rPr sz="1800" spc="0" dirty="0" smtClean="0">
                <a:latin typeface="Century Gothic"/>
                <a:cs typeface="Century Gothic"/>
              </a:rPr>
              <a:t>os</a:t>
            </a:r>
            <a:r>
              <a:rPr sz="1800" spc="34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p</a:t>
            </a:r>
            <a:r>
              <a:rPr sz="1800" spc="-9" dirty="0" smtClean="0">
                <a:latin typeface="Century Gothic"/>
                <a:cs typeface="Century Gothic"/>
              </a:rPr>
              <a:t>a</a:t>
            </a:r>
            <a:r>
              <a:rPr sz="1800" spc="0" dirty="0" smtClean="0">
                <a:latin typeface="Century Gothic"/>
                <a:cs typeface="Century Gothic"/>
              </a:rPr>
              <a:t>ra</a:t>
            </a:r>
            <a:endParaRPr sz="1800">
              <a:latin typeface="Century Gothic"/>
              <a:cs typeface="Century Gothic"/>
            </a:endParaRPr>
          </a:p>
          <a:p>
            <a:pPr algn="ctr">
              <a:lnSpc>
                <a:spcPts val="1980"/>
              </a:lnSpc>
              <a:spcBef>
                <a:spcPts val="0"/>
              </a:spcBef>
            </a:pPr>
            <a:r>
              <a:rPr sz="1800" spc="-4" dirty="0" smtClean="0">
                <a:latin typeface="Century Gothic"/>
                <a:cs typeface="Century Gothic"/>
              </a:rPr>
              <a:t>ha</a:t>
            </a:r>
            <a:r>
              <a:rPr sz="1800" spc="9" dirty="0" smtClean="0">
                <a:latin typeface="Century Gothic"/>
                <a:cs typeface="Century Gothic"/>
              </a:rPr>
              <a:t>l</a:t>
            </a:r>
            <a:r>
              <a:rPr sz="1800" spc="0" dirty="0" smtClean="0">
                <a:latin typeface="Century Gothic"/>
                <a:cs typeface="Century Gothic"/>
              </a:rPr>
              <a:t>og</a:t>
            </a:r>
            <a:r>
              <a:rPr sz="1800" spc="-9" dirty="0" smtClean="0">
                <a:latin typeface="Century Gothic"/>
                <a:cs typeface="Century Gothic"/>
              </a:rPr>
              <a:t>e</a:t>
            </a:r>
            <a:r>
              <a:rPr sz="1800" spc="-4" dirty="0" smtClean="0">
                <a:latin typeface="Century Gothic"/>
                <a:cs typeface="Century Gothic"/>
              </a:rPr>
              <a:t>na</a:t>
            </a:r>
            <a:r>
              <a:rPr sz="1800" spc="0" dirty="0" smtClean="0">
                <a:latin typeface="Century Gothic"/>
                <a:cs typeface="Century Gothic"/>
              </a:rPr>
              <a:t>c</a:t>
            </a:r>
            <a:r>
              <a:rPr sz="1800" spc="19" dirty="0" smtClean="0">
                <a:latin typeface="Century Gothic"/>
                <a:cs typeface="Century Gothic"/>
              </a:rPr>
              <a:t>i</a:t>
            </a:r>
            <a:r>
              <a:rPr sz="1800" spc="0" dirty="0" smtClean="0">
                <a:latin typeface="Century Gothic"/>
                <a:cs typeface="Century Gothic"/>
              </a:rPr>
              <a:t>ó</a:t>
            </a:r>
            <a:r>
              <a:rPr sz="1800" spc="-9" dirty="0" smtClean="0">
                <a:latin typeface="Century Gothic"/>
                <a:cs typeface="Century Gothic"/>
              </a:rPr>
              <a:t>n</a:t>
            </a:r>
            <a:r>
              <a:rPr sz="1800" spc="0" dirty="0" smtClean="0">
                <a:latin typeface="Century Gothic"/>
                <a:cs typeface="Century Gothic"/>
              </a:rPr>
              <a:t>,</a:t>
            </a:r>
            <a:r>
              <a:rPr sz="1800" spc="-14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n</a:t>
            </a:r>
            <a:r>
              <a:rPr sz="1800" spc="19" dirty="0" smtClean="0">
                <a:latin typeface="Century Gothic"/>
                <a:cs typeface="Century Gothic"/>
              </a:rPr>
              <a:t>i</a:t>
            </a:r>
            <a:r>
              <a:rPr sz="1800" spc="-9" dirty="0" smtClean="0">
                <a:latin typeface="Century Gothic"/>
                <a:cs typeface="Century Gothic"/>
              </a:rPr>
              <a:t>t</a:t>
            </a:r>
            <a:r>
              <a:rPr sz="1800" spc="0" dirty="0" smtClean="0">
                <a:latin typeface="Century Gothic"/>
                <a:cs typeface="Century Gothic"/>
              </a:rPr>
              <a:t>r</a:t>
            </a:r>
            <a:r>
              <a:rPr sz="1800" spc="-4" dirty="0" smtClean="0">
                <a:latin typeface="Century Gothic"/>
                <a:cs typeface="Century Gothic"/>
              </a:rPr>
              <a:t>a</a:t>
            </a:r>
            <a:r>
              <a:rPr sz="1800" spc="0" dirty="0" smtClean="0">
                <a:latin typeface="Century Gothic"/>
                <a:cs typeface="Century Gothic"/>
              </a:rPr>
              <a:t>c</a:t>
            </a:r>
            <a:r>
              <a:rPr sz="1800" spc="19" dirty="0" smtClean="0">
                <a:latin typeface="Century Gothic"/>
                <a:cs typeface="Century Gothic"/>
              </a:rPr>
              <a:t>i</a:t>
            </a:r>
            <a:r>
              <a:rPr sz="1800" spc="0" dirty="0" smtClean="0">
                <a:latin typeface="Century Gothic"/>
                <a:cs typeface="Century Gothic"/>
              </a:rPr>
              <a:t>ó</a:t>
            </a:r>
            <a:r>
              <a:rPr sz="1800" spc="-9" dirty="0" smtClean="0">
                <a:latin typeface="Century Gothic"/>
                <a:cs typeface="Century Gothic"/>
              </a:rPr>
              <a:t>n</a:t>
            </a:r>
            <a:r>
              <a:rPr sz="1800" spc="0" dirty="0" smtClean="0">
                <a:latin typeface="Century Gothic"/>
                <a:cs typeface="Century Gothic"/>
              </a:rPr>
              <a:t>,</a:t>
            </a:r>
            <a:r>
              <a:rPr sz="1800" spc="-14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su</a:t>
            </a:r>
            <a:r>
              <a:rPr sz="1800" spc="9" dirty="0" smtClean="0">
                <a:latin typeface="Century Gothic"/>
                <a:cs typeface="Century Gothic"/>
              </a:rPr>
              <a:t>l</a:t>
            </a:r>
            <a:r>
              <a:rPr sz="1800" spc="0" dirty="0" smtClean="0">
                <a:latin typeface="Century Gothic"/>
                <a:cs typeface="Century Gothic"/>
              </a:rPr>
              <a:t>fo</a:t>
            </a:r>
            <a:r>
              <a:rPr sz="1800" spc="-9" dirty="0" smtClean="0">
                <a:latin typeface="Century Gothic"/>
                <a:cs typeface="Century Gothic"/>
              </a:rPr>
              <a:t>n</a:t>
            </a:r>
            <a:r>
              <a:rPr sz="1800" spc="-4" dirty="0" smtClean="0">
                <a:latin typeface="Century Gothic"/>
                <a:cs typeface="Century Gothic"/>
              </a:rPr>
              <a:t>a</a:t>
            </a:r>
            <a:r>
              <a:rPr sz="1800" spc="0" dirty="0" smtClean="0">
                <a:latin typeface="Century Gothic"/>
                <a:cs typeface="Century Gothic"/>
              </a:rPr>
              <a:t>c</a:t>
            </a:r>
            <a:r>
              <a:rPr sz="1800" spc="19" dirty="0" smtClean="0">
                <a:latin typeface="Century Gothic"/>
                <a:cs typeface="Century Gothic"/>
              </a:rPr>
              <a:t>i</a:t>
            </a:r>
            <a:r>
              <a:rPr sz="1800" spc="0" dirty="0" smtClean="0">
                <a:latin typeface="Century Gothic"/>
                <a:cs typeface="Century Gothic"/>
              </a:rPr>
              <a:t>ó</a:t>
            </a:r>
            <a:r>
              <a:rPr sz="1800" spc="-9" dirty="0" smtClean="0">
                <a:latin typeface="Century Gothic"/>
                <a:cs typeface="Century Gothic"/>
              </a:rPr>
              <a:t>n</a:t>
            </a:r>
            <a:r>
              <a:rPr sz="1800" spc="0" dirty="0" smtClean="0">
                <a:latin typeface="Century Gothic"/>
                <a:cs typeface="Century Gothic"/>
              </a:rPr>
              <a:t>,</a:t>
            </a:r>
            <a:endParaRPr sz="1800">
              <a:latin typeface="Century Gothic"/>
              <a:cs typeface="Century Gothic"/>
            </a:endParaRPr>
          </a:p>
          <a:p>
            <a:pPr marL="790575" marR="745616" algn="ctr">
              <a:lnSpc>
                <a:spcPts val="1989"/>
              </a:lnSpc>
              <a:spcBef>
                <a:spcPts val="0"/>
              </a:spcBef>
            </a:pPr>
            <a:r>
              <a:rPr sz="1800" spc="-4" dirty="0" smtClean="0">
                <a:latin typeface="Century Gothic"/>
                <a:cs typeface="Century Gothic"/>
              </a:rPr>
              <a:t>a</a:t>
            </a:r>
            <a:r>
              <a:rPr sz="1800" spc="9" dirty="0" smtClean="0">
                <a:latin typeface="Century Gothic"/>
                <a:cs typeface="Century Gothic"/>
              </a:rPr>
              <a:t>l</a:t>
            </a:r>
            <a:r>
              <a:rPr sz="1800" spc="0" dirty="0" smtClean="0">
                <a:latin typeface="Century Gothic"/>
                <a:cs typeface="Century Gothic"/>
              </a:rPr>
              <a:t>q</a:t>
            </a:r>
            <a:r>
              <a:rPr sz="1800" spc="-4" dirty="0" smtClean="0">
                <a:latin typeface="Century Gothic"/>
                <a:cs typeface="Century Gothic"/>
              </a:rPr>
              <a:t>u</a:t>
            </a:r>
            <a:r>
              <a:rPr sz="1800" spc="19" dirty="0" smtClean="0">
                <a:latin typeface="Century Gothic"/>
                <a:cs typeface="Century Gothic"/>
              </a:rPr>
              <a:t>i</a:t>
            </a:r>
            <a:r>
              <a:rPr sz="1800" spc="9" dirty="0" smtClean="0">
                <a:latin typeface="Century Gothic"/>
                <a:cs typeface="Century Gothic"/>
              </a:rPr>
              <a:t>l</a:t>
            </a:r>
            <a:r>
              <a:rPr sz="1800" spc="-4" dirty="0" smtClean="0">
                <a:latin typeface="Century Gothic"/>
                <a:cs typeface="Century Gothic"/>
              </a:rPr>
              <a:t>a</a:t>
            </a:r>
            <a:r>
              <a:rPr sz="1800" spc="0" dirty="0" smtClean="0">
                <a:latin typeface="Century Gothic"/>
                <a:cs typeface="Century Gothic"/>
              </a:rPr>
              <a:t>c</a:t>
            </a:r>
            <a:r>
              <a:rPr sz="1800" spc="9" dirty="0" smtClean="0">
                <a:latin typeface="Century Gothic"/>
                <a:cs typeface="Century Gothic"/>
              </a:rPr>
              <a:t>i</a:t>
            </a:r>
            <a:r>
              <a:rPr sz="1800" spc="0" dirty="0" smtClean="0">
                <a:latin typeface="Century Gothic"/>
                <a:cs typeface="Century Gothic"/>
              </a:rPr>
              <a:t>ón</a:t>
            </a:r>
            <a:r>
              <a:rPr sz="1800" spc="-49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y a</a:t>
            </a:r>
            <a:r>
              <a:rPr sz="1800" spc="-4" dirty="0" smtClean="0">
                <a:latin typeface="Century Gothic"/>
                <a:cs typeface="Century Gothic"/>
              </a:rPr>
              <a:t>c</a:t>
            </a:r>
            <a:r>
              <a:rPr sz="1800" spc="19" dirty="0" smtClean="0">
                <a:latin typeface="Century Gothic"/>
                <a:cs typeface="Century Gothic"/>
              </a:rPr>
              <a:t>i</a:t>
            </a:r>
            <a:r>
              <a:rPr sz="1800" spc="9" dirty="0" smtClean="0">
                <a:latin typeface="Century Gothic"/>
                <a:cs typeface="Century Gothic"/>
              </a:rPr>
              <a:t>l</a:t>
            </a:r>
            <a:r>
              <a:rPr sz="1800" spc="-4" dirty="0" smtClean="0">
                <a:latin typeface="Century Gothic"/>
                <a:cs typeface="Century Gothic"/>
              </a:rPr>
              <a:t>a</a:t>
            </a:r>
            <a:r>
              <a:rPr sz="1800" spc="0" dirty="0" smtClean="0">
                <a:latin typeface="Century Gothic"/>
                <a:cs typeface="Century Gothic"/>
              </a:rPr>
              <a:t>c</a:t>
            </a:r>
            <a:r>
              <a:rPr sz="1800" spc="19" dirty="0" smtClean="0">
                <a:latin typeface="Century Gothic"/>
                <a:cs typeface="Century Gothic"/>
              </a:rPr>
              <a:t>i</a:t>
            </a:r>
            <a:r>
              <a:rPr sz="1800" spc="0" dirty="0" smtClean="0">
                <a:latin typeface="Century Gothic"/>
                <a:cs typeface="Century Gothic"/>
              </a:rPr>
              <a:t>ó</a:t>
            </a:r>
            <a:r>
              <a:rPr sz="1800" spc="-9" dirty="0" smtClean="0">
                <a:latin typeface="Century Gothic"/>
                <a:cs typeface="Century Gothic"/>
              </a:rPr>
              <a:t>n</a:t>
            </a:r>
            <a:r>
              <a:rPr sz="1800" spc="0" dirty="0" smtClean="0">
                <a:latin typeface="Century Gothic"/>
                <a:cs typeface="Century Gothic"/>
              </a:rPr>
              <a:t>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5746" y="4260510"/>
            <a:ext cx="3917894" cy="7586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75"/>
              </a:lnSpc>
              <a:spcBef>
                <a:spcPts val="98"/>
              </a:spcBef>
            </a:pPr>
            <a:r>
              <a:rPr sz="1800" spc="0" dirty="0" smtClean="0">
                <a:latin typeface="Century Gothic"/>
                <a:cs typeface="Century Gothic"/>
              </a:rPr>
              <a:t>L</a:t>
            </a:r>
            <a:r>
              <a:rPr sz="1800" spc="-9" dirty="0" smtClean="0">
                <a:latin typeface="Century Gothic"/>
                <a:cs typeface="Century Gothic"/>
              </a:rPr>
              <a:t>o</a:t>
            </a:r>
            <a:r>
              <a:rPr sz="1800" spc="0" dirty="0" smtClean="0">
                <a:latin typeface="Century Gothic"/>
                <a:cs typeface="Century Gothic"/>
              </a:rPr>
              <a:t>s</a:t>
            </a:r>
            <a:r>
              <a:rPr sz="1800" spc="-9" dirty="0" smtClean="0">
                <a:latin typeface="Century Gothic"/>
                <a:cs typeface="Century Gothic"/>
              </a:rPr>
              <a:t> </a:t>
            </a:r>
            <a:r>
              <a:rPr sz="1800" spc="19" dirty="0" smtClean="0">
                <a:latin typeface="Century Gothic"/>
                <a:cs typeface="Century Gothic"/>
              </a:rPr>
              <a:t>i</a:t>
            </a:r>
            <a:r>
              <a:rPr sz="1800" spc="0" dirty="0" smtClean="0">
                <a:latin typeface="Century Gothic"/>
                <a:cs typeface="Century Gothic"/>
              </a:rPr>
              <a:t>o</a:t>
            </a:r>
            <a:r>
              <a:rPr sz="1800" spc="-9" dirty="0" smtClean="0">
                <a:latin typeface="Century Gothic"/>
                <a:cs typeface="Century Gothic"/>
              </a:rPr>
              <a:t>n</a:t>
            </a:r>
            <a:r>
              <a:rPr sz="1800" spc="-4" dirty="0" smtClean="0">
                <a:latin typeface="Century Gothic"/>
                <a:cs typeface="Century Gothic"/>
              </a:rPr>
              <a:t>e</a:t>
            </a:r>
            <a:r>
              <a:rPr sz="1800" spc="0" dirty="0" smtClean="0">
                <a:latin typeface="Century Gothic"/>
                <a:cs typeface="Century Gothic"/>
              </a:rPr>
              <a:t>s</a:t>
            </a:r>
            <a:r>
              <a:rPr sz="1800" spc="-9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f</a:t>
            </a:r>
            <a:r>
              <a:rPr sz="1800" spc="-9" dirty="0" smtClean="0">
                <a:latin typeface="Century Gothic"/>
                <a:cs typeface="Century Gothic"/>
              </a:rPr>
              <a:t>e</a:t>
            </a:r>
            <a:r>
              <a:rPr sz="1800" spc="-4" dirty="0" smtClean="0">
                <a:latin typeface="Century Gothic"/>
                <a:cs typeface="Century Gothic"/>
              </a:rPr>
              <a:t>n</a:t>
            </a:r>
            <a:r>
              <a:rPr sz="1800" spc="0" dirty="0" smtClean="0">
                <a:latin typeface="Century Gothic"/>
                <a:cs typeface="Century Gothic"/>
              </a:rPr>
              <a:t>ó</a:t>
            </a:r>
            <a:r>
              <a:rPr sz="1800" spc="-4" dirty="0" smtClean="0">
                <a:latin typeface="Century Gothic"/>
                <a:cs typeface="Century Gothic"/>
              </a:rPr>
              <a:t>x</a:t>
            </a:r>
            <a:r>
              <a:rPr sz="1800" spc="19" dirty="0" smtClean="0">
                <a:latin typeface="Century Gothic"/>
                <a:cs typeface="Century Gothic"/>
              </a:rPr>
              <a:t>i</a:t>
            </a:r>
            <a:r>
              <a:rPr sz="1800" spc="0" dirty="0" smtClean="0">
                <a:latin typeface="Century Gothic"/>
                <a:cs typeface="Century Gothic"/>
              </a:rPr>
              <a:t>do</a:t>
            </a:r>
            <a:r>
              <a:rPr sz="1800" spc="-9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r</a:t>
            </a:r>
            <a:r>
              <a:rPr sz="1800" spc="-9" dirty="0" smtClean="0">
                <a:latin typeface="Century Gothic"/>
                <a:cs typeface="Century Gothic"/>
              </a:rPr>
              <a:t>e</a:t>
            </a:r>
            <a:r>
              <a:rPr sz="1800" spc="-4" dirty="0" smtClean="0">
                <a:latin typeface="Century Gothic"/>
                <a:cs typeface="Century Gothic"/>
              </a:rPr>
              <a:t>a</a:t>
            </a:r>
            <a:r>
              <a:rPr sz="1800" spc="0" dirty="0" smtClean="0">
                <a:latin typeface="Century Gothic"/>
                <a:cs typeface="Century Gothic"/>
              </a:rPr>
              <a:t>cc</a:t>
            </a:r>
            <a:r>
              <a:rPr sz="1800" spc="19" dirty="0" smtClean="0">
                <a:latin typeface="Century Gothic"/>
                <a:cs typeface="Century Gothic"/>
              </a:rPr>
              <a:t>i</a:t>
            </a:r>
            <a:r>
              <a:rPr sz="1800" spc="0" dirty="0" smtClean="0">
                <a:latin typeface="Century Gothic"/>
                <a:cs typeface="Century Gothic"/>
              </a:rPr>
              <a:t>o</a:t>
            </a:r>
            <a:r>
              <a:rPr sz="1800" spc="-9" dirty="0" smtClean="0">
                <a:latin typeface="Century Gothic"/>
                <a:cs typeface="Century Gothic"/>
              </a:rPr>
              <a:t>n</a:t>
            </a:r>
            <a:r>
              <a:rPr sz="1800" spc="-4" dirty="0" smtClean="0">
                <a:latin typeface="Century Gothic"/>
                <a:cs typeface="Century Gothic"/>
              </a:rPr>
              <a:t>a</a:t>
            </a:r>
            <a:r>
              <a:rPr sz="1800" spc="0" dirty="0" smtClean="0">
                <a:latin typeface="Century Gothic"/>
                <a:cs typeface="Century Gothic"/>
              </a:rPr>
              <a:t>n</a:t>
            </a:r>
            <a:r>
              <a:rPr sz="1800" spc="9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c</a:t>
            </a:r>
            <a:r>
              <a:rPr sz="1800" spc="-4" dirty="0" smtClean="0">
                <a:latin typeface="Century Gothic"/>
                <a:cs typeface="Century Gothic"/>
              </a:rPr>
              <a:t>o</a:t>
            </a:r>
            <a:r>
              <a:rPr sz="1800" spc="0" dirty="0" smtClean="0">
                <a:latin typeface="Century Gothic"/>
                <a:cs typeface="Century Gothic"/>
              </a:rPr>
              <a:t>n</a:t>
            </a:r>
            <a:endParaRPr sz="1800">
              <a:latin typeface="Century Gothic"/>
              <a:cs typeface="Century Gothic"/>
            </a:endParaRPr>
          </a:p>
          <a:p>
            <a:pPr marL="16383" marR="32457" algn="ctr">
              <a:lnSpc>
                <a:spcPts val="1980"/>
              </a:lnSpc>
              <a:spcBef>
                <a:spcPts val="0"/>
              </a:spcBef>
            </a:pPr>
            <a:r>
              <a:rPr sz="1800" spc="-4" dirty="0" smtClean="0">
                <a:latin typeface="Century Gothic"/>
                <a:cs typeface="Century Gothic"/>
              </a:rPr>
              <a:t>e</a:t>
            </a:r>
            <a:r>
              <a:rPr sz="1800" spc="9" dirty="0" smtClean="0">
                <a:latin typeface="Century Gothic"/>
                <a:cs typeface="Century Gothic"/>
              </a:rPr>
              <a:t>l</a:t>
            </a:r>
            <a:r>
              <a:rPr sz="1800" spc="-4" dirty="0" smtClean="0">
                <a:latin typeface="Century Gothic"/>
                <a:cs typeface="Century Gothic"/>
              </a:rPr>
              <a:t>e</a:t>
            </a:r>
            <a:r>
              <a:rPr sz="1800" spc="0" dirty="0" smtClean="0">
                <a:latin typeface="Century Gothic"/>
                <a:cs typeface="Century Gothic"/>
              </a:rPr>
              <a:t>c</a:t>
            </a:r>
            <a:r>
              <a:rPr sz="1800" spc="-9" dirty="0" smtClean="0">
                <a:latin typeface="Century Gothic"/>
                <a:cs typeface="Century Gothic"/>
              </a:rPr>
              <a:t>t</a:t>
            </a:r>
            <a:r>
              <a:rPr sz="1800" spc="0" dirty="0" smtClean="0">
                <a:latin typeface="Century Gothic"/>
                <a:cs typeface="Century Gothic"/>
              </a:rPr>
              <a:t>ro</a:t>
            </a:r>
            <a:r>
              <a:rPr sz="1800" spc="-4" dirty="0" smtClean="0">
                <a:latin typeface="Century Gothic"/>
                <a:cs typeface="Century Gothic"/>
              </a:rPr>
              <a:t>f</a:t>
            </a:r>
            <a:r>
              <a:rPr sz="1800" spc="19" dirty="0" smtClean="0">
                <a:latin typeface="Century Gothic"/>
                <a:cs typeface="Century Gothic"/>
              </a:rPr>
              <a:t>i</a:t>
            </a:r>
            <a:r>
              <a:rPr sz="1800" spc="9" dirty="0" smtClean="0">
                <a:latin typeface="Century Gothic"/>
                <a:cs typeface="Century Gothic"/>
              </a:rPr>
              <a:t>l</a:t>
            </a:r>
            <a:r>
              <a:rPr sz="1800" spc="0" dirty="0" smtClean="0">
                <a:latin typeface="Century Gothic"/>
                <a:cs typeface="Century Gothic"/>
              </a:rPr>
              <a:t>os</a:t>
            </a:r>
            <a:r>
              <a:rPr sz="1800" spc="-34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de ca</a:t>
            </a:r>
            <a:r>
              <a:rPr sz="1800" spc="-4" dirty="0" smtClean="0">
                <a:latin typeface="Century Gothic"/>
                <a:cs typeface="Century Gothic"/>
              </a:rPr>
              <a:t>r</a:t>
            </a:r>
            <a:r>
              <a:rPr sz="1800" spc="0" dirty="0" smtClean="0">
                <a:latin typeface="Century Gothic"/>
                <a:cs typeface="Century Gothic"/>
              </a:rPr>
              <a:t>ga</a:t>
            </a:r>
            <a:r>
              <a:rPr sz="1800" spc="14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p</a:t>
            </a:r>
            <a:r>
              <a:rPr sz="1800" spc="-4" dirty="0" smtClean="0">
                <a:latin typeface="Century Gothic"/>
                <a:cs typeface="Century Gothic"/>
              </a:rPr>
              <a:t>o</a:t>
            </a:r>
            <a:r>
              <a:rPr sz="1800" spc="0" dirty="0" smtClean="0">
                <a:latin typeface="Century Gothic"/>
                <a:cs typeface="Century Gothic"/>
              </a:rPr>
              <a:t>s</a:t>
            </a:r>
            <a:r>
              <a:rPr sz="1800" spc="19" dirty="0" smtClean="0">
                <a:latin typeface="Century Gothic"/>
                <a:cs typeface="Century Gothic"/>
              </a:rPr>
              <a:t>i</a:t>
            </a:r>
            <a:r>
              <a:rPr sz="1800" spc="-9" dirty="0" smtClean="0">
                <a:latin typeface="Century Gothic"/>
                <a:cs typeface="Century Gothic"/>
              </a:rPr>
              <a:t>t</a:t>
            </a:r>
            <a:r>
              <a:rPr sz="1800" spc="19" dirty="0" smtClean="0">
                <a:latin typeface="Century Gothic"/>
                <a:cs typeface="Century Gothic"/>
              </a:rPr>
              <a:t>iv</a:t>
            </a:r>
            <a:r>
              <a:rPr sz="1800" spc="0" dirty="0" smtClean="0">
                <a:latin typeface="Century Gothic"/>
                <a:cs typeface="Century Gothic"/>
              </a:rPr>
              <a:t>a</a:t>
            </a:r>
            <a:r>
              <a:rPr sz="1800" spc="-44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p</a:t>
            </a:r>
            <a:r>
              <a:rPr sz="1800" spc="-9" dirty="0" smtClean="0">
                <a:latin typeface="Century Gothic"/>
                <a:cs typeface="Century Gothic"/>
              </a:rPr>
              <a:t>a</a:t>
            </a:r>
            <a:r>
              <a:rPr sz="1800" spc="0" dirty="0" smtClean="0">
                <a:latin typeface="Century Gothic"/>
                <a:cs typeface="Century Gothic"/>
              </a:rPr>
              <a:t>ra</a:t>
            </a:r>
            <a:endParaRPr sz="1800">
              <a:latin typeface="Century Gothic"/>
              <a:cs typeface="Century Gothic"/>
            </a:endParaRPr>
          </a:p>
          <a:p>
            <a:pPr marL="124587" marR="139830" algn="ctr">
              <a:lnSpc>
                <a:spcPts val="1989"/>
              </a:lnSpc>
              <a:spcBef>
                <a:spcPts val="0"/>
              </a:spcBef>
            </a:pPr>
            <a:r>
              <a:rPr sz="1800" spc="0" dirty="0" smtClean="0">
                <a:latin typeface="Century Gothic"/>
                <a:cs typeface="Century Gothic"/>
              </a:rPr>
              <a:t>fo</a:t>
            </a:r>
            <a:r>
              <a:rPr sz="1800" spc="-4" dirty="0" smtClean="0">
                <a:latin typeface="Century Gothic"/>
                <a:cs typeface="Century Gothic"/>
              </a:rPr>
              <a:t>r</a:t>
            </a:r>
            <a:r>
              <a:rPr sz="1800" spc="0" dirty="0" smtClean="0">
                <a:latin typeface="Century Gothic"/>
                <a:cs typeface="Century Gothic"/>
              </a:rPr>
              <a:t>mar</a:t>
            </a:r>
            <a:r>
              <a:rPr sz="1800" spc="-9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comp</a:t>
            </a:r>
            <a:r>
              <a:rPr sz="1800" spc="4" dirty="0" smtClean="0">
                <a:latin typeface="Century Gothic"/>
                <a:cs typeface="Century Gothic"/>
              </a:rPr>
              <a:t>l</a:t>
            </a:r>
            <a:r>
              <a:rPr sz="1800" spc="-4" dirty="0" smtClean="0">
                <a:latin typeface="Century Gothic"/>
                <a:cs typeface="Century Gothic"/>
              </a:rPr>
              <a:t>e</a:t>
            </a:r>
            <a:r>
              <a:rPr sz="1800" spc="4" dirty="0" smtClean="0">
                <a:latin typeface="Century Gothic"/>
                <a:cs typeface="Century Gothic"/>
              </a:rPr>
              <a:t>j</a:t>
            </a:r>
            <a:r>
              <a:rPr sz="1800" spc="0" dirty="0" smtClean="0">
                <a:latin typeface="Century Gothic"/>
                <a:cs typeface="Century Gothic"/>
              </a:rPr>
              <a:t>os s</a:t>
            </a:r>
            <a:r>
              <a:rPr sz="1800" spc="19" dirty="0" smtClean="0">
                <a:latin typeface="Century Gothic"/>
                <a:cs typeface="Century Gothic"/>
              </a:rPr>
              <a:t>i</a:t>
            </a:r>
            <a:r>
              <a:rPr sz="1800" spc="0" dirty="0" smtClean="0">
                <a:latin typeface="Century Gothic"/>
                <a:cs typeface="Century Gothic"/>
              </a:rPr>
              <a:t>gma</a:t>
            </a:r>
            <a:r>
              <a:rPr sz="1800" spc="-29" dirty="0" smtClean="0">
                <a:latin typeface="Century Gothic"/>
                <a:cs typeface="Century Gothic"/>
              </a:rPr>
              <a:t> </a:t>
            </a:r>
            <a:r>
              <a:rPr sz="1800" spc="-4" dirty="0" smtClean="0">
                <a:latin typeface="Century Gothic"/>
                <a:cs typeface="Century Gothic"/>
              </a:rPr>
              <a:t>n</a:t>
            </a:r>
            <a:r>
              <a:rPr sz="1800" spc="0" dirty="0" smtClean="0">
                <a:latin typeface="Century Gothic"/>
                <a:cs typeface="Century Gothic"/>
              </a:rPr>
              <a:t>u</a:t>
            </a:r>
            <a:r>
              <a:rPr sz="1800" spc="-9" dirty="0" smtClean="0">
                <a:latin typeface="Century Gothic"/>
                <a:cs typeface="Century Gothic"/>
              </a:rPr>
              <a:t>et</a:t>
            </a:r>
            <a:r>
              <a:rPr sz="1800" spc="0" dirty="0" smtClean="0">
                <a:latin typeface="Century Gothic"/>
                <a:cs typeface="Century Gothic"/>
              </a:rPr>
              <a:t>ro</a:t>
            </a:r>
            <a:r>
              <a:rPr sz="1800" spc="-4" dirty="0" smtClean="0">
                <a:latin typeface="Century Gothic"/>
                <a:cs typeface="Century Gothic"/>
              </a:rPr>
              <a:t>s</a:t>
            </a:r>
            <a:r>
              <a:rPr sz="1800" spc="0" dirty="0" smtClean="0">
                <a:latin typeface="Century Gothic"/>
                <a:cs typeface="Century Gothic"/>
              </a:rPr>
              <a:t>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4786" y="5294032"/>
            <a:ext cx="4039822" cy="1009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75"/>
              </a:lnSpc>
              <a:spcBef>
                <a:spcPts val="98"/>
              </a:spcBef>
            </a:pPr>
            <a:r>
              <a:rPr sz="1800" spc="0" dirty="0" smtClean="0">
                <a:latin typeface="Century Gothic"/>
                <a:cs typeface="Century Gothic"/>
              </a:rPr>
              <a:t>L</a:t>
            </a:r>
            <a:r>
              <a:rPr sz="1800" spc="-4" dirty="0" smtClean="0">
                <a:latin typeface="Century Gothic"/>
                <a:cs typeface="Century Gothic"/>
              </a:rPr>
              <a:t>o</a:t>
            </a:r>
            <a:r>
              <a:rPr sz="1800" spc="0" dirty="0" smtClean="0">
                <a:latin typeface="Century Gothic"/>
                <a:cs typeface="Century Gothic"/>
              </a:rPr>
              <a:t>s</a:t>
            </a:r>
            <a:r>
              <a:rPr sz="1800" spc="-9" dirty="0" smtClean="0">
                <a:latin typeface="Century Gothic"/>
                <a:cs typeface="Century Gothic"/>
              </a:rPr>
              <a:t> </a:t>
            </a:r>
            <a:r>
              <a:rPr sz="1800" spc="19" dirty="0" smtClean="0">
                <a:latin typeface="Century Gothic"/>
                <a:cs typeface="Century Gothic"/>
              </a:rPr>
              <a:t>i</a:t>
            </a:r>
            <a:r>
              <a:rPr sz="1800" spc="0" dirty="0" smtClean="0">
                <a:latin typeface="Century Gothic"/>
                <a:cs typeface="Century Gothic"/>
              </a:rPr>
              <a:t>o</a:t>
            </a:r>
            <a:r>
              <a:rPr sz="1800" spc="-9" dirty="0" smtClean="0">
                <a:latin typeface="Century Gothic"/>
                <a:cs typeface="Century Gothic"/>
              </a:rPr>
              <a:t>n</a:t>
            </a:r>
            <a:r>
              <a:rPr sz="1800" spc="-4" dirty="0" smtClean="0">
                <a:latin typeface="Century Gothic"/>
                <a:cs typeface="Century Gothic"/>
              </a:rPr>
              <a:t>e</a:t>
            </a:r>
            <a:r>
              <a:rPr sz="1800" spc="0" dirty="0" smtClean="0">
                <a:latin typeface="Century Gothic"/>
                <a:cs typeface="Century Gothic"/>
              </a:rPr>
              <a:t>s</a:t>
            </a:r>
            <a:r>
              <a:rPr sz="1800" spc="-9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f</a:t>
            </a:r>
            <a:r>
              <a:rPr sz="1800" spc="-4" dirty="0" smtClean="0">
                <a:latin typeface="Century Gothic"/>
                <a:cs typeface="Century Gothic"/>
              </a:rPr>
              <a:t>en</a:t>
            </a:r>
            <a:r>
              <a:rPr sz="1800" spc="0" dirty="0" smtClean="0">
                <a:latin typeface="Century Gothic"/>
                <a:cs typeface="Century Gothic"/>
              </a:rPr>
              <a:t>ox</a:t>
            </a:r>
            <a:r>
              <a:rPr sz="1800" spc="19" dirty="0" smtClean="0">
                <a:latin typeface="Century Gothic"/>
                <a:cs typeface="Century Gothic"/>
              </a:rPr>
              <a:t>i</a:t>
            </a:r>
            <a:r>
              <a:rPr sz="1800" spc="0" dirty="0" smtClean="0">
                <a:latin typeface="Century Gothic"/>
                <a:cs typeface="Century Gothic"/>
              </a:rPr>
              <a:t>dos</a:t>
            </a:r>
            <a:r>
              <a:rPr sz="1800" spc="-4" dirty="0" smtClean="0">
                <a:latin typeface="Century Gothic"/>
                <a:cs typeface="Century Gothic"/>
              </a:rPr>
              <a:t> e</a:t>
            </a:r>
            <a:r>
              <a:rPr sz="1800" spc="0" dirty="0" smtClean="0">
                <a:latin typeface="Century Gothic"/>
                <a:cs typeface="Century Gothic"/>
              </a:rPr>
              <a:t>s</a:t>
            </a:r>
            <a:r>
              <a:rPr sz="1800" spc="-14" dirty="0" smtClean="0">
                <a:latin typeface="Century Gothic"/>
                <a:cs typeface="Century Gothic"/>
              </a:rPr>
              <a:t>t</a:t>
            </a:r>
            <a:r>
              <a:rPr sz="1800" spc="-4" dirty="0" smtClean="0">
                <a:latin typeface="Century Gothic"/>
                <a:cs typeface="Century Gothic"/>
              </a:rPr>
              <a:t>á</a:t>
            </a:r>
            <a:r>
              <a:rPr sz="1800" spc="0" dirty="0" smtClean="0">
                <a:latin typeface="Century Gothic"/>
                <a:cs typeface="Century Gothic"/>
              </a:rPr>
              <a:t>n</a:t>
            </a:r>
            <a:r>
              <a:rPr sz="1800" spc="24" dirty="0" smtClean="0">
                <a:latin typeface="Century Gothic"/>
                <a:cs typeface="Century Gothic"/>
              </a:rPr>
              <a:t> </a:t>
            </a:r>
            <a:r>
              <a:rPr sz="1800" spc="-4" dirty="0" smtClean="0">
                <a:latin typeface="Century Gothic"/>
                <a:cs typeface="Century Gothic"/>
              </a:rPr>
              <a:t>a</a:t>
            </a:r>
            <a:r>
              <a:rPr sz="1800" spc="9" dirty="0" smtClean="0">
                <a:latin typeface="Century Gothic"/>
                <a:cs typeface="Century Gothic"/>
              </a:rPr>
              <a:t>l</a:t>
            </a:r>
            <a:r>
              <a:rPr sz="1800" spc="-9" dirty="0" smtClean="0">
                <a:latin typeface="Century Gothic"/>
                <a:cs typeface="Century Gothic"/>
              </a:rPr>
              <a:t>t</a:t>
            </a:r>
            <a:r>
              <a:rPr sz="1800" spc="-4" dirty="0" smtClean="0">
                <a:latin typeface="Century Gothic"/>
                <a:cs typeface="Century Gothic"/>
              </a:rPr>
              <a:t>a</a:t>
            </a:r>
            <a:r>
              <a:rPr sz="1800" spc="0" dirty="0" smtClean="0">
                <a:latin typeface="Century Gothic"/>
                <a:cs typeface="Century Gothic"/>
              </a:rPr>
              <a:t>me</a:t>
            </a:r>
            <a:r>
              <a:rPr sz="1800" spc="-9" dirty="0" smtClean="0">
                <a:latin typeface="Century Gothic"/>
                <a:cs typeface="Century Gothic"/>
              </a:rPr>
              <a:t>nt</a:t>
            </a:r>
            <a:r>
              <a:rPr sz="1800" spc="0" dirty="0" smtClean="0">
                <a:latin typeface="Century Gothic"/>
                <a:cs typeface="Century Gothic"/>
              </a:rPr>
              <a:t>e</a:t>
            </a:r>
            <a:endParaRPr sz="1800">
              <a:latin typeface="Century Gothic"/>
              <a:cs typeface="Century Gothic"/>
            </a:endParaRPr>
          </a:p>
          <a:p>
            <a:pPr marL="153222" marR="169106" indent="-90" algn="ctr">
              <a:lnSpc>
                <a:spcPts val="2206"/>
              </a:lnSpc>
            </a:pPr>
            <a:r>
              <a:rPr sz="1800" spc="0" dirty="0" smtClean="0">
                <a:latin typeface="Century Gothic"/>
                <a:cs typeface="Century Gothic"/>
              </a:rPr>
              <a:t>q</a:t>
            </a:r>
            <a:r>
              <a:rPr sz="1800" spc="-4" dirty="0" smtClean="0">
                <a:latin typeface="Century Gothic"/>
                <a:cs typeface="Century Gothic"/>
              </a:rPr>
              <a:t>u</a:t>
            </a:r>
            <a:r>
              <a:rPr sz="1800" spc="0" dirty="0" smtClean="0">
                <a:latin typeface="Century Gothic"/>
                <a:cs typeface="Century Gothic"/>
              </a:rPr>
              <a:t>e </a:t>
            </a:r>
            <a:r>
              <a:rPr sz="1800" spc="-4" dirty="0" smtClean="0">
                <a:latin typeface="Century Gothic"/>
                <a:cs typeface="Century Gothic"/>
              </a:rPr>
              <a:t>e</a:t>
            </a:r>
            <a:r>
              <a:rPr sz="1800" spc="0" dirty="0" smtClean="0">
                <a:latin typeface="Century Gothic"/>
                <a:cs typeface="Century Gothic"/>
              </a:rPr>
              <a:t>xp</a:t>
            </a:r>
            <a:r>
              <a:rPr sz="1800" spc="-9" dirty="0" smtClean="0">
                <a:latin typeface="Century Gothic"/>
                <a:cs typeface="Century Gothic"/>
              </a:rPr>
              <a:t>e</a:t>
            </a:r>
            <a:r>
              <a:rPr sz="1800" spc="0" dirty="0" smtClean="0">
                <a:latin typeface="Century Gothic"/>
                <a:cs typeface="Century Gothic"/>
              </a:rPr>
              <a:t>r</a:t>
            </a:r>
            <a:r>
              <a:rPr sz="1800" spc="19" dirty="0" smtClean="0">
                <a:latin typeface="Century Gothic"/>
                <a:cs typeface="Century Gothic"/>
              </a:rPr>
              <a:t>i</a:t>
            </a:r>
            <a:r>
              <a:rPr sz="1800" spc="0" dirty="0" smtClean="0">
                <a:latin typeface="Century Gothic"/>
                <a:cs typeface="Century Gothic"/>
              </a:rPr>
              <a:t>me</a:t>
            </a:r>
            <a:r>
              <a:rPr sz="1800" spc="-9" dirty="0" smtClean="0">
                <a:latin typeface="Century Gothic"/>
                <a:cs typeface="Century Gothic"/>
              </a:rPr>
              <a:t>nt</a:t>
            </a:r>
            <a:r>
              <a:rPr sz="1800" spc="-4" dirty="0" smtClean="0">
                <a:latin typeface="Century Gothic"/>
                <a:cs typeface="Century Gothic"/>
              </a:rPr>
              <a:t>a</a:t>
            </a:r>
            <a:r>
              <a:rPr sz="1800" spc="0" dirty="0" smtClean="0">
                <a:latin typeface="Century Gothic"/>
                <a:cs typeface="Century Gothic"/>
              </a:rPr>
              <a:t>n</a:t>
            </a:r>
            <a:r>
              <a:rPr sz="1800" spc="14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SEA</a:t>
            </a:r>
            <a:r>
              <a:rPr sz="1800" spc="4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con</a:t>
            </a:r>
            <a:r>
              <a:rPr sz="1800" spc="-4" dirty="0" smtClean="0">
                <a:latin typeface="Century Gothic"/>
                <a:cs typeface="Century Gothic"/>
              </a:rPr>
              <a:t> </a:t>
            </a:r>
            <a:r>
              <a:rPr sz="1800" spc="4" dirty="0" smtClean="0">
                <a:latin typeface="Century Gothic"/>
                <a:cs typeface="Century Gothic"/>
              </a:rPr>
              <a:t>CO</a:t>
            </a:r>
            <a:r>
              <a:rPr sz="1800" spc="0" baseline="-20390" dirty="0" smtClean="0">
                <a:latin typeface="Century Gothic"/>
                <a:cs typeface="Century Gothic"/>
              </a:rPr>
              <a:t>2 </a:t>
            </a:r>
            <a:endParaRPr sz="1800">
              <a:latin typeface="Century Gothic"/>
              <a:cs typeface="Century Gothic"/>
            </a:endParaRPr>
          </a:p>
          <a:p>
            <a:pPr marL="153222" marR="169106" algn="ctr">
              <a:lnSpc>
                <a:spcPts val="2206"/>
              </a:lnSpc>
            </a:pPr>
            <a:r>
              <a:rPr sz="1800" spc="0" dirty="0" smtClean="0">
                <a:latin typeface="Century Gothic"/>
                <a:cs typeface="Century Gothic"/>
              </a:rPr>
              <a:t>fo</a:t>
            </a:r>
            <a:r>
              <a:rPr sz="1800" spc="-4" dirty="0" smtClean="0">
                <a:latin typeface="Century Gothic"/>
                <a:cs typeface="Century Gothic"/>
              </a:rPr>
              <a:t>r</a:t>
            </a:r>
            <a:r>
              <a:rPr sz="1800" spc="0" dirty="0" smtClean="0">
                <a:latin typeface="Century Gothic"/>
                <a:cs typeface="Century Gothic"/>
              </a:rPr>
              <a:t>ma</a:t>
            </a:r>
            <a:r>
              <a:rPr sz="1800" spc="-4" dirty="0" smtClean="0">
                <a:latin typeface="Century Gothic"/>
                <a:cs typeface="Century Gothic"/>
              </a:rPr>
              <a:t>n</a:t>
            </a:r>
            <a:r>
              <a:rPr sz="1800" spc="0" dirty="0" smtClean="0">
                <a:latin typeface="Century Gothic"/>
                <a:cs typeface="Century Gothic"/>
              </a:rPr>
              <a:t>do</a:t>
            </a:r>
            <a:r>
              <a:rPr sz="1800" spc="4" dirty="0" smtClean="0">
                <a:latin typeface="Century Gothic"/>
                <a:cs typeface="Century Gothic"/>
              </a:rPr>
              <a:t> </a:t>
            </a:r>
            <a:r>
              <a:rPr sz="1800" spc="-4" dirty="0" smtClean="0">
                <a:latin typeface="Century Gothic"/>
                <a:cs typeface="Century Gothic"/>
              </a:rPr>
              <a:t>á</a:t>
            </a:r>
            <a:r>
              <a:rPr sz="1800" spc="0" dirty="0" smtClean="0">
                <a:latin typeface="Century Gothic"/>
                <a:cs typeface="Century Gothic"/>
              </a:rPr>
              <a:t>c</a:t>
            </a:r>
            <a:r>
              <a:rPr sz="1800" spc="19" dirty="0" smtClean="0">
                <a:latin typeface="Century Gothic"/>
                <a:cs typeface="Century Gothic"/>
              </a:rPr>
              <a:t>i</a:t>
            </a:r>
            <a:r>
              <a:rPr sz="1800" spc="0" dirty="0" smtClean="0">
                <a:latin typeface="Century Gothic"/>
                <a:cs typeface="Century Gothic"/>
              </a:rPr>
              <a:t>do</a:t>
            </a:r>
            <a:r>
              <a:rPr sz="1800" spc="-14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s</a:t>
            </a:r>
            <a:r>
              <a:rPr sz="1800" spc="-9" dirty="0" smtClean="0">
                <a:latin typeface="Century Gothic"/>
                <a:cs typeface="Century Gothic"/>
              </a:rPr>
              <a:t>a</a:t>
            </a:r>
            <a:r>
              <a:rPr sz="1800" spc="9" dirty="0" smtClean="0">
                <a:latin typeface="Century Gothic"/>
                <a:cs typeface="Century Gothic"/>
              </a:rPr>
              <a:t>l</a:t>
            </a:r>
            <a:r>
              <a:rPr sz="1800" spc="19" dirty="0" smtClean="0">
                <a:latin typeface="Century Gothic"/>
                <a:cs typeface="Century Gothic"/>
              </a:rPr>
              <a:t>i</a:t>
            </a:r>
            <a:r>
              <a:rPr sz="1800" spc="0" dirty="0" smtClean="0">
                <a:latin typeface="Century Gothic"/>
                <a:cs typeface="Century Gothic"/>
              </a:rPr>
              <a:t>c</a:t>
            </a:r>
            <a:r>
              <a:rPr sz="1800" spc="9" dirty="0" smtClean="0">
                <a:latin typeface="Century Gothic"/>
                <a:cs typeface="Century Gothic"/>
              </a:rPr>
              <a:t>í</a:t>
            </a:r>
            <a:r>
              <a:rPr sz="1800" spc="0" dirty="0" smtClean="0">
                <a:latin typeface="Century Gothic"/>
                <a:cs typeface="Century Gothic"/>
              </a:rPr>
              <a:t>l</a:t>
            </a:r>
            <a:r>
              <a:rPr sz="1800" spc="9" dirty="0" smtClean="0">
                <a:latin typeface="Century Gothic"/>
                <a:cs typeface="Century Gothic"/>
              </a:rPr>
              <a:t>i</a:t>
            </a:r>
            <a:r>
              <a:rPr sz="1800" spc="0" dirty="0" smtClean="0">
                <a:latin typeface="Century Gothic"/>
                <a:cs typeface="Century Gothic"/>
              </a:rPr>
              <a:t>co,</a:t>
            </a:r>
            <a:r>
              <a:rPr sz="1800" spc="-50" dirty="0" smtClean="0">
                <a:latin typeface="Century Gothic"/>
                <a:cs typeface="Century Gothic"/>
              </a:rPr>
              <a:t> </a:t>
            </a:r>
            <a:r>
              <a:rPr sz="1800" spc="0" dirty="0" smtClean="0">
                <a:latin typeface="Century Gothic"/>
                <a:cs typeface="Century Gothic"/>
              </a:rPr>
              <a:t>q</a:t>
            </a:r>
            <a:r>
              <a:rPr sz="1800" spc="-4" dirty="0" smtClean="0">
                <a:latin typeface="Century Gothic"/>
                <a:cs typeface="Century Gothic"/>
              </a:rPr>
              <a:t>u</a:t>
            </a:r>
            <a:r>
              <a:rPr sz="1800" spc="0" dirty="0" smtClean="0">
                <a:latin typeface="Century Gothic"/>
                <a:cs typeface="Century Gothic"/>
              </a:rPr>
              <a:t>e se </a:t>
            </a:r>
            <a:endParaRPr sz="1800">
              <a:latin typeface="Century Gothic"/>
              <a:cs typeface="Century Gothic"/>
            </a:endParaRPr>
          </a:p>
          <a:p>
            <a:pPr marL="153222" marR="169106" algn="ctr">
              <a:lnSpc>
                <a:spcPts val="2206"/>
              </a:lnSpc>
            </a:pPr>
            <a:r>
              <a:rPr sz="1800" spc="-9" dirty="0" smtClean="0">
                <a:latin typeface="Century Gothic"/>
                <a:cs typeface="Century Gothic"/>
              </a:rPr>
              <a:t>t</a:t>
            </a:r>
            <a:r>
              <a:rPr sz="1800" spc="0" dirty="0" smtClean="0">
                <a:latin typeface="Century Gothic"/>
                <a:cs typeface="Century Gothic"/>
              </a:rPr>
              <a:t>r</a:t>
            </a:r>
            <a:r>
              <a:rPr sz="1800" spc="-4" dirty="0" smtClean="0">
                <a:latin typeface="Century Gothic"/>
                <a:cs typeface="Century Gothic"/>
              </a:rPr>
              <a:t>an</a:t>
            </a:r>
            <a:r>
              <a:rPr sz="1800" spc="0" dirty="0" smtClean="0">
                <a:latin typeface="Century Gothic"/>
                <a:cs typeface="Century Gothic"/>
              </a:rPr>
              <a:t>sf</a:t>
            </a:r>
            <a:r>
              <a:rPr sz="1800" spc="-4" dirty="0" smtClean="0">
                <a:latin typeface="Century Gothic"/>
                <a:cs typeface="Century Gothic"/>
              </a:rPr>
              <a:t>o</a:t>
            </a:r>
            <a:r>
              <a:rPr sz="1800" spc="0" dirty="0" smtClean="0">
                <a:latin typeface="Century Gothic"/>
                <a:cs typeface="Century Gothic"/>
              </a:rPr>
              <a:t>rma</a:t>
            </a:r>
            <a:r>
              <a:rPr sz="1800" spc="14" dirty="0" smtClean="0">
                <a:latin typeface="Century Gothic"/>
                <a:cs typeface="Century Gothic"/>
              </a:rPr>
              <a:t> </a:t>
            </a:r>
            <a:r>
              <a:rPr sz="1800" spc="-4" dirty="0" smtClean="0">
                <a:latin typeface="Century Gothic"/>
                <a:cs typeface="Century Gothic"/>
              </a:rPr>
              <a:t>e</a:t>
            </a:r>
            <a:r>
              <a:rPr sz="1800" spc="0" dirty="0" smtClean="0">
                <a:latin typeface="Century Gothic"/>
                <a:cs typeface="Century Gothic"/>
              </a:rPr>
              <a:t>n</a:t>
            </a:r>
            <a:r>
              <a:rPr sz="1800" spc="14" dirty="0" smtClean="0">
                <a:latin typeface="Century Gothic"/>
                <a:cs typeface="Century Gothic"/>
              </a:rPr>
              <a:t> </a:t>
            </a:r>
            <a:r>
              <a:rPr sz="1800" spc="9" dirty="0" smtClean="0">
                <a:latin typeface="Century Gothic"/>
                <a:cs typeface="Century Gothic"/>
              </a:rPr>
              <a:t>l</a:t>
            </a:r>
            <a:r>
              <a:rPr sz="1800" spc="0" dirty="0" smtClean="0">
                <a:latin typeface="Century Gothic"/>
                <a:cs typeface="Century Gothic"/>
              </a:rPr>
              <a:t>a</a:t>
            </a:r>
            <a:r>
              <a:rPr sz="1800" spc="-9" dirty="0" smtClean="0">
                <a:latin typeface="Century Gothic"/>
                <a:cs typeface="Century Gothic"/>
              </a:rPr>
              <a:t> </a:t>
            </a:r>
            <a:r>
              <a:rPr sz="1800" spc="-4" dirty="0" smtClean="0">
                <a:latin typeface="Century Gothic"/>
                <a:cs typeface="Century Gothic"/>
              </a:rPr>
              <a:t>a</a:t>
            </a:r>
            <a:r>
              <a:rPr sz="1800" spc="0" dirty="0" smtClean="0">
                <a:latin typeface="Century Gothic"/>
                <a:cs typeface="Century Gothic"/>
              </a:rPr>
              <a:t>s</a:t>
            </a:r>
            <a:r>
              <a:rPr sz="1800" spc="-4" dirty="0" smtClean="0">
                <a:latin typeface="Century Gothic"/>
                <a:cs typeface="Century Gothic"/>
              </a:rPr>
              <a:t>p</a:t>
            </a:r>
            <a:r>
              <a:rPr sz="1800" spc="19" dirty="0" smtClean="0">
                <a:latin typeface="Century Gothic"/>
                <a:cs typeface="Century Gothic"/>
              </a:rPr>
              <a:t>i</a:t>
            </a:r>
            <a:r>
              <a:rPr sz="1800" spc="0" dirty="0" smtClean="0">
                <a:latin typeface="Century Gothic"/>
                <a:cs typeface="Century Gothic"/>
              </a:rPr>
              <a:t>r</a:t>
            </a:r>
            <a:r>
              <a:rPr sz="1800" spc="19" dirty="0" smtClean="0">
                <a:latin typeface="Century Gothic"/>
                <a:cs typeface="Century Gothic"/>
              </a:rPr>
              <a:t>i</a:t>
            </a:r>
            <a:r>
              <a:rPr sz="1800" spc="-4" dirty="0" smtClean="0">
                <a:latin typeface="Century Gothic"/>
                <a:cs typeface="Century Gothic"/>
              </a:rPr>
              <a:t>na</a:t>
            </a:r>
            <a:r>
              <a:rPr sz="1800" spc="0" dirty="0" smtClean="0">
                <a:latin typeface="Century Gothic"/>
                <a:cs typeface="Century Gothic"/>
              </a:rPr>
              <a:t>.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2450" y="1217549"/>
            <a:ext cx="324535" cy="6264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302450" y="1844039"/>
            <a:ext cx="299834" cy="9024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02450" y="2746502"/>
            <a:ext cx="324535" cy="9103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02450" y="3656838"/>
            <a:ext cx="324535" cy="9789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02450" y="4635754"/>
            <a:ext cx="302450" cy="11593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87630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630" y="0"/>
            <a:ext cx="0" cy="6857996"/>
          </a:xfrm>
          <a:custGeom>
            <a:avLst/>
            <a:gdLst/>
            <a:ahLst/>
            <a:cxnLst/>
            <a:rect l="l" t="t" r="r" b="b"/>
            <a:pathLst>
              <a:path h="6857996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3556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340" y="0"/>
            <a:ext cx="0" cy="6857996"/>
          </a:xfrm>
          <a:custGeom>
            <a:avLst/>
            <a:gdLst/>
            <a:ahLst/>
            <a:cxnLst/>
            <a:rect l="l" t="t" r="r" b="b"/>
            <a:pathLst>
              <a:path h="6857996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127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0"/>
                </a:lnTo>
                <a:lnTo>
                  <a:pt x="0" y="6857998"/>
                </a:lnTo>
                <a:lnTo>
                  <a:pt x="304800" y="6857998"/>
                </a:lnTo>
                <a:lnTo>
                  <a:pt x="304800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12700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5015" y="1073150"/>
            <a:ext cx="2826194" cy="902080"/>
          </a:xfrm>
          <a:custGeom>
            <a:avLst/>
            <a:gdLst/>
            <a:ahLst/>
            <a:cxnLst/>
            <a:rect l="l" t="t" r="r" b="b"/>
            <a:pathLst>
              <a:path w="2826194" h="902080">
                <a:moveTo>
                  <a:pt x="0" y="90297"/>
                </a:moveTo>
                <a:lnTo>
                  <a:pt x="2" y="812550"/>
                </a:lnTo>
                <a:lnTo>
                  <a:pt x="10262" y="853714"/>
                </a:lnTo>
                <a:lnTo>
                  <a:pt x="37123" y="884819"/>
                </a:lnTo>
                <a:lnTo>
                  <a:pt x="75636" y="900910"/>
                </a:lnTo>
                <a:lnTo>
                  <a:pt x="90208" y="902080"/>
                </a:lnTo>
                <a:lnTo>
                  <a:pt x="2736632" y="902078"/>
                </a:lnTo>
                <a:lnTo>
                  <a:pt x="2777809" y="891829"/>
                </a:lnTo>
                <a:lnTo>
                  <a:pt x="2808925" y="864974"/>
                </a:lnTo>
                <a:lnTo>
                  <a:pt x="2825023" y="826475"/>
                </a:lnTo>
                <a:lnTo>
                  <a:pt x="2826194" y="811911"/>
                </a:lnTo>
                <a:lnTo>
                  <a:pt x="2826191" y="89582"/>
                </a:lnTo>
                <a:lnTo>
                  <a:pt x="2815910" y="48367"/>
                </a:lnTo>
                <a:lnTo>
                  <a:pt x="2789056" y="17253"/>
                </a:lnTo>
                <a:lnTo>
                  <a:pt x="2750578" y="1169"/>
                </a:lnTo>
                <a:lnTo>
                  <a:pt x="2736024" y="0"/>
                </a:lnTo>
                <a:lnTo>
                  <a:pt x="89463" y="3"/>
                </a:lnTo>
                <a:lnTo>
                  <a:pt x="48319" y="10296"/>
                </a:lnTo>
                <a:lnTo>
                  <a:pt x="17241" y="37174"/>
                </a:lnTo>
                <a:lnTo>
                  <a:pt x="1169" y="75711"/>
                </a:lnTo>
                <a:lnTo>
                  <a:pt x="0" y="90297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7628" y="1975230"/>
            <a:ext cx="282625" cy="719582"/>
          </a:xfrm>
          <a:custGeom>
            <a:avLst/>
            <a:gdLst/>
            <a:ahLst/>
            <a:cxnLst/>
            <a:rect l="l" t="t" r="r" b="b"/>
            <a:pathLst>
              <a:path w="282625" h="719582">
                <a:moveTo>
                  <a:pt x="0" y="0"/>
                </a:moveTo>
                <a:lnTo>
                  <a:pt x="0" y="719582"/>
                </a:lnTo>
                <a:lnTo>
                  <a:pt x="282625" y="719582"/>
                </a:lnTo>
              </a:path>
            </a:pathLst>
          </a:custGeom>
          <a:ln w="25400">
            <a:solidFill>
              <a:srgbClr val="CA6A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0254" y="2328545"/>
            <a:ext cx="7598765" cy="732535"/>
          </a:xfrm>
          <a:custGeom>
            <a:avLst/>
            <a:gdLst/>
            <a:ahLst/>
            <a:cxnLst/>
            <a:rect l="l" t="t" r="r" b="b"/>
            <a:pathLst>
              <a:path w="7598765" h="732535">
                <a:moveTo>
                  <a:pt x="0" y="73278"/>
                </a:moveTo>
                <a:lnTo>
                  <a:pt x="36" y="661593"/>
                </a:lnTo>
                <a:lnTo>
                  <a:pt x="13282" y="701315"/>
                </a:lnTo>
                <a:lnTo>
                  <a:pt x="45242" y="726979"/>
                </a:lnTo>
                <a:lnTo>
                  <a:pt x="73240" y="732535"/>
                </a:lnTo>
                <a:lnTo>
                  <a:pt x="7527860" y="732498"/>
                </a:lnTo>
                <a:lnTo>
                  <a:pt x="7567614" y="719212"/>
                </a:lnTo>
                <a:lnTo>
                  <a:pt x="7593228" y="687228"/>
                </a:lnTo>
                <a:lnTo>
                  <a:pt x="7598765" y="659256"/>
                </a:lnTo>
                <a:lnTo>
                  <a:pt x="7598727" y="70904"/>
                </a:lnTo>
                <a:lnTo>
                  <a:pt x="7585477" y="31150"/>
                </a:lnTo>
                <a:lnTo>
                  <a:pt x="7553510" y="5536"/>
                </a:lnTo>
                <a:lnTo>
                  <a:pt x="7525486" y="0"/>
                </a:lnTo>
                <a:lnTo>
                  <a:pt x="70901" y="36"/>
                </a:lnTo>
                <a:lnTo>
                  <a:pt x="31167" y="13278"/>
                </a:lnTo>
                <a:lnTo>
                  <a:pt x="5542" y="45247"/>
                </a:lnTo>
                <a:lnTo>
                  <a:pt x="0" y="732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0254" y="2328545"/>
            <a:ext cx="7598765" cy="732535"/>
          </a:xfrm>
          <a:custGeom>
            <a:avLst/>
            <a:gdLst/>
            <a:ahLst/>
            <a:cxnLst/>
            <a:rect l="l" t="t" r="r" b="b"/>
            <a:pathLst>
              <a:path w="7598765" h="732535">
                <a:moveTo>
                  <a:pt x="0" y="73278"/>
                </a:moveTo>
                <a:lnTo>
                  <a:pt x="1431" y="58775"/>
                </a:lnTo>
                <a:lnTo>
                  <a:pt x="5542" y="45247"/>
                </a:lnTo>
                <a:lnTo>
                  <a:pt x="12053" y="32971"/>
                </a:lnTo>
                <a:lnTo>
                  <a:pt x="20688" y="22222"/>
                </a:lnTo>
                <a:lnTo>
                  <a:pt x="31167" y="13278"/>
                </a:lnTo>
                <a:lnTo>
                  <a:pt x="43214" y="6414"/>
                </a:lnTo>
                <a:lnTo>
                  <a:pt x="56551" y="1908"/>
                </a:lnTo>
                <a:lnTo>
                  <a:pt x="70901" y="36"/>
                </a:lnTo>
                <a:lnTo>
                  <a:pt x="73240" y="0"/>
                </a:lnTo>
                <a:lnTo>
                  <a:pt x="7525486" y="0"/>
                </a:lnTo>
                <a:lnTo>
                  <a:pt x="7539985" y="1430"/>
                </a:lnTo>
                <a:lnTo>
                  <a:pt x="7553510" y="5536"/>
                </a:lnTo>
                <a:lnTo>
                  <a:pt x="7565785" y="12043"/>
                </a:lnTo>
                <a:lnTo>
                  <a:pt x="7576532" y="20673"/>
                </a:lnTo>
                <a:lnTo>
                  <a:pt x="7585477" y="31150"/>
                </a:lnTo>
                <a:lnTo>
                  <a:pt x="7592341" y="43199"/>
                </a:lnTo>
                <a:lnTo>
                  <a:pt x="7596850" y="56542"/>
                </a:lnTo>
                <a:lnTo>
                  <a:pt x="7598727" y="70904"/>
                </a:lnTo>
                <a:lnTo>
                  <a:pt x="7598765" y="73278"/>
                </a:lnTo>
                <a:lnTo>
                  <a:pt x="7598765" y="659256"/>
                </a:lnTo>
                <a:lnTo>
                  <a:pt x="7597335" y="673720"/>
                </a:lnTo>
                <a:lnTo>
                  <a:pt x="7593228" y="687228"/>
                </a:lnTo>
                <a:lnTo>
                  <a:pt x="7586722" y="699499"/>
                </a:lnTo>
                <a:lnTo>
                  <a:pt x="7578092" y="710254"/>
                </a:lnTo>
                <a:lnTo>
                  <a:pt x="7567614" y="719212"/>
                </a:lnTo>
                <a:lnTo>
                  <a:pt x="7555566" y="726092"/>
                </a:lnTo>
                <a:lnTo>
                  <a:pt x="7542222" y="730614"/>
                </a:lnTo>
                <a:lnTo>
                  <a:pt x="7527860" y="732498"/>
                </a:lnTo>
                <a:lnTo>
                  <a:pt x="7525486" y="732535"/>
                </a:lnTo>
                <a:lnTo>
                  <a:pt x="73240" y="732535"/>
                </a:lnTo>
                <a:lnTo>
                  <a:pt x="58757" y="731100"/>
                </a:lnTo>
                <a:lnTo>
                  <a:pt x="45242" y="726979"/>
                </a:lnTo>
                <a:lnTo>
                  <a:pt x="32972" y="720454"/>
                </a:lnTo>
                <a:lnTo>
                  <a:pt x="22227" y="711806"/>
                </a:lnTo>
                <a:lnTo>
                  <a:pt x="13282" y="701315"/>
                </a:lnTo>
                <a:lnTo>
                  <a:pt x="6417" y="689262"/>
                </a:lnTo>
                <a:lnTo>
                  <a:pt x="1909" y="675928"/>
                </a:lnTo>
                <a:lnTo>
                  <a:pt x="36" y="661593"/>
                </a:lnTo>
                <a:lnTo>
                  <a:pt x="0" y="659256"/>
                </a:lnTo>
                <a:lnTo>
                  <a:pt x="0" y="73278"/>
                </a:lnTo>
                <a:close/>
              </a:path>
            </a:pathLst>
          </a:custGeom>
          <a:ln w="25400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7628" y="1975230"/>
            <a:ext cx="271830" cy="1689862"/>
          </a:xfrm>
          <a:custGeom>
            <a:avLst/>
            <a:gdLst/>
            <a:ahLst/>
            <a:cxnLst/>
            <a:rect l="l" t="t" r="r" b="b"/>
            <a:pathLst>
              <a:path w="271830" h="1689862">
                <a:moveTo>
                  <a:pt x="0" y="0"/>
                </a:moveTo>
                <a:lnTo>
                  <a:pt x="0" y="1689862"/>
                </a:lnTo>
                <a:lnTo>
                  <a:pt x="271830" y="1689862"/>
                </a:lnTo>
              </a:path>
            </a:pathLst>
          </a:custGeom>
          <a:ln w="25399">
            <a:solidFill>
              <a:srgbClr val="CA6A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59459" y="3176270"/>
            <a:ext cx="7561554" cy="977518"/>
          </a:xfrm>
          <a:custGeom>
            <a:avLst/>
            <a:gdLst/>
            <a:ahLst/>
            <a:cxnLst/>
            <a:rect l="l" t="t" r="r" b="b"/>
            <a:pathLst>
              <a:path w="7561554" h="977518">
                <a:moveTo>
                  <a:pt x="0" y="97789"/>
                </a:moveTo>
                <a:lnTo>
                  <a:pt x="0" y="879855"/>
                </a:lnTo>
                <a:lnTo>
                  <a:pt x="843" y="892745"/>
                </a:lnTo>
                <a:lnTo>
                  <a:pt x="15184" y="932168"/>
                </a:lnTo>
                <a:lnTo>
                  <a:pt x="44031" y="961466"/>
                </a:lnTo>
                <a:lnTo>
                  <a:pt x="83164" y="976437"/>
                </a:lnTo>
                <a:lnTo>
                  <a:pt x="97764" y="977518"/>
                </a:lnTo>
                <a:lnTo>
                  <a:pt x="7463891" y="977518"/>
                </a:lnTo>
                <a:lnTo>
                  <a:pt x="7503928" y="968974"/>
                </a:lnTo>
                <a:lnTo>
                  <a:pt x="7537096" y="944532"/>
                </a:lnTo>
                <a:lnTo>
                  <a:pt x="7557329" y="908383"/>
                </a:lnTo>
                <a:lnTo>
                  <a:pt x="7561554" y="879855"/>
                </a:lnTo>
                <a:lnTo>
                  <a:pt x="7561554" y="97789"/>
                </a:lnTo>
                <a:lnTo>
                  <a:pt x="7552980" y="57665"/>
                </a:lnTo>
                <a:lnTo>
                  <a:pt x="7528534" y="24484"/>
                </a:lnTo>
                <a:lnTo>
                  <a:pt x="7492401" y="4230"/>
                </a:lnTo>
                <a:lnTo>
                  <a:pt x="7463891" y="0"/>
                </a:lnTo>
                <a:lnTo>
                  <a:pt x="97764" y="0"/>
                </a:lnTo>
                <a:lnTo>
                  <a:pt x="57585" y="8619"/>
                </a:lnTo>
                <a:lnTo>
                  <a:pt x="24444" y="33117"/>
                </a:lnTo>
                <a:lnTo>
                  <a:pt x="4223" y="69283"/>
                </a:lnTo>
                <a:lnTo>
                  <a:pt x="0" y="977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59459" y="3176270"/>
            <a:ext cx="7561554" cy="977518"/>
          </a:xfrm>
          <a:custGeom>
            <a:avLst/>
            <a:gdLst/>
            <a:ahLst/>
            <a:cxnLst/>
            <a:rect l="l" t="t" r="r" b="b"/>
            <a:pathLst>
              <a:path w="7561554" h="977518">
                <a:moveTo>
                  <a:pt x="0" y="97789"/>
                </a:moveTo>
                <a:lnTo>
                  <a:pt x="1081" y="83201"/>
                </a:lnTo>
                <a:lnTo>
                  <a:pt x="4223" y="69283"/>
                </a:lnTo>
                <a:lnTo>
                  <a:pt x="9268" y="56192"/>
                </a:lnTo>
                <a:lnTo>
                  <a:pt x="16060" y="44085"/>
                </a:lnTo>
                <a:lnTo>
                  <a:pt x="24444" y="33117"/>
                </a:lnTo>
                <a:lnTo>
                  <a:pt x="34264" y="23446"/>
                </a:lnTo>
                <a:lnTo>
                  <a:pt x="45363" y="15228"/>
                </a:lnTo>
                <a:lnTo>
                  <a:pt x="57585" y="8619"/>
                </a:lnTo>
                <a:lnTo>
                  <a:pt x="70775" y="3776"/>
                </a:lnTo>
                <a:lnTo>
                  <a:pt x="84776" y="856"/>
                </a:lnTo>
                <a:lnTo>
                  <a:pt x="97764" y="0"/>
                </a:lnTo>
                <a:lnTo>
                  <a:pt x="7463891" y="0"/>
                </a:lnTo>
                <a:lnTo>
                  <a:pt x="7478484" y="1083"/>
                </a:lnTo>
                <a:lnTo>
                  <a:pt x="7492401" y="4230"/>
                </a:lnTo>
                <a:lnTo>
                  <a:pt x="7505485" y="9284"/>
                </a:lnTo>
                <a:lnTo>
                  <a:pt x="7517581" y="16087"/>
                </a:lnTo>
                <a:lnTo>
                  <a:pt x="7528534" y="24484"/>
                </a:lnTo>
                <a:lnTo>
                  <a:pt x="7538189" y="34316"/>
                </a:lnTo>
                <a:lnTo>
                  <a:pt x="7546389" y="45429"/>
                </a:lnTo>
                <a:lnTo>
                  <a:pt x="7552980" y="57665"/>
                </a:lnTo>
                <a:lnTo>
                  <a:pt x="7557805" y="70867"/>
                </a:lnTo>
                <a:lnTo>
                  <a:pt x="7560710" y="84878"/>
                </a:lnTo>
                <a:lnTo>
                  <a:pt x="7561554" y="97789"/>
                </a:lnTo>
                <a:lnTo>
                  <a:pt x="7561554" y="879855"/>
                </a:lnTo>
                <a:lnTo>
                  <a:pt x="7560472" y="894458"/>
                </a:lnTo>
                <a:lnTo>
                  <a:pt x="7557329" y="908383"/>
                </a:lnTo>
                <a:lnTo>
                  <a:pt x="7552282" y="921474"/>
                </a:lnTo>
                <a:lnTo>
                  <a:pt x="7545486" y="933576"/>
                </a:lnTo>
                <a:lnTo>
                  <a:pt x="7537096" y="944532"/>
                </a:lnTo>
                <a:lnTo>
                  <a:pt x="7527270" y="954188"/>
                </a:lnTo>
                <a:lnTo>
                  <a:pt x="7516161" y="962388"/>
                </a:lnTo>
                <a:lnTo>
                  <a:pt x="7503928" y="968974"/>
                </a:lnTo>
                <a:lnTo>
                  <a:pt x="7490724" y="973793"/>
                </a:lnTo>
                <a:lnTo>
                  <a:pt x="7476706" y="976687"/>
                </a:lnTo>
                <a:lnTo>
                  <a:pt x="7463891" y="977518"/>
                </a:lnTo>
                <a:lnTo>
                  <a:pt x="97764" y="977518"/>
                </a:lnTo>
                <a:lnTo>
                  <a:pt x="83164" y="976437"/>
                </a:lnTo>
                <a:lnTo>
                  <a:pt x="69237" y="973298"/>
                </a:lnTo>
                <a:lnTo>
                  <a:pt x="56141" y="968256"/>
                </a:lnTo>
                <a:lnTo>
                  <a:pt x="44031" y="961466"/>
                </a:lnTo>
                <a:lnTo>
                  <a:pt x="33064" y="953084"/>
                </a:lnTo>
                <a:lnTo>
                  <a:pt x="23396" y="943267"/>
                </a:lnTo>
                <a:lnTo>
                  <a:pt x="15184" y="932168"/>
                </a:lnTo>
                <a:lnTo>
                  <a:pt x="8583" y="919945"/>
                </a:lnTo>
                <a:lnTo>
                  <a:pt x="3751" y="906752"/>
                </a:lnTo>
                <a:lnTo>
                  <a:pt x="843" y="892745"/>
                </a:lnTo>
                <a:lnTo>
                  <a:pt x="0" y="879855"/>
                </a:lnTo>
                <a:lnTo>
                  <a:pt x="0" y="97789"/>
                </a:lnTo>
                <a:close/>
              </a:path>
            </a:pathLst>
          </a:custGeom>
          <a:ln w="25400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7628" y="1975230"/>
            <a:ext cx="287604" cy="3185795"/>
          </a:xfrm>
          <a:custGeom>
            <a:avLst/>
            <a:gdLst/>
            <a:ahLst/>
            <a:cxnLst/>
            <a:rect l="l" t="t" r="r" b="b"/>
            <a:pathLst>
              <a:path w="287604" h="3185795">
                <a:moveTo>
                  <a:pt x="0" y="0"/>
                </a:moveTo>
                <a:lnTo>
                  <a:pt x="0" y="3185795"/>
                </a:lnTo>
                <a:lnTo>
                  <a:pt x="287604" y="3185795"/>
                </a:lnTo>
              </a:path>
            </a:pathLst>
          </a:custGeom>
          <a:ln w="25400">
            <a:solidFill>
              <a:srgbClr val="CA6A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5232" y="4328414"/>
            <a:ext cx="7611567" cy="1665135"/>
          </a:xfrm>
          <a:custGeom>
            <a:avLst/>
            <a:gdLst/>
            <a:ahLst/>
            <a:cxnLst/>
            <a:rect l="l" t="t" r="r" b="b"/>
            <a:pathLst>
              <a:path w="7611567" h="1665135">
                <a:moveTo>
                  <a:pt x="0" y="166497"/>
                </a:moveTo>
                <a:lnTo>
                  <a:pt x="0" y="1498612"/>
                </a:lnTo>
                <a:lnTo>
                  <a:pt x="189" y="1506638"/>
                </a:lnTo>
                <a:lnTo>
                  <a:pt x="7764" y="1549019"/>
                </a:lnTo>
                <a:lnTo>
                  <a:pt x="25332" y="1586950"/>
                </a:lnTo>
                <a:lnTo>
                  <a:pt x="51443" y="1618978"/>
                </a:lnTo>
                <a:lnTo>
                  <a:pt x="84644" y="1643653"/>
                </a:lnTo>
                <a:lnTo>
                  <a:pt x="123483" y="1659522"/>
                </a:lnTo>
                <a:lnTo>
                  <a:pt x="166509" y="1665135"/>
                </a:lnTo>
                <a:lnTo>
                  <a:pt x="7445070" y="1665135"/>
                </a:lnTo>
                <a:lnTo>
                  <a:pt x="7495457" y="1657373"/>
                </a:lnTo>
                <a:lnTo>
                  <a:pt x="7533384" y="1639805"/>
                </a:lnTo>
                <a:lnTo>
                  <a:pt x="7565410" y="1613693"/>
                </a:lnTo>
                <a:lnTo>
                  <a:pt x="7590084" y="1580489"/>
                </a:lnTo>
                <a:lnTo>
                  <a:pt x="7605954" y="1541645"/>
                </a:lnTo>
                <a:lnTo>
                  <a:pt x="7611567" y="1498612"/>
                </a:lnTo>
                <a:lnTo>
                  <a:pt x="7611567" y="166497"/>
                </a:lnTo>
                <a:lnTo>
                  <a:pt x="7603810" y="116124"/>
                </a:lnTo>
                <a:lnTo>
                  <a:pt x="7586245" y="78193"/>
                </a:lnTo>
                <a:lnTo>
                  <a:pt x="7560135" y="46163"/>
                </a:lnTo>
                <a:lnTo>
                  <a:pt x="7526934" y="21485"/>
                </a:lnTo>
                <a:lnTo>
                  <a:pt x="7488095" y="5613"/>
                </a:lnTo>
                <a:lnTo>
                  <a:pt x="7445070" y="0"/>
                </a:lnTo>
                <a:lnTo>
                  <a:pt x="166509" y="0"/>
                </a:lnTo>
                <a:lnTo>
                  <a:pt x="116123" y="7759"/>
                </a:lnTo>
                <a:lnTo>
                  <a:pt x="78191" y="25325"/>
                </a:lnTo>
                <a:lnTo>
                  <a:pt x="46161" y="51434"/>
                </a:lnTo>
                <a:lnTo>
                  <a:pt x="21484" y="84634"/>
                </a:lnTo>
                <a:lnTo>
                  <a:pt x="5613" y="123473"/>
                </a:lnTo>
                <a:lnTo>
                  <a:pt x="0" y="1664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75232" y="4328414"/>
            <a:ext cx="7611567" cy="1665135"/>
          </a:xfrm>
          <a:custGeom>
            <a:avLst/>
            <a:gdLst/>
            <a:ahLst/>
            <a:cxnLst/>
            <a:rect l="l" t="t" r="r" b="b"/>
            <a:pathLst>
              <a:path w="7611567" h="1665135">
                <a:moveTo>
                  <a:pt x="0" y="166497"/>
                </a:moveTo>
                <a:lnTo>
                  <a:pt x="641" y="151780"/>
                </a:lnTo>
                <a:lnTo>
                  <a:pt x="2530" y="137421"/>
                </a:lnTo>
                <a:lnTo>
                  <a:pt x="5613" y="123473"/>
                </a:lnTo>
                <a:lnTo>
                  <a:pt x="9835" y="109990"/>
                </a:lnTo>
                <a:lnTo>
                  <a:pt x="15143" y="97026"/>
                </a:lnTo>
                <a:lnTo>
                  <a:pt x="21484" y="84634"/>
                </a:lnTo>
                <a:lnTo>
                  <a:pt x="28803" y="72870"/>
                </a:lnTo>
                <a:lnTo>
                  <a:pt x="37046" y="61785"/>
                </a:lnTo>
                <a:lnTo>
                  <a:pt x="46161" y="51434"/>
                </a:lnTo>
                <a:lnTo>
                  <a:pt x="56092" y="41872"/>
                </a:lnTo>
                <a:lnTo>
                  <a:pt x="66787" y="33151"/>
                </a:lnTo>
                <a:lnTo>
                  <a:pt x="78191" y="25325"/>
                </a:lnTo>
                <a:lnTo>
                  <a:pt x="90251" y="18449"/>
                </a:lnTo>
                <a:lnTo>
                  <a:pt x="102913" y="12575"/>
                </a:lnTo>
                <a:lnTo>
                  <a:pt x="116123" y="7759"/>
                </a:lnTo>
                <a:lnTo>
                  <a:pt x="129828" y="4053"/>
                </a:lnTo>
                <a:lnTo>
                  <a:pt x="143973" y="1512"/>
                </a:lnTo>
                <a:lnTo>
                  <a:pt x="158505" y="189"/>
                </a:lnTo>
                <a:lnTo>
                  <a:pt x="166509" y="0"/>
                </a:lnTo>
                <a:lnTo>
                  <a:pt x="7445070" y="0"/>
                </a:lnTo>
                <a:lnTo>
                  <a:pt x="7459787" y="641"/>
                </a:lnTo>
                <a:lnTo>
                  <a:pt x="7474147" y="2530"/>
                </a:lnTo>
                <a:lnTo>
                  <a:pt x="7488095" y="5613"/>
                </a:lnTo>
                <a:lnTo>
                  <a:pt x="7501578" y="9836"/>
                </a:lnTo>
                <a:lnTo>
                  <a:pt x="7514543" y="15144"/>
                </a:lnTo>
                <a:lnTo>
                  <a:pt x="7526934" y="21485"/>
                </a:lnTo>
                <a:lnTo>
                  <a:pt x="7538700" y="28804"/>
                </a:lnTo>
                <a:lnTo>
                  <a:pt x="7549784" y="37048"/>
                </a:lnTo>
                <a:lnTo>
                  <a:pt x="7560135" y="46163"/>
                </a:lnTo>
                <a:lnTo>
                  <a:pt x="7569698" y="56094"/>
                </a:lnTo>
                <a:lnTo>
                  <a:pt x="7578419" y="66789"/>
                </a:lnTo>
                <a:lnTo>
                  <a:pt x="7586245" y="78193"/>
                </a:lnTo>
                <a:lnTo>
                  <a:pt x="7593121" y="90253"/>
                </a:lnTo>
                <a:lnTo>
                  <a:pt x="7598994" y="102915"/>
                </a:lnTo>
                <a:lnTo>
                  <a:pt x="7603810" y="116124"/>
                </a:lnTo>
                <a:lnTo>
                  <a:pt x="7607515" y="129828"/>
                </a:lnTo>
                <a:lnTo>
                  <a:pt x="7610056" y="143972"/>
                </a:lnTo>
                <a:lnTo>
                  <a:pt x="7611378" y="158503"/>
                </a:lnTo>
                <a:lnTo>
                  <a:pt x="7611567" y="166497"/>
                </a:lnTo>
                <a:lnTo>
                  <a:pt x="7611567" y="1498612"/>
                </a:lnTo>
                <a:lnTo>
                  <a:pt x="7610925" y="1513332"/>
                </a:lnTo>
                <a:lnTo>
                  <a:pt x="7609036" y="1527694"/>
                </a:lnTo>
                <a:lnTo>
                  <a:pt x="7605954" y="1541645"/>
                </a:lnTo>
                <a:lnTo>
                  <a:pt x="7601732" y="1555130"/>
                </a:lnTo>
                <a:lnTo>
                  <a:pt x="7596424" y="1568096"/>
                </a:lnTo>
                <a:lnTo>
                  <a:pt x="7590084" y="1580489"/>
                </a:lnTo>
                <a:lnTo>
                  <a:pt x="7582766" y="1592255"/>
                </a:lnTo>
                <a:lnTo>
                  <a:pt x="7574524" y="1603341"/>
                </a:lnTo>
                <a:lnTo>
                  <a:pt x="7565410" y="1613693"/>
                </a:lnTo>
                <a:lnTo>
                  <a:pt x="7555480" y="1623256"/>
                </a:lnTo>
                <a:lnTo>
                  <a:pt x="7544786" y="1631978"/>
                </a:lnTo>
                <a:lnTo>
                  <a:pt x="7533384" y="1639805"/>
                </a:lnTo>
                <a:lnTo>
                  <a:pt x="7521325" y="1646682"/>
                </a:lnTo>
                <a:lnTo>
                  <a:pt x="7508665" y="1652555"/>
                </a:lnTo>
                <a:lnTo>
                  <a:pt x="7495457" y="1657373"/>
                </a:lnTo>
                <a:lnTo>
                  <a:pt x="7481755" y="1661079"/>
                </a:lnTo>
                <a:lnTo>
                  <a:pt x="7467612" y="1663621"/>
                </a:lnTo>
                <a:lnTo>
                  <a:pt x="7453083" y="1664945"/>
                </a:lnTo>
                <a:lnTo>
                  <a:pt x="7445070" y="1665135"/>
                </a:lnTo>
                <a:lnTo>
                  <a:pt x="166509" y="1665135"/>
                </a:lnTo>
                <a:lnTo>
                  <a:pt x="151792" y="1664493"/>
                </a:lnTo>
                <a:lnTo>
                  <a:pt x="137432" y="1662604"/>
                </a:lnTo>
                <a:lnTo>
                  <a:pt x="123483" y="1659522"/>
                </a:lnTo>
                <a:lnTo>
                  <a:pt x="110000" y="1655301"/>
                </a:lnTo>
                <a:lnTo>
                  <a:pt x="97036" y="1649993"/>
                </a:lnTo>
                <a:lnTo>
                  <a:pt x="84644" y="1643653"/>
                </a:lnTo>
                <a:lnTo>
                  <a:pt x="72879" y="1636335"/>
                </a:lnTo>
                <a:lnTo>
                  <a:pt x="61794" y="1628092"/>
                </a:lnTo>
                <a:lnTo>
                  <a:pt x="51443" y="1618978"/>
                </a:lnTo>
                <a:lnTo>
                  <a:pt x="41880" y="1609048"/>
                </a:lnTo>
                <a:lnTo>
                  <a:pt x="33158" y="1598354"/>
                </a:lnTo>
                <a:lnTo>
                  <a:pt x="25332" y="1586950"/>
                </a:lnTo>
                <a:lnTo>
                  <a:pt x="18455" y="1574891"/>
                </a:lnTo>
                <a:lnTo>
                  <a:pt x="12581" y="1562229"/>
                </a:lnTo>
                <a:lnTo>
                  <a:pt x="7764" y="1549019"/>
                </a:lnTo>
                <a:lnTo>
                  <a:pt x="4057" y="1535315"/>
                </a:lnTo>
                <a:lnTo>
                  <a:pt x="1514" y="1521170"/>
                </a:lnTo>
                <a:lnTo>
                  <a:pt x="189" y="1506638"/>
                </a:lnTo>
                <a:lnTo>
                  <a:pt x="0" y="1498612"/>
                </a:lnTo>
                <a:lnTo>
                  <a:pt x="0" y="166497"/>
                </a:lnTo>
                <a:close/>
              </a:path>
            </a:pathLst>
          </a:custGeom>
          <a:ln w="25400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57876" y="0"/>
            <a:ext cx="2159000" cy="2245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19936" y="1325858"/>
            <a:ext cx="16531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FENO</a:t>
            </a:r>
            <a:r>
              <a:rPr sz="3000" spc="-9" dirty="0" smtClean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ES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36675" y="2417437"/>
            <a:ext cx="7083916" cy="560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85"/>
              </a:lnSpc>
              <a:spcBef>
                <a:spcPts val="109"/>
              </a:spcBef>
            </a:pPr>
            <a:r>
              <a:rPr sz="2000" spc="0" dirty="0" smtClean="0">
                <a:latin typeface="Century Gothic"/>
                <a:cs typeface="Century Gothic"/>
              </a:rPr>
              <a:t>Comp</a:t>
            </a:r>
            <a:r>
              <a:rPr sz="2000" spc="9" dirty="0" smtClean="0">
                <a:latin typeface="Century Gothic"/>
                <a:cs typeface="Century Gothic"/>
              </a:rPr>
              <a:t>u</a:t>
            </a:r>
            <a:r>
              <a:rPr sz="2000" spc="0" dirty="0" smtClean="0">
                <a:latin typeface="Century Gothic"/>
                <a:cs typeface="Century Gothic"/>
              </a:rPr>
              <a:t>estos</a:t>
            </a:r>
            <a:r>
              <a:rPr sz="2000" spc="-50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q</a:t>
            </a:r>
            <a:r>
              <a:rPr sz="2000" spc="4" dirty="0" smtClean="0">
                <a:latin typeface="Century Gothic"/>
                <a:cs typeface="Century Gothic"/>
              </a:rPr>
              <a:t>u</a:t>
            </a:r>
            <a:r>
              <a:rPr sz="2000" spc="0" dirty="0" smtClean="0">
                <a:latin typeface="Century Gothic"/>
                <a:cs typeface="Century Gothic"/>
              </a:rPr>
              <a:t>e</a:t>
            </a:r>
            <a:r>
              <a:rPr sz="2000" spc="-4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pres</a:t>
            </a:r>
            <a:r>
              <a:rPr sz="2000" spc="9" dirty="0" smtClean="0">
                <a:latin typeface="Century Gothic"/>
                <a:cs typeface="Century Gothic"/>
              </a:rPr>
              <a:t>e</a:t>
            </a:r>
            <a:r>
              <a:rPr sz="2000" spc="0" dirty="0" smtClean="0">
                <a:latin typeface="Century Gothic"/>
                <a:cs typeface="Century Gothic"/>
              </a:rPr>
              <a:t>n</a:t>
            </a:r>
            <a:r>
              <a:rPr sz="2000" spc="14" dirty="0" smtClean="0">
                <a:latin typeface="Century Gothic"/>
                <a:cs typeface="Century Gothic"/>
              </a:rPr>
              <a:t>t</a:t>
            </a:r>
            <a:r>
              <a:rPr sz="2000" spc="0" dirty="0" smtClean="0">
                <a:latin typeface="Century Gothic"/>
                <a:cs typeface="Century Gothic"/>
              </a:rPr>
              <a:t>an</a:t>
            </a:r>
            <a:r>
              <a:rPr sz="2000" spc="-44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u</a:t>
            </a:r>
            <a:r>
              <a:rPr sz="2000" spc="4" dirty="0" smtClean="0">
                <a:latin typeface="Century Gothic"/>
                <a:cs typeface="Century Gothic"/>
              </a:rPr>
              <a:t>n</a:t>
            </a:r>
            <a:r>
              <a:rPr sz="2000" spc="0" dirty="0" smtClean="0">
                <a:latin typeface="Century Gothic"/>
                <a:cs typeface="Century Gothic"/>
              </a:rPr>
              <a:t>o</a:t>
            </a:r>
            <a:r>
              <a:rPr sz="2000" spc="-14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o más</a:t>
            </a:r>
            <a:r>
              <a:rPr sz="2000" spc="-4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g</a:t>
            </a:r>
            <a:r>
              <a:rPr sz="2000" spc="-4" dirty="0" smtClean="0">
                <a:latin typeface="Century Gothic"/>
                <a:cs typeface="Century Gothic"/>
              </a:rPr>
              <a:t>r</a:t>
            </a:r>
            <a:r>
              <a:rPr sz="2000" spc="0" dirty="0" smtClean="0">
                <a:latin typeface="Century Gothic"/>
                <a:cs typeface="Century Gothic"/>
              </a:rPr>
              <a:t>u</a:t>
            </a:r>
            <a:r>
              <a:rPr sz="2000" spc="4" dirty="0" smtClean="0">
                <a:latin typeface="Century Gothic"/>
                <a:cs typeface="Century Gothic"/>
              </a:rPr>
              <a:t>p</a:t>
            </a:r>
            <a:r>
              <a:rPr sz="2000" spc="0" dirty="0" smtClean="0">
                <a:latin typeface="Century Gothic"/>
                <a:cs typeface="Century Gothic"/>
              </a:rPr>
              <a:t>os </a:t>
            </a:r>
            <a:r>
              <a:rPr sz="2000" spc="-4" dirty="0" smtClean="0">
                <a:latin typeface="Century Gothic"/>
                <a:cs typeface="Century Gothic"/>
              </a:rPr>
              <a:t>O</a:t>
            </a:r>
            <a:r>
              <a:rPr sz="2000" spc="0" dirty="0" smtClean="0">
                <a:latin typeface="Century Gothic"/>
                <a:cs typeface="Century Gothic"/>
              </a:rPr>
              <a:t>H</a:t>
            </a:r>
            <a:r>
              <a:rPr sz="2000" spc="-14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u</a:t>
            </a:r>
            <a:r>
              <a:rPr sz="2000" spc="4" dirty="0" smtClean="0">
                <a:latin typeface="Century Gothic"/>
                <a:cs typeface="Century Gothic"/>
              </a:rPr>
              <a:t>n</a:t>
            </a:r>
            <a:r>
              <a:rPr sz="2000" spc="0" dirty="0" smtClean="0">
                <a:latin typeface="Century Gothic"/>
                <a:cs typeface="Century Gothic"/>
              </a:rPr>
              <a:t>i</a:t>
            </a:r>
            <a:r>
              <a:rPr sz="2000" spc="-9" dirty="0" smtClean="0">
                <a:latin typeface="Century Gothic"/>
                <a:cs typeface="Century Gothic"/>
              </a:rPr>
              <a:t>d</a:t>
            </a:r>
            <a:r>
              <a:rPr sz="2000" spc="0" dirty="0" smtClean="0">
                <a:latin typeface="Century Gothic"/>
                <a:cs typeface="Century Gothic"/>
              </a:rPr>
              <a:t>os</a:t>
            </a:r>
            <a:endParaRPr sz="2000">
              <a:latin typeface="Century Gothic"/>
              <a:cs typeface="Century Gothic"/>
            </a:endParaRPr>
          </a:p>
          <a:p>
            <a:pPr marL="1460969" marR="1479874" algn="ctr">
              <a:lnSpc>
                <a:spcPts val="2210"/>
              </a:lnSpc>
              <a:spcBef>
                <a:spcPts val="1"/>
              </a:spcBef>
            </a:pPr>
            <a:r>
              <a:rPr sz="2000" spc="0" dirty="0" smtClean="0">
                <a:latin typeface="Century Gothic"/>
                <a:cs typeface="Century Gothic"/>
              </a:rPr>
              <a:t>d</a:t>
            </a:r>
            <a:r>
              <a:rPr sz="2000" spc="-9" dirty="0" smtClean="0">
                <a:latin typeface="Century Gothic"/>
                <a:cs typeface="Century Gothic"/>
              </a:rPr>
              <a:t>i</a:t>
            </a:r>
            <a:r>
              <a:rPr sz="2000" spc="0" dirty="0" smtClean="0">
                <a:latin typeface="Century Gothic"/>
                <a:cs typeface="Century Gothic"/>
              </a:rPr>
              <a:t>rec</a:t>
            </a:r>
            <a:r>
              <a:rPr sz="2000" spc="14" dirty="0" smtClean="0">
                <a:latin typeface="Century Gothic"/>
                <a:cs typeface="Century Gothic"/>
              </a:rPr>
              <a:t>t</a:t>
            </a:r>
            <a:r>
              <a:rPr sz="2000" spc="0" dirty="0" smtClean="0">
                <a:latin typeface="Century Gothic"/>
                <a:cs typeface="Century Gothic"/>
              </a:rPr>
              <a:t>am</a:t>
            </a:r>
            <a:r>
              <a:rPr sz="2000" spc="4" dirty="0" smtClean="0">
                <a:latin typeface="Century Gothic"/>
                <a:cs typeface="Century Gothic"/>
              </a:rPr>
              <a:t>e</a:t>
            </a:r>
            <a:r>
              <a:rPr sz="2000" spc="-9" dirty="0" smtClean="0">
                <a:latin typeface="Century Gothic"/>
                <a:cs typeface="Century Gothic"/>
              </a:rPr>
              <a:t>n</a:t>
            </a:r>
            <a:r>
              <a:rPr sz="2000" spc="0" dirty="0" smtClean="0">
                <a:latin typeface="Century Gothic"/>
                <a:cs typeface="Century Gothic"/>
              </a:rPr>
              <a:t>te</a:t>
            </a:r>
            <a:r>
              <a:rPr sz="2000" spc="-49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al</a:t>
            </a:r>
            <a:r>
              <a:rPr sz="2000" spc="4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an</a:t>
            </a:r>
            <a:r>
              <a:rPr sz="2000" spc="-9" dirty="0" smtClean="0">
                <a:latin typeface="Century Gothic"/>
                <a:cs typeface="Century Gothic"/>
              </a:rPr>
              <a:t>i</a:t>
            </a:r>
            <a:r>
              <a:rPr sz="2000" spc="4" dirty="0" smtClean="0">
                <a:latin typeface="Century Gothic"/>
                <a:cs typeface="Century Gothic"/>
              </a:rPr>
              <a:t>ll</a:t>
            </a:r>
            <a:r>
              <a:rPr sz="2000" spc="0" dirty="0" smtClean="0">
                <a:latin typeface="Century Gothic"/>
                <a:cs typeface="Century Gothic"/>
              </a:rPr>
              <a:t>o</a:t>
            </a:r>
            <a:r>
              <a:rPr sz="2000" spc="-14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ar</a:t>
            </a:r>
            <a:r>
              <a:rPr sz="2000" spc="-4" dirty="0" smtClean="0">
                <a:latin typeface="Century Gothic"/>
                <a:cs typeface="Century Gothic"/>
              </a:rPr>
              <a:t>o</a:t>
            </a:r>
            <a:r>
              <a:rPr sz="2000" spc="0" dirty="0" smtClean="0">
                <a:latin typeface="Century Gothic"/>
                <a:cs typeface="Century Gothic"/>
              </a:rPr>
              <a:t>má</a:t>
            </a:r>
            <a:r>
              <a:rPr sz="2000" spc="19" dirty="0" smtClean="0">
                <a:latin typeface="Century Gothic"/>
                <a:cs typeface="Century Gothic"/>
              </a:rPr>
              <a:t>t</a:t>
            </a:r>
            <a:r>
              <a:rPr sz="2000" spc="0" dirty="0" smtClean="0">
                <a:latin typeface="Century Gothic"/>
                <a:cs typeface="Century Gothic"/>
              </a:rPr>
              <a:t>ico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04036" y="3247763"/>
            <a:ext cx="7089735" cy="840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85"/>
              </a:lnSpc>
              <a:spcBef>
                <a:spcPts val="109"/>
              </a:spcBef>
            </a:pPr>
            <a:r>
              <a:rPr sz="2000" spc="0" dirty="0" smtClean="0">
                <a:latin typeface="Century Gothic"/>
                <a:cs typeface="Century Gothic"/>
              </a:rPr>
              <a:t>S</a:t>
            </a:r>
            <a:r>
              <a:rPr sz="2000" spc="-4" dirty="0" smtClean="0">
                <a:latin typeface="Century Gothic"/>
                <a:cs typeface="Century Gothic"/>
              </a:rPr>
              <a:t>o</a:t>
            </a:r>
            <a:r>
              <a:rPr sz="2000" spc="0" dirty="0" smtClean="0">
                <a:latin typeface="Century Gothic"/>
                <a:cs typeface="Century Gothic"/>
              </a:rPr>
              <a:t>n</a:t>
            </a:r>
            <a:r>
              <a:rPr sz="2000" spc="-9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a</a:t>
            </a:r>
            <a:r>
              <a:rPr sz="2000" spc="4" dirty="0" smtClean="0">
                <a:latin typeface="Century Gothic"/>
                <a:cs typeface="Century Gothic"/>
              </a:rPr>
              <a:t>l</a:t>
            </a:r>
            <a:r>
              <a:rPr sz="2000" spc="0" dirty="0" smtClean="0">
                <a:latin typeface="Century Gothic"/>
                <a:cs typeface="Century Gothic"/>
              </a:rPr>
              <a:t>coh</a:t>
            </a:r>
            <a:r>
              <a:rPr sz="2000" spc="-4" dirty="0" smtClean="0">
                <a:latin typeface="Century Gothic"/>
                <a:cs typeface="Century Gothic"/>
              </a:rPr>
              <a:t>o</a:t>
            </a:r>
            <a:r>
              <a:rPr sz="2000" spc="4" dirty="0" smtClean="0">
                <a:latin typeface="Century Gothic"/>
                <a:cs typeface="Century Gothic"/>
              </a:rPr>
              <a:t>l</a:t>
            </a:r>
            <a:r>
              <a:rPr sz="2000" spc="0" dirty="0" smtClean="0">
                <a:latin typeface="Century Gothic"/>
                <a:cs typeface="Century Gothic"/>
              </a:rPr>
              <a:t>es</a:t>
            </a:r>
            <a:r>
              <a:rPr sz="2000" spc="-29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ar</a:t>
            </a:r>
            <a:r>
              <a:rPr sz="2000" spc="-4" dirty="0" smtClean="0">
                <a:latin typeface="Century Gothic"/>
                <a:cs typeface="Century Gothic"/>
              </a:rPr>
              <a:t>o</a:t>
            </a:r>
            <a:r>
              <a:rPr sz="2000" spc="0" dirty="0" smtClean="0">
                <a:latin typeface="Century Gothic"/>
                <a:cs typeface="Century Gothic"/>
              </a:rPr>
              <a:t>má</a:t>
            </a:r>
            <a:r>
              <a:rPr sz="2000" spc="19" dirty="0" smtClean="0">
                <a:latin typeface="Century Gothic"/>
                <a:cs typeface="Century Gothic"/>
              </a:rPr>
              <a:t>t</a:t>
            </a:r>
            <a:r>
              <a:rPr sz="2000" spc="0" dirty="0" smtClean="0">
                <a:latin typeface="Century Gothic"/>
                <a:cs typeface="Century Gothic"/>
              </a:rPr>
              <a:t>ic</a:t>
            </a:r>
            <a:r>
              <a:rPr sz="2000" spc="-9" dirty="0" smtClean="0">
                <a:latin typeface="Century Gothic"/>
                <a:cs typeface="Century Gothic"/>
              </a:rPr>
              <a:t>o</a:t>
            </a:r>
            <a:r>
              <a:rPr sz="2000" spc="0" dirty="0" smtClean="0">
                <a:latin typeface="Century Gothic"/>
                <a:cs typeface="Century Gothic"/>
              </a:rPr>
              <a:t>s.</a:t>
            </a:r>
            <a:r>
              <a:rPr sz="2000" spc="-25" dirty="0" smtClean="0">
                <a:latin typeface="Century Gothic"/>
                <a:cs typeface="Century Gothic"/>
              </a:rPr>
              <a:t> </a:t>
            </a:r>
            <a:r>
              <a:rPr sz="2000" spc="-39" dirty="0" smtClean="0">
                <a:latin typeface="Century Gothic"/>
                <a:cs typeface="Century Gothic"/>
              </a:rPr>
              <a:t>V</a:t>
            </a:r>
            <a:r>
              <a:rPr sz="2000" spc="0" dirty="0" smtClean="0">
                <a:latin typeface="Century Gothic"/>
                <a:cs typeface="Century Gothic"/>
              </a:rPr>
              <a:t>ar</a:t>
            </a:r>
            <a:r>
              <a:rPr sz="2000" spc="-9" dirty="0" smtClean="0">
                <a:latin typeface="Century Gothic"/>
                <a:cs typeface="Century Gothic"/>
              </a:rPr>
              <a:t>i</a:t>
            </a:r>
            <a:r>
              <a:rPr sz="2000" spc="0" dirty="0" smtClean="0">
                <a:latin typeface="Century Gothic"/>
                <a:cs typeface="Century Gothic"/>
              </a:rPr>
              <a:t>as</a:t>
            </a:r>
            <a:r>
              <a:rPr sz="2000" spc="34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de sus</a:t>
            </a:r>
            <a:r>
              <a:rPr sz="2000" spc="-4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pr</a:t>
            </a:r>
            <a:r>
              <a:rPr sz="2000" spc="-4" dirty="0" smtClean="0">
                <a:latin typeface="Century Gothic"/>
                <a:cs typeface="Century Gothic"/>
              </a:rPr>
              <a:t>o</a:t>
            </a:r>
            <a:r>
              <a:rPr sz="2000" spc="0" dirty="0" smtClean="0">
                <a:latin typeface="Century Gothic"/>
                <a:cs typeface="Century Gothic"/>
              </a:rPr>
              <a:t>pieda</a:t>
            </a:r>
            <a:r>
              <a:rPr sz="2000" spc="-9" dirty="0" smtClean="0">
                <a:latin typeface="Century Gothic"/>
                <a:cs typeface="Century Gothic"/>
              </a:rPr>
              <a:t>d</a:t>
            </a:r>
            <a:r>
              <a:rPr sz="2000" spc="0" dirty="0" smtClean="0">
                <a:latin typeface="Century Gothic"/>
                <a:cs typeface="Century Gothic"/>
              </a:rPr>
              <a:t>es</a:t>
            </a:r>
            <a:r>
              <a:rPr sz="2000" spc="-4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son</a:t>
            </a:r>
            <a:endParaRPr sz="2000">
              <a:latin typeface="Century Gothic"/>
              <a:cs typeface="Century Gothic"/>
            </a:endParaRPr>
          </a:p>
          <a:p>
            <a:pPr marL="474229" marR="495955" algn="ctr">
              <a:lnSpc>
                <a:spcPts val="2210"/>
              </a:lnSpc>
              <a:spcBef>
                <a:spcPts val="1"/>
              </a:spcBef>
            </a:pPr>
            <a:r>
              <a:rPr sz="2000" spc="0" dirty="0" smtClean="0">
                <a:latin typeface="Century Gothic"/>
                <a:cs typeface="Century Gothic"/>
              </a:rPr>
              <a:t>aná</a:t>
            </a:r>
            <a:r>
              <a:rPr sz="2000" spc="4" dirty="0" smtClean="0">
                <a:latin typeface="Century Gothic"/>
                <a:cs typeface="Century Gothic"/>
              </a:rPr>
              <a:t>l</a:t>
            </a:r>
            <a:r>
              <a:rPr sz="2000" spc="0" dirty="0" smtClean="0">
                <a:latin typeface="Century Gothic"/>
                <a:cs typeface="Century Gothic"/>
              </a:rPr>
              <a:t>o</a:t>
            </a:r>
            <a:r>
              <a:rPr sz="2000" spc="-9" dirty="0" smtClean="0">
                <a:latin typeface="Century Gothic"/>
                <a:cs typeface="Century Gothic"/>
              </a:rPr>
              <a:t>g</a:t>
            </a:r>
            <a:r>
              <a:rPr sz="2000" spc="0" dirty="0" smtClean="0">
                <a:latin typeface="Century Gothic"/>
                <a:cs typeface="Century Gothic"/>
              </a:rPr>
              <a:t>as</a:t>
            </a:r>
            <a:r>
              <a:rPr sz="2000" spc="-25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a las</a:t>
            </a:r>
            <a:r>
              <a:rPr sz="2000" spc="-9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de</a:t>
            </a:r>
            <a:r>
              <a:rPr sz="2000" spc="-9" dirty="0" smtClean="0">
                <a:latin typeface="Century Gothic"/>
                <a:cs typeface="Century Gothic"/>
              </a:rPr>
              <a:t> </a:t>
            </a:r>
            <a:r>
              <a:rPr sz="2000" spc="4" dirty="0" smtClean="0">
                <a:latin typeface="Century Gothic"/>
                <a:cs typeface="Century Gothic"/>
              </a:rPr>
              <a:t>l</a:t>
            </a:r>
            <a:r>
              <a:rPr sz="2000" spc="0" dirty="0" smtClean="0">
                <a:latin typeface="Century Gothic"/>
                <a:cs typeface="Century Gothic"/>
              </a:rPr>
              <a:t>os </a:t>
            </a:r>
            <a:r>
              <a:rPr sz="2000" spc="-4" dirty="0" smtClean="0">
                <a:latin typeface="Century Gothic"/>
                <a:cs typeface="Century Gothic"/>
              </a:rPr>
              <a:t>a</a:t>
            </a:r>
            <a:r>
              <a:rPr sz="2000" spc="4" dirty="0" smtClean="0">
                <a:latin typeface="Century Gothic"/>
                <a:cs typeface="Century Gothic"/>
              </a:rPr>
              <a:t>l</a:t>
            </a:r>
            <a:r>
              <a:rPr sz="2000" spc="0" dirty="0" smtClean="0">
                <a:latin typeface="Century Gothic"/>
                <a:cs typeface="Century Gothic"/>
              </a:rPr>
              <a:t>coh</a:t>
            </a:r>
            <a:r>
              <a:rPr sz="2000" spc="-4" dirty="0" smtClean="0">
                <a:latin typeface="Century Gothic"/>
                <a:cs typeface="Century Gothic"/>
              </a:rPr>
              <a:t>o</a:t>
            </a:r>
            <a:r>
              <a:rPr sz="2000" spc="4" dirty="0" smtClean="0">
                <a:latin typeface="Century Gothic"/>
                <a:cs typeface="Century Gothic"/>
              </a:rPr>
              <a:t>l</a:t>
            </a:r>
            <a:r>
              <a:rPr sz="2000" spc="0" dirty="0" smtClean="0">
                <a:latin typeface="Century Gothic"/>
                <a:cs typeface="Century Gothic"/>
              </a:rPr>
              <a:t>es</a:t>
            </a:r>
            <a:r>
              <a:rPr sz="2000" spc="-29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a</a:t>
            </a:r>
            <a:r>
              <a:rPr sz="2000" spc="4" dirty="0" smtClean="0">
                <a:latin typeface="Century Gothic"/>
                <a:cs typeface="Century Gothic"/>
              </a:rPr>
              <a:t>l</a:t>
            </a:r>
            <a:r>
              <a:rPr sz="2000" spc="0" dirty="0" smtClean="0">
                <a:latin typeface="Century Gothic"/>
                <a:cs typeface="Century Gothic"/>
              </a:rPr>
              <a:t>i</a:t>
            </a:r>
            <a:r>
              <a:rPr sz="2000" spc="-9" dirty="0" smtClean="0">
                <a:latin typeface="Century Gothic"/>
                <a:cs typeface="Century Gothic"/>
              </a:rPr>
              <a:t>f</a:t>
            </a:r>
            <a:r>
              <a:rPr sz="2000" spc="0" dirty="0" smtClean="0">
                <a:latin typeface="Century Gothic"/>
                <a:cs typeface="Century Gothic"/>
              </a:rPr>
              <a:t>á</a:t>
            </a:r>
            <a:r>
              <a:rPr sz="2000" spc="14" dirty="0" smtClean="0">
                <a:latin typeface="Century Gothic"/>
                <a:cs typeface="Century Gothic"/>
              </a:rPr>
              <a:t>t</a:t>
            </a:r>
            <a:r>
              <a:rPr sz="2000" spc="0" dirty="0" smtClean="0">
                <a:latin typeface="Century Gothic"/>
                <a:cs typeface="Century Gothic"/>
              </a:rPr>
              <a:t>ic</a:t>
            </a:r>
            <a:r>
              <a:rPr sz="2000" spc="-9" dirty="0" smtClean="0">
                <a:latin typeface="Century Gothic"/>
                <a:cs typeface="Century Gothic"/>
              </a:rPr>
              <a:t>o</a:t>
            </a:r>
            <a:r>
              <a:rPr sz="2000" spc="0" dirty="0" smtClean="0">
                <a:latin typeface="Century Gothic"/>
                <a:cs typeface="Century Gothic"/>
              </a:rPr>
              <a:t>s,</a:t>
            </a:r>
            <a:r>
              <a:rPr sz="2000" spc="-14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p</a:t>
            </a:r>
            <a:r>
              <a:rPr sz="2000" spc="4" dirty="0" smtClean="0">
                <a:latin typeface="Century Gothic"/>
                <a:cs typeface="Century Gothic"/>
              </a:rPr>
              <a:t>e</a:t>
            </a:r>
            <a:r>
              <a:rPr sz="2000" spc="0" dirty="0" smtClean="0">
                <a:latin typeface="Century Gothic"/>
                <a:cs typeface="Century Gothic"/>
              </a:rPr>
              <a:t>ro</a:t>
            </a:r>
            <a:r>
              <a:rPr sz="2000" spc="-19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se d</a:t>
            </a:r>
            <a:r>
              <a:rPr sz="2000" spc="-9" dirty="0" smtClean="0">
                <a:latin typeface="Century Gothic"/>
                <a:cs typeface="Century Gothic"/>
              </a:rPr>
              <a:t>i</a:t>
            </a:r>
            <a:r>
              <a:rPr sz="2000" spc="0" dirty="0" smtClean="0">
                <a:latin typeface="Century Gothic"/>
                <a:cs typeface="Century Gothic"/>
              </a:rPr>
              <a:t>ferencian</a:t>
            </a:r>
            <a:r>
              <a:rPr sz="2000" spc="-24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en</a:t>
            </a:r>
            <a:r>
              <a:rPr sz="2000" spc="-9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m</a:t>
            </a:r>
            <a:r>
              <a:rPr sz="2000" spc="9" dirty="0" smtClean="0">
                <a:latin typeface="Century Gothic"/>
                <a:cs typeface="Century Gothic"/>
              </a:rPr>
              <a:t>u</a:t>
            </a:r>
            <a:r>
              <a:rPr sz="2000" spc="0" dirty="0" smtClean="0">
                <a:latin typeface="Century Gothic"/>
                <a:cs typeface="Century Gothic"/>
              </a:rPr>
              <a:t>chas</a:t>
            </a:r>
            <a:r>
              <a:rPr sz="2000" spc="-19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o</a:t>
            </a:r>
            <a:r>
              <a:rPr sz="2000" spc="9" dirty="0" smtClean="0">
                <a:latin typeface="Century Gothic"/>
                <a:cs typeface="Century Gothic"/>
              </a:rPr>
              <a:t>t</a:t>
            </a:r>
            <a:r>
              <a:rPr sz="2000" spc="0" dirty="0" smtClean="0">
                <a:latin typeface="Century Gothic"/>
                <a:cs typeface="Century Gothic"/>
              </a:rPr>
              <a:t>ras.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8458" y="4409051"/>
            <a:ext cx="7027660" cy="15115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85"/>
              </a:lnSpc>
              <a:spcBef>
                <a:spcPts val="109"/>
              </a:spcBef>
            </a:pPr>
            <a:r>
              <a:rPr sz="2000" spc="0" dirty="0" smtClean="0">
                <a:latin typeface="Century Gothic"/>
                <a:cs typeface="Century Gothic"/>
              </a:rPr>
              <a:t>Son</a:t>
            </a:r>
            <a:r>
              <a:rPr sz="2000" spc="-9" dirty="0" smtClean="0">
                <a:latin typeface="Century Gothic"/>
                <a:cs typeface="Century Gothic"/>
              </a:rPr>
              <a:t> </a:t>
            </a:r>
            <a:r>
              <a:rPr sz="2000" spc="4" dirty="0" smtClean="0">
                <a:latin typeface="Century Gothic"/>
                <a:cs typeface="Century Gothic"/>
              </a:rPr>
              <a:t>u</a:t>
            </a:r>
            <a:r>
              <a:rPr sz="2000" spc="0" dirty="0" smtClean="0">
                <a:latin typeface="Century Gothic"/>
                <a:cs typeface="Century Gothic"/>
              </a:rPr>
              <a:t>na</a:t>
            </a:r>
            <a:r>
              <a:rPr sz="2000" spc="-4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a</a:t>
            </a:r>
            <a:r>
              <a:rPr sz="2000" spc="4" dirty="0" smtClean="0">
                <a:latin typeface="Century Gothic"/>
                <a:cs typeface="Century Gothic"/>
              </a:rPr>
              <a:t>m</a:t>
            </a:r>
            <a:r>
              <a:rPr sz="2000" spc="0" dirty="0" smtClean="0">
                <a:latin typeface="Century Gothic"/>
                <a:cs typeface="Century Gothic"/>
              </a:rPr>
              <a:t>p</a:t>
            </a:r>
            <a:r>
              <a:rPr sz="2000" spc="4" dirty="0" smtClean="0">
                <a:latin typeface="Century Gothic"/>
                <a:cs typeface="Century Gothic"/>
              </a:rPr>
              <a:t>l</a:t>
            </a:r>
            <a:r>
              <a:rPr sz="2000" spc="0" dirty="0" smtClean="0">
                <a:latin typeface="Century Gothic"/>
                <a:cs typeface="Century Gothic"/>
              </a:rPr>
              <a:t>ia</a:t>
            </a:r>
            <a:r>
              <a:rPr sz="2000" spc="-29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familia q</a:t>
            </a:r>
            <a:r>
              <a:rPr sz="2000" spc="9" dirty="0" smtClean="0">
                <a:latin typeface="Century Gothic"/>
                <a:cs typeface="Century Gothic"/>
              </a:rPr>
              <a:t>u</a:t>
            </a:r>
            <a:r>
              <a:rPr sz="2000" spc="0" dirty="0" smtClean="0">
                <a:latin typeface="Century Gothic"/>
                <a:cs typeface="Century Gothic"/>
              </a:rPr>
              <a:t>e</a:t>
            </a:r>
            <a:r>
              <a:rPr sz="2000" spc="-19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con </a:t>
            </a:r>
            <a:r>
              <a:rPr sz="2000" spc="4" dirty="0" smtClean="0">
                <a:latin typeface="Century Gothic"/>
                <a:cs typeface="Century Gothic"/>
              </a:rPr>
              <a:t>m</a:t>
            </a:r>
            <a:r>
              <a:rPr sz="2000" spc="0" dirty="0" smtClean="0">
                <a:latin typeface="Century Gothic"/>
                <a:cs typeface="Century Gothic"/>
              </a:rPr>
              <a:t>ás</a:t>
            </a:r>
            <a:r>
              <a:rPr sz="2000" spc="-4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de</a:t>
            </a:r>
            <a:r>
              <a:rPr sz="2000" spc="-29" dirty="0" smtClean="0">
                <a:latin typeface="Century Gothic"/>
                <a:cs typeface="Century Gothic"/>
              </a:rPr>
              <a:t> </a:t>
            </a:r>
            <a:r>
              <a:rPr sz="2000" spc="4" dirty="0" smtClean="0">
                <a:latin typeface="Century Gothic"/>
                <a:cs typeface="Century Gothic"/>
              </a:rPr>
              <a:t>4</a:t>
            </a:r>
            <a:r>
              <a:rPr sz="2000" spc="-14" dirty="0" smtClean="0">
                <a:latin typeface="Century Gothic"/>
                <a:cs typeface="Century Gothic"/>
              </a:rPr>
              <a:t>.</a:t>
            </a:r>
            <a:r>
              <a:rPr sz="2000" spc="9" dirty="0" smtClean="0">
                <a:latin typeface="Century Gothic"/>
                <a:cs typeface="Century Gothic"/>
              </a:rPr>
              <a:t>50</a:t>
            </a:r>
            <a:r>
              <a:rPr sz="2000" spc="0" dirty="0" smtClean="0">
                <a:latin typeface="Century Gothic"/>
                <a:cs typeface="Century Gothic"/>
              </a:rPr>
              <a:t>0</a:t>
            </a:r>
            <a:r>
              <a:rPr sz="2000" spc="-9" dirty="0" smtClean="0">
                <a:latin typeface="Century Gothic"/>
                <a:cs typeface="Century Gothic"/>
              </a:rPr>
              <a:t> </a:t>
            </a:r>
            <a:r>
              <a:rPr sz="2000" spc="4" dirty="0" smtClean="0">
                <a:latin typeface="Century Gothic"/>
                <a:cs typeface="Century Gothic"/>
              </a:rPr>
              <a:t>m</a:t>
            </a:r>
            <a:r>
              <a:rPr sz="2000" spc="0" dirty="0" smtClean="0">
                <a:latin typeface="Century Gothic"/>
                <a:cs typeface="Century Gothic"/>
              </a:rPr>
              <a:t>ie</a:t>
            </a:r>
            <a:r>
              <a:rPr sz="2000" spc="9" dirty="0" smtClean="0">
                <a:latin typeface="Century Gothic"/>
                <a:cs typeface="Century Gothic"/>
              </a:rPr>
              <a:t>m</a:t>
            </a:r>
            <a:r>
              <a:rPr sz="2000" spc="0" dirty="0" smtClean="0">
                <a:latin typeface="Century Gothic"/>
                <a:cs typeface="Century Gothic"/>
              </a:rPr>
              <a:t>bros.</a:t>
            </a:r>
            <a:endParaRPr sz="2000">
              <a:latin typeface="Century Gothic"/>
              <a:cs typeface="Century Gothic"/>
            </a:endParaRPr>
          </a:p>
          <a:p>
            <a:pPr marL="367295" marR="380665" indent="-5650" algn="ctr">
              <a:lnSpc>
                <a:spcPts val="2210"/>
              </a:lnSpc>
              <a:spcBef>
                <a:spcPts val="1"/>
              </a:spcBef>
            </a:pPr>
            <a:r>
              <a:rPr sz="2000" spc="0" dirty="0" smtClean="0">
                <a:latin typeface="Century Gothic"/>
                <a:cs typeface="Century Gothic"/>
              </a:rPr>
              <a:t>D</a:t>
            </a:r>
            <a:r>
              <a:rPr sz="2000" spc="4" dirty="0" smtClean="0">
                <a:latin typeface="Century Gothic"/>
                <a:cs typeface="Century Gothic"/>
              </a:rPr>
              <a:t>e</a:t>
            </a:r>
            <a:r>
              <a:rPr sz="2000" spc="0" dirty="0" smtClean="0">
                <a:latin typeface="Century Gothic"/>
                <a:cs typeface="Century Gothic"/>
              </a:rPr>
              <a:t>n</a:t>
            </a:r>
            <a:r>
              <a:rPr sz="2000" spc="19" dirty="0" smtClean="0">
                <a:latin typeface="Century Gothic"/>
                <a:cs typeface="Century Gothic"/>
              </a:rPr>
              <a:t>t</a:t>
            </a:r>
            <a:r>
              <a:rPr sz="2000" spc="0" dirty="0" smtClean="0">
                <a:latin typeface="Century Gothic"/>
                <a:cs typeface="Century Gothic"/>
              </a:rPr>
              <a:t>ro</a:t>
            </a:r>
            <a:r>
              <a:rPr sz="2000" spc="-39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de</a:t>
            </a:r>
            <a:r>
              <a:rPr sz="2000" spc="-4" dirty="0" smtClean="0">
                <a:latin typeface="Century Gothic"/>
                <a:cs typeface="Century Gothic"/>
              </a:rPr>
              <a:t> </a:t>
            </a:r>
            <a:r>
              <a:rPr sz="2000" spc="4" dirty="0" smtClean="0">
                <a:latin typeface="Century Gothic"/>
                <a:cs typeface="Century Gothic"/>
              </a:rPr>
              <a:t>e</a:t>
            </a:r>
            <a:r>
              <a:rPr sz="2000" spc="0" dirty="0" smtClean="0">
                <a:latin typeface="Century Gothic"/>
                <a:cs typeface="Century Gothic"/>
              </a:rPr>
              <a:t>s</a:t>
            </a:r>
            <a:r>
              <a:rPr sz="2000" spc="19" dirty="0" smtClean="0">
                <a:latin typeface="Century Gothic"/>
                <a:cs typeface="Century Gothic"/>
              </a:rPr>
              <a:t>t</a:t>
            </a:r>
            <a:r>
              <a:rPr sz="2000" spc="0" dirty="0" smtClean="0">
                <a:latin typeface="Century Gothic"/>
                <a:cs typeface="Century Gothic"/>
              </a:rPr>
              <a:t>e</a:t>
            </a:r>
            <a:r>
              <a:rPr sz="2000" spc="-29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gru</a:t>
            </a:r>
            <a:r>
              <a:rPr sz="2000" spc="4" dirty="0" smtClean="0">
                <a:latin typeface="Century Gothic"/>
                <a:cs typeface="Century Gothic"/>
              </a:rPr>
              <a:t>p</a:t>
            </a:r>
            <a:r>
              <a:rPr sz="2000" spc="0" dirty="0" smtClean="0">
                <a:latin typeface="Century Gothic"/>
                <a:cs typeface="Century Gothic"/>
              </a:rPr>
              <a:t>o es</a:t>
            </a:r>
            <a:r>
              <a:rPr sz="2000" spc="19" dirty="0" smtClean="0">
                <a:latin typeface="Century Gothic"/>
                <a:cs typeface="Century Gothic"/>
              </a:rPr>
              <a:t>t</a:t>
            </a:r>
            <a:r>
              <a:rPr sz="2000" spc="0" dirty="0" smtClean="0">
                <a:latin typeface="Century Gothic"/>
                <a:cs typeface="Century Gothic"/>
              </a:rPr>
              <a:t>án</a:t>
            </a:r>
            <a:r>
              <a:rPr sz="2000" spc="-29" dirty="0" smtClean="0">
                <a:latin typeface="Century Gothic"/>
                <a:cs typeface="Century Gothic"/>
              </a:rPr>
              <a:t> </a:t>
            </a:r>
            <a:r>
              <a:rPr sz="2000" spc="4" dirty="0" smtClean="0">
                <a:latin typeface="Century Gothic"/>
                <a:cs typeface="Century Gothic"/>
              </a:rPr>
              <a:t>l</a:t>
            </a:r>
            <a:r>
              <a:rPr sz="2000" spc="0" dirty="0" smtClean="0">
                <a:latin typeface="Century Gothic"/>
                <a:cs typeface="Century Gothic"/>
              </a:rPr>
              <a:t>os</a:t>
            </a:r>
            <a:r>
              <a:rPr sz="2000" spc="-9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ácidos fe</a:t>
            </a:r>
            <a:r>
              <a:rPr sz="2000" spc="4" dirty="0" smtClean="0">
                <a:latin typeface="Century Gothic"/>
                <a:cs typeface="Century Gothic"/>
              </a:rPr>
              <a:t>n</a:t>
            </a:r>
            <a:r>
              <a:rPr sz="2000" spc="0" dirty="0" smtClean="0">
                <a:latin typeface="Century Gothic"/>
                <a:cs typeface="Century Gothic"/>
              </a:rPr>
              <a:t>ólicos,</a:t>
            </a:r>
            <a:r>
              <a:rPr sz="2000" spc="-19" dirty="0" smtClean="0">
                <a:latin typeface="Century Gothic"/>
                <a:cs typeface="Century Gothic"/>
              </a:rPr>
              <a:t> </a:t>
            </a:r>
            <a:r>
              <a:rPr sz="2000" spc="-9" dirty="0" smtClean="0">
                <a:latin typeface="Century Gothic"/>
                <a:cs typeface="Century Gothic"/>
              </a:rPr>
              <a:t>f</a:t>
            </a:r>
            <a:r>
              <a:rPr sz="2000" spc="4" dirty="0" smtClean="0">
                <a:latin typeface="Century Gothic"/>
                <a:cs typeface="Century Gothic"/>
              </a:rPr>
              <a:t>l</a:t>
            </a:r>
            <a:r>
              <a:rPr sz="2000" spc="0" dirty="0" smtClean="0">
                <a:latin typeface="Century Gothic"/>
                <a:cs typeface="Century Gothic"/>
              </a:rPr>
              <a:t>a</a:t>
            </a:r>
            <a:r>
              <a:rPr sz="2000" spc="19" dirty="0" smtClean="0">
                <a:latin typeface="Century Gothic"/>
                <a:cs typeface="Century Gothic"/>
              </a:rPr>
              <a:t>v</a:t>
            </a:r>
            <a:r>
              <a:rPr sz="2000" spc="0" dirty="0" smtClean="0">
                <a:latin typeface="Century Gothic"/>
                <a:cs typeface="Century Gothic"/>
              </a:rPr>
              <a:t>onoi</a:t>
            </a:r>
            <a:r>
              <a:rPr sz="2000" spc="-4" dirty="0" smtClean="0">
                <a:latin typeface="Century Gothic"/>
                <a:cs typeface="Century Gothic"/>
              </a:rPr>
              <a:t>d</a:t>
            </a:r>
            <a:r>
              <a:rPr sz="2000" spc="4" dirty="0" smtClean="0">
                <a:latin typeface="Century Gothic"/>
                <a:cs typeface="Century Gothic"/>
              </a:rPr>
              <a:t>e</a:t>
            </a:r>
            <a:r>
              <a:rPr sz="2000" spc="0" dirty="0" smtClean="0">
                <a:latin typeface="Century Gothic"/>
                <a:cs typeface="Century Gothic"/>
              </a:rPr>
              <a:t>s,</a:t>
            </a:r>
            <a:r>
              <a:rPr sz="2000" spc="-19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an</a:t>
            </a:r>
            <a:r>
              <a:rPr sz="2000" spc="19" dirty="0" smtClean="0">
                <a:latin typeface="Century Gothic"/>
                <a:cs typeface="Century Gothic"/>
              </a:rPr>
              <a:t>t</a:t>
            </a:r>
            <a:r>
              <a:rPr sz="2000" spc="0" dirty="0" smtClean="0">
                <a:latin typeface="Century Gothic"/>
                <a:cs typeface="Century Gothic"/>
              </a:rPr>
              <a:t>ocianos,</a:t>
            </a:r>
            <a:r>
              <a:rPr sz="2000" spc="526" dirty="0" smtClean="0">
                <a:latin typeface="Century Gothic"/>
                <a:cs typeface="Century Gothic"/>
              </a:rPr>
              <a:t> </a:t>
            </a:r>
            <a:r>
              <a:rPr sz="2000" spc="14" dirty="0" smtClean="0">
                <a:latin typeface="Century Gothic"/>
                <a:cs typeface="Century Gothic"/>
              </a:rPr>
              <a:t>t</a:t>
            </a:r>
            <a:r>
              <a:rPr sz="2000" spc="0" dirty="0" smtClean="0">
                <a:latin typeface="Century Gothic"/>
                <a:cs typeface="Century Gothic"/>
              </a:rPr>
              <a:t>aninos condensados,</a:t>
            </a:r>
            <a:r>
              <a:rPr sz="2000" spc="-25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curcomin</a:t>
            </a:r>
            <a:r>
              <a:rPr sz="2000" spc="-4" dirty="0" smtClean="0">
                <a:latin typeface="Century Gothic"/>
                <a:cs typeface="Century Gothic"/>
              </a:rPr>
              <a:t>o</a:t>
            </a:r>
            <a:r>
              <a:rPr sz="2000" spc="0" dirty="0" smtClean="0">
                <a:latin typeface="Century Gothic"/>
                <a:cs typeface="Century Gothic"/>
              </a:rPr>
              <a:t>i</a:t>
            </a:r>
            <a:r>
              <a:rPr sz="2000" spc="-9" dirty="0" smtClean="0">
                <a:latin typeface="Century Gothic"/>
                <a:cs typeface="Century Gothic"/>
              </a:rPr>
              <a:t>d</a:t>
            </a:r>
            <a:r>
              <a:rPr sz="2000" spc="4" dirty="0" smtClean="0">
                <a:latin typeface="Century Gothic"/>
                <a:cs typeface="Century Gothic"/>
              </a:rPr>
              <a:t>e</a:t>
            </a:r>
            <a:r>
              <a:rPr sz="2000" spc="0" dirty="0" smtClean="0">
                <a:latin typeface="Century Gothic"/>
                <a:cs typeface="Century Gothic"/>
              </a:rPr>
              <a:t>s,</a:t>
            </a:r>
            <a:r>
              <a:rPr sz="2000" spc="-19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en</a:t>
            </a:r>
            <a:r>
              <a:rPr sz="2000" spc="19" dirty="0" smtClean="0">
                <a:latin typeface="Century Gothic"/>
                <a:cs typeface="Century Gothic"/>
              </a:rPr>
              <a:t>t</a:t>
            </a:r>
            <a:r>
              <a:rPr sz="2000" spc="0" dirty="0" smtClean="0">
                <a:latin typeface="Century Gothic"/>
                <a:cs typeface="Century Gothic"/>
              </a:rPr>
              <a:t>re</a:t>
            </a:r>
            <a:r>
              <a:rPr sz="2000" spc="-34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m</a:t>
            </a:r>
            <a:r>
              <a:rPr sz="2000" spc="9" dirty="0" smtClean="0">
                <a:latin typeface="Century Gothic"/>
                <a:cs typeface="Century Gothic"/>
              </a:rPr>
              <a:t>u</a:t>
            </a:r>
            <a:r>
              <a:rPr sz="2000" spc="0" dirty="0" smtClean="0">
                <a:latin typeface="Century Gothic"/>
                <a:cs typeface="Century Gothic"/>
              </a:rPr>
              <a:t>chos</a:t>
            </a:r>
            <a:r>
              <a:rPr sz="2000" spc="-25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o</a:t>
            </a:r>
            <a:r>
              <a:rPr sz="2000" spc="9" dirty="0" smtClean="0">
                <a:latin typeface="Century Gothic"/>
                <a:cs typeface="Century Gothic"/>
              </a:rPr>
              <a:t>t</a:t>
            </a:r>
            <a:r>
              <a:rPr sz="2000" spc="0" dirty="0" smtClean="0">
                <a:latin typeface="Century Gothic"/>
                <a:cs typeface="Century Gothic"/>
              </a:rPr>
              <a:t>r</a:t>
            </a:r>
            <a:r>
              <a:rPr sz="2000" spc="-4" dirty="0" smtClean="0">
                <a:latin typeface="Century Gothic"/>
                <a:cs typeface="Century Gothic"/>
              </a:rPr>
              <a:t>o</a:t>
            </a:r>
            <a:r>
              <a:rPr sz="2000" spc="0" dirty="0" smtClean="0">
                <a:latin typeface="Century Gothic"/>
                <a:cs typeface="Century Gothic"/>
              </a:rPr>
              <a:t>s.</a:t>
            </a:r>
            <a:endParaRPr sz="2000">
              <a:latin typeface="Century Gothic"/>
              <a:cs typeface="Century Gothic"/>
            </a:endParaRPr>
          </a:p>
          <a:p>
            <a:pPr marL="1006563" marR="1024147" algn="ctr">
              <a:lnSpc>
                <a:spcPct val="102172"/>
              </a:lnSpc>
              <a:spcBef>
                <a:spcPts val="507"/>
              </a:spcBef>
            </a:pPr>
            <a:r>
              <a:rPr sz="2000" spc="0" dirty="0" smtClean="0">
                <a:latin typeface="Century Gothic"/>
                <a:cs typeface="Century Gothic"/>
              </a:rPr>
              <a:t>Son</a:t>
            </a:r>
            <a:r>
              <a:rPr sz="2000" spc="-9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de</a:t>
            </a:r>
            <a:r>
              <a:rPr sz="2000" spc="-4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gran </a:t>
            </a:r>
            <a:r>
              <a:rPr sz="2000" spc="-9" dirty="0" smtClean="0">
                <a:latin typeface="Century Gothic"/>
                <a:cs typeface="Century Gothic"/>
              </a:rPr>
              <a:t>i</a:t>
            </a:r>
            <a:r>
              <a:rPr sz="2000" spc="4" dirty="0" smtClean="0">
                <a:latin typeface="Century Gothic"/>
                <a:cs typeface="Century Gothic"/>
              </a:rPr>
              <a:t>m</a:t>
            </a:r>
            <a:r>
              <a:rPr sz="2000" spc="0" dirty="0" smtClean="0">
                <a:latin typeface="Century Gothic"/>
                <a:cs typeface="Century Gothic"/>
              </a:rPr>
              <a:t>por</a:t>
            </a:r>
            <a:r>
              <a:rPr sz="2000" spc="14" dirty="0" smtClean="0">
                <a:latin typeface="Century Gothic"/>
                <a:cs typeface="Century Gothic"/>
              </a:rPr>
              <a:t>t</a:t>
            </a:r>
            <a:r>
              <a:rPr sz="2000" spc="0" dirty="0" smtClean="0">
                <a:latin typeface="Century Gothic"/>
                <a:cs typeface="Century Gothic"/>
              </a:rPr>
              <a:t>an</a:t>
            </a:r>
            <a:r>
              <a:rPr sz="2000" spc="4" dirty="0" smtClean="0">
                <a:latin typeface="Century Gothic"/>
                <a:cs typeface="Century Gothic"/>
              </a:rPr>
              <a:t>c</a:t>
            </a:r>
            <a:r>
              <a:rPr sz="2000" spc="0" dirty="0" smtClean="0">
                <a:latin typeface="Century Gothic"/>
                <a:cs typeface="Century Gothic"/>
              </a:rPr>
              <a:t>ia</a:t>
            </a:r>
            <a:r>
              <a:rPr sz="2000" spc="-29" dirty="0" smtClean="0">
                <a:latin typeface="Century Gothic"/>
                <a:cs typeface="Century Gothic"/>
              </a:rPr>
              <a:t> </a:t>
            </a:r>
            <a:r>
              <a:rPr sz="2000" spc="4" dirty="0" smtClean="0">
                <a:latin typeface="Century Gothic"/>
                <a:cs typeface="Century Gothic"/>
              </a:rPr>
              <a:t>e</a:t>
            </a:r>
            <a:r>
              <a:rPr sz="2000" spc="0" dirty="0" smtClean="0">
                <a:latin typeface="Century Gothic"/>
                <a:cs typeface="Century Gothic"/>
              </a:rPr>
              <a:t>n</a:t>
            </a:r>
            <a:r>
              <a:rPr sz="2000" spc="-9" dirty="0" smtClean="0">
                <a:latin typeface="Century Gothic"/>
                <a:cs typeface="Century Gothic"/>
              </a:rPr>
              <a:t> </a:t>
            </a:r>
            <a:r>
              <a:rPr sz="2000" spc="4" dirty="0" smtClean="0">
                <a:latin typeface="Century Gothic"/>
                <a:cs typeface="Century Gothic"/>
              </a:rPr>
              <a:t>l</a:t>
            </a:r>
            <a:r>
              <a:rPr sz="2000" spc="0" dirty="0" smtClean="0">
                <a:latin typeface="Century Gothic"/>
                <a:cs typeface="Century Gothic"/>
              </a:rPr>
              <a:t>a </a:t>
            </a:r>
            <a:r>
              <a:rPr sz="2000" spc="-4" dirty="0" smtClean="0">
                <a:latin typeface="Century Gothic"/>
                <a:cs typeface="Century Gothic"/>
              </a:rPr>
              <a:t>i</a:t>
            </a:r>
            <a:r>
              <a:rPr sz="2000" spc="0" dirty="0" smtClean="0">
                <a:latin typeface="Century Gothic"/>
                <a:cs typeface="Century Gothic"/>
              </a:rPr>
              <a:t>nd</a:t>
            </a:r>
            <a:r>
              <a:rPr sz="2000" spc="9" dirty="0" smtClean="0">
                <a:latin typeface="Century Gothic"/>
                <a:cs typeface="Century Gothic"/>
              </a:rPr>
              <a:t>u</a:t>
            </a:r>
            <a:r>
              <a:rPr sz="2000" spc="0" dirty="0" smtClean="0">
                <a:latin typeface="Century Gothic"/>
                <a:cs typeface="Century Gothic"/>
              </a:rPr>
              <a:t>s</a:t>
            </a:r>
            <a:r>
              <a:rPr sz="2000" spc="19" dirty="0" smtClean="0">
                <a:latin typeface="Century Gothic"/>
                <a:cs typeface="Century Gothic"/>
              </a:rPr>
              <a:t>t</a:t>
            </a:r>
            <a:r>
              <a:rPr sz="2000" spc="0" dirty="0" smtClean="0">
                <a:latin typeface="Century Gothic"/>
                <a:cs typeface="Century Gothic"/>
              </a:rPr>
              <a:t>r</a:t>
            </a:r>
            <a:r>
              <a:rPr sz="2000" spc="-9" dirty="0" smtClean="0">
                <a:latin typeface="Century Gothic"/>
                <a:cs typeface="Century Gothic"/>
              </a:rPr>
              <a:t>i</a:t>
            </a:r>
            <a:r>
              <a:rPr sz="2000" spc="0" dirty="0" smtClean="0">
                <a:latin typeface="Century Gothic"/>
                <a:cs typeface="Century Gothic"/>
              </a:rPr>
              <a:t>a.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628" y="1975230"/>
            <a:ext cx="287604" cy="7195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87628" y="2694813"/>
            <a:ext cx="282625" cy="9702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87628" y="3665093"/>
            <a:ext cx="271830" cy="1495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14400" y="914400"/>
            <a:ext cx="4572000" cy="12003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s-MX" dirty="0" smtClean="0"/>
              <a:t>Son compuestos orgánicos aromáticos. Están conformados por moléculas que tienen un grupo OH unido a un átomo de Carbono de un anillo bencénico.</a:t>
            </a: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4724400" y="5396101"/>
            <a:ext cx="457200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s-MX" dirty="0" smtClean="0"/>
              <a:t>El fenol en forma pura es un sólido cristalino de color blanco-incoloro a temperatura ambiente.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2512807"/>
            <a:ext cx="47529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4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/>
          <p:nvPr/>
        </p:nvSpPr>
        <p:spPr>
          <a:xfrm>
            <a:off x="87630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7630" y="0"/>
            <a:ext cx="0" cy="6857996"/>
          </a:xfrm>
          <a:custGeom>
            <a:avLst/>
            <a:gdLst/>
            <a:ahLst/>
            <a:cxnLst/>
            <a:rect l="l" t="t" r="r" b="b"/>
            <a:pathLst>
              <a:path h="6857996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3556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340" y="0"/>
            <a:ext cx="0" cy="6857996"/>
          </a:xfrm>
          <a:custGeom>
            <a:avLst/>
            <a:gdLst/>
            <a:ahLst/>
            <a:cxnLst/>
            <a:rect l="l" t="t" r="r" b="b"/>
            <a:pathLst>
              <a:path h="6857996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127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0"/>
                </a:lnTo>
                <a:lnTo>
                  <a:pt x="0" y="6857998"/>
                </a:lnTo>
                <a:lnTo>
                  <a:pt x="304800" y="6857998"/>
                </a:lnTo>
                <a:lnTo>
                  <a:pt x="304800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12700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87196" y="291338"/>
            <a:ext cx="3519296" cy="792606"/>
          </a:xfrm>
          <a:custGeom>
            <a:avLst/>
            <a:gdLst/>
            <a:ahLst/>
            <a:cxnLst/>
            <a:rect l="l" t="t" r="r" b="b"/>
            <a:pathLst>
              <a:path w="3519296" h="792606">
                <a:moveTo>
                  <a:pt x="0" y="79247"/>
                </a:moveTo>
                <a:lnTo>
                  <a:pt x="0" y="713358"/>
                </a:lnTo>
                <a:lnTo>
                  <a:pt x="909" y="725410"/>
                </a:lnTo>
                <a:lnTo>
                  <a:pt x="17789" y="763406"/>
                </a:lnTo>
                <a:lnTo>
                  <a:pt x="51098" y="787462"/>
                </a:lnTo>
                <a:lnTo>
                  <a:pt x="79260" y="792606"/>
                </a:lnTo>
                <a:lnTo>
                  <a:pt x="3440049" y="792606"/>
                </a:lnTo>
                <a:lnTo>
                  <a:pt x="3478603" y="782603"/>
                </a:lnTo>
                <a:lnTo>
                  <a:pt x="3508045" y="754075"/>
                </a:lnTo>
                <a:lnTo>
                  <a:pt x="3519296" y="713358"/>
                </a:lnTo>
                <a:lnTo>
                  <a:pt x="3519296" y="79247"/>
                </a:lnTo>
                <a:lnTo>
                  <a:pt x="3509266" y="40693"/>
                </a:lnTo>
                <a:lnTo>
                  <a:pt x="3480709" y="11251"/>
                </a:lnTo>
                <a:lnTo>
                  <a:pt x="3440049" y="0"/>
                </a:lnTo>
                <a:lnTo>
                  <a:pt x="79260" y="0"/>
                </a:lnTo>
                <a:lnTo>
                  <a:pt x="40663" y="10033"/>
                </a:lnTo>
                <a:lnTo>
                  <a:pt x="11235" y="38590"/>
                </a:lnTo>
                <a:lnTo>
                  <a:pt x="0" y="79247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9113" y="1083945"/>
            <a:ext cx="351917" cy="683132"/>
          </a:xfrm>
          <a:custGeom>
            <a:avLst/>
            <a:gdLst/>
            <a:ahLst/>
            <a:cxnLst/>
            <a:rect l="l" t="t" r="r" b="b"/>
            <a:pathLst>
              <a:path w="351917" h="683132">
                <a:moveTo>
                  <a:pt x="0" y="0"/>
                </a:moveTo>
                <a:lnTo>
                  <a:pt x="0" y="683132"/>
                </a:lnTo>
                <a:lnTo>
                  <a:pt x="351917" y="683132"/>
                </a:lnTo>
              </a:path>
            </a:pathLst>
          </a:custGeom>
          <a:ln w="25400">
            <a:solidFill>
              <a:srgbClr val="CA6A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91030" y="1282064"/>
            <a:ext cx="4759960" cy="970026"/>
          </a:xfrm>
          <a:custGeom>
            <a:avLst/>
            <a:gdLst/>
            <a:ahLst/>
            <a:cxnLst/>
            <a:rect l="l" t="t" r="r" b="b"/>
            <a:pathLst>
              <a:path w="4759960" h="970026">
                <a:moveTo>
                  <a:pt x="0" y="97027"/>
                </a:moveTo>
                <a:lnTo>
                  <a:pt x="0" y="872998"/>
                </a:lnTo>
                <a:lnTo>
                  <a:pt x="708" y="884788"/>
                </a:lnTo>
                <a:lnTo>
                  <a:pt x="14703" y="924381"/>
                </a:lnTo>
                <a:lnTo>
                  <a:pt x="43370" y="953855"/>
                </a:lnTo>
                <a:lnTo>
                  <a:pt x="82434" y="968936"/>
                </a:lnTo>
                <a:lnTo>
                  <a:pt x="97027" y="970026"/>
                </a:lnTo>
                <a:lnTo>
                  <a:pt x="4662932" y="970026"/>
                </a:lnTo>
                <a:lnTo>
                  <a:pt x="4702031" y="961828"/>
                </a:lnTo>
                <a:lnTo>
                  <a:pt x="4735353" y="937577"/>
                </a:lnTo>
                <a:lnTo>
                  <a:pt x="4755706" y="901504"/>
                </a:lnTo>
                <a:lnTo>
                  <a:pt x="4759960" y="872998"/>
                </a:lnTo>
                <a:lnTo>
                  <a:pt x="4759960" y="97027"/>
                </a:lnTo>
                <a:lnTo>
                  <a:pt x="4751762" y="57928"/>
                </a:lnTo>
                <a:lnTo>
                  <a:pt x="4727511" y="24606"/>
                </a:lnTo>
                <a:lnTo>
                  <a:pt x="4691438" y="4253"/>
                </a:lnTo>
                <a:lnTo>
                  <a:pt x="4662932" y="0"/>
                </a:lnTo>
                <a:lnTo>
                  <a:pt x="97027" y="0"/>
                </a:lnTo>
                <a:lnTo>
                  <a:pt x="57928" y="8197"/>
                </a:lnTo>
                <a:lnTo>
                  <a:pt x="24606" y="32448"/>
                </a:lnTo>
                <a:lnTo>
                  <a:pt x="4253" y="68521"/>
                </a:lnTo>
                <a:lnTo>
                  <a:pt x="0" y="970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91030" y="1282064"/>
            <a:ext cx="4759960" cy="970026"/>
          </a:xfrm>
          <a:custGeom>
            <a:avLst/>
            <a:gdLst/>
            <a:ahLst/>
            <a:cxnLst/>
            <a:rect l="l" t="t" r="r" b="b"/>
            <a:pathLst>
              <a:path w="4759960" h="970026">
                <a:moveTo>
                  <a:pt x="0" y="97027"/>
                </a:moveTo>
                <a:lnTo>
                  <a:pt x="1089" y="82434"/>
                </a:lnTo>
                <a:lnTo>
                  <a:pt x="4253" y="68521"/>
                </a:lnTo>
                <a:lnTo>
                  <a:pt x="9333" y="55447"/>
                </a:lnTo>
                <a:lnTo>
                  <a:pt x="16170" y="43370"/>
                </a:lnTo>
                <a:lnTo>
                  <a:pt x="24606" y="32448"/>
                </a:lnTo>
                <a:lnTo>
                  <a:pt x="34484" y="22840"/>
                </a:lnTo>
                <a:lnTo>
                  <a:pt x="45644" y="14703"/>
                </a:lnTo>
                <a:lnTo>
                  <a:pt x="57928" y="8197"/>
                </a:lnTo>
                <a:lnTo>
                  <a:pt x="71179" y="3479"/>
                </a:lnTo>
                <a:lnTo>
                  <a:pt x="85237" y="708"/>
                </a:lnTo>
                <a:lnTo>
                  <a:pt x="97027" y="0"/>
                </a:lnTo>
                <a:lnTo>
                  <a:pt x="4662932" y="0"/>
                </a:lnTo>
                <a:lnTo>
                  <a:pt x="4677525" y="1089"/>
                </a:lnTo>
                <a:lnTo>
                  <a:pt x="4691438" y="4253"/>
                </a:lnTo>
                <a:lnTo>
                  <a:pt x="4704512" y="9333"/>
                </a:lnTo>
                <a:lnTo>
                  <a:pt x="4716589" y="16170"/>
                </a:lnTo>
                <a:lnTo>
                  <a:pt x="4727511" y="24606"/>
                </a:lnTo>
                <a:lnTo>
                  <a:pt x="4737119" y="34484"/>
                </a:lnTo>
                <a:lnTo>
                  <a:pt x="4745256" y="45644"/>
                </a:lnTo>
                <a:lnTo>
                  <a:pt x="4751762" y="57928"/>
                </a:lnTo>
                <a:lnTo>
                  <a:pt x="4756480" y="71179"/>
                </a:lnTo>
                <a:lnTo>
                  <a:pt x="4759251" y="85237"/>
                </a:lnTo>
                <a:lnTo>
                  <a:pt x="4759960" y="97027"/>
                </a:lnTo>
                <a:lnTo>
                  <a:pt x="4759960" y="872998"/>
                </a:lnTo>
                <a:lnTo>
                  <a:pt x="4758870" y="887591"/>
                </a:lnTo>
                <a:lnTo>
                  <a:pt x="4755706" y="901504"/>
                </a:lnTo>
                <a:lnTo>
                  <a:pt x="4750626" y="914578"/>
                </a:lnTo>
                <a:lnTo>
                  <a:pt x="4743789" y="926655"/>
                </a:lnTo>
                <a:lnTo>
                  <a:pt x="4735353" y="937577"/>
                </a:lnTo>
                <a:lnTo>
                  <a:pt x="4725475" y="947185"/>
                </a:lnTo>
                <a:lnTo>
                  <a:pt x="4714315" y="955322"/>
                </a:lnTo>
                <a:lnTo>
                  <a:pt x="4702031" y="961828"/>
                </a:lnTo>
                <a:lnTo>
                  <a:pt x="4688780" y="966546"/>
                </a:lnTo>
                <a:lnTo>
                  <a:pt x="4674722" y="969317"/>
                </a:lnTo>
                <a:lnTo>
                  <a:pt x="4662932" y="970026"/>
                </a:lnTo>
                <a:lnTo>
                  <a:pt x="97027" y="970026"/>
                </a:lnTo>
                <a:lnTo>
                  <a:pt x="82434" y="968936"/>
                </a:lnTo>
                <a:lnTo>
                  <a:pt x="68521" y="965772"/>
                </a:lnTo>
                <a:lnTo>
                  <a:pt x="55447" y="960692"/>
                </a:lnTo>
                <a:lnTo>
                  <a:pt x="43370" y="953855"/>
                </a:lnTo>
                <a:lnTo>
                  <a:pt x="32448" y="945419"/>
                </a:lnTo>
                <a:lnTo>
                  <a:pt x="22840" y="935541"/>
                </a:lnTo>
                <a:lnTo>
                  <a:pt x="14703" y="924381"/>
                </a:lnTo>
                <a:lnTo>
                  <a:pt x="8197" y="912097"/>
                </a:lnTo>
                <a:lnTo>
                  <a:pt x="3479" y="898846"/>
                </a:lnTo>
                <a:lnTo>
                  <a:pt x="708" y="884788"/>
                </a:lnTo>
                <a:lnTo>
                  <a:pt x="0" y="872998"/>
                </a:lnTo>
                <a:lnTo>
                  <a:pt x="0" y="97027"/>
                </a:lnTo>
                <a:close/>
              </a:path>
            </a:pathLst>
          </a:custGeom>
          <a:ln w="25400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39113" y="1083945"/>
            <a:ext cx="351917" cy="1710308"/>
          </a:xfrm>
          <a:custGeom>
            <a:avLst/>
            <a:gdLst/>
            <a:ahLst/>
            <a:cxnLst/>
            <a:rect l="l" t="t" r="r" b="b"/>
            <a:pathLst>
              <a:path w="351917" h="1710308">
                <a:moveTo>
                  <a:pt x="0" y="0"/>
                </a:moveTo>
                <a:lnTo>
                  <a:pt x="0" y="1710308"/>
                </a:lnTo>
                <a:lnTo>
                  <a:pt x="351917" y="1710308"/>
                </a:lnTo>
              </a:path>
            </a:pathLst>
          </a:custGeom>
          <a:ln w="25399">
            <a:solidFill>
              <a:srgbClr val="CA6A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91030" y="2450211"/>
            <a:ext cx="4755515" cy="688213"/>
          </a:xfrm>
          <a:custGeom>
            <a:avLst/>
            <a:gdLst/>
            <a:ahLst/>
            <a:cxnLst/>
            <a:rect l="l" t="t" r="r" b="b"/>
            <a:pathLst>
              <a:path w="4755515" h="688213">
                <a:moveTo>
                  <a:pt x="0" y="68834"/>
                </a:moveTo>
                <a:lnTo>
                  <a:pt x="0" y="619378"/>
                </a:lnTo>
                <a:lnTo>
                  <a:pt x="681" y="629086"/>
                </a:lnTo>
                <a:lnTo>
                  <a:pt x="18570" y="666375"/>
                </a:lnTo>
                <a:lnTo>
                  <a:pt x="54387" y="686689"/>
                </a:lnTo>
                <a:lnTo>
                  <a:pt x="68833" y="688213"/>
                </a:lnTo>
                <a:lnTo>
                  <a:pt x="4686681" y="688213"/>
                </a:lnTo>
                <a:lnTo>
                  <a:pt x="4733677" y="669642"/>
                </a:lnTo>
                <a:lnTo>
                  <a:pt x="4753991" y="633825"/>
                </a:lnTo>
                <a:lnTo>
                  <a:pt x="4755515" y="619378"/>
                </a:lnTo>
                <a:lnTo>
                  <a:pt x="4755515" y="68834"/>
                </a:lnTo>
                <a:lnTo>
                  <a:pt x="4736944" y="21788"/>
                </a:lnTo>
                <a:lnTo>
                  <a:pt x="4701127" y="1517"/>
                </a:lnTo>
                <a:lnTo>
                  <a:pt x="4686681" y="0"/>
                </a:lnTo>
                <a:lnTo>
                  <a:pt x="68833" y="0"/>
                </a:lnTo>
                <a:lnTo>
                  <a:pt x="21837" y="18525"/>
                </a:lnTo>
                <a:lnTo>
                  <a:pt x="1523" y="54350"/>
                </a:lnTo>
                <a:lnTo>
                  <a:pt x="0" y="688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91030" y="2450211"/>
            <a:ext cx="4755515" cy="688213"/>
          </a:xfrm>
          <a:custGeom>
            <a:avLst/>
            <a:gdLst/>
            <a:ahLst/>
            <a:cxnLst/>
            <a:rect l="l" t="t" r="r" b="b"/>
            <a:pathLst>
              <a:path w="4755515" h="688213">
                <a:moveTo>
                  <a:pt x="0" y="68834"/>
                </a:moveTo>
                <a:lnTo>
                  <a:pt x="1523" y="54350"/>
                </a:lnTo>
                <a:lnTo>
                  <a:pt x="5881" y="40929"/>
                </a:lnTo>
                <a:lnTo>
                  <a:pt x="12758" y="28884"/>
                </a:lnTo>
                <a:lnTo>
                  <a:pt x="21837" y="18525"/>
                </a:lnTo>
                <a:lnTo>
                  <a:pt x="32803" y="10163"/>
                </a:lnTo>
                <a:lnTo>
                  <a:pt x="45338" y="4111"/>
                </a:lnTo>
                <a:lnTo>
                  <a:pt x="59126" y="678"/>
                </a:lnTo>
                <a:lnTo>
                  <a:pt x="68833" y="0"/>
                </a:lnTo>
                <a:lnTo>
                  <a:pt x="4686681" y="0"/>
                </a:lnTo>
                <a:lnTo>
                  <a:pt x="4701127" y="1517"/>
                </a:lnTo>
                <a:lnTo>
                  <a:pt x="4714530" y="5862"/>
                </a:lnTo>
                <a:lnTo>
                  <a:pt x="4726575" y="12722"/>
                </a:lnTo>
                <a:lnTo>
                  <a:pt x="4736944" y="21788"/>
                </a:lnTo>
                <a:lnTo>
                  <a:pt x="4745321" y="32746"/>
                </a:lnTo>
                <a:lnTo>
                  <a:pt x="4751389" y="45287"/>
                </a:lnTo>
                <a:lnTo>
                  <a:pt x="4754833" y="59098"/>
                </a:lnTo>
                <a:lnTo>
                  <a:pt x="4755515" y="68834"/>
                </a:lnTo>
                <a:lnTo>
                  <a:pt x="4755515" y="619378"/>
                </a:lnTo>
                <a:lnTo>
                  <a:pt x="4753991" y="633825"/>
                </a:lnTo>
                <a:lnTo>
                  <a:pt x="4749633" y="647228"/>
                </a:lnTo>
                <a:lnTo>
                  <a:pt x="4742756" y="659273"/>
                </a:lnTo>
                <a:lnTo>
                  <a:pt x="4733677" y="669642"/>
                </a:lnTo>
                <a:lnTo>
                  <a:pt x="4722711" y="678019"/>
                </a:lnTo>
                <a:lnTo>
                  <a:pt x="4710176" y="684087"/>
                </a:lnTo>
                <a:lnTo>
                  <a:pt x="4696388" y="687531"/>
                </a:lnTo>
                <a:lnTo>
                  <a:pt x="4686681" y="688213"/>
                </a:lnTo>
                <a:lnTo>
                  <a:pt x="68833" y="688213"/>
                </a:lnTo>
                <a:lnTo>
                  <a:pt x="54387" y="686689"/>
                </a:lnTo>
                <a:lnTo>
                  <a:pt x="40984" y="682331"/>
                </a:lnTo>
                <a:lnTo>
                  <a:pt x="28939" y="675454"/>
                </a:lnTo>
                <a:lnTo>
                  <a:pt x="18570" y="666375"/>
                </a:lnTo>
                <a:lnTo>
                  <a:pt x="10193" y="655409"/>
                </a:lnTo>
                <a:lnTo>
                  <a:pt x="4125" y="642874"/>
                </a:lnTo>
                <a:lnTo>
                  <a:pt x="681" y="629086"/>
                </a:lnTo>
                <a:lnTo>
                  <a:pt x="0" y="619378"/>
                </a:lnTo>
                <a:lnTo>
                  <a:pt x="0" y="68834"/>
                </a:lnTo>
                <a:close/>
              </a:path>
            </a:pathLst>
          </a:custGeom>
          <a:ln w="25400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39113" y="1083945"/>
            <a:ext cx="351917" cy="2713609"/>
          </a:xfrm>
          <a:custGeom>
            <a:avLst/>
            <a:gdLst/>
            <a:ahLst/>
            <a:cxnLst/>
            <a:rect l="l" t="t" r="r" b="b"/>
            <a:pathLst>
              <a:path w="351917" h="2713608">
                <a:moveTo>
                  <a:pt x="0" y="0"/>
                </a:moveTo>
                <a:lnTo>
                  <a:pt x="0" y="2713609"/>
                </a:lnTo>
                <a:lnTo>
                  <a:pt x="351917" y="2713609"/>
                </a:lnTo>
              </a:path>
            </a:pathLst>
          </a:custGeom>
          <a:ln w="25399">
            <a:solidFill>
              <a:srgbClr val="CA6A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91030" y="3336544"/>
            <a:ext cx="4779899" cy="922019"/>
          </a:xfrm>
          <a:custGeom>
            <a:avLst/>
            <a:gdLst/>
            <a:ahLst/>
            <a:cxnLst/>
            <a:rect l="l" t="t" r="r" b="b"/>
            <a:pathLst>
              <a:path w="4779899" h="922019">
                <a:moveTo>
                  <a:pt x="0" y="92201"/>
                </a:moveTo>
                <a:lnTo>
                  <a:pt x="83" y="833773"/>
                </a:lnTo>
                <a:lnTo>
                  <a:pt x="11519" y="874484"/>
                </a:lnTo>
                <a:lnTo>
                  <a:pt x="38944" y="905095"/>
                </a:lnTo>
                <a:lnTo>
                  <a:pt x="77625" y="920874"/>
                </a:lnTo>
                <a:lnTo>
                  <a:pt x="92201" y="922019"/>
                </a:lnTo>
                <a:lnTo>
                  <a:pt x="4691652" y="921936"/>
                </a:lnTo>
                <a:lnTo>
                  <a:pt x="4732363" y="910500"/>
                </a:lnTo>
                <a:lnTo>
                  <a:pt x="4762974" y="883075"/>
                </a:lnTo>
                <a:lnTo>
                  <a:pt x="4778753" y="844394"/>
                </a:lnTo>
                <a:lnTo>
                  <a:pt x="4779899" y="829817"/>
                </a:lnTo>
                <a:lnTo>
                  <a:pt x="4779815" y="88246"/>
                </a:lnTo>
                <a:lnTo>
                  <a:pt x="4768379" y="47535"/>
                </a:lnTo>
                <a:lnTo>
                  <a:pt x="4740954" y="16924"/>
                </a:lnTo>
                <a:lnTo>
                  <a:pt x="4702273" y="1145"/>
                </a:lnTo>
                <a:lnTo>
                  <a:pt x="4687697" y="0"/>
                </a:lnTo>
                <a:lnTo>
                  <a:pt x="88246" y="83"/>
                </a:lnTo>
                <a:lnTo>
                  <a:pt x="47535" y="11519"/>
                </a:lnTo>
                <a:lnTo>
                  <a:pt x="16924" y="38944"/>
                </a:lnTo>
                <a:lnTo>
                  <a:pt x="1145" y="77625"/>
                </a:lnTo>
                <a:lnTo>
                  <a:pt x="0" y="92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91030" y="3336544"/>
            <a:ext cx="4779899" cy="922019"/>
          </a:xfrm>
          <a:custGeom>
            <a:avLst/>
            <a:gdLst/>
            <a:ahLst/>
            <a:cxnLst/>
            <a:rect l="l" t="t" r="r" b="b"/>
            <a:pathLst>
              <a:path w="4779899" h="922019">
                <a:moveTo>
                  <a:pt x="0" y="92201"/>
                </a:moveTo>
                <a:lnTo>
                  <a:pt x="1145" y="77625"/>
                </a:lnTo>
                <a:lnTo>
                  <a:pt x="4464" y="63773"/>
                </a:lnTo>
                <a:lnTo>
                  <a:pt x="9782" y="50821"/>
                </a:lnTo>
                <a:lnTo>
                  <a:pt x="16924" y="38944"/>
                </a:lnTo>
                <a:lnTo>
                  <a:pt x="25713" y="28318"/>
                </a:lnTo>
                <a:lnTo>
                  <a:pt x="35976" y="19118"/>
                </a:lnTo>
                <a:lnTo>
                  <a:pt x="47535" y="11519"/>
                </a:lnTo>
                <a:lnTo>
                  <a:pt x="60217" y="5697"/>
                </a:lnTo>
                <a:lnTo>
                  <a:pt x="73846" y="1826"/>
                </a:lnTo>
                <a:lnTo>
                  <a:pt x="88246" y="83"/>
                </a:lnTo>
                <a:lnTo>
                  <a:pt x="92201" y="0"/>
                </a:lnTo>
                <a:lnTo>
                  <a:pt x="4687697" y="0"/>
                </a:lnTo>
                <a:lnTo>
                  <a:pt x="4702273" y="1145"/>
                </a:lnTo>
                <a:lnTo>
                  <a:pt x="4716125" y="4464"/>
                </a:lnTo>
                <a:lnTo>
                  <a:pt x="4729077" y="9782"/>
                </a:lnTo>
                <a:lnTo>
                  <a:pt x="4740954" y="16924"/>
                </a:lnTo>
                <a:lnTo>
                  <a:pt x="4751580" y="25713"/>
                </a:lnTo>
                <a:lnTo>
                  <a:pt x="4760780" y="35976"/>
                </a:lnTo>
                <a:lnTo>
                  <a:pt x="4768379" y="47535"/>
                </a:lnTo>
                <a:lnTo>
                  <a:pt x="4774201" y="60217"/>
                </a:lnTo>
                <a:lnTo>
                  <a:pt x="4778072" y="73846"/>
                </a:lnTo>
                <a:lnTo>
                  <a:pt x="4779815" y="88246"/>
                </a:lnTo>
                <a:lnTo>
                  <a:pt x="4779899" y="92201"/>
                </a:lnTo>
                <a:lnTo>
                  <a:pt x="4779899" y="829817"/>
                </a:lnTo>
                <a:lnTo>
                  <a:pt x="4778753" y="844394"/>
                </a:lnTo>
                <a:lnTo>
                  <a:pt x="4775434" y="858246"/>
                </a:lnTo>
                <a:lnTo>
                  <a:pt x="4770116" y="871198"/>
                </a:lnTo>
                <a:lnTo>
                  <a:pt x="4762974" y="883075"/>
                </a:lnTo>
                <a:lnTo>
                  <a:pt x="4754185" y="893701"/>
                </a:lnTo>
                <a:lnTo>
                  <a:pt x="4743922" y="902901"/>
                </a:lnTo>
                <a:lnTo>
                  <a:pt x="4732363" y="910500"/>
                </a:lnTo>
                <a:lnTo>
                  <a:pt x="4719681" y="916322"/>
                </a:lnTo>
                <a:lnTo>
                  <a:pt x="4706052" y="920193"/>
                </a:lnTo>
                <a:lnTo>
                  <a:pt x="4691652" y="921936"/>
                </a:lnTo>
                <a:lnTo>
                  <a:pt x="4687697" y="922019"/>
                </a:lnTo>
                <a:lnTo>
                  <a:pt x="92201" y="922019"/>
                </a:lnTo>
                <a:lnTo>
                  <a:pt x="77625" y="920874"/>
                </a:lnTo>
                <a:lnTo>
                  <a:pt x="63773" y="917555"/>
                </a:lnTo>
                <a:lnTo>
                  <a:pt x="50821" y="912237"/>
                </a:lnTo>
                <a:lnTo>
                  <a:pt x="38944" y="905095"/>
                </a:lnTo>
                <a:lnTo>
                  <a:pt x="28318" y="896306"/>
                </a:lnTo>
                <a:lnTo>
                  <a:pt x="19118" y="886043"/>
                </a:lnTo>
                <a:lnTo>
                  <a:pt x="11519" y="874484"/>
                </a:lnTo>
                <a:lnTo>
                  <a:pt x="5697" y="861802"/>
                </a:lnTo>
                <a:lnTo>
                  <a:pt x="1826" y="848173"/>
                </a:lnTo>
                <a:lnTo>
                  <a:pt x="83" y="833773"/>
                </a:lnTo>
                <a:lnTo>
                  <a:pt x="0" y="829817"/>
                </a:lnTo>
                <a:lnTo>
                  <a:pt x="0" y="92201"/>
                </a:lnTo>
                <a:close/>
              </a:path>
            </a:pathLst>
          </a:custGeom>
          <a:ln w="25400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39113" y="1083945"/>
            <a:ext cx="351917" cy="3967987"/>
          </a:xfrm>
          <a:custGeom>
            <a:avLst/>
            <a:gdLst/>
            <a:ahLst/>
            <a:cxnLst/>
            <a:rect l="l" t="t" r="r" b="b"/>
            <a:pathLst>
              <a:path w="351917" h="3967987">
                <a:moveTo>
                  <a:pt x="0" y="0"/>
                </a:moveTo>
                <a:lnTo>
                  <a:pt x="0" y="3967987"/>
                </a:lnTo>
                <a:lnTo>
                  <a:pt x="351917" y="3967987"/>
                </a:lnTo>
              </a:path>
            </a:pathLst>
          </a:custGeom>
          <a:ln w="25400">
            <a:solidFill>
              <a:srgbClr val="CA6A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91030" y="4456683"/>
            <a:ext cx="4769739" cy="1190637"/>
          </a:xfrm>
          <a:custGeom>
            <a:avLst/>
            <a:gdLst/>
            <a:ahLst/>
            <a:cxnLst/>
            <a:rect l="l" t="t" r="r" b="b"/>
            <a:pathLst>
              <a:path w="4769739" h="1190637">
                <a:moveTo>
                  <a:pt x="0" y="118999"/>
                </a:moveTo>
                <a:lnTo>
                  <a:pt x="60" y="1075461"/>
                </a:lnTo>
                <a:lnTo>
                  <a:pt x="9060" y="1117222"/>
                </a:lnTo>
                <a:lnTo>
                  <a:pt x="31356" y="1152085"/>
                </a:lnTo>
                <a:lnTo>
                  <a:pt x="64107" y="1177207"/>
                </a:lnTo>
                <a:lnTo>
                  <a:pt x="104471" y="1189745"/>
                </a:lnTo>
                <a:lnTo>
                  <a:pt x="119125" y="1190637"/>
                </a:lnTo>
                <a:lnTo>
                  <a:pt x="4654470" y="1190580"/>
                </a:lnTo>
                <a:lnTo>
                  <a:pt x="4696244" y="1181613"/>
                </a:lnTo>
                <a:lnTo>
                  <a:pt x="4731135" y="1159341"/>
                </a:lnTo>
                <a:lnTo>
                  <a:pt x="4756287" y="1126612"/>
                </a:lnTo>
                <a:lnTo>
                  <a:pt x="4768845" y="1086272"/>
                </a:lnTo>
                <a:lnTo>
                  <a:pt x="4769739" y="1071626"/>
                </a:lnTo>
                <a:lnTo>
                  <a:pt x="4769681" y="115278"/>
                </a:lnTo>
                <a:lnTo>
                  <a:pt x="4760712" y="73501"/>
                </a:lnTo>
                <a:lnTo>
                  <a:pt x="4738434" y="38607"/>
                </a:lnTo>
                <a:lnTo>
                  <a:pt x="4705703" y="13452"/>
                </a:lnTo>
                <a:lnTo>
                  <a:pt x="4665376" y="893"/>
                </a:lnTo>
                <a:lnTo>
                  <a:pt x="4650740" y="0"/>
                </a:lnTo>
                <a:lnTo>
                  <a:pt x="115296" y="60"/>
                </a:lnTo>
                <a:lnTo>
                  <a:pt x="73486" y="9055"/>
                </a:lnTo>
                <a:lnTo>
                  <a:pt x="38587" y="31339"/>
                </a:lnTo>
                <a:lnTo>
                  <a:pt x="13442" y="64061"/>
                </a:lnTo>
                <a:lnTo>
                  <a:pt x="892" y="104369"/>
                </a:lnTo>
                <a:lnTo>
                  <a:pt x="0" y="118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91030" y="4456683"/>
            <a:ext cx="4769739" cy="1190637"/>
          </a:xfrm>
          <a:custGeom>
            <a:avLst/>
            <a:gdLst/>
            <a:ahLst/>
            <a:cxnLst/>
            <a:rect l="l" t="t" r="r" b="b"/>
            <a:pathLst>
              <a:path w="4769739" h="1190637">
                <a:moveTo>
                  <a:pt x="0" y="118999"/>
                </a:moveTo>
                <a:lnTo>
                  <a:pt x="892" y="104369"/>
                </a:lnTo>
                <a:lnTo>
                  <a:pt x="3500" y="90266"/>
                </a:lnTo>
                <a:lnTo>
                  <a:pt x="7719" y="76795"/>
                </a:lnTo>
                <a:lnTo>
                  <a:pt x="13442" y="64061"/>
                </a:lnTo>
                <a:lnTo>
                  <a:pt x="20565" y="52170"/>
                </a:lnTo>
                <a:lnTo>
                  <a:pt x="28981" y="41228"/>
                </a:lnTo>
                <a:lnTo>
                  <a:pt x="38587" y="31339"/>
                </a:lnTo>
                <a:lnTo>
                  <a:pt x="49277" y="22611"/>
                </a:lnTo>
                <a:lnTo>
                  <a:pt x="60945" y="15147"/>
                </a:lnTo>
                <a:lnTo>
                  <a:pt x="73486" y="9055"/>
                </a:lnTo>
                <a:lnTo>
                  <a:pt x="86795" y="4439"/>
                </a:lnTo>
                <a:lnTo>
                  <a:pt x="100767" y="1406"/>
                </a:lnTo>
                <a:lnTo>
                  <a:pt x="115296" y="60"/>
                </a:lnTo>
                <a:lnTo>
                  <a:pt x="119125" y="0"/>
                </a:lnTo>
                <a:lnTo>
                  <a:pt x="4650740" y="0"/>
                </a:lnTo>
                <a:lnTo>
                  <a:pt x="4665376" y="893"/>
                </a:lnTo>
                <a:lnTo>
                  <a:pt x="4679486" y="3504"/>
                </a:lnTo>
                <a:lnTo>
                  <a:pt x="4692964" y="7725"/>
                </a:lnTo>
                <a:lnTo>
                  <a:pt x="4705703" y="13452"/>
                </a:lnTo>
                <a:lnTo>
                  <a:pt x="4717598" y="20578"/>
                </a:lnTo>
                <a:lnTo>
                  <a:pt x="4728544" y="28999"/>
                </a:lnTo>
                <a:lnTo>
                  <a:pt x="4738434" y="38607"/>
                </a:lnTo>
                <a:lnTo>
                  <a:pt x="4747162" y="49297"/>
                </a:lnTo>
                <a:lnTo>
                  <a:pt x="4754623" y="60963"/>
                </a:lnTo>
                <a:lnTo>
                  <a:pt x="4760712" y="73501"/>
                </a:lnTo>
                <a:lnTo>
                  <a:pt x="4765321" y="86803"/>
                </a:lnTo>
                <a:lnTo>
                  <a:pt x="4768346" y="100764"/>
                </a:lnTo>
                <a:lnTo>
                  <a:pt x="4769681" y="115278"/>
                </a:lnTo>
                <a:lnTo>
                  <a:pt x="4769739" y="118999"/>
                </a:lnTo>
                <a:lnTo>
                  <a:pt x="4769739" y="1071626"/>
                </a:lnTo>
                <a:lnTo>
                  <a:pt x="4768845" y="1086272"/>
                </a:lnTo>
                <a:lnTo>
                  <a:pt x="4766235" y="1100388"/>
                </a:lnTo>
                <a:lnTo>
                  <a:pt x="4762014" y="1113870"/>
                </a:lnTo>
                <a:lnTo>
                  <a:pt x="4756287" y="1126612"/>
                </a:lnTo>
                <a:lnTo>
                  <a:pt x="4749162" y="1138508"/>
                </a:lnTo>
                <a:lnTo>
                  <a:pt x="4740742" y="1149453"/>
                </a:lnTo>
                <a:lnTo>
                  <a:pt x="4731135" y="1159341"/>
                </a:lnTo>
                <a:lnTo>
                  <a:pt x="4720446" y="1168067"/>
                </a:lnTo>
                <a:lnTo>
                  <a:pt x="4708780" y="1175526"/>
                </a:lnTo>
                <a:lnTo>
                  <a:pt x="4696244" y="1181613"/>
                </a:lnTo>
                <a:lnTo>
                  <a:pt x="4682943" y="1186220"/>
                </a:lnTo>
                <a:lnTo>
                  <a:pt x="4668983" y="1189245"/>
                </a:lnTo>
                <a:lnTo>
                  <a:pt x="4654470" y="1190580"/>
                </a:lnTo>
                <a:lnTo>
                  <a:pt x="4650740" y="1190637"/>
                </a:lnTo>
                <a:lnTo>
                  <a:pt x="119125" y="1190637"/>
                </a:lnTo>
                <a:lnTo>
                  <a:pt x="104471" y="1189745"/>
                </a:lnTo>
                <a:lnTo>
                  <a:pt x="90346" y="1187139"/>
                </a:lnTo>
                <a:lnTo>
                  <a:pt x="76856" y="1182925"/>
                </a:lnTo>
                <a:lnTo>
                  <a:pt x="64107" y="1177207"/>
                </a:lnTo>
                <a:lnTo>
                  <a:pt x="52204" y="1170090"/>
                </a:lnTo>
                <a:lnTo>
                  <a:pt x="41252" y="1161682"/>
                </a:lnTo>
                <a:lnTo>
                  <a:pt x="31356" y="1152085"/>
                </a:lnTo>
                <a:lnTo>
                  <a:pt x="22622" y="1141406"/>
                </a:lnTo>
                <a:lnTo>
                  <a:pt x="15155" y="1129750"/>
                </a:lnTo>
                <a:lnTo>
                  <a:pt x="9060" y="1117222"/>
                </a:lnTo>
                <a:lnTo>
                  <a:pt x="4442" y="1103928"/>
                </a:lnTo>
                <a:lnTo>
                  <a:pt x="1407" y="1089973"/>
                </a:lnTo>
                <a:lnTo>
                  <a:pt x="60" y="1075461"/>
                </a:lnTo>
                <a:lnTo>
                  <a:pt x="0" y="1071626"/>
                </a:lnTo>
                <a:lnTo>
                  <a:pt x="0" y="118999"/>
                </a:lnTo>
                <a:close/>
              </a:path>
            </a:pathLst>
          </a:custGeom>
          <a:ln w="25400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39113" y="1083945"/>
            <a:ext cx="351917" cy="5157825"/>
          </a:xfrm>
          <a:custGeom>
            <a:avLst/>
            <a:gdLst/>
            <a:ahLst/>
            <a:cxnLst/>
            <a:rect l="l" t="t" r="r" b="b"/>
            <a:pathLst>
              <a:path w="351917" h="5157825">
                <a:moveTo>
                  <a:pt x="0" y="0"/>
                </a:moveTo>
                <a:lnTo>
                  <a:pt x="0" y="5157825"/>
                </a:lnTo>
                <a:lnTo>
                  <a:pt x="351917" y="5157825"/>
                </a:lnTo>
              </a:path>
            </a:pathLst>
          </a:custGeom>
          <a:ln w="25400">
            <a:solidFill>
              <a:srgbClr val="CA6A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91030" y="5845467"/>
            <a:ext cx="4779899" cy="792594"/>
          </a:xfrm>
          <a:custGeom>
            <a:avLst/>
            <a:gdLst/>
            <a:ahLst/>
            <a:cxnLst/>
            <a:rect l="l" t="t" r="r" b="b"/>
            <a:pathLst>
              <a:path w="4779899" h="792594">
                <a:moveTo>
                  <a:pt x="0" y="79260"/>
                </a:moveTo>
                <a:lnTo>
                  <a:pt x="0" y="713333"/>
                </a:lnTo>
                <a:lnTo>
                  <a:pt x="910" y="725376"/>
                </a:lnTo>
                <a:lnTo>
                  <a:pt x="17809" y="763370"/>
                </a:lnTo>
                <a:lnTo>
                  <a:pt x="51117" y="787443"/>
                </a:lnTo>
                <a:lnTo>
                  <a:pt x="79247" y="792594"/>
                </a:lnTo>
                <a:lnTo>
                  <a:pt x="4700651" y="792594"/>
                </a:lnTo>
                <a:lnTo>
                  <a:pt x="4739211" y="782576"/>
                </a:lnTo>
                <a:lnTo>
                  <a:pt x="4768649" y="754033"/>
                </a:lnTo>
                <a:lnTo>
                  <a:pt x="4779899" y="713333"/>
                </a:lnTo>
                <a:lnTo>
                  <a:pt x="4779899" y="79260"/>
                </a:lnTo>
                <a:lnTo>
                  <a:pt x="4769865" y="40663"/>
                </a:lnTo>
                <a:lnTo>
                  <a:pt x="4741308" y="11235"/>
                </a:lnTo>
                <a:lnTo>
                  <a:pt x="4700651" y="0"/>
                </a:lnTo>
                <a:lnTo>
                  <a:pt x="79247" y="0"/>
                </a:lnTo>
                <a:lnTo>
                  <a:pt x="40687" y="10020"/>
                </a:lnTo>
                <a:lnTo>
                  <a:pt x="11249" y="38566"/>
                </a:lnTo>
                <a:lnTo>
                  <a:pt x="0" y="792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91030" y="5845467"/>
            <a:ext cx="4779899" cy="792594"/>
          </a:xfrm>
          <a:custGeom>
            <a:avLst/>
            <a:gdLst/>
            <a:ahLst/>
            <a:cxnLst/>
            <a:rect l="l" t="t" r="r" b="b"/>
            <a:pathLst>
              <a:path w="4779899" h="792594">
                <a:moveTo>
                  <a:pt x="0" y="79260"/>
                </a:moveTo>
                <a:lnTo>
                  <a:pt x="1329" y="64742"/>
                </a:lnTo>
                <a:lnTo>
                  <a:pt x="5159" y="51098"/>
                </a:lnTo>
                <a:lnTo>
                  <a:pt x="11249" y="38566"/>
                </a:lnTo>
                <a:lnTo>
                  <a:pt x="19360" y="27384"/>
                </a:lnTo>
                <a:lnTo>
                  <a:pt x="29253" y="17789"/>
                </a:lnTo>
                <a:lnTo>
                  <a:pt x="40687" y="10020"/>
                </a:lnTo>
                <a:lnTo>
                  <a:pt x="53425" y="4314"/>
                </a:lnTo>
                <a:lnTo>
                  <a:pt x="67225" y="909"/>
                </a:lnTo>
                <a:lnTo>
                  <a:pt x="79247" y="0"/>
                </a:lnTo>
                <a:lnTo>
                  <a:pt x="4700651" y="0"/>
                </a:lnTo>
                <a:lnTo>
                  <a:pt x="4715148" y="1327"/>
                </a:lnTo>
                <a:lnTo>
                  <a:pt x="4728781" y="5151"/>
                </a:lnTo>
                <a:lnTo>
                  <a:pt x="4741308" y="11235"/>
                </a:lnTo>
                <a:lnTo>
                  <a:pt x="4752490" y="19340"/>
                </a:lnTo>
                <a:lnTo>
                  <a:pt x="4762089" y="29228"/>
                </a:lnTo>
                <a:lnTo>
                  <a:pt x="4769865" y="40663"/>
                </a:lnTo>
                <a:lnTo>
                  <a:pt x="4775577" y="53406"/>
                </a:lnTo>
                <a:lnTo>
                  <a:pt x="4778988" y="67220"/>
                </a:lnTo>
                <a:lnTo>
                  <a:pt x="4779899" y="79260"/>
                </a:lnTo>
                <a:lnTo>
                  <a:pt x="4779899" y="713333"/>
                </a:lnTo>
                <a:lnTo>
                  <a:pt x="4778569" y="727855"/>
                </a:lnTo>
                <a:lnTo>
                  <a:pt x="4774739" y="741501"/>
                </a:lnTo>
                <a:lnTo>
                  <a:pt x="4768649" y="754033"/>
                </a:lnTo>
                <a:lnTo>
                  <a:pt x="4760538" y="765215"/>
                </a:lnTo>
                <a:lnTo>
                  <a:pt x="4750645" y="774808"/>
                </a:lnTo>
                <a:lnTo>
                  <a:pt x="4739211" y="782576"/>
                </a:lnTo>
                <a:lnTo>
                  <a:pt x="4726473" y="788280"/>
                </a:lnTo>
                <a:lnTo>
                  <a:pt x="4712673" y="791685"/>
                </a:lnTo>
                <a:lnTo>
                  <a:pt x="4700651" y="792594"/>
                </a:lnTo>
                <a:lnTo>
                  <a:pt x="79247" y="792594"/>
                </a:lnTo>
                <a:lnTo>
                  <a:pt x="64750" y="791267"/>
                </a:lnTo>
                <a:lnTo>
                  <a:pt x="51117" y="787443"/>
                </a:lnTo>
                <a:lnTo>
                  <a:pt x="38590" y="781361"/>
                </a:lnTo>
                <a:lnTo>
                  <a:pt x="27408" y="773258"/>
                </a:lnTo>
                <a:lnTo>
                  <a:pt x="17809" y="763370"/>
                </a:lnTo>
                <a:lnTo>
                  <a:pt x="10033" y="751936"/>
                </a:lnTo>
                <a:lnTo>
                  <a:pt x="4321" y="739192"/>
                </a:lnTo>
                <a:lnTo>
                  <a:pt x="910" y="725376"/>
                </a:lnTo>
                <a:lnTo>
                  <a:pt x="0" y="713333"/>
                </a:lnTo>
                <a:lnTo>
                  <a:pt x="0" y="79260"/>
                </a:lnTo>
                <a:close/>
              </a:path>
            </a:pathLst>
          </a:custGeom>
          <a:ln w="25400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28166" y="489182"/>
            <a:ext cx="329314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NOMENCLARURA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68449" y="1349494"/>
            <a:ext cx="4415047" cy="840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7611" marR="260304" algn="ctr">
              <a:lnSpc>
                <a:spcPts val="2185"/>
              </a:lnSpc>
              <a:spcBef>
                <a:spcPts val="109"/>
              </a:spcBef>
            </a:pPr>
            <a:r>
              <a:rPr sz="2000" spc="0" dirty="0" smtClean="0">
                <a:latin typeface="Century Gothic"/>
                <a:cs typeface="Century Gothic"/>
              </a:rPr>
              <a:t>No</a:t>
            </a:r>
            <a:r>
              <a:rPr sz="2000" spc="-9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si</a:t>
            </a:r>
            <a:r>
              <a:rPr sz="2000" spc="-9" dirty="0" smtClean="0">
                <a:latin typeface="Century Gothic"/>
                <a:cs typeface="Century Gothic"/>
              </a:rPr>
              <a:t>g</a:t>
            </a:r>
            <a:r>
              <a:rPr sz="2000" spc="0" dirty="0" smtClean="0">
                <a:latin typeface="Century Gothic"/>
                <a:cs typeface="Century Gothic"/>
              </a:rPr>
              <a:t>u</a:t>
            </a:r>
            <a:r>
              <a:rPr sz="2000" spc="9" dirty="0" smtClean="0">
                <a:latin typeface="Century Gothic"/>
                <a:cs typeface="Century Gothic"/>
              </a:rPr>
              <a:t>e</a:t>
            </a:r>
            <a:r>
              <a:rPr sz="2000" spc="0" dirty="0" smtClean="0">
                <a:latin typeface="Century Gothic"/>
                <a:cs typeface="Century Gothic"/>
              </a:rPr>
              <a:t>n</a:t>
            </a:r>
            <a:r>
              <a:rPr sz="2000" spc="-25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nin</a:t>
            </a:r>
            <a:r>
              <a:rPr sz="2000" spc="-4" dirty="0" smtClean="0">
                <a:latin typeface="Century Gothic"/>
                <a:cs typeface="Century Gothic"/>
              </a:rPr>
              <a:t>g</a:t>
            </a:r>
            <a:r>
              <a:rPr sz="2000" spc="0" dirty="0" smtClean="0">
                <a:latin typeface="Century Gothic"/>
                <a:cs typeface="Century Gothic"/>
              </a:rPr>
              <a:t>u</a:t>
            </a:r>
            <a:r>
              <a:rPr sz="2000" spc="4" dirty="0" smtClean="0">
                <a:latin typeface="Century Gothic"/>
                <a:cs typeface="Century Gothic"/>
              </a:rPr>
              <a:t>n</a:t>
            </a:r>
            <a:r>
              <a:rPr sz="2000" spc="0" dirty="0" smtClean="0">
                <a:latin typeface="Century Gothic"/>
                <a:cs typeface="Century Gothic"/>
              </a:rPr>
              <a:t>a</a:t>
            </a:r>
            <a:r>
              <a:rPr sz="2000" spc="-14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regla</a:t>
            </a:r>
            <a:r>
              <a:rPr sz="2000" spc="-9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f</a:t>
            </a:r>
            <a:r>
              <a:rPr sz="2000" spc="-9" dirty="0" smtClean="0">
                <a:latin typeface="Century Gothic"/>
                <a:cs typeface="Century Gothic"/>
              </a:rPr>
              <a:t>i</a:t>
            </a:r>
            <a:r>
              <a:rPr sz="2000" spc="0" dirty="0" smtClean="0">
                <a:latin typeface="Century Gothic"/>
                <a:cs typeface="Century Gothic"/>
              </a:rPr>
              <a:t>ja </a:t>
            </a:r>
            <a:r>
              <a:rPr sz="2000" spc="-9" dirty="0" smtClean="0">
                <a:latin typeface="Century Gothic"/>
                <a:cs typeface="Century Gothic"/>
              </a:rPr>
              <a:t>d</a:t>
            </a:r>
            <a:r>
              <a:rPr sz="2000" spc="0" dirty="0" smtClean="0">
                <a:latin typeface="Century Gothic"/>
                <a:cs typeface="Century Gothic"/>
              </a:rPr>
              <a:t>e</a:t>
            </a:r>
            <a:endParaRPr sz="2000">
              <a:latin typeface="Century Gothic"/>
              <a:cs typeface="Century Gothic"/>
            </a:endParaRPr>
          </a:p>
          <a:p>
            <a:pPr indent="-94" algn="ctr">
              <a:lnSpc>
                <a:spcPts val="2210"/>
              </a:lnSpc>
              <a:spcBef>
                <a:spcPts val="1"/>
              </a:spcBef>
            </a:pPr>
            <a:r>
              <a:rPr sz="2000" spc="0" dirty="0" smtClean="0">
                <a:latin typeface="Century Gothic"/>
                <a:cs typeface="Century Gothic"/>
              </a:rPr>
              <a:t>nom</a:t>
            </a:r>
            <a:r>
              <a:rPr sz="2000" spc="4" dirty="0" smtClean="0">
                <a:latin typeface="Century Gothic"/>
                <a:cs typeface="Century Gothic"/>
              </a:rPr>
              <a:t>e</a:t>
            </a:r>
            <a:r>
              <a:rPr sz="2000" spc="0" dirty="0" smtClean="0">
                <a:latin typeface="Century Gothic"/>
                <a:cs typeface="Century Gothic"/>
              </a:rPr>
              <a:t>nc</a:t>
            </a:r>
            <a:r>
              <a:rPr sz="2000" spc="4" dirty="0" smtClean="0">
                <a:latin typeface="Century Gothic"/>
                <a:cs typeface="Century Gothic"/>
              </a:rPr>
              <a:t>l</a:t>
            </a:r>
            <a:r>
              <a:rPr sz="2000" spc="0" dirty="0" smtClean="0">
                <a:latin typeface="Century Gothic"/>
                <a:cs typeface="Century Gothic"/>
              </a:rPr>
              <a:t>atur</a:t>
            </a:r>
            <a:r>
              <a:rPr sz="2000" spc="-4" dirty="0" smtClean="0">
                <a:latin typeface="Century Gothic"/>
                <a:cs typeface="Century Gothic"/>
              </a:rPr>
              <a:t>a</a:t>
            </a:r>
            <a:r>
              <a:rPr sz="2000" spc="0" dirty="0" smtClean="0">
                <a:latin typeface="Century Gothic"/>
                <a:cs typeface="Century Gothic"/>
              </a:rPr>
              <a:t>,</a:t>
            </a:r>
            <a:r>
              <a:rPr sz="2000" spc="-54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a la</a:t>
            </a:r>
            <a:r>
              <a:rPr sz="2000" spc="-9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may</a:t>
            </a:r>
            <a:r>
              <a:rPr sz="2000" spc="-9" dirty="0" smtClean="0">
                <a:latin typeface="Century Gothic"/>
                <a:cs typeface="Century Gothic"/>
              </a:rPr>
              <a:t>o</a:t>
            </a:r>
            <a:r>
              <a:rPr sz="2000" spc="0" dirty="0" smtClean="0">
                <a:latin typeface="Century Gothic"/>
                <a:cs typeface="Century Gothic"/>
              </a:rPr>
              <a:t>ría se</a:t>
            </a:r>
            <a:r>
              <a:rPr sz="2000" spc="-4" dirty="0" smtClean="0">
                <a:latin typeface="Century Gothic"/>
                <a:cs typeface="Century Gothic"/>
              </a:rPr>
              <a:t> </a:t>
            </a:r>
            <a:r>
              <a:rPr sz="2000" spc="4" dirty="0" smtClean="0">
                <a:latin typeface="Century Gothic"/>
                <a:cs typeface="Century Gothic"/>
              </a:rPr>
              <a:t>l</a:t>
            </a:r>
            <a:r>
              <a:rPr sz="2000" spc="0" dirty="0" smtClean="0">
                <a:latin typeface="Century Gothic"/>
                <a:cs typeface="Century Gothic"/>
              </a:rPr>
              <a:t>os nombran</a:t>
            </a:r>
            <a:r>
              <a:rPr sz="2000" spc="-34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como der</a:t>
            </a:r>
            <a:r>
              <a:rPr sz="2000" spc="-9" dirty="0" smtClean="0">
                <a:latin typeface="Century Gothic"/>
                <a:cs typeface="Century Gothic"/>
              </a:rPr>
              <a:t>i</a:t>
            </a:r>
            <a:r>
              <a:rPr sz="2000" spc="14" dirty="0" smtClean="0">
                <a:latin typeface="Century Gothic"/>
                <a:cs typeface="Century Gothic"/>
              </a:rPr>
              <a:t>v</a:t>
            </a:r>
            <a:r>
              <a:rPr sz="2000" spc="0" dirty="0" smtClean="0">
                <a:latin typeface="Century Gothic"/>
                <a:cs typeface="Century Gothic"/>
              </a:rPr>
              <a:t>ad</a:t>
            </a:r>
            <a:r>
              <a:rPr sz="2000" spc="-9" dirty="0" smtClean="0">
                <a:latin typeface="Century Gothic"/>
                <a:cs typeface="Century Gothic"/>
              </a:rPr>
              <a:t>o</a:t>
            </a:r>
            <a:r>
              <a:rPr sz="2000" spc="0" dirty="0" smtClean="0">
                <a:latin typeface="Century Gothic"/>
                <a:cs typeface="Century Gothic"/>
              </a:rPr>
              <a:t>s</a:t>
            </a:r>
            <a:r>
              <a:rPr sz="2000" spc="-19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del</a:t>
            </a:r>
            <a:r>
              <a:rPr sz="2000" spc="-4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fenol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24583" y="2517132"/>
            <a:ext cx="4328586" cy="560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85"/>
              </a:lnSpc>
              <a:spcBef>
                <a:spcPts val="109"/>
              </a:spcBef>
            </a:pPr>
            <a:r>
              <a:rPr sz="2000" spc="-159" dirty="0" smtClean="0">
                <a:latin typeface="Century Gothic"/>
                <a:cs typeface="Century Gothic"/>
              </a:rPr>
              <a:t>Lo</a:t>
            </a:r>
            <a:r>
              <a:rPr sz="2000" spc="0" dirty="0" smtClean="0">
                <a:latin typeface="Century Gothic"/>
                <a:cs typeface="Century Gothic"/>
              </a:rPr>
              <a:t>s</a:t>
            </a:r>
            <a:r>
              <a:rPr sz="2000" spc="-300" dirty="0" smtClean="0">
                <a:latin typeface="Century Gothic"/>
                <a:cs typeface="Century Gothic"/>
              </a:rPr>
              <a:t> </a:t>
            </a:r>
            <a:r>
              <a:rPr sz="2000" spc="-154" dirty="0" smtClean="0">
                <a:latin typeface="Century Gothic"/>
                <a:cs typeface="Century Gothic"/>
              </a:rPr>
              <a:t>s</a:t>
            </a:r>
            <a:r>
              <a:rPr sz="2000" spc="-150" dirty="0" smtClean="0">
                <a:latin typeface="Century Gothic"/>
                <a:cs typeface="Century Gothic"/>
              </a:rPr>
              <a:t>u</a:t>
            </a:r>
            <a:r>
              <a:rPr sz="2000" spc="-154" dirty="0" smtClean="0">
                <a:latin typeface="Century Gothic"/>
                <a:cs typeface="Century Gothic"/>
              </a:rPr>
              <a:t>s</a:t>
            </a:r>
            <a:r>
              <a:rPr sz="2000" spc="-139" dirty="0" smtClean="0">
                <a:latin typeface="Century Gothic"/>
                <a:cs typeface="Century Gothic"/>
              </a:rPr>
              <a:t>t</a:t>
            </a:r>
            <a:r>
              <a:rPr sz="2000" spc="-159" dirty="0" smtClean="0">
                <a:latin typeface="Century Gothic"/>
                <a:cs typeface="Century Gothic"/>
              </a:rPr>
              <a:t>i</a:t>
            </a:r>
            <a:r>
              <a:rPr sz="2000" spc="-139" dirty="0" smtClean="0">
                <a:latin typeface="Century Gothic"/>
                <a:cs typeface="Century Gothic"/>
              </a:rPr>
              <a:t>t</a:t>
            </a:r>
            <a:r>
              <a:rPr sz="2000" spc="-150" dirty="0" smtClean="0">
                <a:latin typeface="Century Gothic"/>
                <a:cs typeface="Century Gothic"/>
              </a:rPr>
              <a:t>u</a:t>
            </a:r>
            <a:r>
              <a:rPr sz="2000" spc="-159" dirty="0" smtClean="0">
                <a:latin typeface="Century Gothic"/>
                <a:cs typeface="Century Gothic"/>
              </a:rPr>
              <a:t>y</a:t>
            </a:r>
            <a:r>
              <a:rPr sz="2000" spc="-150" dirty="0" smtClean="0">
                <a:latin typeface="Century Gothic"/>
                <a:cs typeface="Century Gothic"/>
              </a:rPr>
              <a:t>e</a:t>
            </a:r>
            <a:r>
              <a:rPr sz="2000" spc="-154" dirty="0" smtClean="0">
                <a:latin typeface="Century Gothic"/>
                <a:cs typeface="Century Gothic"/>
              </a:rPr>
              <a:t>n</a:t>
            </a:r>
            <a:r>
              <a:rPr sz="2000" spc="-139" dirty="0" smtClean="0">
                <a:latin typeface="Century Gothic"/>
                <a:cs typeface="Century Gothic"/>
              </a:rPr>
              <a:t>t</a:t>
            </a:r>
            <a:r>
              <a:rPr sz="2000" spc="-150" dirty="0" smtClean="0">
                <a:latin typeface="Century Gothic"/>
                <a:cs typeface="Century Gothic"/>
              </a:rPr>
              <a:t>e</a:t>
            </a:r>
            <a:r>
              <a:rPr sz="2000" spc="0" dirty="0" smtClean="0">
                <a:latin typeface="Century Gothic"/>
                <a:cs typeface="Century Gothic"/>
              </a:rPr>
              <a:t>s</a:t>
            </a:r>
            <a:r>
              <a:rPr sz="2000" spc="-319" dirty="0" smtClean="0">
                <a:latin typeface="Century Gothic"/>
                <a:cs typeface="Century Gothic"/>
              </a:rPr>
              <a:t> </a:t>
            </a:r>
            <a:r>
              <a:rPr sz="2000" spc="-154" dirty="0" smtClean="0">
                <a:latin typeface="Century Gothic"/>
                <a:cs typeface="Century Gothic"/>
              </a:rPr>
              <a:t>s</a:t>
            </a:r>
            <a:r>
              <a:rPr sz="2000" spc="0" dirty="0" smtClean="0">
                <a:latin typeface="Century Gothic"/>
                <a:cs typeface="Century Gothic"/>
              </a:rPr>
              <a:t>e</a:t>
            </a:r>
            <a:r>
              <a:rPr sz="2000" spc="-294" dirty="0" smtClean="0">
                <a:latin typeface="Century Gothic"/>
                <a:cs typeface="Century Gothic"/>
              </a:rPr>
              <a:t> </a:t>
            </a:r>
            <a:r>
              <a:rPr sz="2000" spc="-150" dirty="0" smtClean="0">
                <a:latin typeface="Century Gothic"/>
                <a:cs typeface="Century Gothic"/>
              </a:rPr>
              <a:t>me</a:t>
            </a:r>
            <a:r>
              <a:rPr sz="2000" spc="-154" dirty="0" smtClean="0">
                <a:latin typeface="Century Gothic"/>
                <a:cs typeface="Century Gothic"/>
              </a:rPr>
              <a:t>nc</a:t>
            </a:r>
            <a:r>
              <a:rPr sz="2000" spc="-159" dirty="0" smtClean="0">
                <a:latin typeface="Century Gothic"/>
                <a:cs typeface="Century Gothic"/>
              </a:rPr>
              <a:t>io</a:t>
            </a:r>
            <a:r>
              <a:rPr sz="2000" spc="-154" dirty="0" smtClean="0">
                <a:latin typeface="Century Gothic"/>
                <a:cs typeface="Century Gothic"/>
              </a:rPr>
              <a:t>na</a:t>
            </a:r>
            <a:r>
              <a:rPr sz="2000" spc="0" dirty="0" smtClean="0">
                <a:latin typeface="Century Gothic"/>
                <a:cs typeface="Century Gothic"/>
              </a:rPr>
              <a:t>n</a:t>
            </a:r>
            <a:r>
              <a:rPr sz="2000" spc="-275" dirty="0" smtClean="0">
                <a:latin typeface="Century Gothic"/>
                <a:cs typeface="Century Gothic"/>
              </a:rPr>
              <a:t> </a:t>
            </a:r>
            <a:r>
              <a:rPr sz="2000" spc="-150" dirty="0" smtClean="0">
                <a:latin typeface="Century Gothic"/>
                <a:cs typeface="Century Gothic"/>
              </a:rPr>
              <a:t>e</a:t>
            </a:r>
            <a:r>
              <a:rPr sz="2000" spc="0" dirty="0" smtClean="0">
                <a:latin typeface="Century Gothic"/>
                <a:cs typeface="Century Gothic"/>
              </a:rPr>
              <a:t>n</a:t>
            </a:r>
            <a:r>
              <a:rPr sz="2000" spc="-309" dirty="0" smtClean="0">
                <a:latin typeface="Century Gothic"/>
                <a:cs typeface="Century Gothic"/>
              </a:rPr>
              <a:t> </a:t>
            </a:r>
            <a:r>
              <a:rPr sz="2000" spc="-159" dirty="0" smtClean="0">
                <a:latin typeface="Century Gothic"/>
                <a:cs typeface="Century Gothic"/>
              </a:rPr>
              <a:t>ord</a:t>
            </a:r>
            <a:r>
              <a:rPr sz="2000" spc="-150" dirty="0" smtClean="0">
                <a:latin typeface="Century Gothic"/>
                <a:cs typeface="Century Gothic"/>
              </a:rPr>
              <a:t>e</a:t>
            </a:r>
            <a:r>
              <a:rPr sz="2000" spc="0" dirty="0" smtClean="0">
                <a:latin typeface="Century Gothic"/>
                <a:cs typeface="Century Gothic"/>
              </a:rPr>
              <a:t>n</a:t>
            </a:r>
            <a:endParaRPr sz="2000">
              <a:latin typeface="Century Gothic"/>
              <a:cs typeface="Century Gothic"/>
            </a:endParaRPr>
          </a:p>
          <a:p>
            <a:pPr marL="1567649" marR="1586996" algn="ctr">
              <a:lnSpc>
                <a:spcPts val="2210"/>
              </a:lnSpc>
              <a:spcBef>
                <a:spcPts val="1"/>
              </a:spcBef>
            </a:pPr>
            <a:r>
              <a:rPr sz="2000" spc="-154" dirty="0" smtClean="0">
                <a:latin typeface="Century Gothic"/>
                <a:cs typeface="Century Gothic"/>
              </a:rPr>
              <a:t>a</a:t>
            </a:r>
            <a:r>
              <a:rPr sz="2000" spc="-150" dirty="0" smtClean="0">
                <a:latin typeface="Century Gothic"/>
                <a:cs typeface="Century Gothic"/>
              </a:rPr>
              <a:t>l</a:t>
            </a:r>
            <a:r>
              <a:rPr sz="2000" spc="-159" dirty="0" smtClean="0">
                <a:latin typeface="Century Gothic"/>
                <a:cs typeface="Century Gothic"/>
              </a:rPr>
              <a:t>f</a:t>
            </a:r>
            <a:r>
              <a:rPr sz="2000" spc="-154" dirty="0" smtClean="0">
                <a:latin typeface="Century Gothic"/>
                <a:cs typeface="Century Gothic"/>
              </a:rPr>
              <a:t>ab</a:t>
            </a:r>
            <a:r>
              <a:rPr sz="2000" spc="-150" dirty="0" smtClean="0">
                <a:latin typeface="Century Gothic"/>
                <a:cs typeface="Century Gothic"/>
              </a:rPr>
              <a:t>é</a:t>
            </a:r>
            <a:r>
              <a:rPr sz="2000" spc="-139" dirty="0" smtClean="0">
                <a:latin typeface="Century Gothic"/>
                <a:cs typeface="Century Gothic"/>
              </a:rPr>
              <a:t>t</a:t>
            </a:r>
            <a:r>
              <a:rPr sz="2000" spc="-159" dirty="0" smtClean="0">
                <a:latin typeface="Century Gothic"/>
                <a:cs typeface="Century Gothic"/>
              </a:rPr>
              <a:t>i</a:t>
            </a:r>
            <a:r>
              <a:rPr sz="2000" spc="-154" dirty="0" smtClean="0">
                <a:latin typeface="Century Gothic"/>
                <a:cs typeface="Century Gothic"/>
              </a:rPr>
              <a:t>c</a:t>
            </a:r>
            <a:r>
              <a:rPr sz="2000" spc="0" dirty="0" smtClean="0">
                <a:latin typeface="Century Gothic"/>
                <a:cs typeface="Century Gothic"/>
              </a:rPr>
              <a:t>o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19122" y="3380351"/>
            <a:ext cx="4343438" cy="8407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85"/>
              </a:lnSpc>
              <a:spcBef>
                <a:spcPts val="109"/>
              </a:spcBef>
            </a:pPr>
            <a:r>
              <a:rPr sz="2000" spc="-4" dirty="0" smtClean="0">
                <a:latin typeface="Century Gothic"/>
                <a:cs typeface="Century Gothic"/>
              </a:rPr>
              <a:t>A</a:t>
            </a:r>
            <a:r>
              <a:rPr sz="2000" spc="4" dirty="0" smtClean="0">
                <a:latin typeface="Century Gothic"/>
                <a:cs typeface="Century Gothic"/>
              </a:rPr>
              <a:t>l</a:t>
            </a:r>
            <a:r>
              <a:rPr sz="2000" spc="0" dirty="0" smtClean="0">
                <a:latin typeface="Century Gothic"/>
                <a:cs typeface="Century Gothic"/>
              </a:rPr>
              <a:t>gunos</a:t>
            </a:r>
            <a:r>
              <a:rPr sz="2000" spc="-19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fenol</a:t>
            </a:r>
            <a:r>
              <a:rPr sz="2000" spc="9" dirty="0" smtClean="0">
                <a:latin typeface="Century Gothic"/>
                <a:cs typeface="Century Gothic"/>
              </a:rPr>
              <a:t>e</a:t>
            </a:r>
            <a:r>
              <a:rPr sz="2000" spc="0" dirty="0" smtClean="0">
                <a:latin typeface="Century Gothic"/>
                <a:cs typeface="Century Gothic"/>
              </a:rPr>
              <a:t>s</a:t>
            </a:r>
            <a:r>
              <a:rPr sz="2000" spc="-19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d</a:t>
            </a:r>
            <a:r>
              <a:rPr sz="2000" spc="-9" dirty="0" smtClean="0">
                <a:latin typeface="Century Gothic"/>
                <a:cs typeface="Century Gothic"/>
              </a:rPr>
              <a:t>i</a:t>
            </a:r>
            <a:r>
              <a:rPr sz="2000" spc="0" dirty="0" smtClean="0">
                <a:latin typeface="Century Gothic"/>
                <a:cs typeface="Century Gothic"/>
              </a:rPr>
              <a:t>s</a:t>
            </a:r>
            <a:r>
              <a:rPr sz="2000" spc="4" dirty="0" smtClean="0">
                <a:latin typeface="Century Gothic"/>
                <a:cs typeface="Century Gothic"/>
              </a:rPr>
              <a:t>u</a:t>
            </a:r>
            <a:r>
              <a:rPr sz="2000" spc="0" dirty="0" smtClean="0">
                <a:latin typeface="Century Gothic"/>
                <a:cs typeface="Century Gothic"/>
              </a:rPr>
              <a:t>s</a:t>
            </a:r>
            <a:r>
              <a:rPr sz="2000" spc="19" dirty="0" smtClean="0">
                <a:latin typeface="Century Gothic"/>
                <a:cs typeface="Century Gothic"/>
              </a:rPr>
              <a:t>t</a:t>
            </a:r>
            <a:r>
              <a:rPr sz="2000" spc="0" dirty="0" smtClean="0">
                <a:latin typeface="Century Gothic"/>
                <a:cs typeface="Century Gothic"/>
              </a:rPr>
              <a:t>i</a:t>
            </a:r>
            <a:r>
              <a:rPr sz="2000" spc="9" dirty="0" smtClean="0">
                <a:latin typeface="Century Gothic"/>
                <a:cs typeface="Century Gothic"/>
              </a:rPr>
              <a:t>t</a:t>
            </a:r>
            <a:r>
              <a:rPr sz="2000" spc="0" dirty="0" smtClean="0">
                <a:latin typeface="Century Gothic"/>
                <a:cs typeface="Century Gothic"/>
              </a:rPr>
              <a:t>uid</a:t>
            </a:r>
            <a:r>
              <a:rPr sz="2000" spc="-9" dirty="0" smtClean="0">
                <a:latin typeface="Century Gothic"/>
                <a:cs typeface="Century Gothic"/>
              </a:rPr>
              <a:t>o</a:t>
            </a:r>
            <a:r>
              <a:rPr sz="2000" spc="0" dirty="0" smtClean="0">
                <a:latin typeface="Century Gothic"/>
                <a:cs typeface="Century Gothic"/>
              </a:rPr>
              <a:t>s</a:t>
            </a:r>
            <a:r>
              <a:rPr sz="2000" spc="-39" dirty="0" smtClean="0">
                <a:latin typeface="Century Gothic"/>
                <a:cs typeface="Century Gothic"/>
              </a:rPr>
              <a:t> </a:t>
            </a:r>
            <a:r>
              <a:rPr sz="2000" spc="14" dirty="0" smtClean="0">
                <a:latin typeface="Century Gothic"/>
                <a:cs typeface="Century Gothic"/>
              </a:rPr>
              <a:t>t</a:t>
            </a:r>
            <a:r>
              <a:rPr sz="2000" spc="0" dirty="0" smtClean="0">
                <a:latin typeface="Century Gothic"/>
                <a:cs typeface="Century Gothic"/>
              </a:rPr>
              <a:t>ien</a:t>
            </a:r>
            <a:r>
              <a:rPr sz="2000" spc="4" dirty="0" smtClean="0">
                <a:latin typeface="Century Gothic"/>
                <a:cs typeface="Century Gothic"/>
              </a:rPr>
              <a:t>e</a:t>
            </a:r>
            <a:r>
              <a:rPr sz="2000" spc="0" dirty="0" smtClean="0">
                <a:latin typeface="Century Gothic"/>
                <a:cs typeface="Century Gothic"/>
              </a:rPr>
              <a:t>n</a:t>
            </a:r>
            <a:endParaRPr sz="2000">
              <a:latin typeface="Century Gothic"/>
              <a:cs typeface="Century Gothic"/>
            </a:endParaRPr>
          </a:p>
          <a:p>
            <a:pPr marL="96023" marR="118047" algn="ctr">
              <a:lnSpc>
                <a:spcPts val="2210"/>
              </a:lnSpc>
              <a:spcBef>
                <a:spcPts val="1"/>
              </a:spcBef>
            </a:pPr>
            <a:r>
              <a:rPr sz="2000" spc="0" dirty="0" smtClean="0">
                <a:latin typeface="Century Gothic"/>
                <a:cs typeface="Century Gothic"/>
              </a:rPr>
              <a:t>nombres</a:t>
            </a:r>
            <a:r>
              <a:rPr sz="2000" spc="-29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comu</a:t>
            </a:r>
            <a:r>
              <a:rPr sz="2000" spc="4" dirty="0" smtClean="0">
                <a:latin typeface="Century Gothic"/>
                <a:cs typeface="Century Gothic"/>
              </a:rPr>
              <a:t>n</a:t>
            </a:r>
            <a:r>
              <a:rPr sz="2000" spc="0" dirty="0" smtClean="0">
                <a:latin typeface="Century Gothic"/>
                <a:cs typeface="Century Gothic"/>
              </a:rPr>
              <a:t>es</a:t>
            </a:r>
            <a:r>
              <a:rPr sz="2000" spc="-19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q</a:t>
            </a:r>
            <a:r>
              <a:rPr sz="2000" spc="4" dirty="0" smtClean="0">
                <a:latin typeface="Century Gothic"/>
                <a:cs typeface="Century Gothic"/>
              </a:rPr>
              <a:t>u</a:t>
            </a:r>
            <a:r>
              <a:rPr sz="2000" spc="0" dirty="0" smtClean="0">
                <a:latin typeface="Century Gothic"/>
                <a:cs typeface="Century Gothic"/>
              </a:rPr>
              <a:t>e</a:t>
            </a:r>
            <a:r>
              <a:rPr sz="2000" spc="-19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se</a:t>
            </a:r>
            <a:r>
              <a:rPr sz="2000" spc="-4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u</a:t>
            </a:r>
            <a:r>
              <a:rPr sz="2000" spc="19" dirty="0" smtClean="0">
                <a:latin typeface="Century Gothic"/>
                <a:cs typeface="Century Gothic"/>
              </a:rPr>
              <a:t>t</a:t>
            </a:r>
            <a:r>
              <a:rPr sz="2000" spc="0" dirty="0" smtClean="0">
                <a:latin typeface="Century Gothic"/>
                <a:cs typeface="Century Gothic"/>
              </a:rPr>
              <a:t>ilizan f</a:t>
            </a:r>
            <a:r>
              <a:rPr sz="2000" spc="-9" dirty="0" smtClean="0">
                <a:latin typeface="Century Gothic"/>
                <a:cs typeface="Century Gothic"/>
              </a:rPr>
              <a:t>r</a:t>
            </a:r>
            <a:r>
              <a:rPr sz="2000" spc="0" dirty="0" smtClean="0">
                <a:latin typeface="Century Gothic"/>
                <a:cs typeface="Century Gothic"/>
              </a:rPr>
              <a:t>ec</a:t>
            </a:r>
            <a:r>
              <a:rPr sz="2000" spc="9" dirty="0" smtClean="0">
                <a:latin typeface="Century Gothic"/>
                <a:cs typeface="Century Gothic"/>
              </a:rPr>
              <a:t>u</a:t>
            </a:r>
            <a:r>
              <a:rPr sz="2000" spc="0" dirty="0" smtClean="0">
                <a:latin typeface="Century Gothic"/>
                <a:cs typeface="Century Gothic"/>
              </a:rPr>
              <a:t>e</a:t>
            </a:r>
            <a:r>
              <a:rPr sz="2000" spc="4" dirty="0" smtClean="0">
                <a:latin typeface="Century Gothic"/>
                <a:cs typeface="Century Gothic"/>
              </a:rPr>
              <a:t>n</a:t>
            </a:r>
            <a:r>
              <a:rPr sz="2000" spc="0" dirty="0" smtClean="0">
                <a:latin typeface="Century Gothic"/>
                <a:cs typeface="Century Gothic"/>
              </a:rPr>
              <a:t>t</a:t>
            </a:r>
            <a:r>
              <a:rPr sz="2000" spc="9" dirty="0" smtClean="0">
                <a:latin typeface="Century Gothic"/>
                <a:cs typeface="Century Gothic"/>
              </a:rPr>
              <a:t>e</a:t>
            </a:r>
            <a:r>
              <a:rPr sz="2000" spc="-9" dirty="0" smtClean="0">
                <a:latin typeface="Century Gothic"/>
                <a:cs typeface="Century Gothic"/>
              </a:rPr>
              <a:t>m</a:t>
            </a:r>
            <a:r>
              <a:rPr sz="2000" spc="-4" dirty="0" smtClean="0">
                <a:latin typeface="Century Gothic"/>
                <a:cs typeface="Century Gothic"/>
              </a:rPr>
              <a:t>e</a:t>
            </a:r>
            <a:r>
              <a:rPr sz="2000" spc="-9" dirty="0" smtClean="0">
                <a:latin typeface="Century Gothic"/>
                <a:cs typeface="Century Gothic"/>
              </a:rPr>
              <a:t>n</a:t>
            </a:r>
            <a:r>
              <a:rPr sz="2000" spc="0" dirty="0" smtClean="0">
                <a:latin typeface="Century Gothic"/>
                <a:cs typeface="Century Gothic"/>
              </a:rPr>
              <a:t>te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77389" y="4494649"/>
            <a:ext cx="4614408" cy="11215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5127" marR="204222" algn="ctr">
              <a:lnSpc>
                <a:spcPts val="2185"/>
              </a:lnSpc>
              <a:spcBef>
                <a:spcPts val="109"/>
              </a:spcBef>
            </a:pPr>
            <a:r>
              <a:rPr sz="2000" spc="0" dirty="0" smtClean="0">
                <a:latin typeface="Century Gothic"/>
                <a:cs typeface="Century Gothic"/>
              </a:rPr>
              <a:t>L</a:t>
            </a:r>
            <a:r>
              <a:rPr sz="2000" spc="-4" dirty="0" smtClean="0">
                <a:latin typeface="Century Gothic"/>
                <a:cs typeface="Century Gothic"/>
              </a:rPr>
              <a:t>o</a:t>
            </a:r>
            <a:r>
              <a:rPr sz="2000" spc="0" dirty="0" smtClean="0">
                <a:latin typeface="Century Gothic"/>
                <a:cs typeface="Century Gothic"/>
              </a:rPr>
              <a:t>s</a:t>
            </a:r>
            <a:r>
              <a:rPr sz="2000" spc="-9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o</a:t>
            </a:r>
            <a:r>
              <a:rPr sz="2000" spc="9" dirty="0" smtClean="0">
                <a:latin typeface="Century Gothic"/>
                <a:cs typeface="Century Gothic"/>
              </a:rPr>
              <a:t>t</a:t>
            </a:r>
            <a:r>
              <a:rPr sz="2000" spc="0" dirty="0" smtClean="0">
                <a:latin typeface="Century Gothic"/>
                <a:cs typeface="Century Gothic"/>
              </a:rPr>
              <a:t>r</a:t>
            </a:r>
            <a:r>
              <a:rPr sz="2000" spc="-4" dirty="0" smtClean="0">
                <a:latin typeface="Century Gothic"/>
                <a:cs typeface="Century Gothic"/>
              </a:rPr>
              <a:t>o</a:t>
            </a:r>
            <a:r>
              <a:rPr sz="2000" spc="0" dirty="0" smtClean="0">
                <a:latin typeface="Century Gothic"/>
                <a:cs typeface="Century Gothic"/>
              </a:rPr>
              <a:t>s</a:t>
            </a:r>
            <a:r>
              <a:rPr sz="2000" spc="-9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s</a:t>
            </a:r>
            <a:r>
              <a:rPr sz="2000" spc="4" dirty="0" smtClean="0">
                <a:latin typeface="Century Gothic"/>
                <a:cs typeface="Century Gothic"/>
              </a:rPr>
              <a:t>u</a:t>
            </a:r>
            <a:r>
              <a:rPr sz="2000" spc="0" dirty="0" smtClean="0">
                <a:latin typeface="Century Gothic"/>
                <a:cs typeface="Century Gothic"/>
              </a:rPr>
              <a:t>s</a:t>
            </a:r>
            <a:r>
              <a:rPr sz="2000" spc="19" dirty="0" smtClean="0">
                <a:latin typeface="Century Gothic"/>
                <a:cs typeface="Century Gothic"/>
              </a:rPr>
              <a:t>t</a:t>
            </a:r>
            <a:r>
              <a:rPr sz="2000" spc="0" dirty="0" smtClean="0">
                <a:latin typeface="Century Gothic"/>
                <a:cs typeface="Century Gothic"/>
              </a:rPr>
              <a:t>i</a:t>
            </a:r>
            <a:r>
              <a:rPr sz="2000" spc="9" dirty="0" smtClean="0">
                <a:latin typeface="Century Gothic"/>
                <a:cs typeface="Century Gothic"/>
              </a:rPr>
              <a:t>t</a:t>
            </a:r>
            <a:r>
              <a:rPr sz="2000" spc="-4" dirty="0" smtClean="0">
                <a:latin typeface="Century Gothic"/>
                <a:cs typeface="Century Gothic"/>
              </a:rPr>
              <a:t>uy</a:t>
            </a:r>
            <a:r>
              <a:rPr sz="2000" spc="0" dirty="0" smtClean="0">
                <a:latin typeface="Century Gothic"/>
                <a:cs typeface="Century Gothic"/>
              </a:rPr>
              <a:t>ent</a:t>
            </a:r>
            <a:r>
              <a:rPr sz="2000" spc="-4" dirty="0" smtClean="0">
                <a:latin typeface="Century Gothic"/>
                <a:cs typeface="Century Gothic"/>
              </a:rPr>
              <a:t>e</a:t>
            </a:r>
            <a:r>
              <a:rPr sz="2000" spc="0" dirty="0" smtClean="0">
                <a:latin typeface="Century Gothic"/>
                <a:cs typeface="Century Gothic"/>
              </a:rPr>
              <a:t>s</a:t>
            </a:r>
            <a:r>
              <a:rPr sz="2000" spc="-44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del</a:t>
            </a:r>
            <a:r>
              <a:rPr sz="2000" spc="-4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anil</a:t>
            </a:r>
            <a:r>
              <a:rPr sz="2000" spc="4" dirty="0" smtClean="0">
                <a:latin typeface="Century Gothic"/>
                <a:cs typeface="Century Gothic"/>
              </a:rPr>
              <a:t>l</a:t>
            </a:r>
            <a:r>
              <a:rPr sz="2000" spc="0" dirty="0" smtClean="0">
                <a:latin typeface="Century Gothic"/>
                <a:cs typeface="Century Gothic"/>
              </a:rPr>
              <a:t>o</a:t>
            </a:r>
            <a:r>
              <a:rPr sz="2000" spc="-14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se</a:t>
            </a:r>
            <a:endParaRPr sz="2000">
              <a:latin typeface="Century Gothic"/>
              <a:cs typeface="Century Gothic"/>
            </a:endParaRPr>
          </a:p>
          <a:p>
            <a:pPr algn="ctr">
              <a:lnSpc>
                <a:spcPts val="2210"/>
              </a:lnSpc>
              <a:spcBef>
                <a:spcPts val="1"/>
              </a:spcBef>
            </a:pPr>
            <a:r>
              <a:rPr sz="2000" spc="4" dirty="0" smtClean="0">
                <a:latin typeface="Century Gothic"/>
                <a:cs typeface="Century Gothic"/>
              </a:rPr>
              <a:t>l</a:t>
            </a:r>
            <a:r>
              <a:rPr sz="2000" spc="0" dirty="0" smtClean="0">
                <a:latin typeface="Century Gothic"/>
                <a:cs typeface="Century Gothic"/>
              </a:rPr>
              <a:t>ocalizan</a:t>
            </a:r>
            <a:r>
              <a:rPr sz="2000" spc="-39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con un</a:t>
            </a:r>
            <a:r>
              <a:rPr sz="2000" spc="-4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n</a:t>
            </a:r>
            <a:r>
              <a:rPr sz="2000" spc="4" dirty="0" smtClean="0">
                <a:latin typeface="Century Gothic"/>
                <a:cs typeface="Century Gothic"/>
              </a:rPr>
              <a:t>ú</a:t>
            </a:r>
            <a:r>
              <a:rPr sz="2000" spc="0" dirty="0" smtClean="0">
                <a:latin typeface="Century Gothic"/>
                <a:cs typeface="Century Gothic"/>
              </a:rPr>
              <a:t>m</a:t>
            </a:r>
            <a:r>
              <a:rPr sz="2000" spc="9" dirty="0" smtClean="0">
                <a:latin typeface="Century Gothic"/>
                <a:cs typeface="Century Gothic"/>
              </a:rPr>
              <a:t>e</a:t>
            </a:r>
            <a:r>
              <a:rPr sz="2000" spc="0" dirty="0" smtClean="0">
                <a:latin typeface="Century Gothic"/>
                <a:cs typeface="Century Gothic"/>
              </a:rPr>
              <a:t>ro</a:t>
            </a:r>
            <a:r>
              <a:rPr sz="2000" spc="-29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o m</a:t>
            </a:r>
            <a:r>
              <a:rPr sz="2000" spc="9" dirty="0" smtClean="0">
                <a:latin typeface="Century Gothic"/>
                <a:cs typeface="Century Gothic"/>
              </a:rPr>
              <a:t>e</a:t>
            </a:r>
            <a:r>
              <a:rPr sz="2000" spc="0" dirty="0" smtClean="0">
                <a:latin typeface="Century Gothic"/>
                <a:cs typeface="Century Gothic"/>
              </a:rPr>
              <a:t>d</a:t>
            </a:r>
            <a:r>
              <a:rPr sz="2000" spc="-9" dirty="0" smtClean="0">
                <a:latin typeface="Century Gothic"/>
                <a:cs typeface="Century Gothic"/>
              </a:rPr>
              <a:t>i</a:t>
            </a:r>
            <a:r>
              <a:rPr sz="2000" spc="0" dirty="0" smtClean="0">
                <a:latin typeface="Century Gothic"/>
                <a:cs typeface="Century Gothic"/>
              </a:rPr>
              <a:t>na</a:t>
            </a:r>
            <a:r>
              <a:rPr sz="2000" spc="14" dirty="0" smtClean="0">
                <a:latin typeface="Century Gothic"/>
                <a:cs typeface="Century Gothic"/>
              </a:rPr>
              <a:t>t</a:t>
            </a:r>
            <a:r>
              <a:rPr sz="2000" spc="0" dirty="0" smtClean="0">
                <a:latin typeface="Century Gothic"/>
                <a:cs typeface="Century Gothic"/>
              </a:rPr>
              <a:t>e</a:t>
            </a:r>
            <a:endParaRPr sz="2000">
              <a:latin typeface="Century Gothic"/>
              <a:cs typeface="Century Gothic"/>
            </a:endParaRPr>
          </a:p>
          <a:p>
            <a:pPr marL="157999" marR="173745" algn="ctr">
              <a:lnSpc>
                <a:spcPts val="2210"/>
              </a:lnSpc>
            </a:pPr>
            <a:r>
              <a:rPr sz="2000" spc="4" dirty="0" smtClean="0">
                <a:latin typeface="Century Gothic"/>
                <a:cs typeface="Century Gothic"/>
              </a:rPr>
              <a:t>l</a:t>
            </a:r>
            <a:r>
              <a:rPr sz="2000" spc="-4" dirty="0" smtClean="0">
                <a:latin typeface="Century Gothic"/>
                <a:cs typeface="Century Gothic"/>
              </a:rPr>
              <a:t>o</a:t>
            </a:r>
            <a:r>
              <a:rPr sz="2000" spc="0" dirty="0" smtClean="0">
                <a:latin typeface="Century Gothic"/>
                <a:cs typeface="Century Gothic"/>
              </a:rPr>
              <a:t>s</a:t>
            </a:r>
            <a:r>
              <a:rPr sz="2000" spc="-24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pre</a:t>
            </a:r>
            <a:r>
              <a:rPr sz="2000" spc="-4" dirty="0" smtClean="0">
                <a:latin typeface="Century Gothic"/>
                <a:cs typeface="Century Gothic"/>
              </a:rPr>
              <a:t>f</a:t>
            </a:r>
            <a:r>
              <a:rPr sz="2000" spc="0" dirty="0" smtClean="0">
                <a:latin typeface="Century Gothic"/>
                <a:cs typeface="Century Gothic"/>
              </a:rPr>
              <a:t>ij</a:t>
            </a:r>
            <a:r>
              <a:rPr sz="2000" spc="-9" dirty="0" smtClean="0">
                <a:latin typeface="Century Gothic"/>
                <a:cs typeface="Century Gothic"/>
              </a:rPr>
              <a:t>o</a:t>
            </a:r>
            <a:r>
              <a:rPr sz="2000" spc="0" dirty="0" smtClean="0">
                <a:latin typeface="Century Gothic"/>
                <a:cs typeface="Century Gothic"/>
              </a:rPr>
              <a:t>s </a:t>
            </a:r>
            <a:r>
              <a:rPr sz="2000" spc="-9" dirty="0" smtClean="0">
                <a:latin typeface="Century Gothic"/>
                <a:cs typeface="Century Gothic"/>
              </a:rPr>
              <a:t>o</a:t>
            </a:r>
            <a:r>
              <a:rPr sz="2000" spc="0" dirty="0" smtClean="0">
                <a:latin typeface="Century Gothic"/>
                <a:cs typeface="Century Gothic"/>
              </a:rPr>
              <a:t>r</a:t>
            </a:r>
            <a:r>
              <a:rPr sz="2000" spc="9" dirty="0" smtClean="0">
                <a:latin typeface="Century Gothic"/>
                <a:cs typeface="Century Gothic"/>
              </a:rPr>
              <a:t>t</a:t>
            </a:r>
            <a:r>
              <a:rPr sz="2000" spc="0" dirty="0" smtClean="0">
                <a:latin typeface="Century Gothic"/>
                <a:cs typeface="Century Gothic"/>
              </a:rPr>
              <a:t>o</a:t>
            </a:r>
            <a:r>
              <a:rPr sz="2000" spc="-19" dirty="0" smtClean="0">
                <a:latin typeface="Century Gothic"/>
                <a:cs typeface="Century Gothic"/>
              </a:rPr>
              <a:t> </a:t>
            </a:r>
            <a:r>
              <a:rPr sz="2000" spc="-39" dirty="0" smtClean="0">
                <a:latin typeface="Century Gothic"/>
                <a:cs typeface="Century Gothic"/>
              </a:rPr>
              <a:t>(</a:t>
            </a:r>
            <a:r>
              <a:rPr sz="2000" spc="14" dirty="0" smtClean="0">
                <a:latin typeface="Century Gothic"/>
                <a:cs typeface="Century Gothic"/>
              </a:rPr>
              <a:t>1</a:t>
            </a:r>
            <a:r>
              <a:rPr sz="2000" spc="-25" dirty="0" smtClean="0">
                <a:latin typeface="Century Gothic"/>
                <a:cs typeface="Century Gothic"/>
              </a:rPr>
              <a:t>,</a:t>
            </a:r>
            <a:r>
              <a:rPr sz="2000" spc="4" dirty="0" smtClean="0">
                <a:latin typeface="Century Gothic"/>
                <a:cs typeface="Century Gothic"/>
              </a:rPr>
              <a:t>2</a:t>
            </a:r>
            <a:r>
              <a:rPr sz="2000" spc="-4" dirty="0" smtClean="0">
                <a:latin typeface="Century Gothic"/>
                <a:cs typeface="Century Gothic"/>
              </a:rPr>
              <a:t>-</a:t>
            </a:r>
            <a:r>
              <a:rPr sz="2000" spc="0" dirty="0" smtClean="0">
                <a:latin typeface="Century Gothic"/>
                <a:cs typeface="Century Gothic"/>
              </a:rPr>
              <a:t>),</a:t>
            </a:r>
            <a:r>
              <a:rPr sz="2000" spc="44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me</a:t>
            </a:r>
            <a:r>
              <a:rPr sz="2000" spc="19" dirty="0" smtClean="0">
                <a:latin typeface="Century Gothic"/>
                <a:cs typeface="Century Gothic"/>
              </a:rPr>
              <a:t>t</a:t>
            </a:r>
            <a:r>
              <a:rPr sz="2000" spc="0" dirty="0" smtClean="0">
                <a:latin typeface="Century Gothic"/>
                <a:cs typeface="Century Gothic"/>
              </a:rPr>
              <a:t>a</a:t>
            </a:r>
            <a:r>
              <a:rPr sz="2000" spc="-39" dirty="0" smtClean="0">
                <a:latin typeface="Century Gothic"/>
                <a:cs typeface="Century Gothic"/>
              </a:rPr>
              <a:t> (</a:t>
            </a:r>
            <a:r>
              <a:rPr sz="2000" spc="14" dirty="0" smtClean="0">
                <a:latin typeface="Century Gothic"/>
                <a:cs typeface="Century Gothic"/>
              </a:rPr>
              <a:t>1</a:t>
            </a:r>
            <a:r>
              <a:rPr sz="2000" spc="-25" dirty="0" smtClean="0">
                <a:latin typeface="Century Gothic"/>
                <a:cs typeface="Century Gothic"/>
              </a:rPr>
              <a:t>,</a:t>
            </a:r>
            <a:r>
              <a:rPr sz="2000" spc="4" dirty="0" smtClean="0">
                <a:latin typeface="Century Gothic"/>
                <a:cs typeface="Century Gothic"/>
              </a:rPr>
              <a:t>3</a:t>
            </a:r>
            <a:r>
              <a:rPr sz="2000" spc="-4" dirty="0" smtClean="0">
                <a:latin typeface="Century Gothic"/>
                <a:cs typeface="Century Gothic"/>
              </a:rPr>
              <a:t>-</a:t>
            </a:r>
            <a:r>
              <a:rPr sz="2000" spc="0" dirty="0" smtClean="0">
                <a:latin typeface="Century Gothic"/>
                <a:cs typeface="Century Gothic"/>
              </a:rPr>
              <a:t>)</a:t>
            </a:r>
            <a:r>
              <a:rPr sz="2000" spc="39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y</a:t>
            </a:r>
            <a:endParaRPr sz="2000">
              <a:latin typeface="Century Gothic"/>
              <a:cs typeface="Century Gothic"/>
            </a:endParaRPr>
          </a:p>
          <a:p>
            <a:pPr marL="1625561" marR="1640823" algn="ctr">
              <a:lnSpc>
                <a:spcPts val="2210"/>
              </a:lnSpc>
            </a:pPr>
            <a:r>
              <a:rPr sz="2000" spc="0" dirty="0" smtClean="0">
                <a:latin typeface="Century Gothic"/>
                <a:cs typeface="Century Gothic"/>
              </a:rPr>
              <a:t>para</a:t>
            </a:r>
            <a:r>
              <a:rPr sz="2000" spc="-14" dirty="0" smtClean="0">
                <a:latin typeface="Century Gothic"/>
                <a:cs typeface="Century Gothic"/>
              </a:rPr>
              <a:t> </a:t>
            </a:r>
            <a:r>
              <a:rPr sz="2000" spc="-44" dirty="0" smtClean="0">
                <a:latin typeface="Century Gothic"/>
                <a:cs typeface="Century Gothic"/>
              </a:rPr>
              <a:t>(</a:t>
            </a:r>
            <a:r>
              <a:rPr sz="2000" spc="14" dirty="0" smtClean="0">
                <a:latin typeface="Century Gothic"/>
                <a:cs typeface="Century Gothic"/>
              </a:rPr>
              <a:t>1</a:t>
            </a:r>
            <a:r>
              <a:rPr sz="2000" spc="-25" dirty="0" smtClean="0">
                <a:latin typeface="Century Gothic"/>
                <a:cs typeface="Century Gothic"/>
              </a:rPr>
              <a:t>,</a:t>
            </a:r>
            <a:r>
              <a:rPr sz="2000" spc="4" dirty="0" smtClean="0">
                <a:latin typeface="Century Gothic"/>
                <a:cs typeface="Century Gothic"/>
              </a:rPr>
              <a:t>4</a:t>
            </a:r>
            <a:r>
              <a:rPr sz="2000" spc="-4" dirty="0" smtClean="0">
                <a:latin typeface="Century Gothic"/>
                <a:cs typeface="Century Gothic"/>
              </a:rPr>
              <a:t>-</a:t>
            </a:r>
            <a:r>
              <a:rPr sz="2000" spc="0" dirty="0" smtClean="0">
                <a:latin typeface="Century Gothic"/>
                <a:cs typeface="Century Gothic"/>
              </a:rPr>
              <a:t>)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86483" y="5965029"/>
            <a:ext cx="4406377" cy="5606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85"/>
              </a:lnSpc>
              <a:spcBef>
                <a:spcPts val="109"/>
              </a:spcBef>
            </a:pPr>
            <a:r>
              <a:rPr sz="2000" spc="0" dirty="0" smtClean="0">
                <a:latin typeface="Century Gothic"/>
                <a:cs typeface="Century Gothic"/>
              </a:rPr>
              <a:t>A</a:t>
            </a:r>
            <a:r>
              <a:rPr sz="2000" spc="-19" dirty="0" smtClean="0">
                <a:latin typeface="Century Gothic"/>
                <a:cs typeface="Century Gothic"/>
              </a:rPr>
              <a:t> </a:t>
            </a:r>
            <a:r>
              <a:rPr sz="2000" spc="14" dirty="0" smtClean="0">
                <a:latin typeface="Century Gothic"/>
                <a:cs typeface="Century Gothic"/>
              </a:rPr>
              <a:t>v</a:t>
            </a:r>
            <a:r>
              <a:rPr sz="2000" spc="0" dirty="0" smtClean="0">
                <a:latin typeface="Century Gothic"/>
                <a:cs typeface="Century Gothic"/>
              </a:rPr>
              <a:t>ec</a:t>
            </a:r>
            <a:r>
              <a:rPr sz="2000" spc="9" dirty="0" smtClean="0">
                <a:latin typeface="Century Gothic"/>
                <a:cs typeface="Century Gothic"/>
              </a:rPr>
              <a:t>e</a:t>
            </a:r>
            <a:r>
              <a:rPr sz="2000" spc="0" dirty="0" smtClean="0">
                <a:latin typeface="Century Gothic"/>
                <a:cs typeface="Century Gothic"/>
              </a:rPr>
              <a:t>s</a:t>
            </a:r>
            <a:r>
              <a:rPr sz="2000" spc="-34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cier</a:t>
            </a:r>
            <a:r>
              <a:rPr sz="2000" spc="14" dirty="0" smtClean="0">
                <a:latin typeface="Century Gothic"/>
                <a:cs typeface="Century Gothic"/>
              </a:rPr>
              <a:t>t</a:t>
            </a:r>
            <a:r>
              <a:rPr sz="2000" spc="0" dirty="0" smtClean="0">
                <a:latin typeface="Century Gothic"/>
                <a:cs typeface="Century Gothic"/>
              </a:rPr>
              <a:t>os</a:t>
            </a:r>
            <a:r>
              <a:rPr sz="2000" spc="-24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fenol</a:t>
            </a:r>
            <a:r>
              <a:rPr sz="2000" spc="9" dirty="0" smtClean="0">
                <a:latin typeface="Century Gothic"/>
                <a:cs typeface="Century Gothic"/>
              </a:rPr>
              <a:t>e</a:t>
            </a:r>
            <a:r>
              <a:rPr sz="2000" spc="0" dirty="0" smtClean="0">
                <a:latin typeface="Century Gothic"/>
                <a:cs typeface="Century Gothic"/>
              </a:rPr>
              <a:t>s</a:t>
            </a:r>
            <a:r>
              <a:rPr sz="2000" spc="-19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se</a:t>
            </a:r>
            <a:r>
              <a:rPr sz="2000" spc="-4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nombran</a:t>
            </a:r>
            <a:endParaRPr sz="2000">
              <a:latin typeface="Century Gothic"/>
              <a:cs typeface="Century Gothic"/>
            </a:endParaRPr>
          </a:p>
          <a:p>
            <a:pPr marL="604205" marR="622397" algn="ctr">
              <a:lnSpc>
                <a:spcPts val="2210"/>
              </a:lnSpc>
              <a:spcBef>
                <a:spcPts val="1"/>
              </a:spcBef>
            </a:pPr>
            <a:r>
              <a:rPr sz="2000" spc="0" dirty="0" smtClean="0">
                <a:latin typeface="Century Gothic"/>
                <a:cs typeface="Century Gothic"/>
              </a:rPr>
              <a:t>c</a:t>
            </a:r>
            <a:r>
              <a:rPr sz="2000" spc="-9" dirty="0" smtClean="0">
                <a:latin typeface="Century Gothic"/>
                <a:cs typeface="Century Gothic"/>
              </a:rPr>
              <a:t>o</a:t>
            </a:r>
            <a:r>
              <a:rPr sz="2000" spc="0" dirty="0" smtClean="0">
                <a:latin typeface="Century Gothic"/>
                <a:cs typeface="Century Gothic"/>
              </a:rPr>
              <a:t>mo</a:t>
            </a:r>
            <a:r>
              <a:rPr sz="2000" spc="-14" dirty="0" smtClean="0">
                <a:latin typeface="Century Gothic"/>
                <a:cs typeface="Century Gothic"/>
              </a:rPr>
              <a:t> </a:t>
            </a:r>
            <a:r>
              <a:rPr sz="2000" spc="0" dirty="0" smtClean="0">
                <a:latin typeface="Century Gothic"/>
                <a:cs typeface="Century Gothic"/>
              </a:rPr>
              <a:t>hi</a:t>
            </a:r>
            <a:r>
              <a:rPr sz="2000" spc="-9" dirty="0" smtClean="0">
                <a:latin typeface="Century Gothic"/>
                <a:cs typeface="Century Gothic"/>
              </a:rPr>
              <a:t>d</a:t>
            </a:r>
            <a:r>
              <a:rPr sz="2000" spc="0" dirty="0" smtClean="0">
                <a:latin typeface="Century Gothic"/>
                <a:cs typeface="Century Gothic"/>
              </a:rPr>
              <a:t>r</a:t>
            </a:r>
            <a:r>
              <a:rPr sz="2000" spc="-9" dirty="0" smtClean="0">
                <a:latin typeface="Century Gothic"/>
                <a:cs typeface="Century Gothic"/>
              </a:rPr>
              <a:t>o</a:t>
            </a:r>
            <a:r>
              <a:rPr sz="2000" spc="0" dirty="0" smtClean="0">
                <a:latin typeface="Century Gothic"/>
                <a:cs typeface="Century Gothic"/>
              </a:rPr>
              <a:t>x</a:t>
            </a:r>
            <a:r>
              <a:rPr sz="2000" spc="-9" dirty="0" smtClean="0">
                <a:latin typeface="Century Gothic"/>
                <a:cs typeface="Century Gothic"/>
              </a:rPr>
              <a:t>i</a:t>
            </a:r>
            <a:r>
              <a:rPr sz="2000" spc="0" dirty="0" smtClean="0">
                <a:latin typeface="Century Gothic"/>
                <a:cs typeface="Century Gothic"/>
              </a:rPr>
              <a:t>c</a:t>
            </a:r>
            <a:r>
              <a:rPr sz="2000" spc="-9" dirty="0" smtClean="0">
                <a:latin typeface="Century Gothic"/>
                <a:cs typeface="Century Gothic"/>
              </a:rPr>
              <a:t>o</a:t>
            </a:r>
            <a:r>
              <a:rPr sz="2000" spc="0" dirty="0" smtClean="0">
                <a:latin typeface="Century Gothic"/>
                <a:cs typeface="Century Gothic"/>
              </a:rPr>
              <a:t>mpu</a:t>
            </a:r>
            <a:r>
              <a:rPr sz="2000" spc="9" dirty="0" smtClean="0">
                <a:latin typeface="Century Gothic"/>
                <a:cs typeface="Century Gothic"/>
              </a:rPr>
              <a:t>e</a:t>
            </a:r>
            <a:r>
              <a:rPr sz="2000" spc="0" dirty="0" smtClean="0">
                <a:latin typeface="Century Gothic"/>
                <a:cs typeface="Century Gothic"/>
              </a:rPr>
              <a:t>s</a:t>
            </a:r>
            <a:r>
              <a:rPr sz="2000" spc="14" dirty="0" smtClean="0">
                <a:latin typeface="Century Gothic"/>
                <a:cs typeface="Century Gothic"/>
              </a:rPr>
              <a:t>t</a:t>
            </a:r>
            <a:r>
              <a:rPr sz="2000" spc="-4" dirty="0" smtClean="0">
                <a:latin typeface="Century Gothic"/>
                <a:cs typeface="Century Gothic"/>
              </a:rPr>
              <a:t>o</a:t>
            </a:r>
            <a:r>
              <a:rPr sz="2000" spc="0" dirty="0" smtClean="0">
                <a:latin typeface="Century Gothic"/>
                <a:cs typeface="Century Gothic"/>
              </a:rPr>
              <a:t>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9113" y="1083945"/>
            <a:ext cx="351917" cy="6831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539113" y="1767077"/>
            <a:ext cx="351917" cy="1027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539113" y="2794254"/>
            <a:ext cx="351917" cy="1003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539113" y="3797554"/>
            <a:ext cx="351917" cy="12543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539113" y="5051933"/>
            <a:ext cx="351917" cy="11898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57200" y="1166843"/>
            <a:ext cx="7924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Se nombran como los alcoholes, con la terminación "- </a:t>
            </a:r>
            <a:r>
              <a:rPr lang="es-MX" dirty="0" err="1" smtClean="0"/>
              <a:t>ol</a:t>
            </a:r>
            <a:r>
              <a:rPr lang="es-MX" dirty="0" smtClean="0"/>
              <a:t>" añadida al nombre del hidrocarburo, cuando el grupo OH es la función principal. Cuando el grupo OH no es la función principal se utiliza el prefijo "</a:t>
            </a:r>
            <a:r>
              <a:rPr lang="es-MX" dirty="0" err="1" smtClean="0"/>
              <a:t>hidroxi</a:t>
            </a:r>
            <a:r>
              <a:rPr lang="es-MX" dirty="0" smtClean="0"/>
              <a:t>-" acompañado del nombre del hidrocarburo.</a:t>
            </a:r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2-nitrofenol</a:t>
            </a:r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Si el benceno tiene varios sustituyentes, diferentes del OH, se numeran de forma que reciban los localizadores más bajos desde el grupo OH, y se ordenan por orden alfabético. En caso de que haya varias opciones decidirá el orden de preferencia alfabético de los radicales. </a:t>
            </a:r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457200" y="2286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NOMENCLATURA</a:t>
            </a:r>
            <a:endParaRPr lang="es-MX" sz="2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438400"/>
            <a:ext cx="1172974" cy="1219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303818"/>
            <a:ext cx="2552700" cy="11049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5137161"/>
            <a:ext cx="2066925" cy="15621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4878555"/>
            <a:ext cx="1885950" cy="187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5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04801"/>
            <a:ext cx="5469467" cy="25908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157537"/>
            <a:ext cx="51816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1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87630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630" y="0"/>
            <a:ext cx="0" cy="6857996"/>
          </a:xfrm>
          <a:custGeom>
            <a:avLst/>
            <a:gdLst/>
            <a:ahLst/>
            <a:cxnLst/>
            <a:rect l="l" t="t" r="r" b="b"/>
            <a:pathLst>
              <a:path h="6857996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3556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340" y="0"/>
            <a:ext cx="0" cy="6857996"/>
          </a:xfrm>
          <a:custGeom>
            <a:avLst/>
            <a:gdLst/>
            <a:ahLst/>
            <a:cxnLst/>
            <a:rect l="l" t="t" r="r" b="b"/>
            <a:pathLst>
              <a:path h="6857996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127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0"/>
                </a:lnTo>
                <a:lnTo>
                  <a:pt x="0" y="6857998"/>
                </a:lnTo>
                <a:lnTo>
                  <a:pt x="304800" y="6857998"/>
                </a:lnTo>
                <a:lnTo>
                  <a:pt x="304800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12700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49" y="438150"/>
            <a:ext cx="2362200" cy="527685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038600" y="685800"/>
            <a:ext cx="304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EJERCICIOS DE APLICACIÓN</a:t>
            </a:r>
          </a:p>
          <a:p>
            <a:endParaRPr lang="es-MX" dirty="0"/>
          </a:p>
          <a:p>
            <a:r>
              <a:rPr lang="es-MX" dirty="0" smtClean="0"/>
              <a:t>NOMBRE A LOS SIGUIENTES FENOLES: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87630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7630" y="0"/>
            <a:ext cx="0" cy="6857996"/>
          </a:xfrm>
          <a:custGeom>
            <a:avLst/>
            <a:gdLst/>
            <a:ahLst/>
            <a:cxnLst/>
            <a:rect l="l" t="t" r="r" b="b"/>
            <a:pathLst>
              <a:path h="6857996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3556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40" y="0"/>
            <a:ext cx="0" cy="6857996"/>
          </a:xfrm>
          <a:custGeom>
            <a:avLst/>
            <a:gdLst/>
            <a:ahLst/>
            <a:cxnLst/>
            <a:rect l="l" t="t" r="r" b="b"/>
            <a:pathLst>
              <a:path h="6857996">
                <a:moveTo>
                  <a:pt x="0" y="0"/>
                </a:moveTo>
                <a:lnTo>
                  <a:pt x="0" y="6857996"/>
                </a:lnTo>
              </a:path>
            </a:pathLst>
          </a:custGeom>
          <a:ln w="12700">
            <a:solidFill>
              <a:srgbClr val="FDC3A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0"/>
                </a:lnTo>
                <a:lnTo>
                  <a:pt x="0" y="6857998"/>
                </a:lnTo>
                <a:lnTo>
                  <a:pt x="304800" y="6857998"/>
                </a:lnTo>
                <a:lnTo>
                  <a:pt x="304800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915400" y="0"/>
            <a:ext cx="0" cy="6857999"/>
          </a:xfrm>
          <a:custGeom>
            <a:avLst/>
            <a:gdLst/>
            <a:ahLst/>
            <a:cxnLst/>
            <a:rect l="l" t="t" r="r" b="b"/>
            <a:pathLst>
              <a:path h="6857999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12700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56448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0" y="274319"/>
                </a:moveTo>
                <a:lnTo>
                  <a:pt x="909" y="296817"/>
                </a:lnTo>
                <a:lnTo>
                  <a:pt x="3590" y="318815"/>
                </a:lnTo>
                <a:lnTo>
                  <a:pt x="7971" y="340240"/>
                </a:lnTo>
                <a:lnTo>
                  <a:pt x="13984" y="361024"/>
                </a:lnTo>
                <a:lnTo>
                  <a:pt x="21556" y="381095"/>
                </a:lnTo>
                <a:lnTo>
                  <a:pt x="30617" y="400383"/>
                </a:lnTo>
                <a:lnTo>
                  <a:pt x="41097" y="418818"/>
                </a:lnTo>
                <a:lnTo>
                  <a:pt x="52925" y="436327"/>
                </a:lnTo>
                <a:lnTo>
                  <a:pt x="66030" y="452842"/>
                </a:lnTo>
                <a:lnTo>
                  <a:pt x="80343" y="468291"/>
                </a:lnTo>
                <a:lnTo>
                  <a:pt x="95792" y="482604"/>
                </a:lnTo>
                <a:lnTo>
                  <a:pt x="112306" y="495710"/>
                </a:lnTo>
                <a:lnTo>
                  <a:pt x="129816" y="507539"/>
                </a:lnTo>
                <a:lnTo>
                  <a:pt x="148250" y="518020"/>
                </a:lnTo>
                <a:lnTo>
                  <a:pt x="167538" y="527081"/>
                </a:lnTo>
                <a:lnTo>
                  <a:pt x="187610" y="534654"/>
                </a:lnTo>
                <a:lnTo>
                  <a:pt x="208395" y="540667"/>
                </a:lnTo>
                <a:lnTo>
                  <a:pt x="229821" y="545049"/>
                </a:lnTo>
                <a:lnTo>
                  <a:pt x="251820" y="547730"/>
                </a:lnTo>
                <a:lnTo>
                  <a:pt x="274320" y="548640"/>
                </a:lnTo>
                <a:lnTo>
                  <a:pt x="296819" y="547730"/>
                </a:lnTo>
                <a:lnTo>
                  <a:pt x="318818" y="545049"/>
                </a:lnTo>
                <a:lnTo>
                  <a:pt x="340244" y="540667"/>
                </a:lnTo>
                <a:lnTo>
                  <a:pt x="361029" y="534654"/>
                </a:lnTo>
                <a:lnTo>
                  <a:pt x="381101" y="527081"/>
                </a:lnTo>
                <a:lnTo>
                  <a:pt x="400389" y="518020"/>
                </a:lnTo>
                <a:lnTo>
                  <a:pt x="418823" y="507539"/>
                </a:lnTo>
                <a:lnTo>
                  <a:pt x="436333" y="495710"/>
                </a:lnTo>
                <a:lnTo>
                  <a:pt x="452847" y="482604"/>
                </a:lnTo>
                <a:lnTo>
                  <a:pt x="468296" y="468291"/>
                </a:lnTo>
                <a:lnTo>
                  <a:pt x="482609" y="452842"/>
                </a:lnTo>
                <a:lnTo>
                  <a:pt x="495714" y="436327"/>
                </a:lnTo>
                <a:lnTo>
                  <a:pt x="507542" y="418818"/>
                </a:lnTo>
                <a:lnTo>
                  <a:pt x="518022" y="400383"/>
                </a:lnTo>
                <a:lnTo>
                  <a:pt x="527083" y="381095"/>
                </a:lnTo>
                <a:lnTo>
                  <a:pt x="534655" y="361024"/>
                </a:lnTo>
                <a:lnTo>
                  <a:pt x="540668" y="340240"/>
                </a:lnTo>
                <a:lnTo>
                  <a:pt x="545049" y="318815"/>
                </a:lnTo>
                <a:lnTo>
                  <a:pt x="547730" y="296817"/>
                </a:lnTo>
                <a:lnTo>
                  <a:pt x="548640" y="274319"/>
                </a:lnTo>
                <a:lnTo>
                  <a:pt x="547730" y="251822"/>
                </a:lnTo>
                <a:lnTo>
                  <a:pt x="545049" y="229824"/>
                </a:lnTo>
                <a:lnTo>
                  <a:pt x="540668" y="208399"/>
                </a:lnTo>
                <a:lnTo>
                  <a:pt x="534655" y="187615"/>
                </a:lnTo>
                <a:lnTo>
                  <a:pt x="527083" y="167544"/>
                </a:lnTo>
                <a:lnTo>
                  <a:pt x="518022" y="148256"/>
                </a:lnTo>
                <a:lnTo>
                  <a:pt x="507542" y="129821"/>
                </a:lnTo>
                <a:lnTo>
                  <a:pt x="495714" y="112312"/>
                </a:lnTo>
                <a:lnTo>
                  <a:pt x="482609" y="95797"/>
                </a:lnTo>
                <a:lnTo>
                  <a:pt x="468296" y="80348"/>
                </a:lnTo>
                <a:lnTo>
                  <a:pt x="452847" y="66035"/>
                </a:lnTo>
                <a:lnTo>
                  <a:pt x="436333" y="52929"/>
                </a:lnTo>
                <a:lnTo>
                  <a:pt x="418823" y="41100"/>
                </a:lnTo>
                <a:lnTo>
                  <a:pt x="400389" y="30619"/>
                </a:lnTo>
                <a:lnTo>
                  <a:pt x="381101" y="21558"/>
                </a:lnTo>
                <a:lnTo>
                  <a:pt x="361029" y="13985"/>
                </a:lnTo>
                <a:lnTo>
                  <a:pt x="340244" y="7972"/>
                </a:lnTo>
                <a:lnTo>
                  <a:pt x="318818" y="3590"/>
                </a:lnTo>
                <a:lnTo>
                  <a:pt x="296819" y="909"/>
                </a:lnTo>
                <a:lnTo>
                  <a:pt x="274320" y="0"/>
                </a:lnTo>
                <a:lnTo>
                  <a:pt x="251820" y="909"/>
                </a:lnTo>
                <a:lnTo>
                  <a:pt x="229821" y="3590"/>
                </a:lnTo>
                <a:lnTo>
                  <a:pt x="208395" y="7972"/>
                </a:lnTo>
                <a:lnTo>
                  <a:pt x="187610" y="13985"/>
                </a:lnTo>
                <a:lnTo>
                  <a:pt x="167538" y="21558"/>
                </a:lnTo>
                <a:lnTo>
                  <a:pt x="148250" y="30619"/>
                </a:lnTo>
                <a:lnTo>
                  <a:pt x="129816" y="41100"/>
                </a:lnTo>
                <a:lnTo>
                  <a:pt x="112306" y="52929"/>
                </a:lnTo>
                <a:lnTo>
                  <a:pt x="95792" y="66035"/>
                </a:lnTo>
                <a:lnTo>
                  <a:pt x="80343" y="80348"/>
                </a:lnTo>
                <a:lnTo>
                  <a:pt x="66030" y="95797"/>
                </a:lnTo>
                <a:lnTo>
                  <a:pt x="52925" y="112312"/>
                </a:lnTo>
                <a:lnTo>
                  <a:pt x="41097" y="129821"/>
                </a:lnTo>
                <a:lnTo>
                  <a:pt x="30617" y="148256"/>
                </a:lnTo>
                <a:lnTo>
                  <a:pt x="21556" y="167544"/>
                </a:lnTo>
                <a:lnTo>
                  <a:pt x="13984" y="187615"/>
                </a:lnTo>
                <a:lnTo>
                  <a:pt x="7971" y="208399"/>
                </a:lnTo>
                <a:lnTo>
                  <a:pt x="3590" y="229824"/>
                </a:lnTo>
                <a:lnTo>
                  <a:pt x="909" y="251822"/>
                </a:lnTo>
                <a:lnTo>
                  <a:pt x="0" y="274319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57750" y="4714875"/>
            <a:ext cx="3599942" cy="1702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38700" y="4695825"/>
            <a:ext cx="3638169" cy="1740700"/>
          </a:xfrm>
          <a:custGeom>
            <a:avLst/>
            <a:gdLst/>
            <a:ahLst/>
            <a:cxnLst/>
            <a:rect l="l" t="t" r="r" b="b"/>
            <a:pathLst>
              <a:path w="3638169" h="1740700">
                <a:moveTo>
                  <a:pt x="302260" y="0"/>
                </a:moveTo>
                <a:lnTo>
                  <a:pt x="3335908" y="0"/>
                </a:lnTo>
                <a:lnTo>
                  <a:pt x="3366261" y="1650"/>
                </a:lnTo>
                <a:lnTo>
                  <a:pt x="3425444" y="13462"/>
                </a:lnTo>
                <a:lnTo>
                  <a:pt x="3479800" y="36449"/>
                </a:lnTo>
                <a:lnTo>
                  <a:pt x="3549777" y="88900"/>
                </a:lnTo>
                <a:lnTo>
                  <a:pt x="3586226" y="133350"/>
                </a:lnTo>
                <a:lnTo>
                  <a:pt x="3614420" y="185038"/>
                </a:lnTo>
                <a:lnTo>
                  <a:pt x="3631819" y="241935"/>
                </a:lnTo>
                <a:lnTo>
                  <a:pt x="3638169" y="302260"/>
                </a:lnTo>
                <a:lnTo>
                  <a:pt x="3638169" y="1438402"/>
                </a:lnTo>
                <a:lnTo>
                  <a:pt x="3631819" y="1498777"/>
                </a:lnTo>
                <a:lnTo>
                  <a:pt x="3614420" y="1555623"/>
                </a:lnTo>
                <a:lnTo>
                  <a:pt x="3586226" y="1607693"/>
                </a:lnTo>
                <a:lnTo>
                  <a:pt x="3549650" y="1652244"/>
                </a:lnTo>
                <a:lnTo>
                  <a:pt x="3505200" y="1688807"/>
                </a:lnTo>
                <a:lnTo>
                  <a:pt x="3453129" y="1717001"/>
                </a:lnTo>
                <a:lnTo>
                  <a:pt x="3396233" y="1734400"/>
                </a:lnTo>
                <a:lnTo>
                  <a:pt x="3335908" y="1740700"/>
                </a:lnTo>
                <a:lnTo>
                  <a:pt x="302260" y="1740700"/>
                </a:lnTo>
                <a:lnTo>
                  <a:pt x="241935" y="1734388"/>
                </a:lnTo>
                <a:lnTo>
                  <a:pt x="185038" y="1717001"/>
                </a:lnTo>
                <a:lnTo>
                  <a:pt x="133350" y="1688807"/>
                </a:lnTo>
                <a:lnTo>
                  <a:pt x="88900" y="1652270"/>
                </a:lnTo>
                <a:lnTo>
                  <a:pt x="51942" y="1607743"/>
                </a:lnTo>
                <a:lnTo>
                  <a:pt x="23749" y="1555623"/>
                </a:lnTo>
                <a:lnTo>
                  <a:pt x="6350" y="1498777"/>
                </a:lnTo>
                <a:lnTo>
                  <a:pt x="0" y="1438402"/>
                </a:lnTo>
                <a:lnTo>
                  <a:pt x="0" y="302260"/>
                </a:lnTo>
                <a:lnTo>
                  <a:pt x="6350" y="241935"/>
                </a:lnTo>
                <a:lnTo>
                  <a:pt x="23749" y="185038"/>
                </a:lnTo>
                <a:lnTo>
                  <a:pt x="51942" y="133350"/>
                </a:lnTo>
                <a:lnTo>
                  <a:pt x="88900" y="88900"/>
                </a:lnTo>
                <a:lnTo>
                  <a:pt x="133350" y="51943"/>
                </a:lnTo>
                <a:lnTo>
                  <a:pt x="185038" y="23749"/>
                </a:lnTo>
                <a:lnTo>
                  <a:pt x="241935" y="6350"/>
                </a:lnTo>
                <a:lnTo>
                  <a:pt x="302260" y="0"/>
                </a:lnTo>
                <a:close/>
              </a:path>
            </a:pathLst>
          </a:custGeom>
          <a:ln w="38100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4287" y="287527"/>
            <a:ext cx="5026367" cy="708151"/>
          </a:xfrm>
          <a:custGeom>
            <a:avLst/>
            <a:gdLst/>
            <a:ahLst/>
            <a:cxnLst/>
            <a:rect l="l" t="t" r="r" b="b"/>
            <a:pathLst>
              <a:path w="5026367" h="708151">
                <a:moveTo>
                  <a:pt x="0" y="70866"/>
                </a:moveTo>
                <a:lnTo>
                  <a:pt x="0" y="637413"/>
                </a:lnTo>
                <a:lnTo>
                  <a:pt x="1155" y="650221"/>
                </a:lnTo>
                <a:lnTo>
                  <a:pt x="20164" y="686870"/>
                </a:lnTo>
                <a:lnTo>
                  <a:pt x="56333" y="706674"/>
                </a:lnTo>
                <a:lnTo>
                  <a:pt x="70815" y="708151"/>
                </a:lnTo>
                <a:lnTo>
                  <a:pt x="4955501" y="708151"/>
                </a:lnTo>
                <a:lnTo>
                  <a:pt x="4994279" y="696637"/>
                </a:lnTo>
                <a:lnTo>
                  <a:pt x="5020636" y="665340"/>
                </a:lnTo>
                <a:lnTo>
                  <a:pt x="5026367" y="637413"/>
                </a:lnTo>
                <a:lnTo>
                  <a:pt x="5026367" y="70866"/>
                </a:lnTo>
                <a:lnTo>
                  <a:pt x="5014780" y="32036"/>
                </a:lnTo>
                <a:lnTo>
                  <a:pt x="4983426" y="5721"/>
                </a:lnTo>
                <a:lnTo>
                  <a:pt x="4955501" y="0"/>
                </a:lnTo>
                <a:lnTo>
                  <a:pt x="70815" y="0"/>
                </a:lnTo>
                <a:lnTo>
                  <a:pt x="32021" y="11573"/>
                </a:lnTo>
                <a:lnTo>
                  <a:pt x="5717" y="42932"/>
                </a:lnTo>
                <a:lnTo>
                  <a:pt x="0" y="70866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6915" y="995679"/>
            <a:ext cx="292379" cy="834771"/>
          </a:xfrm>
          <a:custGeom>
            <a:avLst/>
            <a:gdLst/>
            <a:ahLst/>
            <a:cxnLst/>
            <a:rect l="l" t="t" r="r" b="b"/>
            <a:pathLst>
              <a:path w="292379" h="834771">
                <a:moveTo>
                  <a:pt x="0" y="0"/>
                </a:moveTo>
                <a:lnTo>
                  <a:pt x="0" y="834771"/>
                </a:lnTo>
                <a:lnTo>
                  <a:pt x="292379" y="834771"/>
                </a:lnTo>
              </a:path>
            </a:pathLst>
          </a:custGeom>
          <a:ln w="25400">
            <a:solidFill>
              <a:srgbClr val="CA6A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09294" y="1239012"/>
            <a:ext cx="3335502" cy="1182877"/>
          </a:xfrm>
          <a:custGeom>
            <a:avLst/>
            <a:gdLst/>
            <a:ahLst/>
            <a:cxnLst/>
            <a:rect l="l" t="t" r="r" b="b"/>
            <a:pathLst>
              <a:path w="3335502" h="1182877">
                <a:moveTo>
                  <a:pt x="0" y="118237"/>
                </a:moveTo>
                <a:lnTo>
                  <a:pt x="26" y="1067160"/>
                </a:lnTo>
                <a:lnTo>
                  <a:pt x="8638" y="1109068"/>
                </a:lnTo>
                <a:lnTo>
                  <a:pt x="30697" y="1144096"/>
                </a:lnTo>
                <a:lnTo>
                  <a:pt x="63326" y="1169360"/>
                </a:lnTo>
                <a:lnTo>
                  <a:pt x="103648" y="1181979"/>
                </a:lnTo>
                <a:lnTo>
                  <a:pt x="118300" y="1182877"/>
                </a:lnTo>
                <a:lnTo>
                  <a:pt x="3219714" y="1182850"/>
                </a:lnTo>
                <a:lnTo>
                  <a:pt x="3261672" y="1174226"/>
                </a:lnTo>
                <a:lnTo>
                  <a:pt x="3296720" y="1152169"/>
                </a:lnTo>
                <a:lnTo>
                  <a:pt x="3321988" y="1119559"/>
                </a:lnTo>
                <a:lnTo>
                  <a:pt x="3334604" y="1079276"/>
                </a:lnTo>
                <a:lnTo>
                  <a:pt x="3335502" y="1064640"/>
                </a:lnTo>
                <a:lnTo>
                  <a:pt x="3335475" y="115665"/>
                </a:lnTo>
                <a:lnTo>
                  <a:pt x="3326849" y="73774"/>
                </a:lnTo>
                <a:lnTo>
                  <a:pt x="3304780" y="38762"/>
                </a:lnTo>
                <a:lnTo>
                  <a:pt x="3272141" y="13510"/>
                </a:lnTo>
                <a:lnTo>
                  <a:pt x="3231800" y="897"/>
                </a:lnTo>
                <a:lnTo>
                  <a:pt x="3217138" y="0"/>
                </a:lnTo>
                <a:lnTo>
                  <a:pt x="115778" y="26"/>
                </a:lnTo>
                <a:lnTo>
                  <a:pt x="73837" y="8637"/>
                </a:lnTo>
                <a:lnTo>
                  <a:pt x="38791" y="30691"/>
                </a:lnTo>
                <a:lnTo>
                  <a:pt x="13519" y="63305"/>
                </a:lnTo>
                <a:lnTo>
                  <a:pt x="898" y="103598"/>
                </a:lnTo>
                <a:lnTo>
                  <a:pt x="0" y="1182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09294" y="1239012"/>
            <a:ext cx="3335502" cy="1182877"/>
          </a:xfrm>
          <a:custGeom>
            <a:avLst/>
            <a:gdLst/>
            <a:ahLst/>
            <a:cxnLst/>
            <a:rect l="l" t="t" r="r" b="b"/>
            <a:pathLst>
              <a:path w="3335502" h="1182877">
                <a:moveTo>
                  <a:pt x="0" y="118237"/>
                </a:moveTo>
                <a:lnTo>
                  <a:pt x="898" y="103598"/>
                </a:lnTo>
                <a:lnTo>
                  <a:pt x="3521" y="89491"/>
                </a:lnTo>
                <a:lnTo>
                  <a:pt x="7764" y="76025"/>
                </a:lnTo>
                <a:lnTo>
                  <a:pt x="13519" y="63305"/>
                </a:lnTo>
                <a:lnTo>
                  <a:pt x="20679" y="51438"/>
                </a:lnTo>
                <a:lnTo>
                  <a:pt x="29139" y="40531"/>
                </a:lnTo>
                <a:lnTo>
                  <a:pt x="38791" y="30691"/>
                </a:lnTo>
                <a:lnTo>
                  <a:pt x="49529" y="22024"/>
                </a:lnTo>
                <a:lnTo>
                  <a:pt x="61246" y="14637"/>
                </a:lnTo>
                <a:lnTo>
                  <a:pt x="73837" y="8637"/>
                </a:lnTo>
                <a:lnTo>
                  <a:pt x="87193" y="4131"/>
                </a:lnTo>
                <a:lnTo>
                  <a:pt x="101209" y="1225"/>
                </a:lnTo>
                <a:lnTo>
                  <a:pt x="115778" y="26"/>
                </a:lnTo>
                <a:lnTo>
                  <a:pt x="118300" y="0"/>
                </a:lnTo>
                <a:lnTo>
                  <a:pt x="3217138" y="0"/>
                </a:lnTo>
                <a:lnTo>
                  <a:pt x="3231800" y="897"/>
                </a:lnTo>
                <a:lnTo>
                  <a:pt x="3245925" y="3519"/>
                </a:lnTo>
                <a:lnTo>
                  <a:pt x="3259408" y="7759"/>
                </a:lnTo>
                <a:lnTo>
                  <a:pt x="3272141" y="13510"/>
                </a:lnTo>
                <a:lnTo>
                  <a:pt x="3284018" y="20665"/>
                </a:lnTo>
                <a:lnTo>
                  <a:pt x="3294933" y="29118"/>
                </a:lnTo>
                <a:lnTo>
                  <a:pt x="3304780" y="38762"/>
                </a:lnTo>
                <a:lnTo>
                  <a:pt x="3313453" y="49491"/>
                </a:lnTo>
                <a:lnTo>
                  <a:pt x="3320844" y="61197"/>
                </a:lnTo>
                <a:lnTo>
                  <a:pt x="3326849" y="73774"/>
                </a:lnTo>
                <a:lnTo>
                  <a:pt x="3331359" y="87115"/>
                </a:lnTo>
                <a:lnTo>
                  <a:pt x="3334270" y="101115"/>
                </a:lnTo>
                <a:lnTo>
                  <a:pt x="3335475" y="115665"/>
                </a:lnTo>
                <a:lnTo>
                  <a:pt x="3335502" y="118237"/>
                </a:lnTo>
                <a:lnTo>
                  <a:pt x="3335502" y="1064640"/>
                </a:lnTo>
                <a:lnTo>
                  <a:pt x="3334604" y="1079276"/>
                </a:lnTo>
                <a:lnTo>
                  <a:pt x="3331982" y="1093378"/>
                </a:lnTo>
                <a:lnTo>
                  <a:pt x="3327741" y="1106841"/>
                </a:lnTo>
                <a:lnTo>
                  <a:pt x="3321988" y="1119559"/>
                </a:lnTo>
                <a:lnTo>
                  <a:pt x="3314829" y="1131424"/>
                </a:lnTo>
                <a:lnTo>
                  <a:pt x="3306371" y="1142329"/>
                </a:lnTo>
                <a:lnTo>
                  <a:pt x="3296720" y="1152169"/>
                </a:lnTo>
                <a:lnTo>
                  <a:pt x="3285983" y="1160836"/>
                </a:lnTo>
                <a:lnTo>
                  <a:pt x="3274264" y="1168224"/>
                </a:lnTo>
                <a:lnTo>
                  <a:pt x="3261672" y="1174226"/>
                </a:lnTo>
                <a:lnTo>
                  <a:pt x="3248312" y="1178735"/>
                </a:lnTo>
                <a:lnTo>
                  <a:pt x="3234291" y="1181646"/>
                </a:lnTo>
                <a:lnTo>
                  <a:pt x="3219714" y="1182850"/>
                </a:lnTo>
                <a:lnTo>
                  <a:pt x="3217138" y="1182877"/>
                </a:lnTo>
                <a:lnTo>
                  <a:pt x="118300" y="1182877"/>
                </a:lnTo>
                <a:lnTo>
                  <a:pt x="103648" y="1181979"/>
                </a:lnTo>
                <a:lnTo>
                  <a:pt x="89530" y="1179356"/>
                </a:lnTo>
                <a:lnTo>
                  <a:pt x="76054" y="1175114"/>
                </a:lnTo>
                <a:lnTo>
                  <a:pt x="63326" y="1169360"/>
                </a:lnTo>
                <a:lnTo>
                  <a:pt x="51453" y="1162201"/>
                </a:lnTo>
                <a:lnTo>
                  <a:pt x="40541" y="1153744"/>
                </a:lnTo>
                <a:lnTo>
                  <a:pt x="30697" y="1144096"/>
                </a:lnTo>
                <a:lnTo>
                  <a:pt x="22028" y="1133362"/>
                </a:lnTo>
                <a:lnTo>
                  <a:pt x="14639" y="1121651"/>
                </a:lnTo>
                <a:lnTo>
                  <a:pt x="8638" y="1109068"/>
                </a:lnTo>
                <a:lnTo>
                  <a:pt x="4131" y="1095721"/>
                </a:lnTo>
                <a:lnTo>
                  <a:pt x="1225" y="1081716"/>
                </a:lnTo>
                <a:lnTo>
                  <a:pt x="26" y="1067160"/>
                </a:lnTo>
                <a:lnTo>
                  <a:pt x="0" y="1064640"/>
                </a:lnTo>
                <a:lnTo>
                  <a:pt x="0" y="118237"/>
                </a:lnTo>
                <a:close/>
              </a:path>
            </a:pathLst>
          </a:custGeom>
          <a:ln w="25400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6915" y="995679"/>
            <a:ext cx="365582" cy="2313432"/>
          </a:xfrm>
          <a:custGeom>
            <a:avLst/>
            <a:gdLst/>
            <a:ahLst/>
            <a:cxnLst/>
            <a:rect l="l" t="t" r="r" b="b"/>
            <a:pathLst>
              <a:path w="365582" h="2313432">
                <a:moveTo>
                  <a:pt x="0" y="0"/>
                </a:moveTo>
                <a:lnTo>
                  <a:pt x="0" y="2313432"/>
                </a:lnTo>
                <a:lnTo>
                  <a:pt x="365582" y="2313432"/>
                </a:lnTo>
              </a:path>
            </a:pathLst>
          </a:custGeom>
          <a:ln w="25399">
            <a:solidFill>
              <a:srgbClr val="CA6A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82497" y="2629662"/>
            <a:ext cx="3328974" cy="1358900"/>
          </a:xfrm>
          <a:custGeom>
            <a:avLst/>
            <a:gdLst/>
            <a:ahLst/>
            <a:cxnLst/>
            <a:rect l="l" t="t" r="r" b="b"/>
            <a:pathLst>
              <a:path w="3328974" h="1358900">
                <a:moveTo>
                  <a:pt x="0" y="135889"/>
                </a:moveTo>
                <a:lnTo>
                  <a:pt x="14" y="1224982"/>
                </a:lnTo>
                <a:lnTo>
                  <a:pt x="7409" y="1267382"/>
                </a:lnTo>
                <a:lnTo>
                  <a:pt x="26875" y="1304153"/>
                </a:lnTo>
                <a:lnTo>
                  <a:pt x="56233" y="1333115"/>
                </a:lnTo>
                <a:lnTo>
                  <a:pt x="93302" y="1352090"/>
                </a:lnTo>
                <a:lnTo>
                  <a:pt x="135902" y="1358900"/>
                </a:lnTo>
                <a:lnTo>
                  <a:pt x="3195046" y="1358886"/>
                </a:lnTo>
                <a:lnTo>
                  <a:pt x="3237449" y="1351494"/>
                </a:lnTo>
                <a:lnTo>
                  <a:pt x="3274223" y="1332032"/>
                </a:lnTo>
                <a:lnTo>
                  <a:pt x="3303188" y="1302677"/>
                </a:lnTo>
                <a:lnTo>
                  <a:pt x="3322164" y="1265610"/>
                </a:lnTo>
                <a:lnTo>
                  <a:pt x="3328974" y="1223010"/>
                </a:lnTo>
                <a:lnTo>
                  <a:pt x="3328960" y="133927"/>
                </a:lnTo>
                <a:lnTo>
                  <a:pt x="3321569" y="91524"/>
                </a:lnTo>
                <a:lnTo>
                  <a:pt x="3302107" y="54751"/>
                </a:lnTo>
                <a:lnTo>
                  <a:pt x="3272752" y="25786"/>
                </a:lnTo>
                <a:lnTo>
                  <a:pt x="3235685" y="6809"/>
                </a:lnTo>
                <a:lnTo>
                  <a:pt x="3193084" y="0"/>
                </a:lnTo>
                <a:lnTo>
                  <a:pt x="133930" y="14"/>
                </a:lnTo>
                <a:lnTo>
                  <a:pt x="91528" y="7407"/>
                </a:lnTo>
                <a:lnTo>
                  <a:pt x="54754" y="26871"/>
                </a:lnTo>
                <a:lnTo>
                  <a:pt x="25788" y="56225"/>
                </a:lnTo>
                <a:lnTo>
                  <a:pt x="6810" y="93291"/>
                </a:lnTo>
                <a:lnTo>
                  <a:pt x="0" y="135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82497" y="2629662"/>
            <a:ext cx="3328974" cy="1358900"/>
          </a:xfrm>
          <a:custGeom>
            <a:avLst/>
            <a:gdLst/>
            <a:ahLst/>
            <a:cxnLst/>
            <a:rect l="l" t="t" r="r" b="b"/>
            <a:pathLst>
              <a:path w="3328974" h="1358900">
                <a:moveTo>
                  <a:pt x="0" y="135889"/>
                </a:moveTo>
                <a:lnTo>
                  <a:pt x="783" y="121210"/>
                </a:lnTo>
                <a:lnTo>
                  <a:pt x="3080" y="106983"/>
                </a:lnTo>
                <a:lnTo>
                  <a:pt x="6810" y="93291"/>
                </a:lnTo>
                <a:lnTo>
                  <a:pt x="11892" y="80213"/>
                </a:lnTo>
                <a:lnTo>
                  <a:pt x="18245" y="67831"/>
                </a:lnTo>
                <a:lnTo>
                  <a:pt x="25788" y="56225"/>
                </a:lnTo>
                <a:lnTo>
                  <a:pt x="34442" y="45476"/>
                </a:lnTo>
                <a:lnTo>
                  <a:pt x="44124" y="35664"/>
                </a:lnTo>
                <a:lnTo>
                  <a:pt x="54754" y="26871"/>
                </a:lnTo>
                <a:lnTo>
                  <a:pt x="66253" y="19176"/>
                </a:lnTo>
                <a:lnTo>
                  <a:pt x="78537" y="12662"/>
                </a:lnTo>
                <a:lnTo>
                  <a:pt x="91528" y="7407"/>
                </a:lnTo>
                <a:lnTo>
                  <a:pt x="105144" y="3494"/>
                </a:lnTo>
                <a:lnTo>
                  <a:pt x="119305" y="1003"/>
                </a:lnTo>
                <a:lnTo>
                  <a:pt x="133930" y="14"/>
                </a:lnTo>
                <a:lnTo>
                  <a:pt x="135902" y="0"/>
                </a:lnTo>
                <a:lnTo>
                  <a:pt x="3193084" y="0"/>
                </a:lnTo>
                <a:lnTo>
                  <a:pt x="3207765" y="783"/>
                </a:lnTo>
                <a:lnTo>
                  <a:pt x="3221992" y="3080"/>
                </a:lnTo>
                <a:lnTo>
                  <a:pt x="3235685" y="6809"/>
                </a:lnTo>
                <a:lnTo>
                  <a:pt x="3248763" y="11891"/>
                </a:lnTo>
                <a:lnTo>
                  <a:pt x="3261146" y="18243"/>
                </a:lnTo>
                <a:lnTo>
                  <a:pt x="3272752" y="25786"/>
                </a:lnTo>
                <a:lnTo>
                  <a:pt x="3283501" y="34439"/>
                </a:lnTo>
                <a:lnTo>
                  <a:pt x="3293313" y="44121"/>
                </a:lnTo>
                <a:lnTo>
                  <a:pt x="3302107" y="54751"/>
                </a:lnTo>
                <a:lnTo>
                  <a:pt x="3309801" y="66249"/>
                </a:lnTo>
                <a:lnTo>
                  <a:pt x="3316315" y="78533"/>
                </a:lnTo>
                <a:lnTo>
                  <a:pt x="3321569" y="91524"/>
                </a:lnTo>
                <a:lnTo>
                  <a:pt x="3325482" y="105141"/>
                </a:lnTo>
                <a:lnTo>
                  <a:pt x="3327972" y="119302"/>
                </a:lnTo>
                <a:lnTo>
                  <a:pt x="3328960" y="133927"/>
                </a:lnTo>
                <a:lnTo>
                  <a:pt x="3328974" y="135889"/>
                </a:lnTo>
                <a:lnTo>
                  <a:pt x="3328974" y="1223010"/>
                </a:lnTo>
                <a:lnTo>
                  <a:pt x="3328191" y="1237690"/>
                </a:lnTo>
                <a:lnTo>
                  <a:pt x="3325894" y="1251917"/>
                </a:lnTo>
                <a:lnTo>
                  <a:pt x="3322164" y="1265610"/>
                </a:lnTo>
                <a:lnTo>
                  <a:pt x="3317083" y="1278688"/>
                </a:lnTo>
                <a:lnTo>
                  <a:pt x="3310731" y="1291071"/>
                </a:lnTo>
                <a:lnTo>
                  <a:pt x="3303188" y="1302677"/>
                </a:lnTo>
                <a:lnTo>
                  <a:pt x="3294535" y="1313427"/>
                </a:lnTo>
                <a:lnTo>
                  <a:pt x="3284853" y="1323238"/>
                </a:lnTo>
                <a:lnTo>
                  <a:pt x="3274223" y="1332032"/>
                </a:lnTo>
                <a:lnTo>
                  <a:pt x="3262725" y="1339726"/>
                </a:lnTo>
                <a:lnTo>
                  <a:pt x="3250440" y="1346240"/>
                </a:lnTo>
                <a:lnTo>
                  <a:pt x="3237449" y="1351494"/>
                </a:lnTo>
                <a:lnTo>
                  <a:pt x="3223833" y="1355407"/>
                </a:lnTo>
                <a:lnTo>
                  <a:pt x="3209672" y="1357898"/>
                </a:lnTo>
                <a:lnTo>
                  <a:pt x="3195046" y="1358886"/>
                </a:lnTo>
                <a:lnTo>
                  <a:pt x="3193084" y="1358900"/>
                </a:lnTo>
                <a:lnTo>
                  <a:pt x="135902" y="1358900"/>
                </a:lnTo>
                <a:lnTo>
                  <a:pt x="121222" y="1358116"/>
                </a:lnTo>
                <a:lnTo>
                  <a:pt x="106995" y="1355819"/>
                </a:lnTo>
                <a:lnTo>
                  <a:pt x="93302" y="1352090"/>
                </a:lnTo>
                <a:lnTo>
                  <a:pt x="80224" y="1347009"/>
                </a:lnTo>
                <a:lnTo>
                  <a:pt x="67840" y="1340657"/>
                </a:lnTo>
                <a:lnTo>
                  <a:pt x="56233" y="1333115"/>
                </a:lnTo>
                <a:lnTo>
                  <a:pt x="45483" y="1324463"/>
                </a:lnTo>
                <a:lnTo>
                  <a:pt x="35670" y="1314782"/>
                </a:lnTo>
                <a:lnTo>
                  <a:pt x="26875" y="1304153"/>
                </a:lnTo>
                <a:lnTo>
                  <a:pt x="19180" y="1292656"/>
                </a:lnTo>
                <a:lnTo>
                  <a:pt x="12664" y="1280372"/>
                </a:lnTo>
                <a:lnTo>
                  <a:pt x="7409" y="1267382"/>
                </a:lnTo>
                <a:lnTo>
                  <a:pt x="3495" y="1253767"/>
                </a:lnTo>
                <a:lnTo>
                  <a:pt x="1003" y="1239606"/>
                </a:lnTo>
                <a:lnTo>
                  <a:pt x="14" y="1224982"/>
                </a:lnTo>
                <a:lnTo>
                  <a:pt x="0" y="1223010"/>
                </a:lnTo>
                <a:lnTo>
                  <a:pt x="0" y="135889"/>
                </a:lnTo>
                <a:close/>
              </a:path>
            </a:pathLst>
          </a:custGeom>
          <a:ln w="25400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6915" y="995679"/>
            <a:ext cx="365582" cy="3781171"/>
          </a:xfrm>
          <a:custGeom>
            <a:avLst/>
            <a:gdLst/>
            <a:ahLst/>
            <a:cxnLst/>
            <a:rect l="l" t="t" r="r" b="b"/>
            <a:pathLst>
              <a:path w="365582" h="3781171">
                <a:moveTo>
                  <a:pt x="0" y="0"/>
                </a:moveTo>
                <a:lnTo>
                  <a:pt x="0" y="3781171"/>
                </a:lnTo>
                <a:lnTo>
                  <a:pt x="365582" y="3781171"/>
                </a:lnTo>
              </a:path>
            </a:pathLst>
          </a:custGeom>
          <a:ln w="25400">
            <a:solidFill>
              <a:srgbClr val="CA6A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82497" y="4166616"/>
            <a:ext cx="3359200" cy="1220596"/>
          </a:xfrm>
          <a:custGeom>
            <a:avLst/>
            <a:gdLst/>
            <a:ahLst/>
            <a:cxnLst/>
            <a:rect l="l" t="t" r="r" b="b"/>
            <a:pathLst>
              <a:path w="3359200" h="1220597">
                <a:moveTo>
                  <a:pt x="0" y="122046"/>
                </a:moveTo>
                <a:lnTo>
                  <a:pt x="0" y="1098549"/>
                </a:lnTo>
                <a:lnTo>
                  <a:pt x="306" y="1107260"/>
                </a:lnTo>
                <a:lnTo>
                  <a:pt x="10673" y="1148495"/>
                </a:lnTo>
                <a:lnTo>
                  <a:pt x="33780" y="1182798"/>
                </a:lnTo>
                <a:lnTo>
                  <a:pt x="66925" y="1207448"/>
                </a:lnTo>
                <a:lnTo>
                  <a:pt x="107403" y="1219724"/>
                </a:lnTo>
                <a:lnTo>
                  <a:pt x="122059" y="1220596"/>
                </a:lnTo>
                <a:lnTo>
                  <a:pt x="3237153" y="1220596"/>
                </a:lnTo>
                <a:lnTo>
                  <a:pt x="3287147" y="1209912"/>
                </a:lnTo>
                <a:lnTo>
                  <a:pt x="3321447" y="1186788"/>
                </a:lnTo>
                <a:lnTo>
                  <a:pt x="3346074" y="1153639"/>
                </a:lnTo>
                <a:lnTo>
                  <a:pt x="3358330" y="1113187"/>
                </a:lnTo>
                <a:lnTo>
                  <a:pt x="3359200" y="1098549"/>
                </a:lnTo>
                <a:lnTo>
                  <a:pt x="3359200" y="122046"/>
                </a:lnTo>
                <a:lnTo>
                  <a:pt x="3348535" y="72053"/>
                </a:lnTo>
                <a:lnTo>
                  <a:pt x="3325438" y="37753"/>
                </a:lnTo>
                <a:lnTo>
                  <a:pt x="3292299" y="13126"/>
                </a:lnTo>
                <a:lnTo>
                  <a:pt x="3251814" y="870"/>
                </a:lnTo>
                <a:lnTo>
                  <a:pt x="3237153" y="0"/>
                </a:lnTo>
                <a:lnTo>
                  <a:pt x="122059" y="0"/>
                </a:lnTo>
                <a:lnTo>
                  <a:pt x="72068" y="10667"/>
                </a:lnTo>
                <a:lnTo>
                  <a:pt x="37765" y="33765"/>
                </a:lnTo>
                <a:lnTo>
                  <a:pt x="13132" y="66903"/>
                </a:lnTo>
                <a:lnTo>
                  <a:pt x="870" y="107386"/>
                </a:lnTo>
                <a:lnTo>
                  <a:pt x="0" y="1220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82497" y="4166616"/>
            <a:ext cx="3359200" cy="1220596"/>
          </a:xfrm>
          <a:custGeom>
            <a:avLst/>
            <a:gdLst/>
            <a:ahLst/>
            <a:cxnLst/>
            <a:rect l="l" t="t" r="r" b="b"/>
            <a:pathLst>
              <a:path w="3359200" h="1220597">
                <a:moveTo>
                  <a:pt x="0" y="122046"/>
                </a:moveTo>
                <a:lnTo>
                  <a:pt x="870" y="107386"/>
                </a:lnTo>
                <a:lnTo>
                  <a:pt x="3416" y="93242"/>
                </a:lnTo>
                <a:lnTo>
                  <a:pt x="7537" y="79715"/>
                </a:lnTo>
                <a:lnTo>
                  <a:pt x="13132" y="66903"/>
                </a:lnTo>
                <a:lnTo>
                  <a:pt x="20102" y="54908"/>
                </a:lnTo>
                <a:lnTo>
                  <a:pt x="28346" y="43829"/>
                </a:lnTo>
                <a:lnTo>
                  <a:pt x="37765" y="33765"/>
                </a:lnTo>
                <a:lnTo>
                  <a:pt x="48259" y="24817"/>
                </a:lnTo>
                <a:lnTo>
                  <a:pt x="59726" y="17085"/>
                </a:lnTo>
                <a:lnTo>
                  <a:pt x="72068" y="10667"/>
                </a:lnTo>
                <a:lnTo>
                  <a:pt x="85184" y="5665"/>
                </a:lnTo>
                <a:lnTo>
                  <a:pt x="98973" y="2178"/>
                </a:lnTo>
                <a:lnTo>
                  <a:pt x="113337" y="306"/>
                </a:lnTo>
                <a:lnTo>
                  <a:pt x="122059" y="0"/>
                </a:lnTo>
                <a:lnTo>
                  <a:pt x="3237153" y="0"/>
                </a:lnTo>
                <a:lnTo>
                  <a:pt x="3251814" y="870"/>
                </a:lnTo>
                <a:lnTo>
                  <a:pt x="3265959" y="3414"/>
                </a:lnTo>
                <a:lnTo>
                  <a:pt x="3279487" y="7533"/>
                </a:lnTo>
                <a:lnTo>
                  <a:pt x="3292299" y="13126"/>
                </a:lnTo>
                <a:lnTo>
                  <a:pt x="3304295" y="20094"/>
                </a:lnTo>
                <a:lnTo>
                  <a:pt x="3315374" y="28336"/>
                </a:lnTo>
                <a:lnTo>
                  <a:pt x="3325438" y="37753"/>
                </a:lnTo>
                <a:lnTo>
                  <a:pt x="3334386" y="48244"/>
                </a:lnTo>
                <a:lnTo>
                  <a:pt x="3342119" y="59711"/>
                </a:lnTo>
                <a:lnTo>
                  <a:pt x="3348535" y="72053"/>
                </a:lnTo>
                <a:lnTo>
                  <a:pt x="3353537" y="85170"/>
                </a:lnTo>
                <a:lnTo>
                  <a:pt x="3357023" y="98963"/>
                </a:lnTo>
                <a:lnTo>
                  <a:pt x="3358894" y="113331"/>
                </a:lnTo>
                <a:lnTo>
                  <a:pt x="3359200" y="122046"/>
                </a:lnTo>
                <a:lnTo>
                  <a:pt x="3359200" y="1098549"/>
                </a:lnTo>
                <a:lnTo>
                  <a:pt x="3358330" y="1113187"/>
                </a:lnTo>
                <a:lnTo>
                  <a:pt x="3355786" y="1127314"/>
                </a:lnTo>
                <a:lnTo>
                  <a:pt x="3351667" y="1140832"/>
                </a:lnTo>
                <a:lnTo>
                  <a:pt x="3346074" y="1153639"/>
                </a:lnTo>
                <a:lnTo>
                  <a:pt x="3339106" y="1165635"/>
                </a:lnTo>
                <a:lnTo>
                  <a:pt x="3330864" y="1176718"/>
                </a:lnTo>
                <a:lnTo>
                  <a:pt x="3321447" y="1186788"/>
                </a:lnTo>
                <a:lnTo>
                  <a:pt x="3310955" y="1195744"/>
                </a:lnTo>
                <a:lnTo>
                  <a:pt x="3299489" y="1203486"/>
                </a:lnTo>
                <a:lnTo>
                  <a:pt x="3287147" y="1209912"/>
                </a:lnTo>
                <a:lnTo>
                  <a:pt x="3274030" y="1214922"/>
                </a:lnTo>
                <a:lnTo>
                  <a:pt x="3260237" y="1218415"/>
                </a:lnTo>
                <a:lnTo>
                  <a:pt x="3245869" y="1220290"/>
                </a:lnTo>
                <a:lnTo>
                  <a:pt x="3237153" y="1220596"/>
                </a:lnTo>
                <a:lnTo>
                  <a:pt x="122059" y="1220596"/>
                </a:lnTo>
                <a:lnTo>
                  <a:pt x="107403" y="1219724"/>
                </a:lnTo>
                <a:lnTo>
                  <a:pt x="93262" y="1217175"/>
                </a:lnTo>
                <a:lnTo>
                  <a:pt x="79736" y="1213049"/>
                </a:lnTo>
                <a:lnTo>
                  <a:pt x="66925" y="1207448"/>
                </a:lnTo>
                <a:lnTo>
                  <a:pt x="54928" y="1200472"/>
                </a:lnTo>
                <a:lnTo>
                  <a:pt x="43847" y="1192222"/>
                </a:lnTo>
                <a:lnTo>
                  <a:pt x="33780" y="1182798"/>
                </a:lnTo>
                <a:lnTo>
                  <a:pt x="24829" y="1172302"/>
                </a:lnTo>
                <a:lnTo>
                  <a:pt x="17094" y="1160834"/>
                </a:lnTo>
                <a:lnTo>
                  <a:pt x="10673" y="1148495"/>
                </a:lnTo>
                <a:lnTo>
                  <a:pt x="5669" y="1135386"/>
                </a:lnTo>
                <a:lnTo>
                  <a:pt x="2180" y="1121607"/>
                </a:lnTo>
                <a:lnTo>
                  <a:pt x="306" y="1107260"/>
                </a:lnTo>
                <a:lnTo>
                  <a:pt x="0" y="1098549"/>
                </a:lnTo>
                <a:lnTo>
                  <a:pt x="0" y="122046"/>
                </a:lnTo>
                <a:close/>
              </a:path>
            </a:pathLst>
          </a:custGeom>
          <a:ln w="25400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6915" y="995679"/>
            <a:ext cx="365582" cy="5054981"/>
          </a:xfrm>
          <a:custGeom>
            <a:avLst/>
            <a:gdLst/>
            <a:ahLst/>
            <a:cxnLst/>
            <a:rect l="l" t="t" r="r" b="b"/>
            <a:pathLst>
              <a:path w="365582" h="5054981">
                <a:moveTo>
                  <a:pt x="0" y="0"/>
                </a:moveTo>
                <a:lnTo>
                  <a:pt x="0" y="5054981"/>
                </a:lnTo>
                <a:lnTo>
                  <a:pt x="365582" y="5054981"/>
                </a:lnTo>
              </a:path>
            </a:pathLst>
          </a:custGeom>
          <a:ln w="25399">
            <a:solidFill>
              <a:srgbClr val="CA6A2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82497" y="5557266"/>
            <a:ext cx="3370503" cy="986777"/>
          </a:xfrm>
          <a:custGeom>
            <a:avLst/>
            <a:gdLst/>
            <a:ahLst/>
            <a:cxnLst/>
            <a:rect l="l" t="t" r="r" b="b"/>
            <a:pathLst>
              <a:path w="3370503" h="986777">
                <a:moveTo>
                  <a:pt x="0" y="98691"/>
                </a:moveTo>
                <a:lnTo>
                  <a:pt x="0" y="888098"/>
                </a:lnTo>
                <a:lnTo>
                  <a:pt x="1047" y="902529"/>
                </a:lnTo>
                <a:lnTo>
                  <a:pt x="15843" y="941743"/>
                </a:lnTo>
                <a:lnTo>
                  <a:pt x="44899" y="970846"/>
                </a:lnTo>
                <a:lnTo>
                  <a:pt x="84082" y="985705"/>
                </a:lnTo>
                <a:lnTo>
                  <a:pt x="98678" y="986777"/>
                </a:lnTo>
                <a:lnTo>
                  <a:pt x="3271824" y="986777"/>
                </a:lnTo>
                <a:lnTo>
                  <a:pt x="3313312" y="977654"/>
                </a:lnTo>
                <a:lnTo>
                  <a:pt x="3346246" y="952892"/>
                </a:lnTo>
                <a:lnTo>
                  <a:pt x="3366315" y="916625"/>
                </a:lnTo>
                <a:lnTo>
                  <a:pt x="3370503" y="888098"/>
                </a:lnTo>
                <a:lnTo>
                  <a:pt x="3370503" y="98691"/>
                </a:lnTo>
                <a:lnTo>
                  <a:pt x="3361376" y="57184"/>
                </a:lnTo>
                <a:lnTo>
                  <a:pt x="3336610" y="24251"/>
                </a:lnTo>
                <a:lnTo>
                  <a:pt x="3300345" y="4186"/>
                </a:lnTo>
                <a:lnTo>
                  <a:pt x="3271824" y="0"/>
                </a:lnTo>
                <a:lnTo>
                  <a:pt x="98678" y="0"/>
                </a:lnTo>
                <a:lnTo>
                  <a:pt x="57179" y="9125"/>
                </a:lnTo>
                <a:lnTo>
                  <a:pt x="24250" y="33890"/>
                </a:lnTo>
                <a:lnTo>
                  <a:pt x="4186" y="70160"/>
                </a:lnTo>
                <a:lnTo>
                  <a:pt x="0" y="986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82497" y="5557266"/>
            <a:ext cx="3370503" cy="986777"/>
          </a:xfrm>
          <a:custGeom>
            <a:avLst/>
            <a:gdLst/>
            <a:ahLst/>
            <a:cxnLst/>
            <a:rect l="l" t="t" r="r" b="b"/>
            <a:pathLst>
              <a:path w="3370503" h="986777">
                <a:moveTo>
                  <a:pt x="0" y="98691"/>
                </a:moveTo>
                <a:lnTo>
                  <a:pt x="1072" y="84093"/>
                </a:lnTo>
                <a:lnTo>
                  <a:pt x="4186" y="70160"/>
                </a:lnTo>
                <a:lnTo>
                  <a:pt x="9189" y="57047"/>
                </a:lnTo>
                <a:lnTo>
                  <a:pt x="15928" y="44906"/>
                </a:lnTo>
                <a:lnTo>
                  <a:pt x="24250" y="33890"/>
                </a:lnTo>
                <a:lnTo>
                  <a:pt x="34001" y="24152"/>
                </a:lnTo>
                <a:lnTo>
                  <a:pt x="45028" y="15847"/>
                </a:lnTo>
                <a:lnTo>
                  <a:pt x="57179" y="9125"/>
                </a:lnTo>
                <a:lnTo>
                  <a:pt x="70300" y="4142"/>
                </a:lnTo>
                <a:lnTo>
                  <a:pt x="84238" y="1049"/>
                </a:lnTo>
                <a:lnTo>
                  <a:pt x="98678" y="0"/>
                </a:lnTo>
                <a:lnTo>
                  <a:pt x="3271824" y="0"/>
                </a:lnTo>
                <a:lnTo>
                  <a:pt x="3286417" y="1072"/>
                </a:lnTo>
                <a:lnTo>
                  <a:pt x="3300345" y="4186"/>
                </a:lnTo>
                <a:lnTo>
                  <a:pt x="3313455" y="9189"/>
                </a:lnTo>
                <a:lnTo>
                  <a:pt x="3325595" y="15929"/>
                </a:lnTo>
                <a:lnTo>
                  <a:pt x="3336610" y="24251"/>
                </a:lnTo>
                <a:lnTo>
                  <a:pt x="3346347" y="34003"/>
                </a:lnTo>
                <a:lnTo>
                  <a:pt x="3354654" y="45032"/>
                </a:lnTo>
                <a:lnTo>
                  <a:pt x="3361376" y="57184"/>
                </a:lnTo>
                <a:lnTo>
                  <a:pt x="3366360" y="70307"/>
                </a:lnTo>
                <a:lnTo>
                  <a:pt x="3369454" y="84248"/>
                </a:lnTo>
                <a:lnTo>
                  <a:pt x="3370503" y="98691"/>
                </a:lnTo>
                <a:lnTo>
                  <a:pt x="3370503" y="888098"/>
                </a:lnTo>
                <a:lnTo>
                  <a:pt x="3369431" y="902694"/>
                </a:lnTo>
                <a:lnTo>
                  <a:pt x="3366315" y="916625"/>
                </a:lnTo>
                <a:lnTo>
                  <a:pt x="3361311" y="929737"/>
                </a:lnTo>
                <a:lnTo>
                  <a:pt x="3354570" y="941877"/>
                </a:lnTo>
                <a:lnTo>
                  <a:pt x="3346246" y="952892"/>
                </a:lnTo>
                <a:lnTo>
                  <a:pt x="3336493" y="962628"/>
                </a:lnTo>
                <a:lnTo>
                  <a:pt x="3325464" y="970934"/>
                </a:lnTo>
                <a:lnTo>
                  <a:pt x="3313312" y="977654"/>
                </a:lnTo>
                <a:lnTo>
                  <a:pt x="3300190" y="982637"/>
                </a:lnTo>
                <a:lnTo>
                  <a:pt x="3286253" y="985729"/>
                </a:lnTo>
                <a:lnTo>
                  <a:pt x="3271824" y="986777"/>
                </a:lnTo>
                <a:lnTo>
                  <a:pt x="98678" y="986777"/>
                </a:lnTo>
                <a:lnTo>
                  <a:pt x="84082" y="985705"/>
                </a:lnTo>
                <a:lnTo>
                  <a:pt x="70151" y="982590"/>
                </a:lnTo>
                <a:lnTo>
                  <a:pt x="57039" y="977586"/>
                </a:lnTo>
                <a:lnTo>
                  <a:pt x="44899" y="970846"/>
                </a:lnTo>
                <a:lnTo>
                  <a:pt x="33884" y="962524"/>
                </a:lnTo>
                <a:lnTo>
                  <a:pt x="24148" y="952772"/>
                </a:lnTo>
                <a:lnTo>
                  <a:pt x="15843" y="941743"/>
                </a:lnTo>
                <a:lnTo>
                  <a:pt x="9122" y="929591"/>
                </a:lnTo>
                <a:lnTo>
                  <a:pt x="4139" y="916468"/>
                </a:lnTo>
                <a:lnTo>
                  <a:pt x="1047" y="902529"/>
                </a:lnTo>
                <a:lnTo>
                  <a:pt x="0" y="888098"/>
                </a:lnTo>
                <a:lnTo>
                  <a:pt x="0" y="98691"/>
                </a:lnTo>
                <a:close/>
              </a:path>
            </a:pathLst>
          </a:custGeom>
          <a:ln w="25400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29683" y="1143000"/>
            <a:ext cx="3599941" cy="17419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10633" y="1123950"/>
            <a:ext cx="3638168" cy="1780413"/>
          </a:xfrm>
          <a:custGeom>
            <a:avLst/>
            <a:gdLst/>
            <a:ahLst/>
            <a:cxnLst/>
            <a:rect l="l" t="t" r="r" b="b"/>
            <a:pathLst>
              <a:path w="3638168" h="1780413">
                <a:moveTo>
                  <a:pt x="308990" y="0"/>
                </a:moveTo>
                <a:lnTo>
                  <a:pt x="3329432" y="0"/>
                </a:lnTo>
                <a:lnTo>
                  <a:pt x="3360673" y="1650"/>
                </a:lnTo>
                <a:lnTo>
                  <a:pt x="3420744" y="13970"/>
                </a:lnTo>
                <a:lnTo>
                  <a:pt x="3476497" y="37211"/>
                </a:lnTo>
                <a:lnTo>
                  <a:pt x="3547744" y="90932"/>
                </a:lnTo>
                <a:lnTo>
                  <a:pt x="3584956" y="136144"/>
                </a:lnTo>
                <a:lnTo>
                  <a:pt x="3614039" y="189102"/>
                </a:lnTo>
                <a:lnTo>
                  <a:pt x="3631818" y="247396"/>
                </a:lnTo>
                <a:lnTo>
                  <a:pt x="3638168" y="308990"/>
                </a:lnTo>
                <a:lnTo>
                  <a:pt x="3638168" y="1471295"/>
                </a:lnTo>
                <a:lnTo>
                  <a:pt x="3631818" y="1532889"/>
                </a:lnTo>
                <a:lnTo>
                  <a:pt x="3614039" y="1591310"/>
                </a:lnTo>
                <a:lnTo>
                  <a:pt x="3584956" y="1644141"/>
                </a:lnTo>
                <a:lnTo>
                  <a:pt x="3547744" y="1689862"/>
                </a:lnTo>
                <a:lnTo>
                  <a:pt x="3502406" y="1727200"/>
                </a:lnTo>
                <a:lnTo>
                  <a:pt x="3449446" y="1755902"/>
                </a:lnTo>
                <a:lnTo>
                  <a:pt x="3391153" y="1774063"/>
                </a:lnTo>
                <a:lnTo>
                  <a:pt x="3329432" y="1780413"/>
                </a:lnTo>
                <a:lnTo>
                  <a:pt x="308990" y="1780413"/>
                </a:lnTo>
                <a:lnTo>
                  <a:pt x="247395" y="1774063"/>
                </a:lnTo>
                <a:lnTo>
                  <a:pt x="188975" y="1755902"/>
                </a:lnTo>
                <a:lnTo>
                  <a:pt x="136143" y="1727200"/>
                </a:lnTo>
                <a:lnTo>
                  <a:pt x="90804" y="1689862"/>
                </a:lnTo>
                <a:lnTo>
                  <a:pt x="53086" y="1644269"/>
                </a:lnTo>
                <a:lnTo>
                  <a:pt x="24511" y="1591310"/>
                </a:lnTo>
                <a:lnTo>
                  <a:pt x="6222" y="1532889"/>
                </a:lnTo>
                <a:lnTo>
                  <a:pt x="0" y="1471295"/>
                </a:lnTo>
                <a:lnTo>
                  <a:pt x="0" y="308990"/>
                </a:lnTo>
                <a:lnTo>
                  <a:pt x="6222" y="247396"/>
                </a:lnTo>
                <a:lnTo>
                  <a:pt x="24511" y="189102"/>
                </a:lnTo>
                <a:lnTo>
                  <a:pt x="53086" y="136016"/>
                </a:lnTo>
                <a:lnTo>
                  <a:pt x="90804" y="90804"/>
                </a:lnTo>
                <a:lnTo>
                  <a:pt x="136016" y="53086"/>
                </a:lnTo>
                <a:lnTo>
                  <a:pt x="188975" y="24511"/>
                </a:lnTo>
                <a:lnTo>
                  <a:pt x="247395" y="6350"/>
                </a:lnTo>
                <a:lnTo>
                  <a:pt x="308990" y="0"/>
                </a:lnTo>
                <a:close/>
              </a:path>
            </a:pathLst>
          </a:custGeom>
          <a:ln w="38100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86376" y="3071749"/>
            <a:ext cx="3599942" cy="1490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67326" y="3052699"/>
            <a:ext cx="3638042" cy="1528826"/>
          </a:xfrm>
          <a:custGeom>
            <a:avLst/>
            <a:gdLst/>
            <a:ahLst/>
            <a:cxnLst/>
            <a:rect l="l" t="t" r="r" b="b"/>
            <a:pathLst>
              <a:path w="3638042" h="1528826">
                <a:moveTo>
                  <a:pt x="266953" y="0"/>
                </a:moveTo>
                <a:lnTo>
                  <a:pt x="3371088" y="0"/>
                </a:lnTo>
                <a:lnTo>
                  <a:pt x="3398012" y="1270"/>
                </a:lnTo>
                <a:lnTo>
                  <a:pt x="3474847" y="20954"/>
                </a:lnTo>
                <a:lnTo>
                  <a:pt x="3520185" y="45720"/>
                </a:lnTo>
                <a:lnTo>
                  <a:pt x="3559937" y="78612"/>
                </a:lnTo>
                <a:lnTo>
                  <a:pt x="3592449" y="117983"/>
                </a:lnTo>
                <a:lnTo>
                  <a:pt x="3617214" y="163702"/>
                </a:lnTo>
                <a:lnTo>
                  <a:pt x="3632454" y="213233"/>
                </a:lnTo>
                <a:lnTo>
                  <a:pt x="3638042" y="267080"/>
                </a:lnTo>
                <a:lnTo>
                  <a:pt x="3638042" y="1261745"/>
                </a:lnTo>
                <a:lnTo>
                  <a:pt x="3632454" y="1315593"/>
                </a:lnTo>
                <a:lnTo>
                  <a:pt x="3617214" y="1365631"/>
                </a:lnTo>
                <a:lnTo>
                  <a:pt x="3592449" y="1410970"/>
                </a:lnTo>
                <a:lnTo>
                  <a:pt x="3559937" y="1450720"/>
                </a:lnTo>
                <a:lnTo>
                  <a:pt x="3520185" y="1483233"/>
                </a:lnTo>
                <a:lnTo>
                  <a:pt x="3474847" y="1507998"/>
                </a:lnTo>
                <a:lnTo>
                  <a:pt x="3424935" y="1523238"/>
                </a:lnTo>
                <a:lnTo>
                  <a:pt x="3371088" y="1528826"/>
                </a:lnTo>
                <a:lnTo>
                  <a:pt x="266953" y="1528826"/>
                </a:lnTo>
                <a:lnTo>
                  <a:pt x="213106" y="1523238"/>
                </a:lnTo>
                <a:lnTo>
                  <a:pt x="163575" y="1507998"/>
                </a:lnTo>
                <a:lnTo>
                  <a:pt x="117856" y="1483233"/>
                </a:lnTo>
                <a:lnTo>
                  <a:pt x="78486" y="1450720"/>
                </a:lnTo>
                <a:lnTo>
                  <a:pt x="45593" y="1410970"/>
                </a:lnTo>
                <a:lnTo>
                  <a:pt x="20827" y="1365631"/>
                </a:lnTo>
                <a:lnTo>
                  <a:pt x="5587" y="1315593"/>
                </a:lnTo>
                <a:lnTo>
                  <a:pt x="0" y="1261745"/>
                </a:lnTo>
                <a:lnTo>
                  <a:pt x="0" y="267080"/>
                </a:lnTo>
                <a:lnTo>
                  <a:pt x="5587" y="213233"/>
                </a:lnTo>
                <a:lnTo>
                  <a:pt x="20827" y="163702"/>
                </a:lnTo>
                <a:lnTo>
                  <a:pt x="45593" y="117855"/>
                </a:lnTo>
                <a:lnTo>
                  <a:pt x="78486" y="78612"/>
                </a:lnTo>
                <a:lnTo>
                  <a:pt x="117728" y="45720"/>
                </a:lnTo>
                <a:lnTo>
                  <a:pt x="163575" y="20954"/>
                </a:lnTo>
                <a:lnTo>
                  <a:pt x="213106" y="5714"/>
                </a:lnTo>
                <a:lnTo>
                  <a:pt x="266953" y="0"/>
                </a:lnTo>
                <a:close/>
              </a:path>
            </a:pathLst>
          </a:custGeom>
          <a:ln w="38100">
            <a:solidFill>
              <a:srgbClr val="FD853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4611" y="443081"/>
            <a:ext cx="4061277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00"/>
              </a:lnSpc>
              <a:spcBef>
                <a:spcPts val="160"/>
              </a:spcBef>
            </a:pP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PROPIEDADES</a:t>
            </a:r>
            <a:r>
              <a:rPr sz="3000" spc="-14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FÍ</a:t>
            </a:r>
            <a:r>
              <a:rPr sz="3000" spc="4" dirty="0" smtClean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3000" spc="0" dirty="0" smtClean="0">
                <a:solidFill>
                  <a:srgbClr val="FFFFFF"/>
                </a:solidFill>
                <a:latin typeface="Century Gothic"/>
                <a:cs typeface="Century Gothic"/>
              </a:rPr>
              <a:t>ICAS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5352" y="1383113"/>
            <a:ext cx="3027711" cy="900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1686" marR="236377" algn="ctr">
              <a:lnSpc>
                <a:spcPts val="1760"/>
              </a:lnSpc>
              <a:spcBef>
                <a:spcPts val="88"/>
              </a:spcBef>
            </a:pPr>
            <a:r>
              <a:rPr sz="1600" spc="0" dirty="0" smtClean="0">
                <a:latin typeface="Century Gothic"/>
                <a:cs typeface="Century Gothic"/>
              </a:rPr>
              <a:t>Se</a:t>
            </a:r>
            <a:r>
              <a:rPr sz="1600" spc="-23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e</a:t>
            </a:r>
            <a:r>
              <a:rPr sz="1600" spc="-4" dirty="0" smtClean="0">
                <a:latin typeface="Century Gothic"/>
                <a:cs typeface="Century Gothic"/>
              </a:rPr>
              <a:t>n</a:t>
            </a:r>
            <a:r>
              <a:rPr sz="1600" spc="0" dirty="0" smtClean="0">
                <a:latin typeface="Century Gothic"/>
                <a:cs typeface="Century Gothic"/>
              </a:rPr>
              <a:t>cue</a:t>
            </a:r>
            <a:r>
              <a:rPr sz="1600" spc="-4" dirty="0" smtClean="0">
                <a:latin typeface="Century Gothic"/>
                <a:cs typeface="Century Gothic"/>
              </a:rPr>
              <a:t>n</a:t>
            </a:r>
            <a:r>
              <a:rPr sz="1600" spc="-14" dirty="0" smtClean="0">
                <a:latin typeface="Century Gothic"/>
                <a:cs typeface="Century Gothic"/>
              </a:rPr>
              <a:t>t</a:t>
            </a:r>
            <a:r>
              <a:rPr sz="1600" spc="0" dirty="0" smtClean="0">
                <a:latin typeface="Century Gothic"/>
                <a:cs typeface="Century Gothic"/>
              </a:rPr>
              <a:t>ran</a:t>
            </a:r>
            <a:r>
              <a:rPr sz="1600" spc="-35" dirty="0" smtClean="0">
                <a:latin typeface="Century Gothic"/>
                <a:cs typeface="Century Gothic"/>
              </a:rPr>
              <a:t> </a:t>
            </a:r>
            <a:r>
              <a:rPr sz="1600" spc="-4" dirty="0" smtClean="0">
                <a:latin typeface="Century Gothic"/>
                <a:cs typeface="Century Gothic"/>
              </a:rPr>
              <a:t>e</a:t>
            </a:r>
            <a:r>
              <a:rPr sz="1600" spc="0" dirty="0" smtClean="0">
                <a:latin typeface="Century Gothic"/>
                <a:cs typeface="Century Gothic"/>
              </a:rPr>
              <a:t>n</a:t>
            </a:r>
            <a:r>
              <a:rPr sz="1600" spc="-10" dirty="0" smtClean="0">
                <a:latin typeface="Century Gothic"/>
                <a:cs typeface="Century Gothic"/>
              </a:rPr>
              <a:t> </a:t>
            </a:r>
            <a:r>
              <a:rPr sz="1600" spc="-4" dirty="0" smtClean="0">
                <a:latin typeface="Century Gothic"/>
                <a:cs typeface="Century Gothic"/>
              </a:rPr>
              <a:t>e</a:t>
            </a:r>
            <a:r>
              <a:rPr sz="1600" spc="0" dirty="0" smtClean="0">
                <a:latin typeface="Century Gothic"/>
                <a:cs typeface="Century Gothic"/>
              </a:rPr>
              <a:t>s</a:t>
            </a:r>
            <a:r>
              <a:rPr sz="1600" spc="-9" dirty="0" smtClean="0">
                <a:latin typeface="Century Gothic"/>
                <a:cs typeface="Century Gothic"/>
              </a:rPr>
              <a:t>t</a:t>
            </a:r>
            <a:r>
              <a:rPr sz="1600" spc="0" dirty="0" smtClean="0">
                <a:latin typeface="Century Gothic"/>
                <a:cs typeface="Century Gothic"/>
              </a:rPr>
              <a:t>ado</a:t>
            </a:r>
            <a:endParaRPr sz="1600">
              <a:latin typeface="Century Gothic"/>
              <a:cs typeface="Century Gothic"/>
            </a:endParaRPr>
          </a:p>
          <a:p>
            <a:pPr indent="0" algn="ctr">
              <a:lnSpc>
                <a:spcPts val="1760"/>
              </a:lnSpc>
            </a:pPr>
            <a:r>
              <a:rPr sz="1600" spc="0" dirty="0" smtClean="0">
                <a:latin typeface="Century Gothic"/>
                <a:cs typeface="Century Gothic"/>
              </a:rPr>
              <a:t>só</a:t>
            </a:r>
            <a:r>
              <a:rPr sz="1600" spc="19" dirty="0" smtClean="0">
                <a:latin typeface="Century Gothic"/>
                <a:cs typeface="Century Gothic"/>
              </a:rPr>
              <a:t>l</a:t>
            </a:r>
            <a:r>
              <a:rPr sz="1600" spc="4" dirty="0" smtClean="0">
                <a:latin typeface="Century Gothic"/>
                <a:cs typeface="Century Gothic"/>
              </a:rPr>
              <a:t>i</a:t>
            </a:r>
            <a:r>
              <a:rPr sz="1600" spc="0" dirty="0" smtClean="0">
                <a:latin typeface="Century Gothic"/>
                <a:cs typeface="Century Gothic"/>
              </a:rPr>
              <a:t>do,</a:t>
            </a:r>
            <a:r>
              <a:rPr sz="1600" spc="-68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son</a:t>
            </a:r>
            <a:r>
              <a:rPr sz="1600" spc="-26" dirty="0" smtClean="0">
                <a:latin typeface="Century Gothic"/>
                <a:cs typeface="Century Gothic"/>
              </a:rPr>
              <a:t> </a:t>
            </a:r>
            <a:r>
              <a:rPr sz="1600" spc="4" dirty="0" smtClean="0">
                <a:latin typeface="Century Gothic"/>
                <a:cs typeface="Century Gothic"/>
              </a:rPr>
              <a:t>i</a:t>
            </a:r>
            <a:r>
              <a:rPr sz="1600" spc="0" dirty="0" smtClean="0">
                <a:latin typeface="Century Gothic"/>
                <a:cs typeface="Century Gothic"/>
              </a:rPr>
              <a:t>nco</a:t>
            </a:r>
            <a:r>
              <a:rPr sz="1600" spc="9" dirty="0" smtClean="0">
                <a:latin typeface="Century Gothic"/>
                <a:cs typeface="Century Gothic"/>
              </a:rPr>
              <a:t>l</a:t>
            </a:r>
            <a:r>
              <a:rPr sz="1600" spc="0" dirty="0" smtClean="0">
                <a:latin typeface="Century Gothic"/>
                <a:cs typeface="Century Gothic"/>
              </a:rPr>
              <a:t>oros;</a:t>
            </a:r>
            <a:r>
              <a:rPr sz="1600" spc="-58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se</a:t>
            </a:r>
            <a:r>
              <a:rPr sz="1600" spc="-16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ox</a:t>
            </a:r>
            <a:r>
              <a:rPr sz="1600" spc="4" dirty="0" smtClean="0">
                <a:latin typeface="Century Gothic"/>
                <a:cs typeface="Century Gothic"/>
              </a:rPr>
              <a:t>i</a:t>
            </a:r>
            <a:r>
              <a:rPr sz="1600" spc="0" dirty="0" smtClean="0">
                <a:latin typeface="Century Gothic"/>
                <a:cs typeface="Century Gothic"/>
              </a:rPr>
              <a:t>dan con</a:t>
            </a:r>
            <a:r>
              <a:rPr sz="1600" spc="-30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fac</a:t>
            </a:r>
            <a:r>
              <a:rPr sz="1600" spc="4" dirty="0" smtClean="0">
                <a:latin typeface="Century Gothic"/>
                <a:cs typeface="Century Gothic"/>
              </a:rPr>
              <a:t>i</a:t>
            </a:r>
            <a:r>
              <a:rPr sz="1600" spc="14" dirty="0" smtClean="0">
                <a:latin typeface="Century Gothic"/>
                <a:cs typeface="Century Gothic"/>
              </a:rPr>
              <a:t>l</a:t>
            </a:r>
            <a:r>
              <a:rPr sz="1600" spc="4" dirty="0" smtClean="0">
                <a:latin typeface="Century Gothic"/>
                <a:cs typeface="Century Gothic"/>
              </a:rPr>
              <a:t>i</a:t>
            </a:r>
            <a:r>
              <a:rPr sz="1600" spc="0" dirty="0" smtClean="0">
                <a:latin typeface="Century Gothic"/>
                <a:cs typeface="Century Gothic"/>
              </a:rPr>
              <a:t>dad</a:t>
            </a:r>
            <a:r>
              <a:rPr sz="1600" spc="-78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por</a:t>
            </a:r>
            <a:r>
              <a:rPr sz="1600" spc="-26" dirty="0" smtClean="0">
                <a:latin typeface="Century Gothic"/>
                <a:cs typeface="Century Gothic"/>
              </a:rPr>
              <a:t> </a:t>
            </a:r>
            <a:r>
              <a:rPr sz="1600" spc="19" dirty="0" smtClean="0">
                <a:latin typeface="Century Gothic"/>
                <a:cs typeface="Century Gothic"/>
              </a:rPr>
              <a:t>l</a:t>
            </a:r>
            <a:r>
              <a:rPr sz="1600" spc="0" dirty="0" smtClean="0">
                <a:latin typeface="Century Gothic"/>
                <a:cs typeface="Century Gothic"/>
              </a:rPr>
              <a:t>o</a:t>
            </a:r>
            <a:r>
              <a:rPr sz="1600" spc="-23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q</a:t>
            </a:r>
            <a:r>
              <a:rPr sz="1600" spc="4" dirty="0" smtClean="0">
                <a:latin typeface="Century Gothic"/>
                <a:cs typeface="Century Gothic"/>
              </a:rPr>
              <a:t>u</a:t>
            </a:r>
            <a:r>
              <a:rPr sz="1600" spc="0" dirty="0" smtClean="0">
                <a:latin typeface="Century Gothic"/>
                <a:cs typeface="Century Gothic"/>
              </a:rPr>
              <a:t>e</a:t>
            </a:r>
            <a:r>
              <a:rPr sz="1600" spc="-20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se </a:t>
            </a:r>
            <a:r>
              <a:rPr sz="1600" spc="-4" dirty="0" smtClean="0">
                <a:latin typeface="Century Gothic"/>
                <a:cs typeface="Century Gothic"/>
              </a:rPr>
              <a:t>e</a:t>
            </a:r>
            <a:r>
              <a:rPr sz="1600" spc="0" dirty="0" smtClean="0">
                <a:latin typeface="Century Gothic"/>
                <a:cs typeface="Century Gothic"/>
              </a:rPr>
              <a:t>ncu</a:t>
            </a:r>
            <a:r>
              <a:rPr sz="1600" spc="-4" dirty="0" smtClean="0">
                <a:latin typeface="Century Gothic"/>
                <a:cs typeface="Century Gothic"/>
              </a:rPr>
              <a:t>e</a:t>
            </a:r>
            <a:r>
              <a:rPr sz="1600" spc="0" dirty="0" smtClean="0">
                <a:latin typeface="Century Gothic"/>
                <a:cs typeface="Century Gothic"/>
              </a:rPr>
              <a:t>n</a:t>
            </a:r>
            <a:r>
              <a:rPr sz="1600" spc="-14" dirty="0" smtClean="0">
                <a:latin typeface="Century Gothic"/>
                <a:cs typeface="Century Gothic"/>
              </a:rPr>
              <a:t>t</a:t>
            </a:r>
            <a:r>
              <a:rPr sz="1600" spc="0" dirty="0" smtClean="0">
                <a:latin typeface="Century Gothic"/>
                <a:cs typeface="Century Gothic"/>
              </a:rPr>
              <a:t>ran</a:t>
            </a:r>
            <a:r>
              <a:rPr sz="1600" spc="-51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de</a:t>
            </a:r>
            <a:r>
              <a:rPr sz="1600" spc="-16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co</a:t>
            </a:r>
            <a:r>
              <a:rPr sz="1600" spc="14" dirty="0" smtClean="0">
                <a:latin typeface="Century Gothic"/>
                <a:cs typeface="Century Gothic"/>
              </a:rPr>
              <a:t>l</a:t>
            </a:r>
            <a:r>
              <a:rPr sz="1600" spc="0" dirty="0" smtClean="0">
                <a:latin typeface="Century Gothic"/>
                <a:cs typeface="Century Gothic"/>
              </a:rPr>
              <a:t>or</a:t>
            </a:r>
            <a:r>
              <a:rPr sz="1600" spc="-4" dirty="0" smtClean="0">
                <a:latin typeface="Century Gothic"/>
                <a:cs typeface="Century Gothic"/>
              </a:rPr>
              <a:t>e</a:t>
            </a:r>
            <a:r>
              <a:rPr sz="1600" spc="0" dirty="0" smtClean="0">
                <a:latin typeface="Century Gothic"/>
                <a:cs typeface="Century Gothic"/>
              </a:rPr>
              <a:t>ados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57122" y="2749887"/>
            <a:ext cx="3185245" cy="1124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0998" marR="66240" algn="ctr">
              <a:lnSpc>
                <a:spcPts val="1760"/>
              </a:lnSpc>
              <a:spcBef>
                <a:spcPts val="88"/>
              </a:spcBef>
            </a:pPr>
            <a:r>
              <a:rPr sz="1600" spc="-4" dirty="0" smtClean="0">
                <a:latin typeface="Century Gothic"/>
                <a:cs typeface="Century Gothic"/>
              </a:rPr>
              <a:t>F</a:t>
            </a:r>
            <a:r>
              <a:rPr sz="1600" spc="0" dirty="0" smtClean="0">
                <a:latin typeface="Century Gothic"/>
                <a:cs typeface="Century Gothic"/>
              </a:rPr>
              <a:t>orman</a:t>
            </a:r>
            <a:r>
              <a:rPr sz="1600" spc="-58" dirty="0" smtClean="0">
                <a:latin typeface="Century Gothic"/>
                <a:cs typeface="Century Gothic"/>
              </a:rPr>
              <a:t> </a:t>
            </a:r>
            <a:r>
              <a:rPr sz="1600" spc="4" dirty="0" smtClean="0">
                <a:latin typeface="Century Gothic"/>
                <a:cs typeface="Century Gothic"/>
              </a:rPr>
              <a:t>p</a:t>
            </a:r>
            <a:r>
              <a:rPr sz="1600" spc="0" dirty="0" smtClean="0">
                <a:latin typeface="Century Gothic"/>
                <a:cs typeface="Century Gothic"/>
              </a:rPr>
              <a:t>ue</a:t>
            </a:r>
            <a:r>
              <a:rPr sz="1600" spc="-4" dirty="0" smtClean="0">
                <a:latin typeface="Century Gothic"/>
                <a:cs typeface="Century Gothic"/>
              </a:rPr>
              <a:t>n</a:t>
            </a:r>
            <a:r>
              <a:rPr sz="1600" spc="-14" dirty="0" smtClean="0">
                <a:latin typeface="Century Gothic"/>
                <a:cs typeface="Century Gothic"/>
              </a:rPr>
              <a:t>t</a:t>
            </a:r>
            <a:r>
              <a:rPr sz="1600" spc="-4" dirty="0" smtClean="0">
                <a:latin typeface="Century Gothic"/>
                <a:cs typeface="Century Gothic"/>
              </a:rPr>
              <a:t>e</a:t>
            </a:r>
            <a:r>
              <a:rPr sz="1600" spc="0" dirty="0" smtClean="0">
                <a:latin typeface="Century Gothic"/>
                <a:cs typeface="Century Gothic"/>
              </a:rPr>
              <a:t>s</a:t>
            </a:r>
            <a:r>
              <a:rPr sz="1600" spc="-17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de</a:t>
            </a:r>
            <a:r>
              <a:rPr sz="1600" spc="-16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hidró</a:t>
            </a:r>
            <a:r>
              <a:rPr sz="1600" spc="-4" dirty="0" smtClean="0">
                <a:latin typeface="Century Gothic"/>
                <a:cs typeface="Century Gothic"/>
              </a:rPr>
              <a:t>ge</a:t>
            </a:r>
            <a:r>
              <a:rPr sz="1600" spc="0" dirty="0" smtClean="0">
                <a:latin typeface="Century Gothic"/>
                <a:cs typeface="Century Gothic"/>
              </a:rPr>
              <a:t>no</a:t>
            </a:r>
            <a:endParaRPr sz="1600">
              <a:latin typeface="Century Gothic"/>
              <a:cs typeface="Century Gothic"/>
            </a:endParaRPr>
          </a:p>
          <a:p>
            <a:pPr indent="-1059" algn="ctr">
              <a:lnSpc>
                <a:spcPts val="1760"/>
              </a:lnSpc>
            </a:pPr>
            <a:r>
              <a:rPr sz="1600" spc="0" dirty="0" smtClean="0">
                <a:latin typeface="Century Gothic"/>
                <a:cs typeface="Century Gothic"/>
              </a:rPr>
              <a:t>con</a:t>
            </a:r>
            <a:r>
              <a:rPr sz="1600" spc="-30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o</a:t>
            </a:r>
            <a:r>
              <a:rPr sz="1600" spc="-14" dirty="0" smtClean="0">
                <a:latin typeface="Century Gothic"/>
                <a:cs typeface="Century Gothic"/>
              </a:rPr>
              <a:t>t</a:t>
            </a:r>
            <a:r>
              <a:rPr sz="1600" spc="0" dirty="0" smtClean="0">
                <a:latin typeface="Century Gothic"/>
                <a:cs typeface="Century Gothic"/>
              </a:rPr>
              <a:t>ras</a:t>
            </a:r>
            <a:r>
              <a:rPr sz="1600" spc="-17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mo</a:t>
            </a:r>
            <a:r>
              <a:rPr sz="1600" spc="19" dirty="0" smtClean="0">
                <a:latin typeface="Century Gothic"/>
                <a:cs typeface="Century Gothic"/>
              </a:rPr>
              <a:t>l</a:t>
            </a:r>
            <a:r>
              <a:rPr sz="1600" spc="-4" dirty="0" smtClean="0">
                <a:latin typeface="Century Gothic"/>
                <a:cs typeface="Century Gothic"/>
              </a:rPr>
              <a:t>é</a:t>
            </a:r>
            <a:r>
              <a:rPr sz="1600" spc="0" dirty="0" smtClean="0">
                <a:latin typeface="Century Gothic"/>
                <a:cs typeface="Century Gothic"/>
              </a:rPr>
              <a:t>cu</a:t>
            </a:r>
            <a:r>
              <a:rPr sz="1600" spc="14" dirty="0" smtClean="0">
                <a:latin typeface="Century Gothic"/>
                <a:cs typeface="Century Gothic"/>
              </a:rPr>
              <a:t>l</a:t>
            </a:r>
            <a:r>
              <a:rPr sz="1600" spc="0" dirty="0" smtClean="0">
                <a:latin typeface="Century Gothic"/>
                <a:cs typeface="Century Gothic"/>
              </a:rPr>
              <a:t>as</a:t>
            </a:r>
            <a:r>
              <a:rPr sz="1600" spc="-84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de</a:t>
            </a:r>
            <a:r>
              <a:rPr sz="1600" spc="-16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fen</a:t>
            </a:r>
            <a:r>
              <a:rPr sz="1600" spc="-4" dirty="0" smtClean="0">
                <a:latin typeface="Century Gothic"/>
                <a:cs typeface="Century Gothic"/>
              </a:rPr>
              <a:t>o</a:t>
            </a:r>
            <a:r>
              <a:rPr sz="1600" spc="0" dirty="0" smtClean="0">
                <a:latin typeface="Century Gothic"/>
                <a:cs typeface="Century Gothic"/>
              </a:rPr>
              <a:t>l</a:t>
            </a:r>
            <a:r>
              <a:rPr sz="1600" spc="-33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y con</a:t>
            </a:r>
            <a:r>
              <a:rPr sz="1600" spc="-30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a</a:t>
            </a:r>
            <a:r>
              <a:rPr sz="1600" spc="-4" dirty="0" smtClean="0">
                <a:latin typeface="Century Gothic"/>
                <a:cs typeface="Century Gothic"/>
              </a:rPr>
              <a:t>g</a:t>
            </a:r>
            <a:r>
              <a:rPr sz="1600" spc="0" dirty="0" smtClean="0">
                <a:latin typeface="Century Gothic"/>
                <a:cs typeface="Century Gothic"/>
              </a:rPr>
              <a:t>ua,</a:t>
            </a:r>
            <a:r>
              <a:rPr sz="1600" spc="-26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d</a:t>
            </a:r>
            <a:r>
              <a:rPr sz="1600" spc="-4" dirty="0" smtClean="0">
                <a:latin typeface="Century Gothic"/>
                <a:cs typeface="Century Gothic"/>
              </a:rPr>
              <a:t>e</a:t>
            </a:r>
            <a:r>
              <a:rPr sz="1600" spc="0" dirty="0" smtClean="0">
                <a:latin typeface="Century Gothic"/>
                <a:cs typeface="Century Gothic"/>
              </a:rPr>
              <a:t>b</a:t>
            </a:r>
            <a:r>
              <a:rPr sz="1600" spc="4" dirty="0" smtClean="0">
                <a:latin typeface="Century Gothic"/>
                <a:cs typeface="Century Gothic"/>
              </a:rPr>
              <a:t>i</a:t>
            </a:r>
            <a:r>
              <a:rPr sz="1600" spc="0" dirty="0" smtClean="0">
                <a:latin typeface="Century Gothic"/>
                <a:cs typeface="Century Gothic"/>
              </a:rPr>
              <a:t>do</a:t>
            </a:r>
            <a:r>
              <a:rPr sz="1600" spc="-46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a</a:t>
            </a:r>
            <a:r>
              <a:rPr sz="1600" spc="-10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es</a:t>
            </a:r>
            <a:r>
              <a:rPr sz="1600" spc="-9" dirty="0" smtClean="0">
                <a:latin typeface="Century Gothic"/>
                <a:cs typeface="Century Gothic"/>
              </a:rPr>
              <a:t>t</a:t>
            </a:r>
            <a:r>
              <a:rPr sz="1600" spc="0" dirty="0" smtClean="0">
                <a:latin typeface="Century Gothic"/>
                <a:cs typeface="Century Gothic"/>
              </a:rPr>
              <a:t>o</a:t>
            </a:r>
            <a:r>
              <a:rPr sz="1600" spc="-7" dirty="0" smtClean="0">
                <a:latin typeface="Century Gothic"/>
                <a:cs typeface="Century Gothic"/>
              </a:rPr>
              <a:t> </a:t>
            </a:r>
            <a:r>
              <a:rPr sz="1600" spc="-14" dirty="0" smtClean="0">
                <a:latin typeface="Century Gothic"/>
                <a:cs typeface="Century Gothic"/>
              </a:rPr>
              <a:t>t</a:t>
            </a:r>
            <a:r>
              <a:rPr sz="1600" spc="4" dirty="0" smtClean="0">
                <a:latin typeface="Century Gothic"/>
                <a:cs typeface="Century Gothic"/>
              </a:rPr>
              <a:t>i</a:t>
            </a:r>
            <a:r>
              <a:rPr sz="1600" spc="-4" dirty="0" smtClean="0">
                <a:latin typeface="Century Gothic"/>
                <a:cs typeface="Century Gothic"/>
              </a:rPr>
              <a:t>e</a:t>
            </a:r>
            <a:r>
              <a:rPr sz="1600" spc="0" dirty="0" smtClean="0">
                <a:latin typeface="Century Gothic"/>
                <a:cs typeface="Century Gothic"/>
              </a:rPr>
              <a:t>n</a:t>
            </a:r>
            <a:r>
              <a:rPr sz="1600" spc="-4" dirty="0" smtClean="0">
                <a:latin typeface="Century Gothic"/>
                <a:cs typeface="Century Gothic"/>
              </a:rPr>
              <a:t>e</a:t>
            </a:r>
            <a:r>
              <a:rPr sz="1600" spc="0" dirty="0" smtClean="0">
                <a:latin typeface="Century Gothic"/>
                <a:cs typeface="Century Gothic"/>
              </a:rPr>
              <a:t>n p</a:t>
            </a:r>
            <a:r>
              <a:rPr sz="1600" spc="4" dirty="0" smtClean="0">
                <a:latin typeface="Century Gothic"/>
                <a:cs typeface="Century Gothic"/>
              </a:rPr>
              <a:t>u</a:t>
            </a:r>
            <a:r>
              <a:rPr sz="1600" spc="0" dirty="0" smtClean="0">
                <a:latin typeface="Century Gothic"/>
                <a:cs typeface="Century Gothic"/>
              </a:rPr>
              <a:t>n</a:t>
            </a:r>
            <a:r>
              <a:rPr sz="1600" spc="-14" dirty="0" smtClean="0">
                <a:latin typeface="Century Gothic"/>
                <a:cs typeface="Century Gothic"/>
              </a:rPr>
              <a:t>t</a:t>
            </a:r>
            <a:r>
              <a:rPr sz="1600" spc="0" dirty="0" smtClean="0">
                <a:latin typeface="Century Gothic"/>
                <a:cs typeface="Century Gothic"/>
              </a:rPr>
              <a:t>os</a:t>
            </a:r>
            <a:r>
              <a:rPr sz="1600" spc="-52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de</a:t>
            </a:r>
            <a:r>
              <a:rPr sz="1600" spc="-16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fu</a:t>
            </a:r>
            <a:r>
              <a:rPr sz="1600" spc="9" dirty="0" smtClean="0">
                <a:latin typeface="Century Gothic"/>
                <a:cs typeface="Century Gothic"/>
              </a:rPr>
              <a:t>s</a:t>
            </a:r>
            <a:r>
              <a:rPr sz="1600" spc="4" dirty="0" smtClean="0">
                <a:latin typeface="Century Gothic"/>
                <a:cs typeface="Century Gothic"/>
              </a:rPr>
              <a:t>i</a:t>
            </a:r>
            <a:r>
              <a:rPr sz="1600" spc="0" dirty="0" smtClean="0">
                <a:latin typeface="Century Gothic"/>
                <a:cs typeface="Century Gothic"/>
              </a:rPr>
              <a:t>ón</a:t>
            </a:r>
            <a:r>
              <a:rPr sz="1600" spc="-44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y</a:t>
            </a:r>
            <a:r>
              <a:rPr sz="1600" spc="-3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ebu</a:t>
            </a:r>
            <a:r>
              <a:rPr sz="1600" spc="14" dirty="0" smtClean="0">
                <a:latin typeface="Century Gothic"/>
                <a:cs typeface="Century Gothic"/>
              </a:rPr>
              <a:t>ll</a:t>
            </a:r>
            <a:r>
              <a:rPr sz="1600" spc="4" dirty="0" smtClean="0">
                <a:latin typeface="Century Gothic"/>
                <a:cs typeface="Century Gothic"/>
              </a:rPr>
              <a:t>i</a:t>
            </a:r>
            <a:r>
              <a:rPr sz="1600" spc="0" dirty="0" smtClean="0">
                <a:latin typeface="Century Gothic"/>
                <a:cs typeface="Century Gothic"/>
              </a:rPr>
              <a:t>ción</a:t>
            </a:r>
            <a:endParaRPr sz="1600">
              <a:latin typeface="Century Gothic"/>
              <a:cs typeface="Century Gothic"/>
            </a:endParaRPr>
          </a:p>
          <a:p>
            <a:pPr marL="874765" marR="882334" algn="ctr">
              <a:lnSpc>
                <a:spcPts val="1764"/>
              </a:lnSpc>
              <a:spcBef>
                <a:spcPts val="0"/>
              </a:spcBef>
            </a:pPr>
            <a:r>
              <a:rPr sz="1600" spc="0" dirty="0" smtClean="0">
                <a:latin typeface="Century Gothic"/>
                <a:cs typeface="Century Gothic"/>
              </a:rPr>
              <a:t>más</a:t>
            </a:r>
            <a:r>
              <a:rPr sz="1600" spc="-37" dirty="0" smtClean="0">
                <a:latin typeface="Century Gothic"/>
                <a:cs typeface="Century Gothic"/>
              </a:rPr>
              <a:t> </a:t>
            </a:r>
            <a:r>
              <a:rPr sz="1600" spc="-4" dirty="0" smtClean="0">
                <a:latin typeface="Century Gothic"/>
                <a:cs typeface="Century Gothic"/>
              </a:rPr>
              <a:t>e</a:t>
            </a:r>
            <a:r>
              <a:rPr sz="1600" spc="14" dirty="0" smtClean="0">
                <a:latin typeface="Century Gothic"/>
                <a:cs typeface="Century Gothic"/>
              </a:rPr>
              <a:t>l</a:t>
            </a:r>
            <a:r>
              <a:rPr sz="1600" spc="-4" dirty="0" smtClean="0">
                <a:latin typeface="Century Gothic"/>
                <a:cs typeface="Century Gothic"/>
              </a:rPr>
              <a:t>e</a:t>
            </a:r>
            <a:r>
              <a:rPr sz="1600" spc="25" dirty="0" smtClean="0">
                <a:latin typeface="Century Gothic"/>
                <a:cs typeface="Century Gothic"/>
              </a:rPr>
              <a:t>v</a:t>
            </a:r>
            <a:r>
              <a:rPr sz="1600" spc="0" dirty="0" smtClean="0">
                <a:latin typeface="Century Gothic"/>
                <a:cs typeface="Century Gothic"/>
              </a:rPr>
              <a:t>ad</a:t>
            </a:r>
            <a:r>
              <a:rPr sz="1600" spc="-4" dirty="0" smtClean="0">
                <a:latin typeface="Century Gothic"/>
                <a:cs typeface="Century Gothic"/>
              </a:rPr>
              <a:t>o</a:t>
            </a:r>
            <a:r>
              <a:rPr sz="1600" spc="0" dirty="0" smtClean="0">
                <a:latin typeface="Century Gothic"/>
                <a:cs typeface="Century Gothic"/>
              </a:rPr>
              <a:t>s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7544" y="4217757"/>
            <a:ext cx="3185240" cy="11244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764"/>
              </a:lnSpc>
              <a:spcBef>
                <a:spcPts val="88"/>
              </a:spcBef>
            </a:pPr>
            <a:r>
              <a:rPr sz="1600" spc="0" dirty="0" smtClean="0">
                <a:latin typeface="Century Gothic"/>
                <a:cs typeface="Century Gothic"/>
              </a:rPr>
              <a:t>S</a:t>
            </a:r>
            <a:r>
              <a:rPr sz="1600" spc="-4" dirty="0" smtClean="0">
                <a:latin typeface="Century Gothic"/>
                <a:cs typeface="Century Gothic"/>
              </a:rPr>
              <a:t>o</a:t>
            </a:r>
            <a:r>
              <a:rPr sz="1600" spc="14" dirty="0" smtClean="0">
                <a:latin typeface="Century Gothic"/>
                <a:cs typeface="Century Gothic"/>
              </a:rPr>
              <a:t>l</a:t>
            </a:r>
            <a:r>
              <a:rPr sz="1600" spc="0" dirty="0" smtClean="0">
                <a:latin typeface="Century Gothic"/>
                <a:cs typeface="Century Gothic"/>
              </a:rPr>
              <a:t>ub</a:t>
            </a:r>
            <a:r>
              <a:rPr sz="1600" spc="14" dirty="0" smtClean="0">
                <a:latin typeface="Century Gothic"/>
                <a:cs typeface="Century Gothic"/>
              </a:rPr>
              <a:t>l</a:t>
            </a:r>
            <a:r>
              <a:rPr sz="1600" spc="-4" dirty="0" smtClean="0">
                <a:latin typeface="Century Gothic"/>
                <a:cs typeface="Century Gothic"/>
              </a:rPr>
              <a:t>e</a:t>
            </a:r>
            <a:r>
              <a:rPr sz="1600" spc="0" dirty="0" smtClean="0">
                <a:latin typeface="Century Gothic"/>
                <a:cs typeface="Century Gothic"/>
              </a:rPr>
              <a:t>s</a:t>
            </a:r>
            <a:r>
              <a:rPr sz="1600" spc="-81" dirty="0" smtClean="0">
                <a:latin typeface="Century Gothic"/>
                <a:cs typeface="Century Gothic"/>
              </a:rPr>
              <a:t> </a:t>
            </a:r>
            <a:r>
              <a:rPr sz="1600" spc="-4" dirty="0" smtClean="0">
                <a:latin typeface="Century Gothic"/>
                <a:cs typeface="Century Gothic"/>
              </a:rPr>
              <a:t>e</a:t>
            </a:r>
            <a:r>
              <a:rPr sz="1600" spc="0" dirty="0" smtClean="0">
                <a:latin typeface="Century Gothic"/>
                <a:cs typeface="Century Gothic"/>
              </a:rPr>
              <a:t>n</a:t>
            </a:r>
            <a:r>
              <a:rPr sz="1600" spc="9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so</a:t>
            </a:r>
            <a:r>
              <a:rPr sz="1600" spc="14" dirty="0" smtClean="0">
                <a:latin typeface="Century Gothic"/>
                <a:cs typeface="Century Gothic"/>
              </a:rPr>
              <a:t>l</a:t>
            </a:r>
            <a:r>
              <a:rPr sz="1600" spc="25" dirty="0" smtClean="0">
                <a:latin typeface="Century Gothic"/>
                <a:cs typeface="Century Gothic"/>
              </a:rPr>
              <a:t>v</a:t>
            </a:r>
            <a:r>
              <a:rPr sz="1600" spc="-4" dirty="0" smtClean="0">
                <a:latin typeface="Century Gothic"/>
                <a:cs typeface="Century Gothic"/>
              </a:rPr>
              <a:t>e</a:t>
            </a:r>
            <a:r>
              <a:rPr sz="1600" spc="0" dirty="0" smtClean="0">
                <a:latin typeface="Century Gothic"/>
                <a:cs typeface="Century Gothic"/>
              </a:rPr>
              <a:t>n</a:t>
            </a:r>
            <a:r>
              <a:rPr sz="1600" spc="-14" dirty="0" smtClean="0">
                <a:latin typeface="Century Gothic"/>
                <a:cs typeface="Century Gothic"/>
              </a:rPr>
              <a:t>t</a:t>
            </a:r>
            <a:r>
              <a:rPr sz="1600" spc="-4" dirty="0" smtClean="0">
                <a:latin typeface="Century Gothic"/>
                <a:cs typeface="Century Gothic"/>
              </a:rPr>
              <a:t>e</a:t>
            </a:r>
            <a:r>
              <a:rPr sz="1600" spc="0" dirty="0" smtClean="0">
                <a:latin typeface="Century Gothic"/>
                <a:cs typeface="Century Gothic"/>
              </a:rPr>
              <a:t>s</a:t>
            </a:r>
            <a:r>
              <a:rPr sz="1600" spc="-34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or</a:t>
            </a:r>
            <a:r>
              <a:rPr sz="1600" spc="-9" dirty="0" smtClean="0">
                <a:latin typeface="Century Gothic"/>
                <a:cs typeface="Century Gothic"/>
              </a:rPr>
              <a:t>g</a:t>
            </a:r>
            <a:r>
              <a:rPr sz="1600" spc="0" dirty="0" smtClean="0">
                <a:latin typeface="Century Gothic"/>
                <a:cs typeface="Century Gothic"/>
              </a:rPr>
              <a:t>ánicos.</a:t>
            </a:r>
            <a:endParaRPr sz="1600">
              <a:latin typeface="Century Gothic"/>
              <a:cs typeface="Century Gothic"/>
            </a:endParaRPr>
          </a:p>
          <a:p>
            <a:pPr marL="91550" marR="110982" indent="3761" algn="ctr">
              <a:lnSpc>
                <a:spcPts val="1760"/>
              </a:lnSpc>
            </a:pPr>
            <a:r>
              <a:rPr sz="1600" spc="-4" dirty="0" smtClean="0">
                <a:latin typeface="Century Gothic"/>
                <a:cs typeface="Century Gothic"/>
              </a:rPr>
              <a:t>L</a:t>
            </a:r>
            <a:r>
              <a:rPr sz="1600" spc="0" dirty="0" smtClean="0">
                <a:latin typeface="Century Gothic"/>
                <a:cs typeface="Century Gothic"/>
              </a:rPr>
              <a:t>a</a:t>
            </a:r>
            <a:r>
              <a:rPr sz="1600" spc="-18" dirty="0" smtClean="0">
                <a:latin typeface="Century Gothic"/>
                <a:cs typeface="Century Gothic"/>
              </a:rPr>
              <a:t> </a:t>
            </a:r>
            <a:r>
              <a:rPr sz="1600" spc="4" dirty="0" smtClean="0">
                <a:latin typeface="Century Gothic"/>
                <a:cs typeface="Century Gothic"/>
              </a:rPr>
              <a:t>f</a:t>
            </a:r>
            <a:r>
              <a:rPr sz="1600" spc="0" dirty="0" smtClean="0">
                <a:latin typeface="Century Gothic"/>
                <a:cs typeface="Century Gothic"/>
              </a:rPr>
              <a:t>ormac</a:t>
            </a:r>
            <a:r>
              <a:rPr sz="1600" spc="4" dirty="0" smtClean="0">
                <a:latin typeface="Century Gothic"/>
                <a:cs typeface="Century Gothic"/>
              </a:rPr>
              <a:t>i</a:t>
            </a:r>
            <a:r>
              <a:rPr sz="1600" spc="0" dirty="0" smtClean="0">
                <a:latin typeface="Century Gothic"/>
                <a:cs typeface="Century Gothic"/>
              </a:rPr>
              <a:t>ón</a:t>
            </a:r>
            <a:r>
              <a:rPr sz="1600" spc="-64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de</a:t>
            </a:r>
            <a:r>
              <a:rPr sz="1600" spc="-26" dirty="0" smtClean="0">
                <a:latin typeface="Century Gothic"/>
                <a:cs typeface="Century Gothic"/>
              </a:rPr>
              <a:t> </a:t>
            </a:r>
            <a:r>
              <a:rPr sz="1600" spc="4" dirty="0" smtClean="0">
                <a:latin typeface="Century Gothic"/>
                <a:cs typeface="Century Gothic"/>
              </a:rPr>
              <a:t>p</a:t>
            </a:r>
            <a:r>
              <a:rPr sz="1600" spc="0" dirty="0" smtClean="0">
                <a:latin typeface="Century Gothic"/>
                <a:cs typeface="Century Gothic"/>
              </a:rPr>
              <a:t>ue</a:t>
            </a:r>
            <a:r>
              <a:rPr sz="1600" spc="-4" dirty="0" smtClean="0">
                <a:latin typeface="Century Gothic"/>
                <a:cs typeface="Century Gothic"/>
              </a:rPr>
              <a:t>n</a:t>
            </a:r>
            <a:r>
              <a:rPr sz="1600" spc="-14" dirty="0" smtClean="0">
                <a:latin typeface="Century Gothic"/>
                <a:cs typeface="Century Gothic"/>
              </a:rPr>
              <a:t>t</a:t>
            </a:r>
            <a:r>
              <a:rPr sz="1600" spc="-4" dirty="0" smtClean="0">
                <a:latin typeface="Century Gothic"/>
                <a:cs typeface="Century Gothic"/>
              </a:rPr>
              <a:t>e</a:t>
            </a:r>
            <a:r>
              <a:rPr sz="1600" spc="0" dirty="0" smtClean="0">
                <a:latin typeface="Century Gothic"/>
                <a:cs typeface="Century Gothic"/>
              </a:rPr>
              <a:t>s</a:t>
            </a:r>
            <a:r>
              <a:rPr sz="1600" spc="-17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de hidró</a:t>
            </a:r>
            <a:r>
              <a:rPr sz="1600" spc="-4" dirty="0" smtClean="0">
                <a:latin typeface="Century Gothic"/>
                <a:cs typeface="Century Gothic"/>
              </a:rPr>
              <a:t>ge</a:t>
            </a:r>
            <a:r>
              <a:rPr sz="1600" spc="0" dirty="0" smtClean="0">
                <a:latin typeface="Century Gothic"/>
                <a:cs typeface="Century Gothic"/>
              </a:rPr>
              <a:t>no</a:t>
            </a:r>
            <a:r>
              <a:rPr sz="1600" spc="-60" dirty="0" smtClean="0">
                <a:latin typeface="Century Gothic"/>
                <a:cs typeface="Century Gothic"/>
              </a:rPr>
              <a:t> </a:t>
            </a:r>
            <a:r>
              <a:rPr sz="1600" spc="-14" dirty="0" smtClean="0">
                <a:latin typeface="Century Gothic"/>
                <a:cs typeface="Century Gothic"/>
              </a:rPr>
              <a:t>t</a:t>
            </a:r>
            <a:r>
              <a:rPr sz="1600" spc="0" dirty="0" smtClean="0">
                <a:latin typeface="Century Gothic"/>
                <a:cs typeface="Century Gothic"/>
              </a:rPr>
              <a:t>a</a:t>
            </a:r>
            <a:r>
              <a:rPr sz="1600" spc="4" dirty="0" smtClean="0">
                <a:latin typeface="Century Gothic"/>
                <a:cs typeface="Century Gothic"/>
              </a:rPr>
              <a:t>m</a:t>
            </a:r>
            <a:r>
              <a:rPr sz="1600" spc="0" dirty="0" smtClean="0">
                <a:latin typeface="Century Gothic"/>
                <a:cs typeface="Century Gothic"/>
              </a:rPr>
              <a:t>b</a:t>
            </a:r>
            <a:r>
              <a:rPr sz="1600" spc="4" dirty="0" smtClean="0">
                <a:latin typeface="Century Gothic"/>
                <a:cs typeface="Century Gothic"/>
              </a:rPr>
              <a:t>i</a:t>
            </a:r>
            <a:r>
              <a:rPr sz="1600" spc="-4" dirty="0" smtClean="0">
                <a:latin typeface="Century Gothic"/>
                <a:cs typeface="Century Gothic"/>
              </a:rPr>
              <a:t>é</a:t>
            </a:r>
            <a:r>
              <a:rPr sz="1600" spc="0" dirty="0" smtClean="0">
                <a:latin typeface="Century Gothic"/>
                <a:cs typeface="Century Gothic"/>
              </a:rPr>
              <a:t>n</a:t>
            </a:r>
            <a:r>
              <a:rPr sz="1600" spc="-35" dirty="0" smtClean="0">
                <a:latin typeface="Century Gothic"/>
                <a:cs typeface="Century Gothic"/>
              </a:rPr>
              <a:t> </a:t>
            </a:r>
            <a:r>
              <a:rPr sz="1600" spc="-4" dirty="0" smtClean="0">
                <a:latin typeface="Century Gothic"/>
                <a:cs typeface="Century Gothic"/>
              </a:rPr>
              <a:t>e</a:t>
            </a:r>
            <a:r>
              <a:rPr sz="1600" spc="0" dirty="0" smtClean="0">
                <a:latin typeface="Century Gothic"/>
                <a:cs typeface="Century Gothic"/>
              </a:rPr>
              <a:t>x</a:t>
            </a:r>
            <a:r>
              <a:rPr sz="1600" spc="4" dirty="0" smtClean="0">
                <a:latin typeface="Century Gothic"/>
                <a:cs typeface="Century Gothic"/>
              </a:rPr>
              <a:t>p</a:t>
            </a:r>
            <a:r>
              <a:rPr sz="1600" spc="14" dirty="0" smtClean="0">
                <a:latin typeface="Century Gothic"/>
                <a:cs typeface="Century Gothic"/>
              </a:rPr>
              <a:t>l</a:t>
            </a:r>
            <a:r>
              <a:rPr sz="1600" spc="4" dirty="0" smtClean="0">
                <a:latin typeface="Century Gothic"/>
                <a:cs typeface="Century Gothic"/>
              </a:rPr>
              <a:t>i</a:t>
            </a:r>
            <a:r>
              <a:rPr sz="1600" spc="0" dirty="0" smtClean="0">
                <a:latin typeface="Century Gothic"/>
                <a:cs typeface="Century Gothic"/>
              </a:rPr>
              <a:t>ca</a:t>
            </a:r>
            <a:r>
              <a:rPr sz="1600" spc="-66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su so</a:t>
            </a:r>
            <a:r>
              <a:rPr sz="1600" spc="19" dirty="0" smtClean="0">
                <a:latin typeface="Century Gothic"/>
                <a:cs typeface="Century Gothic"/>
              </a:rPr>
              <a:t>l</a:t>
            </a:r>
            <a:r>
              <a:rPr sz="1600" spc="0" dirty="0" smtClean="0">
                <a:latin typeface="Century Gothic"/>
                <a:cs typeface="Century Gothic"/>
              </a:rPr>
              <a:t>u</a:t>
            </a:r>
            <a:r>
              <a:rPr sz="1600" spc="4" dirty="0" smtClean="0">
                <a:latin typeface="Century Gothic"/>
                <a:cs typeface="Century Gothic"/>
              </a:rPr>
              <a:t>bi</a:t>
            </a:r>
            <a:r>
              <a:rPr sz="1600" spc="14" dirty="0" smtClean="0">
                <a:latin typeface="Century Gothic"/>
                <a:cs typeface="Century Gothic"/>
              </a:rPr>
              <a:t>l</a:t>
            </a:r>
            <a:r>
              <a:rPr sz="1600" spc="4" dirty="0" smtClean="0">
                <a:latin typeface="Century Gothic"/>
                <a:cs typeface="Century Gothic"/>
              </a:rPr>
              <a:t>i</a:t>
            </a:r>
            <a:r>
              <a:rPr sz="1600" spc="0" dirty="0" smtClean="0">
                <a:latin typeface="Century Gothic"/>
                <a:cs typeface="Century Gothic"/>
              </a:rPr>
              <a:t>dad</a:t>
            </a:r>
            <a:r>
              <a:rPr sz="1600" spc="-117" dirty="0" smtClean="0">
                <a:latin typeface="Century Gothic"/>
                <a:cs typeface="Century Gothic"/>
              </a:rPr>
              <a:t> </a:t>
            </a:r>
            <a:r>
              <a:rPr sz="1600" spc="-4" dirty="0" smtClean="0">
                <a:latin typeface="Century Gothic"/>
                <a:cs typeface="Century Gothic"/>
              </a:rPr>
              <a:t>e</a:t>
            </a:r>
            <a:r>
              <a:rPr sz="1600" spc="0" dirty="0" smtClean="0">
                <a:latin typeface="Century Gothic"/>
                <a:cs typeface="Century Gothic"/>
              </a:rPr>
              <a:t>n</a:t>
            </a:r>
            <a:r>
              <a:rPr sz="1600" spc="-20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agua</a:t>
            </a:r>
            <a:r>
              <a:rPr sz="1600" spc="-27" dirty="0" smtClean="0">
                <a:latin typeface="Century Gothic"/>
                <a:cs typeface="Century Gothic"/>
              </a:rPr>
              <a:t> </a:t>
            </a:r>
            <a:r>
              <a:rPr sz="1600" spc="-34" dirty="0" smtClean="0">
                <a:latin typeface="Century Gothic"/>
                <a:cs typeface="Century Gothic"/>
              </a:rPr>
              <a:t>(</a:t>
            </a:r>
            <a:r>
              <a:rPr sz="1600" spc="-4" dirty="0" smtClean="0">
                <a:latin typeface="Century Gothic"/>
                <a:cs typeface="Century Gothic"/>
              </a:rPr>
              <a:t>e</a:t>
            </a:r>
            <a:r>
              <a:rPr sz="1600" spc="9" dirty="0" smtClean="0">
                <a:latin typeface="Century Gothic"/>
                <a:cs typeface="Century Gothic"/>
              </a:rPr>
              <a:t>j</a:t>
            </a:r>
            <a:r>
              <a:rPr sz="1600" spc="0" dirty="0" smtClean="0">
                <a:latin typeface="Century Gothic"/>
                <a:cs typeface="Century Gothic"/>
              </a:rPr>
              <a:t>:</a:t>
            </a:r>
            <a:r>
              <a:rPr sz="1600" spc="20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fen</a:t>
            </a:r>
            <a:r>
              <a:rPr sz="1600" spc="-4" dirty="0" smtClean="0">
                <a:latin typeface="Century Gothic"/>
                <a:cs typeface="Century Gothic"/>
              </a:rPr>
              <a:t>o</a:t>
            </a:r>
            <a:r>
              <a:rPr sz="1600" spc="0" dirty="0" smtClean="0">
                <a:latin typeface="Century Gothic"/>
                <a:cs typeface="Century Gothic"/>
              </a:rPr>
              <a:t>l</a:t>
            </a:r>
            <a:endParaRPr sz="1600">
              <a:latin typeface="Century Gothic"/>
              <a:cs typeface="Century Gothic"/>
            </a:endParaRPr>
          </a:p>
          <a:p>
            <a:pPr marL="733082" marR="748618" algn="ctr">
              <a:lnSpc>
                <a:spcPts val="1764"/>
              </a:lnSpc>
              <a:spcBef>
                <a:spcPts val="0"/>
              </a:spcBef>
            </a:pPr>
            <a:r>
              <a:rPr sz="1600" spc="4" dirty="0" smtClean="0">
                <a:latin typeface="Century Gothic"/>
                <a:cs typeface="Century Gothic"/>
              </a:rPr>
              <a:t>9</a:t>
            </a:r>
            <a:r>
              <a:rPr sz="1600" spc="-9" dirty="0" smtClean="0">
                <a:latin typeface="Century Gothic"/>
                <a:cs typeface="Century Gothic"/>
              </a:rPr>
              <a:t>,</a:t>
            </a:r>
            <a:r>
              <a:rPr sz="1600" spc="4" dirty="0" smtClean="0">
                <a:latin typeface="Century Gothic"/>
                <a:cs typeface="Century Gothic"/>
              </a:rPr>
              <a:t>3</a:t>
            </a:r>
            <a:r>
              <a:rPr sz="1600" spc="-4" dirty="0" smtClean="0">
                <a:latin typeface="Century Gothic"/>
                <a:cs typeface="Century Gothic"/>
              </a:rPr>
              <a:t>g</a:t>
            </a:r>
            <a:r>
              <a:rPr sz="1600" spc="0" dirty="0" smtClean="0">
                <a:latin typeface="Century Gothic"/>
                <a:cs typeface="Century Gothic"/>
              </a:rPr>
              <a:t>/</a:t>
            </a:r>
            <a:r>
              <a:rPr sz="1600" spc="4" dirty="0" smtClean="0">
                <a:latin typeface="Century Gothic"/>
                <a:cs typeface="Century Gothic"/>
              </a:rPr>
              <a:t>100</a:t>
            </a:r>
            <a:r>
              <a:rPr sz="1600" spc="0" dirty="0" smtClean="0">
                <a:latin typeface="Century Gothic"/>
                <a:cs typeface="Century Gothic"/>
              </a:rPr>
              <a:t>g</a:t>
            </a:r>
            <a:r>
              <a:rPr sz="1600" spc="-67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agua)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9197" y="5716150"/>
            <a:ext cx="3251366" cy="676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6743" marR="122296" algn="ctr">
              <a:lnSpc>
                <a:spcPts val="1760"/>
              </a:lnSpc>
              <a:spcBef>
                <a:spcPts val="88"/>
              </a:spcBef>
            </a:pPr>
            <a:r>
              <a:rPr sz="1600" spc="-4" dirty="0" smtClean="0">
                <a:latin typeface="Century Gothic"/>
                <a:cs typeface="Century Gothic"/>
              </a:rPr>
              <a:t>L</a:t>
            </a:r>
            <a:r>
              <a:rPr sz="1600" spc="0" dirty="0" smtClean="0">
                <a:latin typeface="Century Gothic"/>
                <a:cs typeface="Century Gothic"/>
              </a:rPr>
              <a:t>os</a:t>
            </a:r>
            <a:r>
              <a:rPr sz="1600" spc="-24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di</a:t>
            </a:r>
            <a:r>
              <a:rPr sz="1600" spc="4" dirty="0" smtClean="0">
                <a:latin typeface="Century Gothic"/>
                <a:cs typeface="Century Gothic"/>
              </a:rPr>
              <a:t>f</a:t>
            </a:r>
            <a:r>
              <a:rPr sz="1600" spc="-4" dirty="0" smtClean="0">
                <a:latin typeface="Century Gothic"/>
                <a:cs typeface="Century Gothic"/>
              </a:rPr>
              <a:t>e</a:t>
            </a:r>
            <a:r>
              <a:rPr sz="1600" spc="0" dirty="0" smtClean="0">
                <a:latin typeface="Century Gothic"/>
                <a:cs typeface="Century Gothic"/>
              </a:rPr>
              <a:t>no</a:t>
            </a:r>
            <a:r>
              <a:rPr sz="1600" spc="14" dirty="0" smtClean="0">
                <a:latin typeface="Century Gothic"/>
                <a:cs typeface="Century Gothic"/>
              </a:rPr>
              <a:t>l</a:t>
            </a:r>
            <a:r>
              <a:rPr sz="1600" spc="-4" dirty="0" smtClean="0">
                <a:latin typeface="Century Gothic"/>
                <a:cs typeface="Century Gothic"/>
              </a:rPr>
              <a:t>e</a:t>
            </a:r>
            <a:r>
              <a:rPr sz="1600" spc="0" dirty="0" smtClean="0">
                <a:latin typeface="Century Gothic"/>
                <a:cs typeface="Century Gothic"/>
              </a:rPr>
              <a:t>s</a:t>
            </a:r>
            <a:r>
              <a:rPr sz="1600" spc="-64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y</a:t>
            </a:r>
            <a:r>
              <a:rPr sz="1600" spc="-8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po</a:t>
            </a:r>
            <a:r>
              <a:rPr sz="1600" spc="14" dirty="0" smtClean="0">
                <a:latin typeface="Century Gothic"/>
                <a:cs typeface="Century Gothic"/>
              </a:rPr>
              <a:t>l</a:t>
            </a:r>
            <a:r>
              <a:rPr sz="1600" spc="4" dirty="0" smtClean="0">
                <a:latin typeface="Century Gothic"/>
                <a:cs typeface="Century Gothic"/>
              </a:rPr>
              <a:t>i</a:t>
            </a:r>
            <a:r>
              <a:rPr sz="1600" spc="0" dirty="0" smtClean="0">
                <a:latin typeface="Century Gothic"/>
                <a:cs typeface="Century Gothic"/>
              </a:rPr>
              <a:t>fen</a:t>
            </a:r>
            <a:r>
              <a:rPr sz="1600" spc="-4" dirty="0" smtClean="0">
                <a:latin typeface="Century Gothic"/>
                <a:cs typeface="Century Gothic"/>
              </a:rPr>
              <a:t>o</a:t>
            </a:r>
            <a:r>
              <a:rPr sz="1600" spc="14" dirty="0" smtClean="0">
                <a:latin typeface="Century Gothic"/>
                <a:cs typeface="Century Gothic"/>
              </a:rPr>
              <a:t>l</a:t>
            </a:r>
            <a:r>
              <a:rPr sz="1600" spc="-4" dirty="0" smtClean="0">
                <a:latin typeface="Century Gothic"/>
                <a:cs typeface="Century Gothic"/>
              </a:rPr>
              <a:t>e</a:t>
            </a:r>
            <a:r>
              <a:rPr sz="1600" spc="0" dirty="0" smtClean="0">
                <a:latin typeface="Century Gothic"/>
                <a:cs typeface="Century Gothic"/>
              </a:rPr>
              <a:t>s</a:t>
            </a:r>
            <a:r>
              <a:rPr sz="1600" spc="-88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con</a:t>
            </a:r>
            <a:endParaRPr sz="1600">
              <a:latin typeface="Century Gothic"/>
              <a:cs typeface="Century Gothic"/>
            </a:endParaRPr>
          </a:p>
          <a:p>
            <a:pPr algn="ctr">
              <a:lnSpc>
                <a:spcPts val="1764"/>
              </a:lnSpc>
              <a:spcBef>
                <a:spcPts val="0"/>
              </a:spcBef>
            </a:pPr>
            <a:r>
              <a:rPr sz="1600" spc="0" dirty="0" smtClean="0">
                <a:latin typeface="Century Gothic"/>
                <a:cs typeface="Century Gothic"/>
              </a:rPr>
              <a:t>m</a:t>
            </a:r>
            <a:r>
              <a:rPr sz="1600" spc="4" dirty="0" smtClean="0">
                <a:latin typeface="Century Gothic"/>
                <a:cs typeface="Century Gothic"/>
              </a:rPr>
              <a:t>á</a:t>
            </a:r>
            <a:r>
              <a:rPr sz="1600" spc="0" dirty="0" smtClean="0">
                <a:latin typeface="Century Gothic"/>
                <a:cs typeface="Century Gothic"/>
              </a:rPr>
              <a:t>s</a:t>
            </a:r>
            <a:r>
              <a:rPr sz="1600" spc="-37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de</a:t>
            </a:r>
            <a:r>
              <a:rPr sz="1600" spc="-16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un</a:t>
            </a:r>
            <a:r>
              <a:rPr sz="1600" spc="-19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grupo</a:t>
            </a:r>
            <a:r>
              <a:rPr sz="1600" spc="-26" dirty="0" smtClean="0">
                <a:latin typeface="Century Gothic"/>
                <a:cs typeface="Century Gothic"/>
              </a:rPr>
              <a:t> </a:t>
            </a:r>
            <a:r>
              <a:rPr sz="1600" spc="4" dirty="0" smtClean="0">
                <a:latin typeface="Century Gothic"/>
                <a:cs typeface="Century Gothic"/>
              </a:rPr>
              <a:t>–O</a:t>
            </a:r>
            <a:r>
              <a:rPr sz="1600" spc="0" dirty="0" smtClean="0">
                <a:latin typeface="Century Gothic"/>
                <a:cs typeface="Century Gothic"/>
              </a:rPr>
              <a:t>H</a:t>
            </a:r>
            <a:r>
              <a:rPr sz="1600" spc="-32" dirty="0" smtClean="0">
                <a:latin typeface="Century Gothic"/>
                <a:cs typeface="Century Gothic"/>
              </a:rPr>
              <a:t> </a:t>
            </a:r>
            <a:r>
              <a:rPr sz="1600" spc="4" dirty="0" smtClean="0">
                <a:latin typeface="Century Gothic"/>
                <a:cs typeface="Century Gothic"/>
              </a:rPr>
              <a:t>p</a:t>
            </a:r>
            <a:r>
              <a:rPr sz="1600" spc="0" dirty="0" smtClean="0">
                <a:latin typeface="Century Gothic"/>
                <a:cs typeface="Century Gothic"/>
              </a:rPr>
              <a:t>r</a:t>
            </a:r>
            <a:r>
              <a:rPr sz="1600" spc="-4" dirty="0" smtClean="0">
                <a:latin typeface="Century Gothic"/>
                <a:cs typeface="Century Gothic"/>
              </a:rPr>
              <a:t>e</a:t>
            </a:r>
            <a:r>
              <a:rPr sz="1600" spc="0" dirty="0" smtClean="0">
                <a:latin typeface="Century Gothic"/>
                <a:cs typeface="Century Gothic"/>
              </a:rPr>
              <a:t>sen</a:t>
            </a:r>
            <a:r>
              <a:rPr sz="1600" spc="-14" dirty="0" smtClean="0">
                <a:latin typeface="Century Gothic"/>
                <a:cs typeface="Century Gothic"/>
              </a:rPr>
              <a:t>t</a:t>
            </a:r>
            <a:r>
              <a:rPr sz="1600" spc="0" dirty="0" smtClean="0">
                <a:latin typeface="Century Gothic"/>
                <a:cs typeface="Century Gothic"/>
              </a:rPr>
              <a:t>an</a:t>
            </a:r>
            <a:endParaRPr sz="1600">
              <a:latin typeface="Century Gothic"/>
              <a:cs typeface="Century Gothic"/>
            </a:endParaRPr>
          </a:p>
          <a:p>
            <a:pPr marL="125008" marR="139464" algn="ctr">
              <a:lnSpc>
                <a:spcPts val="1764"/>
              </a:lnSpc>
            </a:pPr>
            <a:r>
              <a:rPr sz="1600" spc="0" dirty="0" smtClean="0">
                <a:latin typeface="Century Gothic"/>
                <a:cs typeface="Century Gothic"/>
              </a:rPr>
              <a:t>ma</a:t>
            </a:r>
            <a:r>
              <a:rPr sz="1600" spc="4" dirty="0" smtClean="0">
                <a:latin typeface="Century Gothic"/>
                <a:cs typeface="Century Gothic"/>
              </a:rPr>
              <a:t>y</a:t>
            </a:r>
            <a:r>
              <a:rPr sz="1600" spc="0" dirty="0" smtClean="0">
                <a:latin typeface="Century Gothic"/>
                <a:cs typeface="Century Gothic"/>
              </a:rPr>
              <a:t>or</a:t>
            </a:r>
            <a:r>
              <a:rPr sz="1600" spc="-49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so</a:t>
            </a:r>
            <a:r>
              <a:rPr sz="1600" spc="14" dirty="0" smtClean="0">
                <a:latin typeface="Century Gothic"/>
                <a:cs typeface="Century Gothic"/>
              </a:rPr>
              <a:t>l</a:t>
            </a:r>
            <a:r>
              <a:rPr sz="1600" spc="0" dirty="0" smtClean="0">
                <a:latin typeface="Century Gothic"/>
                <a:cs typeface="Century Gothic"/>
              </a:rPr>
              <a:t>ub</a:t>
            </a:r>
            <a:r>
              <a:rPr sz="1600" spc="4" dirty="0" smtClean="0">
                <a:latin typeface="Century Gothic"/>
                <a:cs typeface="Century Gothic"/>
              </a:rPr>
              <a:t>i</a:t>
            </a:r>
            <a:r>
              <a:rPr sz="1600" spc="14" dirty="0" smtClean="0">
                <a:latin typeface="Century Gothic"/>
                <a:cs typeface="Century Gothic"/>
              </a:rPr>
              <a:t>l</a:t>
            </a:r>
            <a:r>
              <a:rPr sz="1600" spc="0" dirty="0" smtClean="0">
                <a:latin typeface="Century Gothic"/>
                <a:cs typeface="Century Gothic"/>
              </a:rPr>
              <a:t>idad</a:t>
            </a:r>
            <a:r>
              <a:rPr sz="1600" spc="-107" dirty="0" smtClean="0">
                <a:latin typeface="Century Gothic"/>
                <a:cs typeface="Century Gothic"/>
              </a:rPr>
              <a:t> </a:t>
            </a:r>
            <a:r>
              <a:rPr sz="1600" spc="-4" dirty="0" smtClean="0">
                <a:latin typeface="Century Gothic"/>
                <a:cs typeface="Century Gothic"/>
              </a:rPr>
              <a:t>e</a:t>
            </a:r>
            <a:r>
              <a:rPr sz="1600" spc="0" dirty="0" smtClean="0">
                <a:latin typeface="Century Gothic"/>
                <a:cs typeface="Century Gothic"/>
              </a:rPr>
              <a:t>n </a:t>
            </a:r>
            <a:r>
              <a:rPr sz="1600" spc="-9" dirty="0" smtClean="0">
                <a:latin typeface="Century Gothic"/>
                <a:cs typeface="Century Gothic"/>
              </a:rPr>
              <a:t>e</a:t>
            </a:r>
            <a:r>
              <a:rPr sz="1600" spc="0" dirty="0" smtClean="0">
                <a:latin typeface="Century Gothic"/>
                <a:cs typeface="Century Gothic"/>
              </a:rPr>
              <a:t>l</a:t>
            </a:r>
            <a:r>
              <a:rPr sz="1600" spc="11" dirty="0" smtClean="0">
                <a:latin typeface="Century Gothic"/>
                <a:cs typeface="Century Gothic"/>
              </a:rPr>
              <a:t> </a:t>
            </a:r>
            <a:r>
              <a:rPr sz="1600" spc="0" dirty="0" smtClean="0">
                <a:latin typeface="Century Gothic"/>
                <a:cs typeface="Century Gothic"/>
              </a:rPr>
              <a:t>a</a:t>
            </a:r>
            <a:r>
              <a:rPr sz="1600" spc="-4" dirty="0" smtClean="0">
                <a:latin typeface="Century Gothic"/>
                <a:cs typeface="Century Gothic"/>
              </a:rPr>
              <a:t>g</a:t>
            </a:r>
            <a:r>
              <a:rPr sz="1600" spc="0" dirty="0" smtClean="0">
                <a:latin typeface="Century Gothic"/>
                <a:cs typeface="Century Gothic"/>
              </a:rPr>
              <a:t>ua.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6915" y="995679"/>
            <a:ext cx="292379" cy="8347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009294" y="995679"/>
            <a:ext cx="73202" cy="23134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716915" y="1830451"/>
            <a:ext cx="292379" cy="14786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16915" y="3309112"/>
            <a:ext cx="365582" cy="146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16915" y="4776851"/>
            <a:ext cx="365582" cy="12738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8"/>
          <p:cNvSpPr/>
          <p:nvPr/>
        </p:nvSpPr>
        <p:spPr>
          <a:xfrm>
            <a:off x="685800" y="2895601"/>
            <a:ext cx="4191000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12"/>
          <p:cNvSpPr/>
          <p:nvPr/>
        </p:nvSpPr>
        <p:spPr>
          <a:xfrm>
            <a:off x="5334000" y="2601183"/>
            <a:ext cx="3130930" cy="2519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Rectángulo 11"/>
          <p:cNvSpPr/>
          <p:nvPr/>
        </p:nvSpPr>
        <p:spPr>
          <a:xfrm>
            <a:off x="533400" y="1143000"/>
            <a:ext cx="7429500" cy="125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7158" algn="just">
              <a:lnSpc>
                <a:spcPts val="2555"/>
              </a:lnSpc>
              <a:spcBef>
                <a:spcPts val="127"/>
              </a:spcBef>
            </a:pPr>
            <a:r>
              <a:rPr lang="es-MX" spc="-144" dirty="0">
                <a:latin typeface="Lucida Bright" panose="02040602050505020304" pitchFamily="18" charset="0"/>
                <a:cs typeface="Arial"/>
              </a:rPr>
              <a:t>L</a:t>
            </a:r>
            <a:r>
              <a:rPr lang="es-MX" spc="-159" dirty="0">
                <a:latin typeface="Lucida Bright" panose="02040602050505020304" pitchFamily="18" charset="0"/>
                <a:cs typeface="Arial"/>
              </a:rPr>
              <a:t>o</a:t>
            </a:r>
            <a:r>
              <a:rPr lang="es-MX" dirty="0">
                <a:latin typeface="Lucida Bright" panose="02040602050505020304" pitchFamily="18" charset="0"/>
                <a:cs typeface="Arial"/>
              </a:rPr>
              <a:t>s</a:t>
            </a:r>
            <a:r>
              <a:rPr lang="es-MX" spc="-234" dirty="0">
                <a:latin typeface="Lucida Bright" panose="02040602050505020304" pitchFamily="18" charset="0"/>
                <a:cs typeface="Arial"/>
              </a:rPr>
              <a:t> </a:t>
            </a:r>
            <a:r>
              <a:rPr lang="es-MX" spc="-159" dirty="0">
                <a:latin typeface="Lucida Bright" panose="02040602050505020304" pitchFamily="18" charset="0"/>
                <a:cs typeface="Arial"/>
              </a:rPr>
              <a:t>d</a:t>
            </a:r>
            <a:r>
              <a:rPr lang="es-MX" spc="-144" dirty="0">
                <a:latin typeface="Lucida Bright" panose="02040602050505020304" pitchFamily="18" charset="0"/>
                <a:cs typeface="Arial"/>
              </a:rPr>
              <a:t>e</a:t>
            </a:r>
            <a:r>
              <a:rPr lang="es-MX" spc="-139" dirty="0">
                <a:latin typeface="Lucida Bright" panose="02040602050505020304" pitchFamily="18" charset="0"/>
                <a:cs typeface="Arial"/>
              </a:rPr>
              <a:t>m</a:t>
            </a:r>
            <a:r>
              <a:rPr lang="es-MX" spc="-159" dirty="0">
                <a:latin typeface="Lucida Bright" panose="02040602050505020304" pitchFamily="18" charset="0"/>
                <a:cs typeface="Arial"/>
              </a:rPr>
              <a:t>á</a:t>
            </a:r>
            <a:r>
              <a:rPr lang="es-MX" dirty="0">
                <a:latin typeface="Lucida Bright" panose="02040602050505020304" pitchFamily="18" charset="0"/>
                <a:cs typeface="Arial"/>
              </a:rPr>
              <a:t>s</a:t>
            </a:r>
            <a:r>
              <a:rPr lang="es-MX" spc="-244" dirty="0">
                <a:latin typeface="Lucida Bright" panose="02040602050505020304" pitchFamily="18" charset="0"/>
                <a:cs typeface="Arial"/>
              </a:rPr>
              <a:t> </a:t>
            </a:r>
            <a:r>
              <a:rPr lang="es-MX" spc="-150" dirty="0" err="1">
                <a:latin typeface="Lucida Bright" panose="02040602050505020304" pitchFamily="18" charset="0"/>
                <a:cs typeface="Arial"/>
              </a:rPr>
              <a:t>m</a:t>
            </a:r>
            <a:r>
              <a:rPr lang="es-MX" spc="-144" dirty="0" err="1">
                <a:latin typeface="Lucida Bright" panose="02040602050505020304" pitchFamily="18" charset="0"/>
                <a:cs typeface="Arial"/>
              </a:rPr>
              <a:t>on</a:t>
            </a:r>
            <a:r>
              <a:rPr lang="es-MX" spc="-159" dirty="0" err="1">
                <a:latin typeface="Lucida Bright" panose="02040602050505020304" pitchFamily="18" charset="0"/>
                <a:cs typeface="Arial"/>
              </a:rPr>
              <a:t>o</a:t>
            </a:r>
            <a:r>
              <a:rPr lang="es-MX" spc="-139" dirty="0" err="1">
                <a:latin typeface="Lucida Bright" panose="02040602050505020304" pitchFamily="18" charset="0"/>
                <a:cs typeface="Arial"/>
              </a:rPr>
              <a:t>f</a:t>
            </a:r>
            <a:r>
              <a:rPr lang="es-MX" spc="-144" dirty="0" err="1">
                <a:latin typeface="Lucida Bright" panose="02040602050505020304" pitchFamily="18" charset="0"/>
                <a:cs typeface="Arial"/>
              </a:rPr>
              <a:t>eno</a:t>
            </a:r>
            <a:r>
              <a:rPr lang="es-MX" spc="-150" dirty="0" err="1">
                <a:latin typeface="Lucida Bright" panose="02040602050505020304" pitchFamily="18" charset="0"/>
                <a:cs typeface="Arial"/>
              </a:rPr>
              <a:t>l</a:t>
            </a:r>
            <a:r>
              <a:rPr lang="es-MX" spc="-159" dirty="0" err="1">
                <a:latin typeface="Lucida Bright" panose="02040602050505020304" pitchFamily="18" charset="0"/>
                <a:cs typeface="Arial"/>
              </a:rPr>
              <a:t>e</a:t>
            </a:r>
            <a:r>
              <a:rPr lang="es-MX" dirty="0" err="1">
                <a:latin typeface="Lucida Bright" panose="02040602050505020304" pitchFamily="18" charset="0"/>
                <a:cs typeface="Arial"/>
              </a:rPr>
              <a:t>s</a:t>
            </a:r>
            <a:r>
              <a:rPr lang="es-MX" spc="-239" dirty="0">
                <a:latin typeface="Lucida Bright" panose="02040602050505020304" pitchFamily="18" charset="0"/>
                <a:cs typeface="Arial"/>
              </a:rPr>
              <a:t> </a:t>
            </a:r>
            <a:r>
              <a:rPr lang="es-MX" spc="-144" dirty="0">
                <a:latin typeface="Lucida Bright" panose="02040602050505020304" pitchFamily="18" charset="0"/>
                <a:cs typeface="Arial"/>
              </a:rPr>
              <a:t>pose</a:t>
            </a:r>
            <a:r>
              <a:rPr lang="es-MX" spc="-159" dirty="0">
                <a:latin typeface="Lucida Bright" panose="02040602050505020304" pitchFamily="18" charset="0"/>
                <a:cs typeface="Arial"/>
              </a:rPr>
              <a:t>e</a:t>
            </a:r>
            <a:r>
              <a:rPr lang="es-MX" dirty="0">
                <a:latin typeface="Lucida Bright" panose="02040602050505020304" pitchFamily="18" charset="0"/>
                <a:cs typeface="Arial"/>
              </a:rPr>
              <a:t>n</a:t>
            </a:r>
            <a:r>
              <a:rPr lang="es-MX" spc="-244" dirty="0">
                <a:latin typeface="Lucida Bright" panose="02040602050505020304" pitchFamily="18" charset="0"/>
                <a:cs typeface="Arial"/>
              </a:rPr>
              <a:t> </a:t>
            </a:r>
            <a:r>
              <a:rPr lang="es-MX" spc="-139" dirty="0">
                <a:latin typeface="Lucida Bright" panose="02040602050505020304" pitchFamily="18" charset="0"/>
                <a:cs typeface="Arial"/>
              </a:rPr>
              <a:t>m</a:t>
            </a:r>
            <a:r>
              <a:rPr lang="es-MX" spc="-159" dirty="0">
                <a:latin typeface="Lucida Bright" panose="02040602050505020304" pitchFamily="18" charset="0"/>
                <a:cs typeface="Arial"/>
              </a:rPr>
              <a:t>a</a:t>
            </a:r>
            <a:r>
              <a:rPr lang="es-MX" spc="-144" dirty="0">
                <a:latin typeface="Lucida Bright" panose="02040602050505020304" pitchFamily="18" charset="0"/>
                <a:cs typeface="Arial"/>
              </a:rPr>
              <a:t>y</a:t>
            </a:r>
            <a:r>
              <a:rPr lang="es-MX" spc="-159" dirty="0">
                <a:latin typeface="Lucida Bright" panose="02040602050505020304" pitchFamily="18" charset="0"/>
                <a:cs typeface="Arial"/>
              </a:rPr>
              <a:t>o</a:t>
            </a:r>
            <a:r>
              <a:rPr lang="es-MX" dirty="0">
                <a:latin typeface="Lucida Bright" panose="02040602050505020304" pitchFamily="18" charset="0"/>
                <a:cs typeface="Arial"/>
              </a:rPr>
              <a:t>r</a:t>
            </a:r>
            <a:r>
              <a:rPr lang="es-MX" spc="-239" dirty="0">
                <a:latin typeface="Lucida Bright" panose="02040602050505020304" pitchFamily="18" charset="0"/>
                <a:cs typeface="Arial"/>
              </a:rPr>
              <a:t> </a:t>
            </a:r>
            <a:r>
              <a:rPr lang="es-MX" spc="-144" dirty="0">
                <a:latin typeface="Lucida Bright" panose="02040602050505020304" pitchFamily="18" charset="0"/>
                <a:cs typeface="Arial"/>
              </a:rPr>
              <a:t>n</a:t>
            </a:r>
            <a:r>
              <a:rPr lang="es-MX" spc="-159" dirty="0">
                <a:latin typeface="Lucida Bright" panose="02040602050505020304" pitchFamily="18" charset="0"/>
                <a:cs typeface="Arial"/>
              </a:rPr>
              <a:t>ú</a:t>
            </a:r>
            <a:r>
              <a:rPr lang="es-MX" spc="-139" dirty="0">
                <a:latin typeface="Lucida Bright" panose="02040602050505020304" pitchFamily="18" charset="0"/>
                <a:cs typeface="Arial"/>
              </a:rPr>
              <a:t>m</a:t>
            </a:r>
            <a:r>
              <a:rPr lang="es-MX" spc="-144" dirty="0">
                <a:latin typeface="Lucida Bright" panose="02040602050505020304" pitchFamily="18" charset="0"/>
                <a:cs typeface="Arial"/>
              </a:rPr>
              <a:t>e</a:t>
            </a:r>
            <a:r>
              <a:rPr lang="es-MX" spc="-150" dirty="0">
                <a:latin typeface="Lucida Bright" panose="02040602050505020304" pitchFamily="18" charset="0"/>
                <a:cs typeface="Arial"/>
              </a:rPr>
              <a:t>r</a:t>
            </a:r>
            <a:r>
              <a:rPr lang="es-MX" dirty="0">
                <a:latin typeface="Lucida Bright" panose="02040602050505020304" pitchFamily="18" charset="0"/>
                <a:cs typeface="Arial"/>
              </a:rPr>
              <a:t>o</a:t>
            </a:r>
            <a:r>
              <a:rPr lang="es-MX" spc="-229" dirty="0">
                <a:latin typeface="Lucida Bright" panose="02040602050505020304" pitchFamily="18" charset="0"/>
                <a:cs typeface="Arial"/>
              </a:rPr>
              <a:t> </a:t>
            </a:r>
            <a:r>
              <a:rPr lang="es-MX" spc="-144" dirty="0">
                <a:latin typeface="Lucida Bright" panose="02040602050505020304" pitchFamily="18" charset="0"/>
                <a:cs typeface="Arial"/>
              </a:rPr>
              <a:t>d</a:t>
            </a:r>
            <a:r>
              <a:rPr lang="es-MX" dirty="0">
                <a:latin typeface="Lucida Bright" panose="02040602050505020304" pitchFamily="18" charset="0"/>
                <a:cs typeface="Arial"/>
              </a:rPr>
              <a:t>e</a:t>
            </a:r>
            <a:r>
              <a:rPr lang="es-MX" spc="-249" dirty="0">
                <a:latin typeface="Lucida Bright" panose="02040602050505020304" pitchFamily="18" charset="0"/>
                <a:cs typeface="Arial"/>
              </a:rPr>
              <a:t> </a:t>
            </a:r>
            <a:r>
              <a:rPr lang="es-MX" spc="-144" dirty="0">
                <a:latin typeface="Lucida Bright" panose="02040602050505020304" pitchFamily="18" charset="0"/>
                <a:cs typeface="Arial"/>
              </a:rPr>
              <a:t>c</a:t>
            </a:r>
            <a:r>
              <a:rPr lang="es-MX" spc="-159" dirty="0">
                <a:latin typeface="Lucida Bright" panose="02040602050505020304" pitchFamily="18" charset="0"/>
                <a:cs typeface="Arial"/>
              </a:rPr>
              <a:t>a</a:t>
            </a:r>
            <a:r>
              <a:rPr lang="es-MX" spc="-139" dirty="0">
                <a:latin typeface="Lucida Bright" panose="02040602050505020304" pitchFamily="18" charset="0"/>
                <a:cs typeface="Arial"/>
              </a:rPr>
              <a:t>r</a:t>
            </a:r>
            <a:r>
              <a:rPr lang="es-MX" spc="-144" dirty="0">
                <a:latin typeface="Lucida Bright" panose="02040602050505020304" pitchFamily="18" charset="0"/>
                <a:cs typeface="Arial"/>
              </a:rPr>
              <a:t>bono</a:t>
            </a:r>
            <a:r>
              <a:rPr lang="es-MX" dirty="0">
                <a:latin typeface="Lucida Bright" panose="02040602050505020304" pitchFamily="18" charset="0"/>
                <a:cs typeface="Arial"/>
              </a:rPr>
              <a:t>s</a:t>
            </a:r>
          </a:p>
          <a:p>
            <a:pPr marL="12700" algn="just">
              <a:lnSpc>
                <a:spcPct val="100041"/>
              </a:lnSpc>
            </a:pPr>
            <a:r>
              <a:rPr lang="es-MX" dirty="0">
                <a:latin typeface="Lucida Bright" panose="02040602050505020304" pitchFamily="18" charset="0"/>
                <a:cs typeface="Arial"/>
              </a:rPr>
              <a:t>y</a:t>
            </a:r>
            <a:r>
              <a:rPr lang="es-MX" spc="5" dirty="0">
                <a:latin typeface="Lucida Bright" panose="02040602050505020304" pitchFamily="18" charset="0"/>
                <a:cs typeface="Arial"/>
              </a:rPr>
              <a:t> </a:t>
            </a:r>
            <a:r>
              <a:rPr lang="es-MX" spc="-154" dirty="0">
                <a:latin typeface="Lucida Bright" panose="02040602050505020304" pitchFamily="18" charset="0"/>
                <a:cs typeface="Arial"/>
              </a:rPr>
              <a:t>s</a:t>
            </a:r>
            <a:r>
              <a:rPr lang="es-MX" spc="-144" dirty="0">
                <a:latin typeface="Lucida Bright" panose="02040602050505020304" pitchFamily="18" charset="0"/>
                <a:cs typeface="Arial"/>
              </a:rPr>
              <a:t>ó</a:t>
            </a:r>
            <a:r>
              <a:rPr lang="es-MX" spc="-150" dirty="0">
                <a:latin typeface="Lucida Bright" panose="02040602050505020304" pitchFamily="18" charset="0"/>
                <a:cs typeface="Arial"/>
              </a:rPr>
              <a:t>l</a:t>
            </a:r>
            <a:r>
              <a:rPr lang="es-MX" dirty="0">
                <a:latin typeface="Lucida Bright" panose="02040602050505020304" pitchFamily="18" charset="0"/>
                <a:cs typeface="Arial"/>
              </a:rPr>
              <a:t>o</a:t>
            </a:r>
            <a:r>
              <a:rPr lang="es-MX" spc="15" dirty="0">
                <a:latin typeface="Lucida Bright" panose="02040602050505020304" pitchFamily="18" charset="0"/>
                <a:cs typeface="Arial"/>
              </a:rPr>
              <a:t> </a:t>
            </a:r>
            <a:r>
              <a:rPr lang="es-MX" spc="-144" dirty="0">
                <a:latin typeface="Lucida Bright" panose="02040602050505020304" pitchFamily="18" charset="0"/>
                <a:cs typeface="Arial"/>
              </a:rPr>
              <a:t>u</a:t>
            </a:r>
            <a:r>
              <a:rPr lang="es-MX" dirty="0">
                <a:latin typeface="Lucida Bright" panose="02040602050505020304" pitchFamily="18" charset="0"/>
                <a:cs typeface="Arial"/>
              </a:rPr>
              <a:t>n </a:t>
            </a:r>
            <a:r>
              <a:rPr lang="es-MX" spc="-159" dirty="0">
                <a:latin typeface="Lucida Bright" panose="02040602050505020304" pitchFamily="18" charset="0"/>
                <a:cs typeface="Arial"/>
              </a:rPr>
              <a:t>g</a:t>
            </a:r>
            <a:r>
              <a:rPr lang="es-MX" spc="-139" dirty="0">
                <a:latin typeface="Lucida Bright" panose="02040602050505020304" pitchFamily="18" charset="0"/>
                <a:cs typeface="Arial"/>
              </a:rPr>
              <a:t>r</a:t>
            </a:r>
            <a:r>
              <a:rPr lang="es-MX" spc="-144" dirty="0">
                <a:latin typeface="Lucida Bright" panose="02040602050505020304" pitchFamily="18" charset="0"/>
                <a:cs typeface="Arial"/>
              </a:rPr>
              <a:t>up</a:t>
            </a:r>
            <a:r>
              <a:rPr lang="es-MX" dirty="0">
                <a:latin typeface="Lucida Bright" panose="02040602050505020304" pitchFamily="18" charset="0"/>
                <a:cs typeface="Arial"/>
              </a:rPr>
              <a:t>o</a:t>
            </a:r>
            <a:r>
              <a:rPr lang="es-MX" spc="5" dirty="0">
                <a:latin typeface="Lucida Bright" panose="02040602050505020304" pitchFamily="18" charset="0"/>
                <a:cs typeface="Arial"/>
              </a:rPr>
              <a:t> </a:t>
            </a:r>
            <a:r>
              <a:rPr lang="es-MX" spc="-150" dirty="0">
                <a:latin typeface="Lucida Bright" panose="02040602050505020304" pitchFamily="18" charset="0"/>
                <a:cs typeface="Arial"/>
              </a:rPr>
              <a:t>O</a:t>
            </a:r>
            <a:r>
              <a:rPr lang="es-MX" spc="-159" dirty="0">
                <a:latin typeface="Lucida Bright" panose="02040602050505020304" pitchFamily="18" charset="0"/>
                <a:cs typeface="Arial"/>
              </a:rPr>
              <a:t>H</a:t>
            </a:r>
            <a:r>
              <a:rPr lang="es-MX" dirty="0">
                <a:latin typeface="Lucida Bright" panose="02040602050505020304" pitchFamily="18" charset="0"/>
                <a:cs typeface="Arial"/>
              </a:rPr>
              <a:t>,</a:t>
            </a:r>
            <a:r>
              <a:rPr lang="es-MX" spc="10" dirty="0">
                <a:latin typeface="Lucida Bright" panose="02040602050505020304" pitchFamily="18" charset="0"/>
                <a:cs typeface="Arial"/>
              </a:rPr>
              <a:t> </a:t>
            </a:r>
            <a:r>
              <a:rPr lang="es-MX" spc="-144" dirty="0">
                <a:latin typeface="Lucida Bright" panose="02040602050505020304" pitchFamily="18" charset="0"/>
                <a:cs typeface="Arial"/>
              </a:rPr>
              <a:t>po</a:t>
            </a:r>
            <a:r>
              <a:rPr lang="es-MX" dirty="0">
                <a:latin typeface="Lucida Bright" panose="02040602050505020304" pitchFamily="18" charset="0"/>
                <a:cs typeface="Arial"/>
              </a:rPr>
              <a:t>r</a:t>
            </a:r>
            <a:r>
              <a:rPr lang="es-MX" spc="10" dirty="0">
                <a:latin typeface="Lucida Bright" panose="02040602050505020304" pitchFamily="18" charset="0"/>
                <a:cs typeface="Arial"/>
              </a:rPr>
              <a:t> </a:t>
            </a:r>
            <a:r>
              <a:rPr lang="es-MX" spc="-144" dirty="0">
                <a:latin typeface="Lucida Bright" panose="02040602050505020304" pitchFamily="18" charset="0"/>
                <a:cs typeface="Arial"/>
              </a:rPr>
              <a:t>e</a:t>
            </a:r>
            <a:r>
              <a:rPr lang="es-MX" spc="-150" dirty="0">
                <a:latin typeface="Lucida Bright" panose="02040602050505020304" pitchFamily="18" charset="0"/>
                <a:cs typeface="Arial"/>
              </a:rPr>
              <a:t>ll</a:t>
            </a:r>
            <a:r>
              <a:rPr lang="es-MX" dirty="0">
                <a:latin typeface="Lucida Bright" panose="02040602050505020304" pitchFamily="18" charset="0"/>
                <a:cs typeface="Arial"/>
              </a:rPr>
              <a:t>o</a:t>
            </a:r>
            <a:r>
              <a:rPr lang="es-MX" spc="5" dirty="0">
                <a:latin typeface="Lucida Bright" panose="02040602050505020304" pitchFamily="18" charset="0"/>
                <a:cs typeface="Arial"/>
              </a:rPr>
              <a:t> </a:t>
            </a:r>
            <a:r>
              <a:rPr lang="es-MX" spc="-144" dirty="0">
                <a:latin typeface="Lucida Bright" panose="02040602050505020304" pitchFamily="18" charset="0"/>
                <a:cs typeface="Arial"/>
              </a:rPr>
              <a:t>so</a:t>
            </a:r>
            <a:r>
              <a:rPr lang="es-MX" dirty="0">
                <a:latin typeface="Lucida Bright" panose="02040602050505020304" pitchFamily="18" charset="0"/>
                <a:cs typeface="Arial"/>
              </a:rPr>
              <a:t>n</a:t>
            </a:r>
            <a:r>
              <a:rPr lang="es-MX" spc="15" dirty="0">
                <a:latin typeface="Lucida Bright" panose="02040602050505020304" pitchFamily="18" charset="0"/>
                <a:cs typeface="Arial"/>
              </a:rPr>
              <a:t> </a:t>
            </a:r>
            <a:r>
              <a:rPr lang="es-MX" spc="-150" dirty="0">
                <a:latin typeface="Lucida Bright" panose="02040602050505020304" pitchFamily="18" charset="0"/>
                <a:cs typeface="Arial"/>
              </a:rPr>
              <a:t>i</a:t>
            </a:r>
            <a:r>
              <a:rPr lang="es-MX" spc="-144" dirty="0">
                <a:latin typeface="Lucida Bright" panose="02040602050505020304" pitchFamily="18" charset="0"/>
                <a:cs typeface="Arial"/>
              </a:rPr>
              <a:t>n</a:t>
            </a:r>
            <a:r>
              <a:rPr lang="es-MX" spc="-154" dirty="0">
                <a:latin typeface="Lucida Bright" panose="02040602050505020304" pitchFamily="18" charset="0"/>
                <a:cs typeface="Arial"/>
              </a:rPr>
              <a:t>s</a:t>
            </a:r>
            <a:r>
              <a:rPr lang="es-MX" spc="-144" dirty="0">
                <a:latin typeface="Lucida Bright" panose="02040602050505020304" pitchFamily="18" charset="0"/>
                <a:cs typeface="Arial"/>
              </a:rPr>
              <a:t>o</a:t>
            </a:r>
            <a:r>
              <a:rPr lang="es-MX" spc="-150" dirty="0">
                <a:latin typeface="Lucida Bright" panose="02040602050505020304" pitchFamily="18" charset="0"/>
                <a:cs typeface="Arial"/>
              </a:rPr>
              <a:t>l</a:t>
            </a:r>
            <a:r>
              <a:rPr lang="es-MX" spc="-144" dirty="0">
                <a:latin typeface="Lucida Bright" panose="02040602050505020304" pitchFamily="18" charset="0"/>
                <a:cs typeface="Arial"/>
              </a:rPr>
              <a:t>ub</a:t>
            </a:r>
            <a:r>
              <a:rPr lang="es-MX" spc="-150" dirty="0">
                <a:latin typeface="Lucida Bright" panose="02040602050505020304" pitchFamily="18" charset="0"/>
                <a:cs typeface="Arial"/>
              </a:rPr>
              <a:t>l</a:t>
            </a:r>
            <a:r>
              <a:rPr lang="es-MX" spc="-144" dirty="0">
                <a:latin typeface="Lucida Bright" panose="02040602050505020304" pitchFamily="18" charset="0"/>
                <a:cs typeface="Arial"/>
              </a:rPr>
              <a:t>e</a:t>
            </a:r>
            <a:r>
              <a:rPr lang="es-MX" dirty="0">
                <a:latin typeface="Lucida Bright" panose="02040602050505020304" pitchFamily="18" charset="0"/>
                <a:cs typeface="Arial"/>
              </a:rPr>
              <a:t>s</a:t>
            </a:r>
            <a:r>
              <a:rPr lang="es-MX" spc="15" dirty="0">
                <a:latin typeface="Lucida Bright" panose="02040602050505020304" pitchFamily="18" charset="0"/>
                <a:cs typeface="Arial"/>
              </a:rPr>
              <a:t> </a:t>
            </a:r>
            <a:r>
              <a:rPr lang="es-MX" spc="-144" dirty="0">
                <a:latin typeface="Lucida Bright" panose="02040602050505020304" pitchFamily="18" charset="0"/>
                <a:cs typeface="Arial"/>
              </a:rPr>
              <a:t>e</a:t>
            </a:r>
            <a:r>
              <a:rPr lang="es-MX" dirty="0">
                <a:latin typeface="Lucida Bright" panose="02040602050505020304" pitchFamily="18" charset="0"/>
                <a:cs typeface="Arial"/>
              </a:rPr>
              <a:t>n</a:t>
            </a:r>
            <a:r>
              <a:rPr lang="es-MX" spc="5" dirty="0">
                <a:latin typeface="Lucida Bright" panose="02040602050505020304" pitchFamily="18" charset="0"/>
                <a:cs typeface="Arial"/>
              </a:rPr>
              <a:t> </a:t>
            </a:r>
            <a:r>
              <a:rPr lang="es-MX" spc="-144" dirty="0">
                <a:latin typeface="Lucida Bright" panose="02040602050505020304" pitchFamily="18" charset="0"/>
                <a:cs typeface="Arial"/>
              </a:rPr>
              <a:t>agu</a:t>
            </a:r>
            <a:r>
              <a:rPr lang="es-MX" spc="-159" dirty="0">
                <a:latin typeface="Lucida Bright" panose="02040602050505020304" pitchFamily="18" charset="0"/>
                <a:cs typeface="Arial"/>
              </a:rPr>
              <a:t>a</a:t>
            </a:r>
            <a:r>
              <a:rPr lang="es-MX" dirty="0">
                <a:latin typeface="Lucida Bright" panose="02040602050505020304" pitchFamily="18" charset="0"/>
                <a:cs typeface="Arial"/>
              </a:rPr>
              <a:t>.</a:t>
            </a:r>
            <a:r>
              <a:rPr lang="es-MX" spc="10" dirty="0">
                <a:latin typeface="Lucida Bright" panose="02040602050505020304" pitchFamily="18" charset="0"/>
                <a:cs typeface="Arial"/>
              </a:rPr>
              <a:t> </a:t>
            </a:r>
            <a:r>
              <a:rPr lang="es-MX" spc="-144" dirty="0">
                <a:latin typeface="Lucida Bright" panose="02040602050505020304" pitchFamily="18" charset="0"/>
                <a:cs typeface="Arial"/>
              </a:rPr>
              <a:t>Los </a:t>
            </a:r>
            <a:r>
              <a:rPr lang="es-MX" spc="-144" dirty="0" err="1">
                <a:latin typeface="Lucida Bright" panose="02040602050505020304" pitchFamily="18" charset="0"/>
                <a:cs typeface="Arial"/>
              </a:rPr>
              <a:t>d</a:t>
            </a:r>
            <a:r>
              <a:rPr lang="es-MX" spc="-159" dirty="0" err="1">
                <a:latin typeface="Lucida Bright" panose="02040602050505020304" pitchFamily="18" charset="0"/>
                <a:cs typeface="Arial"/>
              </a:rPr>
              <a:t>i</a:t>
            </a:r>
            <a:r>
              <a:rPr lang="es-MX" spc="-139" dirty="0" err="1">
                <a:latin typeface="Lucida Bright" panose="02040602050505020304" pitchFamily="18" charset="0"/>
                <a:cs typeface="Arial"/>
              </a:rPr>
              <a:t>f</a:t>
            </a:r>
            <a:r>
              <a:rPr lang="es-MX" spc="-144" dirty="0" err="1">
                <a:latin typeface="Lucida Bright" panose="02040602050505020304" pitchFamily="18" charset="0"/>
                <a:cs typeface="Arial"/>
              </a:rPr>
              <a:t>eno</a:t>
            </a:r>
            <a:r>
              <a:rPr lang="es-MX" spc="-150" dirty="0" err="1">
                <a:latin typeface="Lucida Bright" panose="02040602050505020304" pitchFamily="18" charset="0"/>
                <a:cs typeface="Arial"/>
              </a:rPr>
              <a:t>l</a:t>
            </a:r>
            <a:r>
              <a:rPr lang="es-MX" spc="-144" dirty="0" err="1">
                <a:latin typeface="Lucida Bright" panose="02040602050505020304" pitchFamily="18" charset="0"/>
                <a:cs typeface="Arial"/>
              </a:rPr>
              <a:t>e</a:t>
            </a:r>
            <a:r>
              <a:rPr lang="es-MX" dirty="0" err="1">
                <a:latin typeface="Lucida Bright" panose="02040602050505020304" pitchFamily="18" charset="0"/>
                <a:cs typeface="Arial"/>
              </a:rPr>
              <a:t>s</a:t>
            </a:r>
            <a:r>
              <a:rPr lang="es-MX" spc="-89" dirty="0">
                <a:latin typeface="Lucida Bright" panose="02040602050505020304" pitchFamily="18" charset="0"/>
                <a:cs typeface="Arial"/>
              </a:rPr>
              <a:t> </a:t>
            </a:r>
            <a:r>
              <a:rPr lang="es-MX" dirty="0">
                <a:latin typeface="Lucida Bright" panose="02040602050505020304" pitchFamily="18" charset="0"/>
                <a:cs typeface="Arial"/>
              </a:rPr>
              <a:t>y</a:t>
            </a:r>
            <a:r>
              <a:rPr lang="es-MX" spc="-89" dirty="0">
                <a:latin typeface="Lucida Bright" panose="02040602050505020304" pitchFamily="18" charset="0"/>
                <a:cs typeface="Arial"/>
              </a:rPr>
              <a:t> </a:t>
            </a:r>
            <a:r>
              <a:rPr lang="es-MX" spc="-144" dirty="0" err="1">
                <a:latin typeface="Lucida Bright" panose="02040602050505020304" pitchFamily="18" charset="0"/>
                <a:cs typeface="Arial"/>
              </a:rPr>
              <a:t>po</a:t>
            </a:r>
            <a:r>
              <a:rPr lang="es-MX" spc="-150" dirty="0" err="1">
                <a:latin typeface="Lucida Bright" panose="02040602050505020304" pitchFamily="18" charset="0"/>
                <a:cs typeface="Arial"/>
              </a:rPr>
              <a:t>l</a:t>
            </a:r>
            <a:r>
              <a:rPr lang="es-MX" spc="-159" dirty="0" err="1">
                <a:latin typeface="Lucida Bright" panose="02040602050505020304" pitchFamily="18" charset="0"/>
                <a:cs typeface="Arial"/>
              </a:rPr>
              <a:t>i</a:t>
            </a:r>
            <a:r>
              <a:rPr lang="es-MX" spc="-139" dirty="0" err="1">
                <a:latin typeface="Lucida Bright" panose="02040602050505020304" pitchFamily="18" charset="0"/>
                <a:cs typeface="Arial"/>
              </a:rPr>
              <a:t>f</a:t>
            </a:r>
            <a:r>
              <a:rPr lang="es-MX" spc="-144" dirty="0" err="1">
                <a:latin typeface="Lucida Bright" panose="02040602050505020304" pitchFamily="18" charset="0"/>
                <a:cs typeface="Arial"/>
              </a:rPr>
              <a:t>eno</a:t>
            </a:r>
            <a:r>
              <a:rPr lang="es-MX" spc="-150" dirty="0" err="1">
                <a:latin typeface="Lucida Bright" panose="02040602050505020304" pitchFamily="18" charset="0"/>
                <a:cs typeface="Arial"/>
              </a:rPr>
              <a:t>l</a:t>
            </a:r>
            <a:r>
              <a:rPr lang="es-MX" spc="-144" dirty="0" err="1">
                <a:latin typeface="Lucida Bright" panose="02040602050505020304" pitchFamily="18" charset="0"/>
                <a:cs typeface="Arial"/>
              </a:rPr>
              <a:t>e</a:t>
            </a:r>
            <a:r>
              <a:rPr lang="es-MX" dirty="0" err="1">
                <a:latin typeface="Lucida Bright" panose="02040602050505020304" pitchFamily="18" charset="0"/>
                <a:cs typeface="Arial"/>
              </a:rPr>
              <a:t>s</a:t>
            </a:r>
            <a:r>
              <a:rPr lang="es-MX" spc="-84" dirty="0">
                <a:latin typeface="Lucida Bright" panose="02040602050505020304" pitchFamily="18" charset="0"/>
                <a:cs typeface="Arial"/>
              </a:rPr>
              <a:t> </a:t>
            </a:r>
            <a:r>
              <a:rPr lang="es-MX" spc="-144" dirty="0">
                <a:latin typeface="Lucida Bright" panose="02040602050505020304" pitchFamily="18" charset="0"/>
                <a:cs typeface="Arial"/>
              </a:rPr>
              <a:t>co</a:t>
            </a:r>
            <a:r>
              <a:rPr lang="es-MX" dirty="0">
                <a:latin typeface="Lucida Bright" panose="02040602050505020304" pitchFamily="18" charset="0"/>
                <a:cs typeface="Arial"/>
              </a:rPr>
              <a:t>n</a:t>
            </a:r>
            <a:r>
              <a:rPr lang="es-MX" spc="-89" dirty="0">
                <a:latin typeface="Lucida Bright" panose="02040602050505020304" pitchFamily="18" charset="0"/>
                <a:cs typeface="Arial"/>
              </a:rPr>
              <a:t> </a:t>
            </a:r>
            <a:r>
              <a:rPr lang="es-MX" spc="-150" dirty="0">
                <a:latin typeface="Lucida Bright" panose="02040602050505020304" pitchFamily="18" charset="0"/>
                <a:cs typeface="Arial"/>
              </a:rPr>
              <a:t>m</a:t>
            </a:r>
            <a:r>
              <a:rPr lang="es-MX" spc="-144" dirty="0">
                <a:latin typeface="Lucida Bright" panose="02040602050505020304" pitchFamily="18" charset="0"/>
                <a:cs typeface="Arial"/>
              </a:rPr>
              <a:t>á</a:t>
            </a:r>
            <a:r>
              <a:rPr lang="es-MX" dirty="0">
                <a:latin typeface="Lucida Bright" panose="02040602050505020304" pitchFamily="18" charset="0"/>
                <a:cs typeface="Arial"/>
              </a:rPr>
              <a:t>s</a:t>
            </a:r>
            <a:r>
              <a:rPr lang="es-MX" spc="-84" dirty="0">
                <a:latin typeface="Lucida Bright" panose="02040602050505020304" pitchFamily="18" charset="0"/>
                <a:cs typeface="Arial"/>
              </a:rPr>
              <a:t> </a:t>
            </a:r>
            <a:r>
              <a:rPr lang="es-MX" spc="-144" dirty="0">
                <a:latin typeface="Lucida Bright" panose="02040602050505020304" pitchFamily="18" charset="0"/>
                <a:cs typeface="Arial"/>
              </a:rPr>
              <a:t>d</a:t>
            </a:r>
            <a:r>
              <a:rPr lang="es-MX" dirty="0">
                <a:latin typeface="Lucida Bright" panose="02040602050505020304" pitchFamily="18" charset="0"/>
                <a:cs typeface="Arial"/>
              </a:rPr>
              <a:t>e</a:t>
            </a:r>
            <a:r>
              <a:rPr lang="es-MX" spc="-79" dirty="0">
                <a:latin typeface="Lucida Bright" panose="02040602050505020304" pitchFamily="18" charset="0"/>
                <a:cs typeface="Arial"/>
              </a:rPr>
              <a:t> </a:t>
            </a:r>
            <a:r>
              <a:rPr lang="es-MX" spc="-144" dirty="0">
                <a:latin typeface="Lucida Bright" panose="02040602050505020304" pitchFamily="18" charset="0"/>
                <a:cs typeface="Arial"/>
              </a:rPr>
              <a:t>u</a:t>
            </a:r>
            <a:r>
              <a:rPr lang="es-MX" dirty="0">
                <a:latin typeface="Lucida Bright" panose="02040602050505020304" pitchFamily="18" charset="0"/>
                <a:cs typeface="Arial"/>
              </a:rPr>
              <a:t>n</a:t>
            </a:r>
            <a:r>
              <a:rPr lang="es-MX" spc="-79" dirty="0">
                <a:latin typeface="Lucida Bright" panose="02040602050505020304" pitchFamily="18" charset="0"/>
                <a:cs typeface="Arial"/>
              </a:rPr>
              <a:t> </a:t>
            </a:r>
            <a:r>
              <a:rPr lang="es-MX" spc="-159" dirty="0">
                <a:latin typeface="Lucida Bright" panose="02040602050505020304" pitchFamily="18" charset="0"/>
                <a:cs typeface="Arial"/>
              </a:rPr>
              <a:t>g</a:t>
            </a:r>
            <a:r>
              <a:rPr lang="es-MX" spc="-139" dirty="0">
                <a:latin typeface="Lucida Bright" panose="02040602050505020304" pitchFamily="18" charset="0"/>
                <a:cs typeface="Arial"/>
              </a:rPr>
              <a:t>r</a:t>
            </a:r>
            <a:r>
              <a:rPr lang="es-MX" spc="-159" dirty="0">
                <a:latin typeface="Lucida Bright" panose="02040602050505020304" pitchFamily="18" charset="0"/>
                <a:cs typeface="Arial"/>
              </a:rPr>
              <a:t>u</a:t>
            </a:r>
            <a:r>
              <a:rPr lang="es-MX" spc="-144" dirty="0">
                <a:latin typeface="Lucida Bright" panose="02040602050505020304" pitchFamily="18" charset="0"/>
                <a:cs typeface="Arial"/>
              </a:rPr>
              <a:t>p</a:t>
            </a:r>
            <a:r>
              <a:rPr lang="es-MX" dirty="0">
                <a:latin typeface="Lucida Bright" panose="02040602050505020304" pitchFamily="18" charset="0"/>
                <a:cs typeface="Arial"/>
              </a:rPr>
              <a:t>o</a:t>
            </a:r>
            <a:r>
              <a:rPr lang="es-MX" spc="-79" dirty="0">
                <a:latin typeface="Lucida Bright" panose="02040602050505020304" pitchFamily="18" charset="0"/>
                <a:cs typeface="Arial"/>
              </a:rPr>
              <a:t> </a:t>
            </a:r>
            <a:r>
              <a:rPr lang="es-MX" spc="-159" dirty="0">
                <a:latin typeface="Lucida Bright" panose="02040602050505020304" pitchFamily="18" charset="0"/>
                <a:cs typeface="Arial"/>
              </a:rPr>
              <a:t>–</a:t>
            </a:r>
            <a:r>
              <a:rPr lang="es-MX" spc="-139" dirty="0">
                <a:latin typeface="Lucida Bright" panose="02040602050505020304" pitchFamily="18" charset="0"/>
                <a:cs typeface="Arial"/>
              </a:rPr>
              <a:t>O</a:t>
            </a:r>
            <a:r>
              <a:rPr lang="es-MX" dirty="0">
                <a:latin typeface="Lucida Bright" panose="02040602050505020304" pitchFamily="18" charset="0"/>
                <a:cs typeface="Arial"/>
              </a:rPr>
              <a:t>H</a:t>
            </a:r>
            <a:r>
              <a:rPr lang="es-MX" spc="-89" dirty="0">
                <a:latin typeface="Lucida Bright" panose="02040602050505020304" pitchFamily="18" charset="0"/>
                <a:cs typeface="Arial"/>
              </a:rPr>
              <a:t> </a:t>
            </a:r>
            <a:r>
              <a:rPr lang="es-MX" spc="-159" dirty="0">
                <a:latin typeface="Lucida Bright" panose="02040602050505020304" pitchFamily="18" charset="0"/>
                <a:cs typeface="Arial"/>
              </a:rPr>
              <a:t>p</a:t>
            </a:r>
            <a:r>
              <a:rPr lang="es-MX" spc="-139" dirty="0">
                <a:latin typeface="Lucida Bright" panose="02040602050505020304" pitchFamily="18" charset="0"/>
                <a:cs typeface="Arial"/>
              </a:rPr>
              <a:t>r</a:t>
            </a:r>
            <a:r>
              <a:rPr lang="es-MX" spc="-144" dirty="0">
                <a:latin typeface="Lucida Bright" panose="02040602050505020304" pitchFamily="18" charset="0"/>
                <a:cs typeface="Arial"/>
              </a:rPr>
              <a:t>es</a:t>
            </a:r>
            <a:r>
              <a:rPr lang="es-MX" spc="-159" dirty="0">
                <a:latin typeface="Lucida Bright" panose="02040602050505020304" pitchFamily="18" charset="0"/>
                <a:cs typeface="Arial"/>
              </a:rPr>
              <a:t>en</a:t>
            </a:r>
            <a:r>
              <a:rPr lang="es-MX" spc="-139" dirty="0">
                <a:latin typeface="Lucida Bright" panose="02040602050505020304" pitchFamily="18" charset="0"/>
                <a:cs typeface="Arial"/>
              </a:rPr>
              <a:t>t</a:t>
            </a:r>
            <a:r>
              <a:rPr lang="es-MX" spc="-144" dirty="0">
                <a:latin typeface="Lucida Bright" panose="02040602050505020304" pitchFamily="18" charset="0"/>
                <a:cs typeface="Arial"/>
              </a:rPr>
              <a:t>a</a:t>
            </a:r>
            <a:r>
              <a:rPr lang="es-MX" dirty="0">
                <a:latin typeface="Lucida Bright" panose="02040602050505020304" pitchFamily="18" charset="0"/>
                <a:cs typeface="Arial"/>
              </a:rPr>
              <a:t>n </a:t>
            </a:r>
            <a:r>
              <a:rPr lang="es-MX" spc="-154" dirty="0">
                <a:latin typeface="Lucida Bright" panose="02040602050505020304" pitchFamily="18" charset="0"/>
                <a:cs typeface="Arial"/>
              </a:rPr>
              <a:t>m</a:t>
            </a:r>
            <a:r>
              <a:rPr lang="es-MX" spc="-159" dirty="0">
                <a:latin typeface="Lucida Bright" panose="02040602050505020304" pitchFamily="18" charset="0"/>
                <a:cs typeface="Arial"/>
              </a:rPr>
              <a:t>a</a:t>
            </a:r>
            <a:r>
              <a:rPr lang="es-MX" spc="-154" dirty="0">
                <a:latin typeface="Lucida Bright" panose="02040602050505020304" pitchFamily="18" charset="0"/>
                <a:cs typeface="Arial"/>
              </a:rPr>
              <a:t>y</a:t>
            </a:r>
            <a:r>
              <a:rPr lang="es-MX" spc="-159" dirty="0">
                <a:latin typeface="Lucida Bright" panose="02040602050505020304" pitchFamily="18" charset="0"/>
                <a:cs typeface="Arial"/>
              </a:rPr>
              <a:t>o</a:t>
            </a:r>
            <a:r>
              <a:rPr lang="es-MX" dirty="0">
                <a:latin typeface="Lucida Bright" panose="02040602050505020304" pitchFamily="18" charset="0"/>
                <a:cs typeface="Arial"/>
              </a:rPr>
              <a:t>r</a:t>
            </a:r>
            <a:r>
              <a:rPr lang="es-MX" spc="-289" dirty="0">
                <a:latin typeface="Lucida Bright" panose="02040602050505020304" pitchFamily="18" charset="0"/>
                <a:cs typeface="Arial"/>
              </a:rPr>
              <a:t> </a:t>
            </a:r>
            <a:r>
              <a:rPr lang="es-MX" spc="-154" dirty="0">
                <a:latin typeface="Lucida Bright" panose="02040602050505020304" pitchFamily="18" charset="0"/>
                <a:cs typeface="Arial"/>
              </a:rPr>
              <a:t>s</a:t>
            </a:r>
            <a:r>
              <a:rPr lang="es-MX" spc="-159" dirty="0">
                <a:latin typeface="Lucida Bright" panose="02040602050505020304" pitchFamily="18" charset="0"/>
                <a:cs typeface="Arial"/>
              </a:rPr>
              <a:t>ol</a:t>
            </a:r>
            <a:r>
              <a:rPr lang="es-MX" spc="-144" dirty="0">
                <a:latin typeface="Lucida Bright" panose="02040602050505020304" pitchFamily="18" charset="0"/>
                <a:cs typeface="Arial"/>
              </a:rPr>
              <a:t>ub</a:t>
            </a:r>
            <a:r>
              <a:rPr lang="es-MX" spc="-150" dirty="0">
                <a:latin typeface="Lucida Bright" panose="02040602050505020304" pitchFamily="18" charset="0"/>
                <a:cs typeface="Arial"/>
              </a:rPr>
              <a:t>i</a:t>
            </a:r>
            <a:r>
              <a:rPr lang="es-MX" spc="-134" dirty="0">
                <a:latin typeface="Lucida Bright" panose="02040602050505020304" pitchFamily="18" charset="0"/>
                <a:cs typeface="Arial"/>
              </a:rPr>
              <a:t>l</a:t>
            </a:r>
            <a:r>
              <a:rPr lang="es-MX" spc="-150" dirty="0">
                <a:latin typeface="Lucida Bright" panose="02040602050505020304" pitchFamily="18" charset="0"/>
                <a:cs typeface="Arial"/>
              </a:rPr>
              <a:t>i</a:t>
            </a:r>
            <a:r>
              <a:rPr lang="es-MX" spc="-144" dirty="0">
                <a:latin typeface="Lucida Bright" panose="02040602050505020304" pitchFamily="18" charset="0"/>
                <a:cs typeface="Arial"/>
              </a:rPr>
              <a:t>da</a:t>
            </a:r>
            <a:r>
              <a:rPr lang="es-MX" dirty="0">
                <a:latin typeface="Lucida Bright" panose="02040602050505020304" pitchFamily="18" charset="0"/>
                <a:cs typeface="Arial"/>
              </a:rPr>
              <a:t>d</a:t>
            </a:r>
            <a:r>
              <a:rPr lang="es-MX" spc="-264" dirty="0">
                <a:latin typeface="Lucida Bright" panose="02040602050505020304" pitchFamily="18" charset="0"/>
                <a:cs typeface="Arial"/>
              </a:rPr>
              <a:t> </a:t>
            </a:r>
            <a:r>
              <a:rPr lang="es-MX" spc="-159" dirty="0">
                <a:latin typeface="Lucida Bright" panose="02040602050505020304" pitchFamily="18" charset="0"/>
                <a:cs typeface="Arial"/>
              </a:rPr>
              <a:t>e</a:t>
            </a:r>
            <a:r>
              <a:rPr lang="es-MX" dirty="0">
                <a:latin typeface="Lucida Bright" panose="02040602050505020304" pitchFamily="18" charset="0"/>
                <a:cs typeface="Arial"/>
              </a:rPr>
              <a:t>n</a:t>
            </a:r>
            <a:r>
              <a:rPr lang="es-MX" spc="-294" dirty="0">
                <a:latin typeface="Lucida Bright" panose="02040602050505020304" pitchFamily="18" charset="0"/>
                <a:cs typeface="Arial"/>
              </a:rPr>
              <a:t> </a:t>
            </a:r>
            <a:r>
              <a:rPr lang="es-MX" spc="-159" dirty="0">
                <a:latin typeface="Lucida Bright" panose="02040602050505020304" pitchFamily="18" charset="0"/>
                <a:cs typeface="Arial"/>
              </a:rPr>
              <a:t>e</a:t>
            </a:r>
            <a:r>
              <a:rPr lang="es-MX" dirty="0">
                <a:latin typeface="Lucida Bright" panose="02040602050505020304" pitchFamily="18" charset="0"/>
                <a:cs typeface="Arial"/>
              </a:rPr>
              <a:t>l</a:t>
            </a:r>
            <a:r>
              <a:rPr lang="es-MX" spc="-284" dirty="0">
                <a:latin typeface="Lucida Bright" panose="02040602050505020304" pitchFamily="18" charset="0"/>
                <a:cs typeface="Arial"/>
              </a:rPr>
              <a:t> </a:t>
            </a:r>
            <a:r>
              <a:rPr lang="es-MX" spc="-159" dirty="0">
                <a:latin typeface="Lucida Bright" panose="02040602050505020304" pitchFamily="18" charset="0"/>
                <a:cs typeface="Arial"/>
              </a:rPr>
              <a:t>agua</a:t>
            </a:r>
            <a:r>
              <a:rPr lang="es-MX" dirty="0">
                <a:latin typeface="Lucida Bright" panose="02040602050505020304" pitchFamily="18" charset="0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87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272</TotalTime>
  <Words>639</Words>
  <Application>Microsoft Office PowerPoint</Application>
  <PresentationFormat>Presentación en pantalla (4:3)</PresentationFormat>
  <Paragraphs>84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Lucida Bright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MONSE</dc:creator>
  <cp:lastModifiedBy>Monserrat Orrego</cp:lastModifiedBy>
  <cp:revision>8</cp:revision>
  <dcterms:modified xsi:type="dcterms:W3CDTF">2021-01-21T14:28:18Z</dcterms:modified>
</cp:coreProperties>
</file>