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7" r:id="rId4"/>
    <p:sldId id="256" r:id="rId5"/>
    <p:sldId id="263" r:id="rId6"/>
    <p:sldId id="266" r:id="rId7"/>
    <p:sldId id="264" r:id="rId8"/>
    <p:sldId id="265" r:id="rId9"/>
    <p:sldId id="268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AA249-23C1-4D76-9CC6-99EACCBD71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8F079F-393F-4F01-B33E-100E2D5ABB53}">
      <dgm:prSet phldrT="[Texto]"/>
      <dgm:spPr/>
      <dgm:t>
        <a:bodyPr/>
        <a:lstStyle/>
        <a:p>
          <a:r>
            <a:rPr lang="es-ES" dirty="0" smtClean="0"/>
            <a:t>LÓGICA</a:t>
          </a:r>
          <a:endParaRPr lang="es-ES" dirty="0"/>
        </a:p>
      </dgm:t>
    </dgm:pt>
    <dgm:pt modelId="{1F10ED6B-8BF8-4E9A-8BE6-A56DF832BF36}" type="parTrans" cxnId="{103EE1FF-B5B2-4FEA-8C05-5BF639137638}">
      <dgm:prSet/>
      <dgm:spPr/>
      <dgm:t>
        <a:bodyPr/>
        <a:lstStyle/>
        <a:p>
          <a:endParaRPr lang="es-ES"/>
        </a:p>
      </dgm:t>
    </dgm:pt>
    <dgm:pt modelId="{2DD62780-CB8B-4934-9678-5D316FA772CC}" type="sibTrans" cxnId="{103EE1FF-B5B2-4FEA-8C05-5BF639137638}">
      <dgm:prSet/>
      <dgm:spPr/>
      <dgm:t>
        <a:bodyPr/>
        <a:lstStyle/>
        <a:p>
          <a:endParaRPr lang="es-ES"/>
        </a:p>
      </dgm:t>
    </dgm:pt>
    <dgm:pt modelId="{A559D91A-2FF4-4C5D-86DF-24B61BA26BC6}">
      <dgm:prSet phldrT="[Texto]"/>
      <dgm:spPr/>
      <dgm:t>
        <a:bodyPr/>
        <a:lstStyle/>
        <a:p>
          <a:r>
            <a:rPr lang="es-ES" dirty="0" smtClean="0"/>
            <a:t>POR SU CONTENIDO</a:t>
          </a:r>
          <a:endParaRPr lang="es-ES" dirty="0"/>
        </a:p>
      </dgm:t>
    </dgm:pt>
    <dgm:pt modelId="{B852C3A5-32B8-4015-AB96-AA73FBB2CAB3}" type="parTrans" cxnId="{AFE69B07-04EE-4D9A-9FDC-A92A757B4793}">
      <dgm:prSet/>
      <dgm:spPr/>
      <dgm:t>
        <a:bodyPr/>
        <a:lstStyle/>
        <a:p>
          <a:endParaRPr lang="es-ES"/>
        </a:p>
      </dgm:t>
    </dgm:pt>
    <dgm:pt modelId="{B09141DE-0A6C-4B57-A2AF-978B0478DBB4}" type="sibTrans" cxnId="{AFE69B07-04EE-4D9A-9FDC-A92A757B4793}">
      <dgm:prSet/>
      <dgm:spPr/>
      <dgm:t>
        <a:bodyPr/>
        <a:lstStyle/>
        <a:p>
          <a:endParaRPr lang="es-ES"/>
        </a:p>
      </dgm:t>
    </dgm:pt>
    <dgm:pt modelId="{8E9AAAA8-40BB-4DE4-9FF0-9F4FE940B215}">
      <dgm:prSet phldrT="[Texto]"/>
      <dgm:spPr/>
      <dgm:t>
        <a:bodyPr/>
        <a:lstStyle/>
        <a:p>
          <a:r>
            <a:rPr lang="es-ES" dirty="0" smtClean="0"/>
            <a:t>LÓGICA NATURAL</a:t>
          </a:r>
          <a:endParaRPr lang="es-ES" dirty="0"/>
        </a:p>
      </dgm:t>
    </dgm:pt>
    <dgm:pt modelId="{A69807C1-A67B-441A-82AF-E4559E8007BA}" type="parTrans" cxnId="{ED72E034-A1DF-46BB-8E4B-EB383F56BC59}">
      <dgm:prSet/>
      <dgm:spPr/>
      <dgm:t>
        <a:bodyPr/>
        <a:lstStyle/>
        <a:p>
          <a:endParaRPr lang="es-ES"/>
        </a:p>
      </dgm:t>
    </dgm:pt>
    <dgm:pt modelId="{D76EC587-A5B3-4B78-B3B2-8D00BB4DAB00}" type="sibTrans" cxnId="{ED72E034-A1DF-46BB-8E4B-EB383F56BC59}">
      <dgm:prSet/>
      <dgm:spPr/>
      <dgm:t>
        <a:bodyPr/>
        <a:lstStyle/>
        <a:p>
          <a:endParaRPr lang="es-ES"/>
        </a:p>
      </dgm:t>
    </dgm:pt>
    <dgm:pt modelId="{5D132A6F-2CFA-47EE-86A4-D56B1DC560C6}">
      <dgm:prSet phldrT="[Texto]"/>
      <dgm:spPr/>
      <dgm:t>
        <a:bodyPr/>
        <a:lstStyle/>
        <a:p>
          <a:r>
            <a:rPr lang="es-ES" dirty="0" smtClean="0"/>
            <a:t>LÓGICA </a:t>
          </a:r>
          <a:r>
            <a:rPr lang="es-ES" dirty="0" smtClean="0"/>
            <a:t>FILOSÓFICA</a:t>
          </a:r>
          <a:endParaRPr lang="es-ES" dirty="0"/>
        </a:p>
      </dgm:t>
    </dgm:pt>
    <dgm:pt modelId="{4FE6DB9C-4BDD-4894-9A02-6E2F5CC12F42}" type="parTrans" cxnId="{B2583EED-4C8B-408C-8400-0265EFC8164D}">
      <dgm:prSet/>
      <dgm:spPr/>
      <dgm:t>
        <a:bodyPr/>
        <a:lstStyle/>
        <a:p>
          <a:endParaRPr lang="es-ES"/>
        </a:p>
      </dgm:t>
    </dgm:pt>
    <dgm:pt modelId="{5577BD7C-7312-4B7B-9346-B0810EFC6EDA}" type="sibTrans" cxnId="{B2583EED-4C8B-408C-8400-0265EFC8164D}">
      <dgm:prSet/>
      <dgm:spPr/>
      <dgm:t>
        <a:bodyPr/>
        <a:lstStyle/>
        <a:p>
          <a:endParaRPr lang="es-ES"/>
        </a:p>
      </dgm:t>
    </dgm:pt>
    <dgm:pt modelId="{FD41A489-0485-4E70-B9A9-85B53CC930D0}">
      <dgm:prSet phldrT="[Texto]"/>
      <dgm:spPr/>
      <dgm:t>
        <a:bodyPr/>
        <a:lstStyle/>
        <a:p>
          <a:r>
            <a:rPr lang="es-ES" dirty="0" smtClean="0"/>
            <a:t>POR EL OBJETO DE ESTUDIO</a:t>
          </a:r>
          <a:endParaRPr lang="es-ES" dirty="0"/>
        </a:p>
      </dgm:t>
    </dgm:pt>
    <dgm:pt modelId="{4AD60909-DC54-4836-88D7-A2F0DB47803C}" type="parTrans" cxnId="{516499FC-E85A-4B69-A004-1B98A3C82B9B}">
      <dgm:prSet/>
      <dgm:spPr/>
      <dgm:t>
        <a:bodyPr/>
        <a:lstStyle/>
        <a:p>
          <a:endParaRPr lang="es-ES"/>
        </a:p>
      </dgm:t>
    </dgm:pt>
    <dgm:pt modelId="{A8CF5661-53C8-400F-B3C0-DB3865BDF768}" type="sibTrans" cxnId="{516499FC-E85A-4B69-A004-1B98A3C82B9B}">
      <dgm:prSet/>
      <dgm:spPr/>
      <dgm:t>
        <a:bodyPr/>
        <a:lstStyle/>
        <a:p>
          <a:endParaRPr lang="es-ES"/>
        </a:p>
      </dgm:t>
    </dgm:pt>
    <dgm:pt modelId="{CD34079E-E1B8-4564-9F1A-0F8F202C2625}">
      <dgm:prSet phldrT="[Texto]"/>
      <dgm:spPr/>
      <dgm:t>
        <a:bodyPr/>
        <a:lstStyle/>
        <a:p>
          <a:r>
            <a:rPr lang="es-ES" dirty="0" smtClean="0"/>
            <a:t>LÓGICA ESPECIAL O METODOLÓGICA</a:t>
          </a:r>
          <a:endParaRPr lang="es-ES" dirty="0"/>
        </a:p>
      </dgm:t>
    </dgm:pt>
    <dgm:pt modelId="{9C4CE7EC-50C6-4C08-9F56-CEF23B4D0002}" type="parTrans" cxnId="{2F1CDDCB-24BE-4F25-8884-90CDE46BCB82}">
      <dgm:prSet/>
      <dgm:spPr/>
      <dgm:t>
        <a:bodyPr/>
        <a:lstStyle/>
        <a:p>
          <a:endParaRPr lang="es-ES"/>
        </a:p>
      </dgm:t>
    </dgm:pt>
    <dgm:pt modelId="{2EF77812-6EE7-4E5C-B003-630E382C311F}" type="sibTrans" cxnId="{2F1CDDCB-24BE-4F25-8884-90CDE46BCB82}">
      <dgm:prSet/>
      <dgm:spPr/>
      <dgm:t>
        <a:bodyPr/>
        <a:lstStyle/>
        <a:p>
          <a:endParaRPr lang="es-ES"/>
        </a:p>
      </dgm:t>
    </dgm:pt>
    <dgm:pt modelId="{719EF71E-75D5-46F7-A411-8BB06F3CE1D5}">
      <dgm:prSet/>
      <dgm:spPr/>
      <dgm:t>
        <a:bodyPr/>
        <a:lstStyle/>
        <a:p>
          <a:r>
            <a:rPr lang="es-ES" dirty="0" smtClean="0"/>
            <a:t>LÓGICA GENERAL O FORML</a:t>
          </a:r>
          <a:endParaRPr lang="es-ES" dirty="0"/>
        </a:p>
      </dgm:t>
    </dgm:pt>
    <dgm:pt modelId="{5297954E-8E96-442E-A379-1F342451144B}" type="parTrans" cxnId="{770D5497-4956-4D2F-9EB5-A4A71BA77BEE}">
      <dgm:prSet/>
      <dgm:spPr/>
      <dgm:t>
        <a:bodyPr/>
        <a:lstStyle/>
        <a:p>
          <a:endParaRPr lang="es-ES"/>
        </a:p>
      </dgm:t>
    </dgm:pt>
    <dgm:pt modelId="{DFACEEED-E186-4346-A502-DB40FE359F5E}" type="sibTrans" cxnId="{770D5497-4956-4D2F-9EB5-A4A71BA77BEE}">
      <dgm:prSet/>
      <dgm:spPr/>
      <dgm:t>
        <a:bodyPr/>
        <a:lstStyle/>
        <a:p>
          <a:endParaRPr lang="es-ES"/>
        </a:p>
      </dgm:t>
    </dgm:pt>
    <dgm:pt modelId="{0FF78045-A071-4A51-819E-D747BD958099}" type="pres">
      <dgm:prSet presAssocID="{9F9AA249-23C1-4D76-9CC6-99EACCBD71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D0D2B1-AC74-44D7-9EB3-CCBEA142B147}" type="pres">
      <dgm:prSet presAssocID="{4E8F079F-393F-4F01-B33E-100E2D5ABB53}" presName="root1" presStyleCnt="0"/>
      <dgm:spPr/>
    </dgm:pt>
    <dgm:pt modelId="{B4AD08E1-1E56-4C54-B345-F914E52873A2}" type="pres">
      <dgm:prSet presAssocID="{4E8F079F-393F-4F01-B33E-100E2D5ABB5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3BCB53-2109-4E75-9F44-61E5237A55E1}" type="pres">
      <dgm:prSet presAssocID="{4E8F079F-393F-4F01-B33E-100E2D5ABB53}" presName="level2hierChild" presStyleCnt="0"/>
      <dgm:spPr/>
    </dgm:pt>
    <dgm:pt modelId="{8FE7A242-9052-48EA-B7D5-C5797199B15D}" type="pres">
      <dgm:prSet presAssocID="{B852C3A5-32B8-4015-AB96-AA73FBB2CAB3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05EFA6D2-F80C-473B-9319-7ECEC56BC94B}" type="pres">
      <dgm:prSet presAssocID="{B852C3A5-32B8-4015-AB96-AA73FBB2CAB3}" presName="connTx" presStyleLbl="parChTrans1D2" presStyleIdx="0" presStyleCnt="2"/>
      <dgm:spPr/>
      <dgm:t>
        <a:bodyPr/>
        <a:lstStyle/>
        <a:p>
          <a:endParaRPr lang="es-ES"/>
        </a:p>
      </dgm:t>
    </dgm:pt>
    <dgm:pt modelId="{A70FB2A5-09E8-4233-9464-BAEEBB0AD9AB}" type="pres">
      <dgm:prSet presAssocID="{A559D91A-2FF4-4C5D-86DF-24B61BA26BC6}" presName="root2" presStyleCnt="0"/>
      <dgm:spPr/>
    </dgm:pt>
    <dgm:pt modelId="{E8B2E2C9-5966-4E27-B7EB-C7DF1983EC77}" type="pres">
      <dgm:prSet presAssocID="{A559D91A-2FF4-4C5D-86DF-24B61BA26BC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C0C72-F7D4-4C74-9FF2-2CB590136C72}" type="pres">
      <dgm:prSet presAssocID="{A559D91A-2FF4-4C5D-86DF-24B61BA26BC6}" presName="level3hierChild" presStyleCnt="0"/>
      <dgm:spPr/>
    </dgm:pt>
    <dgm:pt modelId="{E634663D-ED4C-4C9B-8679-881469418C16}" type="pres">
      <dgm:prSet presAssocID="{A69807C1-A67B-441A-82AF-E4559E8007BA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24EFCB1D-6A68-43CA-8C06-586353913A2B}" type="pres">
      <dgm:prSet presAssocID="{A69807C1-A67B-441A-82AF-E4559E8007BA}" presName="connTx" presStyleLbl="parChTrans1D3" presStyleIdx="0" presStyleCnt="4"/>
      <dgm:spPr/>
      <dgm:t>
        <a:bodyPr/>
        <a:lstStyle/>
        <a:p>
          <a:endParaRPr lang="es-ES"/>
        </a:p>
      </dgm:t>
    </dgm:pt>
    <dgm:pt modelId="{02F3E415-888A-40CA-A002-B6372993FC6F}" type="pres">
      <dgm:prSet presAssocID="{8E9AAAA8-40BB-4DE4-9FF0-9F4FE940B215}" presName="root2" presStyleCnt="0"/>
      <dgm:spPr/>
    </dgm:pt>
    <dgm:pt modelId="{05C257E4-95F2-4F9C-8CFF-F3A46BBF6B50}" type="pres">
      <dgm:prSet presAssocID="{8E9AAAA8-40BB-4DE4-9FF0-9F4FE940B215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C6B60-2BDD-4A0A-AA2A-2E69AF907E8F}" type="pres">
      <dgm:prSet presAssocID="{8E9AAAA8-40BB-4DE4-9FF0-9F4FE940B215}" presName="level3hierChild" presStyleCnt="0"/>
      <dgm:spPr/>
    </dgm:pt>
    <dgm:pt modelId="{A8E3113E-6A46-4084-AE0E-6C1C20AF93A1}" type="pres">
      <dgm:prSet presAssocID="{4FE6DB9C-4BDD-4894-9A02-6E2F5CC12F42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CD73ED66-5B32-4D91-9E4F-72E958E0403A}" type="pres">
      <dgm:prSet presAssocID="{4FE6DB9C-4BDD-4894-9A02-6E2F5CC12F42}" presName="connTx" presStyleLbl="parChTrans1D3" presStyleIdx="1" presStyleCnt="4"/>
      <dgm:spPr/>
      <dgm:t>
        <a:bodyPr/>
        <a:lstStyle/>
        <a:p>
          <a:endParaRPr lang="es-ES"/>
        </a:p>
      </dgm:t>
    </dgm:pt>
    <dgm:pt modelId="{E28DDD3C-5597-4428-B33A-A1BC94F831DC}" type="pres">
      <dgm:prSet presAssocID="{5D132A6F-2CFA-47EE-86A4-D56B1DC560C6}" presName="root2" presStyleCnt="0"/>
      <dgm:spPr/>
    </dgm:pt>
    <dgm:pt modelId="{53A88AF0-E0C0-48F1-81F6-6C7EF86B2A29}" type="pres">
      <dgm:prSet presAssocID="{5D132A6F-2CFA-47EE-86A4-D56B1DC560C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F6791C-03B1-428A-8A3A-715B9EED2AE6}" type="pres">
      <dgm:prSet presAssocID="{5D132A6F-2CFA-47EE-86A4-D56B1DC560C6}" presName="level3hierChild" presStyleCnt="0"/>
      <dgm:spPr/>
    </dgm:pt>
    <dgm:pt modelId="{98801E1A-540A-48A0-977F-9150DB17CF84}" type="pres">
      <dgm:prSet presAssocID="{4AD60909-DC54-4836-88D7-A2F0DB47803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1E987884-FD86-48F7-9A21-6C7334C420D4}" type="pres">
      <dgm:prSet presAssocID="{4AD60909-DC54-4836-88D7-A2F0DB47803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2C8C67CA-47F9-4399-802A-911FB173A64A}" type="pres">
      <dgm:prSet presAssocID="{FD41A489-0485-4E70-B9A9-85B53CC930D0}" presName="root2" presStyleCnt="0"/>
      <dgm:spPr/>
    </dgm:pt>
    <dgm:pt modelId="{51DEE8B6-31E0-405E-84BD-4CEC43C5093C}" type="pres">
      <dgm:prSet presAssocID="{FD41A489-0485-4E70-B9A9-85B53CC930D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0DACDF-87D0-465C-995C-33A15A69B88C}" type="pres">
      <dgm:prSet presAssocID="{FD41A489-0485-4E70-B9A9-85B53CC930D0}" presName="level3hierChild" presStyleCnt="0"/>
      <dgm:spPr/>
    </dgm:pt>
    <dgm:pt modelId="{8CE2A0F9-3E21-4B02-BD3C-C8BBB52D1549}" type="pres">
      <dgm:prSet presAssocID="{5297954E-8E96-442E-A379-1F342451144B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DF747A11-FB7D-4811-A631-33DCAE20F46F}" type="pres">
      <dgm:prSet presAssocID="{5297954E-8E96-442E-A379-1F342451144B}" presName="connTx" presStyleLbl="parChTrans1D3" presStyleIdx="2" presStyleCnt="4"/>
      <dgm:spPr/>
      <dgm:t>
        <a:bodyPr/>
        <a:lstStyle/>
        <a:p>
          <a:endParaRPr lang="es-ES"/>
        </a:p>
      </dgm:t>
    </dgm:pt>
    <dgm:pt modelId="{DBB4CC09-8DED-44CB-B986-4199D368FF57}" type="pres">
      <dgm:prSet presAssocID="{719EF71E-75D5-46F7-A411-8BB06F3CE1D5}" presName="root2" presStyleCnt="0"/>
      <dgm:spPr/>
    </dgm:pt>
    <dgm:pt modelId="{668BC798-64B1-42D0-B6ED-A1854E1DC4BA}" type="pres">
      <dgm:prSet presAssocID="{719EF71E-75D5-46F7-A411-8BB06F3CE1D5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AB973-40AF-4D95-872D-7EC26BFBE5B3}" type="pres">
      <dgm:prSet presAssocID="{719EF71E-75D5-46F7-A411-8BB06F3CE1D5}" presName="level3hierChild" presStyleCnt="0"/>
      <dgm:spPr/>
    </dgm:pt>
    <dgm:pt modelId="{D16A5953-3DEE-488A-9673-E434D63DE5DF}" type="pres">
      <dgm:prSet presAssocID="{9C4CE7EC-50C6-4C08-9F56-CEF23B4D0002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D77A1FF2-DDDE-49A2-AE9A-E450ADE3B34E}" type="pres">
      <dgm:prSet presAssocID="{9C4CE7EC-50C6-4C08-9F56-CEF23B4D0002}" presName="connTx" presStyleLbl="parChTrans1D3" presStyleIdx="3" presStyleCnt="4"/>
      <dgm:spPr/>
      <dgm:t>
        <a:bodyPr/>
        <a:lstStyle/>
        <a:p>
          <a:endParaRPr lang="es-ES"/>
        </a:p>
      </dgm:t>
    </dgm:pt>
    <dgm:pt modelId="{D56DC96D-4ABF-4F4A-A8E3-767AD77DC753}" type="pres">
      <dgm:prSet presAssocID="{CD34079E-E1B8-4564-9F1A-0F8F202C2625}" presName="root2" presStyleCnt="0"/>
      <dgm:spPr/>
    </dgm:pt>
    <dgm:pt modelId="{3A31957F-07F5-46B5-A333-83E5CA6CF854}" type="pres">
      <dgm:prSet presAssocID="{CD34079E-E1B8-4564-9F1A-0F8F202C262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F313D8-2006-4D26-A0B5-760066487C99}" type="pres">
      <dgm:prSet presAssocID="{CD34079E-E1B8-4564-9F1A-0F8F202C2625}" presName="level3hierChild" presStyleCnt="0"/>
      <dgm:spPr/>
    </dgm:pt>
  </dgm:ptLst>
  <dgm:cxnLst>
    <dgm:cxn modelId="{11CCB9AF-901D-494A-A10D-641BE41329B9}" type="presOf" srcId="{5297954E-8E96-442E-A379-1F342451144B}" destId="{8CE2A0F9-3E21-4B02-BD3C-C8BBB52D1549}" srcOrd="0" destOrd="0" presId="urn:microsoft.com/office/officeart/2005/8/layout/hierarchy2"/>
    <dgm:cxn modelId="{B2583EED-4C8B-408C-8400-0265EFC8164D}" srcId="{A559D91A-2FF4-4C5D-86DF-24B61BA26BC6}" destId="{5D132A6F-2CFA-47EE-86A4-D56B1DC560C6}" srcOrd="1" destOrd="0" parTransId="{4FE6DB9C-4BDD-4894-9A02-6E2F5CC12F42}" sibTransId="{5577BD7C-7312-4B7B-9346-B0810EFC6EDA}"/>
    <dgm:cxn modelId="{536529DE-46F5-4E91-8E7B-B4F487C8DD1F}" type="presOf" srcId="{4AD60909-DC54-4836-88D7-A2F0DB47803C}" destId="{98801E1A-540A-48A0-977F-9150DB17CF84}" srcOrd="0" destOrd="0" presId="urn:microsoft.com/office/officeart/2005/8/layout/hierarchy2"/>
    <dgm:cxn modelId="{94F2F498-5E1E-4EFB-9F80-6779D99E182B}" type="presOf" srcId="{4E8F079F-393F-4F01-B33E-100E2D5ABB53}" destId="{B4AD08E1-1E56-4C54-B345-F914E52873A2}" srcOrd="0" destOrd="0" presId="urn:microsoft.com/office/officeart/2005/8/layout/hierarchy2"/>
    <dgm:cxn modelId="{85745BF2-A331-449F-842F-F6F5831B66A9}" type="presOf" srcId="{9F9AA249-23C1-4D76-9CC6-99EACCBD7104}" destId="{0FF78045-A071-4A51-819E-D747BD958099}" srcOrd="0" destOrd="0" presId="urn:microsoft.com/office/officeart/2005/8/layout/hierarchy2"/>
    <dgm:cxn modelId="{ACBC4B11-9117-43C4-8DC6-F0187061B2CC}" type="presOf" srcId="{5D132A6F-2CFA-47EE-86A4-D56B1DC560C6}" destId="{53A88AF0-E0C0-48F1-81F6-6C7EF86B2A29}" srcOrd="0" destOrd="0" presId="urn:microsoft.com/office/officeart/2005/8/layout/hierarchy2"/>
    <dgm:cxn modelId="{89520B4D-405E-4E2C-8C21-84872E04885A}" type="presOf" srcId="{5297954E-8E96-442E-A379-1F342451144B}" destId="{DF747A11-FB7D-4811-A631-33DCAE20F46F}" srcOrd="1" destOrd="0" presId="urn:microsoft.com/office/officeart/2005/8/layout/hierarchy2"/>
    <dgm:cxn modelId="{8A90BCF8-09C7-4C82-8F37-BEC184DA5AEF}" type="presOf" srcId="{CD34079E-E1B8-4564-9F1A-0F8F202C2625}" destId="{3A31957F-07F5-46B5-A333-83E5CA6CF854}" srcOrd="0" destOrd="0" presId="urn:microsoft.com/office/officeart/2005/8/layout/hierarchy2"/>
    <dgm:cxn modelId="{5004866C-FBAB-4A02-87A4-B4D4D38BD50A}" type="presOf" srcId="{719EF71E-75D5-46F7-A411-8BB06F3CE1D5}" destId="{668BC798-64B1-42D0-B6ED-A1854E1DC4BA}" srcOrd="0" destOrd="0" presId="urn:microsoft.com/office/officeart/2005/8/layout/hierarchy2"/>
    <dgm:cxn modelId="{F9211917-BAA5-4344-BD59-FE3337F85B18}" type="presOf" srcId="{FD41A489-0485-4E70-B9A9-85B53CC930D0}" destId="{51DEE8B6-31E0-405E-84BD-4CEC43C5093C}" srcOrd="0" destOrd="0" presId="urn:microsoft.com/office/officeart/2005/8/layout/hierarchy2"/>
    <dgm:cxn modelId="{8F5A92E5-00E7-45BE-B516-FF51DCCAF487}" type="presOf" srcId="{B852C3A5-32B8-4015-AB96-AA73FBB2CAB3}" destId="{8FE7A242-9052-48EA-B7D5-C5797199B15D}" srcOrd="0" destOrd="0" presId="urn:microsoft.com/office/officeart/2005/8/layout/hierarchy2"/>
    <dgm:cxn modelId="{2F1CDDCB-24BE-4F25-8884-90CDE46BCB82}" srcId="{FD41A489-0485-4E70-B9A9-85B53CC930D0}" destId="{CD34079E-E1B8-4564-9F1A-0F8F202C2625}" srcOrd="1" destOrd="0" parTransId="{9C4CE7EC-50C6-4C08-9F56-CEF23B4D0002}" sibTransId="{2EF77812-6EE7-4E5C-B003-630E382C311F}"/>
    <dgm:cxn modelId="{CB37A9C9-3548-42BA-A68A-BA2FCE333AA7}" type="presOf" srcId="{A69807C1-A67B-441A-82AF-E4559E8007BA}" destId="{24EFCB1D-6A68-43CA-8C06-586353913A2B}" srcOrd="1" destOrd="0" presId="urn:microsoft.com/office/officeart/2005/8/layout/hierarchy2"/>
    <dgm:cxn modelId="{A68F07FB-9428-49F1-8FB7-2DD79EE348F2}" type="presOf" srcId="{8E9AAAA8-40BB-4DE4-9FF0-9F4FE940B215}" destId="{05C257E4-95F2-4F9C-8CFF-F3A46BBF6B50}" srcOrd="0" destOrd="0" presId="urn:microsoft.com/office/officeart/2005/8/layout/hierarchy2"/>
    <dgm:cxn modelId="{CB15DFBE-C48B-4191-BD08-5D11AF355E1B}" type="presOf" srcId="{B852C3A5-32B8-4015-AB96-AA73FBB2CAB3}" destId="{05EFA6D2-F80C-473B-9319-7ECEC56BC94B}" srcOrd="1" destOrd="0" presId="urn:microsoft.com/office/officeart/2005/8/layout/hierarchy2"/>
    <dgm:cxn modelId="{7157223E-210C-49E7-BD72-58B34C6FCB45}" type="presOf" srcId="{A559D91A-2FF4-4C5D-86DF-24B61BA26BC6}" destId="{E8B2E2C9-5966-4E27-B7EB-C7DF1983EC77}" srcOrd="0" destOrd="0" presId="urn:microsoft.com/office/officeart/2005/8/layout/hierarchy2"/>
    <dgm:cxn modelId="{103EE1FF-B5B2-4FEA-8C05-5BF639137638}" srcId="{9F9AA249-23C1-4D76-9CC6-99EACCBD7104}" destId="{4E8F079F-393F-4F01-B33E-100E2D5ABB53}" srcOrd="0" destOrd="0" parTransId="{1F10ED6B-8BF8-4E9A-8BE6-A56DF832BF36}" sibTransId="{2DD62780-CB8B-4934-9678-5D316FA772CC}"/>
    <dgm:cxn modelId="{516499FC-E85A-4B69-A004-1B98A3C82B9B}" srcId="{4E8F079F-393F-4F01-B33E-100E2D5ABB53}" destId="{FD41A489-0485-4E70-B9A9-85B53CC930D0}" srcOrd="1" destOrd="0" parTransId="{4AD60909-DC54-4836-88D7-A2F0DB47803C}" sibTransId="{A8CF5661-53C8-400F-B3C0-DB3865BDF768}"/>
    <dgm:cxn modelId="{AFE69B07-04EE-4D9A-9FDC-A92A757B4793}" srcId="{4E8F079F-393F-4F01-B33E-100E2D5ABB53}" destId="{A559D91A-2FF4-4C5D-86DF-24B61BA26BC6}" srcOrd="0" destOrd="0" parTransId="{B852C3A5-32B8-4015-AB96-AA73FBB2CAB3}" sibTransId="{B09141DE-0A6C-4B57-A2AF-978B0478DBB4}"/>
    <dgm:cxn modelId="{2BD0C25A-8B4F-4597-AE68-7B37C996105E}" type="presOf" srcId="{9C4CE7EC-50C6-4C08-9F56-CEF23B4D0002}" destId="{D16A5953-3DEE-488A-9673-E434D63DE5DF}" srcOrd="0" destOrd="0" presId="urn:microsoft.com/office/officeart/2005/8/layout/hierarchy2"/>
    <dgm:cxn modelId="{3750A874-DEA6-4B8B-B412-2B595F15B860}" type="presOf" srcId="{A69807C1-A67B-441A-82AF-E4559E8007BA}" destId="{E634663D-ED4C-4C9B-8679-881469418C16}" srcOrd="0" destOrd="0" presId="urn:microsoft.com/office/officeart/2005/8/layout/hierarchy2"/>
    <dgm:cxn modelId="{770D5497-4956-4D2F-9EB5-A4A71BA77BEE}" srcId="{FD41A489-0485-4E70-B9A9-85B53CC930D0}" destId="{719EF71E-75D5-46F7-A411-8BB06F3CE1D5}" srcOrd="0" destOrd="0" parTransId="{5297954E-8E96-442E-A379-1F342451144B}" sibTransId="{DFACEEED-E186-4346-A502-DB40FE359F5E}"/>
    <dgm:cxn modelId="{810743B5-CF57-4788-B3AB-4E6BCA580565}" type="presOf" srcId="{4FE6DB9C-4BDD-4894-9A02-6E2F5CC12F42}" destId="{A8E3113E-6A46-4084-AE0E-6C1C20AF93A1}" srcOrd="0" destOrd="0" presId="urn:microsoft.com/office/officeart/2005/8/layout/hierarchy2"/>
    <dgm:cxn modelId="{ED72E034-A1DF-46BB-8E4B-EB383F56BC59}" srcId="{A559D91A-2FF4-4C5D-86DF-24B61BA26BC6}" destId="{8E9AAAA8-40BB-4DE4-9FF0-9F4FE940B215}" srcOrd="0" destOrd="0" parTransId="{A69807C1-A67B-441A-82AF-E4559E8007BA}" sibTransId="{D76EC587-A5B3-4B78-B3B2-8D00BB4DAB00}"/>
    <dgm:cxn modelId="{832C540A-5039-412C-846C-73850F550703}" type="presOf" srcId="{9C4CE7EC-50C6-4C08-9F56-CEF23B4D0002}" destId="{D77A1FF2-DDDE-49A2-AE9A-E450ADE3B34E}" srcOrd="1" destOrd="0" presId="urn:microsoft.com/office/officeart/2005/8/layout/hierarchy2"/>
    <dgm:cxn modelId="{0A08B60B-B69F-4518-A182-F5C2E83AC705}" type="presOf" srcId="{4AD60909-DC54-4836-88D7-A2F0DB47803C}" destId="{1E987884-FD86-48F7-9A21-6C7334C420D4}" srcOrd="1" destOrd="0" presId="urn:microsoft.com/office/officeart/2005/8/layout/hierarchy2"/>
    <dgm:cxn modelId="{56C9B457-32C3-45C5-8BC6-2D82AF6E1B06}" type="presOf" srcId="{4FE6DB9C-4BDD-4894-9A02-6E2F5CC12F42}" destId="{CD73ED66-5B32-4D91-9E4F-72E958E0403A}" srcOrd="1" destOrd="0" presId="urn:microsoft.com/office/officeart/2005/8/layout/hierarchy2"/>
    <dgm:cxn modelId="{F7CDBFDA-03B8-434C-B857-A17E4614C81D}" type="presParOf" srcId="{0FF78045-A071-4A51-819E-D747BD958099}" destId="{2DD0D2B1-AC74-44D7-9EB3-CCBEA142B147}" srcOrd="0" destOrd="0" presId="urn:microsoft.com/office/officeart/2005/8/layout/hierarchy2"/>
    <dgm:cxn modelId="{D1505724-82E1-45CC-A5C2-4EF412F3E683}" type="presParOf" srcId="{2DD0D2B1-AC74-44D7-9EB3-CCBEA142B147}" destId="{B4AD08E1-1E56-4C54-B345-F914E52873A2}" srcOrd="0" destOrd="0" presId="urn:microsoft.com/office/officeart/2005/8/layout/hierarchy2"/>
    <dgm:cxn modelId="{01917C6E-22E2-4731-854C-23FA4315C261}" type="presParOf" srcId="{2DD0D2B1-AC74-44D7-9EB3-CCBEA142B147}" destId="{513BCB53-2109-4E75-9F44-61E5237A55E1}" srcOrd="1" destOrd="0" presId="urn:microsoft.com/office/officeart/2005/8/layout/hierarchy2"/>
    <dgm:cxn modelId="{68261F00-7BEE-4DB9-B284-94EC60851513}" type="presParOf" srcId="{513BCB53-2109-4E75-9F44-61E5237A55E1}" destId="{8FE7A242-9052-48EA-B7D5-C5797199B15D}" srcOrd="0" destOrd="0" presId="urn:microsoft.com/office/officeart/2005/8/layout/hierarchy2"/>
    <dgm:cxn modelId="{1670F7FE-BD7A-4322-87BF-5511C4D30D82}" type="presParOf" srcId="{8FE7A242-9052-48EA-B7D5-C5797199B15D}" destId="{05EFA6D2-F80C-473B-9319-7ECEC56BC94B}" srcOrd="0" destOrd="0" presId="urn:microsoft.com/office/officeart/2005/8/layout/hierarchy2"/>
    <dgm:cxn modelId="{59EDA299-6761-415E-BBB2-F637DDBB146C}" type="presParOf" srcId="{513BCB53-2109-4E75-9F44-61E5237A55E1}" destId="{A70FB2A5-09E8-4233-9464-BAEEBB0AD9AB}" srcOrd="1" destOrd="0" presId="urn:microsoft.com/office/officeart/2005/8/layout/hierarchy2"/>
    <dgm:cxn modelId="{26F8DF12-902B-4605-A374-1422B811F332}" type="presParOf" srcId="{A70FB2A5-09E8-4233-9464-BAEEBB0AD9AB}" destId="{E8B2E2C9-5966-4E27-B7EB-C7DF1983EC77}" srcOrd="0" destOrd="0" presId="urn:microsoft.com/office/officeart/2005/8/layout/hierarchy2"/>
    <dgm:cxn modelId="{D6E979CA-1D91-4EA4-BD97-1581623BFECC}" type="presParOf" srcId="{A70FB2A5-09E8-4233-9464-BAEEBB0AD9AB}" destId="{C01C0C72-F7D4-4C74-9FF2-2CB590136C72}" srcOrd="1" destOrd="0" presId="urn:microsoft.com/office/officeart/2005/8/layout/hierarchy2"/>
    <dgm:cxn modelId="{96E5FAB0-97E7-4C99-A9CC-55CA17A2360C}" type="presParOf" srcId="{C01C0C72-F7D4-4C74-9FF2-2CB590136C72}" destId="{E634663D-ED4C-4C9B-8679-881469418C16}" srcOrd="0" destOrd="0" presId="urn:microsoft.com/office/officeart/2005/8/layout/hierarchy2"/>
    <dgm:cxn modelId="{840693CF-287C-450F-93E5-5810D5AB8F33}" type="presParOf" srcId="{E634663D-ED4C-4C9B-8679-881469418C16}" destId="{24EFCB1D-6A68-43CA-8C06-586353913A2B}" srcOrd="0" destOrd="0" presId="urn:microsoft.com/office/officeart/2005/8/layout/hierarchy2"/>
    <dgm:cxn modelId="{56E63071-DA48-426B-9DEC-8F6FA27FCFA2}" type="presParOf" srcId="{C01C0C72-F7D4-4C74-9FF2-2CB590136C72}" destId="{02F3E415-888A-40CA-A002-B6372993FC6F}" srcOrd="1" destOrd="0" presId="urn:microsoft.com/office/officeart/2005/8/layout/hierarchy2"/>
    <dgm:cxn modelId="{E963B706-876C-4623-A38D-2BC22E3D4335}" type="presParOf" srcId="{02F3E415-888A-40CA-A002-B6372993FC6F}" destId="{05C257E4-95F2-4F9C-8CFF-F3A46BBF6B50}" srcOrd="0" destOrd="0" presId="urn:microsoft.com/office/officeart/2005/8/layout/hierarchy2"/>
    <dgm:cxn modelId="{5F8A1DEF-AB82-4265-9309-A9FA55DA9363}" type="presParOf" srcId="{02F3E415-888A-40CA-A002-B6372993FC6F}" destId="{DFDC6B60-2BDD-4A0A-AA2A-2E69AF907E8F}" srcOrd="1" destOrd="0" presId="urn:microsoft.com/office/officeart/2005/8/layout/hierarchy2"/>
    <dgm:cxn modelId="{F42C3071-46C3-4858-89B8-99ACEBD7295C}" type="presParOf" srcId="{C01C0C72-F7D4-4C74-9FF2-2CB590136C72}" destId="{A8E3113E-6A46-4084-AE0E-6C1C20AF93A1}" srcOrd="2" destOrd="0" presId="urn:microsoft.com/office/officeart/2005/8/layout/hierarchy2"/>
    <dgm:cxn modelId="{54E14C2B-1AD8-4125-9B87-260C64EA7454}" type="presParOf" srcId="{A8E3113E-6A46-4084-AE0E-6C1C20AF93A1}" destId="{CD73ED66-5B32-4D91-9E4F-72E958E0403A}" srcOrd="0" destOrd="0" presId="urn:microsoft.com/office/officeart/2005/8/layout/hierarchy2"/>
    <dgm:cxn modelId="{7A229483-6D48-4D87-9343-44CA57A13E09}" type="presParOf" srcId="{C01C0C72-F7D4-4C74-9FF2-2CB590136C72}" destId="{E28DDD3C-5597-4428-B33A-A1BC94F831DC}" srcOrd="3" destOrd="0" presId="urn:microsoft.com/office/officeart/2005/8/layout/hierarchy2"/>
    <dgm:cxn modelId="{A251FDF2-622E-45B1-AB65-6A0DA2EA7F41}" type="presParOf" srcId="{E28DDD3C-5597-4428-B33A-A1BC94F831DC}" destId="{53A88AF0-E0C0-48F1-81F6-6C7EF86B2A29}" srcOrd="0" destOrd="0" presId="urn:microsoft.com/office/officeart/2005/8/layout/hierarchy2"/>
    <dgm:cxn modelId="{9BA09607-CE2E-4952-8127-AE1C55764D12}" type="presParOf" srcId="{E28DDD3C-5597-4428-B33A-A1BC94F831DC}" destId="{39F6791C-03B1-428A-8A3A-715B9EED2AE6}" srcOrd="1" destOrd="0" presId="urn:microsoft.com/office/officeart/2005/8/layout/hierarchy2"/>
    <dgm:cxn modelId="{FAA6E908-AC2F-4D14-9CAD-75761DC209A9}" type="presParOf" srcId="{513BCB53-2109-4E75-9F44-61E5237A55E1}" destId="{98801E1A-540A-48A0-977F-9150DB17CF84}" srcOrd="2" destOrd="0" presId="urn:microsoft.com/office/officeart/2005/8/layout/hierarchy2"/>
    <dgm:cxn modelId="{7FB94185-F796-417D-9715-36B6A6F44624}" type="presParOf" srcId="{98801E1A-540A-48A0-977F-9150DB17CF84}" destId="{1E987884-FD86-48F7-9A21-6C7334C420D4}" srcOrd="0" destOrd="0" presId="urn:microsoft.com/office/officeart/2005/8/layout/hierarchy2"/>
    <dgm:cxn modelId="{C327DED7-A3F1-4C9F-9D86-39A113C00D49}" type="presParOf" srcId="{513BCB53-2109-4E75-9F44-61E5237A55E1}" destId="{2C8C67CA-47F9-4399-802A-911FB173A64A}" srcOrd="3" destOrd="0" presId="urn:microsoft.com/office/officeart/2005/8/layout/hierarchy2"/>
    <dgm:cxn modelId="{4F8D86F6-9573-4D7A-B0FC-619EE84983A0}" type="presParOf" srcId="{2C8C67CA-47F9-4399-802A-911FB173A64A}" destId="{51DEE8B6-31E0-405E-84BD-4CEC43C5093C}" srcOrd="0" destOrd="0" presId="urn:microsoft.com/office/officeart/2005/8/layout/hierarchy2"/>
    <dgm:cxn modelId="{997762B0-591F-43D5-AA45-630CAFD5A966}" type="presParOf" srcId="{2C8C67CA-47F9-4399-802A-911FB173A64A}" destId="{B10DACDF-87D0-465C-995C-33A15A69B88C}" srcOrd="1" destOrd="0" presId="urn:microsoft.com/office/officeart/2005/8/layout/hierarchy2"/>
    <dgm:cxn modelId="{7562BFE3-96D7-49AC-9ECE-882C329F56FB}" type="presParOf" srcId="{B10DACDF-87D0-465C-995C-33A15A69B88C}" destId="{8CE2A0F9-3E21-4B02-BD3C-C8BBB52D1549}" srcOrd="0" destOrd="0" presId="urn:microsoft.com/office/officeart/2005/8/layout/hierarchy2"/>
    <dgm:cxn modelId="{8A3C9141-A40D-42B5-B7FA-8612A47F67B6}" type="presParOf" srcId="{8CE2A0F9-3E21-4B02-BD3C-C8BBB52D1549}" destId="{DF747A11-FB7D-4811-A631-33DCAE20F46F}" srcOrd="0" destOrd="0" presId="urn:microsoft.com/office/officeart/2005/8/layout/hierarchy2"/>
    <dgm:cxn modelId="{B4AA55CA-19D1-46D2-BFED-375A528C1701}" type="presParOf" srcId="{B10DACDF-87D0-465C-995C-33A15A69B88C}" destId="{DBB4CC09-8DED-44CB-B986-4199D368FF57}" srcOrd="1" destOrd="0" presId="urn:microsoft.com/office/officeart/2005/8/layout/hierarchy2"/>
    <dgm:cxn modelId="{3BF43B07-95BC-4010-8292-C092A851D382}" type="presParOf" srcId="{DBB4CC09-8DED-44CB-B986-4199D368FF57}" destId="{668BC798-64B1-42D0-B6ED-A1854E1DC4BA}" srcOrd="0" destOrd="0" presId="urn:microsoft.com/office/officeart/2005/8/layout/hierarchy2"/>
    <dgm:cxn modelId="{FF8021EE-4A5D-497E-B65F-5313C618F994}" type="presParOf" srcId="{DBB4CC09-8DED-44CB-B986-4199D368FF57}" destId="{936AB973-40AF-4D95-872D-7EC26BFBE5B3}" srcOrd="1" destOrd="0" presId="urn:microsoft.com/office/officeart/2005/8/layout/hierarchy2"/>
    <dgm:cxn modelId="{88E3E26D-CB6E-43B7-A592-3A0C84131899}" type="presParOf" srcId="{B10DACDF-87D0-465C-995C-33A15A69B88C}" destId="{D16A5953-3DEE-488A-9673-E434D63DE5DF}" srcOrd="2" destOrd="0" presId="urn:microsoft.com/office/officeart/2005/8/layout/hierarchy2"/>
    <dgm:cxn modelId="{E87B3F1E-DAD1-429D-AB16-681EA95E9F90}" type="presParOf" srcId="{D16A5953-3DEE-488A-9673-E434D63DE5DF}" destId="{D77A1FF2-DDDE-49A2-AE9A-E450ADE3B34E}" srcOrd="0" destOrd="0" presId="urn:microsoft.com/office/officeart/2005/8/layout/hierarchy2"/>
    <dgm:cxn modelId="{EF0F102A-FCE0-4F7E-A13D-0D3AAEF3865C}" type="presParOf" srcId="{B10DACDF-87D0-465C-995C-33A15A69B88C}" destId="{D56DC96D-4ABF-4F4A-A8E3-767AD77DC753}" srcOrd="3" destOrd="0" presId="urn:microsoft.com/office/officeart/2005/8/layout/hierarchy2"/>
    <dgm:cxn modelId="{9EE12ACB-EEDD-4FFA-9AB2-1DC35C063AB9}" type="presParOf" srcId="{D56DC96D-4ABF-4F4A-A8E3-767AD77DC753}" destId="{3A31957F-07F5-46B5-A333-83E5CA6CF854}" srcOrd="0" destOrd="0" presId="urn:microsoft.com/office/officeart/2005/8/layout/hierarchy2"/>
    <dgm:cxn modelId="{210A4B6B-3D8A-40DC-A5A9-56ACC1660B60}" type="presParOf" srcId="{D56DC96D-4ABF-4F4A-A8E3-767AD77DC753}" destId="{33F313D8-2006-4D26-A0B5-760066487C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D08E1-1E56-4C54-B345-F914E52873A2}">
      <dsp:nvSpPr>
        <dsp:cNvPr id="0" name=""/>
        <dsp:cNvSpPr/>
      </dsp:nvSpPr>
      <dsp:spPr>
        <a:xfrm>
          <a:off x="4635" y="2182812"/>
          <a:ext cx="2476271" cy="1238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LÓGICA</a:t>
          </a:r>
          <a:endParaRPr lang="es-ES" sz="2600" kern="1200" dirty="0"/>
        </a:p>
      </dsp:txBody>
      <dsp:txXfrm>
        <a:off x="40899" y="2219076"/>
        <a:ext cx="2403743" cy="1165607"/>
      </dsp:txXfrm>
    </dsp:sp>
    <dsp:sp modelId="{8FE7A242-9052-48EA-B7D5-C5797199B15D}">
      <dsp:nvSpPr>
        <dsp:cNvPr id="0" name=""/>
        <dsp:cNvSpPr/>
      </dsp:nvSpPr>
      <dsp:spPr>
        <a:xfrm rot="18289469">
          <a:off x="2108913" y="2070067"/>
          <a:ext cx="1734495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734495" y="1988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932798" y="2046590"/>
        <a:ext cx="86724" cy="86724"/>
      </dsp:txXfrm>
    </dsp:sp>
    <dsp:sp modelId="{E8B2E2C9-5966-4E27-B7EB-C7DF1983EC77}">
      <dsp:nvSpPr>
        <dsp:cNvPr id="0" name=""/>
        <dsp:cNvSpPr/>
      </dsp:nvSpPr>
      <dsp:spPr>
        <a:xfrm>
          <a:off x="3471415" y="758956"/>
          <a:ext cx="2476271" cy="12381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POR SU CONTENIDO</a:t>
          </a:r>
          <a:endParaRPr lang="es-ES" sz="2600" kern="1200" dirty="0"/>
        </a:p>
      </dsp:txBody>
      <dsp:txXfrm>
        <a:off x="3507679" y="795220"/>
        <a:ext cx="2403743" cy="1165607"/>
      </dsp:txXfrm>
    </dsp:sp>
    <dsp:sp modelId="{E634663D-ED4C-4C9B-8679-881469418C16}">
      <dsp:nvSpPr>
        <dsp:cNvPr id="0" name=""/>
        <dsp:cNvSpPr/>
      </dsp:nvSpPr>
      <dsp:spPr>
        <a:xfrm rot="19457599">
          <a:off x="5833033" y="1002175"/>
          <a:ext cx="1219815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219815" y="1988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412445" y="991565"/>
        <a:ext cx="60990" cy="60990"/>
      </dsp:txXfrm>
    </dsp:sp>
    <dsp:sp modelId="{05C257E4-95F2-4F9C-8CFF-F3A46BBF6B50}">
      <dsp:nvSpPr>
        <dsp:cNvPr id="0" name=""/>
        <dsp:cNvSpPr/>
      </dsp:nvSpPr>
      <dsp:spPr>
        <a:xfrm>
          <a:off x="6938195" y="47028"/>
          <a:ext cx="2476271" cy="1238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LÓGICA NATURAL</a:t>
          </a:r>
          <a:endParaRPr lang="es-ES" sz="2600" kern="1200" dirty="0"/>
        </a:p>
      </dsp:txBody>
      <dsp:txXfrm>
        <a:off x="6974459" y="83292"/>
        <a:ext cx="2403743" cy="1165607"/>
      </dsp:txXfrm>
    </dsp:sp>
    <dsp:sp modelId="{A8E3113E-6A46-4084-AE0E-6C1C20AF93A1}">
      <dsp:nvSpPr>
        <dsp:cNvPr id="0" name=""/>
        <dsp:cNvSpPr/>
      </dsp:nvSpPr>
      <dsp:spPr>
        <a:xfrm rot="2142401">
          <a:off x="5833033" y="1714103"/>
          <a:ext cx="1219815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219815" y="1988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412445" y="1703493"/>
        <a:ext cx="60990" cy="60990"/>
      </dsp:txXfrm>
    </dsp:sp>
    <dsp:sp modelId="{53A88AF0-E0C0-48F1-81F6-6C7EF86B2A29}">
      <dsp:nvSpPr>
        <dsp:cNvPr id="0" name=""/>
        <dsp:cNvSpPr/>
      </dsp:nvSpPr>
      <dsp:spPr>
        <a:xfrm>
          <a:off x="6938195" y="1470884"/>
          <a:ext cx="2476271" cy="1238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LÓGICA </a:t>
          </a:r>
          <a:r>
            <a:rPr lang="es-ES" sz="2600" kern="1200" dirty="0" smtClean="0"/>
            <a:t>FILOSÓFICA</a:t>
          </a:r>
          <a:endParaRPr lang="es-ES" sz="2600" kern="1200" dirty="0"/>
        </a:p>
      </dsp:txBody>
      <dsp:txXfrm>
        <a:off x="6974459" y="1507148"/>
        <a:ext cx="2403743" cy="1165607"/>
      </dsp:txXfrm>
    </dsp:sp>
    <dsp:sp modelId="{98801E1A-540A-48A0-977F-9150DB17CF84}">
      <dsp:nvSpPr>
        <dsp:cNvPr id="0" name=""/>
        <dsp:cNvSpPr/>
      </dsp:nvSpPr>
      <dsp:spPr>
        <a:xfrm rot="3310531">
          <a:off x="2108913" y="3493923"/>
          <a:ext cx="1734495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734495" y="1988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932798" y="3470446"/>
        <a:ext cx="86724" cy="86724"/>
      </dsp:txXfrm>
    </dsp:sp>
    <dsp:sp modelId="{51DEE8B6-31E0-405E-84BD-4CEC43C5093C}">
      <dsp:nvSpPr>
        <dsp:cNvPr id="0" name=""/>
        <dsp:cNvSpPr/>
      </dsp:nvSpPr>
      <dsp:spPr>
        <a:xfrm>
          <a:off x="3471415" y="3606668"/>
          <a:ext cx="2476271" cy="12381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POR EL OBJETO DE ESTUDIO</a:t>
          </a:r>
          <a:endParaRPr lang="es-ES" sz="2600" kern="1200" dirty="0"/>
        </a:p>
      </dsp:txBody>
      <dsp:txXfrm>
        <a:off x="3507679" y="3642932"/>
        <a:ext cx="2403743" cy="1165607"/>
      </dsp:txXfrm>
    </dsp:sp>
    <dsp:sp modelId="{8CE2A0F9-3E21-4B02-BD3C-C8BBB52D1549}">
      <dsp:nvSpPr>
        <dsp:cNvPr id="0" name=""/>
        <dsp:cNvSpPr/>
      </dsp:nvSpPr>
      <dsp:spPr>
        <a:xfrm rot="19457599">
          <a:off x="5833033" y="3849887"/>
          <a:ext cx="1219815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219815" y="1988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412445" y="3839277"/>
        <a:ext cx="60990" cy="60990"/>
      </dsp:txXfrm>
    </dsp:sp>
    <dsp:sp modelId="{668BC798-64B1-42D0-B6ED-A1854E1DC4BA}">
      <dsp:nvSpPr>
        <dsp:cNvPr id="0" name=""/>
        <dsp:cNvSpPr/>
      </dsp:nvSpPr>
      <dsp:spPr>
        <a:xfrm>
          <a:off x="6938195" y="2894740"/>
          <a:ext cx="2476271" cy="1238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LÓGICA GENERAL O FORML</a:t>
          </a:r>
          <a:endParaRPr lang="es-ES" sz="2600" kern="1200" dirty="0"/>
        </a:p>
      </dsp:txBody>
      <dsp:txXfrm>
        <a:off x="6974459" y="2931004"/>
        <a:ext cx="2403743" cy="1165607"/>
      </dsp:txXfrm>
    </dsp:sp>
    <dsp:sp modelId="{D16A5953-3DEE-488A-9673-E434D63DE5DF}">
      <dsp:nvSpPr>
        <dsp:cNvPr id="0" name=""/>
        <dsp:cNvSpPr/>
      </dsp:nvSpPr>
      <dsp:spPr>
        <a:xfrm rot="2142401">
          <a:off x="5833033" y="4561815"/>
          <a:ext cx="1219815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219815" y="1988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412445" y="4551205"/>
        <a:ext cx="60990" cy="60990"/>
      </dsp:txXfrm>
    </dsp:sp>
    <dsp:sp modelId="{3A31957F-07F5-46B5-A333-83E5CA6CF854}">
      <dsp:nvSpPr>
        <dsp:cNvPr id="0" name=""/>
        <dsp:cNvSpPr/>
      </dsp:nvSpPr>
      <dsp:spPr>
        <a:xfrm>
          <a:off x="6938195" y="4318596"/>
          <a:ext cx="2476271" cy="1238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LÓGICA ESPECIAL O METODOLÓGICA</a:t>
          </a:r>
          <a:endParaRPr lang="es-ES" sz="2600" kern="1200" dirty="0"/>
        </a:p>
      </dsp:txBody>
      <dsp:txXfrm>
        <a:off x="6974459" y="4354860"/>
        <a:ext cx="2403743" cy="1165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12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669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75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562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90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759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1558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389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675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27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38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059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679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469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274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341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CC0C-314A-461B-BB8D-1F80B5483ED3}" type="datetimeFigureOut">
              <a:rPr lang="es-EC" smtClean="0"/>
              <a:t>9/4/2020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54DE72-9943-41D1-9FA7-53CE0C7D8F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02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48912" y="2200100"/>
            <a:ext cx="6816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 smtClean="0">
                <a:solidFill>
                  <a:srgbClr val="FF0000"/>
                </a:solidFill>
              </a:rPr>
              <a:t>DIVISIÓN </a:t>
            </a:r>
          </a:p>
          <a:p>
            <a:pPr algn="ctr"/>
            <a:endParaRPr lang="es-EC" sz="4800" dirty="0" smtClean="0">
              <a:solidFill>
                <a:srgbClr val="FF0000"/>
              </a:solidFill>
            </a:endParaRPr>
          </a:p>
          <a:p>
            <a:pPr algn="ctr"/>
            <a:r>
              <a:rPr lang="es-EC" sz="4800" dirty="0" smtClean="0">
                <a:solidFill>
                  <a:srgbClr val="FF0000"/>
                </a:solidFill>
              </a:rPr>
              <a:t>DE LA LÓGICA</a:t>
            </a:r>
            <a:endParaRPr lang="es-EC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9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3655906"/>
              </p:ext>
            </p:extLst>
          </p:nvPr>
        </p:nvGraphicFramePr>
        <p:xfrm>
          <a:off x="2032000" y="534572"/>
          <a:ext cx="9419102" cy="560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97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59928" y="1989083"/>
            <a:ext cx="6022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 smtClean="0">
                <a:solidFill>
                  <a:srgbClr val="FF0000"/>
                </a:solidFill>
              </a:rPr>
              <a:t>LA LÓGICA POR SU CONTENIDO</a:t>
            </a:r>
            <a:endParaRPr lang="es-EC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8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51710" y="803564"/>
            <a:ext cx="8063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LÓGICA NATURAL</a:t>
            </a:r>
          </a:p>
          <a:p>
            <a:pPr algn="ctr"/>
            <a:endParaRPr lang="es-EC" dirty="0" smtClean="0">
              <a:solidFill>
                <a:srgbClr val="FF0000"/>
              </a:solidFill>
            </a:endParaRPr>
          </a:p>
          <a:p>
            <a:r>
              <a:rPr lang="es-EC" dirty="0" smtClean="0"/>
              <a:t>Es la actuación racional, juzgada procedente y acertada; interviene la razón humana en forma espontanea  y natural, orientándonos a  una acción correcta.</a:t>
            </a:r>
          </a:p>
          <a:p>
            <a:endParaRPr lang="es-EC" dirty="0"/>
          </a:p>
          <a:p>
            <a:r>
              <a:rPr lang="es-EC" dirty="0" smtClean="0">
                <a:solidFill>
                  <a:srgbClr val="FF0000"/>
                </a:solidFill>
              </a:rPr>
              <a:t>Ejemplo. </a:t>
            </a:r>
          </a:p>
          <a:p>
            <a:r>
              <a:rPr lang="es-EC" dirty="0" smtClean="0"/>
              <a:t>Un niño  que se quemó la mano  al ponerla en la candela, no lo vuelve hacer, porque sabe que le hace daño.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5" name="AutoShape 2" descr="Primeros auxilios. Quemadu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019" y="3681602"/>
            <a:ext cx="3048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2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62546" y="858982"/>
            <a:ext cx="8146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LÓGICA FILOSÓFICA</a:t>
            </a:r>
          </a:p>
          <a:p>
            <a:pPr algn="ctr"/>
            <a:endParaRPr lang="es-EC" dirty="0" smtClean="0">
              <a:solidFill>
                <a:srgbClr val="FF0000"/>
              </a:solidFill>
            </a:endParaRPr>
          </a:p>
          <a:p>
            <a:r>
              <a:rPr lang="es-EC" dirty="0" smtClean="0"/>
              <a:t>Nos ayuda a razonar correctamente , evitando equivocaciones y errores . Es la ordenación de la razón que conduce  a los actos humanos a su fin.</a:t>
            </a:r>
          </a:p>
          <a:p>
            <a:endParaRPr lang="es-EC" dirty="0"/>
          </a:p>
          <a:p>
            <a:r>
              <a:rPr lang="es-EC" dirty="0" smtClean="0">
                <a:solidFill>
                  <a:srgbClr val="FF0000"/>
                </a:solidFill>
              </a:rPr>
              <a:t>Ejemplo.</a:t>
            </a:r>
          </a:p>
          <a:p>
            <a:r>
              <a:rPr lang="es-EC" dirty="0" smtClean="0"/>
              <a:t>Si quiero la gloria , debo confiar en mi mismo , persistir en lo que quiero y nunca darme por vencido.</a:t>
            </a:r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5" name="AutoShape 2" descr="Primeros auxilios. Quemadu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41" y="3229349"/>
            <a:ext cx="3826498" cy="21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4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36371" y="2354844"/>
            <a:ext cx="6816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 smtClean="0">
                <a:solidFill>
                  <a:srgbClr val="FF0000"/>
                </a:solidFill>
              </a:rPr>
              <a:t>LA LÓGICA POR EL OBJETO DE ESTUDIO</a:t>
            </a:r>
            <a:endParaRPr lang="es-EC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6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27018" y="401782"/>
            <a:ext cx="82434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LÓGICA GENERAL  O FORMAL</a:t>
            </a:r>
          </a:p>
          <a:p>
            <a:r>
              <a:rPr lang="es-EC" dirty="0" smtClean="0"/>
              <a:t>Estudia los grandes principios que fundamentan el pensamiento, los elementos y las estructuras lógicas: conceptos, juicios y razonamientos.</a:t>
            </a:r>
          </a:p>
          <a:p>
            <a:endParaRPr lang="es-EC" dirty="0" smtClean="0"/>
          </a:p>
          <a:p>
            <a:r>
              <a:rPr lang="es-EC" dirty="0" smtClean="0">
                <a:solidFill>
                  <a:srgbClr val="FF0000"/>
                </a:solidFill>
              </a:rPr>
              <a:t>Ejemplo.</a:t>
            </a:r>
          </a:p>
          <a:p>
            <a:endParaRPr lang="es-EC" dirty="0" smtClean="0"/>
          </a:p>
          <a:p>
            <a:r>
              <a:rPr lang="es-EC" dirty="0" smtClean="0"/>
              <a:t>Concepto      :   Joven</a:t>
            </a:r>
          </a:p>
          <a:p>
            <a:r>
              <a:rPr lang="es-EC" dirty="0" smtClean="0"/>
              <a:t>Juicio            :  La juventud es la fortaleza de la sociedad.</a:t>
            </a:r>
          </a:p>
          <a:p>
            <a:r>
              <a:rPr lang="es-EC" dirty="0" smtClean="0"/>
              <a:t>Razonamiento:  Todo joven necesita ser  orientado,</a:t>
            </a:r>
          </a:p>
          <a:p>
            <a:r>
              <a:rPr lang="es-EC" dirty="0"/>
              <a:t>	 </a:t>
            </a:r>
            <a:r>
              <a:rPr lang="es-EC" dirty="0" smtClean="0"/>
              <a:t>           Usted es un joven,</a:t>
            </a:r>
          </a:p>
          <a:p>
            <a:r>
              <a:rPr lang="es-EC" dirty="0"/>
              <a:t>	 </a:t>
            </a:r>
            <a:r>
              <a:rPr lang="es-EC" dirty="0" smtClean="0"/>
              <a:t>           Usted necesita ser orientado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5" name="AutoShape 2" descr="Primeros auxilios. Quemadu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48" y="4130999"/>
            <a:ext cx="3050598" cy="20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7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62546" y="858982"/>
            <a:ext cx="81326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LÓGICA  ESPECIAL O METODOLÓGICA</a:t>
            </a:r>
          </a:p>
          <a:p>
            <a:pPr algn="ctr"/>
            <a:endParaRPr lang="es-EC" dirty="0" smtClean="0">
              <a:solidFill>
                <a:srgbClr val="FF0000"/>
              </a:solidFill>
            </a:endParaRPr>
          </a:p>
          <a:p>
            <a:r>
              <a:rPr lang="es-EC" dirty="0" smtClean="0"/>
              <a:t>Estudia los métodos del conocimiento considerados en forma general y en forma particular o especial.</a:t>
            </a:r>
          </a:p>
          <a:p>
            <a:endParaRPr lang="es-EC" dirty="0"/>
          </a:p>
          <a:p>
            <a:r>
              <a:rPr lang="es-EC" dirty="0" smtClean="0">
                <a:solidFill>
                  <a:srgbClr val="FF0000"/>
                </a:solidFill>
              </a:rPr>
              <a:t>Ejemplo.</a:t>
            </a:r>
          </a:p>
          <a:p>
            <a:r>
              <a:rPr lang="es-EC" dirty="0" smtClean="0"/>
              <a:t> Métodos de la Matemática, de la Ciencias Naturales y Sociales.</a:t>
            </a:r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5" name="AutoShape 2" descr="Primeros auxilios. Quemadu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500" y="3296549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4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683" y="1068559"/>
            <a:ext cx="2489289" cy="178718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96418" y="534572"/>
            <a:ext cx="233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rgbClr val="FF0000"/>
                </a:solidFill>
              </a:rPr>
              <a:t>TAREA</a:t>
            </a:r>
            <a:endParaRPr lang="es-EC" sz="2400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28800" y="3742006"/>
            <a:ext cx="671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Realice un organizador </a:t>
            </a:r>
            <a:r>
              <a:rPr lang="es-EC" dirty="0" smtClean="0"/>
              <a:t>gráfico </a:t>
            </a:r>
            <a:r>
              <a:rPr lang="es-EC" dirty="0" smtClean="0"/>
              <a:t>sobre la división de la lógica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829116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241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7</cp:revision>
  <dcterms:created xsi:type="dcterms:W3CDTF">2020-04-09T13:01:07Z</dcterms:created>
  <dcterms:modified xsi:type="dcterms:W3CDTF">2020-04-09T15:58:10Z</dcterms:modified>
</cp:coreProperties>
</file>