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139" y="1158829"/>
            <a:ext cx="5923721" cy="2677648"/>
          </a:xfrm>
        </p:spPr>
        <p:txBody>
          <a:bodyPr/>
          <a:lstStyle/>
          <a:p>
            <a:r>
              <a:rPr lang="es-MX" sz="7200" b="1" dirty="0">
                <a:solidFill>
                  <a:srgbClr val="FFC000"/>
                </a:solidFill>
              </a:rPr>
              <a:t>ESTRUCTURA</a:t>
            </a:r>
            <a:endParaRPr lang="es-EC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4" y="2292626"/>
            <a:ext cx="9780104" cy="1954668"/>
          </a:xfrm>
        </p:spPr>
        <p:txBody>
          <a:bodyPr/>
          <a:lstStyle/>
          <a:p>
            <a:pPr algn="just"/>
            <a:r>
              <a:rPr lang="es-MX" sz="2800" b="1" dirty="0">
                <a:solidFill>
                  <a:schemeClr val="bg1"/>
                </a:solidFill>
                <a:latin typeface="RalewayMedium"/>
              </a:rPr>
              <a:t>S</a:t>
            </a:r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e puede decir que es el esqueleto interno de la escultura (generalmente metálico) que soporta el peso de la escultura, facilita su anclaje y define el movimiento en el proceso del modelado de la obra. </a:t>
            </a:r>
            <a:endParaRPr lang="es-EC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El Cuerpo Humano Cuerpo Gordo Hombre Modelo Aislado Renderizado 3d Foto de  stock y más banco de imágenes de Abstracto - iStock">
            <a:extLst>
              <a:ext uri="{FF2B5EF4-FFF2-40B4-BE49-F238E27FC236}">
                <a16:creationId xmlns:a16="http://schemas.microsoft.com/office/drawing/2014/main" id="{5783970C-AA6D-40F8-B057-A9429D1B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56" y="729894"/>
            <a:ext cx="9359488" cy="5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AC9E87A-EDAB-42D7-BDFF-34444751314C}"/>
              </a:ext>
            </a:extLst>
          </p:cNvPr>
          <p:cNvCxnSpPr/>
          <p:nvPr/>
        </p:nvCxnSpPr>
        <p:spPr>
          <a:xfrm>
            <a:off x="2186609" y="1020417"/>
            <a:ext cx="119269" cy="662609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FA33573-CBC1-4D49-9EC7-85B977113CCE}"/>
              </a:ext>
            </a:extLst>
          </p:cNvPr>
          <p:cNvCxnSpPr/>
          <p:nvPr/>
        </p:nvCxnSpPr>
        <p:spPr>
          <a:xfrm flipH="1">
            <a:off x="2186609" y="1683026"/>
            <a:ext cx="119269" cy="1745974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8F618A3-4F0E-4D28-A5DC-9BAF3F974F31}"/>
              </a:ext>
            </a:extLst>
          </p:cNvPr>
          <p:cNvCxnSpPr>
            <a:cxnSpLocks/>
          </p:cNvCxnSpPr>
          <p:nvPr/>
        </p:nvCxnSpPr>
        <p:spPr>
          <a:xfrm flipH="1" flipV="1">
            <a:off x="2186610" y="3429001"/>
            <a:ext cx="119268" cy="22031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B722604-778C-4BB9-B293-19C15E80D838}"/>
              </a:ext>
            </a:extLst>
          </p:cNvPr>
          <p:cNvCxnSpPr/>
          <p:nvPr/>
        </p:nvCxnSpPr>
        <p:spPr>
          <a:xfrm flipV="1">
            <a:off x="1950086" y="5632174"/>
            <a:ext cx="355792" cy="20540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7F18057-1BE4-435B-9E76-D083C12F5B5F}"/>
              </a:ext>
            </a:extLst>
          </p:cNvPr>
          <p:cNvCxnSpPr>
            <a:cxnSpLocks/>
          </p:cNvCxnSpPr>
          <p:nvPr/>
        </p:nvCxnSpPr>
        <p:spPr>
          <a:xfrm>
            <a:off x="4411103" y="3259897"/>
            <a:ext cx="637977" cy="1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15DA9B-36D6-40C4-BC95-8C5620D71AA5}"/>
              </a:ext>
            </a:extLst>
          </p:cNvPr>
          <p:cNvCxnSpPr>
            <a:cxnSpLocks/>
          </p:cNvCxnSpPr>
          <p:nvPr/>
        </p:nvCxnSpPr>
        <p:spPr>
          <a:xfrm>
            <a:off x="4147930" y="1842052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272BD47-8F83-4024-8C47-8CE4A2E92532}"/>
              </a:ext>
            </a:extLst>
          </p:cNvPr>
          <p:cNvCxnSpPr/>
          <p:nvPr/>
        </p:nvCxnSpPr>
        <p:spPr>
          <a:xfrm flipV="1">
            <a:off x="4717774" y="1020417"/>
            <a:ext cx="0" cy="22396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89A4E87-5087-4EF2-BE3F-4246DC690890}"/>
              </a:ext>
            </a:extLst>
          </p:cNvPr>
          <p:cNvCxnSpPr/>
          <p:nvPr/>
        </p:nvCxnSpPr>
        <p:spPr>
          <a:xfrm flipV="1">
            <a:off x="3048000" y="1842052"/>
            <a:ext cx="1099930" cy="954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EDF28D6-8082-4D28-A27F-AB80A939B03A}"/>
              </a:ext>
            </a:extLst>
          </p:cNvPr>
          <p:cNvCxnSpPr>
            <a:cxnSpLocks/>
          </p:cNvCxnSpPr>
          <p:nvPr/>
        </p:nvCxnSpPr>
        <p:spPr>
          <a:xfrm>
            <a:off x="5314122" y="1842052"/>
            <a:ext cx="1171809" cy="9540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8B9E958-9A20-486D-B657-0A93DF594263}"/>
              </a:ext>
            </a:extLst>
          </p:cNvPr>
          <p:cNvCxnSpPr>
            <a:cxnSpLocks/>
          </p:cNvCxnSpPr>
          <p:nvPr/>
        </p:nvCxnSpPr>
        <p:spPr>
          <a:xfrm flipV="1">
            <a:off x="4147930" y="3292429"/>
            <a:ext cx="263173" cy="23787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D4C906D-3432-4416-8F18-AEC0A738E939}"/>
              </a:ext>
            </a:extLst>
          </p:cNvPr>
          <p:cNvCxnSpPr>
            <a:cxnSpLocks/>
          </p:cNvCxnSpPr>
          <p:nvPr/>
        </p:nvCxnSpPr>
        <p:spPr>
          <a:xfrm flipH="1" flipV="1">
            <a:off x="5049080" y="3260036"/>
            <a:ext cx="291546" cy="25343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E356E31-D862-4B23-BE93-5854797A7EBD}"/>
              </a:ext>
            </a:extLst>
          </p:cNvPr>
          <p:cNvCxnSpPr>
            <a:cxnSpLocks/>
          </p:cNvCxnSpPr>
          <p:nvPr/>
        </p:nvCxnSpPr>
        <p:spPr>
          <a:xfrm>
            <a:off x="8430255" y="3259897"/>
            <a:ext cx="63797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61F9AAE-D22C-4533-9FEF-B250E16E248D}"/>
              </a:ext>
            </a:extLst>
          </p:cNvPr>
          <p:cNvCxnSpPr>
            <a:cxnSpLocks/>
          </p:cNvCxnSpPr>
          <p:nvPr/>
        </p:nvCxnSpPr>
        <p:spPr>
          <a:xfrm>
            <a:off x="8167082" y="1841914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1BD4B866-43C7-4E4A-973B-6E57D27A1B76}"/>
              </a:ext>
            </a:extLst>
          </p:cNvPr>
          <p:cNvCxnSpPr/>
          <p:nvPr/>
        </p:nvCxnSpPr>
        <p:spPr>
          <a:xfrm flipV="1">
            <a:off x="8736926" y="1020279"/>
            <a:ext cx="0" cy="22396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CE40380-26EA-4BCC-BFBF-3BEDD7A66C9E}"/>
              </a:ext>
            </a:extLst>
          </p:cNvPr>
          <p:cNvCxnSpPr>
            <a:cxnSpLocks/>
          </p:cNvCxnSpPr>
          <p:nvPr/>
        </p:nvCxnSpPr>
        <p:spPr>
          <a:xfrm flipV="1">
            <a:off x="6934631" y="1841915"/>
            <a:ext cx="1232451" cy="8662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70B884F-E170-4919-8C36-037837635D16}"/>
              </a:ext>
            </a:extLst>
          </p:cNvPr>
          <p:cNvCxnSpPr>
            <a:cxnSpLocks/>
          </p:cNvCxnSpPr>
          <p:nvPr/>
        </p:nvCxnSpPr>
        <p:spPr>
          <a:xfrm>
            <a:off x="9333274" y="1841914"/>
            <a:ext cx="1137670" cy="954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3F29086-3C14-4D16-8E3B-B4C6FC979929}"/>
              </a:ext>
            </a:extLst>
          </p:cNvPr>
          <p:cNvCxnSpPr>
            <a:cxnSpLocks/>
          </p:cNvCxnSpPr>
          <p:nvPr/>
        </p:nvCxnSpPr>
        <p:spPr>
          <a:xfrm flipV="1">
            <a:off x="8083828" y="3292292"/>
            <a:ext cx="346427" cy="23398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5869C28-E271-44BF-A97F-A306F621F8AB}"/>
              </a:ext>
            </a:extLst>
          </p:cNvPr>
          <p:cNvCxnSpPr>
            <a:cxnSpLocks/>
          </p:cNvCxnSpPr>
          <p:nvPr/>
        </p:nvCxnSpPr>
        <p:spPr>
          <a:xfrm flipH="1" flipV="1">
            <a:off x="9068232" y="3259899"/>
            <a:ext cx="202525" cy="2453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3CDFBAB-CFC3-422E-AFFF-0560D6741A43}"/>
              </a:ext>
            </a:extLst>
          </p:cNvPr>
          <p:cNvCxnSpPr>
            <a:cxnSpLocks/>
          </p:cNvCxnSpPr>
          <p:nvPr/>
        </p:nvCxnSpPr>
        <p:spPr>
          <a:xfrm flipV="1">
            <a:off x="3915080" y="5653839"/>
            <a:ext cx="180923" cy="10919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5DCE265-CFFF-4DD5-ABE3-46DD62DDDBDA}"/>
              </a:ext>
            </a:extLst>
          </p:cNvPr>
          <p:cNvCxnSpPr>
            <a:cxnSpLocks/>
          </p:cNvCxnSpPr>
          <p:nvPr/>
        </p:nvCxnSpPr>
        <p:spPr>
          <a:xfrm flipV="1">
            <a:off x="5355644" y="5763031"/>
            <a:ext cx="153515" cy="3132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2C0E76A-CCD3-4A1B-8AC3-7D68FE1D58A0}"/>
              </a:ext>
            </a:extLst>
          </p:cNvPr>
          <p:cNvCxnSpPr>
            <a:cxnSpLocks/>
          </p:cNvCxnSpPr>
          <p:nvPr/>
        </p:nvCxnSpPr>
        <p:spPr>
          <a:xfrm flipV="1">
            <a:off x="7880289" y="5647075"/>
            <a:ext cx="177896" cy="13162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6BE95787-167D-4C8E-A754-80AC06BFCDB8}"/>
              </a:ext>
            </a:extLst>
          </p:cNvPr>
          <p:cNvCxnSpPr>
            <a:cxnSpLocks/>
          </p:cNvCxnSpPr>
          <p:nvPr/>
        </p:nvCxnSpPr>
        <p:spPr>
          <a:xfrm flipV="1">
            <a:off x="1890451" y="5511636"/>
            <a:ext cx="355792" cy="405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40E586C6-FF2A-4210-854E-170EC8709614}"/>
              </a:ext>
            </a:extLst>
          </p:cNvPr>
          <p:cNvCxnSpPr>
            <a:cxnSpLocks/>
          </p:cNvCxnSpPr>
          <p:nvPr/>
        </p:nvCxnSpPr>
        <p:spPr>
          <a:xfrm flipH="1" flipV="1">
            <a:off x="9270757" y="5647075"/>
            <a:ext cx="257554" cy="19050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6" name="Conector recto 2075">
            <a:extLst>
              <a:ext uri="{FF2B5EF4-FFF2-40B4-BE49-F238E27FC236}">
                <a16:creationId xmlns:a16="http://schemas.microsoft.com/office/drawing/2014/main" id="{273EAD62-4831-4732-86F1-62C7FD57BB6D}"/>
              </a:ext>
            </a:extLst>
          </p:cNvPr>
          <p:cNvCxnSpPr/>
          <p:nvPr/>
        </p:nvCxnSpPr>
        <p:spPr>
          <a:xfrm>
            <a:off x="1950086" y="55116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E860A81-4547-414B-AD3F-E2E2ADF46D11}"/>
              </a:ext>
            </a:extLst>
          </p:cNvPr>
          <p:cNvCxnSpPr/>
          <p:nvPr/>
        </p:nvCxnSpPr>
        <p:spPr>
          <a:xfrm>
            <a:off x="2102486" y="56640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F8FA9AC4-3D14-44F0-BE3C-9D33D963F0C2}"/>
              </a:ext>
            </a:extLst>
          </p:cNvPr>
          <p:cNvCxnSpPr/>
          <p:nvPr/>
        </p:nvCxnSpPr>
        <p:spPr>
          <a:xfrm>
            <a:off x="2254886" y="58164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D09C003E-8712-4BAE-B620-193D5341D2EC}"/>
              </a:ext>
            </a:extLst>
          </p:cNvPr>
          <p:cNvCxnSpPr/>
          <p:nvPr/>
        </p:nvCxnSpPr>
        <p:spPr>
          <a:xfrm>
            <a:off x="2407286" y="59688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FCFEF41E-D214-4DD2-998A-CB7C7ACC6336}"/>
              </a:ext>
            </a:extLst>
          </p:cNvPr>
          <p:cNvCxnSpPr>
            <a:cxnSpLocks/>
          </p:cNvCxnSpPr>
          <p:nvPr/>
        </p:nvCxnSpPr>
        <p:spPr>
          <a:xfrm flipH="1" flipV="1">
            <a:off x="1823308" y="6102486"/>
            <a:ext cx="1164263" cy="150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9E0D4A5E-E29B-4ADE-B453-D06EBE6C6029}"/>
              </a:ext>
            </a:extLst>
          </p:cNvPr>
          <p:cNvCxnSpPr>
            <a:cxnSpLocks/>
          </p:cNvCxnSpPr>
          <p:nvPr/>
        </p:nvCxnSpPr>
        <p:spPr>
          <a:xfrm flipH="1" flipV="1">
            <a:off x="2521854" y="5475065"/>
            <a:ext cx="458824" cy="605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29A0C055-D550-4586-AFB1-49D2606AE0A5}"/>
              </a:ext>
            </a:extLst>
          </p:cNvPr>
          <p:cNvCxnSpPr>
            <a:cxnSpLocks/>
          </p:cNvCxnSpPr>
          <p:nvPr/>
        </p:nvCxnSpPr>
        <p:spPr>
          <a:xfrm flipH="1" flipV="1">
            <a:off x="1754618" y="5511637"/>
            <a:ext cx="76198" cy="5908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3563806-E5C1-430E-BFB5-EBA1144C0BEE}"/>
              </a:ext>
            </a:extLst>
          </p:cNvPr>
          <p:cNvCxnSpPr>
            <a:cxnSpLocks/>
          </p:cNvCxnSpPr>
          <p:nvPr/>
        </p:nvCxnSpPr>
        <p:spPr>
          <a:xfrm flipH="1" flipV="1">
            <a:off x="5734519" y="5647075"/>
            <a:ext cx="155996" cy="3479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87063A2D-9654-4FFF-B585-60C96529D621}"/>
              </a:ext>
            </a:extLst>
          </p:cNvPr>
          <p:cNvCxnSpPr>
            <a:cxnSpLocks/>
          </p:cNvCxnSpPr>
          <p:nvPr/>
        </p:nvCxnSpPr>
        <p:spPr>
          <a:xfrm flipV="1">
            <a:off x="3643911" y="5606589"/>
            <a:ext cx="117941" cy="403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0F2D8486-82C7-4329-8F20-9C75DBDC614C}"/>
              </a:ext>
            </a:extLst>
          </p:cNvPr>
          <p:cNvCxnSpPr>
            <a:cxnSpLocks/>
          </p:cNvCxnSpPr>
          <p:nvPr/>
        </p:nvCxnSpPr>
        <p:spPr>
          <a:xfrm>
            <a:off x="3776870" y="5606589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AA40299-BC2C-414C-9966-AB0863903150}"/>
              </a:ext>
            </a:extLst>
          </p:cNvPr>
          <p:cNvCxnSpPr>
            <a:cxnSpLocks/>
          </p:cNvCxnSpPr>
          <p:nvPr/>
        </p:nvCxnSpPr>
        <p:spPr>
          <a:xfrm flipV="1">
            <a:off x="3636911" y="6010018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131B37BF-D72A-4831-8717-0EE914DA48C2}"/>
              </a:ext>
            </a:extLst>
          </p:cNvPr>
          <p:cNvCxnSpPr>
            <a:cxnSpLocks/>
          </p:cNvCxnSpPr>
          <p:nvPr/>
        </p:nvCxnSpPr>
        <p:spPr>
          <a:xfrm flipH="1" flipV="1">
            <a:off x="9624858" y="5558748"/>
            <a:ext cx="155996" cy="3479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71AF66D0-18CE-408D-9DA0-EBCBD4063D89}"/>
              </a:ext>
            </a:extLst>
          </p:cNvPr>
          <p:cNvCxnSpPr>
            <a:cxnSpLocks/>
          </p:cNvCxnSpPr>
          <p:nvPr/>
        </p:nvCxnSpPr>
        <p:spPr>
          <a:xfrm flipV="1">
            <a:off x="7534250" y="5518262"/>
            <a:ext cx="117941" cy="403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CD286CE4-A027-4A31-8F65-49CCBB910798}"/>
              </a:ext>
            </a:extLst>
          </p:cNvPr>
          <p:cNvCxnSpPr>
            <a:cxnSpLocks/>
          </p:cNvCxnSpPr>
          <p:nvPr/>
        </p:nvCxnSpPr>
        <p:spPr>
          <a:xfrm>
            <a:off x="7667209" y="5518262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4F5DD28C-C6F6-4328-A2EC-C11CD8B6F47E}"/>
              </a:ext>
            </a:extLst>
          </p:cNvPr>
          <p:cNvCxnSpPr>
            <a:cxnSpLocks/>
          </p:cNvCxnSpPr>
          <p:nvPr/>
        </p:nvCxnSpPr>
        <p:spPr>
          <a:xfrm flipV="1">
            <a:off x="7527250" y="5921691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8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100+ mejores imágenes de Poses modelos masculino en 2020 | anatomía,  desnudos masculinos, figuras humanas">
            <a:extLst>
              <a:ext uri="{FF2B5EF4-FFF2-40B4-BE49-F238E27FC236}">
                <a16:creationId xmlns:a16="http://schemas.microsoft.com/office/drawing/2014/main" id="{1779253A-12D4-46B7-86F6-AC149A79B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60" y="535056"/>
            <a:ext cx="3697287" cy="5768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DE0C584-AEE5-441D-A684-85DFD850EFC2}"/>
              </a:ext>
            </a:extLst>
          </p:cNvPr>
          <p:cNvCxnSpPr/>
          <p:nvPr/>
        </p:nvCxnSpPr>
        <p:spPr>
          <a:xfrm flipH="1" flipV="1">
            <a:off x="6096000" y="3273287"/>
            <a:ext cx="1285461" cy="2372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F7ADB6-65F8-4F5E-8236-09C0E5E9A676}"/>
              </a:ext>
            </a:extLst>
          </p:cNvPr>
          <p:cNvCxnSpPr>
            <a:cxnSpLocks/>
          </p:cNvCxnSpPr>
          <p:nvPr/>
        </p:nvCxnSpPr>
        <p:spPr>
          <a:xfrm flipV="1">
            <a:off x="6095999" y="3273287"/>
            <a:ext cx="1144666" cy="22607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9D8F95A-44D7-4C60-B118-97452805BFD7}"/>
              </a:ext>
            </a:extLst>
          </p:cNvPr>
          <p:cNvCxnSpPr/>
          <p:nvPr/>
        </p:nvCxnSpPr>
        <p:spPr>
          <a:xfrm>
            <a:off x="6095999" y="3273287"/>
            <a:ext cx="114466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7344FB2-5AE7-4D2E-BFD8-3753BDF889FE}"/>
              </a:ext>
            </a:extLst>
          </p:cNvPr>
          <p:cNvCxnSpPr>
            <a:cxnSpLocks/>
          </p:cNvCxnSpPr>
          <p:nvPr/>
        </p:nvCxnSpPr>
        <p:spPr>
          <a:xfrm flipV="1">
            <a:off x="4731026" y="3273286"/>
            <a:ext cx="1364973" cy="291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A323B56-C408-430B-A61B-8B873FEFED48}"/>
              </a:ext>
            </a:extLst>
          </p:cNvPr>
          <p:cNvCxnSpPr>
            <a:cxnSpLocks/>
          </p:cNvCxnSpPr>
          <p:nvPr/>
        </p:nvCxnSpPr>
        <p:spPr>
          <a:xfrm flipV="1">
            <a:off x="6268278" y="2898514"/>
            <a:ext cx="505312" cy="1044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19B0C80-C35D-48DD-AD13-FF822A05294C}"/>
              </a:ext>
            </a:extLst>
          </p:cNvPr>
          <p:cNvCxnSpPr>
            <a:cxnSpLocks/>
          </p:cNvCxnSpPr>
          <p:nvPr/>
        </p:nvCxnSpPr>
        <p:spPr>
          <a:xfrm flipH="1" flipV="1">
            <a:off x="4681380" y="3568747"/>
            <a:ext cx="1421246" cy="14849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448BB0-7D48-4390-A364-EFE4DFE17402}"/>
              </a:ext>
            </a:extLst>
          </p:cNvPr>
          <p:cNvCxnSpPr>
            <a:cxnSpLocks/>
          </p:cNvCxnSpPr>
          <p:nvPr/>
        </p:nvCxnSpPr>
        <p:spPr>
          <a:xfrm flipV="1">
            <a:off x="5976730" y="1697572"/>
            <a:ext cx="1444486" cy="65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04BECD-504C-499B-ABF9-497B74094BB0}"/>
              </a:ext>
            </a:extLst>
          </p:cNvPr>
          <p:cNvCxnSpPr>
            <a:cxnSpLocks/>
          </p:cNvCxnSpPr>
          <p:nvPr/>
        </p:nvCxnSpPr>
        <p:spPr>
          <a:xfrm flipV="1">
            <a:off x="6268278" y="3664255"/>
            <a:ext cx="255156" cy="23515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8E9809D-6F8A-4253-8AE8-756C5E051BF5}"/>
              </a:ext>
            </a:extLst>
          </p:cNvPr>
          <p:cNvCxnSpPr>
            <a:cxnSpLocks/>
          </p:cNvCxnSpPr>
          <p:nvPr/>
        </p:nvCxnSpPr>
        <p:spPr>
          <a:xfrm flipV="1">
            <a:off x="6523434" y="3273286"/>
            <a:ext cx="629462" cy="3909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8EE9AEB-BCBD-475D-8181-9782587A48E7}"/>
              </a:ext>
            </a:extLst>
          </p:cNvPr>
          <p:cNvCxnSpPr>
            <a:cxnSpLocks/>
          </p:cNvCxnSpPr>
          <p:nvPr/>
        </p:nvCxnSpPr>
        <p:spPr>
          <a:xfrm flipV="1">
            <a:off x="6780995" y="2042813"/>
            <a:ext cx="0" cy="8557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E3C3D5A-248C-4265-8A91-1CFC425AEA39}"/>
              </a:ext>
            </a:extLst>
          </p:cNvPr>
          <p:cNvCxnSpPr>
            <a:cxnSpLocks/>
          </p:cNvCxnSpPr>
          <p:nvPr/>
        </p:nvCxnSpPr>
        <p:spPr>
          <a:xfrm flipH="1" flipV="1">
            <a:off x="5976730" y="1704124"/>
            <a:ext cx="291548" cy="13048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1CF4486-638F-418D-8DCA-D30D05D5AC79}"/>
              </a:ext>
            </a:extLst>
          </p:cNvPr>
          <p:cNvCxnSpPr>
            <a:cxnSpLocks/>
          </p:cNvCxnSpPr>
          <p:nvPr/>
        </p:nvCxnSpPr>
        <p:spPr>
          <a:xfrm flipV="1">
            <a:off x="6016486" y="2976063"/>
            <a:ext cx="1245671" cy="521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C387EE0-0662-4C8A-9717-08CCB847E653}"/>
              </a:ext>
            </a:extLst>
          </p:cNvPr>
          <p:cNvCxnSpPr>
            <a:cxnSpLocks/>
          </p:cNvCxnSpPr>
          <p:nvPr/>
        </p:nvCxnSpPr>
        <p:spPr>
          <a:xfrm flipH="1">
            <a:off x="7301913" y="1697573"/>
            <a:ext cx="119303" cy="12784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B2FCE5F-B831-4CC5-9E84-487C358DC6E3}"/>
              </a:ext>
            </a:extLst>
          </p:cNvPr>
          <p:cNvCxnSpPr>
            <a:cxnSpLocks/>
          </p:cNvCxnSpPr>
          <p:nvPr/>
        </p:nvCxnSpPr>
        <p:spPr>
          <a:xfrm flipV="1">
            <a:off x="5956834" y="5078515"/>
            <a:ext cx="139165" cy="633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54FA30E-62C5-4F34-BD22-6C645EA882CC}"/>
              </a:ext>
            </a:extLst>
          </p:cNvPr>
          <p:cNvCxnSpPr>
            <a:cxnSpLocks/>
          </p:cNvCxnSpPr>
          <p:nvPr/>
        </p:nvCxnSpPr>
        <p:spPr>
          <a:xfrm flipH="1">
            <a:off x="6668332" y="856204"/>
            <a:ext cx="17830" cy="2458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7FB7C78-3595-4027-BB2A-F7518F4FBA69}"/>
              </a:ext>
            </a:extLst>
          </p:cNvPr>
          <p:cNvCxnSpPr>
            <a:cxnSpLocks/>
          </p:cNvCxnSpPr>
          <p:nvPr/>
        </p:nvCxnSpPr>
        <p:spPr>
          <a:xfrm flipV="1">
            <a:off x="7030445" y="5380035"/>
            <a:ext cx="708825" cy="841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4754173-A403-48E3-9EA2-3A31F0BF01CB}"/>
              </a:ext>
            </a:extLst>
          </p:cNvPr>
          <p:cNvCxnSpPr>
            <a:cxnSpLocks/>
          </p:cNvCxnSpPr>
          <p:nvPr/>
        </p:nvCxnSpPr>
        <p:spPr>
          <a:xfrm flipV="1">
            <a:off x="4731026" y="5380035"/>
            <a:ext cx="964206" cy="8166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BAB9EB7-CAB3-4E31-A593-A73606440450}"/>
              </a:ext>
            </a:extLst>
          </p:cNvPr>
          <p:cNvCxnSpPr>
            <a:cxnSpLocks/>
          </p:cNvCxnSpPr>
          <p:nvPr/>
        </p:nvCxnSpPr>
        <p:spPr>
          <a:xfrm>
            <a:off x="5695232" y="5380035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F54D616-3815-4F7E-8E34-EE13D33DD93A}"/>
              </a:ext>
            </a:extLst>
          </p:cNvPr>
          <p:cNvCxnSpPr>
            <a:cxnSpLocks/>
          </p:cNvCxnSpPr>
          <p:nvPr/>
        </p:nvCxnSpPr>
        <p:spPr>
          <a:xfrm flipV="1">
            <a:off x="4752330" y="6246395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Vestidos de Noche para Gorditas Cortos">
            <a:extLst>
              <a:ext uri="{FF2B5EF4-FFF2-40B4-BE49-F238E27FC236}">
                <a16:creationId xmlns:a16="http://schemas.microsoft.com/office/drawing/2014/main" id="{B5A58152-2791-406B-946D-8F0476C47F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1" y="1106770"/>
            <a:ext cx="4119963" cy="464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barefoot-rats | Action pose reference, Male pose reference, Human poses  reference">
            <a:extLst>
              <a:ext uri="{FF2B5EF4-FFF2-40B4-BE49-F238E27FC236}">
                <a16:creationId xmlns:a16="http://schemas.microsoft.com/office/drawing/2014/main" id="{FC604319-833E-478D-AABF-BD9405FB5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24" y="1106770"/>
            <a:ext cx="3711285" cy="4644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71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OMO HACER ESTRUCTURAS PARA LA ESCULTURA">
            <a:extLst>
              <a:ext uri="{FF2B5EF4-FFF2-40B4-BE49-F238E27FC236}">
                <a16:creationId xmlns:a16="http://schemas.microsoft.com/office/drawing/2014/main" id="{91B4E430-BEDF-4258-B90E-73AA802D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2" y="36989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O HACER ESTRUCTURAS PARA LA ESCULTURA | Esculturas de alambre, Escultura  de alambre, Como hacer una escultura">
            <a:extLst>
              <a:ext uri="{FF2B5EF4-FFF2-40B4-BE49-F238E27FC236}">
                <a16:creationId xmlns:a16="http://schemas.microsoft.com/office/drawing/2014/main" id="{2ADD6A2B-7415-4CDD-B67F-50B8D73A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9" y="10672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 blog artistico: Escultura de alambre">
            <a:extLst>
              <a:ext uri="{FF2B5EF4-FFF2-40B4-BE49-F238E27FC236}">
                <a16:creationId xmlns:a16="http://schemas.microsoft.com/office/drawing/2014/main" id="{35D8F919-6751-48BA-AAF9-D75E4556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7" y="578706"/>
            <a:ext cx="3845830" cy="51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e">
            <a:extLst>
              <a:ext uri="{FF2B5EF4-FFF2-40B4-BE49-F238E27FC236}">
                <a16:creationId xmlns:a16="http://schemas.microsoft.com/office/drawing/2014/main" id="{5EBFBBD2-0582-4CBD-9286-CE362357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75" y="875265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{5921AF47-545D-44C9-9A57-1B0AF7041C70}tf02900722</Template>
  <TotalTime>219</TotalTime>
  <Words>44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Poppins</vt:lpstr>
      <vt:lpstr>RalewayMedium</vt:lpstr>
      <vt:lpstr>Wingdings 3</vt:lpstr>
      <vt:lpstr>Sala de reuniones Ion</vt:lpstr>
      <vt:lpstr>ESTRUCTURA</vt:lpstr>
      <vt:lpstr>Se puede decir que es el esqueleto interno de la escultura (generalmente metálico) que soporta el peso de la escultura, facilita su anclaje y define el movimiento en el proceso del modelado de la obra.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ARTÍSTICO</dc:title>
  <dc:creator>Byron Leonardo Obregón Vite</dc:creator>
  <cp:lastModifiedBy>Byron Leonardo Obregón Vite</cp:lastModifiedBy>
  <cp:revision>17</cp:revision>
  <dcterms:created xsi:type="dcterms:W3CDTF">2020-12-06T02:00:39Z</dcterms:created>
  <dcterms:modified xsi:type="dcterms:W3CDTF">2020-12-06T16:22:02Z</dcterms:modified>
</cp:coreProperties>
</file>