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Garantías constitucionales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/>
              <a:t>Marco legal para la Comunicación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7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Derechos</a:t>
            </a:r>
            <a:r>
              <a:rPr lang="es-MX" dirty="0"/>
              <a:t> : Lo que tienes por el solo hecho de ser persona (vida, expresión, privacidad, etc</a:t>
            </a:r>
            <a:r>
              <a:rPr lang="es-MX" dirty="0" smtClean="0"/>
              <a:t>.).</a:t>
            </a:r>
          </a:p>
          <a:p>
            <a:endParaRPr lang="es-MX" dirty="0"/>
          </a:p>
          <a:p>
            <a:r>
              <a:rPr lang="es-MX" b="1" dirty="0"/>
              <a:t>Garantías</a:t>
            </a:r>
            <a:r>
              <a:rPr lang="es-MX" dirty="0"/>
              <a:t> : Herramientas para hacer valer esos derechos cuando son amenazados o vulnerados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Ejemplos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107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7375" y="157294"/>
            <a:ext cx="10456877" cy="1485900"/>
          </a:xfrm>
        </p:spPr>
        <p:txBody>
          <a:bodyPr>
            <a:normAutofit fontScale="90000"/>
          </a:bodyPr>
          <a:lstStyle/>
          <a:p>
            <a:r>
              <a:rPr lang="es-MX" dirty="0"/>
              <a:t>“La libertad de expresión no es un privilegio de los periodistas; es un derecho de todos”. – Corte Interamericana de Derechos Humanos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71600" y="3338036"/>
            <a:ext cx="985398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tanto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las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garantías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Constitucionales</a:t>
            </a:r>
            <a:r>
              <a:rPr kumimoji="0" lang="en-US" alt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 </a:t>
            </a: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instrumentos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legales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 </a:t>
            </a: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judiciales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que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permiten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proteger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restituir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 </a:t>
            </a:r>
            <a:r>
              <a:rPr kumimoji="0" lang="en-US" alt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reclamar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derechos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constitucionales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cuando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sido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vulnerados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en-US" alt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Título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III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Constitución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del Ecuador (2008)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dedica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capítulo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especial a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garantías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en-US" alt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Título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III - </a:t>
            </a:r>
            <a:r>
              <a:rPr kumimoji="0" lang="en-US" alt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Capítulo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Segundo: </a:t>
            </a:r>
            <a:r>
              <a:rPr kumimoji="0" lang="en-US" alt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Garantías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constitucionales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 Art . 86 al 94 )</a:t>
            </a:r>
          </a:p>
        </p:txBody>
      </p:sp>
    </p:spTree>
    <p:extLst>
      <p:ext uri="{BB962C8B-B14F-4D97-AF65-F5344CB8AC3E}">
        <p14:creationId xmlns:p14="http://schemas.microsoft.com/office/powerpoint/2010/main" val="362580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garantías constitucionales en el Ecuador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1. Acción de protección (Art. 88)</a:t>
            </a:r>
          </a:p>
          <a:p>
            <a:r>
              <a:rPr lang="es-MX" dirty="0"/>
              <a:t>Para la </a:t>
            </a:r>
            <a:r>
              <a:rPr lang="es-MX" b="1" dirty="0"/>
              <a:t>vulneración de derechos constitucionales</a:t>
            </a:r>
            <a:r>
              <a:rPr lang="es-MX" dirty="0"/>
              <a:t> , incluidos los de libertad de expresión o acceso a la información.</a:t>
            </a:r>
          </a:p>
          <a:p>
            <a:r>
              <a:rPr lang="es-MX" b="1" dirty="0"/>
              <a:t>2. Acción de hábeas corpus (Art. 89)</a:t>
            </a:r>
          </a:p>
          <a:p>
            <a:r>
              <a:rPr lang="es-MX" dirty="0"/>
              <a:t>Protege la </a:t>
            </a:r>
            <a:r>
              <a:rPr lang="es-MX" b="1" dirty="0"/>
              <a:t>libertad física y la integridad</a:t>
            </a:r>
            <a:r>
              <a:rPr lang="es-MX" dirty="0"/>
              <a:t> .</a:t>
            </a:r>
          </a:p>
          <a:p>
            <a:r>
              <a:rPr lang="es-MX" b="1" dirty="0"/>
              <a:t>3. Acción de acceso a la información pública (Art. 91)</a:t>
            </a:r>
          </a:p>
          <a:p>
            <a:r>
              <a:rPr lang="es-MX" dirty="0"/>
              <a:t>Para exigir el </a:t>
            </a:r>
            <a:r>
              <a:rPr lang="es-MX" b="1" dirty="0"/>
              <a:t>acceso a información</a:t>
            </a:r>
            <a:r>
              <a:rPr lang="es-MX" dirty="0"/>
              <a:t> que debe ser pública.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22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4. Acción de hábeas data (Art. 92)</a:t>
            </a:r>
          </a:p>
          <a:p>
            <a:r>
              <a:rPr lang="es-MX" dirty="0"/>
              <a:t>Protege el </a:t>
            </a:r>
            <a:r>
              <a:rPr lang="es-MX" b="1" dirty="0"/>
              <a:t>acceso, corrección, eliminación o actualización</a:t>
            </a:r>
            <a:r>
              <a:rPr lang="es-MX" dirty="0"/>
              <a:t> de datos personales.</a:t>
            </a:r>
          </a:p>
          <a:p>
            <a:r>
              <a:rPr lang="es-MX" b="1" dirty="0"/>
              <a:t>5. Acción por incumplimiento (Art. 93)</a:t>
            </a:r>
          </a:p>
          <a:p>
            <a:r>
              <a:rPr lang="es-MX" dirty="0"/>
              <a:t>Para </a:t>
            </a:r>
            <a:r>
              <a:rPr lang="es-MX" b="1" dirty="0"/>
              <a:t>obligar a cumplir sentencias</a:t>
            </a:r>
            <a:r>
              <a:rPr lang="es-MX" dirty="0"/>
              <a:t> o normas constitucionales que han sido ignoradas.</a:t>
            </a:r>
          </a:p>
          <a:p>
            <a:r>
              <a:rPr lang="es-MX" b="1" dirty="0"/>
              <a:t>6. Acción extraordinaria de protección (Art. 94)</a:t>
            </a:r>
          </a:p>
          <a:p>
            <a:r>
              <a:rPr lang="es-MX" dirty="0"/>
              <a:t>Se presenta ante la </a:t>
            </a:r>
            <a:r>
              <a:rPr lang="es-MX" b="1" dirty="0"/>
              <a:t>Corte Constitucional</a:t>
            </a:r>
            <a:r>
              <a:rPr lang="es-MX" dirty="0"/>
              <a:t> si una sentencia judicial vulnera derechos constitucionales.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20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Muchas gracias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5173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48</TotalTime>
  <Words>264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Garantías constitucionales </vt:lpstr>
      <vt:lpstr>Presentación de PowerPoint</vt:lpstr>
      <vt:lpstr>“La libertad de expresión no es un privilegio de los periodistas; es un derecho de todos”. – Corte Interamericana de Derechos Humanos</vt:lpstr>
      <vt:lpstr>Tipos de garantías constitucionales en el Ecuador</vt:lpstr>
      <vt:lpstr>Presentación de PowerPoint</vt:lpstr>
      <vt:lpstr>Muchas 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Garantías constitucionales</dc:title>
  <dc:creator>BASANTESR</dc:creator>
  <cp:lastModifiedBy>BASANTESR</cp:lastModifiedBy>
  <cp:revision>3</cp:revision>
  <dcterms:created xsi:type="dcterms:W3CDTF">2025-04-15T21:20:09Z</dcterms:created>
  <dcterms:modified xsi:type="dcterms:W3CDTF">2025-04-15T22:08:46Z</dcterms:modified>
</cp:coreProperties>
</file>