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59" r:id="rId6"/>
    <p:sldId id="261" r:id="rId7"/>
    <p:sldId id="260" r:id="rId8"/>
    <p:sldId id="262" r:id="rId9"/>
    <p:sldId id="263" r:id="rId10"/>
    <p:sldId id="269" r:id="rId11"/>
    <p:sldId id="270" r:id="rId12"/>
    <p:sldId id="264" r:id="rId13"/>
    <p:sldId id="265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3" autoAdjust="0"/>
    <p:restoredTop sz="94660"/>
  </p:normalViewPr>
  <p:slideViewPr>
    <p:cSldViewPr snapToGrid="0">
      <p:cViewPr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899316-D569-499B-9507-734AFFD2C9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8489BD4-9FED-4C9C-B46A-A782CA47A6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4C3831-0868-48B5-AC4E-FF0A41D17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14B71-8370-4F17-B9D1-E8DA7E1CA07B}" type="datetimeFigureOut">
              <a:rPr lang="es-MX" smtClean="0"/>
              <a:t>17/03/2025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F46E90-0DD4-4256-9017-4291C98E4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08D505-54C6-43B7-B7AD-AAA94BC05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4DA4-5E10-430E-9DD6-D432F36AA8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7815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4E7DFA-F6E5-460F-964D-17645ABB6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5DA432F-BBCF-4E86-B70F-91C9C6A401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95E2EC-838B-418A-8222-11D774ABF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14B71-8370-4F17-B9D1-E8DA7E1CA07B}" type="datetimeFigureOut">
              <a:rPr lang="es-MX" smtClean="0"/>
              <a:t>17/03/2025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217CDE-A2A5-47DC-8AFA-50731C095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5E2B66-6A6F-4BAD-8B41-89A8040AB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4DA4-5E10-430E-9DD6-D432F36AA8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0301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F9157CE-2ECA-438B-B0CF-D1C083ECFD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3870F23-4F3B-4BF5-9BF8-D848CCBAF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4BF1ED-31B2-47E9-A1B0-96BE2C9AD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14B71-8370-4F17-B9D1-E8DA7E1CA07B}" type="datetimeFigureOut">
              <a:rPr lang="es-MX" smtClean="0"/>
              <a:t>17/03/2025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7C413B-2E80-4AC8-ACDE-8C988EBE9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00ABC4-BFD4-4E2E-95D7-5142AD3A2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4DA4-5E10-430E-9DD6-D432F36AA8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5261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791C70-E678-448F-B642-5E2450991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FE7FD5-C414-488C-908E-A68C525B3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22914B-E1F1-415B-808A-ABD8AC7A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14B71-8370-4F17-B9D1-E8DA7E1CA07B}" type="datetimeFigureOut">
              <a:rPr lang="es-MX" smtClean="0"/>
              <a:t>17/03/2025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9F0A4F-30CD-47AB-9D8F-4A8459598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68EA5D-8D3E-4FC5-8F78-C264EA134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4DA4-5E10-430E-9DD6-D432F36AA8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2909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B741BE-CDF8-46B9-BA39-EEC3620F6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89DE39-3CDE-4CA3-83B2-1EA605801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96F3E9-269B-498E-A58F-13C82398E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14B71-8370-4F17-B9D1-E8DA7E1CA07B}" type="datetimeFigureOut">
              <a:rPr lang="es-MX" smtClean="0"/>
              <a:t>17/03/2025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78D21F-F013-4AE2-B3DD-50B8ECF38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8D880B-3D1F-415F-AB2B-ED713BFF4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4DA4-5E10-430E-9DD6-D432F36AA8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4400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D6C4E7-ACC1-41A3-9972-EAFF98A99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D36AAC-CB11-45C1-A019-AB5819A9D9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4A32DC-471B-43A1-A4BB-9F8B25F7C8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1F4FD57-45E8-4FA0-93A5-34F8CA11C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14B71-8370-4F17-B9D1-E8DA7E1CA07B}" type="datetimeFigureOut">
              <a:rPr lang="es-MX" smtClean="0"/>
              <a:t>17/03/2025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40F3A73-E00E-4096-AB06-2B1840CFE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8DAB435-BC6C-40BA-B0E0-92F23E803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4DA4-5E10-430E-9DD6-D432F36AA8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7110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35C071-5EF8-49EF-8855-DE8E09499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0DE333A-1A8B-4063-891A-BFCD313A0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8DCDC81-8170-418E-B1D0-D8ADCDA7C6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A0B84CF-7E42-47E4-BC6A-95A2C594B9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25B6187-435F-446A-A8B2-31AE2C73C9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4F18B97-376D-41A9-9D1B-B6564B528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14B71-8370-4F17-B9D1-E8DA7E1CA07B}" type="datetimeFigureOut">
              <a:rPr lang="es-MX" smtClean="0"/>
              <a:t>17/03/2025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A5FBCD0-C76D-43F6-88C7-44973CE58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6CFA950-D85E-4F83-A870-9F2EB883A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4DA4-5E10-430E-9DD6-D432F36AA8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6287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A48FC8-234A-467F-A7B2-5ED0D8977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D10CEF1-8C43-4DA4-AA81-CE2AABA76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14B71-8370-4F17-B9D1-E8DA7E1CA07B}" type="datetimeFigureOut">
              <a:rPr lang="es-MX" smtClean="0"/>
              <a:t>17/03/2025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67DB153-FE63-49C5-BF41-1A0AF8CD5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5C44AC7-D9AF-4479-B88A-4827DAC8B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4DA4-5E10-430E-9DD6-D432F36AA8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6280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BD49E17-1E57-4767-820B-52EB93111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14B71-8370-4F17-B9D1-E8DA7E1CA07B}" type="datetimeFigureOut">
              <a:rPr lang="es-MX" smtClean="0"/>
              <a:t>17/03/2025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8220B90-4164-4630-8CD6-3DC9E5302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577289F-B423-4392-B0DE-2D95EFAE2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4DA4-5E10-430E-9DD6-D432F36AA8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7676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31E22F-61CC-450B-AF1A-7EFB74EA4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D88197-9328-47DF-B5FC-F4EBE44F0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533DE7E-6B0B-4669-8FE2-0C89687B2B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2470DF-F221-41B8-95F3-525404B4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14B71-8370-4F17-B9D1-E8DA7E1CA07B}" type="datetimeFigureOut">
              <a:rPr lang="es-MX" smtClean="0"/>
              <a:t>17/03/2025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B52780-F243-45DE-BBFF-1A7C46542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52A88E6-F1BE-4D60-86FB-F20784054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4DA4-5E10-430E-9DD6-D432F36AA8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08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EA4412-6B97-47FC-A071-0C7868FE8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E68D5B7-E290-4851-A4B4-8B4273EB8F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88006FF-8253-4AFF-A003-80E83B8D52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ED4B76-3407-4299-96C2-1F86467B4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14B71-8370-4F17-B9D1-E8DA7E1CA07B}" type="datetimeFigureOut">
              <a:rPr lang="es-MX" smtClean="0"/>
              <a:t>17/03/2025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0372CF1-45C3-4867-9329-328B7B589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A21C90-BA90-4C77-AB13-350EBC650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4DA4-5E10-430E-9DD6-D432F36AA8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7078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1FFF323-F72E-40A6-B2B8-DE7E1B03D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D4109E-AFF9-4FDA-9DE3-3A324066F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25886F-CB61-4811-BA4B-77AD7D82C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14B71-8370-4F17-B9D1-E8DA7E1CA07B}" type="datetimeFigureOut">
              <a:rPr lang="es-MX" smtClean="0"/>
              <a:t>17/03/2025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6D8508-42C6-4F66-A43E-73BFA68014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5DB259-0C8D-4034-A151-772D36F859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04DA4-5E10-430E-9DD6-D432F36AA8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7768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Subtítulo 2">
            <a:extLst>
              <a:ext uri="{FF2B5EF4-FFF2-40B4-BE49-F238E27FC236}">
                <a16:creationId xmlns:a16="http://schemas.microsoft.com/office/drawing/2014/main" id="{1C56A34E-F646-4335-92D2-A83FB6A197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05100" y="4165152"/>
            <a:ext cx="6724649" cy="682079"/>
          </a:xfrm>
        </p:spPr>
        <p:txBody>
          <a:bodyPr>
            <a:normAutofit/>
          </a:bodyPr>
          <a:lstStyle/>
          <a:p>
            <a:r>
              <a:rPr lang="es-ES" dirty="0" err="1">
                <a:solidFill>
                  <a:schemeClr val="tx2"/>
                </a:solidFill>
              </a:rPr>
              <a:t>Ps</a:t>
            </a:r>
            <a:r>
              <a:rPr lang="es-ES" dirty="0">
                <a:solidFill>
                  <a:schemeClr val="tx2"/>
                </a:solidFill>
              </a:rPr>
              <a:t>. Cl. Francisco Andramuño </a:t>
            </a:r>
            <a:r>
              <a:rPr lang="es-ES" dirty="0" err="1">
                <a:solidFill>
                  <a:schemeClr val="tx2"/>
                </a:solidFill>
              </a:rPr>
              <a:t>Msc</a:t>
            </a:r>
            <a:r>
              <a:rPr lang="es-ES" dirty="0">
                <a:solidFill>
                  <a:schemeClr val="tx2"/>
                </a:solidFill>
              </a:rPr>
              <a:t>.</a:t>
            </a:r>
            <a:endParaRPr lang="es-MX" dirty="0">
              <a:solidFill>
                <a:schemeClr val="tx2"/>
              </a:solidFill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9A92CF1E-209B-4399-980E-1172B8BE7E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/>
          <a:lstStyle/>
          <a:p>
            <a:r>
              <a:rPr lang="es-ES" dirty="0"/>
              <a:t>HABILIDADES BLANDAS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5963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16F58E6-21D7-48DD-96AC-BD916997E4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07705" cy="6428935"/>
          </a:xfrm>
        </p:spPr>
      </p:pic>
    </p:spTree>
    <p:extLst>
      <p:ext uri="{BB962C8B-B14F-4D97-AF65-F5344CB8AC3E}">
        <p14:creationId xmlns:p14="http://schemas.microsoft.com/office/powerpoint/2010/main" val="4093710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06ACE02-3C00-4016-A822-BA4797C337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323298" cy="7005711"/>
          </a:xfrm>
        </p:spPr>
      </p:pic>
    </p:spTree>
    <p:extLst>
      <p:ext uri="{BB962C8B-B14F-4D97-AF65-F5344CB8AC3E}">
        <p14:creationId xmlns:p14="http://schemas.microsoft.com/office/powerpoint/2010/main" val="3773273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FAF27119-0D70-4439-AEB3-AD6A4AAC5A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137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5C7940-E3E2-43D4-A8C8-BE982C795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928390" y="-751303"/>
            <a:ext cx="24399004" cy="7391254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 </a:t>
            </a:r>
            <a:endParaRPr lang="es-MX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AA44FEAA-7AE0-44CF-B2C8-2FBAFCA72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1999" cy="736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007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BC066F5E-618B-46DD-89C3-00C1795EC4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51578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58C0D0-701B-46F3-B509-8382454C2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 </a:t>
            </a: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2D8D236-5BBA-4451-83C2-F94E20EC7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49"/>
            <a:ext cx="12192000" cy="681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249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514E157-5F42-4ACE-8DE8-5D510B8EDA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127" y="182879"/>
            <a:ext cx="9144995" cy="6281995"/>
          </a:xfrm>
        </p:spPr>
      </p:pic>
    </p:spTree>
    <p:extLst>
      <p:ext uri="{BB962C8B-B14F-4D97-AF65-F5344CB8AC3E}">
        <p14:creationId xmlns:p14="http://schemas.microsoft.com/office/powerpoint/2010/main" val="1699353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3C827F-8008-4E63-9494-063882C74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INDICE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15BE58-D425-436B-916F-6AA86F2BAB6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es-ES" dirty="0"/>
              <a:t>Inteligencia emocional.</a:t>
            </a:r>
            <a:endParaRPr lang="es-MX" dirty="0"/>
          </a:p>
          <a:p>
            <a:pPr algn="just"/>
            <a:r>
              <a:rPr lang="es-MX" dirty="0"/>
              <a:t>Autocuidado.</a:t>
            </a:r>
          </a:p>
          <a:p>
            <a:pPr algn="just"/>
            <a:r>
              <a:rPr lang="es-MX" dirty="0"/>
              <a:t>Solución de conflictos.</a:t>
            </a:r>
          </a:p>
          <a:p>
            <a:pPr algn="just"/>
            <a:r>
              <a:rPr lang="es-MX" dirty="0"/>
              <a:t> Pensamiento Critico.</a:t>
            </a:r>
          </a:p>
          <a:p>
            <a:pPr algn="just"/>
            <a:r>
              <a:rPr lang="es-MX" dirty="0"/>
              <a:t>Autocontrol </a:t>
            </a:r>
          </a:p>
          <a:p>
            <a:endParaRPr lang="es-ES" dirty="0"/>
          </a:p>
        </p:txBody>
      </p:sp>
      <p:pic>
        <p:nvPicPr>
          <p:cNvPr id="1026" name="Picture 2" descr="La escasez de habilidades blandas en el mercado laboral | Guido Cattaneo">
            <a:extLst>
              <a:ext uri="{FF2B5EF4-FFF2-40B4-BE49-F238E27FC236}">
                <a16:creationId xmlns:a16="http://schemas.microsoft.com/office/drawing/2014/main" id="{85117E7A-26A1-405D-98BF-7D9FAA7481F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508" y="1690688"/>
            <a:ext cx="5181600" cy="371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319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0D5AF125-F101-4B15-B8F1-B33A3D28A7AF}"/>
              </a:ext>
            </a:extLst>
          </p:cNvPr>
          <p:cNvSpPr/>
          <p:nvPr/>
        </p:nvSpPr>
        <p:spPr>
          <a:xfrm>
            <a:off x="3180521" y="88674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dirty="0"/>
              <a:t>Sólo se puede ver correctamente con el corazón; lo esencial permanece invisible para el ojo. Antoine de Saint-Exupéry, El principito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B75E2DF2-9203-4E7D-B5F6-234C596F0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80521" y="2014330"/>
            <a:ext cx="6430204" cy="411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334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D31617AA-9899-47B4-8A4B-0966088B3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¿Qué son las Emocional?</a:t>
            </a:r>
            <a:endParaRPr lang="es-MX" b="1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1BD50A9-4C89-4D0D-A73B-690948B160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fontAlgn="base"/>
            <a:r>
              <a:rPr lang="es-ES" dirty="0"/>
              <a:t>Son fenómenos psicofisiológicos que representan aquellas sensaciones y sentimientos que posee el ser humano al relacionarse con sus semejantes y con el medio en general. </a:t>
            </a:r>
          </a:p>
          <a:p>
            <a:pPr marL="0" indent="0" algn="just" fontAlgn="base">
              <a:buNone/>
            </a:pPr>
            <a:r>
              <a:rPr lang="es-ES" dirty="0"/>
              <a:t>• Psicológicamente: Alteran nuestra atención, hacen subir de rango ciertas conductas como respuesta y activan redes relevantes en la memoria.</a:t>
            </a:r>
          </a:p>
          <a:p>
            <a:pPr marL="0" indent="0" algn="just" fontAlgn="base">
              <a:buNone/>
            </a:pPr>
            <a:r>
              <a:rPr lang="es-ES" dirty="0"/>
              <a:t>• Fisiológicamente: Organizan respuesta rápidamente, como las expresiones faciales, músculos, voz y sistema endocrino.</a:t>
            </a:r>
          </a:p>
          <a:p>
            <a:pPr marL="0" indent="0" algn="just" fontAlgn="base">
              <a:buNone/>
            </a:pPr>
            <a:r>
              <a:rPr lang="es-ES" dirty="0"/>
              <a:t>• Conductualmente: Sirven para establecer nuestra posición con respecto a nuestro entorno, impulsándonos hacia personas y objetos.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1961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abes qué sientes? El poder de nombrar tus emociones – Carlos Morales –  Psicólogo Clínico">
            <a:extLst>
              <a:ext uri="{FF2B5EF4-FFF2-40B4-BE49-F238E27FC236}">
                <a16:creationId xmlns:a16="http://schemas.microsoft.com/office/drawing/2014/main" id="{C0274E0E-903F-4BBF-B2C6-D12633724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52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F0B5E5A8-7113-47F4-AD53-E78D1A3C9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EL DESAFÍO DE ARISTÓTELES </a:t>
            </a:r>
            <a:br>
              <a:rPr lang="es-ES" b="1" dirty="0"/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26FF75-A9ED-47E1-8EF8-4E4E1B9A1C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ES" dirty="0"/>
              <a:t>Cualquiera puede enfadarse, eso es algo muy sencillo. Pero enfadarse con la persona adecuada, en el grado exacto, en el momento oportuno. Con el propósito justo y del modo correcto, eso, ciertamente, no resulta tan sencillo. (Aristóteles, Ética a Nicómaco.)</a:t>
            </a:r>
            <a:endParaRPr lang="es-MX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5199805-436A-447D-B2FF-8EAF6E51D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89652" y="1690688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 </a:t>
            </a:r>
            <a:endParaRPr lang="es-MX" dirty="0"/>
          </a:p>
        </p:txBody>
      </p:sp>
      <p:pic>
        <p:nvPicPr>
          <p:cNvPr id="3076" name="Picture 4" descr="Aristóteles en el Diccionario soviético de filosofía">
            <a:extLst>
              <a:ext uri="{FF2B5EF4-FFF2-40B4-BE49-F238E27FC236}">
                <a16:creationId xmlns:a16="http://schemas.microsoft.com/office/drawing/2014/main" id="{6D5F9E5F-F534-4E27-B5D9-0C6F325EF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231" y="2289969"/>
            <a:ext cx="28575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575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7056C-B37C-4F0F-9354-DC984541D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INTELIGENCIA EMOCIONAL </a:t>
            </a:r>
            <a:br>
              <a:rPr lang="es-ES" b="1" dirty="0"/>
            </a:br>
            <a:r>
              <a:rPr lang="es-ES" b="1" dirty="0"/>
              <a:t>CONTROL DE EMOCIONES </a:t>
            </a:r>
            <a:endParaRPr lang="es-MX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855365-FC7B-4729-A367-7A54C1A8D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/>
              <a:t>Se debe entender por IE</a:t>
            </a:r>
            <a:r>
              <a:rPr lang="es-ES" dirty="0"/>
              <a:t>: “la capacidad de conocer, controlar y regular las emociones de uno mismo y utilizarlas como guía del pensamiento y de acción “Salovey“</a:t>
            </a:r>
          </a:p>
        </p:txBody>
      </p:sp>
      <p:pic>
        <p:nvPicPr>
          <p:cNvPr id="4098" name="Picture 2" descr="Qué es la inteligencia emocional y cómo aplicarla en el trabajo? -  ChVmpionMind">
            <a:extLst>
              <a:ext uri="{FF2B5EF4-FFF2-40B4-BE49-F238E27FC236}">
                <a16:creationId xmlns:a16="http://schemas.microsoft.com/office/drawing/2014/main" id="{60853E4D-6664-4C0A-8F1C-30A95FE2C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37" y="3063875"/>
            <a:ext cx="902652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291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E9CF7C-DA16-4336-9BD4-AF1E14319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INTELIGENCIA EMOCIONAL </a:t>
            </a:r>
            <a:endParaRPr lang="es-MX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1E5DB7-F117-4410-8987-C4DB3E0C2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fontAlgn="base"/>
            <a:r>
              <a:rPr lang="es-ES" dirty="0"/>
              <a:t>La Inteligencia Emocional comprende varios factores de carácter emocional como son: El conocimiento de las propias emociones  El control de las mismas</a:t>
            </a:r>
          </a:p>
          <a:p>
            <a:pPr fontAlgn="base"/>
            <a:r>
              <a:rPr lang="es-ES" dirty="0"/>
              <a:t>La motivación </a:t>
            </a:r>
          </a:p>
          <a:p>
            <a:pPr fontAlgn="base"/>
            <a:r>
              <a:rPr lang="es-ES" dirty="0"/>
              <a:t>La empatía</a:t>
            </a:r>
          </a:p>
          <a:p>
            <a:pPr fontAlgn="base"/>
            <a:r>
              <a:rPr lang="es-ES" dirty="0"/>
              <a:t>Autoestima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04964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D32DF53D-CC16-4063-A18C-453B55572C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37" y="281354"/>
            <a:ext cx="11409483" cy="6400800"/>
          </a:xfrm>
        </p:spPr>
      </p:pic>
    </p:spTree>
    <p:extLst>
      <p:ext uri="{BB962C8B-B14F-4D97-AF65-F5344CB8AC3E}">
        <p14:creationId xmlns:p14="http://schemas.microsoft.com/office/powerpoint/2010/main" val="32579975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271</Words>
  <Application>Microsoft Office PowerPoint</Application>
  <PresentationFormat>Panorámica</PresentationFormat>
  <Paragraphs>26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de Office</vt:lpstr>
      <vt:lpstr>HABILIDADES BLANDAS </vt:lpstr>
      <vt:lpstr>INDICE</vt:lpstr>
      <vt:lpstr>Presentación de PowerPoint</vt:lpstr>
      <vt:lpstr>¿Qué son las Emocional?</vt:lpstr>
      <vt:lpstr>Presentación de PowerPoint</vt:lpstr>
      <vt:lpstr>EL DESAFÍO DE ARISTÓTELES  </vt:lpstr>
      <vt:lpstr>INTELIGENCIA EMOCIONAL  CONTROL DE EMOCIONES </vt:lpstr>
      <vt:lpstr>INTELIGENCIA EMOCIONAL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HABILIDADES BLANDAS</dc:title>
  <dc:creator>Francisco Felipe Andramuño Bermeo</dc:creator>
  <cp:lastModifiedBy>Francisco Felipe Andramuño Bermeo</cp:lastModifiedBy>
  <cp:revision>9</cp:revision>
  <dcterms:created xsi:type="dcterms:W3CDTF">2025-03-17T10:49:14Z</dcterms:created>
  <dcterms:modified xsi:type="dcterms:W3CDTF">2025-03-17T21:24:05Z</dcterms:modified>
</cp:coreProperties>
</file>