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ebm" ContentType="video/webm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9" r:id="rId3"/>
    <p:sldId id="257" r:id="rId4"/>
    <p:sldId id="277" r:id="rId5"/>
    <p:sldId id="270" r:id="rId6"/>
    <p:sldId id="272" r:id="rId7"/>
    <p:sldId id="268" r:id="rId8"/>
    <p:sldId id="273" r:id="rId9"/>
    <p:sldId id="263" r:id="rId10"/>
    <p:sldId id="266" r:id="rId11"/>
    <p:sldId id="280" r:id="rId12"/>
    <p:sldId id="282" r:id="rId13"/>
    <p:sldId id="281" r:id="rId14"/>
    <p:sldId id="284" r:id="rId15"/>
    <p:sldId id="283" r:id="rId16"/>
    <p:sldId id="286" r:id="rId17"/>
    <p:sldId id="288" r:id="rId18"/>
    <p:sldId id="287" r:id="rId19"/>
    <p:sldId id="290" r:id="rId20"/>
    <p:sldId id="291" r:id="rId21"/>
    <p:sldId id="274" r:id="rId22"/>
    <p:sldId id="259" r:id="rId2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94"/>
  </p:normalViewPr>
  <p:slideViewPr>
    <p:cSldViewPr snapToGrid="0">
      <p:cViewPr varScale="1">
        <p:scale>
          <a:sx n="71" d="100"/>
          <a:sy n="71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A577ED-995C-4D1E-A4E2-606908F7467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728FC01F-7D32-465F-BEB9-0655B1C16E8B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600" dirty="0"/>
            <a:t>Moodle</a:t>
          </a:r>
        </a:p>
        <a:p>
          <a:endParaRPr lang="es-ES" sz="1600" dirty="0"/>
        </a:p>
        <a:p>
          <a:endParaRPr lang="en-US" sz="1600" dirty="0"/>
        </a:p>
      </dgm:t>
    </dgm:pt>
    <dgm:pt modelId="{0D8D6FF6-05C5-497E-975F-16E1BA09F474}" type="parTrans" cxnId="{71E1A586-2A16-4075-B58F-10DB18D1D765}">
      <dgm:prSet/>
      <dgm:spPr/>
      <dgm:t>
        <a:bodyPr/>
        <a:lstStyle/>
        <a:p>
          <a:endParaRPr lang="es-ES" sz="1600"/>
        </a:p>
      </dgm:t>
    </dgm:pt>
    <dgm:pt modelId="{789B8506-D619-4215-9CEC-BA26ADDF6027}" type="sibTrans" cxnId="{71E1A586-2A16-4075-B58F-10DB18D1D765}">
      <dgm:prSet/>
      <dgm:spPr/>
      <dgm:t>
        <a:bodyPr/>
        <a:lstStyle/>
        <a:p>
          <a:endParaRPr lang="es-ES" sz="1600"/>
        </a:p>
      </dgm:t>
    </dgm:pt>
    <dgm:pt modelId="{F43FD0DE-59FC-4EDE-B328-87AC6CED642C}">
      <dgm:prSet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s-EC" sz="1600" dirty="0"/>
            <a:t>Correo institucional: </a:t>
          </a:r>
        </a:p>
        <a:p>
          <a:endParaRPr lang="es-EC" sz="1600" dirty="0"/>
        </a:p>
        <a:p>
          <a:r>
            <a:rPr lang="en-US" sz="1600" dirty="0"/>
            <a:t> </a:t>
          </a:r>
        </a:p>
      </dgm:t>
    </dgm:pt>
    <dgm:pt modelId="{D1DFAF0E-4B6E-4950-AB08-00D0A3BF867E}" type="parTrans" cxnId="{2D91D055-5294-4ACE-A059-1DCBBA98B3B7}">
      <dgm:prSet/>
      <dgm:spPr/>
      <dgm:t>
        <a:bodyPr/>
        <a:lstStyle/>
        <a:p>
          <a:endParaRPr lang="es-ES" sz="1600"/>
        </a:p>
      </dgm:t>
    </dgm:pt>
    <dgm:pt modelId="{D09C9FEC-6921-445B-B17D-4E088CAD3A6A}" type="sibTrans" cxnId="{2D91D055-5294-4ACE-A059-1DCBBA98B3B7}">
      <dgm:prSet/>
      <dgm:spPr/>
      <dgm:t>
        <a:bodyPr/>
        <a:lstStyle/>
        <a:p>
          <a:endParaRPr lang="es-ES" sz="1600"/>
        </a:p>
      </dgm:t>
    </dgm:pt>
    <dgm:pt modelId="{3CE879D0-C549-4300-9067-BED5F04B69A0}">
      <dgm:prSet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s-ES" sz="1600" dirty="0"/>
            <a:t>Ingreso al correo</a:t>
          </a:r>
          <a:r>
            <a:rPr lang="en-US" sz="1600" dirty="0"/>
            <a:t> </a:t>
          </a:r>
          <a:r>
            <a:rPr lang="en-US" sz="1600" dirty="0" err="1"/>
            <a:t>institucional</a:t>
          </a:r>
          <a:endParaRPr lang="en-US" sz="1600" dirty="0"/>
        </a:p>
      </dgm:t>
    </dgm:pt>
    <dgm:pt modelId="{2440A47A-303E-40D0-9D3F-78EE19B6D587}" type="parTrans" cxnId="{70A39952-85A0-41F1-A708-2D8EAE73ADAA}">
      <dgm:prSet/>
      <dgm:spPr/>
      <dgm:t>
        <a:bodyPr/>
        <a:lstStyle/>
        <a:p>
          <a:endParaRPr lang="es-ES" sz="1600"/>
        </a:p>
      </dgm:t>
    </dgm:pt>
    <dgm:pt modelId="{0775DD77-D2DA-49A9-BAB1-93A4F97F6D57}" type="sibTrans" cxnId="{70A39952-85A0-41F1-A708-2D8EAE73ADAA}">
      <dgm:prSet/>
      <dgm:spPr/>
      <dgm:t>
        <a:bodyPr/>
        <a:lstStyle/>
        <a:p>
          <a:endParaRPr lang="es-ES" sz="1600"/>
        </a:p>
      </dgm:t>
    </dgm:pt>
    <dgm:pt modelId="{3F614440-9E56-4295-8C14-7CB0BFBEA124}">
      <dgm:prSet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s-EC" sz="1600" dirty="0"/>
            <a:t>SICOA: </a:t>
          </a:r>
          <a:r>
            <a:rPr lang="en-US" sz="1600" dirty="0"/>
            <a:t> </a:t>
          </a:r>
        </a:p>
        <a:p>
          <a:endParaRPr lang="es-ES" sz="1600" dirty="0"/>
        </a:p>
        <a:p>
          <a:endParaRPr lang="en-US" sz="1600" dirty="0"/>
        </a:p>
      </dgm:t>
    </dgm:pt>
    <dgm:pt modelId="{BDC92D08-D589-4F6C-B258-7AD8A1A00410}" type="parTrans" cxnId="{51979DD8-194A-4F2B-ACA1-FE1E9C9BE2FD}">
      <dgm:prSet/>
      <dgm:spPr/>
      <dgm:t>
        <a:bodyPr/>
        <a:lstStyle/>
        <a:p>
          <a:endParaRPr lang="es-ES" sz="1600"/>
        </a:p>
      </dgm:t>
    </dgm:pt>
    <dgm:pt modelId="{1A4570D3-802E-4EEB-AD58-4BFF4F06D4AC}" type="sibTrans" cxnId="{51979DD8-194A-4F2B-ACA1-FE1E9C9BE2FD}">
      <dgm:prSet/>
      <dgm:spPr/>
      <dgm:t>
        <a:bodyPr/>
        <a:lstStyle/>
        <a:p>
          <a:endParaRPr lang="es-ES" sz="1600"/>
        </a:p>
      </dgm:t>
    </dgm:pt>
    <dgm:pt modelId="{58FAE1BA-E449-4469-8585-E137C0E087E8}">
      <dgm:prSet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s-ES" sz="1600" dirty="0"/>
            <a:t>Guía Rápida para el Acceso al Sistema</a:t>
          </a:r>
          <a:endParaRPr lang="en-US" sz="1600" dirty="0"/>
        </a:p>
      </dgm:t>
    </dgm:pt>
    <dgm:pt modelId="{E95C1936-6AD1-4ADF-9609-26816B439364}" type="parTrans" cxnId="{4F81A9C6-7EEC-4146-9B77-A8EA0D8C9CEB}">
      <dgm:prSet/>
      <dgm:spPr/>
      <dgm:t>
        <a:bodyPr/>
        <a:lstStyle/>
        <a:p>
          <a:endParaRPr lang="es-ES" sz="1600"/>
        </a:p>
      </dgm:t>
    </dgm:pt>
    <dgm:pt modelId="{5C09446F-1ED1-44DA-B4E6-4F3AC3BC9026}" type="sibTrans" cxnId="{4F81A9C6-7EEC-4146-9B77-A8EA0D8C9CEB}">
      <dgm:prSet/>
      <dgm:spPr/>
      <dgm:t>
        <a:bodyPr/>
        <a:lstStyle/>
        <a:p>
          <a:endParaRPr lang="es-ES" sz="1600"/>
        </a:p>
      </dgm:t>
    </dgm:pt>
    <dgm:pt modelId="{B63E19CA-0CD9-49FE-96E0-99DC136B213C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600" dirty="0"/>
            <a:t>Cambio de contraseñas</a:t>
          </a:r>
          <a:endParaRPr lang="en-US" sz="1600" dirty="0"/>
        </a:p>
      </dgm:t>
    </dgm:pt>
    <dgm:pt modelId="{9E723252-5645-4ACE-9DBE-35D392C481B1}" type="parTrans" cxnId="{57E8AE60-810B-4C21-9588-9D56018B650D}">
      <dgm:prSet/>
      <dgm:spPr/>
      <dgm:t>
        <a:bodyPr/>
        <a:lstStyle/>
        <a:p>
          <a:endParaRPr lang="es-ES"/>
        </a:p>
      </dgm:t>
    </dgm:pt>
    <dgm:pt modelId="{0F1FC2F1-89AB-4F4E-A233-FD96F9A8D02C}" type="sibTrans" cxnId="{57E8AE60-810B-4C21-9588-9D56018B650D}">
      <dgm:prSet/>
      <dgm:spPr/>
      <dgm:t>
        <a:bodyPr/>
        <a:lstStyle/>
        <a:p>
          <a:endParaRPr lang="es-ES"/>
        </a:p>
      </dgm:t>
    </dgm:pt>
    <dgm:pt modelId="{4FBA96F8-9119-4C6D-9A7C-5A905C7F512E}">
      <dgm:prSet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sz="1600" dirty="0"/>
            <a:t>Cambio de </a:t>
          </a:r>
          <a:r>
            <a:rPr lang="en-US" sz="1600" dirty="0" err="1"/>
            <a:t>contraseña</a:t>
          </a:r>
          <a:endParaRPr lang="en-US" sz="1600" dirty="0"/>
        </a:p>
      </dgm:t>
    </dgm:pt>
    <dgm:pt modelId="{4F53B63D-AB87-4335-B08A-97C19D23EC98}" type="parTrans" cxnId="{F782C2BD-BFAB-40D5-9A13-1C2A3EAE7F67}">
      <dgm:prSet/>
      <dgm:spPr/>
      <dgm:t>
        <a:bodyPr/>
        <a:lstStyle/>
        <a:p>
          <a:endParaRPr lang="es-ES"/>
        </a:p>
      </dgm:t>
    </dgm:pt>
    <dgm:pt modelId="{3B2334E9-9880-4E6A-B1AF-D361634B4BF3}" type="sibTrans" cxnId="{F782C2BD-BFAB-40D5-9A13-1C2A3EAE7F67}">
      <dgm:prSet/>
      <dgm:spPr/>
      <dgm:t>
        <a:bodyPr/>
        <a:lstStyle/>
        <a:p>
          <a:endParaRPr lang="es-ES"/>
        </a:p>
      </dgm:t>
    </dgm:pt>
    <dgm:pt modelId="{8B1651AE-9B83-44B7-8FA2-037C17B932F3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600" dirty="0"/>
            <a:t>Ingreso a la plataforma</a:t>
          </a:r>
          <a:endParaRPr lang="en-US" sz="1600" dirty="0"/>
        </a:p>
      </dgm:t>
    </dgm:pt>
    <dgm:pt modelId="{3CB1D5A3-5A9A-4F9E-8C6A-C7B367BF047E}" type="parTrans" cxnId="{F91D818E-1CF0-40FA-BC6E-5FE6C97FF2F1}">
      <dgm:prSet/>
      <dgm:spPr/>
      <dgm:t>
        <a:bodyPr/>
        <a:lstStyle/>
        <a:p>
          <a:endParaRPr lang="es-ES"/>
        </a:p>
      </dgm:t>
    </dgm:pt>
    <dgm:pt modelId="{B5B4CBA1-B3DA-4F4C-8098-71E33209B192}" type="sibTrans" cxnId="{F91D818E-1CF0-40FA-BC6E-5FE6C97FF2F1}">
      <dgm:prSet/>
      <dgm:spPr/>
      <dgm:t>
        <a:bodyPr/>
        <a:lstStyle/>
        <a:p>
          <a:endParaRPr lang="es-ES"/>
        </a:p>
      </dgm:t>
    </dgm:pt>
    <dgm:pt modelId="{A26399D8-17E4-4A12-AA80-02C33E1D784C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600" dirty="0"/>
            <a:t>Registro en la aulas </a:t>
          </a:r>
          <a:r>
            <a:rPr lang="en-US" sz="1600" dirty="0"/>
            <a:t> </a:t>
          </a:r>
        </a:p>
      </dgm:t>
    </dgm:pt>
    <dgm:pt modelId="{CD074015-B28F-4A14-BF5C-273E2B04607E}" type="parTrans" cxnId="{BA42B7B4-F869-470A-8399-1F64F7200712}">
      <dgm:prSet/>
      <dgm:spPr/>
      <dgm:t>
        <a:bodyPr/>
        <a:lstStyle/>
        <a:p>
          <a:endParaRPr lang="es-EC"/>
        </a:p>
      </dgm:t>
    </dgm:pt>
    <dgm:pt modelId="{89A4E3C3-2F91-47F7-997B-5B327430F6CC}" type="sibTrans" cxnId="{BA42B7B4-F869-470A-8399-1F64F7200712}">
      <dgm:prSet/>
      <dgm:spPr/>
      <dgm:t>
        <a:bodyPr/>
        <a:lstStyle/>
        <a:p>
          <a:endParaRPr lang="es-EC"/>
        </a:p>
      </dgm:t>
    </dgm:pt>
    <dgm:pt modelId="{9AC5885D-CE6B-4B0F-94A8-B8F8B50F9CA7}">
      <dgm:prSet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sz="1600" dirty="0" err="1"/>
            <a:t>Almacenamiento</a:t>
          </a:r>
          <a:endParaRPr lang="en-US" sz="1600" dirty="0"/>
        </a:p>
      </dgm:t>
    </dgm:pt>
    <dgm:pt modelId="{FCC7DE62-9D57-4565-986E-B328335B0CE8}" type="parTrans" cxnId="{D6737B17-E1E8-4CB6-B907-D5E921453ECB}">
      <dgm:prSet/>
      <dgm:spPr/>
      <dgm:t>
        <a:bodyPr/>
        <a:lstStyle/>
        <a:p>
          <a:endParaRPr lang="es-EC"/>
        </a:p>
      </dgm:t>
    </dgm:pt>
    <dgm:pt modelId="{30F31902-58A9-4D6A-84F2-4C5764B70470}" type="sibTrans" cxnId="{D6737B17-E1E8-4CB6-B907-D5E921453ECB}">
      <dgm:prSet/>
      <dgm:spPr/>
      <dgm:t>
        <a:bodyPr/>
        <a:lstStyle/>
        <a:p>
          <a:endParaRPr lang="es-EC"/>
        </a:p>
      </dgm:t>
    </dgm:pt>
    <dgm:pt modelId="{A7D372A1-09C4-43FD-ACED-7E56040645BF}">
      <dgm:prSet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s-EC" sz="1600" dirty="0"/>
            <a:t> Recuperación de contraseña</a:t>
          </a:r>
          <a:endParaRPr lang="en-US" sz="1600" dirty="0"/>
        </a:p>
      </dgm:t>
    </dgm:pt>
    <dgm:pt modelId="{E839666D-9E67-436C-9646-AA7170817AAE}" type="parTrans" cxnId="{7EFE2E39-98FC-4A76-AFF4-7B6CA5CC171F}">
      <dgm:prSet/>
      <dgm:spPr/>
      <dgm:t>
        <a:bodyPr/>
        <a:lstStyle/>
        <a:p>
          <a:endParaRPr lang="es-EC"/>
        </a:p>
      </dgm:t>
    </dgm:pt>
    <dgm:pt modelId="{E862DD56-C1FB-49CB-A0D1-F5C326386A43}" type="sibTrans" cxnId="{7EFE2E39-98FC-4A76-AFF4-7B6CA5CC171F}">
      <dgm:prSet/>
      <dgm:spPr/>
      <dgm:t>
        <a:bodyPr/>
        <a:lstStyle/>
        <a:p>
          <a:endParaRPr lang="es-EC"/>
        </a:p>
      </dgm:t>
    </dgm:pt>
    <dgm:pt modelId="{FC697608-DA6D-4DFA-96DF-2D8AF1BDEB32}" type="pres">
      <dgm:prSet presAssocID="{F9A577ED-995C-4D1E-A4E2-606908F74674}" presName="diagram" presStyleCnt="0">
        <dgm:presLayoutVars>
          <dgm:dir/>
          <dgm:resizeHandles val="exact"/>
        </dgm:presLayoutVars>
      </dgm:prSet>
      <dgm:spPr/>
    </dgm:pt>
    <dgm:pt modelId="{01BB8A83-E957-4D0D-95B1-EB64CA067BDE}" type="pres">
      <dgm:prSet presAssocID="{728FC01F-7D32-465F-BEB9-0655B1C16E8B}" presName="node" presStyleLbl="node1" presStyleIdx="0" presStyleCnt="3" custLinFactNeighborX="-8502" custLinFactNeighborY="2902">
        <dgm:presLayoutVars>
          <dgm:bulletEnabled val="1"/>
        </dgm:presLayoutVars>
      </dgm:prSet>
      <dgm:spPr/>
    </dgm:pt>
    <dgm:pt modelId="{E8E5E1FA-EF1D-4D42-BF35-E821670B26C9}" type="pres">
      <dgm:prSet presAssocID="{789B8506-D619-4215-9CEC-BA26ADDF6027}" presName="sibTrans" presStyleCnt="0"/>
      <dgm:spPr/>
    </dgm:pt>
    <dgm:pt modelId="{AF80237A-B7F6-44EA-A71F-F384BFF76088}" type="pres">
      <dgm:prSet presAssocID="{F43FD0DE-59FC-4EDE-B328-87AC6CED642C}" presName="node" presStyleLbl="node1" presStyleIdx="1" presStyleCnt="3" custLinFactNeighborX="-1730" custLinFactNeighborY="-103">
        <dgm:presLayoutVars>
          <dgm:bulletEnabled val="1"/>
        </dgm:presLayoutVars>
      </dgm:prSet>
      <dgm:spPr/>
    </dgm:pt>
    <dgm:pt modelId="{417A003D-3C4F-4D92-8999-ED38B55093CE}" type="pres">
      <dgm:prSet presAssocID="{D09C9FEC-6921-445B-B17D-4E088CAD3A6A}" presName="sibTrans" presStyleCnt="0"/>
      <dgm:spPr/>
    </dgm:pt>
    <dgm:pt modelId="{1355815A-A744-4234-8F67-16BE78706B24}" type="pres">
      <dgm:prSet presAssocID="{3F614440-9E56-4295-8C14-7CB0BFBEA124}" presName="node" presStyleLbl="node1" presStyleIdx="2" presStyleCnt="3" custScaleX="102541" custLinFactNeighborX="27387" custLinFactNeighborY="120">
        <dgm:presLayoutVars>
          <dgm:bulletEnabled val="1"/>
        </dgm:presLayoutVars>
      </dgm:prSet>
      <dgm:spPr/>
    </dgm:pt>
  </dgm:ptLst>
  <dgm:cxnLst>
    <dgm:cxn modelId="{2A951304-6130-41AC-9832-54C76399090B}" type="presOf" srcId="{728FC01F-7D32-465F-BEB9-0655B1C16E8B}" destId="{01BB8A83-E957-4D0D-95B1-EB64CA067BDE}" srcOrd="0" destOrd="0" presId="urn:microsoft.com/office/officeart/2005/8/layout/default"/>
    <dgm:cxn modelId="{D6737B17-E1E8-4CB6-B907-D5E921453ECB}" srcId="{F43FD0DE-59FC-4EDE-B328-87AC6CED642C}" destId="{9AC5885D-CE6B-4B0F-94A8-B8F8B50F9CA7}" srcOrd="2" destOrd="0" parTransId="{FCC7DE62-9D57-4565-986E-B328335B0CE8}" sibTransId="{30F31902-58A9-4D6A-84F2-4C5764B70470}"/>
    <dgm:cxn modelId="{3BE4FB2F-8051-4E52-8E4B-176D2F96774D}" type="presOf" srcId="{4FBA96F8-9119-4C6D-9A7C-5A905C7F512E}" destId="{AF80237A-B7F6-44EA-A71F-F384BFF76088}" srcOrd="0" destOrd="2" presId="urn:microsoft.com/office/officeart/2005/8/layout/default"/>
    <dgm:cxn modelId="{7EFE2E39-98FC-4A76-AFF4-7B6CA5CC171F}" srcId="{3F614440-9E56-4295-8C14-7CB0BFBEA124}" destId="{A7D372A1-09C4-43FD-ACED-7E56040645BF}" srcOrd="1" destOrd="0" parTransId="{E839666D-9E67-436C-9646-AA7170817AAE}" sibTransId="{E862DD56-C1FB-49CB-A0D1-F5C326386A43}"/>
    <dgm:cxn modelId="{57E8AE60-810B-4C21-9588-9D56018B650D}" srcId="{728FC01F-7D32-465F-BEB9-0655B1C16E8B}" destId="{B63E19CA-0CD9-49FE-96E0-99DC136B213C}" srcOrd="1" destOrd="0" parTransId="{9E723252-5645-4ACE-9DBE-35D392C481B1}" sibTransId="{0F1FC2F1-89AB-4F4E-A233-FD96F9A8D02C}"/>
    <dgm:cxn modelId="{8238B96B-0750-4234-A41F-FB61E804AC8E}" type="presOf" srcId="{9AC5885D-CE6B-4B0F-94A8-B8F8B50F9CA7}" destId="{AF80237A-B7F6-44EA-A71F-F384BFF76088}" srcOrd="0" destOrd="3" presId="urn:microsoft.com/office/officeart/2005/8/layout/default"/>
    <dgm:cxn modelId="{C80BFC4F-B880-40C4-823E-2FD267A6800F}" type="presOf" srcId="{B63E19CA-0CD9-49FE-96E0-99DC136B213C}" destId="{01BB8A83-E957-4D0D-95B1-EB64CA067BDE}" srcOrd="0" destOrd="2" presId="urn:microsoft.com/office/officeart/2005/8/layout/default"/>
    <dgm:cxn modelId="{9E635372-4970-40F6-90E4-44DCCE419980}" type="presOf" srcId="{F9A577ED-995C-4D1E-A4E2-606908F74674}" destId="{FC697608-DA6D-4DFA-96DF-2D8AF1BDEB32}" srcOrd="0" destOrd="0" presId="urn:microsoft.com/office/officeart/2005/8/layout/default"/>
    <dgm:cxn modelId="{70A39952-85A0-41F1-A708-2D8EAE73ADAA}" srcId="{F43FD0DE-59FC-4EDE-B328-87AC6CED642C}" destId="{3CE879D0-C549-4300-9067-BED5F04B69A0}" srcOrd="0" destOrd="0" parTransId="{2440A47A-303E-40D0-9D3F-78EE19B6D587}" sibTransId="{0775DD77-D2DA-49A9-BAB1-93A4F97F6D57}"/>
    <dgm:cxn modelId="{2D91D055-5294-4ACE-A059-1DCBBA98B3B7}" srcId="{F9A577ED-995C-4D1E-A4E2-606908F74674}" destId="{F43FD0DE-59FC-4EDE-B328-87AC6CED642C}" srcOrd="1" destOrd="0" parTransId="{D1DFAF0E-4B6E-4950-AB08-00D0A3BF867E}" sibTransId="{D09C9FEC-6921-445B-B17D-4E088CAD3A6A}"/>
    <dgm:cxn modelId="{71E1A586-2A16-4075-B58F-10DB18D1D765}" srcId="{F9A577ED-995C-4D1E-A4E2-606908F74674}" destId="{728FC01F-7D32-465F-BEB9-0655B1C16E8B}" srcOrd="0" destOrd="0" parTransId="{0D8D6FF6-05C5-497E-975F-16E1BA09F474}" sibTransId="{789B8506-D619-4215-9CEC-BA26ADDF6027}"/>
    <dgm:cxn modelId="{F91D818E-1CF0-40FA-BC6E-5FE6C97FF2F1}" srcId="{728FC01F-7D32-465F-BEB9-0655B1C16E8B}" destId="{8B1651AE-9B83-44B7-8FA2-037C17B932F3}" srcOrd="0" destOrd="0" parTransId="{3CB1D5A3-5A9A-4F9E-8C6A-C7B367BF047E}" sibTransId="{B5B4CBA1-B3DA-4F4C-8098-71E33209B192}"/>
    <dgm:cxn modelId="{DC3F9091-4D0B-495A-B46E-B5AE565E2D39}" type="presOf" srcId="{3CE879D0-C549-4300-9067-BED5F04B69A0}" destId="{AF80237A-B7F6-44EA-A71F-F384BFF76088}" srcOrd="0" destOrd="1" presId="urn:microsoft.com/office/officeart/2005/8/layout/default"/>
    <dgm:cxn modelId="{0A64E3B3-7D52-4A42-8576-C708BCB948A5}" type="presOf" srcId="{A7D372A1-09C4-43FD-ACED-7E56040645BF}" destId="{1355815A-A744-4234-8F67-16BE78706B24}" srcOrd="0" destOrd="2" presId="urn:microsoft.com/office/officeart/2005/8/layout/default"/>
    <dgm:cxn modelId="{BA42B7B4-F869-470A-8399-1F64F7200712}" srcId="{728FC01F-7D32-465F-BEB9-0655B1C16E8B}" destId="{A26399D8-17E4-4A12-AA80-02C33E1D784C}" srcOrd="2" destOrd="0" parTransId="{CD074015-B28F-4A14-BF5C-273E2B04607E}" sibTransId="{89A4E3C3-2F91-47F7-997B-5B327430F6CC}"/>
    <dgm:cxn modelId="{713CA9BC-ADE9-4BB6-B199-A7B9D32F8E25}" type="presOf" srcId="{A26399D8-17E4-4A12-AA80-02C33E1D784C}" destId="{01BB8A83-E957-4D0D-95B1-EB64CA067BDE}" srcOrd="0" destOrd="3" presId="urn:microsoft.com/office/officeart/2005/8/layout/default"/>
    <dgm:cxn modelId="{F782C2BD-BFAB-40D5-9A13-1C2A3EAE7F67}" srcId="{F43FD0DE-59FC-4EDE-B328-87AC6CED642C}" destId="{4FBA96F8-9119-4C6D-9A7C-5A905C7F512E}" srcOrd="1" destOrd="0" parTransId="{4F53B63D-AB87-4335-B08A-97C19D23EC98}" sibTransId="{3B2334E9-9880-4E6A-B1AF-D361634B4BF3}"/>
    <dgm:cxn modelId="{654BC6C1-4C3B-4B9B-8EA0-F20A14386156}" type="presOf" srcId="{58FAE1BA-E449-4469-8585-E137C0E087E8}" destId="{1355815A-A744-4234-8F67-16BE78706B24}" srcOrd="0" destOrd="1" presId="urn:microsoft.com/office/officeart/2005/8/layout/default"/>
    <dgm:cxn modelId="{7901BCC3-111B-4D31-9D95-1D7A8353556D}" type="presOf" srcId="{F43FD0DE-59FC-4EDE-B328-87AC6CED642C}" destId="{AF80237A-B7F6-44EA-A71F-F384BFF76088}" srcOrd="0" destOrd="0" presId="urn:microsoft.com/office/officeart/2005/8/layout/default"/>
    <dgm:cxn modelId="{4F81A9C6-7EEC-4146-9B77-A8EA0D8C9CEB}" srcId="{3F614440-9E56-4295-8C14-7CB0BFBEA124}" destId="{58FAE1BA-E449-4469-8585-E137C0E087E8}" srcOrd="0" destOrd="0" parTransId="{E95C1936-6AD1-4ADF-9609-26816B439364}" sibTransId="{5C09446F-1ED1-44DA-B4E6-4F3AC3BC9026}"/>
    <dgm:cxn modelId="{D73EEED1-1DF1-4721-81D6-918CFB4C4DD4}" type="presOf" srcId="{3F614440-9E56-4295-8C14-7CB0BFBEA124}" destId="{1355815A-A744-4234-8F67-16BE78706B24}" srcOrd="0" destOrd="0" presId="urn:microsoft.com/office/officeart/2005/8/layout/default"/>
    <dgm:cxn modelId="{51979DD8-194A-4F2B-ACA1-FE1E9C9BE2FD}" srcId="{F9A577ED-995C-4D1E-A4E2-606908F74674}" destId="{3F614440-9E56-4295-8C14-7CB0BFBEA124}" srcOrd="2" destOrd="0" parTransId="{BDC92D08-D589-4F6C-B258-7AD8A1A00410}" sibTransId="{1A4570D3-802E-4EEB-AD58-4BFF4F06D4AC}"/>
    <dgm:cxn modelId="{EE95D4F4-940E-428F-9CD7-3C7BCF4D7951}" type="presOf" srcId="{8B1651AE-9B83-44B7-8FA2-037C17B932F3}" destId="{01BB8A83-E957-4D0D-95B1-EB64CA067BDE}" srcOrd="0" destOrd="1" presId="urn:microsoft.com/office/officeart/2005/8/layout/default"/>
    <dgm:cxn modelId="{2FAC316B-65B3-4139-8CBF-F73E2F151F76}" type="presParOf" srcId="{FC697608-DA6D-4DFA-96DF-2D8AF1BDEB32}" destId="{01BB8A83-E957-4D0D-95B1-EB64CA067BDE}" srcOrd="0" destOrd="0" presId="urn:microsoft.com/office/officeart/2005/8/layout/default"/>
    <dgm:cxn modelId="{0E39ECC5-F699-4BD3-AEBA-B09FED9358C5}" type="presParOf" srcId="{FC697608-DA6D-4DFA-96DF-2D8AF1BDEB32}" destId="{E8E5E1FA-EF1D-4D42-BF35-E821670B26C9}" srcOrd="1" destOrd="0" presId="urn:microsoft.com/office/officeart/2005/8/layout/default"/>
    <dgm:cxn modelId="{DE375C34-6679-4EFD-9657-B85DA1CF67BB}" type="presParOf" srcId="{FC697608-DA6D-4DFA-96DF-2D8AF1BDEB32}" destId="{AF80237A-B7F6-44EA-A71F-F384BFF76088}" srcOrd="2" destOrd="0" presId="urn:microsoft.com/office/officeart/2005/8/layout/default"/>
    <dgm:cxn modelId="{D505BD79-E036-41B8-9062-BFA322C63964}" type="presParOf" srcId="{FC697608-DA6D-4DFA-96DF-2D8AF1BDEB32}" destId="{417A003D-3C4F-4D92-8999-ED38B55093CE}" srcOrd="3" destOrd="0" presId="urn:microsoft.com/office/officeart/2005/8/layout/default"/>
    <dgm:cxn modelId="{8A9E4B10-47B3-4EF6-AA97-F906ECB7459F}" type="presParOf" srcId="{FC697608-DA6D-4DFA-96DF-2D8AF1BDEB32}" destId="{1355815A-A744-4234-8F67-16BE78706B2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B8A83-E957-4D0D-95B1-EB64CA067BDE}">
      <dsp:nvSpPr>
        <dsp:cNvPr id="0" name=""/>
        <dsp:cNvSpPr/>
      </dsp:nvSpPr>
      <dsp:spPr>
        <a:xfrm>
          <a:off x="1090011" y="72775"/>
          <a:ext cx="4013688" cy="2408213"/>
        </a:xfrm>
        <a:prstGeom prst="rect">
          <a:avLst/>
        </a:prstGeom>
        <a:solidFill>
          <a:schemeClr val="dk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Moodle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Ingreso a la plataforma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Cambio de contraseñas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Registro en la aulas </a:t>
          </a:r>
          <a:r>
            <a:rPr lang="en-US" sz="1600" kern="1200" dirty="0"/>
            <a:t> </a:t>
          </a:r>
        </a:p>
      </dsp:txBody>
      <dsp:txXfrm>
        <a:off x="1090011" y="72775"/>
        <a:ext cx="4013688" cy="2408213"/>
      </dsp:txXfrm>
    </dsp:sp>
    <dsp:sp modelId="{AF80237A-B7F6-44EA-A71F-F384BFF76088}">
      <dsp:nvSpPr>
        <dsp:cNvPr id="0" name=""/>
        <dsp:cNvSpPr/>
      </dsp:nvSpPr>
      <dsp:spPr>
        <a:xfrm>
          <a:off x="5776875" y="408"/>
          <a:ext cx="4013688" cy="2408213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Correo institucional: 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 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Ingreso al correo</a:t>
          </a:r>
          <a:r>
            <a:rPr lang="en-US" sz="1600" kern="1200" dirty="0"/>
            <a:t> </a:t>
          </a:r>
          <a:r>
            <a:rPr lang="en-US" sz="1600" kern="1200" dirty="0" err="1"/>
            <a:t>institucional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Cambio de </a:t>
          </a:r>
          <a:r>
            <a:rPr lang="en-US" sz="1600" kern="1200" dirty="0" err="1"/>
            <a:t>contraseña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Almacenamiento</a:t>
          </a:r>
          <a:endParaRPr lang="en-US" sz="1600" kern="1200" dirty="0"/>
        </a:p>
      </dsp:txBody>
      <dsp:txXfrm>
        <a:off x="5776875" y="408"/>
        <a:ext cx="4013688" cy="2408213"/>
      </dsp:txXfrm>
    </dsp:sp>
    <dsp:sp modelId="{1355815A-A744-4234-8F67-16BE78706B24}">
      <dsp:nvSpPr>
        <dsp:cNvPr id="0" name=""/>
        <dsp:cNvSpPr/>
      </dsp:nvSpPr>
      <dsp:spPr>
        <a:xfrm>
          <a:off x="4687018" y="2815360"/>
          <a:ext cx="4115676" cy="2408213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SICOA: </a:t>
          </a:r>
          <a:r>
            <a:rPr lang="en-US" sz="1600" kern="1200" dirty="0"/>
            <a:t>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Guía Rápida para el Acceso al Sistema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 Recuperación de contraseña</a:t>
          </a:r>
          <a:endParaRPr lang="en-US" sz="1600" kern="1200" dirty="0"/>
        </a:p>
      </dsp:txBody>
      <dsp:txXfrm>
        <a:off x="4687018" y="2815360"/>
        <a:ext cx="4115676" cy="2408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EB476-F943-8927-07FA-11B3DEA33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CAD868-8B64-F018-7920-D29501942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CEEB56-83D4-D664-97CD-BDDF3B873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7AB8-F976-F14F-8105-00ED978E5C20}" type="datetimeFigureOut">
              <a:rPr lang="es-EC" smtClean="0"/>
              <a:t>30/3/2025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C06170-ED47-DA2D-A2A1-16109A3A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5DA3D3-0856-1E76-0620-59A15BB6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A447-7073-B541-8EB9-81824E7985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579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5FD28-E425-72E3-954E-31B8E9A0E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2694B-4209-7039-CD64-38A85D4C2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26DE4E-AD50-0922-517B-42619566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7AB8-F976-F14F-8105-00ED978E5C20}" type="datetimeFigureOut">
              <a:rPr lang="es-EC" smtClean="0"/>
              <a:t>30/3/2025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FA93B1-0B19-2D99-C8FB-C95820F6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B30CA4-2C02-01FF-B4DA-5BF1C0E2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A447-7073-B541-8EB9-81824E7985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783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90A11A-268C-7B78-EED5-FA279D930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BF1CC4-D4B6-BE16-8582-A563959E6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84567B-C929-D6B4-C76C-3A7F6573C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7AB8-F976-F14F-8105-00ED978E5C20}" type="datetimeFigureOut">
              <a:rPr lang="es-EC" smtClean="0"/>
              <a:t>30/3/2025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781A69-30B2-E407-733A-2CD02EDF6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1CB3CB-062C-62DD-2F65-56D7B388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A447-7073-B541-8EB9-81824E7985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15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2DEB7-D5C2-5C9B-6AAB-69A45401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E53CD8-F5B6-4587-2459-86BEFB63F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7A43B0-696E-4EC6-AE7E-D335B4031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7AB8-F976-F14F-8105-00ED978E5C20}" type="datetimeFigureOut">
              <a:rPr lang="es-EC" smtClean="0"/>
              <a:t>30/3/2025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F1B2EB-6659-76DD-DB8D-17327505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E041D1-28EF-F5EC-D363-9453E51F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A447-7073-B541-8EB9-81824E7985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88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56B41-AC70-D704-5402-EF8E87FBF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13675-E0E1-6882-4A8A-301CC4A58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56724C-42FE-900A-87FC-CC051C6A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7AB8-F976-F14F-8105-00ED978E5C20}" type="datetimeFigureOut">
              <a:rPr lang="es-EC" smtClean="0"/>
              <a:t>30/3/2025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9671AF-8716-CD8D-0CF4-73072C96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0A4FE-5244-60B7-632B-8C23288DD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A447-7073-B541-8EB9-81824E7985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334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971B3-DC60-267A-8978-908E3B64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F1F00E-D370-4ED1-14BE-8E0B348A2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08B4EA-D87B-CE0C-AF41-4198C2CBE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5C9D9E-D33E-A262-0147-CC62664E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7AB8-F976-F14F-8105-00ED978E5C20}" type="datetimeFigureOut">
              <a:rPr lang="es-EC" smtClean="0"/>
              <a:t>30/3/2025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10D956-675C-C27B-0441-0D6898F8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075504-3E45-729B-5E53-4EE6DA94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A447-7073-B541-8EB9-81824E7985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830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2DBE1-F65E-C7DC-37BB-F62EC7DFF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F3923-76E5-B767-7486-B0E2D19B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063EB4-8DD2-CA6B-8E73-334608526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1CFB14-0440-4628-F383-E384D2831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B854E90-98BA-3DCA-20EF-EBAF7CC4D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1EBA43-60B1-435C-AFEA-9B85C966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7AB8-F976-F14F-8105-00ED978E5C20}" type="datetimeFigureOut">
              <a:rPr lang="es-EC" smtClean="0"/>
              <a:t>30/3/2025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228737-73B5-73C9-27E4-90C857A9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698520-E65C-05D3-CCD9-9B0C1396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A447-7073-B541-8EB9-81824E7985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472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4EF76-BB99-328D-5E5E-DA2CE7F6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71DD5F-746D-4E20-3DA5-20C563DF6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7AB8-F976-F14F-8105-00ED978E5C20}" type="datetimeFigureOut">
              <a:rPr lang="es-EC" smtClean="0"/>
              <a:t>30/3/2025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02A3AD-32E2-42D3-805E-1E896418B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91B39D-0022-673C-0A3C-24966F22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A447-7073-B541-8EB9-81824E7985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166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C4ECB3-E2D2-A4F5-5880-3DAA0B5F0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7AB8-F976-F14F-8105-00ED978E5C20}" type="datetimeFigureOut">
              <a:rPr lang="es-EC" smtClean="0"/>
              <a:t>30/3/2025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F6D56E-2D5F-D3AA-F837-E315E296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598DD8-8AC7-7B82-7EBB-A0AD088E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A447-7073-B541-8EB9-81824E7985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539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2222B-4C9C-F02A-7710-A754941A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A3B6D8-9C47-D4E0-E484-0C48631E4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7464B3-77AB-9A62-12A6-018FD6F8C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4A24A1-12CC-C185-917E-49DB034A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7AB8-F976-F14F-8105-00ED978E5C20}" type="datetimeFigureOut">
              <a:rPr lang="es-EC" smtClean="0"/>
              <a:t>30/3/2025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D6445D-9B33-3937-59BF-838003B0A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342C3A-B65C-EB4C-F89D-B306BD5B5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A447-7073-B541-8EB9-81824E7985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289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FA0930-CD14-14FE-6FCD-E69717EF3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BE9E511-AC9A-B499-9F92-68FE581F0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CAFFE-70CB-F8B5-8A38-191E5F3D2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26DD80-CECA-508B-E1AE-2BB745638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7AB8-F976-F14F-8105-00ED978E5C20}" type="datetimeFigureOut">
              <a:rPr lang="es-EC" smtClean="0"/>
              <a:t>30/3/2025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4CBA3D-4470-EFF6-DA6A-BD280754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6F8A4F-61A3-9788-174F-E5722D7F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5A447-7073-B541-8EB9-81824E7985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90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B55D9A-2E2B-11DF-6B5C-D1AA9DB2D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D8FBE3-CACE-623F-71DB-E1C1292B5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9A6D0F-6AF3-7E3D-FDAF-5A28A9771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07AB8-F976-F14F-8105-00ED978E5C20}" type="datetimeFigureOut">
              <a:rPr lang="es-EC" smtClean="0"/>
              <a:t>30/3/2025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030CF-C3C7-DDC3-8700-3453440D5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400A9F-36C9-BF26-91F6-879C149B1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5A447-7073-B541-8EB9-81824E7985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887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next-forward-arrow-green-right-97612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julencoir.blogspot.com/2015/05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julencoir.blogspot.com/2015/05/" TargetMode="Externa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8FA5B44-4F3F-2E48-A47E-94A7D6512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6"/>
            <a:ext cx="12208806" cy="684857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D77F6F2-1426-5600-F7F4-D651710BA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3470" y="637697"/>
            <a:ext cx="5857102" cy="2336071"/>
          </a:xfrm>
        </p:spPr>
        <p:txBody>
          <a:bodyPr>
            <a:normAutofit/>
          </a:bodyPr>
          <a:lstStyle/>
          <a:p>
            <a:pPr algn="l"/>
            <a:r>
              <a:rPr lang="es-EC" sz="8000" b="1" dirty="0">
                <a:latin typeface="Montserrat" pitchFamily="2" charset="77"/>
              </a:rPr>
              <a:t>DTIC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1C89B-6FC2-C523-5650-B2CA9608D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3470" y="3059237"/>
            <a:ext cx="5857102" cy="824996"/>
          </a:xfrm>
        </p:spPr>
        <p:txBody>
          <a:bodyPr/>
          <a:lstStyle/>
          <a:p>
            <a:pPr algn="l"/>
            <a:r>
              <a:rPr lang="es-EC" b="1" dirty="0">
                <a:latin typeface="Montserrat" pitchFamily="2" charset="77"/>
              </a:rPr>
              <a:t>TECNOLOGÍAS DE LA INFORMACIÓN Y COMUNICACIÓN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8D85FA00-48C4-F368-F729-A407B88FC959}"/>
              </a:ext>
            </a:extLst>
          </p:cNvPr>
          <p:cNvSpPr txBox="1">
            <a:spLocks/>
          </p:cNvSpPr>
          <p:nvPr/>
        </p:nvSpPr>
        <p:spPr>
          <a:xfrm>
            <a:off x="5523470" y="4727906"/>
            <a:ext cx="5857102" cy="41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1600" b="1" dirty="0">
                <a:latin typeface="Montserrat" pitchFamily="2" charset="77"/>
              </a:rPr>
              <a:t>Ing. Jenny Granizo Jara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EFBE62A-4589-9140-1849-6878B372C60C}"/>
              </a:ext>
            </a:extLst>
          </p:cNvPr>
          <p:cNvSpPr txBox="1">
            <a:spLocks/>
          </p:cNvSpPr>
          <p:nvPr/>
        </p:nvSpPr>
        <p:spPr>
          <a:xfrm>
            <a:off x="5523470" y="4995941"/>
            <a:ext cx="5857102" cy="41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1400" b="1" dirty="0">
                <a:latin typeface="Montserrat" pitchFamily="2" charset="77"/>
              </a:rPr>
              <a:t>Analista de Tecnologías de la Informática y Comunicación</a:t>
            </a:r>
          </a:p>
        </p:txBody>
      </p:sp>
    </p:spTree>
    <p:extLst>
      <p:ext uri="{BB962C8B-B14F-4D97-AF65-F5344CB8AC3E}">
        <p14:creationId xmlns:p14="http://schemas.microsoft.com/office/powerpoint/2010/main" val="2095183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A0BC1-C48A-0B4A-BE21-377968AE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3675" y="4226618"/>
            <a:ext cx="4481174" cy="665077"/>
          </a:xfrm>
        </p:spPr>
        <p:txBody>
          <a:bodyPr>
            <a:noAutofit/>
          </a:bodyPr>
          <a:lstStyle/>
          <a:p>
            <a:pPr algn="ctr"/>
            <a:r>
              <a:rPr lang="es-EC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Inalámbrica </a:t>
            </a:r>
            <a:br>
              <a:rPr lang="es-EC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endParaRPr lang="es-EC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067" y="0"/>
            <a:ext cx="778933" cy="11610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7" y="880533"/>
            <a:ext cx="11594360" cy="5481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5575" y="1816659"/>
            <a:ext cx="2256958" cy="45454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0B7DE0C-2DCC-4564-A670-F4DC01349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10219698" y="3469800"/>
            <a:ext cx="1193369" cy="12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3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05BB98A-04A4-4566-905E-A81A85571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65" y="0"/>
            <a:ext cx="12212965" cy="684624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6F0AB47-7DD1-45A1-9933-426F68F33407}"/>
              </a:ext>
            </a:extLst>
          </p:cNvPr>
          <p:cNvSpPr txBox="1">
            <a:spLocks/>
          </p:cNvSpPr>
          <p:nvPr/>
        </p:nvSpPr>
        <p:spPr>
          <a:xfrm>
            <a:off x="2854579" y="2839944"/>
            <a:ext cx="6578192" cy="1972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C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ulas</a:t>
            </a:r>
            <a:r>
              <a:rPr lang="es-EC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Virtuales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A829576-E417-4000-9CE9-814FEFE65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162" y="4265907"/>
            <a:ext cx="8606796" cy="258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7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5B34AD3-5F42-4F40-A6EC-A968EDCB3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31C56FD-57C7-4A2B-9B31-EB5330A76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28177" y="865277"/>
            <a:ext cx="1134004" cy="11340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3F70759-97C4-4C77-AD6F-9120A9B8B0A2}"/>
              </a:ext>
            </a:extLst>
          </p:cNvPr>
          <p:cNvSpPr txBox="1"/>
          <p:nvPr/>
        </p:nvSpPr>
        <p:spPr>
          <a:xfrm>
            <a:off x="7700720" y="3429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>
                <a:hlinkClick r:id="rId4" tooltip="https://julencoir.blogspot.com/2015/05/"/>
              </a:rPr>
              <a:t>Esta foto</a:t>
            </a:r>
            <a:r>
              <a:rPr lang="es-EC" sz="900"/>
              <a:t> de Autor desconocido está bajo licencia </a:t>
            </a:r>
            <a:r>
              <a:rPr lang="es-EC" sz="900">
                <a:hlinkClick r:id="rId5" tooltip="https://creativecommons.org/licenses/by-nc-nd/3.0/"/>
              </a:rPr>
              <a:t>CC BY-NC-ND</a:t>
            </a:r>
            <a:endParaRPr lang="es-EC" sz="900"/>
          </a:p>
        </p:txBody>
      </p:sp>
    </p:spTree>
    <p:extLst>
      <p:ext uri="{BB962C8B-B14F-4D97-AF65-F5344CB8AC3E}">
        <p14:creationId xmlns:p14="http://schemas.microsoft.com/office/powerpoint/2010/main" val="4008951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889F176-F5F1-43E4-98B1-0F26F3F0B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3574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86D4A7E-BB9D-453E-8D77-6FF98BB3ED66}"/>
              </a:ext>
            </a:extLst>
          </p:cNvPr>
          <p:cNvSpPr txBox="1"/>
          <p:nvPr/>
        </p:nvSpPr>
        <p:spPr>
          <a:xfrm>
            <a:off x="5207430" y="4448013"/>
            <a:ext cx="3409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dirty="0"/>
              <a:t>060123456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854BF5-3D6D-4B95-8B12-40A34443740B}"/>
              </a:ext>
            </a:extLst>
          </p:cNvPr>
          <p:cNvSpPr txBox="1"/>
          <p:nvPr/>
        </p:nvSpPr>
        <p:spPr>
          <a:xfrm>
            <a:off x="5331417" y="3593023"/>
            <a:ext cx="3285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dirty="0"/>
              <a:t>060123456</a:t>
            </a:r>
          </a:p>
        </p:txBody>
      </p:sp>
    </p:spTree>
    <p:extLst>
      <p:ext uri="{BB962C8B-B14F-4D97-AF65-F5344CB8AC3E}">
        <p14:creationId xmlns:p14="http://schemas.microsoft.com/office/powerpoint/2010/main" val="3684924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B16283-2F42-4738-A094-110DC6EE7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81" b="6305"/>
          <a:stretch/>
        </p:blipFill>
        <p:spPr>
          <a:xfrm>
            <a:off x="1236002" y="294468"/>
            <a:ext cx="10449719" cy="595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28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6FA468B-BD7D-4DA3-B815-BE3AB407E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39513" cy="629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99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CEDC55E-FC83-4DFE-B015-AAB261A81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750" y="84238"/>
            <a:ext cx="5373886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DCAF055-FBDF-49EF-9543-20BED9F918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17" t="37308" r="19741" b="53204"/>
          <a:stretch/>
        </p:blipFill>
        <p:spPr>
          <a:xfrm>
            <a:off x="4013750" y="3113030"/>
            <a:ext cx="6148596" cy="631939"/>
          </a:xfrm>
          <a:prstGeom prst="rect">
            <a:avLst/>
          </a:prstGeom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18A641EC-5BBD-44ED-9F86-2EF87B305108}"/>
              </a:ext>
            </a:extLst>
          </p:cNvPr>
          <p:cNvSpPr/>
          <p:nvPr/>
        </p:nvSpPr>
        <p:spPr>
          <a:xfrm>
            <a:off x="2608944" y="2275609"/>
            <a:ext cx="1260192" cy="230678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5096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DCAF055-FBDF-49EF-9543-20BED9F91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198" y="870558"/>
            <a:ext cx="5098620" cy="488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46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1014F9-BD47-4AE3-87AA-66C9E7F4B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90" r="410"/>
          <a:stretch/>
        </p:blipFill>
        <p:spPr>
          <a:xfrm>
            <a:off x="2867889" y="187036"/>
            <a:ext cx="6742227" cy="66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45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1833A59-9E3C-4A68-94FB-4040BA439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044"/>
            <a:ext cx="12192000" cy="434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8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7F6F2-1426-5600-F7F4-D651710BA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3470" y="637697"/>
            <a:ext cx="5857102" cy="2336071"/>
          </a:xfrm>
        </p:spPr>
        <p:txBody>
          <a:bodyPr>
            <a:normAutofit/>
          </a:bodyPr>
          <a:lstStyle/>
          <a:p>
            <a:pPr algn="l"/>
            <a:r>
              <a:rPr lang="es-EC" sz="8000" b="1" dirty="0">
                <a:latin typeface="Montserrat" pitchFamily="2" charset="77"/>
              </a:rPr>
              <a:t>DTIC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1C89B-6FC2-C523-5650-B2CA9608D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6341" y="3884233"/>
            <a:ext cx="5857102" cy="824996"/>
          </a:xfrm>
        </p:spPr>
        <p:txBody>
          <a:bodyPr/>
          <a:lstStyle/>
          <a:p>
            <a:pPr algn="l"/>
            <a:r>
              <a:rPr lang="es-EC" b="1" dirty="0">
                <a:latin typeface="Montserrat" pitchFamily="2" charset="77"/>
              </a:rPr>
              <a:t>TECNOLOGÍAS DE LA INFORMACIÓN Y COMUNICACIÓN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8D85FA00-48C4-F368-F729-A407B88FC959}"/>
              </a:ext>
            </a:extLst>
          </p:cNvPr>
          <p:cNvSpPr txBox="1">
            <a:spLocks/>
          </p:cNvSpPr>
          <p:nvPr/>
        </p:nvSpPr>
        <p:spPr>
          <a:xfrm>
            <a:off x="4286341" y="5552902"/>
            <a:ext cx="5857102" cy="41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1600" b="1" dirty="0">
                <a:latin typeface="Montserrat" pitchFamily="2" charset="77"/>
              </a:rPr>
              <a:t>Ing. Jenny Granizo Jara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EFBE62A-4589-9140-1849-6878B372C60C}"/>
              </a:ext>
            </a:extLst>
          </p:cNvPr>
          <p:cNvSpPr txBox="1">
            <a:spLocks/>
          </p:cNvSpPr>
          <p:nvPr/>
        </p:nvSpPr>
        <p:spPr>
          <a:xfrm>
            <a:off x="4286341" y="5820937"/>
            <a:ext cx="5857102" cy="41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1400" b="1" dirty="0">
                <a:latin typeface="Montserrat" pitchFamily="2" charset="77"/>
              </a:rPr>
              <a:t>Analista de Tecnologías de la Informática y Comunicación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9E1597-FC4A-427A-9B2E-C7997E703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928"/>
            <a:ext cx="9212389" cy="33953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F0922BE-38D1-4B04-947B-D3E831FB7A1E}"/>
              </a:ext>
            </a:extLst>
          </p:cNvPr>
          <p:cNvSpPr txBox="1">
            <a:spLocks/>
          </p:cNvSpPr>
          <p:nvPr/>
        </p:nvSpPr>
        <p:spPr>
          <a:xfrm>
            <a:off x="525647" y="2649405"/>
            <a:ext cx="5857102" cy="23360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8000" b="1">
                <a:latin typeface="Montserrat" pitchFamily="2" charset="77"/>
              </a:rPr>
              <a:t>DTIC</a:t>
            </a:r>
            <a:endParaRPr lang="es-EC" sz="80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6858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bando-20250330_132439">
            <a:hlinkClick r:id="" action="ppaction://media"/>
            <a:extLst>
              <a:ext uri="{FF2B5EF4-FFF2-40B4-BE49-F238E27FC236}">
                <a16:creationId xmlns:a16="http://schemas.microsoft.com/office/drawing/2014/main" id="{FAA8C8AF-6312-4BF5-BCA8-9691876FE0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A0BC1-C48A-0B4A-BE21-377968AE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3675" y="4226618"/>
            <a:ext cx="4481174" cy="665077"/>
          </a:xfrm>
        </p:spPr>
        <p:txBody>
          <a:bodyPr>
            <a:noAutofit/>
          </a:bodyPr>
          <a:lstStyle/>
          <a:p>
            <a:pPr algn="ctr"/>
            <a:r>
              <a:rPr lang="es-EC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Inalámbrica </a:t>
            </a:r>
            <a:br>
              <a:rPr lang="es-EC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endParaRPr lang="es-EC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067" y="0"/>
            <a:ext cx="778933" cy="116105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-2309"/>
            <a:ext cx="4757980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fontAlgn="base"/>
            <a:r>
              <a:rPr lang="es-E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Mesa de ayuda</a:t>
            </a:r>
            <a:r>
              <a:rPr lang="es-EC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70089317"/>
              </p:ext>
            </p:extLst>
          </p:nvPr>
        </p:nvGraphicFramePr>
        <p:xfrm>
          <a:off x="511277" y="1329627"/>
          <a:ext cx="11291256" cy="5223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26" y="1005309"/>
            <a:ext cx="2228850" cy="1143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05" y="4133831"/>
            <a:ext cx="2686972" cy="8506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75" y="784292"/>
            <a:ext cx="1984205" cy="123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35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C52E5CB-6DA9-5CDD-9B1C-0932B03D0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7434"/>
            <a:ext cx="12212965" cy="684624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EB240D0-80F0-4446-B3E7-B2D83BD84A32}"/>
              </a:ext>
            </a:extLst>
          </p:cNvPr>
          <p:cNvSpPr txBox="1"/>
          <p:nvPr/>
        </p:nvSpPr>
        <p:spPr>
          <a:xfrm>
            <a:off x="3053219" y="3159783"/>
            <a:ext cx="61064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mesa.ayudadtic@unach.edu.ec</a:t>
            </a:r>
            <a:endParaRPr lang="es-EC" sz="36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DB9C2A8-7F02-47A5-92C5-105E41E8F82E}"/>
              </a:ext>
            </a:extLst>
          </p:cNvPr>
          <p:cNvSpPr/>
          <p:nvPr/>
        </p:nvSpPr>
        <p:spPr>
          <a:xfrm>
            <a:off x="1524616" y="2511673"/>
            <a:ext cx="9612529" cy="387798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Llamadas telefónicas </a:t>
            </a:r>
          </a:p>
          <a:p>
            <a:pPr lvl="0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s-EC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Teléfono  3730880 </a:t>
            </a:r>
          </a:p>
          <a:p>
            <a:pPr lvl="0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s-EC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extensiones  1309  -   1303  -   1304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Correo institucional  mesa.ayudadtic@unach.edu.ec</a:t>
            </a:r>
          </a:p>
          <a:p>
            <a:pPr lvl="0" fontAlgn="base">
              <a:spcAft>
                <a:spcPts val="0"/>
              </a:spcAft>
              <a:buSzPts val="1000"/>
              <a:tabLst>
                <a:tab pos="457200" algn="l"/>
              </a:tabLst>
            </a:pPr>
            <a:endParaRPr lang="es-EC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Atención presencial en la Oficina DTIC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467C1A7-5789-4DEE-8DCA-31EB5CEC2EC6}"/>
              </a:ext>
            </a:extLst>
          </p:cNvPr>
          <p:cNvSpPr/>
          <p:nvPr/>
        </p:nvSpPr>
        <p:spPr>
          <a:xfrm>
            <a:off x="3610929" y="1573502"/>
            <a:ext cx="5439904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s-EC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Canales de Atención </a:t>
            </a:r>
            <a:r>
              <a:rPr lang="es-EC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4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E4AF7C9-5846-1268-C967-55B73D726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11523" cy="6858000"/>
          </a:xfr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F1DFA8A-D2AD-43DC-A3FD-407BC0721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58292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9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05BB98A-04A4-4566-905E-A81A85571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2965" cy="684624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1BA0BC1-C48A-0B4A-BE21-377968AE4837}"/>
              </a:ext>
            </a:extLst>
          </p:cNvPr>
          <p:cNvSpPr txBox="1">
            <a:spLocks/>
          </p:cNvSpPr>
          <p:nvPr/>
        </p:nvSpPr>
        <p:spPr>
          <a:xfrm>
            <a:off x="1352814" y="2775026"/>
            <a:ext cx="6112934" cy="1166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Electrónico</a:t>
            </a:r>
            <a:endParaRPr lang="es-EC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908" y="3941385"/>
            <a:ext cx="5051654" cy="3938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9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A0BC1-C48A-0B4A-BE21-377968AE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3" y="2109949"/>
            <a:ext cx="5713382" cy="665077"/>
          </a:xfrm>
        </p:spPr>
        <p:txBody>
          <a:bodyPr>
            <a:noAutofit/>
          </a:bodyPr>
          <a:lstStyle/>
          <a:p>
            <a:pPr algn="ctr"/>
            <a:r>
              <a:rPr lang="es-EC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Inalámbrica </a:t>
            </a:r>
            <a:br>
              <a:rPr lang="es-EC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endParaRPr lang="es-EC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90010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1507067" y="1524000"/>
            <a:ext cx="1032933" cy="169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15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067" y="0"/>
            <a:ext cx="778933" cy="11610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899" y="1294478"/>
            <a:ext cx="4343400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812" y="1294478"/>
            <a:ext cx="4240742" cy="3154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3289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067" y="0"/>
            <a:ext cx="778933" cy="11610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910"/>
            <a:ext cx="11990439" cy="516193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9C1F4DD-8208-4965-84AE-32339560A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98659" y="4189344"/>
            <a:ext cx="1134004" cy="11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1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067" y="0"/>
            <a:ext cx="778933" cy="11610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67095" cy="43518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896" y="1323062"/>
            <a:ext cx="4521199" cy="28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81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067" y="0"/>
            <a:ext cx="778933" cy="116105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4" y="237625"/>
            <a:ext cx="3618243" cy="1608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" y="2002384"/>
            <a:ext cx="114014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97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152</Words>
  <Application>Microsoft Office PowerPoint</Application>
  <PresentationFormat>Panorámica</PresentationFormat>
  <Paragraphs>41</Paragraphs>
  <Slides>22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Montserrat</vt:lpstr>
      <vt:lpstr>Symbol</vt:lpstr>
      <vt:lpstr>Times New Roman</vt:lpstr>
      <vt:lpstr>Tema de Office</vt:lpstr>
      <vt:lpstr>DTIC</vt:lpstr>
      <vt:lpstr>DTIC</vt:lpstr>
      <vt:lpstr>Presentación de PowerPoint</vt:lpstr>
      <vt:lpstr>Presentación de PowerPoint</vt:lpstr>
      <vt:lpstr>Red Inalámbrica  Wifi</vt:lpstr>
      <vt:lpstr>Presentación de PowerPoint</vt:lpstr>
      <vt:lpstr>Presentación de PowerPoint</vt:lpstr>
      <vt:lpstr>Presentación de PowerPoint</vt:lpstr>
      <vt:lpstr>Presentación de PowerPoint</vt:lpstr>
      <vt:lpstr>Red Inalámbrica  Wifi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Red Inalámbrica  Wifi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Edison Rafael Carrillo Villa</dc:creator>
  <cp:lastModifiedBy>User</cp:lastModifiedBy>
  <cp:revision>22</cp:revision>
  <dcterms:created xsi:type="dcterms:W3CDTF">2024-10-14T21:39:50Z</dcterms:created>
  <dcterms:modified xsi:type="dcterms:W3CDTF">2025-03-30T20:29:50Z</dcterms:modified>
</cp:coreProperties>
</file>