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1" r:id="rId3"/>
    <p:sldId id="285" r:id="rId4"/>
    <p:sldId id="272" r:id="rId5"/>
    <p:sldId id="281" r:id="rId6"/>
    <p:sldId id="278" r:id="rId7"/>
    <p:sldId id="280" r:id="rId8"/>
    <p:sldId id="283" r:id="rId9"/>
    <p:sldId id="277" r:id="rId10"/>
    <p:sldId id="27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56" d="100"/>
          <a:sy n="56" d="100"/>
        </p:scale>
        <p:origin x="9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D33DA8-C366-4D67-BE1F-4BCE339C4982}" type="doc">
      <dgm:prSet loTypeId="urn:microsoft.com/office/officeart/2018/2/layout/IconVerticalSolidList" loCatId="icon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F9C8C535-CFF0-4545-814D-D063DD05959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C" sz="2000" b="1" dirty="0"/>
            <a:t>                </a:t>
          </a:r>
          <a:r>
            <a:rPr lang="en-US" sz="3600" b="1" dirty="0">
              <a:solidFill>
                <a:schemeClr val="bg1"/>
              </a:solidFill>
            </a:rPr>
            <a:t>20</a:t>
          </a:r>
          <a:r>
            <a:rPr lang="en-US" sz="3600" b="1" baseline="30000" dirty="0">
              <a:solidFill>
                <a:schemeClr val="bg1"/>
              </a:solidFill>
            </a:rPr>
            <a:t>th</a:t>
          </a:r>
          <a:r>
            <a:rPr lang="en-US" sz="3600" b="1" dirty="0">
              <a:solidFill>
                <a:schemeClr val="bg1"/>
              </a:solidFill>
            </a:rPr>
            <a:t> century</a:t>
          </a:r>
        </a:p>
      </dgm:t>
    </dgm:pt>
    <dgm:pt modelId="{E3175F59-4906-46DC-A9FE-477A983BF911}" type="parTrans" cxnId="{6C9B2A1A-63A5-4620-91F7-20DC380FA1F5}">
      <dgm:prSet/>
      <dgm:spPr/>
      <dgm:t>
        <a:bodyPr/>
        <a:lstStyle/>
        <a:p>
          <a:endParaRPr lang="en-US"/>
        </a:p>
      </dgm:t>
    </dgm:pt>
    <dgm:pt modelId="{639F9380-D585-4C45-B5E4-E9BB65F2D7E4}" type="sibTrans" cxnId="{6C9B2A1A-63A5-4620-91F7-20DC380FA1F5}">
      <dgm:prSet/>
      <dgm:spPr/>
      <dgm:t>
        <a:bodyPr/>
        <a:lstStyle/>
        <a:p>
          <a:endParaRPr lang="en-US"/>
        </a:p>
      </dgm:t>
    </dgm:pt>
    <dgm:pt modelId="{FAE3D4F2-145E-46CC-8CA7-86806B1CD94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C" sz="3200" b="0" dirty="0" err="1">
              <a:solidFill>
                <a:schemeClr val="bg1"/>
              </a:solidFill>
            </a:rPr>
            <a:t>Paved</a:t>
          </a:r>
          <a:r>
            <a:rPr lang="es-EC" sz="3200" b="0" dirty="0">
              <a:solidFill>
                <a:schemeClr val="bg1"/>
              </a:solidFill>
            </a:rPr>
            <a:t> </a:t>
          </a:r>
          <a:r>
            <a:rPr lang="es-EC" sz="3200" b="0" dirty="0" err="1">
              <a:solidFill>
                <a:schemeClr val="bg1"/>
              </a:solidFill>
            </a:rPr>
            <a:t>the</a:t>
          </a:r>
          <a:r>
            <a:rPr lang="es-EC" sz="3200" b="0" dirty="0">
              <a:solidFill>
                <a:schemeClr val="bg1"/>
              </a:solidFill>
            </a:rPr>
            <a:t> </a:t>
          </a:r>
          <a:r>
            <a:rPr lang="es-EC" sz="3200" b="0" dirty="0" err="1">
              <a:solidFill>
                <a:schemeClr val="bg1"/>
              </a:solidFill>
            </a:rPr>
            <a:t>way</a:t>
          </a:r>
          <a:r>
            <a:rPr lang="es-EC" sz="3200" b="0" dirty="0">
              <a:solidFill>
                <a:schemeClr val="bg1"/>
              </a:solidFill>
            </a:rPr>
            <a:t> </a:t>
          </a:r>
          <a:r>
            <a:rPr lang="es-EC" sz="3200" b="0" dirty="0" err="1">
              <a:solidFill>
                <a:schemeClr val="bg1"/>
              </a:solidFill>
            </a:rPr>
            <a:t>for</a:t>
          </a:r>
          <a:r>
            <a:rPr lang="es-EC" sz="3200" b="0" dirty="0">
              <a:solidFill>
                <a:schemeClr val="bg1"/>
              </a:solidFill>
            </a:rPr>
            <a:t> more </a:t>
          </a:r>
          <a:r>
            <a:rPr lang="es-EC" sz="3200" b="0" dirty="0" err="1">
              <a:solidFill>
                <a:schemeClr val="bg1"/>
              </a:solidFill>
            </a:rPr>
            <a:t>communicative</a:t>
          </a:r>
          <a:r>
            <a:rPr lang="es-EC" sz="3200" b="0" dirty="0">
              <a:solidFill>
                <a:schemeClr val="bg1"/>
              </a:solidFill>
            </a:rPr>
            <a:t> </a:t>
          </a:r>
          <a:r>
            <a:rPr lang="es-EC" sz="3200" b="0" dirty="0" err="1">
              <a:solidFill>
                <a:schemeClr val="bg1"/>
              </a:solidFill>
            </a:rPr>
            <a:t>approaches</a:t>
          </a:r>
          <a:endParaRPr lang="en-US" sz="3200" b="0" dirty="0">
            <a:solidFill>
              <a:schemeClr val="bg1"/>
            </a:solidFill>
          </a:endParaRPr>
        </a:p>
      </dgm:t>
    </dgm:pt>
    <dgm:pt modelId="{D5D5479F-C88F-4AA6-AD80-265F3C0CD850}" type="parTrans" cxnId="{AB1F6885-7BBD-4B88-B09C-1BE7E77FF02A}">
      <dgm:prSet/>
      <dgm:spPr/>
      <dgm:t>
        <a:bodyPr/>
        <a:lstStyle/>
        <a:p>
          <a:endParaRPr lang="en-US"/>
        </a:p>
      </dgm:t>
    </dgm:pt>
    <dgm:pt modelId="{94F34DBD-AECC-4CB4-87CF-E7DE80241816}" type="sibTrans" cxnId="{AB1F6885-7BBD-4B88-B09C-1BE7E77FF02A}">
      <dgm:prSet/>
      <dgm:spPr/>
      <dgm:t>
        <a:bodyPr/>
        <a:lstStyle/>
        <a:p>
          <a:endParaRPr lang="en-US"/>
        </a:p>
      </dgm:t>
    </dgm:pt>
    <dgm:pt modelId="{01CF3C17-5035-4622-986B-0A856E8A5C2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C" sz="2800" b="1" dirty="0" err="1">
              <a:solidFill>
                <a:schemeClr val="bg1"/>
              </a:solidFill>
            </a:rPr>
            <a:t>Early</a:t>
          </a:r>
          <a:r>
            <a:rPr lang="es-EC" sz="2800" b="1" dirty="0">
              <a:solidFill>
                <a:schemeClr val="bg1"/>
              </a:solidFill>
            </a:rPr>
            <a:t> 1900s</a:t>
          </a:r>
        </a:p>
        <a:p>
          <a:pPr>
            <a:lnSpc>
              <a:spcPct val="100000"/>
            </a:lnSpc>
          </a:pPr>
          <a:r>
            <a:rPr lang="es-EC" sz="2800" b="0" dirty="0">
              <a:solidFill>
                <a:schemeClr val="bg1"/>
              </a:solidFill>
            </a:rPr>
            <a:t>Shift </a:t>
          </a:r>
          <a:r>
            <a:rPr lang="es-EC" sz="2800" b="0" dirty="0" err="1">
              <a:solidFill>
                <a:schemeClr val="bg1"/>
              </a:solidFill>
            </a:rPr>
            <a:t>toward</a:t>
          </a:r>
          <a:r>
            <a:rPr lang="es-EC" sz="2800" b="0" dirty="0">
              <a:solidFill>
                <a:schemeClr val="bg1"/>
              </a:solidFill>
            </a:rPr>
            <a:t> </a:t>
          </a:r>
          <a:r>
            <a:rPr lang="es-EC" sz="2800" b="0" dirty="0" err="1">
              <a:solidFill>
                <a:schemeClr val="bg1"/>
              </a:solidFill>
            </a:rPr>
            <a:t>the</a:t>
          </a:r>
          <a:r>
            <a:rPr lang="es-EC" sz="2800" b="0" dirty="0">
              <a:solidFill>
                <a:schemeClr val="bg1"/>
              </a:solidFill>
            </a:rPr>
            <a:t> Direct </a:t>
          </a:r>
          <a:r>
            <a:rPr lang="es-EC" sz="2800" b="0" dirty="0" err="1">
              <a:solidFill>
                <a:schemeClr val="bg1"/>
              </a:solidFill>
            </a:rPr>
            <a:t>Method</a:t>
          </a:r>
          <a:r>
            <a:rPr lang="es-EC" sz="2800" b="0" dirty="0">
              <a:solidFill>
                <a:schemeClr val="bg1"/>
              </a:solidFill>
            </a:rPr>
            <a:t> </a:t>
          </a:r>
          <a:r>
            <a:rPr lang="en-US" sz="2800" b="0" dirty="0">
              <a:solidFill>
                <a:schemeClr val="bg1"/>
              </a:solidFill>
            </a:rPr>
            <a:t>Learning a language much like you learn    your L1</a:t>
          </a:r>
        </a:p>
      </dgm:t>
    </dgm:pt>
    <dgm:pt modelId="{496963B0-EB2A-4BB4-A616-D7D796C9C027}" type="parTrans" cxnId="{EC3892C0-162E-4831-BFC9-0999C964D7A8}">
      <dgm:prSet/>
      <dgm:spPr/>
      <dgm:t>
        <a:bodyPr/>
        <a:lstStyle/>
        <a:p>
          <a:endParaRPr lang="es-EC"/>
        </a:p>
      </dgm:t>
    </dgm:pt>
    <dgm:pt modelId="{FCAC867B-C3D8-456B-9C29-C6A77E751D7B}" type="sibTrans" cxnId="{EC3892C0-162E-4831-BFC9-0999C964D7A8}">
      <dgm:prSet/>
      <dgm:spPr/>
      <dgm:t>
        <a:bodyPr/>
        <a:lstStyle/>
        <a:p>
          <a:endParaRPr lang="es-EC"/>
        </a:p>
      </dgm:t>
    </dgm:pt>
    <dgm:pt modelId="{273959BF-BC80-40B9-B86B-AE66A2D2701F}" type="pres">
      <dgm:prSet presAssocID="{21D33DA8-C366-4D67-BE1F-4BCE339C4982}" presName="root" presStyleCnt="0">
        <dgm:presLayoutVars>
          <dgm:dir/>
          <dgm:resizeHandles val="exact"/>
        </dgm:presLayoutVars>
      </dgm:prSet>
      <dgm:spPr/>
    </dgm:pt>
    <dgm:pt modelId="{D0C96951-FE9E-40C5-A795-6F2683695381}" type="pres">
      <dgm:prSet presAssocID="{F9C8C535-CFF0-4545-814D-D063DD05959E}" presName="compNode" presStyleCnt="0"/>
      <dgm:spPr/>
    </dgm:pt>
    <dgm:pt modelId="{E8AE9F33-53F3-4B0A-A16C-31DECAB99CD3}" type="pres">
      <dgm:prSet presAssocID="{F9C8C535-CFF0-4545-814D-D063DD05959E}" presName="bgRect" presStyleLbl="bgShp" presStyleIdx="0" presStyleCnt="3"/>
      <dgm:spPr/>
    </dgm:pt>
    <dgm:pt modelId="{F00DD55B-D052-4D48-B107-B1C6CE4BF98D}" type="pres">
      <dgm:prSet presAssocID="{F9C8C535-CFF0-4545-814D-D063DD05959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uturo"/>
        </a:ext>
      </dgm:extLst>
    </dgm:pt>
    <dgm:pt modelId="{666449FF-8CD1-4525-BF74-EA71AEC44AF1}" type="pres">
      <dgm:prSet presAssocID="{F9C8C535-CFF0-4545-814D-D063DD05959E}" presName="spaceRect" presStyleCnt="0"/>
      <dgm:spPr/>
    </dgm:pt>
    <dgm:pt modelId="{7D0E2CDF-4FF6-4678-BF6D-B21F46F7405E}" type="pres">
      <dgm:prSet presAssocID="{F9C8C535-CFF0-4545-814D-D063DD05959E}" presName="parTx" presStyleLbl="revTx" presStyleIdx="0" presStyleCnt="3">
        <dgm:presLayoutVars>
          <dgm:chMax val="0"/>
          <dgm:chPref val="0"/>
        </dgm:presLayoutVars>
      </dgm:prSet>
      <dgm:spPr/>
    </dgm:pt>
    <dgm:pt modelId="{1CFADDC4-96C1-44AE-9DC0-048352A0E824}" type="pres">
      <dgm:prSet presAssocID="{639F9380-D585-4C45-B5E4-E9BB65F2D7E4}" presName="sibTrans" presStyleCnt="0"/>
      <dgm:spPr/>
    </dgm:pt>
    <dgm:pt modelId="{80148E9B-B926-4C96-A445-ED5B9352F543}" type="pres">
      <dgm:prSet presAssocID="{FAE3D4F2-145E-46CC-8CA7-86806B1CD944}" presName="compNode" presStyleCnt="0"/>
      <dgm:spPr/>
    </dgm:pt>
    <dgm:pt modelId="{5BFD7BD0-0EA7-4922-B193-52514AA790C6}" type="pres">
      <dgm:prSet presAssocID="{FAE3D4F2-145E-46CC-8CA7-86806B1CD944}" presName="bgRect" presStyleLbl="bgShp" presStyleIdx="1" presStyleCnt="3"/>
      <dgm:spPr/>
    </dgm:pt>
    <dgm:pt modelId="{25B78530-7376-4477-8E63-972F70FEE66F}" type="pres">
      <dgm:prSet presAssocID="{FAE3D4F2-145E-46CC-8CA7-86806B1CD94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78622EE-44D3-4CF0-B156-340CE0BA9A00}" type="pres">
      <dgm:prSet presAssocID="{FAE3D4F2-145E-46CC-8CA7-86806B1CD944}" presName="spaceRect" presStyleCnt="0"/>
      <dgm:spPr/>
    </dgm:pt>
    <dgm:pt modelId="{393B70AB-D788-4FC2-89DD-6E0DA2C5CAD3}" type="pres">
      <dgm:prSet presAssocID="{FAE3D4F2-145E-46CC-8CA7-86806B1CD944}" presName="parTx" presStyleLbl="revTx" presStyleIdx="1" presStyleCnt="3">
        <dgm:presLayoutVars>
          <dgm:chMax val="0"/>
          <dgm:chPref val="0"/>
        </dgm:presLayoutVars>
      </dgm:prSet>
      <dgm:spPr/>
    </dgm:pt>
    <dgm:pt modelId="{2CA789A5-09D2-4F89-AF73-7CA3D3E5DAF1}" type="pres">
      <dgm:prSet presAssocID="{94F34DBD-AECC-4CB4-87CF-E7DE80241816}" presName="sibTrans" presStyleCnt="0"/>
      <dgm:spPr/>
    </dgm:pt>
    <dgm:pt modelId="{082C29F7-87C4-42D5-9B5A-A0335F30FC74}" type="pres">
      <dgm:prSet presAssocID="{01CF3C17-5035-4622-986B-0A856E8A5C29}" presName="compNode" presStyleCnt="0"/>
      <dgm:spPr/>
    </dgm:pt>
    <dgm:pt modelId="{EA9C4DA8-53C3-4B59-9753-9F86A2194F8B}" type="pres">
      <dgm:prSet presAssocID="{01CF3C17-5035-4622-986B-0A856E8A5C29}" presName="bgRect" presStyleLbl="bgShp" presStyleIdx="2" presStyleCnt="3"/>
      <dgm:spPr/>
    </dgm:pt>
    <dgm:pt modelId="{AE199B2B-3A39-4E1B-BEA3-FBD12CF71FBB}" type="pres">
      <dgm:prSet presAssocID="{01CF3C17-5035-4622-986B-0A856E8A5C2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eo"/>
        </a:ext>
      </dgm:extLst>
    </dgm:pt>
    <dgm:pt modelId="{4096F2FD-84CC-4F67-8020-F0735FB448FD}" type="pres">
      <dgm:prSet presAssocID="{01CF3C17-5035-4622-986B-0A856E8A5C29}" presName="spaceRect" presStyleCnt="0"/>
      <dgm:spPr/>
    </dgm:pt>
    <dgm:pt modelId="{4ECC7C47-1AB8-4593-87BC-FFEAC236A2D8}" type="pres">
      <dgm:prSet presAssocID="{01CF3C17-5035-4622-986B-0A856E8A5C2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C9B2A1A-63A5-4620-91F7-20DC380FA1F5}" srcId="{21D33DA8-C366-4D67-BE1F-4BCE339C4982}" destId="{F9C8C535-CFF0-4545-814D-D063DD05959E}" srcOrd="0" destOrd="0" parTransId="{E3175F59-4906-46DC-A9FE-477A983BF911}" sibTransId="{639F9380-D585-4C45-B5E4-E9BB65F2D7E4}"/>
    <dgm:cxn modelId="{AB1F6885-7BBD-4B88-B09C-1BE7E77FF02A}" srcId="{21D33DA8-C366-4D67-BE1F-4BCE339C4982}" destId="{FAE3D4F2-145E-46CC-8CA7-86806B1CD944}" srcOrd="1" destOrd="0" parTransId="{D5D5479F-C88F-4AA6-AD80-265F3C0CD850}" sibTransId="{94F34DBD-AECC-4CB4-87CF-E7DE80241816}"/>
    <dgm:cxn modelId="{AE69DC8A-3EBD-4733-A8BB-28C140E7D328}" type="presOf" srcId="{01CF3C17-5035-4622-986B-0A856E8A5C29}" destId="{4ECC7C47-1AB8-4593-87BC-FFEAC236A2D8}" srcOrd="0" destOrd="0" presId="urn:microsoft.com/office/officeart/2018/2/layout/IconVerticalSolidList"/>
    <dgm:cxn modelId="{E1CA0993-5C4F-4E78-8CB4-B4C550D8CA36}" type="presOf" srcId="{FAE3D4F2-145E-46CC-8CA7-86806B1CD944}" destId="{393B70AB-D788-4FC2-89DD-6E0DA2C5CAD3}" srcOrd="0" destOrd="0" presId="urn:microsoft.com/office/officeart/2018/2/layout/IconVerticalSolidList"/>
    <dgm:cxn modelId="{6291B594-E998-47AB-B879-2B090255CB49}" type="presOf" srcId="{F9C8C535-CFF0-4545-814D-D063DD05959E}" destId="{7D0E2CDF-4FF6-4678-BF6D-B21F46F7405E}" srcOrd="0" destOrd="0" presId="urn:microsoft.com/office/officeart/2018/2/layout/IconVerticalSolidList"/>
    <dgm:cxn modelId="{EC3892C0-162E-4831-BFC9-0999C964D7A8}" srcId="{21D33DA8-C366-4D67-BE1F-4BCE339C4982}" destId="{01CF3C17-5035-4622-986B-0A856E8A5C29}" srcOrd="2" destOrd="0" parTransId="{496963B0-EB2A-4BB4-A616-D7D796C9C027}" sibTransId="{FCAC867B-C3D8-456B-9C29-C6A77E751D7B}"/>
    <dgm:cxn modelId="{D890E2C2-FD10-4A6F-B446-FBC77F02CA56}" type="presOf" srcId="{21D33DA8-C366-4D67-BE1F-4BCE339C4982}" destId="{273959BF-BC80-40B9-B86B-AE66A2D2701F}" srcOrd="0" destOrd="0" presId="urn:microsoft.com/office/officeart/2018/2/layout/IconVerticalSolidList"/>
    <dgm:cxn modelId="{EB11A5D5-DD98-495F-B7E0-EFAC97D823FA}" type="presParOf" srcId="{273959BF-BC80-40B9-B86B-AE66A2D2701F}" destId="{D0C96951-FE9E-40C5-A795-6F2683695381}" srcOrd="0" destOrd="0" presId="urn:microsoft.com/office/officeart/2018/2/layout/IconVerticalSolidList"/>
    <dgm:cxn modelId="{D7483FFA-6DC6-4D08-9E65-2D71934319FD}" type="presParOf" srcId="{D0C96951-FE9E-40C5-A795-6F2683695381}" destId="{E8AE9F33-53F3-4B0A-A16C-31DECAB99CD3}" srcOrd="0" destOrd="0" presId="urn:microsoft.com/office/officeart/2018/2/layout/IconVerticalSolidList"/>
    <dgm:cxn modelId="{A6E0C0AF-EADE-4C05-B942-0C96598BE37E}" type="presParOf" srcId="{D0C96951-FE9E-40C5-A795-6F2683695381}" destId="{F00DD55B-D052-4D48-B107-B1C6CE4BF98D}" srcOrd="1" destOrd="0" presId="urn:microsoft.com/office/officeart/2018/2/layout/IconVerticalSolidList"/>
    <dgm:cxn modelId="{83C6632B-ADA5-42F7-BD97-BCF6174E742A}" type="presParOf" srcId="{D0C96951-FE9E-40C5-A795-6F2683695381}" destId="{666449FF-8CD1-4525-BF74-EA71AEC44AF1}" srcOrd="2" destOrd="0" presId="urn:microsoft.com/office/officeart/2018/2/layout/IconVerticalSolidList"/>
    <dgm:cxn modelId="{79B3393A-28F7-4E9E-A0BE-92A60423F096}" type="presParOf" srcId="{D0C96951-FE9E-40C5-A795-6F2683695381}" destId="{7D0E2CDF-4FF6-4678-BF6D-B21F46F7405E}" srcOrd="3" destOrd="0" presId="urn:microsoft.com/office/officeart/2018/2/layout/IconVerticalSolidList"/>
    <dgm:cxn modelId="{66B73A32-31F4-4979-B222-F61D614E1006}" type="presParOf" srcId="{273959BF-BC80-40B9-B86B-AE66A2D2701F}" destId="{1CFADDC4-96C1-44AE-9DC0-048352A0E824}" srcOrd="1" destOrd="0" presId="urn:microsoft.com/office/officeart/2018/2/layout/IconVerticalSolidList"/>
    <dgm:cxn modelId="{562EFEA8-E154-4E5A-9B36-6730C2C120E5}" type="presParOf" srcId="{273959BF-BC80-40B9-B86B-AE66A2D2701F}" destId="{80148E9B-B926-4C96-A445-ED5B9352F543}" srcOrd="2" destOrd="0" presId="urn:microsoft.com/office/officeart/2018/2/layout/IconVerticalSolidList"/>
    <dgm:cxn modelId="{710BA041-FE1E-4649-B110-9F5B6952BD2F}" type="presParOf" srcId="{80148E9B-B926-4C96-A445-ED5B9352F543}" destId="{5BFD7BD0-0EA7-4922-B193-52514AA790C6}" srcOrd="0" destOrd="0" presId="urn:microsoft.com/office/officeart/2018/2/layout/IconVerticalSolidList"/>
    <dgm:cxn modelId="{92A0679B-CFD8-42B2-80D2-B2BEB4C58B0F}" type="presParOf" srcId="{80148E9B-B926-4C96-A445-ED5B9352F543}" destId="{25B78530-7376-4477-8E63-972F70FEE66F}" srcOrd="1" destOrd="0" presId="urn:microsoft.com/office/officeart/2018/2/layout/IconVerticalSolidList"/>
    <dgm:cxn modelId="{088F6A39-4EDF-4924-9664-224BB9379322}" type="presParOf" srcId="{80148E9B-B926-4C96-A445-ED5B9352F543}" destId="{A78622EE-44D3-4CF0-B156-340CE0BA9A00}" srcOrd="2" destOrd="0" presId="urn:microsoft.com/office/officeart/2018/2/layout/IconVerticalSolidList"/>
    <dgm:cxn modelId="{5C689FBE-CA27-4DC7-93B7-3318014ADFBD}" type="presParOf" srcId="{80148E9B-B926-4C96-A445-ED5B9352F543}" destId="{393B70AB-D788-4FC2-89DD-6E0DA2C5CAD3}" srcOrd="3" destOrd="0" presId="urn:microsoft.com/office/officeart/2018/2/layout/IconVerticalSolidList"/>
    <dgm:cxn modelId="{94472CF8-84F2-4C0D-9E6E-16672CD9139B}" type="presParOf" srcId="{273959BF-BC80-40B9-B86B-AE66A2D2701F}" destId="{2CA789A5-09D2-4F89-AF73-7CA3D3E5DAF1}" srcOrd="3" destOrd="0" presId="urn:microsoft.com/office/officeart/2018/2/layout/IconVerticalSolidList"/>
    <dgm:cxn modelId="{12365C47-2105-4864-B4E1-8C5D9751A0FC}" type="presParOf" srcId="{273959BF-BC80-40B9-B86B-AE66A2D2701F}" destId="{082C29F7-87C4-42D5-9B5A-A0335F30FC74}" srcOrd="4" destOrd="0" presId="urn:microsoft.com/office/officeart/2018/2/layout/IconVerticalSolidList"/>
    <dgm:cxn modelId="{FA9206A3-4050-4C2B-9A8A-9D3CC900FBDD}" type="presParOf" srcId="{082C29F7-87C4-42D5-9B5A-A0335F30FC74}" destId="{EA9C4DA8-53C3-4B59-9753-9F86A2194F8B}" srcOrd="0" destOrd="0" presId="urn:microsoft.com/office/officeart/2018/2/layout/IconVerticalSolidList"/>
    <dgm:cxn modelId="{83B3602A-5C2B-4A79-A633-A3976339ABF5}" type="presParOf" srcId="{082C29F7-87C4-42D5-9B5A-A0335F30FC74}" destId="{AE199B2B-3A39-4E1B-BEA3-FBD12CF71FBB}" srcOrd="1" destOrd="0" presId="urn:microsoft.com/office/officeart/2018/2/layout/IconVerticalSolidList"/>
    <dgm:cxn modelId="{A0631B82-1F74-4915-AC1E-119CF36ACABE}" type="presParOf" srcId="{082C29F7-87C4-42D5-9B5A-A0335F30FC74}" destId="{4096F2FD-84CC-4F67-8020-F0735FB448FD}" srcOrd="2" destOrd="0" presId="urn:microsoft.com/office/officeart/2018/2/layout/IconVerticalSolidList"/>
    <dgm:cxn modelId="{6CCF4DAE-A22C-4B4B-AA35-4E10E4E9D261}" type="presParOf" srcId="{082C29F7-87C4-42D5-9B5A-A0335F30FC74}" destId="{4ECC7C47-1AB8-4593-87BC-FFEAC236A2D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D33DA8-C366-4D67-BE1F-4BCE339C4982}" type="doc">
      <dgm:prSet loTypeId="urn:microsoft.com/office/officeart/2008/layout/LinedLis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E3D4F2-145E-46CC-8CA7-86806B1CD944}">
      <dgm:prSet custT="1"/>
      <dgm:spPr/>
      <dgm:t>
        <a:bodyPr/>
        <a:lstStyle/>
        <a:p>
          <a:r>
            <a:rPr lang="en-US" sz="2800" b="0" dirty="0"/>
            <a:t>World War II and the need for rapid language training ( Audio-Lingual Method) </a:t>
          </a:r>
        </a:p>
      </dgm:t>
    </dgm:pt>
    <dgm:pt modelId="{D5D5479F-C88F-4AA6-AD80-265F3C0CD850}" type="parTrans" cxnId="{AB1F6885-7BBD-4B88-B09C-1BE7E77FF02A}">
      <dgm:prSet/>
      <dgm:spPr/>
      <dgm:t>
        <a:bodyPr/>
        <a:lstStyle/>
        <a:p>
          <a:endParaRPr lang="en-US"/>
        </a:p>
      </dgm:t>
    </dgm:pt>
    <dgm:pt modelId="{94F34DBD-AECC-4CB4-87CF-E7DE80241816}" type="sibTrans" cxnId="{AB1F6885-7BBD-4B88-B09C-1BE7E77FF02A}">
      <dgm:prSet/>
      <dgm:spPr/>
      <dgm:t>
        <a:bodyPr/>
        <a:lstStyle/>
        <a:p>
          <a:endParaRPr lang="en-US"/>
        </a:p>
      </dgm:t>
    </dgm:pt>
    <dgm:pt modelId="{3BD02415-587E-4D74-B5E3-1B66EB13813B}">
      <dgm:prSet custT="1"/>
      <dgm:spPr/>
      <dgm:t>
        <a:bodyPr/>
        <a:lstStyle/>
        <a:p>
          <a:r>
            <a:rPr lang="en-US" sz="2800" b="0" dirty="0"/>
            <a:t>Behaviorist theories, influenced language teaching. </a:t>
          </a:r>
        </a:p>
      </dgm:t>
    </dgm:pt>
    <dgm:pt modelId="{806A3B9A-C384-4B33-9573-E306B64C4CC8}" type="parTrans" cxnId="{C3660AD5-E55A-441E-8E34-999185A9D4A4}">
      <dgm:prSet/>
      <dgm:spPr/>
      <dgm:t>
        <a:bodyPr/>
        <a:lstStyle/>
        <a:p>
          <a:endParaRPr lang="es-EC"/>
        </a:p>
      </dgm:t>
    </dgm:pt>
    <dgm:pt modelId="{318867FE-5E0F-45BC-9BF8-1E2F55B7A414}" type="sibTrans" cxnId="{C3660AD5-E55A-441E-8E34-999185A9D4A4}">
      <dgm:prSet/>
      <dgm:spPr/>
      <dgm:t>
        <a:bodyPr/>
        <a:lstStyle/>
        <a:p>
          <a:endParaRPr lang="es-EC"/>
        </a:p>
      </dgm:t>
    </dgm:pt>
    <dgm:pt modelId="{A6A2E2A3-4821-44DF-ABDB-AF03EAD78C1F}">
      <dgm:prSet custT="1"/>
      <dgm:spPr/>
      <dgm:t>
        <a:bodyPr/>
        <a:lstStyle/>
        <a:p>
          <a:r>
            <a:rPr lang="es-EC" sz="2800" b="0" dirty="0" err="1"/>
            <a:t>Widely</a:t>
          </a:r>
          <a:r>
            <a:rPr lang="es-EC" sz="2800" b="0" dirty="0"/>
            <a:t> </a:t>
          </a:r>
          <a:r>
            <a:rPr lang="es-EC" sz="2800" b="0" dirty="0" err="1"/>
            <a:t>used</a:t>
          </a:r>
          <a:r>
            <a:rPr lang="es-EC" sz="2800" b="0" dirty="0"/>
            <a:t> in </a:t>
          </a:r>
          <a:r>
            <a:rPr lang="es-EC" sz="2800" b="0" dirty="0" err="1"/>
            <a:t>the</a:t>
          </a:r>
          <a:r>
            <a:rPr lang="es-EC" sz="2800" b="0" dirty="0"/>
            <a:t> U.S. and </a:t>
          </a:r>
          <a:r>
            <a:rPr lang="es-EC" sz="2800" b="0" dirty="0" err="1"/>
            <a:t>influenced</a:t>
          </a:r>
          <a:r>
            <a:rPr lang="es-EC" sz="2800" b="0" dirty="0"/>
            <a:t> </a:t>
          </a:r>
          <a:r>
            <a:rPr lang="es-EC" sz="2800" b="0" dirty="0" err="1"/>
            <a:t>language</a:t>
          </a:r>
          <a:r>
            <a:rPr lang="es-EC" sz="2800" b="0" dirty="0"/>
            <a:t> </a:t>
          </a:r>
          <a:r>
            <a:rPr lang="es-EC" sz="2800" b="0" dirty="0" err="1"/>
            <a:t>labs</a:t>
          </a:r>
          <a:r>
            <a:rPr lang="es-EC" sz="2800" b="0" dirty="0"/>
            <a:t> and tape </a:t>
          </a:r>
          <a:r>
            <a:rPr lang="es-EC" sz="2800" b="0" dirty="0" err="1"/>
            <a:t>recordings</a:t>
          </a:r>
          <a:endParaRPr lang="en-US" sz="2800" b="0" dirty="0"/>
        </a:p>
      </dgm:t>
    </dgm:pt>
    <dgm:pt modelId="{7B4DA3F1-35FE-449B-A799-EE6D796599B6}" type="parTrans" cxnId="{978C81C4-2D24-4C52-BB7C-E67998CDCC5B}">
      <dgm:prSet/>
      <dgm:spPr/>
      <dgm:t>
        <a:bodyPr/>
        <a:lstStyle/>
        <a:p>
          <a:endParaRPr lang="es-EC"/>
        </a:p>
      </dgm:t>
    </dgm:pt>
    <dgm:pt modelId="{554FC0BF-B1C9-41BB-81BA-638B43EC1165}" type="sibTrans" cxnId="{978C81C4-2D24-4C52-BB7C-E67998CDCC5B}">
      <dgm:prSet/>
      <dgm:spPr/>
      <dgm:t>
        <a:bodyPr/>
        <a:lstStyle/>
        <a:p>
          <a:endParaRPr lang="es-EC"/>
        </a:p>
      </dgm:t>
    </dgm:pt>
    <dgm:pt modelId="{0D9A92AB-FAA4-45B8-99C3-EB7BD6BB8FE5}" type="pres">
      <dgm:prSet presAssocID="{21D33DA8-C366-4D67-BE1F-4BCE339C4982}" presName="vert0" presStyleCnt="0">
        <dgm:presLayoutVars>
          <dgm:dir/>
          <dgm:animOne val="branch"/>
          <dgm:animLvl val="lvl"/>
        </dgm:presLayoutVars>
      </dgm:prSet>
      <dgm:spPr/>
    </dgm:pt>
    <dgm:pt modelId="{AE82CF78-08A8-497F-AB9B-E3525CC182AD}" type="pres">
      <dgm:prSet presAssocID="{3BD02415-587E-4D74-B5E3-1B66EB13813B}" presName="thickLine" presStyleLbl="alignNode1" presStyleIdx="0" presStyleCnt="3"/>
      <dgm:spPr/>
    </dgm:pt>
    <dgm:pt modelId="{2950FA7D-DF21-4F8C-9666-419EBBB9FB7D}" type="pres">
      <dgm:prSet presAssocID="{3BD02415-587E-4D74-B5E3-1B66EB13813B}" presName="horz1" presStyleCnt="0"/>
      <dgm:spPr/>
    </dgm:pt>
    <dgm:pt modelId="{A87F9B03-0190-4BEE-ABD9-4D459A215B0D}" type="pres">
      <dgm:prSet presAssocID="{3BD02415-587E-4D74-B5E3-1B66EB13813B}" presName="tx1" presStyleLbl="revTx" presStyleIdx="0" presStyleCnt="3"/>
      <dgm:spPr/>
    </dgm:pt>
    <dgm:pt modelId="{6B38DB94-ED4E-4399-AB2D-81F1C7608730}" type="pres">
      <dgm:prSet presAssocID="{3BD02415-587E-4D74-B5E3-1B66EB13813B}" presName="vert1" presStyleCnt="0"/>
      <dgm:spPr/>
    </dgm:pt>
    <dgm:pt modelId="{D10E2671-F77B-4A9B-AF29-3DDCB7E09C7C}" type="pres">
      <dgm:prSet presAssocID="{FAE3D4F2-145E-46CC-8CA7-86806B1CD944}" presName="thickLine" presStyleLbl="alignNode1" presStyleIdx="1" presStyleCnt="3"/>
      <dgm:spPr/>
    </dgm:pt>
    <dgm:pt modelId="{CB9CA1FE-FC4E-48F5-817A-281069F36EF1}" type="pres">
      <dgm:prSet presAssocID="{FAE3D4F2-145E-46CC-8CA7-86806B1CD944}" presName="horz1" presStyleCnt="0"/>
      <dgm:spPr/>
    </dgm:pt>
    <dgm:pt modelId="{2C970E72-3F0F-405A-AE35-B85319EAEB80}" type="pres">
      <dgm:prSet presAssocID="{FAE3D4F2-145E-46CC-8CA7-86806B1CD944}" presName="tx1" presStyleLbl="revTx" presStyleIdx="1" presStyleCnt="3"/>
      <dgm:spPr/>
    </dgm:pt>
    <dgm:pt modelId="{70DF9F42-916F-4A95-B598-0472790FB44A}" type="pres">
      <dgm:prSet presAssocID="{FAE3D4F2-145E-46CC-8CA7-86806B1CD944}" presName="vert1" presStyleCnt="0"/>
      <dgm:spPr/>
    </dgm:pt>
    <dgm:pt modelId="{CE2A3539-7702-4FCF-842A-D30845D55BAA}" type="pres">
      <dgm:prSet presAssocID="{A6A2E2A3-4821-44DF-ABDB-AF03EAD78C1F}" presName="thickLine" presStyleLbl="alignNode1" presStyleIdx="2" presStyleCnt="3"/>
      <dgm:spPr/>
    </dgm:pt>
    <dgm:pt modelId="{E1DFBA62-968C-4895-A54A-C791D59148C5}" type="pres">
      <dgm:prSet presAssocID="{A6A2E2A3-4821-44DF-ABDB-AF03EAD78C1F}" presName="horz1" presStyleCnt="0"/>
      <dgm:spPr/>
    </dgm:pt>
    <dgm:pt modelId="{0FA6381B-E060-4441-92F9-7604493AC1EC}" type="pres">
      <dgm:prSet presAssocID="{A6A2E2A3-4821-44DF-ABDB-AF03EAD78C1F}" presName="tx1" presStyleLbl="revTx" presStyleIdx="2" presStyleCnt="3"/>
      <dgm:spPr/>
    </dgm:pt>
    <dgm:pt modelId="{3E2CD9E8-F963-4956-8B61-F399D7A833E2}" type="pres">
      <dgm:prSet presAssocID="{A6A2E2A3-4821-44DF-ABDB-AF03EAD78C1F}" presName="vert1" presStyleCnt="0"/>
      <dgm:spPr/>
    </dgm:pt>
  </dgm:ptLst>
  <dgm:cxnLst>
    <dgm:cxn modelId="{18A22037-2633-427B-BF06-679586E8041A}" type="presOf" srcId="{FAE3D4F2-145E-46CC-8CA7-86806B1CD944}" destId="{2C970E72-3F0F-405A-AE35-B85319EAEB80}" srcOrd="0" destOrd="0" presId="urn:microsoft.com/office/officeart/2008/layout/LinedList"/>
    <dgm:cxn modelId="{9E584E5D-2697-4DD3-AE92-03D655B9AF93}" type="presOf" srcId="{3BD02415-587E-4D74-B5E3-1B66EB13813B}" destId="{A87F9B03-0190-4BEE-ABD9-4D459A215B0D}" srcOrd="0" destOrd="0" presId="urn:microsoft.com/office/officeart/2008/layout/LinedList"/>
    <dgm:cxn modelId="{E1983F65-B942-41D6-9763-933842B101C0}" type="presOf" srcId="{21D33DA8-C366-4D67-BE1F-4BCE339C4982}" destId="{0D9A92AB-FAA4-45B8-99C3-EB7BD6BB8FE5}" srcOrd="0" destOrd="0" presId="urn:microsoft.com/office/officeart/2008/layout/LinedList"/>
    <dgm:cxn modelId="{CB715C47-2997-4472-A3C2-FD097E54E226}" type="presOf" srcId="{A6A2E2A3-4821-44DF-ABDB-AF03EAD78C1F}" destId="{0FA6381B-E060-4441-92F9-7604493AC1EC}" srcOrd="0" destOrd="0" presId="urn:microsoft.com/office/officeart/2008/layout/LinedList"/>
    <dgm:cxn modelId="{AB1F6885-7BBD-4B88-B09C-1BE7E77FF02A}" srcId="{21D33DA8-C366-4D67-BE1F-4BCE339C4982}" destId="{FAE3D4F2-145E-46CC-8CA7-86806B1CD944}" srcOrd="1" destOrd="0" parTransId="{D5D5479F-C88F-4AA6-AD80-265F3C0CD850}" sibTransId="{94F34DBD-AECC-4CB4-87CF-E7DE80241816}"/>
    <dgm:cxn modelId="{978C81C4-2D24-4C52-BB7C-E67998CDCC5B}" srcId="{21D33DA8-C366-4D67-BE1F-4BCE339C4982}" destId="{A6A2E2A3-4821-44DF-ABDB-AF03EAD78C1F}" srcOrd="2" destOrd="0" parTransId="{7B4DA3F1-35FE-449B-A799-EE6D796599B6}" sibTransId="{554FC0BF-B1C9-41BB-81BA-638B43EC1165}"/>
    <dgm:cxn modelId="{C3660AD5-E55A-441E-8E34-999185A9D4A4}" srcId="{21D33DA8-C366-4D67-BE1F-4BCE339C4982}" destId="{3BD02415-587E-4D74-B5E3-1B66EB13813B}" srcOrd="0" destOrd="0" parTransId="{806A3B9A-C384-4B33-9573-E306B64C4CC8}" sibTransId="{318867FE-5E0F-45BC-9BF8-1E2F55B7A414}"/>
    <dgm:cxn modelId="{81FFB453-8566-4098-AA16-64DBEED80AA6}" type="presParOf" srcId="{0D9A92AB-FAA4-45B8-99C3-EB7BD6BB8FE5}" destId="{AE82CF78-08A8-497F-AB9B-E3525CC182AD}" srcOrd="0" destOrd="0" presId="urn:microsoft.com/office/officeart/2008/layout/LinedList"/>
    <dgm:cxn modelId="{67174C55-7CB8-44D3-BA13-9AFB40F92A8A}" type="presParOf" srcId="{0D9A92AB-FAA4-45B8-99C3-EB7BD6BB8FE5}" destId="{2950FA7D-DF21-4F8C-9666-419EBBB9FB7D}" srcOrd="1" destOrd="0" presId="urn:microsoft.com/office/officeart/2008/layout/LinedList"/>
    <dgm:cxn modelId="{5A93158F-1D8C-44FA-B120-AC52D1CEF7F1}" type="presParOf" srcId="{2950FA7D-DF21-4F8C-9666-419EBBB9FB7D}" destId="{A87F9B03-0190-4BEE-ABD9-4D459A215B0D}" srcOrd="0" destOrd="0" presId="urn:microsoft.com/office/officeart/2008/layout/LinedList"/>
    <dgm:cxn modelId="{BB77E699-39FD-4F17-91FF-6702E4774C7F}" type="presParOf" srcId="{2950FA7D-DF21-4F8C-9666-419EBBB9FB7D}" destId="{6B38DB94-ED4E-4399-AB2D-81F1C7608730}" srcOrd="1" destOrd="0" presId="urn:microsoft.com/office/officeart/2008/layout/LinedList"/>
    <dgm:cxn modelId="{EC1A8193-10F6-4BE8-9A23-B3C5B96A38E7}" type="presParOf" srcId="{0D9A92AB-FAA4-45B8-99C3-EB7BD6BB8FE5}" destId="{D10E2671-F77B-4A9B-AF29-3DDCB7E09C7C}" srcOrd="2" destOrd="0" presId="urn:microsoft.com/office/officeart/2008/layout/LinedList"/>
    <dgm:cxn modelId="{4C99C7B3-E12E-423E-8AB6-04F2CDA0A8D3}" type="presParOf" srcId="{0D9A92AB-FAA4-45B8-99C3-EB7BD6BB8FE5}" destId="{CB9CA1FE-FC4E-48F5-817A-281069F36EF1}" srcOrd="3" destOrd="0" presId="urn:microsoft.com/office/officeart/2008/layout/LinedList"/>
    <dgm:cxn modelId="{594E039B-86D6-4284-A477-0FD6F8927BDE}" type="presParOf" srcId="{CB9CA1FE-FC4E-48F5-817A-281069F36EF1}" destId="{2C970E72-3F0F-405A-AE35-B85319EAEB80}" srcOrd="0" destOrd="0" presId="urn:microsoft.com/office/officeart/2008/layout/LinedList"/>
    <dgm:cxn modelId="{176C93D5-A037-40C2-B5B4-F4A4C38B1AF5}" type="presParOf" srcId="{CB9CA1FE-FC4E-48F5-817A-281069F36EF1}" destId="{70DF9F42-916F-4A95-B598-0472790FB44A}" srcOrd="1" destOrd="0" presId="urn:microsoft.com/office/officeart/2008/layout/LinedList"/>
    <dgm:cxn modelId="{A1E138FF-4467-403C-99FF-5980C0432638}" type="presParOf" srcId="{0D9A92AB-FAA4-45B8-99C3-EB7BD6BB8FE5}" destId="{CE2A3539-7702-4FCF-842A-D30845D55BAA}" srcOrd="4" destOrd="0" presId="urn:microsoft.com/office/officeart/2008/layout/LinedList"/>
    <dgm:cxn modelId="{78AFA026-24EF-4E58-AC8E-6EA0CCF9A5FF}" type="presParOf" srcId="{0D9A92AB-FAA4-45B8-99C3-EB7BD6BB8FE5}" destId="{E1DFBA62-968C-4895-A54A-C791D59148C5}" srcOrd="5" destOrd="0" presId="urn:microsoft.com/office/officeart/2008/layout/LinedList"/>
    <dgm:cxn modelId="{180F6E25-8806-44AE-8268-7DCD90485270}" type="presParOf" srcId="{E1DFBA62-968C-4895-A54A-C791D59148C5}" destId="{0FA6381B-E060-4441-92F9-7604493AC1EC}" srcOrd="0" destOrd="0" presId="urn:microsoft.com/office/officeart/2008/layout/LinedList"/>
    <dgm:cxn modelId="{96BF5E1E-F671-4DBB-AD98-5C5FAC80C229}" type="presParOf" srcId="{E1DFBA62-968C-4895-A54A-C791D59148C5}" destId="{3E2CD9E8-F963-4956-8B61-F399D7A833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D33DA8-C366-4D67-BE1F-4BCE339C4982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B4E738-F154-4F9D-BB73-B4C9230692AF}">
      <dgm:prSet custT="1"/>
      <dgm:spPr/>
      <dgm:t>
        <a:bodyPr/>
        <a:lstStyle/>
        <a:p>
          <a:r>
            <a:rPr lang="es-MX" sz="2800" b="0" dirty="0" err="1"/>
            <a:t>Suggestopedia</a:t>
          </a:r>
          <a:r>
            <a:rPr lang="es-MX" sz="2800" b="0" dirty="0"/>
            <a:t>, Total </a:t>
          </a:r>
          <a:r>
            <a:rPr lang="es-MX" sz="2800" b="0" dirty="0" err="1"/>
            <a:t>Physical</a:t>
          </a:r>
          <a:r>
            <a:rPr lang="es-MX" sz="2800" b="0" dirty="0"/>
            <a:t> Response, </a:t>
          </a:r>
          <a:r>
            <a:rPr lang="es-MX" sz="2800" b="0" dirty="0" err="1"/>
            <a:t>Community</a:t>
          </a:r>
          <a:r>
            <a:rPr lang="es-MX" sz="2800" b="0" dirty="0"/>
            <a:t> Language Learning, </a:t>
          </a:r>
          <a:r>
            <a:rPr lang="es-MX" sz="2800" b="0" dirty="0" err="1"/>
            <a:t>Silent</a:t>
          </a:r>
          <a:r>
            <a:rPr lang="es-MX" sz="2800" b="0" dirty="0"/>
            <a:t> </a:t>
          </a:r>
          <a:r>
            <a:rPr lang="es-MX" sz="2800" b="0" dirty="0" err="1"/>
            <a:t>Way</a:t>
          </a:r>
          <a:endParaRPr lang="en-US" sz="2800" b="0" dirty="0"/>
        </a:p>
      </dgm:t>
    </dgm:pt>
    <dgm:pt modelId="{8E3B1664-69F5-4247-B306-FC6C6235F4AC}" type="parTrans" cxnId="{E47BBB48-C29D-414D-9885-2B431C1F0629}">
      <dgm:prSet/>
      <dgm:spPr/>
      <dgm:t>
        <a:bodyPr/>
        <a:lstStyle/>
        <a:p>
          <a:endParaRPr lang="en-US"/>
        </a:p>
      </dgm:t>
    </dgm:pt>
    <dgm:pt modelId="{605BCB44-AF8C-41A2-94C2-3BAD0E279809}" type="sibTrans" cxnId="{E47BBB48-C29D-414D-9885-2B431C1F0629}">
      <dgm:prSet/>
      <dgm:spPr/>
      <dgm:t>
        <a:bodyPr/>
        <a:lstStyle/>
        <a:p>
          <a:endParaRPr lang="en-US"/>
        </a:p>
      </dgm:t>
    </dgm:pt>
    <dgm:pt modelId="{A6A2E2A3-4821-44DF-ABDB-AF03EAD78C1F}">
      <dgm:prSet custT="1"/>
      <dgm:spPr/>
      <dgm:t>
        <a:bodyPr/>
        <a:lstStyle/>
        <a:p>
          <a:r>
            <a:rPr lang="es-EC" sz="2800" b="0" dirty="0" err="1"/>
            <a:t>Chomskyan</a:t>
          </a:r>
          <a:r>
            <a:rPr lang="es-EC" sz="2800" b="0" dirty="0"/>
            <a:t> </a:t>
          </a:r>
          <a:r>
            <a:rPr lang="es-EC" sz="2800" b="0" dirty="0" err="1"/>
            <a:t>revolution</a:t>
          </a:r>
          <a:r>
            <a:rPr lang="es-EC" sz="2800" b="0" dirty="0"/>
            <a:t> in </a:t>
          </a:r>
          <a:r>
            <a:rPr lang="es-EC" sz="2800" b="0" dirty="0" err="1"/>
            <a:t>linguistics</a:t>
          </a:r>
          <a:endParaRPr lang="es-EC" sz="2800" b="0" dirty="0"/>
        </a:p>
        <a:p>
          <a:r>
            <a:rPr lang="es-EC" sz="2800" b="0" dirty="0" err="1"/>
            <a:t>Psychological</a:t>
          </a:r>
          <a:r>
            <a:rPr lang="es-EC" sz="2800" b="0" dirty="0"/>
            <a:t> </a:t>
          </a:r>
          <a:r>
            <a:rPr lang="es-EC" sz="2800" b="0" dirty="0" err="1"/>
            <a:t>factors</a:t>
          </a:r>
          <a:r>
            <a:rPr lang="es-EC" sz="2800" b="0" dirty="0"/>
            <a:t>. </a:t>
          </a:r>
          <a:r>
            <a:rPr lang="es-EC" sz="2800" b="0" dirty="0" err="1"/>
            <a:t>Humanistic</a:t>
          </a:r>
          <a:r>
            <a:rPr lang="es-EC" sz="2800" b="0" dirty="0"/>
            <a:t> </a:t>
          </a:r>
          <a:r>
            <a:rPr lang="es-EC" sz="2800" b="0" dirty="0" err="1"/>
            <a:t>Approaches</a:t>
          </a:r>
          <a:r>
            <a:rPr lang="es-EC" sz="2800" b="0" dirty="0"/>
            <a:t> </a:t>
          </a:r>
          <a:endParaRPr lang="en-US" sz="2800" b="0" dirty="0"/>
        </a:p>
      </dgm:t>
    </dgm:pt>
    <dgm:pt modelId="{7B4DA3F1-35FE-449B-A799-EE6D796599B6}" type="parTrans" cxnId="{978C81C4-2D24-4C52-BB7C-E67998CDCC5B}">
      <dgm:prSet/>
      <dgm:spPr/>
      <dgm:t>
        <a:bodyPr/>
        <a:lstStyle/>
        <a:p>
          <a:endParaRPr lang="es-EC"/>
        </a:p>
      </dgm:t>
    </dgm:pt>
    <dgm:pt modelId="{554FC0BF-B1C9-41BB-81BA-638B43EC1165}" type="sibTrans" cxnId="{978C81C4-2D24-4C52-BB7C-E67998CDCC5B}">
      <dgm:prSet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endParaRPr lang="es-EC"/>
        </a:p>
      </dgm:t>
    </dgm:pt>
    <dgm:pt modelId="{70629D80-57A4-478C-A8AD-A84F72842119}" type="pres">
      <dgm:prSet presAssocID="{21D33DA8-C366-4D67-BE1F-4BCE339C4982}" presName="outerComposite" presStyleCnt="0">
        <dgm:presLayoutVars>
          <dgm:chMax val="5"/>
          <dgm:dir/>
          <dgm:resizeHandles val="exact"/>
        </dgm:presLayoutVars>
      </dgm:prSet>
      <dgm:spPr/>
    </dgm:pt>
    <dgm:pt modelId="{9FD5E5D3-9F93-4EDF-B6A4-544534018A77}" type="pres">
      <dgm:prSet presAssocID="{21D33DA8-C366-4D67-BE1F-4BCE339C4982}" presName="dummyMaxCanvas" presStyleCnt="0">
        <dgm:presLayoutVars/>
      </dgm:prSet>
      <dgm:spPr/>
    </dgm:pt>
    <dgm:pt modelId="{0CFFE856-5982-4A3B-B83C-9ED5EAFCD251}" type="pres">
      <dgm:prSet presAssocID="{21D33DA8-C366-4D67-BE1F-4BCE339C4982}" presName="TwoNodes_1" presStyleLbl="node1" presStyleIdx="0" presStyleCnt="2" custScaleX="95943" custLinFactNeighborX="-576" custLinFactNeighborY="0">
        <dgm:presLayoutVars>
          <dgm:bulletEnabled val="1"/>
        </dgm:presLayoutVars>
      </dgm:prSet>
      <dgm:spPr/>
    </dgm:pt>
    <dgm:pt modelId="{E8C089F0-CE4B-4EE8-8E38-89CAD18D667A}" type="pres">
      <dgm:prSet presAssocID="{21D33DA8-C366-4D67-BE1F-4BCE339C4982}" presName="TwoNodes_2" presStyleLbl="node1" presStyleIdx="1" presStyleCnt="2">
        <dgm:presLayoutVars>
          <dgm:bulletEnabled val="1"/>
        </dgm:presLayoutVars>
      </dgm:prSet>
      <dgm:spPr/>
    </dgm:pt>
    <dgm:pt modelId="{F09C4F90-1CD4-445E-A60A-A9FD94DFFF13}" type="pres">
      <dgm:prSet presAssocID="{21D33DA8-C366-4D67-BE1F-4BCE339C4982}" presName="TwoConn_1-2" presStyleLbl="fgAccFollowNode1" presStyleIdx="0" presStyleCnt="1">
        <dgm:presLayoutVars>
          <dgm:bulletEnabled val="1"/>
        </dgm:presLayoutVars>
      </dgm:prSet>
      <dgm:spPr/>
    </dgm:pt>
    <dgm:pt modelId="{E22C485A-EF27-44DA-9E43-F0CAB0285CF4}" type="pres">
      <dgm:prSet presAssocID="{21D33DA8-C366-4D67-BE1F-4BCE339C4982}" presName="TwoNodes_1_text" presStyleLbl="node1" presStyleIdx="1" presStyleCnt="2">
        <dgm:presLayoutVars>
          <dgm:bulletEnabled val="1"/>
        </dgm:presLayoutVars>
      </dgm:prSet>
      <dgm:spPr/>
    </dgm:pt>
    <dgm:pt modelId="{97789E51-A068-4641-BDA9-A2FFB33114DA}" type="pres">
      <dgm:prSet presAssocID="{21D33DA8-C366-4D67-BE1F-4BCE339C4982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EBEE5732-0DC2-4AEF-BC0B-F97FEF381CFC}" type="presOf" srcId="{554FC0BF-B1C9-41BB-81BA-638B43EC1165}" destId="{F09C4F90-1CD4-445E-A60A-A9FD94DFFF13}" srcOrd="0" destOrd="0" presId="urn:microsoft.com/office/officeart/2005/8/layout/vProcess5"/>
    <dgm:cxn modelId="{5865083D-1F0A-4015-B2D7-C966A75B48E1}" type="presOf" srcId="{A6A2E2A3-4821-44DF-ABDB-AF03EAD78C1F}" destId="{E22C485A-EF27-44DA-9E43-F0CAB0285CF4}" srcOrd="1" destOrd="0" presId="urn:microsoft.com/office/officeart/2005/8/layout/vProcess5"/>
    <dgm:cxn modelId="{E47BBB48-C29D-414D-9885-2B431C1F0629}" srcId="{21D33DA8-C366-4D67-BE1F-4BCE339C4982}" destId="{58B4E738-F154-4F9D-BB73-B4C9230692AF}" srcOrd="1" destOrd="0" parTransId="{8E3B1664-69F5-4247-B306-FC6C6235F4AC}" sibTransId="{605BCB44-AF8C-41A2-94C2-3BAD0E279809}"/>
    <dgm:cxn modelId="{41414A6A-6C08-404C-8BC3-DDCB705CE0A4}" type="presOf" srcId="{A6A2E2A3-4821-44DF-ABDB-AF03EAD78C1F}" destId="{0CFFE856-5982-4A3B-B83C-9ED5EAFCD251}" srcOrd="0" destOrd="0" presId="urn:microsoft.com/office/officeart/2005/8/layout/vProcess5"/>
    <dgm:cxn modelId="{0247904B-7782-4152-82F7-51479E2A1B72}" type="presOf" srcId="{58B4E738-F154-4F9D-BB73-B4C9230692AF}" destId="{E8C089F0-CE4B-4EE8-8E38-89CAD18D667A}" srcOrd="0" destOrd="0" presId="urn:microsoft.com/office/officeart/2005/8/layout/vProcess5"/>
    <dgm:cxn modelId="{629BDC72-E075-4BC7-A7A6-6A7C0BFF8B72}" type="presOf" srcId="{21D33DA8-C366-4D67-BE1F-4BCE339C4982}" destId="{70629D80-57A4-478C-A8AD-A84F72842119}" srcOrd="0" destOrd="0" presId="urn:microsoft.com/office/officeart/2005/8/layout/vProcess5"/>
    <dgm:cxn modelId="{D24F0F97-A3BF-4722-AC60-78EA4760245A}" type="presOf" srcId="{58B4E738-F154-4F9D-BB73-B4C9230692AF}" destId="{97789E51-A068-4641-BDA9-A2FFB33114DA}" srcOrd="1" destOrd="0" presId="urn:microsoft.com/office/officeart/2005/8/layout/vProcess5"/>
    <dgm:cxn modelId="{978C81C4-2D24-4C52-BB7C-E67998CDCC5B}" srcId="{21D33DA8-C366-4D67-BE1F-4BCE339C4982}" destId="{A6A2E2A3-4821-44DF-ABDB-AF03EAD78C1F}" srcOrd="0" destOrd="0" parTransId="{7B4DA3F1-35FE-449B-A799-EE6D796599B6}" sibTransId="{554FC0BF-B1C9-41BB-81BA-638B43EC1165}"/>
    <dgm:cxn modelId="{5DF2C7AD-3EA2-4EFB-BF11-A93899281928}" type="presParOf" srcId="{70629D80-57A4-478C-A8AD-A84F72842119}" destId="{9FD5E5D3-9F93-4EDF-B6A4-544534018A77}" srcOrd="0" destOrd="0" presId="urn:microsoft.com/office/officeart/2005/8/layout/vProcess5"/>
    <dgm:cxn modelId="{8B09240D-752F-4DBD-8D36-271742F07B0E}" type="presParOf" srcId="{70629D80-57A4-478C-A8AD-A84F72842119}" destId="{0CFFE856-5982-4A3B-B83C-9ED5EAFCD251}" srcOrd="1" destOrd="0" presId="urn:microsoft.com/office/officeart/2005/8/layout/vProcess5"/>
    <dgm:cxn modelId="{D8C779A5-A276-46E9-BECE-30C18C146897}" type="presParOf" srcId="{70629D80-57A4-478C-A8AD-A84F72842119}" destId="{E8C089F0-CE4B-4EE8-8E38-89CAD18D667A}" srcOrd="2" destOrd="0" presId="urn:microsoft.com/office/officeart/2005/8/layout/vProcess5"/>
    <dgm:cxn modelId="{DEA723E1-01C7-45D8-A76F-793F532A2EAA}" type="presParOf" srcId="{70629D80-57A4-478C-A8AD-A84F72842119}" destId="{F09C4F90-1CD4-445E-A60A-A9FD94DFFF13}" srcOrd="3" destOrd="0" presId="urn:microsoft.com/office/officeart/2005/8/layout/vProcess5"/>
    <dgm:cxn modelId="{4D8477CF-3E38-4133-BB8A-FC252C5B6764}" type="presParOf" srcId="{70629D80-57A4-478C-A8AD-A84F72842119}" destId="{E22C485A-EF27-44DA-9E43-F0CAB0285CF4}" srcOrd="4" destOrd="0" presId="urn:microsoft.com/office/officeart/2005/8/layout/vProcess5"/>
    <dgm:cxn modelId="{62E6822A-B32B-4881-ACC5-9383C9E72FD5}" type="presParOf" srcId="{70629D80-57A4-478C-A8AD-A84F72842119}" destId="{97789E51-A068-4641-BDA9-A2FFB33114D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D33DA8-C366-4D67-BE1F-4BCE339C498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9C8C535-CFF0-4545-814D-D063DD05959E}">
      <dgm:prSet/>
      <dgm:spPr/>
      <dgm:t>
        <a:bodyPr/>
        <a:lstStyle/>
        <a:p>
          <a:r>
            <a:rPr lang="en-US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To teach language in a way that emphasized real-life communication</a:t>
          </a:r>
          <a:endParaRPr lang="en-US" dirty="0"/>
        </a:p>
      </dgm:t>
    </dgm:pt>
    <dgm:pt modelId="{E3175F59-4906-46DC-A9FE-477A983BF911}" type="parTrans" cxnId="{6C9B2A1A-63A5-4620-91F7-20DC380FA1F5}">
      <dgm:prSet/>
      <dgm:spPr/>
      <dgm:t>
        <a:bodyPr/>
        <a:lstStyle/>
        <a:p>
          <a:endParaRPr lang="en-US"/>
        </a:p>
      </dgm:t>
    </dgm:pt>
    <dgm:pt modelId="{639F9380-D585-4C45-B5E4-E9BB65F2D7E4}" type="sibTrans" cxnId="{6C9B2A1A-63A5-4620-91F7-20DC380FA1F5}">
      <dgm:prSet/>
      <dgm:spPr/>
      <dgm:t>
        <a:bodyPr/>
        <a:lstStyle/>
        <a:p>
          <a:endParaRPr lang="en-US"/>
        </a:p>
      </dgm:t>
    </dgm:pt>
    <dgm:pt modelId="{FAE3D4F2-145E-46CC-8CA7-86806B1CD944}">
      <dgm:prSet/>
      <dgm:spPr/>
      <dgm:t>
        <a:bodyPr/>
        <a:lstStyle/>
        <a:p>
          <a:r>
            <a: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Contextual language use. </a:t>
          </a:r>
          <a:r>
            <a:rPr lang="es-EC" dirty="0" err="1">
              <a:latin typeface="+mn-lt"/>
            </a:rPr>
            <a:t>Functional</a:t>
          </a:r>
          <a:r>
            <a:rPr lang="es-EC" dirty="0">
              <a:latin typeface="+mn-lt"/>
            </a:rPr>
            <a:t> </a:t>
          </a:r>
          <a:r>
            <a:rPr lang="es-EC" dirty="0" err="1">
              <a:latin typeface="+mn-lt"/>
            </a:rPr>
            <a:t>approach</a:t>
          </a:r>
          <a:r>
            <a:rPr lang="es-EC" dirty="0">
              <a:latin typeface="+mn-lt"/>
            </a:rPr>
            <a:t> </a:t>
          </a:r>
          <a:r>
            <a:rPr lang="es-EC" dirty="0" err="1">
              <a:latin typeface="+mn-lt"/>
            </a:rPr>
            <a:t>appeare</a:t>
          </a:r>
          <a:r>
            <a:rPr lang="es-EC" dirty="0">
              <a:latin typeface="+mn-lt"/>
            </a:rPr>
            <a:t> </a:t>
          </a:r>
          <a:r>
            <a:rPr lang="es-EC" dirty="0" err="1">
              <a:latin typeface="+mn-lt"/>
            </a:rPr>
            <a:t>together</a:t>
          </a:r>
          <a:r>
            <a:rPr lang="es-EC" dirty="0">
              <a:latin typeface="+mn-lt"/>
            </a:rPr>
            <a:t>.</a:t>
          </a:r>
          <a:endParaRPr lang="en-US" b="1" dirty="0">
            <a:latin typeface="+mn-lt"/>
          </a:endParaRPr>
        </a:p>
      </dgm:t>
    </dgm:pt>
    <dgm:pt modelId="{D5D5479F-C88F-4AA6-AD80-265F3C0CD850}" type="parTrans" cxnId="{AB1F6885-7BBD-4B88-B09C-1BE7E77FF02A}">
      <dgm:prSet/>
      <dgm:spPr/>
      <dgm:t>
        <a:bodyPr/>
        <a:lstStyle/>
        <a:p>
          <a:endParaRPr lang="en-US"/>
        </a:p>
      </dgm:t>
    </dgm:pt>
    <dgm:pt modelId="{94F34DBD-AECC-4CB4-87CF-E7DE80241816}" type="sibTrans" cxnId="{AB1F6885-7BBD-4B88-B09C-1BE7E77FF02A}">
      <dgm:prSet/>
      <dgm:spPr/>
      <dgm:t>
        <a:bodyPr/>
        <a:lstStyle/>
        <a:p>
          <a:endParaRPr lang="en-US"/>
        </a:p>
      </dgm:t>
    </dgm:pt>
    <dgm:pt modelId="{783674F7-6D7C-4B35-8348-90F50F708078}">
      <dgm:prSet/>
      <dgm:spPr/>
      <dgm:t>
        <a:bodyPr/>
        <a:lstStyle/>
        <a:p>
          <a:r>
            <a:rPr lang="en-US" dirty="0"/>
            <a:t>Became the dominant approach in ELT worldwide, shaping modern methodologies</a:t>
          </a:r>
          <a:endParaRPr lang="en-US" b="1" dirty="0">
            <a:latin typeface="+mn-lt"/>
          </a:endParaRPr>
        </a:p>
      </dgm:t>
    </dgm:pt>
    <dgm:pt modelId="{89BB08E7-C0F1-4E3F-B618-50AA5BA49963}" type="parTrans" cxnId="{2DCA6AD2-66F0-4C97-AAD3-D2991C0780D5}">
      <dgm:prSet/>
      <dgm:spPr/>
      <dgm:t>
        <a:bodyPr/>
        <a:lstStyle/>
        <a:p>
          <a:endParaRPr lang="es-EC"/>
        </a:p>
      </dgm:t>
    </dgm:pt>
    <dgm:pt modelId="{147811E7-7D98-49AB-806B-23606B2D2B2E}" type="sibTrans" cxnId="{2DCA6AD2-66F0-4C97-AAD3-D2991C0780D5}">
      <dgm:prSet/>
      <dgm:spPr/>
      <dgm:t>
        <a:bodyPr/>
        <a:lstStyle/>
        <a:p>
          <a:endParaRPr lang="es-EC"/>
        </a:p>
      </dgm:t>
    </dgm:pt>
    <dgm:pt modelId="{BA7616E3-B160-4FC5-8B66-F4C410061D09}" type="pres">
      <dgm:prSet presAssocID="{21D33DA8-C366-4D67-BE1F-4BCE339C49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4E6433-8AE7-4B14-BBF5-8997241E6133}" type="pres">
      <dgm:prSet presAssocID="{F9C8C535-CFF0-4545-814D-D063DD05959E}" presName="hierRoot1" presStyleCnt="0"/>
      <dgm:spPr/>
    </dgm:pt>
    <dgm:pt modelId="{EC09ABAC-EE38-4306-A87D-A988A46ED63E}" type="pres">
      <dgm:prSet presAssocID="{F9C8C535-CFF0-4545-814D-D063DD05959E}" presName="composite" presStyleCnt="0"/>
      <dgm:spPr/>
    </dgm:pt>
    <dgm:pt modelId="{768353C9-5D4D-482A-92BE-5074260A7A5C}" type="pres">
      <dgm:prSet presAssocID="{F9C8C535-CFF0-4545-814D-D063DD05959E}" presName="background" presStyleLbl="node0" presStyleIdx="0" presStyleCnt="3"/>
      <dgm:spPr/>
    </dgm:pt>
    <dgm:pt modelId="{C967BDB8-8FA0-4A81-8E39-30DD50F07477}" type="pres">
      <dgm:prSet presAssocID="{F9C8C535-CFF0-4545-814D-D063DD05959E}" presName="text" presStyleLbl="fgAcc0" presStyleIdx="0" presStyleCnt="3" custScaleY="137297">
        <dgm:presLayoutVars>
          <dgm:chPref val="3"/>
        </dgm:presLayoutVars>
      </dgm:prSet>
      <dgm:spPr/>
    </dgm:pt>
    <dgm:pt modelId="{A30B0E90-B715-428C-83CA-E8DC536B32C5}" type="pres">
      <dgm:prSet presAssocID="{F9C8C535-CFF0-4545-814D-D063DD05959E}" presName="hierChild2" presStyleCnt="0"/>
      <dgm:spPr/>
    </dgm:pt>
    <dgm:pt modelId="{BB4D4A2A-60D4-4AAF-92D9-7838CA05AE22}" type="pres">
      <dgm:prSet presAssocID="{FAE3D4F2-145E-46CC-8CA7-86806B1CD944}" presName="hierRoot1" presStyleCnt="0"/>
      <dgm:spPr/>
    </dgm:pt>
    <dgm:pt modelId="{89B8DD9C-87CD-447C-BB75-2847C85FBB59}" type="pres">
      <dgm:prSet presAssocID="{FAE3D4F2-145E-46CC-8CA7-86806B1CD944}" presName="composite" presStyleCnt="0"/>
      <dgm:spPr/>
    </dgm:pt>
    <dgm:pt modelId="{891E95A2-EF6F-4555-AB89-BC0B3539308D}" type="pres">
      <dgm:prSet presAssocID="{FAE3D4F2-145E-46CC-8CA7-86806B1CD944}" presName="background" presStyleLbl="node0" presStyleIdx="1" presStyleCnt="3"/>
      <dgm:spPr/>
    </dgm:pt>
    <dgm:pt modelId="{B6D13CC4-7440-4A75-AD11-40B1F0EE6B12}" type="pres">
      <dgm:prSet presAssocID="{FAE3D4F2-145E-46CC-8CA7-86806B1CD944}" presName="text" presStyleLbl="fgAcc0" presStyleIdx="1" presStyleCnt="3" custScaleY="139034">
        <dgm:presLayoutVars>
          <dgm:chPref val="3"/>
        </dgm:presLayoutVars>
      </dgm:prSet>
      <dgm:spPr/>
    </dgm:pt>
    <dgm:pt modelId="{7733A2F3-012D-434C-94A1-5C156F0E7C50}" type="pres">
      <dgm:prSet presAssocID="{FAE3D4F2-145E-46CC-8CA7-86806B1CD944}" presName="hierChild2" presStyleCnt="0"/>
      <dgm:spPr/>
    </dgm:pt>
    <dgm:pt modelId="{295B7F3B-BDF3-4CB4-87A2-F96A039B6C05}" type="pres">
      <dgm:prSet presAssocID="{783674F7-6D7C-4B35-8348-90F50F708078}" presName="hierRoot1" presStyleCnt="0"/>
      <dgm:spPr/>
    </dgm:pt>
    <dgm:pt modelId="{2FA29B64-3014-442A-8175-2D152B25B200}" type="pres">
      <dgm:prSet presAssocID="{783674F7-6D7C-4B35-8348-90F50F708078}" presName="composite" presStyleCnt="0"/>
      <dgm:spPr/>
    </dgm:pt>
    <dgm:pt modelId="{FA66CF44-FDE3-4251-BC85-5E9705B5D513}" type="pres">
      <dgm:prSet presAssocID="{783674F7-6D7C-4B35-8348-90F50F708078}" presName="background" presStyleLbl="node0" presStyleIdx="2" presStyleCnt="3"/>
      <dgm:spPr/>
    </dgm:pt>
    <dgm:pt modelId="{6FE89D89-D4AF-4B8B-9FD9-23416AEA6EB0}" type="pres">
      <dgm:prSet presAssocID="{783674F7-6D7C-4B35-8348-90F50F708078}" presName="text" presStyleLbl="fgAcc0" presStyleIdx="2" presStyleCnt="3" custScaleY="137297">
        <dgm:presLayoutVars>
          <dgm:chPref val="3"/>
        </dgm:presLayoutVars>
      </dgm:prSet>
      <dgm:spPr/>
    </dgm:pt>
    <dgm:pt modelId="{121DA6FE-EC74-4344-AF73-7B1F2BE8F878}" type="pres">
      <dgm:prSet presAssocID="{783674F7-6D7C-4B35-8348-90F50F708078}" presName="hierChild2" presStyleCnt="0"/>
      <dgm:spPr/>
    </dgm:pt>
  </dgm:ptLst>
  <dgm:cxnLst>
    <dgm:cxn modelId="{6C9B2A1A-63A5-4620-91F7-20DC380FA1F5}" srcId="{21D33DA8-C366-4D67-BE1F-4BCE339C4982}" destId="{F9C8C535-CFF0-4545-814D-D063DD05959E}" srcOrd="0" destOrd="0" parTransId="{E3175F59-4906-46DC-A9FE-477A983BF911}" sibTransId="{639F9380-D585-4C45-B5E4-E9BB65F2D7E4}"/>
    <dgm:cxn modelId="{E4A89555-98E2-4777-809F-FA55277820D5}" type="presOf" srcId="{FAE3D4F2-145E-46CC-8CA7-86806B1CD944}" destId="{B6D13CC4-7440-4A75-AD11-40B1F0EE6B12}" srcOrd="0" destOrd="0" presId="urn:microsoft.com/office/officeart/2005/8/layout/hierarchy1"/>
    <dgm:cxn modelId="{AB1F6885-7BBD-4B88-B09C-1BE7E77FF02A}" srcId="{21D33DA8-C366-4D67-BE1F-4BCE339C4982}" destId="{FAE3D4F2-145E-46CC-8CA7-86806B1CD944}" srcOrd="1" destOrd="0" parTransId="{D5D5479F-C88F-4AA6-AD80-265F3C0CD850}" sibTransId="{94F34DBD-AECC-4CB4-87CF-E7DE80241816}"/>
    <dgm:cxn modelId="{C1EA458D-6A17-41CF-ABB7-4774A377E0E1}" type="presOf" srcId="{21D33DA8-C366-4D67-BE1F-4BCE339C4982}" destId="{BA7616E3-B160-4FC5-8B66-F4C410061D09}" srcOrd="0" destOrd="0" presId="urn:microsoft.com/office/officeart/2005/8/layout/hierarchy1"/>
    <dgm:cxn modelId="{E778229D-2CFB-4EBB-B597-992153A3F6BF}" type="presOf" srcId="{F9C8C535-CFF0-4545-814D-D063DD05959E}" destId="{C967BDB8-8FA0-4A81-8E39-30DD50F07477}" srcOrd="0" destOrd="0" presId="urn:microsoft.com/office/officeart/2005/8/layout/hierarchy1"/>
    <dgm:cxn modelId="{2DCA6AD2-66F0-4C97-AAD3-D2991C0780D5}" srcId="{21D33DA8-C366-4D67-BE1F-4BCE339C4982}" destId="{783674F7-6D7C-4B35-8348-90F50F708078}" srcOrd="2" destOrd="0" parTransId="{89BB08E7-C0F1-4E3F-B618-50AA5BA49963}" sibTransId="{147811E7-7D98-49AB-806B-23606B2D2B2E}"/>
    <dgm:cxn modelId="{70F833E9-3DEE-4A69-AFC3-16C80EC42D6B}" type="presOf" srcId="{783674F7-6D7C-4B35-8348-90F50F708078}" destId="{6FE89D89-D4AF-4B8B-9FD9-23416AEA6EB0}" srcOrd="0" destOrd="0" presId="urn:microsoft.com/office/officeart/2005/8/layout/hierarchy1"/>
    <dgm:cxn modelId="{814570BB-924F-4C6A-A0C3-29F7251D0129}" type="presParOf" srcId="{BA7616E3-B160-4FC5-8B66-F4C410061D09}" destId="{FB4E6433-8AE7-4B14-BBF5-8997241E6133}" srcOrd="0" destOrd="0" presId="urn:microsoft.com/office/officeart/2005/8/layout/hierarchy1"/>
    <dgm:cxn modelId="{7C5FDE31-8815-4000-8156-BCE30E2DB7DE}" type="presParOf" srcId="{FB4E6433-8AE7-4B14-BBF5-8997241E6133}" destId="{EC09ABAC-EE38-4306-A87D-A988A46ED63E}" srcOrd="0" destOrd="0" presId="urn:microsoft.com/office/officeart/2005/8/layout/hierarchy1"/>
    <dgm:cxn modelId="{E9723D02-7B2D-4362-965D-3A8F3726FC66}" type="presParOf" srcId="{EC09ABAC-EE38-4306-A87D-A988A46ED63E}" destId="{768353C9-5D4D-482A-92BE-5074260A7A5C}" srcOrd="0" destOrd="0" presId="urn:microsoft.com/office/officeart/2005/8/layout/hierarchy1"/>
    <dgm:cxn modelId="{1A9E9448-4557-464B-8F89-67F1B3B4B18B}" type="presParOf" srcId="{EC09ABAC-EE38-4306-A87D-A988A46ED63E}" destId="{C967BDB8-8FA0-4A81-8E39-30DD50F07477}" srcOrd="1" destOrd="0" presId="urn:microsoft.com/office/officeart/2005/8/layout/hierarchy1"/>
    <dgm:cxn modelId="{7939A9AC-69AB-4F8F-A0F2-E097942B0C1F}" type="presParOf" srcId="{FB4E6433-8AE7-4B14-BBF5-8997241E6133}" destId="{A30B0E90-B715-428C-83CA-E8DC536B32C5}" srcOrd="1" destOrd="0" presId="urn:microsoft.com/office/officeart/2005/8/layout/hierarchy1"/>
    <dgm:cxn modelId="{6744DEDB-F94B-46AC-9EE8-BC661D9F3EBE}" type="presParOf" srcId="{BA7616E3-B160-4FC5-8B66-F4C410061D09}" destId="{BB4D4A2A-60D4-4AAF-92D9-7838CA05AE22}" srcOrd="1" destOrd="0" presId="urn:microsoft.com/office/officeart/2005/8/layout/hierarchy1"/>
    <dgm:cxn modelId="{594D3285-2B53-41F9-8E68-6303CB9D13A4}" type="presParOf" srcId="{BB4D4A2A-60D4-4AAF-92D9-7838CA05AE22}" destId="{89B8DD9C-87CD-447C-BB75-2847C85FBB59}" srcOrd="0" destOrd="0" presId="urn:microsoft.com/office/officeart/2005/8/layout/hierarchy1"/>
    <dgm:cxn modelId="{DA5A59D8-33BF-452B-9F00-BEDAC84338E8}" type="presParOf" srcId="{89B8DD9C-87CD-447C-BB75-2847C85FBB59}" destId="{891E95A2-EF6F-4555-AB89-BC0B3539308D}" srcOrd="0" destOrd="0" presId="urn:microsoft.com/office/officeart/2005/8/layout/hierarchy1"/>
    <dgm:cxn modelId="{EA48EFFB-27A7-43B9-9D48-CF0AC712F414}" type="presParOf" srcId="{89B8DD9C-87CD-447C-BB75-2847C85FBB59}" destId="{B6D13CC4-7440-4A75-AD11-40B1F0EE6B12}" srcOrd="1" destOrd="0" presId="urn:microsoft.com/office/officeart/2005/8/layout/hierarchy1"/>
    <dgm:cxn modelId="{21B649AF-94EB-41B9-A847-683F6415493F}" type="presParOf" srcId="{BB4D4A2A-60D4-4AAF-92D9-7838CA05AE22}" destId="{7733A2F3-012D-434C-94A1-5C156F0E7C50}" srcOrd="1" destOrd="0" presId="urn:microsoft.com/office/officeart/2005/8/layout/hierarchy1"/>
    <dgm:cxn modelId="{CD80A3B8-335A-4DB0-A6AE-99CFF1804F3E}" type="presParOf" srcId="{BA7616E3-B160-4FC5-8B66-F4C410061D09}" destId="{295B7F3B-BDF3-4CB4-87A2-F96A039B6C05}" srcOrd="2" destOrd="0" presId="urn:microsoft.com/office/officeart/2005/8/layout/hierarchy1"/>
    <dgm:cxn modelId="{DA91E139-40F4-4DAC-A5AF-B2280968150D}" type="presParOf" srcId="{295B7F3B-BDF3-4CB4-87A2-F96A039B6C05}" destId="{2FA29B64-3014-442A-8175-2D152B25B200}" srcOrd="0" destOrd="0" presId="urn:microsoft.com/office/officeart/2005/8/layout/hierarchy1"/>
    <dgm:cxn modelId="{7AC05FE5-7204-4B72-9C96-69A8041CC3EA}" type="presParOf" srcId="{2FA29B64-3014-442A-8175-2D152B25B200}" destId="{FA66CF44-FDE3-4251-BC85-5E9705B5D513}" srcOrd="0" destOrd="0" presId="urn:microsoft.com/office/officeart/2005/8/layout/hierarchy1"/>
    <dgm:cxn modelId="{8CE2A6BF-51F5-49B5-B854-F0CF00FFBF6C}" type="presParOf" srcId="{2FA29B64-3014-442A-8175-2D152B25B200}" destId="{6FE89D89-D4AF-4B8B-9FD9-23416AEA6EB0}" srcOrd="1" destOrd="0" presId="urn:microsoft.com/office/officeart/2005/8/layout/hierarchy1"/>
    <dgm:cxn modelId="{C37B0BB1-E3C7-4A4E-923D-830DDB991BE0}" type="presParOf" srcId="{295B7F3B-BDF3-4CB4-87A2-F96A039B6C05}" destId="{121DA6FE-EC74-4344-AF73-7B1F2BE8F878}" srcOrd="1" destOrd="0" presId="urn:microsoft.com/office/officeart/2005/8/layout/hierarchy1"/>
  </dgm:cxnLst>
  <dgm:bg/>
  <dgm:whole>
    <a:ln>
      <a:solidFill>
        <a:schemeClr val="accent3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E9F33-53F3-4B0A-A16C-31DECAB99CD3}">
      <dsp:nvSpPr>
        <dsp:cNvPr id="0" name=""/>
        <dsp:cNvSpPr/>
      </dsp:nvSpPr>
      <dsp:spPr>
        <a:xfrm>
          <a:off x="0" y="4106"/>
          <a:ext cx="7886700" cy="178955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0DD55B-D052-4D48-B107-B1C6CE4BF98D}">
      <dsp:nvSpPr>
        <dsp:cNvPr id="0" name=""/>
        <dsp:cNvSpPr/>
      </dsp:nvSpPr>
      <dsp:spPr>
        <a:xfrm>
          <a:off x="541341" y="406756"/>
          <a:ext cx="985219" cy="9842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D0E2CDF-4FF6-4678-BF6D-B21F46F7405E}">
      <dsp:nvSpPr>
        <dsp:cNvPr id="0" name=""/>
        <dsp:cNvSpPr/>
      </dsp:nvSpPr>
      <dsp:spPr>
        <a:xfrm>
          <a:off x="2067903" y="4106"/>
          <a:ext cx="5460794" cy="1791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580" tIns="189580" rIns="189580" bIns="18958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b="1" kern="1200" dirty="0"/>
            <a:t>                </a:t>
          </a:r>
          <a:r>
            <a:rPr lang="en-US" sz="3600" b="1" kern="1200" dirty="0">
              <a:solidFill>
                <a:schemeClr val="bg1"/>
              </a:solidFill>
            </a:rPr>
            <a:t>20</a:t>
          </a:r>
          <a:r>
            <a:rPr lang="en-US" sz="3600" b="1" kern="1200" baseline="30000" dirty="0">
              <a:solidFill>
                <a:schemeClr val="bg1"/>
              </a:solidFill>
            </a:rPr>
            <a:t>th</a:t>
          </a:r>
          <a:r>
            <a:rPr lang="en-US" sz="3600" b="1" kern="1200" dirty="0">
              <a:solidFill>
                <a:schemeClr val="bg1"/>
              </a:solidFill>
            </a:rPr>
            <a:t> century</a:t>
          </a:r>
        </a:p>
      </dsp:txBody>
      <dsp:txXfrm>
        <a:off x="2067903" y="4106"/>
        <a:ext cx="5460794" cy="1791308"/>
      </dsp:txXfrm>
    </dsp:sp>
    <dsp:sp modelId="{5BFD7BD0-0EA7-4922-B193-52514AA790C6}">
      <dsp:nvSpPr>
        <dsp:cNvPr id="0" name=""/>
        <dsp:cNvSpPr/>
      </dsp:nvSpPr>
      <dsp:spPr>
        <a:xfrm>
          <a:off x="0" y="2128681"/>
          <a:ext cx="7886700" cy="178955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78530-7376-4477-8E63-972F70FEE66F}">
      <dsp:nvSpPr>
        <dsp:cNvPr id="0" name=""/>
        <dsp:cNvSpPr/>
      </dsp:nvSpPr>
      <dsp:spPr>
        <a:xfrm>
          <a:off x="541341" y="2531332"/>
          <a:ext cx="985219" cy="9842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93B70AB-D788-4FC2-89DD-6E0DA2C5CAD3}">
      <dsp:nvSpPr>
        <dsp:cNvPr id="0" name=""/>
        <dsp:cNvSpPr/>
      </dsp:nvSpPr>
      <dsp:spPr>
        <a:xfrm>
          <a:off x="2067903" y="2128681"/>
          <a:ext cx="5460794" cy="1791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580" tIns="189580" rIns="189580" bIns="18958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200" b="0" kern="1200" dirty="0" err="1">
              <a:solidFill>
                <a:schemeClr val="bg1"/>
              </a:solidFill>
            </a:rPr>
            <a:t>Paved</a:t>
          </a:r>
          <a:r>
            <a:rPr lang="es-EC" sz="3200" b="0" kern="1200" dirty="0">
              <a:solidFill>
                <a:schemeClr val="bg1"/>
              </a:solidFill>
            </a:rPr>
            <a:t> </a:t>
          </a:r>
          <a:r>
            <a:rPr lang="es-EC" sz="3200" b="0" kern="1200" dirty="0" err="1">
              <a:solidFill>
                <a:schemeClr val="bg1"/>
              </a:solidFill>
            </a:rPr>
            <a:t>the</a:t>
          </a:r>
          <a:r>
            <a:rPr lang="es-EC" sz="3200" b="0" kern="1200" dirty="0">
              <a:solidFill>
                <a:schemeClr val="bg1"/>
              </a:solidFill>
            </a:rPr>
            <a:t> </a:t>
          </a:r>
          <a:r>
            <a:rPr lang="es-EC" sz="3200" b="0" kern="1200" dirty="0" err="1">
              <a:solidFill>
                <a:schemeClr val="bg1"/>
              </a:solidFill>
            </a:rPr>
            <a:t>way</a:t>
          </a:r>
          <a:r>
            <a:rPr lang="es-EC" sz="3200" b="0" kern="1200" dirty="0">
              <a:solidFill>
                <a:schemeClr val="bg1"/>
              </a:solidFill>
            </a:rPr>
            <a:t> </a:t>
          </a:r>
          <a:r>
            <a:rPr lang="es-EC" sz="3200" b="0" kern="1200" dirty="0" err="1">
              <a:solidFill>
                <a:schemeClr val="bg1"/>
              </a:solidFill>
            </a:rPr>
            <a:t>for</a:t>
          </a:r>
          <a:r>
            <a:rPr lang="es-EC" sz="3200" b="0" kern="1200" dirty="0">
              <a:solidFill>
                <a:schemeClr val="bg1"/>
              </a:solidFill>
            </a:rPr>
            <a:t> more </a:t>
          </a:r>
          <a:r>
            <a:rPr lang="es-EC" sz="3200" b="0" kern="1200" dirty="0" err="1">
              <a:solidFill>
                <a:schemeClr val="bg1"/>
              </a:solidFill>
            </a:rPr>
            <a:t>communicative</a:t>
          </a:r>
          <a:r>
            <a:rPr lang="es-EC" sz="3200" b="0" kern="1200" dirty="0">
              <a:solidFill>
                <a:schemeClr val="bg1"/>
              </a:solidFill>
            </a:rPr>
            <a:t> </a:t>
          </a:r>
          <a:r>
            <a:rPr lang="es-EC" sz="3200" b="0" kern="1200" dirty="0" err="1">
              <a:solidFill>
                <a:schemeClr val="bg1"/>
              </a:solidFill>
            </a:rPr>
            <a:t>approaches</a:t>
          </a:r>
          <a:endParaRPr lang="en-US" sz="3200" b="0" kern="1200" dirty="0">
            <a:solidFill>
              <a:schemeClr val="bg1"/>
            </a:solidFill>
          </a:endParaRPr>
        </a:p>
      </dsp:txBody>
      <dsp:txXfrm>
        <a:off x="2067903" y="2128681"/>
        <a:ext cx="5460794" cy="1791308"/>
      </dsp:txXfrm>
    </dsp:sp>
    <dsp:sp modelId="{EA9C4DA8-53C3-4B59-9753-9F86A2194F8B}">
      <dsp:nvSpPr>
        <dsp:cNvPr id="0" name=""/>
        <dsp:cNvSpPr/>
      </dsp:nvSpPr>
      <dsp:spPr>
        <a:xfrm>
          <a:off x="0" y="4253257"/>
          <a:ext cx="7886700" cy="178955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99B2B-3A39-4E1B-BEA3-FBD12CF71FBB}">
      <dsp:nvSpPr>
        <dsp:cNvPr id="0" name=""/>
        <dsp:cNvSpPr/>
      </dsp:nvSpPr>
      <dsp:spPr>
        <a:xfrm>
          <a:off x="541870" y="4655908"/>
          <a:ext cx="985219" cy="9842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ECC7C47-1AB8-4593-87BC-FFEAC236A2D8}">
      <dsp:nvSpPr>
        <dsp:cNvPr id="0" name=""/>
        <dsp:cNvSpPr/>
      </dsp:nvSpPr>
      <dsp:spPr>
        <a:xfrm>
          <a:off x="2068961" y="4253257"/>
          <a:ext cx="5460794" cy="1791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580" tIns="189580" rIns="189580" bIns="18958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b="1" kern="1200" dirty="0" err="1">
              <a:solidFill>
                <a:schemeClr val="bg1"/>
              </a:solidFill>
            </a:rPr>
            <a:t>Early</a:t>
          </a:r>
          <a:r>
            <a:rPr lang="es-EC" sz="2800" b="1" kern="1200" dirty="0">
              <a:solidFill>
                <a:schemeClr val="bg1"/>
              </a:solidFill>
            </a:rPr>
            <a:t> 1900s</a:t>
          </a:r>
        </a:p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b="0" kern="1200" dirty="0">
              <a:solidFill>
                <a:schemeClr val="bg1"/>
              </a:solidFill>
            </a:rPr>
            <a:t>Shift </a:t>
          </a:r>
          <a:r>
            <a:rPr lang="es-EC" sz="2800" b="0" kern="1200" dirty="0" err="1">
              <a:solidFill>
                <a:schemeClr val="bg1"/>
              </a:solidFill>
            </a:rPr>
            <a:t>toward</a:t>
          </a:r>
          <a:r>
            <a:rPr lang="es-EC" sz="2800" b="0" kern="1200" dirty="0">
              <a:solidFill>
                <a:schemeClr val="bg1"/>
              </a:solidFill>
            </a:rPr>
            <a:t> </a:t>
          </a:r>
          <a:r>
            <a:rPr lang="es-EC" sz="2800" b="0" kern="1200" dirty="0" err="1">
              <a:solidFill>
                <a:schemeClr val="bg1"/>
              </a:solidFill>
            </a:rPr>
            <a:t>the</a:t>
          </a:r>
          <a:r>
            <a:rPr lang="es-EC" sz="2800" b="0" kern="1200" dirty="0">
              <a:solidFill>
                <a:schemeClr val="bg1"/>
              </a:solidFill>
            </a:rPr>
            <a:t> Direct </a:t>
          </a:r>
          <a:r>
            <a:rPr lang="es-EC" sz="2800" b="0" kern="1200" dirty="0" err="1">
              <a:solidFill>
                <a:schemeClr val="bg1"/>
              </a:solidFill>
            </a:rPr>
            <a:t>Method</a:t>
          </a:r>
          <a:r>
            <a:rPr lang="es-EC" sz="2800" b="0" kern="1200" dirty="0">
              <a:solidFill>
                <a:schemeClr val="bg1"/>
              </a:solidFill>
            </a:rPr>
            <a:t> </a:t>
          </a:r>
          <a:r>
            <a:rPr lang="en-US" sz="2800" b="0" kern="1200" dirty="0">
              <a:solidFill>
                <a:schemeClr val="bg1"/>
              </a:solidFill>
            </a:rPr>
            <a:t>Learning a language much like you learn    your L1</a:t>
          </a:r>
        </a:p>
      </dsp:txBody>
      <dsp:txXfrm>
        <a:off x="2068961" y="4253257"/>
        <a:ext cx="5460794" cy="1791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2CF78-08A8-497F-AB9B-E3525CC182AD}">
      <dsp:nvSpPr>
        <dsp:cNvPr id="0" name=""/>
        <dsp:cNvSpPr/>
      </dsp:nvSpPr>
      <dsp:spPr>
        <a:xfrm>
          <a:off x="0" y="1968"/>
          <a:ext cx="522478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7F9B03-0190-4BEE-ABD9-4D459A215B0D}">
      <dsp:nvSpPr>
        <dsp:cNvPr id="0" name=""/>
        <dsp:cNvSpPr/>
      </dsp:nvSpPr>
      <dsp:spPr>
        <a:xfrm>
          <a:off x="0" y="1968"/>
          <a:ext cx="5224785" cy="13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/>
            <a:t>Behaviorist theories, influenced language teaching. </a:t>
          </a:r>
        </a:p>
      </dsp:txBody>
      <dsp:txXfrm>
        <a:off x="0" y="1968"/>
        <a:ext cx="5224785" cy="1342500"/>
      </dsp:txXfrm>
    </dsp:sp>
    <dsp:sp modelId="{D10E2671-F77B-4A9B-AF29-3DDCB7E09C7C}">
      <dsp:nvSpPr>
        <dsp:cNvPr id="0" name=""/>
        <dsp:cNvSpPr/>
      </dsp:nvSpPr>
      <dsp:spPr>
        <a:xfrm>
          <a:off x="0" y="1344468"/>
          <a:ext cx="5224785" cy="0"/>
        </a:xfrm>
        <a:prstGeom prst="lin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970E72-3F0F-405A-AE35-B85319EAEB80}">
      <dsp:nvSpPr>
        <dsp:cNvPr id="0" name=""/>
        <dsp:cNvSpPr/>
      </dsp:nvSpPr>
      <dsp:spPr>
        <a:xfrm>
          <a:off x="0" y="1344468"/>
          <a:ext cx="5224785" cy="13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/>
            <a:t>World War II and the need for rapid language training ( Audio-Lingual Method) </a:t>
          </a:r>
        </a:p>
      </dsp:txBody>
      <dsp:txXfrm>
        <a:off x="0" y="1344468"/>
        <a:ext cx="5224785" cy="1342500"/>
      </dsp:txXfrm>
    </dsp:sp>
    <dsp:sp modelId="{CE2A3539-7702-4FCF-842A-D30845D55BAA}">
      <dsp:nvSpPr>
        <dsp:cNvPr id="0" name=""/>
        <dsp:cNvSpPr/>
      </dsp:nvSpPr>
      <dsp:spPr>
        <a:xfrm>
          <a:off x="0" y="2686968"/>
          <a:ext cx="5224785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A6381B-E060-4441-92F9-7604493AC1EC}">
      <dsp:nvSpPr>
        <dsp:cNvPr id="0" name=""/>
        <dsp:cNvSpPr/>
      </dsp:nvSpPr>
      <dsp:spPr>
        <a:xfrm>
          <a:off x="0" y="2686968"/>
          <a:ext cx="5224785" cy="13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b="0" kern="1200" dirty="0" err="1"/>
            <a:t>Widely</a:t>
          </a:r>
          <a:r>
            <a:rPr lang="es-EC" sz="2800" b="0" kern="1200" dirty="0"/>
            <a:t> </a:t>
          </a:r>
          <a:r>
            <a:rPr lang="es-EC" sz="2800" b="0" kern="1200" dirty="0" err="1"/>
            <a:t>used</a:t>
          </a:r>
          <a:r>
            <a:rPr lang="es-EC" sz="2800" b="0" kern="1200" dirty="0"/>
            <a:t> in </a:t>
          </a:r>
          <a:r>
            <a:rPr lang="es-EC" sz="2800" b="0" kern="1200" dirty="0" err="1"/>
            <a:t>the</a:t>
          </a:r>
          <a:r>
            <a:rPr lang="es-EC" sz="2800" b="0" kern="1200" dirty="0"/>
            <a:t> U.S. and </a:t>
          </a:r>
          <a:r>
            <a:rPr lang="es-EC" sz="2800" b="0" kern="1200" dirty="0" err="1"/>
            <a:t>influenced</a:t>
          </a:r>
          <a:r>
            <a:rPr lang="es-EC" sz="2800" b="0" kern="1200" dirty="0"/>
            <a:t> </a:t>
          </a:r>
          <a:r>
            <a:rPr lang="es-EC" sz="2800" b="0" kern="1200" dirty="0" err="1"/>
            <a:t>language</a:t>
          </a:r>
          <a:r>
            <a:rPr lang="es-EC" sz="2800" b="0" kern="1200" dirty="0"/>
            <a:t> </a:t>
          </a:r>
          <a:r>
            <a:rPr lang="es-EC" sz="2800" b="0" kern="1200" dirty="0" err="1"/>
            <a:t>labs</a:t>
          </a:r>
          <a:r>
            <a:rPr lang="es-EC" sz="2800" b="0" kern="1200" dirty="0"/>
            <a:t> and tape </a:t>
          </a:r>
          <a:r>
            <a:rPr lang="es-EC" sz="2800" b="0" kern="1200" dirty="0" err="1"/>
            <a:t>recordings</a:t>
          </a:r>
          <a:endParaRPr lang="en-US" sz="2800" b="0" kern="1200" dirty="0"/>
        </a:p>
      </dsp:txBody>
      <dsp:txXfrm>
        <a:off x="0" y="2686968"/>
        <a:ext cx="5224785" cy="134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FE856-5982-4A3B-B83C-9ED5EAFCD251}">
      <dsp:nvSpPr>
        <dsp:cNvPr id="0" name=""/>
        <dsp:cNvSpPr/>
      </dsp:nvSpPr>
      <dsp:spPr>
        <a:xfrm>
          <a:off x="86970" y="0"/>
          <a:ext cx="5744709" cy="1853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b="0" kern="1200" dirty="0" err="1"/>
            <a:t>Chomskyan</a:t>
          </a:r>
          <a:r>
            <a:rPr lang="es-EC" sz="2800" b="0" kern="1200" dirty="0"/>
            <a:t> </a:t>
          </a:r>
          <a:r>
            <a:rPr lang="es-EC" sz="2800" b="0" kern="1200" dirty="0" err="1"/>
            <a:t>revolution</a:t>
          </a:r>
          <a:r>
            <a:rPr lang="es-EC" sz="2800" b="0" kern="1200" dirty="0"/>
            <a:t> in </a:t>
          </a:r>
          <a:r>
            <a:rPr lang="es-EC" sz="2800" b="0" kern="1200" dirty="0" err="1"/>
            <a:t>linguistics</a:t>
          </a:r>
          <a:endParaRPr lang="es-EC" sz="2800" b="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b="0" kern="1200" dirty="0" err="1"/>
            <a:t>Psychological</a:t>
          </a:r>
          <a:r>
            <a:rPr lang="es-EC" sz="2800" b="0" kern="1200" dirty="0"/>
            <a:t> </a:t>
          </a:r>
          <a:r>
            <a:rPr lang="es-EC" sz="2800" b="0" kern="1200" dirty="0" err="1"/>
            <a:t>factors</a:t>
          </a:r>
          <a:r>
            <a:rPr lang="es-EC" sz="2800" b="0" kern="1200" dirty="0"/>
            <a:t>. </a:t>
          </a:r>
          <a:r>
            <a:rPr lang="es-EC" sz="2800" b="0" kern="1200" dirty="0" err="1"/>
            <a:t>Humanistic</a:t>
          </a:r>
          <a:r>
            <a:rPr lang="es-EC" sz="2800" b="0" kern="1200" dirty="0"/>
            <a:t> </a:t>
          </a:r>
          <a:r>
            <a:rPr lang="es-EC" sz="2800" b="0" kern="1200" dirty="0" err="1"/>
            <a:t>Approaches</a:t>
          </a:r>
          <a:r>
            <a:rPr lang="es-EC" sz="2800" b="0" kern="1200" dirty="0"/>
            <a:t> </a:t>
          </a:r>
          <a:endParaRPr lang="en-US" sz="2800" b="0" kern="1200" dirty="0"/>
        </a:p>
      </dsp:txBody>
      <dsp:txXfrm>
        <a:off x="141257" y="54287"/>
        <a:ext cx="3902306" cy="1744908"/>
      </dsp:txXfrm>
    </dsp:sp>
    <dsp:sp modelId="{E8C089F0-CE4B-4EE8-8E38-89CAD18D667A}">
      <dsp:nvSpPr>
        <dsp:cNvPr id="0" name=""/>
        <dsp:cNvSpPr/>
      </dsp:nvSpPr>
      <dsp:spPr>
        <a:xfrm>
          <a:off x="1056640" y="2265366"/>
          <a:ext cx="5987627" cy="1853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0" kern="1200" dirty="0" err="1"/>
            <a:t>Suggestopedia</a:t>
          </a:r>
          <a:r>
            <a:rPr lang="es-MX" sz="2800" b="0" kern="1200" dirty="0"/>
            <a:t>, Total </a:t>
          </a:r>
          <a:r>
            <a:rPr lang="es-MX" sz="2800" b="0" kern="1200" dirty="0" err="1"/>
            <a:t>Physical</a:t>
          </a:r>
          <a:r>
            <a:rPr lang="es-MX" sz="2800" b="0" kern="1200" dirty="0"/>
            <a:t> Response, </a:t>
          </a:r>
          <a:r>
            <a:rPr lang="es-MX" sz="2800" b="0" kern="1200" dirty="0" err="1"/>
            <a:t>Community</a:t>
          </a:r>
          <a:r>
            <a:rPr lang="es-MX" sz="2800" b="0" kern="1200" dirty="0"/>
            <a:t> Language Learning, </a:t>
          </a:r>
          <a:r>
            <a:rPr lang="es-MX" sz="2800" b="0" kern="1200" dirty="0" err="1"/>
            <a:t>Silent</a:t>
          </a:r>
          <a:r>
            <a:rPr lang="es-MX" sz="2800" b="0" kern="1200" dirty="0"/>
            <a:t> </a:t>
          </a:r>
          <a:r>
            <a:rPr lang="es-MX" sz="2800" b="0" kern="1200" dirty="0" err="1"/>
            <a:t>Way</a:t>
          </a:r>
          <a:endParaRPr lang="en-US" sz="2800" b="0" kern="1200" dirty="0"/>
        </a:p>
      </dsp:txBody>
      <dsp:txXfrm>
        <a:off x="1110927" y="2319653"/>
        <a:ext cx="3617650" cy="1744908"/>
      </dsp:txXfrm>
    </dsp:sp>
    <dsp:sp modelId="{F09C4F90-1CD4-445E-A60A-A9FD94DFFF13}">
      <dsp:nvSpPr>
        <dsp:cNvPr id="0" name=""/>
        <dsp:cNvSpPr/>
      </dsp:nvSpPr>
      <dsp:spPr>
        <a:xfrm>
          <a:off x="4782864" y="1457042"/>
          <a:ext cx="1204763" cy="120476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>
        <a:off x="5053936" y="1457042"/>
        <a:ext cx="662619" cy="9065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353C9-5D4D-482A-92BE-5074260A7A5C}">
      <dsp:nvSpPr>
        <dsp:cNvPr id="0" name=""/>
        <dsp:cNvSpPr/>
      </dsp:nvSpPr>
      <dsp:spPr>
        <a:xfrm>
          <a:off x="0" y="1273221"/>
          <a:ext cx="2324202" cy="20263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7BDB8-8FA0-4A81-8E39-30DD50F07477}">
      <dsp:nvSpPr>
        <dsp:cNvPr id="0" name=""/>
        <dsp:cNvSpPr/>
      </dsp:nvSpPr>
      <dsp:spPr>
        <a:xfrm>
          <a:off x="258244" y="1518554"/>
          <a:ext cx="2324202" cy="20263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To teach language in a way that emphasized real-life communication</a:t>
          </a:r>
          <a:endParaRPr lang="en-US" sz="2000" kern="1200" dirty="0"/>
        </a:p>
      </dsp:txBody>
      <dsp:txXfrm>
        <a:off x="317593" y="1577903"/>
        <a:ext cx="2205504" cy="1907625"/>
      </dsp:txXfrm>
    </dsp:sp>
    <dsp:sp modelId="{891E95A2-EF6F-4555-AB89-BC0B3539308D}">
      <dsp:nvSpPr>
        <dsp:cNvPr id="0" name=""/>
        <dsp:cNvSpPr/>
      </dsp:nvSpPr>
      <dsp:spPr>
        <a:xfrm>
          <a:off x="2840691" y="1273221"/>
          <a:ext cx="2324202" cy="20519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D13CC4-7440-4A75-AD11-40B1F0EE6B12}">
      <dsp:nvSpPr>
        <dsp:cNvPr id="0" name=""/>
        <dsp:cNvSpPr/>
      </dsp:nvSpPr>
      <dsp:spPr>
        <a:xfrm>
          <a:off x="3098936" y="1518554"/>
          <a:ext cx="2324202" cy="20519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Contextual language use. </a:t>
          </a:r>
          <a:r>
            <a:rPr lang="es-EC" sz="2000" kern="1200" dirty="0" err="1">
              <a:latin typeface="+mn-lt"/>
            </a:rPr>
            <a:t>Functional</a:t>
          </a:r>
          <a:r>
            <a:rPr lang="es-EC" sz="2000" kern="1200" dirty="0">
              <a:latin typeface="+mn-lt"/>
            </a:rPr>
            <a:t> </a:t>
          </a:r>
          <a:r>
            <a:rPr lang="es-EC" sz="2000" kern="1200" dirty="0" err="1">
              <a:latin typeface="+mn-lt"/>
            </a:rPr>
            <a:t>approach</a:t>
          </a:r>
          <a:r>
            <a:rPr lang="es-EC" sz="2000" kern="1200" dirty="0">
              <a:latin typeface="+mn-lt"/>
            </a:rPr>
            <a:t> </a:t>
          </a:r>
          <a:r>
            <a:rPr lang="es-EC" sz="2000" kern="1200" dirty="0" err="1">
              <a:latin typeface="+mn-lt"/>
            </a:rPr>
            <a:t>appeare</a:t>
          </a:r>
          <a:r>
            <a:rPr lang="es-EC" sz="2000" kern="1200" dirty="0">
              <a:latin typeface="+mn-lt"/>
            </a:rPr>
            <a:t> </a:t>
          </a:r>
          <a:r>
            <a:rPr lang="es-EC" sz="2000" kern="1200" dirty="0" err="1">
              <a:latin typeface="+mn-lt"/>
            </a:rPr>
            <a:t>together</a:t>
          </a:r>
          <a:r>
            <a:rPr lang="es-EC" sz="2000" kern="1200" dirty="0">
              <a:latin typeface="+mn-lt"/>
            </a:rPr>
            <a:t>.</a:t>
          </a:r>
          <a:endParaRPr lang="en-US" sz="2000" b="1" kern="1200" dirty="0">
            <a:latin typeface="+mn-lt"/>
          </a:endParaRPr>
        </a:p>
      </dsp:txBody>
      <dsp:txXfrm>
        <a:off x="3159036" y="1578654"/>
        <a:ext cx="2204002" cy="1931758"/>
      </dsp:txXfrm>
    </dsp:sp>
    <dsp:sp modelId="{FA66CF44-FDE3-4251-BC85-5E9705B5D513}">
      <dsp:nvSpPr>
        <dsp:cNvPr id="0" name=""/>
        <dsp:cNvSpPr/>
      </dsp:nvSpPr>
      <dsp:spPr>
        <a:xfrm>
          <a:off x="5681383" y="1273221"/>
          <a:ext cx="2324202" cy="20263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E89D89-D4AF-4B8B-9FD9-23416AEA6EB0}">
      <dsp:nvSpPr>
        <dsp:cNvPr id="0" name=""/>
        <dsp:cNvSpPr/>
      </dsp:nvSpPr>
      <dsp:spPr>
        <a:xfrm>
          <a:off x="5939627" y="1518554"/>
          <a:ext cx="2324202" cy="20263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Became the dominant approach in ELT worldwide, shaping modern methodologies</a:t>
          </a:r>
          <a:endParaRPr lang="en-US" sz="2000" b="1" kern="1200" dirty="0">
            <a:latin typeface="+mn-lt"/>
          </a:endParaRPr>
        </a:p>
      </dsp:txBody>
      <dsp:txXfrm>
        <a:off x="5998976" y="1577903"/>
        <a:ext cx="2205504" cy="1907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127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976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11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72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863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22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57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55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79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32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5587F-C033-432A-85A8-E5A7D3CB9C36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81CDF-9EE3-4183-B7E5-98B14EE8E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581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1293338"/>
            <a:ext cx="6858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History of English Language Teaching</a:t>
            </a:r>
            <a:endParaRPr lang="en-US" sz="63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3000" y="5514052"/>
            <a:ext cx="6858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American vision -  brief overview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430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6AD2A3-D886-48D4-B93F-250C0D7A6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3938487" cy="1807305"/>
          </a:xfrm>
        </p:spPr>
        <p:txBody>
          <a:bodyPr>
            <a:normAutofit/>
          </a:bodyPr>
          <a:lstStyle/>
          <a:p>
            <a:r>
              <a:rPr lang="es-EC" b="1" err="1"/>
              <a:t>Conclusion</a:t>
            </a:r>
            <a:endParaRPr lang="es-EC" b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ADCCD-3B25-49D3-8485-62E7EC3A6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33297"/>
            <a:ext cx="3464715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progression reflected a shift from traditional, rule-based instruction to more experiential, communicative, and learner-centered approaches, aligning with changing pedagogical philosophies and the recognition of the importance of authentic language use and cultural context in language education.</a:t>
            </a:r>
            <a:endParaRPr lang="es-EC" sz="1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sz="1700" dirty="0"/>
          </a:p>
        </p:txBody>
      </p:sp>
      <p:pic>
        <p:nvPicPr>
          <p:cNvPr id="5" name="Picture 4" descr="White paper ships being led by a yellow ship">
            <a:extLst>
              <a:ext uri="{FF2B5EF4-FFF2-40B4-BE49-F238E27FC236}">
                <a16:creationId xmlns:a16="http://schemas.microsoft.com/office/drawing/2014/main" id="{0D82272A-6176-FF3B-FD16-E39364B613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026" r="14446" b="-1"/>
          <a:stretch/>
        </p:blipFill>
        <p:spPr>
          <a:xfrm>
            <a:off x="4671911" y="10"/>
            <a:ext cx="4472089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45363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725" y="2385102"/>
            <a:ext cx="430568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23252" y="0"/>
            <a:ext cx="11207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631767"/>
            <a:ext cx="8333796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779406-3185-43C4-B297-400F4022D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213" y="1239927"/>
            <a:ext cx="3006440" cy="3917265"/>
          </a:xfrm>
        </p:spPr>
        <p:txBody>
          <a:bodyPr anchor="ctr">
            <a:normAutofit/>
          </a:bodyPr>
          <a:lstStyle/>
          <a:p>
            <a:r>
              <a:rPr lang="es-EC" sz="4500" b="1" dirty="0"/>
              <a:t>19th </a:t>
            </a:r>
            <a:r>
              <a:rPr lang="es-EC" sz="4500" b="1" dirty="0" err="1"/>
              <a:t>century</a:t>
            </a:r>
            <a:br>
              <a:rPr lang="es-EC" sz="4500" b="1" dirty="0"/>
            </a:br>
            <a:r>
              <a:rPr lang="es-EC" sz="4500" b="1" dirty="0"/>
              <a:t>1800s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87F12A-A424-4AD8-881A-7AC9A92A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653" y="1239927"/>
            <a:ext cx="4637892" cy="4680583"/>
          </a:xfrm>
        </p:spPr>
        <p:txBody>
          <a:bodyPr anchor="ctr">
            <a:noAutofit/>
          </a:bodyPr>
          <a:lstStyle/>
          <a:p>
            <a:pPr lvl="0"/>
            <a:r>
              <a:rPr lang="es-EC" dirty="0" err="1"/>
              <a:t>Heavily</a:t>
            </a:r>
            <a:r>
              <a:rPr lang="es-EC" dirty="0"/>
              <a:t> </a:t>
            </a:r>
            <a:r>
              <a:rPr lang="es-EC" dirty="0" err="1"/>
              <a:t>influenced</a:t>
            </a:r>
            <a:r>
              <a:rPr lang="es-EC" dirty="0"/>
              <a:t> </a:t>
            </a:r>
            <a:r>
              <a:rPr lang="es-EC" dirty="0" err="1"/>
              <a:t>by</a:t>
            </a:r>
            <a:r>
              <a:rPr lang="es-EC" dirty="0"/>
              <a:t> </a:t>
            </a:r>
            <a:r>
              <a:rPr lang="es-EC" dirty="0" err="1"/>
              <a:t>European</a:t>
            </a:r>
            <a:r>
              <a:rPr lang="es-EC" dirty="0"/>
              <a:t> </a:t>
            </a:r>
            <a:r>
              <a:rPr lang="es-EC" dirty="0" err="1"/>
              <a:t>methodologies</a:t>
            </a:r>
            <a:endParaRPr lang="es-EC" dirty="0"/>
          </a:p>
          <a:p>
            <a:r>
              <a:rPr lang="es-EC" dirty="0" err="1"/>
              <a:t>Classical</a:t>
            </a:r>
            <a:r>
              <a:rPr lang="es-EC" dirty="0"/>
              <a:t> </a:t>
            </a:r>
            <a:r>
              <a:rPr lang="es-EC" dirty="0" err="1"/>
              <a:t>Method</a:t>
            </a:r>
            <a:r>
              <a:rPr lang="es-EC" dirty="0"/>
              <a:t> (</a:t>
            </a:r>
            <a:r>
              <a:rPr lang="es-EC" dirty="0" err="1"/>
              <a:t>Grammar</a:t>
            </a:r>
            <a:r>
              <a:rPr lang="es-EC" dirty="0"/>
              <a:t> </a:t>
            </a:r>
            <a:r>
              <a:rPr lang="es-EC" dirty="0" err="1"/>
              <a:t>Translation</a:t>
            </a:r>
            <a:r>
              <a:rPr lang="es-EC" dirty="0"/>
              <a:t> </a:t>
            </a:r>
            <a:r>
              <a:rPr lang="es-EC" dirty="0" err="1"/>
              <a:t>Method</a:t>
            </a:r>
            <a:r>
              <a:rPr lang="es-EC" dirty="0"/>
              <a:t>)</a:t>
            </a:r>
          </a:p>
          <a:p>
            <a:pPr marL="0" lv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7681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725" y="2385102"/>
            <a:ext cx="430568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23252" y="0"/>
            <a:ext cx="11207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631767"/>
            <a:ext cx="8333796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779406-3185-43C4-B297-400F4022D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213" y="1239927"/>
            <a:ext cx="3006440" cy="3917265"/>
          </a:xfrm>
        </p:spPr>
        <p:txBody>
          <a:bodyPr anchor="ctr">
            <a:normAutofit/>
          </a:bodyPr>
          <a:lstStyle/>
          <a:p>
            <a:r>
              <a:rPr lang="es-EC" sz="4500" b="1" dirty="0"/>
              <a:t>19th </a:t>
            </a:r>
            <a:r>
              <a:rPr lang="es-EC" sz="4500" b="1" dirty="0" err="1"/>
              <a:t>century</a:t>
            </a:r>
            <a:br>
              <a:rPr lang="es-EC" sz="4500" b="1" dirty="0"/>
            </a:br>
            <a:r>
              <a:rPr lang="es-EC" sz="4500" b="1" dirty="0" err="1"/>
              <a:t>Last</a:t>
            </a:r>
            <a:r>
              <a:rPr lang="es-EC" sz="4500" b="1" dirty="0"/>
              <a:t> </a:t>
            </a:r>
            <a:r>
              <a:rPr lang="es-EC" sz="4500" b="1" dirty="0" err="1"/>
              <a:t>two</a:t>
            </a:r>
            <a:r>
              <a:rPr lang="es-EC" sz="4500" b="1" dirty="0"/>
              <a:t> </a:t>
            </a:r>
            <a:r>
              <a:rPr lang="es-EC" sz="4500" b="1" dirty="0" err="1"/>
              <a:t>decades</a:t>
            </a:r>
            <a:endParaRPr lang="es-EC" sz="45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87F12A-A424-4AD8-881A-7AC9A92A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653" y="1239927"/>
            <a:ext cx="4637892" cy="4680583"/>
          </a:xfrm>
        </p:spPr>
        <p:txBody>
          <a:bodyPr anchor="ctr">
            <a:noAutofit/>
          </a:bodyPr>
          <a:lstStyle/>
          <a:p>
            <a:pPr lvl="0"/>
            <a:r>
              <a:rPr lang="es-EC" dirty="0" err="1"/>
              <a:t>Language</a:t>
            </a:r>
            <a:r>
              <a:rPr lang="es-EC" dirty="0"/>
              <a:t> </a:t>
            </a:r>
            <a:r>
              <a:rPr lang="es-EC" dirty="0" err="1"/>
              <a:t>learning</a:t>
            </a:r>
            <a:r>
              <a:rPr lang="es-EC" dirty="0"/>
              <a:t> </a:t>
            </a:r>
            <a:r>
              <a:rPr lang="es-EC" dirty="0" err="1"/>
              <a:t>is</a:t>
            </a:r>
            <a:r>
              <a:rPr lang="es-EC" dirty="0"/>
              <a:t> a </a:t>
            </a:r>
            <a:r>
              <a:rPr lang="es-EC" dirty="0" err="1"/>
              <a:t>matte</a:t>
            </a:r>
            <a:r>
              <a:rPr lang="es-EC" dirty="0"/>
              <a:t> </a:t>
            </a:r>
            <a:r>
              <a:rPr lang="es-EC" dirty="0" err="1"/>
              <a:t>of</a:t>
            </a:r>
            <a:r>
              <a:rPr lang="es-EC" dirty="0"/>
              <a:t> </a:t>
            </a:r>
            <a:r>
              <a:rPr lang="es-EC" dirty="0" err="1"/>
              <a:t>transforming</a:t>
            </a:r>
            <a:r>
              <a:rPr lang="es-EC" dirty="0"/>
              <a:t> </a:t>
            </a:r>
            <a:r>
              <a:rPr lang="es-EC" dirty="0" err="1"/>
              <a:t>perceptions</a:t>
            </a:r>
            <a:r>
              <a:rPr lang="es-EC" dirty="0"/>
              <a:t> </a:t>
            </a:r>
            <a:r>
              <a:rPr lang="es-EC" dirty="0" err="1"/>
              <a:t>into</a:t>
            </a:r>
            <a:r>
              <a:rPr lang="es-EC" dirty="0"/>
              <a:t> </a:t>
            </a:r>
            <a:r>
              <a:rPr lang="es-EC" dirty="0" err="1"/>
              <a:t>conceptions</a:t>
            </a:r>
            <a:endParaRPr lang="es-EC" dirty="0"/>
          </a:p>
          <a:p>
            <a:r>
              <a:rPr lang="es-EC" dirty="0" err="1"/>
              <a:t>The</a:t>
            </a:r>
            <a:r>
              <a:rPr lang="es-EC" dirty="0"/>
              <a:t> Series </a:t>
            </a:r>
            <a:r>
              <a:rPr lang="es-EC" dirty="0" err="1"/>
              <a:t>Method</a:t>
            </a:r>
            <a:r>
              <a:rPr lang="es-EC" dirty="0"/>
              <a:t> </a:t>
            </a:r>
            <a:r>
              <a:rPr lang="es-EC" dirty="0" err="1"/>
              <a:t>was</a:t>
            </a:r>
            <a:r>
              <a:rPr lang="es-EC" dirty="0"/>
              <a:t> </a:t>
            </a:r>
            <a:r>
              <a:rPr lang="es-EC" dirty="0" err="1"/>
              <a:t>created</a:t>
            </a:r>
            <a:endParaRPr lang="es-EC" dirty="0"/>
          </a:p>
          <a:p>
            <a:pPr marL="0" lv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541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trón de fondo&#10;&#10;Descripción generada automáticamente">
            <a:extLst>
              <a:ext uri="{FF2B5EF4-FFF2-40B4-BE49-F238E27FC236}">
                <a16:creationId xmlns:a16="http://schemas.microsoft.com/office/drawing/2014/main" id="{F67BD7AE-742F-76AD-1ECF-BDC0F126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687" b="24313"/>
          <a:stretch/>
        </p:blipFill>
        <p:spPr>
          <a:xfrm>
            <a:off x="0" y="-171400"/>
            <a:ext cx="9143980" cy="6857990"/>
          </a:xfrm>
          <a:prstGeom prst="rect">
            <a:avLst/>
          </a:prstGeom>
        </p:spPr>
      </p:pic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D2F0C1D-11E6-C177-4CAE-BDBB2929C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877467"/>
              </p:ext>
            </p:extLst>
          </p:nvPr>
        </p:nvGraphicFramePr>
        <p:xfrm>
          <a:off x="628650" y="404664"/>
          <a:ext cx="78867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78988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DC627A-C147-446C-840C-580B1CF66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352" y="350196"/>
            <a:ext cx="5224784" cy="16245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3200" b="1" dirty="0"/>
              <a:t>Mid-20th </a:t>
            </a:r>
            <a:r>
              <a:rPr lang="es-EC" sz="3200" b="1" dirty="0" err="1"/>
              <a:t>century</a:t>
            </a:r>
            <a:br>
              <a:rPr lang="es-EC" sz="3200" b="1" dirty="0"/>
            </a:br>
            <a:r>
              <a:rPr lang="es-EC" sz="3200" b="1" dirty="0"/>
              <a:t>1940s-1960s</a:t>
            </a:r>
            <a:br>
              <a:rPr lang="es-EC" sz="3200" b="1" dirty="0"/>
            </a:br>
            <a:endParaRPr lang="es-EC" sz="3200" b="1" dirty="0"/>
          </a:p>
        </p:txBody>
      </p:sp>
      <p:pic>
        <p:nvPicPr>
          <p:cNvPr id="6" name="Picture 5" descr="Patrón de fondo&#10;&#10;Descripción generada automáticamente">
            <a:extLst>
              <a:ext uri="{FF2B5EF4-FFF2-40B4-BE49-F238E27FC236}">
                <a16:creationId xmlns:a16="http://schemas.microsoft.com/office/drawing/2014/main" id="{F67BD7AE-742F-76AD-1ECF-BDC0F126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57" r="12401"/>
          <a:stretch/>
        </p:blipFill>
        <p:spPr>
          <a:xfrm>
            <a:off x="6957704" y="237132"/>
            <a:ext cx="2416878" cy="6858000"/>
          </a:xfrm>
          <a:prstGeom prst="rect">
            <a:avLst/>
          </a:prstGeom>
        </p:spPr>
      </p:pic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D2F0C1D-11E6-C177-4CAE-BDBB2929C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808283"/>
              </p:ext>
            </p:extLst>
          </p:nvPr>
        </p:nvGraphicFramePr>
        <p:xfrm>
          <a:off x="571351" y="2324912"/>
          <a:ext cx="5224785" cy="403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2903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0B8DCBA-FEED-46EF-A140-35B904015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62849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656150"/>
            <a:ext cx="4193090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DC627A-C147-446C-840C-580B1CF66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44470"/>
            <a:ext cx="4917559" cy="1035781"/>
          </a:xfrm>
        </p:spPr>
        <p:txBody>
          <a:bodyPr anchor="ctr">
            <a:normAutofit fontScale="90000"/>
          </a:bodyPr>
          <a:lstStyle/>
          <a:p>
            <a:r>
              <a:rPr lang="es-EC" sz="3600" b="1" dirty="0"/>
              <a:t>1970s</a:t>
            </a:r>
            <a:br>
              <a:rPr lang="es-EC" sz="3100" dirty="0"/>
            </a:br>
            <a:endParaRPr lang="es-EC" sz="3100" dirty="0"/>
          </a:p>
        </p:txBody>
      </p:sp>
      <p:pic>
        <p:nvPicPr>
          <p:cNvPr id="6" name="Picture 5" descr="Patrón de fondo&#10;&#10;Descripción generada automáticamente">
            <a:extLst>
              <a:ext uri="{FF2B5EF4-FFF2-40B4-BE49-F238E27FC236}">
                <a16:creationId xmlns:a16="http://schemas.microsoft.com/office/drawing/2014/main" id="{F67BD7AE-742F-76AD-1ECF-BDC0F126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21" r="15165" b="3"/>
          <a:stretch/>
        </p:blipFill>
        <p:spPr>
          <a:xfrm>
            <a:off x="7155968" y="613148"/>
            <a:ext cx="1586283" cy="5593443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92240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D2F0C1D-11E6-C177-4CAE-BDBB2929C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657272"/>
              </p:ext>
            </p:extLst>
          </p:nvPr>
        </p:nvGraphicFramePr>
        <p:xfrm>
          <a:off x="480060" y="2176061"/>
          <a:ext cx="7044268" cy="4118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2734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trón de fondo&#10;&#10;Descripción generada automáticamente">
            <a:extLst>
              <a:ext uri="{FF2B5EF4-FFF2-40B4-BE49-F238E27FC236}">
                <a16:creationId xmlns:a16="http://schemas.microsoft.com/office/drawing/2014/main" id="{F67BD7AE-742F-76AD-1ECF-BDC0F126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b="25000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6DC627A-C147-446C-840C-580B1CF66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C" sz="3600" b="1" dirty="0" err="1"/>
              <a:t>Latter</a:t>
            </a:r>
            <a:r>
              <a:rPr lang="es-EC" sz="3600" b="1" dirty="0"/>
              <a:t> </a:t>
            </a:r>
            <a:r>
              <a:rPr lang="es-EC" sz="3600" b="1" dirty="0" err="1"/>
              <a:t>half</a:t>
            </a:r>
            <a:r>
              <a:rPr lang="es-EC" sz="3600" b="1" dirty="0"/>
              <a:t> 20th </a:t>
            </a:r>
            <a:r>
              <a:rPr lang="es-EC" sz="3600" b="1" dirty="0" err="1"/>
              <a:t>century</a:t>
            </a:r>
            <a:br>
              <a:rPr lang="es-EC" sz="3600" b="1" dirty="0"/>
            </a:br>
            <a:r>
              <a:rPr lang="es-EC" sz="3600" b="1" dirty="0" err="1"/>
              <a:t>Communicative</a:t>
            </a:r>
            <a:r>
              <a:rPr lang="es-EC" sz="3600" b="1" dirty="0"/>
              <a:t> </a:t>
            </a:r>
            <a:r>
              <a:rPr lang="es-EC" sz="3600" b="1" dirty="0" err="1"/>
              <a:t>Language</a:t>
            </a:r>
            <a:r>
              <a:rPr lang="es-EC" sz="3600" b="1" dirty="0"/>
              <a:t> </a:t>
            </a:r>
            <a:r>
              <a:rPr lang="es-EC" sz="3600" b="1" dirty="0" err="1"/>
              <a:t>Teaching</a:t>
            </a:r>
            <a:r>
              <a:rPr lang="es-EC" sz="3600" b="1" dirty="0"/>
              <a:t>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D2F0C1D-11E6-C177-4CAE-BDBB2929C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090163"/>
              </p:ext>
            </p:extLst>
          </p:nvPr>
        </p:nvGraphicFramePr>
        <p:xfrm>
          <a:off x="628650" y="1825624"/>
          <a:ext cx="8263830" cy="4843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7298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725" y="2385102"/>
            <a:ext cx="430568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23252" y="0"/>
            <a:ext cx="11207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631767"/>
            <a:ext cx="8333796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779406-3185-43C4-B297-400F4022D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213" y="1239927"/>
            <a:ext cx="3006440" cy="3917265"/>
          </a:xfrm>
        </p:spPr>
        <p:txBody>
          <a:bodyPr anchor="ctr">
            <a:normAutofit/>
          </a:bodyPr>
          <a:lstStyle/>
          <a:p>
            <a:r>
              <a:rPr lang="es-EC" sz="3600" b="1" dirty="0"/>
              <a:t>1980s</a:t>
            </a:r>
            <a:br>
              <a:rPr lang="es-EC" sz="3600" b="1" dirty="0"/>
            </a:br>
            <a:r>
              <a:rPr lang="es-EC" sz="3600" b="1" dirty="0"/>
              <a:t>1990s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87F12A-A424-4AD8-881A-7AC9A92A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653" y="937491"/>
            <a:ext cx="4637892" cy="4983020"/>
          </a:xfrm>
        </p:spPr>
        <p:txBody>
          <a:bodyPr anchor="ctr">
            <a:noAutofit/>
          </a:bodyPr>
          <a:lstStyle/>
          <a:p>
            <a:pPr lvl="0"/>
            <a:r>
              <a:rPr lang="es-EC" dirty="0" err="1"/>
              <a:t>Learning</a:t>
            </a:r>
            <a:r>
              <a:rPr lang="es-EC" dirty="0"/>
              <a:t> </a:t>
            </a:r>
            <a:r>
              <a:rPr lang="es-EC" dirty="0" err="1"/>
              <a:t>through</a:t>
            </a:r>
            <a:r>
              <a:rPr lang="es-EC" dirty="0"/>
              <a:t> </a:t>
            </a:r>
            <a:r>
              <a:rPr lang="es-EC" dirty="0" err="1"/>
              <a:t>tasks</a:t>
            </a:r>
            <a:r>
              <a:rPr lang="es-EC" dirty="0"/>
              <a:t> and </a:t>
            </a:r>
            <a:r>
              <a:rPr lang="es-EC" dirty="0" err="1"/>
              <a:t>content</a:t>
            </a:r>
            <a:endParaRPr lang="es-EC" dirty="0"/>
          </a:p>
          <a:p>
            <a:r>
              <a:rPr lang="es-EC" dirty="0" err="1"/>
              <a:t>Task-based</a:t>
            </a:r>
            <a:r>
              <a:rPr lang="es-EC" dirty="0"/>
              <a:t> </a:t>
            </a:r>
            <a:r>
              <a:rPr lang="es-EC" dirty="0" err="1"/>
              <a:t>Learning</a:t>
            </a:r>
            <a:r>
              <a:rPr lang="es-EC" dirty="0"/>
              <a:t> (TBL)</a:t>
            </a:r>
          </a:p>
          <a:p>
            <a:r>
              <a:rPr lang="es-EC" dirty="0"/>
              <a:t>Content-</a:t>
            </a:r>
            <a:r>
              <a:rPr lang="es-EC" dirty="0" err="1"/>
              <a:t>Based</a:t>
            </a:r>
            <a:r>
              <a:rPr lang="es-EC" dirty="0"/>
              <a:t> </a:t>
            </a:r>
            <a:r>
              <a:rPr lang="es-EC" dirty="0" err="1"/>
              <a:t>Instruction</a:t>
            </a:r>
            <a:r>
              <a:rPr lang="es-EC" dirty="0"/>
              <a:t> (CBI)</a:t>
            </a:r>
          </a:p>
          <a:p>
            <a:r>
              <a:rPr lang="es-EC" dirty="0" err="1"/>
              <a:t>Emphasize</a:t>
            </a:r>
            <a:r>
              <a:rPr lang="es-EC" dirty="0"/>
              <a:t> </a:t>
            </a:r>
            <a:r>
              <a:rPr lang="es-EC" dirty="0" err="1"/>
              <a:t>practical</a:t>
            </a:r>
            <a:r>
              <a:rPr lang="es-EC" dirty="0"/>
              <a:t> </a:t>
            </a:r>
            <a:r>
              <a:rPr lang="es-EC" dirty="0" err="1"/>
              <a:t>language</a:t>
            </a:r>
            <a:r>
              <a:rPr lang="es-EC" dirty="0"/>
              <a:t> use and </a:t>
            </a:r>
            <a:r>
              <a:rPr lang="es-EC" dirty="0" err="1"/>
              <a:t>integration</a:t>
            </a:r>
            <a:r>
              <a:rPr lang="es-EC" dirty="0"/>
              <a:t> </a:t>
            </a:r>
            <a:r>
              <a:rPr lang="es-EC" dirty="0" err="1"/>
              <a:t>with</a:t>
            </a:r>
            <a:r>
              <a:rPr lang="es-EC" dirty="0"/>
              <a:t> </a:t>
            </a:r>
            <a:r>
              <a:rPr lang="es-EC" dirty="0" err="1"/>
              <a:t>other</a:t>
            </a:r>
            <a:r>
              <a:rPr lang="es-EC" dirty="0"/>
              <a:t> disciplines</a:t>
            </a:r>
          </a:p>
          <a:p>
            <a:pPr marL="0" lv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43881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background of data">
            <a:extLst>
              <a:ext uri="{FF2B5EF4-FFF2-40B4-BE49-F238E27FC236}">
                <a16:creationId xmlns:a16="http://schemas.microsoft.com/office/drawing/2014/main" id="{1908EF39-1517-937D-8B9D-7809F93F82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l="8291" r="16710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ED41FC2-645D-466F-9C0E-74A6E726B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C" b="1" dirty="0"/>
              <a:t>21st </a:t>
            </a:r>
            <a:r>
              <a:rPr lang="es-EC" b="1" dirty="0" err="1"/>
              <a:t>century</a:t>
            </a:r>
            <a:br>
              <a:rPr lang="es-EC" b="1" dirty="0"/>
            </a:br>
            <a:r>
              <a:rPr lang="es-EC" b="1" dirty="0"/>
              <a:t>2000s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F88669-FF1B-4068-8B2D-3C689637B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9753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Technology Integration</a:t>
            </a:r>
            <a:endParaRPr lang="en-US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dirty="0"/>
              <a:t>Online and </a:t>
            </a:r>
            <a:r>
              <a:rPr lang="es-EC" dirty="0" err="1"/>
              <a:t>Blended</a:t>
            </a:r>
            <a:r>
              <a:rPr lang="es-EC" dirty="0"/>
              <a:t> </a:t>
            </a:r>
            <a:r>
              <a:rPr lang="es-EC" dirty="0" err="1"/>
              <a:t>Learning</a:t>
            </a:r>
            <a:endParaRPr lang="es-EC" dirty="0"/>
          </a:p>
          <a:p>
            <a:r>
              <a:rPr lang="es-EC" dirty="0" err="1"/>
              <a:t>Multilingualism</a:t>
            </a:r>
            <a:r>
              <a:rPr lang="es-EC" dirty="0"/>
              <a:t> and </a:t>
            </a:r>
            <a:r>
              <a:rPr lang="es-EC" dirty="0" err="1"/>
              <a:t>Diversity</a:t>
            </a:r>
            <a:endParaRPr lang="es-EC" dirty="0"/>
          </a:p>
          <a:p>
            <a:r>
              <a:rPr lang="es-EC" dirty="0"/>
              <a:t>Cultural </a:t>
            </a:r>
            <a:r>
              <a:rPr lang="es-EC" dirty="0" err="1"/>
              <a:t>Competence</a:t>
            </a:r>
            <a:endParaRPr lang="es-EC" dirty="0"/>
          </a:p>
          <a:p>
            <a:r>
              <a:rPr lang="es-EC" dirty="0" err="1"/>
              <a:t>Transformed</a:t>
            </a:r>
            <a:r>
              <a:rPr lang="es-EC" dirty="0"/>
              <a:t> ELT </a:t>
            </a:r>
            <a:r>
              <a:rPr lang="es-EC" dirty="0" err="1"/>
              <a:t>by</a:t>
            </a:r>
            <a:r>
              <a:rPr lang="es-EC" dirty="0"/>
              <a:t> </a:t>
            </a:r>
            <a:r>
              <a:rPr lang="es-EC" dirty="0" err="1"/>
              <a:t>making</a:t>
            </a:r>
            <a:r>
              <a:rPr lang="es-EC" dirty="0"/>
              <a:t> </a:t>
            </a:r>
            <a:r>
              <a:rPr lang="es-EC" dirty="0" err="1"/>
              <a:t>learning</a:t>
            </a:r>
            <a:r>
              <a:rPr lang="es-EC" dirty="0"/>
              <a:t> more accesible and </a:t>
            </a:r>
            <a:r>
              <a:rPr lang="es-EC" dirty="0" err="1"/>
              <a:t>personalized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24171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270</Words>
  <Application>Microsoft Office PowerPoint</Application>
  <PresentationFormat>Presentación en pantalla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Segoe UI</vt:lpstr>
      <vt:lpstr>Tema de Office</vt:lpstr>
      <vt:lpstr>The History of English Language Teaching</vt:lpstr>
      <vt:lpstr>19th century 1800s</vt:lpstr>
      <vt:lpstr>19th century Last two decades</vt:lpstr>
      <vt:lpstr>Presentación de PowerPoint</vt:lpstr>
      <vt:lpstr>Mid-20th century 1940s-1960s </vt:lpstr>
      <vt:lpstr>1970s </vt:lpstr>
      <vt:lpstr>Latter half 20th century Communicative Language Teaching </vt:lpstr>
      <vt:lpstr>1980s 1990s</vt:lpstr>
      <vt:lpstr>21st century 2000s</vt:lpstr>
      <vt:lpstr>Conclusion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overview of Methods</dc:title>
  <dc:creator>Monica</dc:creator>
  <cp:lastModifiedBy>Monica Janneth Torres Cajas</cp:lastModifiedBy>
  <cp:revision>34</cp:revision>
  <dcterms:created xsi:type="dcterms:W3CDTF">2020-05-26T01:44:54Z</dcterms:created>
  <dcterms:modified xsi:type="dcterms:W3CDTF">2025-04-02T21:51:38Z</dcterms:modified>
</cp:coreProperties>
</file>