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2A207-8F84-47C5-B49F-8B59F36D465B}" v="2172" dt="2020-10-01T03:36:5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y manzano" userId="5634892749d626d8" providerId="LiveId" clId="{B8B2A207-8F84-47C5-B49F-8B59F36D465B}"/>
    <pc:docChg chg="undo custSel mod addSld modSld sldOrd">
      <pc:chgData name="mery manzano" userId="5634892749d626d8" providerId="LiveId" clId="{B8B2A207-8F84-47C5-B49F-8B59F36D465B}" dt="2020-10-01T03:37:14.472" v="6246" actId="680"/>
      <pc:docMkLst>
        <pc:docMk/>
      </pc:docMkLst>
      <pc:sldChg chg="modSp">
        <pc:chgData name="mery manzano" userId="5634892749d626d8" providerId="LiveId" clId="{B8B2A207-8F84-47C5-B49F-8B59F36D465B}" dt="2020-09-30T01:06:31.514" v="282" actId="113"/>
        <pc:sldMkLst>
          <pc:docMk/>
          <pc:sldMk cId="356333120" sldId="258"/>
        </pc:sldMkLst>
        <pc:spChg chg="mod">
          <ac:chgData name="mery manzano" userId="5634892749d626d8" providerId="LiveId" clId="{B8B2A207-8F84-47C5-B49F-8B59F36D465B}" dt="2020-09-30T01:06:31.514" v="282" actId="113"/>
          <ac:spMkLst>
            <pc:docMk/>
            <pc:sldMk cId="356333120" sldId="258"/>
            <ac:spMk id="3" creationId="{54DE79AD-15F4-4A6D-A706-D1A8642B013C}"/>
          </ac:spMkLst>
        </pc:spChg>
      </pc:sldChg>
      <pc:sldChg chg="ord">
        <pc:chgData name="mery manzano" userId="5634892749d626d8" providerId="LiveId" clId="{B8B2A207-8F84-47C5-B49F-8B59F36D465B}" dt="2020-09-30T01:56:11.872" v="1017"/>
        <pc:sldMkLst>
          <pc:docMk/>
          <pc:sldMk cId="3547809416" sldId="259"/>
        </pc:sldMkLst>
      </pc:sldChg>
      <pc:sldChg chg="addSp delSp modSp new mod">
        <pc:chgData name="mery manzano" userId="5634892749d626d8" providerId="LiveId" clId="{B8B2A207-8F84-47C5-B49F-8B59F36D465B}" dt="2020-09-30T01:58:51.287" v="1037" actId="404"/>
        <pc:sldMkLst>
          <pc:docMk/>
          <pc:sldMk cId="2576782634" sldId="260"/>
        </pc:sldMkLst>
        <pc:spChg chg="mod">
          <ac:chgData name="mery manzano" userId="5634892749d626d8" providerId="LiveId" clId="{B8B2A207-8F84-47C5-B49F-8B59F36D465B}" dt="2020-09-30T01:58:51.287" v="1037" actId="404"/>
          <ac:spMkLst>
            <pc:docMk/>
            <pc:sldMk cId="2576782634" sldId="260"/>
            <ac:spMk id="2" creationId="{34592167-EE3E-438D-9225-1561A74F37FC}"/>
          </ac:spMkLst>
        </pc:spChg>
        <pc:spChg chg="mod">
          <ac:chgData name="mery manzano" userId="5634892749d626d8" providerId="LiveId" clId="{B8B2A207-8F84-47C5-B49F-8B59F36D465B}" dt="2020-09-30T01:57:57.224" v="1024" actId="20577"/>
          <ac:spMkLst>
            <pc:docMk/>
            <pc:sldMk cId="2576782634" sldId="260"/>
            <ac:spMk id="3" creationId="{497F9BCC-1E14-4306-B170-798784C12973}"/>
          </ac:spMkLst>
        </pc:spChg>
        <pc:picChg chg="add mod">
          <ac:chgData name="mery manzano" userId="5634892749d626d8" providerId="LiveId" clId="{B8B2A207-8F84-47C5-B49F-8B59F36D465B}" dt="2020-09-29T21:39:20.257" v="73" actId="1076"/>
          <ac:picMkLst>
            <pc:docMk/>
            <pc:sldMk cId="2576782634" sldId="260"/>
            <ac:picMk id="4" creationId="{0A657F6E-94BE-4EC2-AFED-EBAC39D72814}"/>
          </ac:picMkLst>
        </pc:picChg>
        <pc:picChg chg="add del mod">
          <ac:chgData name="mery manzano" userId="5634892749d626d8" providerId="LiveId" clId="{B8B2A207-8F84-47C5-B49F-8B59F36D465B}" dt="2020-09-29T21:42:07.071" v="277" actId="478"/>
          <ac:picMkLst>
            <pc:docMk/>
            <pc:sldMk cId="2576782634" sldId="260"/>
            <ac:picMk id="5" creationId="{83A2FDA3-EF98-4B94-884B-2A8CA5A330E9}"/>
          </ac:picMkLst>
        </pc:picChg>
        <pc:picChg chg="add mod">
          <ac:chgData name="mery manzano" userId="5634892749d626d8" providerId="LiveId" clId="{B8B2A207-8F84-47C5-B49F-8B59F36D465B}" dt="2020-09-30T01:57:27.743" v="1019" actId="1076"/>
          <ac:picMkLst>
            <pc:docMk/>
            <pc:sldMk cId="2576782634" sldId="260"/>
            <ac:picMk id="5" creationId="{AF2FA00C-6657-4448-8311-751F914BB381}"/>
          </ac:picMkLst>
        </pc:picChg>
        <pc:picChg chg="add mod">
          <ac:chgData name="mery manzano" userId="5634892749d626d8" providerId="LiveId" clId="{B8B2A207-8F84-47C5-B49F-8B59F36D465B}" dt="2020-09-30T01:57:38.721" v="1021" actId="14100"/>
          <ac:picMkLst>
            <pc:docMk/>
            <pc:sldMk cId="2576782634" sldId="260"/>
            <ac:picMk id="6" creationId="{2AC00FDC-A2DA-4A7E-B63D-F174AA0B3527}"/>
          </ac:picMkLst>
        </pc:picChg>
      </pc:sldChg>
      <pc:sldChg chg="addSp delSp modSp new mod">
        <pc:chgData name="mery manzano" userId="5634892749d626d8" providerId="LiveId" clId="{B8B2A207-8F84-47C5-B49F-8B59F36D465B}" dt="2020-10-01T03:15:23.541" v="5513" actId="113"/>
        <pc:sldMkLst>
          <pc:docMk/>
          <pc:sldMk cId="1814275036" sldId="261"/>
        </pc:sldMkLst>
        <pc:spChg chg="mod">
          <ac:chgData name="mery manzano" userId="5634892749d626d8" providerId="LiveId" clId="{B8B2A207-8F84-47C5-B49F-8B59F36D465B}" dt="2020-09-30T01:07:00.343" v="302" actId="20577"/>
          <ac:spMkLst>
            <pc:docMk/>
            <pc:sldMk cId="1814275036" sldId="261"/>
            <ac:spMk id="2" creationId="{2F8FDAEB-F5B8-4128-860F-E6B6E29DDA35}"/>
          </ac:spMkLst>
        </pc:spChg>
        <pc:spChg chg="mod">
          <ac:chgData name="mery manzano" userId="5634892749d626d8" providerId="LiveId" clId="{B8B2A207-8F84-47C5-B49F-8B59F36D465B}" dt="2020-10-01T03:15:23.541" v="5513" actId="113"/>
          <ac:spMkLst>
            <pc:docMk/>
            <pc:sldMk cId="1814275036" sldId="261"/>
            <ac:spMk id="3" creationId="{46525675-3C08-4C52-8EFF-B917FBCA1E96}"/>
          </ac:spMkLst>
        </pc:spChg>
        <pc:picChg chg="add del mod">
          <ac:chgData name="mery manzano" userId="5634892749d626d8" providerId="LiveId" clId="{B8B2A207-8F84-47C5-B49F-8B59F36D465B}" dt="2020-09-30T02:03:13.033" v="1272" actId="478"/>
          <ac:picMkLst>
            <pc:docMk/>
            <pc:sldMk cId="1814275036" sldId="261"/>
            <ac:picMk id="4" creationId="{703BCA31-3EAA-4FF6-B2DB-1267B2818473}"/>
          </ac:picMkLst>
        </pc:picChg>
        <pc:picChg chg="add del">
          <ac:chgData name="mery manzano" userId="5634892749d626d8" providerId="LiveId" clId="{B8B2A207-8F84-47C5-B49F-8B59F36D465B}" dt="2020-09-30T02:08:13.722" v="1379" actId="478"/>
          <ac:picMkLst>
            <pc:docMk/>
            <pc:sldMk cId="1814275036" sldId="261"/>
            <ac:picMk id="5" creationId="{25875DA6-BD66-4AC2-9354-D287CC9DB392}"/>
          </ac:picMkLst>
        </pc:picChg>
      </pc:sldChg>
      <pc:sldChg chg="modSp new mod ord">
        <pc:chgData name="mery manzano" userId="5634892749d626d8" providerId="LiveId" clId="{B8B2A207-8F84-47C5-B49F-8B59F36D465B}" dt="2020-10-01T02:31:28.508" v="3464"/>
        <pc:sldMkLst>
          <pc:docMk/>
          <pc:sldMk cId="4178114892" sldId="262"/>
        </pc:sldMkLst>
        <pc:spChg chg="mod">
          <ac:chgData name="mery manzano" userId="5634892749d626d8" providerId="LiveId" clId="{B8B2A207-8F84-47C5-B49F-8B59F36D465B}" dt="2020-09-30T01:18:22.049" v="331" actId="27636"/>
          <ac:spMkLst>
            <pc:docMk/>
            <pc:sldMk cId="4178114892" sldId="262"/>
            <ac:spMk id="2" creationId="{E5CC2672-D131-4AB3-B06E-6F0FF633E43C}"/>
          </ac:spMkLst>
        </pc:spChg>
        <pc:spChg chg="mod">
          <ac:chgData name="mery manzano" userId="5634892749d626d8" providerId="LiveId" clId="{B8B2A207-8F84-47C5-B49F-8B59F36D465B}" dt="2020-09-30T01:36:09.223" v="628" actId="20577"/>
          <ac:spMkLst>
            <pc:docMk/>
            <pc:sldMk cId="4178114892" sldId="262"/>
            <ac:spMk id="3" creationId="{EDE72532-317E-4C1D-A9CB-CC8E8669E824}"/>
          </ac:spMkLst>
        </pc:spChg>
      </pc:sldChg>
      <pc:sldChg chg="addSp delSp modSp new mod">
        <pc:chgData name="mery manzano" userId="5634892749d626d8" providerId="LiveId" clId="{B8B2A207-8F84-47C5-B49F-8B59F36D465B}" dt="2020-10-01T02:15:20.777" v="3331" actId="27636"/>
        <pc:sldMkLst>
          <pc:docMk/>
          <pc:sldMk cId="2940842463" sldId="263"/>
        </pc:sldMkLst>
        <pc:spChg chg="mod">
          <ac:chgData name="mery manzano" userId="5634892749d626d8" providerId="LiveId" clId="{B8B2A207-8F84-47C5-B49F-8B59F36D465B}" dt="2020-09-30T01:52:23.809" v="991" actId="404"/>
          <ac:spMkLst>
            <pc:docMk/>
            <pc:sldMk cId="2940842463" sldId="263"/>
            <ac:spMk id="2" creationId="{BC6B3049-0EC0-4115-903D-E5E623B18A4E}"/>
          </ac:spMkLst>
        </pc:spChg>
        <pc:spChg chg="mod">
          <ac:chgData name="mery manzano" userId="5634892749d626d8" providerId="LiveId" clId="{B8B2A207-8F84-47C5-B49F-8B59F36D465B}" dt="2020-10-01T02:15:20.777" v="3331" actId="27636"/>
          <ac:spMkLst>
            <pc:docMk/>
            <pc:sldMk cId="2940842463" sldId="263"/>
            <ac:spMk id="3" creationId="{03E6A969-DFC4-4191-954E-9769E832A1B1}"/>
          </ac:spMkLst>
        </pc:spChg>
        <pc:spChg chg="add mod">
          <ac:chgData name="mery manzano" userId="5634892749d626d8" providerId="LiveId" clId="{B8B2A207-8F84-47C5-B49F-8B59F36D465B}" dt="2020-09-30T01:53:03.635" v="1011" actId="1035"/>
          <ac:spMkLst>
            <pc:docMk/>
            <pc:sldMk cId="2940842463" sldId="263"/>
            <ac:spMk id="5" creationId="{EBEFAC1A-2B3D-431D-9996-ED4923817B8E}"/>
          </ac:spMkLst>
        </pc:spChg>
        <pc:picChg chg="add del mod">
          <ac:chgData name="mery manzano" userId="5634892749d626d8" providerId="LiveId" clId="{B8B2A207-8F84-47C5-B49F-8B59F36D465B}" dt="2020-09-30T01:43:51.520" v="764" actId="478"/>
          <ac:picMkLst>
            <pc:docMk/>
            <pc:sldMk cId="2940842463" sldId="263"/>
            <ac:picMk id="4" creationId="{B697FFEB-9A58-485B-9005-4AECFD966F24}"/>
          </ac:picMkLst>
        </pc:picChg>
        <pc:picChg chg="add del mod">
          <ac:chgData name="mery manzano" userId="5634892749d626d8" providerId="LiveId" clId="{B8B2A207-8F84-47C5-B49F-8B59F36D465B}" dt="2020-09-30T01:52:01.776" v="984" actId="478"/>
          <ac:picMkLst>
            <pc:docMk/>
            <pc:sldMk cId="2940842463" sldId="263"/>
            <ac:picMk id="6" creationId="{7B6C9524-6137-495A-B065-84615930982C}"/>
          </ac:picMkLst>
        </pc:picChg>
      </pc:sldChg>
      <pc:sldChg chg="addSp delSp modSp new mod">
        <pc:chgData name="mery manzano" userId="5634892749d626d8" providerId="LiveId" clId="{B8B2A207-8F84-47C5-B49F-8B59F36D465B}" dt="2020-09-30T02:40:04.362" v="2010"/>
        <pc:sldMkLst>
          <pc:docMk/>
          <pc:sldMk cId="1360884015" sldId="264"/>
        </pc:sldMkLst>
        <pc:spChg chg="del mod">
          <ac:chgData name="mery manzano" userId="5634892749d626d8" providerId="LiveId" clId="{B8B2A207-8F84-47C5-B49F-8B59F36D465B}" dt="2020-09-30T02:26:03.345" v="1879" actId="478"/>
          <ac:spMkLst>
            <pc:docMk/>
            <pc:sldMk cId="1360884015" sldId="264"/>
            <ac:spMk id="2" creationId="{51BF4629-6491-4A45-A2EB-8CE316FC8B44}"/>
          </ac:spMkLst>
        </pc:spChg>
        <pc:spChg chg="mod">
          <ac:chgData name="mery manzano" userId="5634892749d626d8" providerId="LiveId" clId="{B8B2A207-8F84-47C5-B49F-8B59F36D465B}" dt="2020-09-30T02:40:04.362" v="2010"/>
          <ac:spMkLst>
            <pc:docMk/>
            <pc:sldMk cId="1360884015" sldId="264"/>
            <ac:spMk id="3" creationId="{E65944BE-7DDA-4D57-9FD4-4CB7A7546465}"/>
          </ac:spMkLst>
        </pc:spChg>
        <pc:spChg chg="add del mod">
          <ac:chgData name="mery manzano" userId="5634892749d626d8" providerId="LiveId" clId="{B8B2A207-8F84-47C5-B49F-8B59F36D465B}" dt="2020-09-30T02:26:07.383" v="1880" actId="478"/>
          <ac:spMkLst>
            <pc:docMk/>
            <pc:sldMk cId="1360884015" sldId="264"/>
            <ac:spMk id="7" creationId="{59E1ACA2-9E98-45DF-AC77-F493DADD2C7A}"/>
          </ac:spMkLst>
        </pc:spChg>
        <pc:picChg chg="add del mod">
          <ac:chgData name="mery manzano" userId="5634892749d626d8" providerId="LiveId" clId="{B8B2A207-8F84-47C5-B49F-8B59F36D465B}" dt="2020-09-30T02:20:14.434" v="1800" actId="478"/>
          <ac:picMkLst>
            <pc:docMk/>
            <pc:sldMk cId="1360884015" sldId="264"/>
            <ac:picMk id="4" creationId="{025B245C-47EF-4BB3-8D39-77F8FA3D936B}"/>
          </ac:picMkLst>
        </pc:picChg>
        <pc:picChg chg="add mod">
          <ac:chgData name="mery manzano" userId="5634892749d626d8" providerId="LiveId" clId="{B8B2A207-8F84-47C5-B49F-8B59F36D465B}" dt="2020-09-30T02:23:46.238" v="1869" actId="14100"/>
          <ac:picMkLst>
            <pc:docMk/>
            <pc:sldMk cId="1360884015" sldId="264"/>
            <ac:picMk id="5" creationId="{C4148528-6340-46E0-910C-303C5BD88570}"/>
          </ac:picMkLst>
        </pc:picChg>
      </pc:sldChg>
      <pc:sldChg chg="addSp delSp modSp new mod">
        <pc:chgData name="mery manzano" userId="5634892749d626d8" providerId="LiveId" clId="{B8B2A207-8F84-47C5-B49F-8B59F36D465B}" dt="2020-09-30T02:53:06.345" v="2357" actId="1038"/>
        <pc:sldMkLst>
          <pc:docMk/>
          <pc:sldMk cId="3730671544" sldId="265"/>
        </pc:sldMkLst>
        <pc:spChg chg="del">
          <ac:chgData name="mery manzano" userId="5634892749d626d8" providerId="LiveId" clId="{B8B2A207-8F84-47C5-B49F-8B59F36D465B}" dt="2020-09-30T02:26:39.118" v="1884" actId="478"/>
          <ac:spMkLst>
            <pc:docMk/>
            <pc:sldMk cId="3730671544" sldId="265"/>
            <ac:spMk id="2" creationId="{8B5A3C77-A31F-4C02-A4C5-F6EC369757A2}"/>
          </ac:spMkLst>
        </pc:spChg>
        <pc:spChg chg="mod">
          <ac:chgData name="mery manzano" userId="5634892749d626d8" providerId="LiveId" clId="{B8B2A207-8F84-47C5-B49F-8B59F36D465B}" dt="2020-09-30T02:42:27.445" v="2057" actId="14100"/>
          <ac:spMkLst>
            <pc:docMk/>
            <pc:sldMk cId="3730671544" sldId="265"/>
            <ac:spMk id="3" creationId="{8E7ED26D-5A31-434E-9BA1-2C2BF64D7E10}"/>
          </ac:spMkLst>
        </pc:spChg>
        <pc:spChg chg="add del mod">
          <ac:chgData name="mery manzano" userId="5634892749d626d8" providerId="LiveId" clId="{B8B2A207-8F84-47C5-B49F-8B59F36D465B}" dt="2020-09-30T02:45:32.616" v="2086" actId="478"/>
          <ac:spMkLst>
            <pc:docMk/>
            <pc:sldMk cId="3730671544" sldId="265"/>
            <ac:spMk id="6" creationId="{285B162B-2906-4DD5-BA9D-6257FE8BA422}"/>
          </ac:spMkLst>
        </pc:spChg>
        <pc:spChg chg="add mod">
          <ac:chgData name="mery manzano" userId="5634892749d626d8" providerId="LiveId" clId="{B8B2A207-8F84-47C5-B49F-8B59F36D465B}" dt="2020-09-30T02:52:59.212" v="2337" actId="1038"/>
          <ac:spMkLst>
            <pc:docMk/>
            <pc:sldMk cId="3730671544" sldId="265"/>
            <ac:spMk id="7" creationId="{00925513-FDD0-4D78-ADF0-F672171BD446}"/>
          </ac:spMkLst>
        </pc:spChg>
        <pc:spChg chg="add del mod">
          <ac:chgData name="mery manzano" userId="5634892749d626d8" providerId="LiveId" clId="{B8B2A207-8F84-47C5-B49F-8B59F36D465B}" dt="2020-09-30T02:45:47.974" v="2089"/>
          <ac:spMkLst>
            <pc:docMk/>
            <pc:sldMk cId="3730671544" sldId="265"/>
            <ac:spMk id="8" creationId="{8C847103-FBC5-4C0F-BBDE-7FA5D28FD5BC}"/>
          </ac:spMkLst>
        </pc:spChg>
        <pc:spChg chg="add mod">
          <ac:chgData name="mery manzano" userId="5634892749d626d8" providerId="LiveId" clId="{B8B2A207-8F84-47C5-B49F-8B59F36D465B}" dt="2020-09-30T02:53:06.345" v="2357" actId="1038"/>
          <ac:spMkLst>
            <pc:docMk/>
            <pc:sldMk cId="3730671544" sldId="265"/>
            <ac:spMk id="10" creationId="{F7F13F2C-557A-4626-8562-6FF74D494C03}"/>
          </ac:spMkLst>
        </pc:spChg>
        <pc:spChg chg="add mod">
          <ac:chgData name="mery manzano" userId="5634892749d626d8" providerId="LiveId" clId="{B8B2A207-8F84-47C5-B49F-8B59F36D465B}" dt="2020-09-30T02:52:51.095" v="2322" actId="1036"/>
          <ac:spMkLst>
            <pc:docMk/>
            <pc:sldMk cId="3730671544" sldId="265"/>
            <ac:spMk id="12" creationId="{54980861-3686-4308-A680-505B81BF2764}"/>
          </ac:spMkLst>
        </pc:spChg>
        <pc:picChg chg="add del mod">
          <ac:chgData name="mery manzano" userId="5634892749d626d8" providerId="LiveId" clId="{B8B2A207-8F84-47C5-B49F-8B59F36D465B}" dt="2020-09-30T02:51:35.892" v="2265" actId="478"/>
          <ac:picMkLst>
            <pc:docMk/>
            <pc:sldMk cId="3730671544" sldId="265"/>
            <ac:picMk id="4" creationId="{E4319F04-CF24-4EA8-9170-F225485BCF4B}"/>
          </ac:picMkLst>
        </pc:picChg>
        <pc:picChg chg="add mod">
          <ac:chgData name="mery manzano" userId="5634892749d626d8" providerId="LiveId" clId="{B8B2A207-8F84-47C5-B49F-8B59F36D465B}" dt="2020-09-30T02:52:42.714" v="2298" actId="1076"/>
          <ac:picMkLst>
            <pc:docMk/>
            <pc:sldMk cId="3730671544" sldId="265"/>
            <ac:picMk id="5" creationId="{72CF3A61-E183-4877-88D1-7C7F026BD76E}"/>
          </ac:picMkLst>
        </pc:picChg>
      </pc:sldChg>
      <pc:sldChg chg="addSp delSp modSp add mod">
        <pc:chgData name="mery manzano" userId="5634892749d626d8" providerId="LiveId" clId="{B8B2A207-8F84-47C5-B49F-8B59F36D465B}" dt="2020-09-30T02:58:46.317" v="2426" actId="6549"/>
        <pc:sldMkLst>
          <pc:docMk/>
          <pc:sldMk cId="3499542173" sldId="266"/>
        </pc:sldMkLst>
        <pc:spChg chg="mod">
          <ac:chgData name="mery manzano" userId="5634892749d626d8" providerId="LiveId" clId="{B8B2A207-8F84-47C5-B49F-8B59F36D465B}" dt="2020-09-30T02:55:53.057" v="2387" actId="20577"/>
          <ac:spMkLst>
            <pc:docMk/>
            <pc:sldMk cId="3499542173" sldId="266"/>
            <ac:spMk id="3" creationId="{8E7ED26D-5A31-434E-9BA1-2C2BF64D7E10}"/>
          </ac:spMkLst>
        </pc:spChg>
        <pc:spChg chg="mod">
          <ac:chgData name="mery manzano" userId="5634892749d626d8" providerId="LiveId" clId="{B8B2A207-8F84-47C5-B49F-8B59F36D465B}" dt="2020-09-30T02:56:33.232" v="2398" actId="20577"/>
          <ac:spMkLst>
            <pc:docMk/>
            <pc:sldMk cId="3499542173" sldId="266"/>
            <ac:spMk id="7" creationId="{00925513-FDD0-4D78-ADF0-F672171BD446}"/>
          </ac:spMkLst>
        </pc:spChg>
        <pc:spChg chg="mod">
          <ac:chgData name="mery manzano" userId="5634892749d626d8" providerId="LiveId" clId="{B8B2A207-8F84-47C5-B49F-8B59F36D465B}" dt="2020-09-30T02:57:30.883" v="2413" actId="6549"/>
          <ac:spMkLst>
            <pc:docMk/>
            <pc:sldMk cId="3499542173" sldId="266"/>
            <ac:spMk id="10" creationId="{F7F13F2C-557A-4626-8562-6FF74D494C03}"/>
          </ac:spMkLst>
        </pc:spChg>
        <pc:spChg chg="mod">
          <ac:chgData name="mery manzano" userId="5634892749d626d8" providerId="LiveId" clId="{B8B2A207-8F84-47C5-B49F-8B59F36D465B}" dt="2020-09-30T02:58:46.317" v="2426" actId="6549"/>
          <ac:spMkLst>
            <pc:docMk/>
            <pc:sldMk cId="3499542173" sldId="266"/>
            <ac:spMk id="12" creationId="{54980861-3686-4308-A680-505B81BF2764}"/>
          </ac:spMkLst>
        </pc:spChg>
        <pc:picChg chg="add mod">
          <ac:chgData name="mery manzano" userId="5634892749d626d8" providerId="LiveId" clId="{B8B2A207-8F84-47C5-B49F-8B59F36D465B}" dt="2020-09-30T02:54:28.952" v="2363" actId="1076"/>
          <ac:picMkLst>
            <pc:docMk/>
            <pc:sldMk cId="3499542173" sldId="266"/>
            <ac:picMk id="2" creationId="{71A21D9A-08FC-4D7F-8859-5C628075774D}"/>
          </ac:picMkLst>
        </pc:picChg>
        <pc:picChg chg="add del mod">
          <ac:chgData name="mery manzano" userId="5634892749d626d8" providerId="LiveId" clId="{B8B2A207-8F84-47C5-B49F-8B59F36D465B}" dt="2020-09-30T02:58:41.013" v="2425" actId="478"/>
          <ac:picMkLst>
            <pc:docMk/>
            <pc:sldMk cId="3499542173" sldId="266"/>
            <ac:picMk id="4" creationId="{D6F5BAB1-47D7-4C80-A2F4-601B9E49A5E0}"/>
          </ac:picMkLst>
        </pc:picChg>
        <pc:picChg chg="del">
          <ac:chgData name="mery manzano" userId="5634892749d626d8" providerId="LiveId" clId="{B8B2A207-8F84-47C5-B49F-8B59F36D465B}" dt="2020-09-30T02:54:06.152" v="2361" actId="478"/>
          <ac:picMkLst>
            <pc:docMk/>
            <pc:sldMk cId="3499542173" sldId="266"/>
            <ac:picMk id="5" creationId="{72CF3A61-E183-4877-88D1-7C7F026BD76E}"/>
          </ac:picMkLst>
        </pc:picChg>
      </pc:sldChg>
      <pc:sldChg chg="addSp modSp new mod">
        <pc:chgData name="mery manzano" userId="5634892749d626d8" providerId="LiveId" clId="{B8B2A207-8F84-47C5-B49F-8B59F36D465B}" dt="2020-09-30T03:01:04.622" v="2519" actId="14100"/>
        <pc:sldMkLst>
          <pc:docMk/>
          <pc:sldMk cId="969001989" sldId="267"/>
        </pc:sldMkLst>
        <pc:spChg chg="mod">
          <ac:chgData name="mery manzano" userId="5634892749d626d8" providerId="LiveId" clId="{B8B2A207-8F84-47C5-B49F-8B59F36D465B}" dt="2020-09-30T03:00:51.873" v="2516" actId="27636"/>
          <ac:spMkLst>
            <pc:docMk/>
            <pc:sldMk cId="969001989" sldId="267"/>
            <ac:spMk id="2" creationId="{84DB351B-978E-4FC4-91D7-A53E3D656555}"/>
          </ac:spMkLst>
        </pc:spChg>
        <pc:spChg chg="mod">
          <ac:chgData name="mery manzano" userId="5634892749d626d8" providerId="LiveId" clId="{B8B2A207-8F84-47C5-B49F-8B59F36D465B}" dt="2020-09-30T03:00:56.628" v="2517" actId="14100"/>
          <ac:spMkLst>
            <pc:docMk/>
            <pc:sldMk cId="969001989" sldId="267"/>
            <ac:spMk id="3" creationId="{8DD3A1E9-2A08-4306-9BC4-67567C73594D}"/>
          </ac:spMkLst>
        </pc:spChg>
        <pc:picChg chg="add mod">
          <ac:chgData name="mery manzano" userId="5634892749d626d8" providerId="LiveId" clId="{B8B2A207-8F84-47C5-B49F-8B59F36D465B}" dt="2020-09-30T03:01:04.622" v="2519" actId="14100"/>
          <ac:picMkLst>
            <pc:docMk/>
            <pc:sldMk cId="969001989" sldId="267"/>
            <ac:picMk id="4" creationId="{4F3EDF05-C1EA-48B0-8910-D294AD8C51B6}"/>
          </ac:picMkLst>
        </pc:picChg>
      </pc:sldChg>
      <pc:sldChg chg="addSp delSp modSp new mod">
        <pc:chgData name="mery manzano" userId="5634892749d626d8" providerId="LiveId" clId="{B8B2A207-8F84-47C5-B49F-8B59F36D465B}" dt="2020-10-01T02:18:32.594" v="3461" actId="1076"/>
        <pc:sldMkLst>
          <pc:docMk/>
          <pc:sldMk cId="1841000402" sldId="268"/>
        </pc:sldMkLst>
        <pc:spChg chg="mod">
          <ac:chgData name="mery manzano" userId="5634892749d626d8" providerId="LiveId" clId="{B8B2A207-8F84-47C5-B49F-8B59F36D465B}" dt="2020-09-30T03:13:12.645" v="3303" actId="27636"/>
          <ac:spMkLst>
            <pc:docMk/>
            <pc:sldMk cId="1841000402" sldId="268"/>
            <ac:spMk id="2" creationId="{4FF7CCE4-5095-4896-8E6D-D1064B3E71F9}"/>
          </ac:spMkLst>
        </pc:spChg>
        <pc:spChg chg="del">
          <ac:chgData name="mery manzano" userId="5634892749d626d8" providerId="LiveId" clId="{B8B2A207-8F84-47C5-B49F-8B59F36D465B}" dt="2020-09-30T03:02:39.267" v="2538"/>
          <ac:spMkLst>
            <pc:docMk/>
            <pc:sldMk cId="1841000402" sldId="268"/>
            <ac:spMk id="3" creationId="{C70C239B-F9A5-455F-8D67-ABD9F1906543}"/>
          </ac:spMkLst>
        </pc:spChg>
        <pc:spChg chg="add mod">
          <ac:chgData name="mery manzano" userId="5634892749d626d8" providerId="LiveId" clId="{B8B2A207-8F84-47C5-B49F-8B59F36D465B}" dt="2020-10-01T02:17:05.847" v="3451" actId="20577"/>
          <ac:spMkLst>
            <pc:docMk/>
            <pc:sldMk cId="1841000402" sldId="268"/>
            <ac:spMk id="7" creationId="{CF4FEA85-0F0B-4B75-9739-C5EB914966F8}"/>
          </ac:spMkLst>
        </pc:spChg>
        <pc:picChg chg="add del">
          <ac:chgData name="mery manzano" userId="5634892749d626d8" providerId="LiveId" clId="{B8B2A207-8F84-47C5-B49F-8B59F36D465B}" dt="2020-10-01T02:18:12.273" v="3457" actId="478"/>
          <ac:picMkLst>
            <pc:docMk/>
            <pc:sldMk cId="1841000402" sldId="268"/>
            <ac:picMk id="3" creationId="{3AC4E132-AB80-48D6-9E45-0CD4A216F89D}"/>
          </ac:picMkLst>
        </pc:picChg>
        <pc:picChg chg="add mod">
          <ac:chgData name="mery manzano" userId="5634892749d626d8" providerId="LiveId" clId="{B8B2A207-8F84-47C5-B49F-8B59F36D465B}" dt="2020-10-01T02:18:32.594" v="3461" actId="1076"/>
          <ac:picMkLst>
            <pc:docMk/>
            <pc:sldMk cId="1841000402" sldId="268"/>
            <ac:picMk id="4" creationId="{A5A8B916-CD63-4D71-999D-139A944B0AA7}"/>
          </ac:picMkLst>
        </pc:picChg>
        <pc:picChg chg="add mod">
          <ac:chgData name="mery manzano" userId="5634892749d626d8" providerId="LiveId" clId="{B8B2A207-8F84-47C5-B49F-8B59F36D465B}" dt="2020-10-01T02:17:59.507" v="3454" actId="1076"/>
          <ac:picMkLst>
            <pc:docMk/>
            <pc:sldMk cId="1841000402" sldId="268"/>
            <ac:picMk id="5" creationId="{4480830D-14CD-4EC5-9E07-965DCE9A9975}"/>
          </ac:picMkLst>
        </pc:picChg>
        <pc:picChg chg="add del mod">
          <ac:chgData name="mery manzano" userId="5634892749d626d8" providerId="LiveId" clId="{B8B2A207-8F84-47C5-B49F-8B59F36D465B}" dt="2020-09-30T03:09:39.288" v="2904" actId="478"/>
          <ac:picMkLst>
            <pc:docMk/>
            <pc:sldMk cId="1841000402" sldId="268"/>
            <ac:picMk id="6" creationId="{A69F238E-9295-40D6-B8D6-59024A8AE6BA}"/>
          </ac:picMkLst>
        </pc:picChg>
        <pc:picChg chg="add mod">
          <ac:chgData name="mery manzano" userId="5634892749d626d8" providerId="LiveId" clId="{B8B2A207-8F84-47C5-B49F-8B59F36D465B}" dt="2020-10-01T02:18:25.645" v="3460" actId="14100"/>
          <ac:picMkLst>
            <pc:docMk/>
            <pc:sldMk cId="1841000402" sldId="268"/>
            <ac:picMk id="6" creationId="{E460C69D-B792-4DB4-81D8-1884B8CF33DB}"/>
          </ac:picMkLst>
        </pc:picChg>
        <pc:picChg chg="add del mod">
          <ac:chgData name="mery manzano" userId="5634892749d626d8" providerId="LiveId" clId="{B8B2A207-8F84-47C5-B49F-8B59F36D465B}" dt="2020-09-30T03:13:06.911" v="3301" actId="478"/>
          <ac:picMkLst>
            <pc:docMk/>
            <pc:sldMk cId="1841000402" sldId="268"/>
            <ac:picMk id="8" creationId="{F934EBC6-7D69-48F8-9381-04BF08181A26}"/>
          </ac:picMkLst>
        </pc:picChg>
      </pc:sldChg>
      <pc:sldChg chg="addSp delSp modSp new mod setBg">
        <pc:chgData name="mery manzano" userId="5634892749d626d8" providerId="LiveId" clId="{B8B2A207-8F84-47C5-B49F-8B59F36D465B}" dt="2020-10-01T03:24:51.797" v="5886" actId="403"/>
        <pc:sldMkLst>
          <pc:docMk/>
          <pc:sldMk cId="819701778" sldId="269"/>
        </pc:sldMkLst>
        <pc:spChg chg="mod">
          <ac:chgData name="mery manzano" userId="5634892749d626d8" providerId="LiveId" clId="{B8B2A207-8F84-47C5-B49F-8B59F36D465B}" dt="2020-10-01T03:24:07.433" v="5876" actId="26606"/>
          <ac:spMkLst>
            <pc:docMk/>
            <pc:sldMk cId="819701778" sldId="269"/>
            <ac:spMk id="2" creationId="{C9196507-C256-4CAA-A5B6-9ACDB9977C1C}"/>
          </ac:spMkLst>
        </pc:spChg>
        <pc:spChg chg="mod">
          <ac:chgData name="mery manzano" userId="5634892749d626d8" providerId="LiveId" clId="{B8B2A207-8F84-47C5-B49F-8B59F36D465B}" dt="2020-10-01T03:24:51.797" v="5886" actId="403"/>
          <ac:spMkLst>
            <pc:docMk/>
            <pc:sldMk cId="819701778" sldId="269"/>
            <ac:spMk id="3" creationId="{24D321EB-F3B9-4028-8FA9-D69300AF6F04}"/>
          </ac:spMkLst>
        </pc:spChg>
        <pc:spChg chg="add">
          <ac:chgData name="mery manzano" userId="5634892749d626d8" providerId="LiveId" clId="{B8B2A207-8F84-47C5-B49F-8B59F36D465B}" dt="2020-10-01T03:24:07.433" v="5876" actId="26606"/>
          <ac:spMkLst>
            <pc:docMk/>
            <pc:sldMk cId="819701778" sldId="269"/>
            <ac:spMk id="11" creationId="{93EF527E-76C9-48D0-AD8D-3694C5FCE0D8}"/>
          </ac:spMkLst>
        </pc:spChg>
        <pc:spChg chg="add">
          <ac:chgData name="mery manzano" userId="5634892749d626d8" providerId="LiveId" clId="{B8B2A207-8F84-47C5-B49F-8B59F36D465B}" dt="2020-10-01T03:24:07.433" v="5876" actId="26606"/>
          <ac:spMkLst>
            <pc:docMk/>
            <pc:sldMk cId="819701778" sldId="269"/>
            <ac:spMk id="13" creationId="{6F0B011F-6C65-4AC1-9953-6861E70AABF8}"/>
          </ac:spMkLst>
        </pc:spChg>
        <pc:picChg chg="add del mod">
          <ac:chgData name="mery manzano" userId="5634892749d626d8" providerId="LiveId" clId="{B8B2A207-8F84-47C5-B49F-8B59F36D465B}" dt="2020-10-01T03:22:18.765" v="5862" actId="478"/>
          <ac:picMkLst>
            <pc:docMk/>
            <pc:sldMk cId="819701778" sldId="269"/>
            <ac:picMk id="4" creationId="{47E6DD28-4D19-4A47-AEA6-F0D3BFF407EC}"/>
          </ac:picMkLst>
        </pc:picChg>
        <pc:picChg chg="add mod">
          <ac:chgData name="mery manzano" userId="5634892749d626d8" providerId="LiveId" clId="{B8B2A207-8F84-47C5-B49F-8B59F36D465B}" dt="2020-10-01T03:24:30.821" v="5881" actId="14100"/>
          <ac:picMkLst>
            <pc:docMk/>
            <pc:sldMk cId="819701778" sldId="269"/>
            <ac:picMk id="5" creationId="{3885AACC-BF40-4825-BA23-A28E18EDDB42}"/>
          </ac:picMkLst>
        </pc:picChg>
        <pc:picChg chg="add mod">
          <ac:chgData name="mery manzano" userId="5634892749d626d8" providerId="LiveId" clId="{B8B2A207-8F84-47C5-B49F-8B59F36D465B}" dt="2020-10-01T03:24:40.208" v="5883" actId="14100"/>
          <ac:picMkLst>
            <pc:docMk/>
            <pc:sldMk cId="819701778" sldId="269"/>
            <ac:picMk id="6" creationId="{A7BB087A-5EFA-492C-9F42-4405C1A6BC4C}"/>
          </ac:picMkLst>
        </pc:picChg>
      </pc:sldChg>
      <pc:sldChg chg="addSp delSp modSp new mod">
        <pc:chgData name="mery manzano" userId="5634892749d626d8" providerId="LiveId" clId="{B8B2A207-8F84-47C5-B49F-8B59F36D465B}" dt="2020-10-01T02:41:50.232" v="4043" actId="1076"/>
        <pc:sldMkLst>
          <pc:docMk/>
          <pc:sldMk cId="1409635173" sldId="270"/>
        </pc:sldMkLst>
        <pc:spChg chg="mod">
          <ac:chgData name="mery manzano" userId="5634892749d626d8" providerId="LiveId" clId="{B8B2A207-8F84-47C5-B49F-8B59F36D465B}" dt="2020-10-01T02:37:20.099" v="3911" actId="14100"/>
          <ac:spMkLst>
            <pc:docMk/>
            <pc:sldMk cId="1409635173" sldId="270"/>
            <ac:spMk id="2" creationId="{96FAF239-76E9-4509-998C-D4F6CC5AAEFB}"/>
          </ac:spMkLst>
        </pc:spChg>
        <pc:spChg chg="mod">
          <ac:chgData name="mery manzano" userId="5634892749d626d8" providerId="LiveId" clId="{B8B2A207-8F84-47C5-B49F-8B59F36D465B}" dt="2020-10-01T02:41:14.783" v="4041" actId="207"/>
          <ac:spMkLst>
            <pc:docMk/>
            <pc:sldMk cId="1409635173" sldId="270"/>
            <ac:spMk id="3" creationId="{4971C365-CF56-4D1C-8B33-34CB998BE82B}"/>
          </ac:spMkLst>
        </pc:spChg>
        <pc:picChg chg="add del mod">
          <ac:chgData name="mery manzano" userId="5634892749d626d8" providerId="LiveId" clId="{B8B2A207-8F84-47C5-B49F-8B59F36D465B}" dt="2020-10-01T02:36:40.940" v="3893" actId="478"/>
          <ac:picMkLst>
            <pc:docMk/>
            <pc:sldMk cId="1409635173" sldId="270"/>
            <ac:picMk id="4" creationId="{F76859F6-F541-46F2-A8F4-E5A710FF15E8}"/>
          </ac:picMkLst>
        </pc:picChg>
        <pc:picChg chg="add del mod">
          <ac:chgData name="mery manzano" userId="5634892749d626d8" providerId="LiveId" clId="{B8B2A207-8F84-47C5-B49F-8B59F36D465B}" dt="2020-10-01T02:41:06.815" v="4040" actId="478"/>
          <ac:picMkLst>
            <pc:docMk/>
            <pc:sldMk cId="1409635173" sldId="270"/>
            <ac:picMk id="5" creationId="{134C1CAA-8351-467A-821D-AF0001DC987D}"/>
          </ac:picMkLst>
        </pc:picChg>
        <pc:picChg chg="add mod">
          <ac:chgData name="mery manzano" userId="5634892749d626d8" providerId="LiveId" clId="{B8B2A207-8F84-47C5-B49F-8B59F36D465B}" dt="2020-10-01T02:41:50.232" v="4043" actId="1076"/>
          <ac:picMkLst>
            <pc:docMk/>
            <pc:sldMk cId="1409635173" sldId="270"/>
            <ac:picMk id="6" creationId="{395560B2-C79C-41CE-BA61-13CA02645984}"/>
          </ac:picMkLst>
        </pc:picChg>
      </pc:sldChg>
      <pc:sldChg chg="addSp delSp modSp new mod">
        <pc:chgData name="mery manzano" userId="5634892749d626d8" providerId="LiveId" clId="{B8B2A207-8F84-47C5-B49F-8B59F36D465B}" dt="2020-10-01T02:51:10.338" v="4539" actId="14100"/>
        <pc:sldMkLst>
          <pc:docMk/>
          <pc:sldMk cId="3599491780" sldId="271"/>
        </pc:sldMkLst>
        <pc:spChg chg="del">
          <ac:chgData name="mery manzano" userId="5634892749d626d8" providerId="LiveId" clId="{B8B2A207-8F84-47C5-B49F-8B59F36D465B}" dt="2020-10-01T02:42:17.879" v="4045" actId="478"/>
          <ac:spMkLst>
            <pc:docMk/>
            <pc:sldMk cId="3599491780" sldId="271"/>
            <ac:spMk id="2" creationId="{B7EB2AD4-DCF2-45F4-B245-B2293D346113}"/>
          </ac:spMkLst>
        </pc:spChg>
        <pc:spChg chg="mod">
          <ac:chgData name="mery manzano" userId="5634892749d626d8" providerId="LiveId" clId="{B8B2A207-8F84-47C5-B49F-8B59F36D465B}" dt="2020-10-01T02:50:54.690" v="4536" actId="20577"/>
          <ac:spMkLst>
            <pc:docMk/>
            <pc:sldMk cId="3599491780" sldId="271"/>
            <ac:spMk id="3" creationId="{D180E88C-5754-44E6-AA4C-09FB17A4104F}"/>
          </ac:spMkLst>
        </pc:spChg>
        <pc:spChg chg="add mod">
          <ac:chgData name="mery manzano" userId="5634892749d626d8" providerId="LiveId" clId="{B8B2A207-8F84-47C5-B49F-8B59F36D465B}" dt="2020-10-01T02:42:18.896" v="4046"/>
          <ac:spMkLst>
            <pc:docMk/>
            <pc:sldMk cId="3599491780" sldId="271"/>
            <ac:spMk id="4" creationId="{2237E39C-5DA2-4AD7-8752-894857B8A634}"/>
          </ac:spMkLst>
        </pc:spChg>
        <pc:picChg chg="add del mod">
          <ac:chgData name="mery manzano" userId="5634892749d626d8" providerId="LiveId" clId="{B8B2A207-8F84-47C5-B49F-8B59F36D465B}" dt="2020-10-01T02:48:31.525" v="4418" actId="478"/>
          <ac:picMkLst>
            <pc:docMk/>
            <pc:sldMk cId="3599491780" sldId="271"/>
            <ac:picMk id="5" creationId="{7171FAC9-B5FD-4B60-93B7-13B40E3BF934}"/>
          </ac:picMkLst>
        </pc:picChg>
        <pc:picChg chg="add mod">
          <ac:chgData name="mery manzano" userId="5634892749d626d8" providerId="LiveId" clId="{B8B2A207-8F84-47C5-B49F-8B59F36D465B}" dt="2020-10-01T02:51:02.473" v="4537" actId="1076"/>
          <ac:picMkLst>
            <pc:docMk/>
            <pc:sldMk cId="3599491780" sldId="271"/>
            <ac:picMk id="6" creationId="{9A6066CC-4172-4148-99F1-93A12AE7A71B}"/>
          </ac:picMkLst>
        </pc:picChg>
        <pc:picChg chg="add mod">
          <ac:chgData name="mery manzano" userId="5634892749d626d8" providerId="LiveId" clId="{B8B2A207-8F84-47C5-B49F-8B59F36D465B}" dt="2020-10-01T02:51:10.338" v="4539" actId="14100"/>
          <ac:picMkLst>
            <pc:docMk/>
            <pc:sldMk cId="3599491780" sldId="271"/>
            <ac:picMk id="7" creationId="{0EEA12B0-1D92-49E1-A176-2E75C916B43C}"/>
          </ac:picMkLst>
        </pc:picChg>
      </pc:sldChg>
      <pc:sldChg chg="addSp delSp modSp new mod">
        <pc:chgData name="mery manzano" userId="5634892749d626d8" providerId="LiveId" clId="{B8B2A207-8F84-47C5-B49F-8B59F36D465B}" dt="2020-10-01T02:56:27.565" v="4825" actId="14100"/>
        <pc:sldMkLst>
          <pc:docMk/>
          <pc:sldMk cId="2771658463" sldId="272"/>
        </pc:sldMkLst>
        <pc:spChg chg="del">
          <ac:chgData name="mery manzano" userId="5634892749d626d8" providerId="LiveId" clId="{B8B2A207-8F84-47C5-B49F-8B59F36D465B}" dt="2020-10-01T02:51:31.879" v="4541" actId="478"/>
          <ac:spMkLst>
            <pc:docMk/>
            <pc:sldMk cId="2771658463" sldId="272"/>
            <ac:spMk id="2" creationId="{FC1884F5-CD7C-475F-AD95-EE3DA1C862B8}"/>
          </ac:spMkLst>
        </pc:spChg>
        <pc:spChg chg="mod">
          <ac:chgData name="mery manzano" userId="5634892749d626d8" providerId="LiveId" clId="{B8B2A207-8F84-47C5-B49F-8B59F36D465B}" dt="2020-10-01T02:55:38.959" v="4820" actId="20577"/>
          <ac:spMkLst>
            <pc:docMk/>
            <pc:sldMk cId="2771658463" sldId="272"/>
            <ac:spMk id="3" creationId="{1D46A1C7-31BD-4BD0-A5F6-EE802F28AB1D}"/>
          </ac:spMkLst>
        </pc:spChg>
        <pc:spChg chg="add mod">
          <ac:chgData name="mery manzano" userId="5634892749d626d8" providerId="LiveId" clId="{B8B2A207-8F84-47C5-B49F-8B59F36D465B}" dt="2020-10-01T02:51:33.124" v="4542"/>
          <ac:spMkLst>
            <pc:docMk/>
            <pc:sldMk cId="2771658463" sldId="272"/>
            <ac:spMk id="4" creationId="{855E7CF6-6FC8-49C1-A5C9-D5D2E9A4F5F2}"/>
          </ac:spMkLst>
        </pc:spChg>
        <pc:picChg chg="add del mod">
          <ac:chgData name="mery manzano" userId="5634892749d626d8" providerId="LiveId" clId="{B8B2A207-8F84-47C5-B49F-8B59F36D465B}" dt="2020-10-01T02:55:42.184" v="4821" actId="478"/>
          <ac:picMkLst>
            <pc:docMk/>
            <pc:sldMk cId="2771658463" sldId="272"/>
            <ac:picMk id="5" creationId="{E007A518-AB9D-4E20-8E82-4E9F425FAD26}"/>
          </ac:picMkLst>
        </pc:picChg>
        <pc:picChg chg="add mod">
          <ac:chgData name="mery manzano" userId="5634892749d626d8" providerId="LiveId" clId="{B8B2A207-8F84-47C5-B49F-8B59F36D465B}" dt="2020-10-01T02:56:27.565" v="4825" actId="14100"/>
          <ac:picMkLst>
            <pc:docMk/>
            <pc:sldMk cId="2771658463" sldId="272"/>
            <ac:picMk id="6" creationId="{A2D7750F-8C25-4745-8069-91F4FFAB5D29}"/>
          </ac:picMkLst>
        </pc:picChg>
      </pc:sldChg>
      <pc:sldChg chg="addSp delSp modSp new mod">
        <pc:chgData name="mery manzano" userId="5634892749d626d8" providerId="LiveId" clId="{B8B2A207-8F84-47C5-B49F-8B59F36D465B}" dt="2020-10-01T03:00:28.783" v="4863" actId="14100"/>
        <pc:sldMkLst>
          <pc:docMk/>
          <pc:sldMk cId="3593854067" sldId="273"/>
        </pc:sldMkLst>
        <pc:spChg chg="del mod">
          <ac:chgData name="mery manzano" userId="5634892749d626d8" providerId="LiveId" clId="{B8B2A207-8F84-47C5-B49F-8B59F36D465B}" dt="2020-10-01T03:00:11.408" v="4858" actId="478"/>
          <ac:spMkLst>
            <pc:docMk/>
            <pc:sldMk cId="3593854067" sldId="273"/>
            <ac:spMk id="2" creationId="{E49D42F6-FE7C-4782-9BCF-4F2999DCFE6C}"/>
          </ac:spMkLst>
        </pc:spChg>
        <pc:spChg chg="del mod">
          <ac:chgData name="mery manzano" userId="5634892749d626d8" providerId="LiveId" clId="{B8B2A207-8F84-47C5-B49F-8B59F36D465B}" dt="2020-10-01T02:58:29.141" v="4830"/>
          <ac:spMkLst>
            <pc:docMk/>
            <pc:sldMk cId="3593854067" sldId="273"/>
            <ac:spMk id="3" creationId="{44240F9F-1D5D-4DA3-B700-8B27F8DC0AC4}"/>
          </ac:spMkLst>
        </pc:spChg>
        <pc:spChg chg="add mod">
          <ac:chgData name="mery manzano" userId="5634892749d626d8" providerId="LiveId" clId="{B8B2A207-8F84-47C5-B49F-8B59F36D465B}" dt="2020-10-01T03:00:28.783" v="4863" actId="14100"/>
          <ac:spMkLst>
            <pc:docMk/>
            <pc:sldMk cId="3593854067" sldId="273"/>
            <ac:spMk id="5" creationId="{1001A18C-CF4B-40A0-BEC5-E1E0EA4DEFD1}"/>
          </ac:spMkLst>
        </pc:spChg>
        <pc:spChg chg="add del mod">
          <ac:chgData name="mery manzano" userId="5634892749d626d8" providerId="LiveId" clId="{B8B2A207-8F84-47C5-B49F-8B59F36D465B}" dt="2020-10-01T03:00:15.156" v="4859" actId="478"/>
          <ac:spMkLst>
            <pc:docMk/>
            <pc:sldMk cId="3593854067" sldId="273"/>
            <ac:spMk id="7" creationId="{632B3A09-EC73-47F7-B861-A0FDCC59F892}"/>
          </ac:spMkLst>
        </pc:spChg>
        <pc:picChg chg="add mod">
          <ac:chgData name="mery manzano" userId="5634892749d626d8" providerId="LiveId" clId="{B8B2A207-8F84-47C5-B49F-8B59F36D465B}" dt="2020-10-01T03:00:24.776" v="4862" actId="14100"/>
          <ac:picMkLst>
            <pc:docMk/>
            <pc:sldMk cId="3593854067" sldId="273"/>
            <ac:picMk id="4" creationId="{B8D75881-6FEC-4462-89A4-5DE471858F19}"/>
          </ac:picMkLst>
        </pc:picChg>
      </pc:sldChg>
      <pc:sldChg chg="addSp modSp new mod">
        <pc:chgData name="mery manzano" userId="5634892749d626d8" providerId="LiveId" clId="{B8B2A207-8F84-47C5-B49F-8B59F36D465B}" dt="2020-10-01T03:02:59.426" v="4943" actId="14100"/>
        <pc:sldMkLst>
          <pc:docMk/>
          <pc:sldMk cId="1155859278" sldId="274"/>
        </pc:sldMkLst>
        <pc:spChg chg="mod">
          <ac:chgData name="mery manzano" userId="5634892749d626d8" providerId="LiveId" clId="{B8B2A207-8F84-47C5-B49F-8B59F36D465B}" dt="2020-10-01T03:00:49.884" v="4889" actId="113"/>
          <ac:spMkLst>
            <pc:docMk/>
            <pc:sldMk cId="1155859278" sldId="274"/>
            <ac:spMk id="2" creationId="{BEDC3201-9B68-42E7-9B8F-7BC86B022D6F}"/>
          </ac:spMkLst>
        </pc:spChg>
        <pc:spChg chg="mod">
          <ac:chgData name="mery manzano" userId="5634892749d626d8" providerId="LiveId" clId="{B8B2A207-8F84-47C5-B49F-8B59F36D465B}" dt="2020-10-01T03:02:14.234" v="4937" actId="1076"/>
          <ac:spMkLst>
            <pc:docMk/>
            <pc:sldMk cId="1155859278" sldId="274"/>
            <ac:spMk id="3" creationId="{855532A1-F971-4520-B654-8C84073DAD49}"/>
          </ac:spMkLst>
        </pc:spChg>
        <pc:picChg chg="add mod">
          <ac:chgData name="mery manzano" userId="5634892749d626d8" providerId="LiveId" clId="{B8B2A207-8F84-47C5-B49F-8B59F36D465B}" dt="2020-10-01T03:02:27.093" v="4940" actId="14100"/>
          <ac:picMkLst>
            <pc:docMk/>
            <pc:sldMk cId="1155859278" sldId="274"/>
            <ac:picMk id="4" creationId="{C5C0EE1F-A35F-4398-985F-0C17282B377F}"/>
          </ac:picMkLst>
        </pc:picChg>
        <pc:picChg chg="add mod">
          <ac:chgData name="mery manzano" userId="5634892749d626d8" providerId="LiveId" clId="{B8B2A207-8F84-47C5-B49F-8B59F36D465B}" dt="2020-10-01T03:02:59.426" v="4943" actId="14100"/>
          <ac:picMkLst>
            <pc:docMk/>
            <pc:sldMk cId="1155859278" sldId="274"/>
            <ac:picMk id="5" creationId="{5CFA42D7-0726-48F3-9F58-74A864B1B508}"/>
          </ac:picMkLst>
        </pc:picChg>
      </pc:sldChg>
      <pc:sldChg chg="addSp delSp modSp new mod">
        <pc:chgData name="mery manzano" userId="5634892749d626d8" providerId="LiveId" clId="{B8B2A207-8F84-47C5-B49F-8B59F36D465B}" dt="2020-10-01T03:14:58.128" v="5511" actId="20577"/>
        <pc:sldMkLst>
          <pc:docMk/>
          <pc:sldMk cId="1470506393" sldId="275"/>
        </pc:sldMkLst>
        <pc:spChg chg="mod">
          <ac:chgData name="mery manzano" userId="5634892749d626d8" providerId="LiveId" clId="{B8B2A207-8F84-47C5-B49F-8B59F36D465B}" dt="2020-10-01T03:10:24.571" v="5265" actId="14100"/>
          <ac:spMkLst>
            <pc:docMk/>
            <pc:sldMk cId="1470506393" sldId="275"/>
            <ac:spMk id="2" creationId="{AA66391B-1CAC-45F4-A314-CDF325EC2D13}"/>
          </ac:spMkLst>
        </pc:spChg>
        <pc:spChg chg="mod">
          <ac:chgData name="mery manzano" userId="5634892749d626d8" providerId="LiveId" clId="{B8B2A207-8F84-47C5-B49F-8B59F36D465B}" dt="2020-10-01T03:14:08.077" v="5510" actId="14100"/>
          <ac:spMkLst>
            <pc:docMk/>
            <pc:sldMk cId="1470506393" sldId="275"/>
            <ac:spMk id="3" creationId="{051E32AE-D7B5-4F40-B68F-13680F9D29B4}"/>
          </ac:spMkLst>
        </pc:spChg>
        <pc:spChg chg="add mod">
          <ac:chgData name="mery manzano" userId="5634892749d626d8" providerId="LiveId" clId="{B8B2A207-8F84-47C5-B49F-8B59F36D465B}" dt="2020-10-01T03:14:58.128" v="5511" actId="20577"/>
          <ac:spMkLst>
            <pc:docMk/>
            <pc:sldMk cId="1470506393" sldId="275"/>
            <ac:spMk id="6" creationId="{963AC630-68BD-4359-A90D-DECA489EF47A}"/>
          </ac:spMkLst>
        </pc:spChg>
        <pc:picChg chg="add del mod">
          <ac:chgData name="mery manzano" userId="5634892749d626d8" providerId="LiveId" clId="{B8B2A207-8F84-47C5-B49F-8B59F36D465B}" dt="2020-10-01T03:09:48.933" v="5260" actId="478"/>
          <ac:picMkLst>
            <pc:docMk/>
            <pc:sldMk cId="1470506393" sldId="275"/>
            <ac:picMk id="4" creationId="{134FB770-C2C2-441B-B410-20DEA32B28AE}"/>
          </ac:picMkLst>
        </pc:picChg>
        <pc:picChg chg="add mod">
          <ac:chgData name="mery manzano" userId="5634892749d626d8" providerId="LiveId" clId="{B8B2A207-8F84-47C5-B49F-8B59F36D465B}" dt="2020-10-01T03:10:10.578" v="5262" actId="1076"/>
          <ac:picMkLst>
            <pc:docMk/>
            <pc:sldMk cId="1470506393" sldId="275"/>
            <ac:picMk id="5" creationId="{E3B1E7E6-5496-4F59-985F-9118D089E761}"/>
          </ac:picMkLst>
        </pc:picChg>
        <pc:picChg chg="add del mod">
          <ac:chgData name="mery manzano" userId="5634892749d626d8" providerId="LiveId" clId="{B8B2A207-8F84-47C5-B49F-8B59F36D465B}" dt="2020-10-01T03:13:55.096" v="5506" actId="478"/>
          <ac:picMkLst>
            <pc:docMk/>
            <pc:sldMk cId="1470506393" sldId="275"/>
            <ac:picMk id="7" creationId="{FE20D626-5137-49C3-BBBC-0A33FD745702}"/>
          </ac:picMkLst>
        </pc:picChg>
      </pc:sldChg>
      <pc:sldChg chg="addSp delSp modSp new mod">
        <pc:chgData name="mery manzano" userId="5634892749d626d8" providerId="LiveId" clId="{B8B2A207-8F84-47C5-B49F-8B59F36D465B}" dt="2020-10-01T03:26:23.213" v="5896" actId="14100"/>
        <pc:sldMkLst>
          <pc:docMk/>
          <pc:sldMk cId="682383898" sldId="276"/>
        </pc:sldMkLst>
        <pc:spChg chg="del">
          <ac:chgData name="mery manzano" userId="5634892749d626d8" providerId="LiveId" clId="{B8B2A207-8F84-47C5-B49F-8B59F36D465B}" dt="2020-10-01T03:26:01.301" v="5890" actId="478"/>
          <ac:spMkLst>
            <pc:docMk/>
            <pc:sldMk cId="682383898" sldId="276"/>
            <ac:spMk id="2" creationId="{A0D523BC-E768-41F3-A58F-18E409F124FF}"/>
          </ac:spMkLst>
        </pc:spChg>
        <pc:spChg chg="del">
          <ac:chgData name="mery manzano" userId="5634892749d626d8" providerId="LiveId" clId="{B8B2A207-8F84-47C5-B49F-8B59F36D465B}" dt="2020-10-01T03:25:57.670" v="5889" actId="478"/>
          <ac:spMkLst>
            <pc:docMk/>
            <pc:sldMk cId="682383898" sldId="276"/>
            <ac:spMk id="3" creationId="{1A279157-B90E-4C03-8C0F-FD9F47E67A3F}"/>
          </ac:spMkLst>
        </pc:spChg>
        <pc:picChg chg="add mod">
          <ac:chgData name="mery manzano" userId="5634892749d626d8" providerId="LiveId" clId="{B8B2A207-8F84-47C5-B49F-8B59F36D465B}" dt="2020-10-01T03:26:23.213" v="5896" actId="14100"/>
          <ac:picMkLst>
            <pc:docMk/>
            <pc:sldMk cId="682383898" sldId="276"/>
            <ac:picMk id="4" creationId="{9AE6FBD9-1176-4CED-98F9-E656C4C4D55A}"/>
          </ac:picMkLst>
        </pc:picChg>
      </pc:sldChg>
      <pc:sldChg chg="addSp delSp modSp new mod">
        <pc:chgData name="mery manzano" userId="5634892749d626d8" providerId="LiveId" clId="{B8B2A207-8F84-47C5-B49F-8B59F36D465B}" dt="2020-10-01T03:27:25.586" v="5914" actId="207"/>
        <pc:sldMkLst>
          <pc:docMk/>
          <pc:sldMk cId="1176481647" sldId="277"/>
        </pc:sldMkLst>
        <pc:spChg chg="mod">
          <ac:chgData name="mery manzano" userId="5634892749d626d8" providerId="LiveId" clId="{B8B2A207-8F84-47C5-B49F-8B59F36D465B}" dt="2020-10-01T03:27:25.586" v="5914" actId="207"/>
          <ac:spMkLst>
            <pc:docMk/>
            <pc:sldMk cId="1176481647" sldId="277"/>
            <ac:spMk id="2" creationId="{4A59A7B0-34DE-4B0F-8552-5B37B70F2BDA}"/>
          </ac:spMkLst>
        </pc:spChg>
        <pc:spChg chg="del">
          <ac:chgData name="mery manzano" userId="5634892749d626d8" providerId="LiveId" clId="{B8B2A207-8F84-47C5-B49F-8B59F36D465B}" dt="2020-10-01T03:27:05.918" v="5909"/>
          <ac:spMkLst>
            <pc:docMk/>
            <pc:sldMk cId="1176481647" sldId="277"/>
            <ac:spMk id="3" creationId="{DCF62C9E-D0C4-4215-8812-C65583D3D446}"/>
          </ac:spMkLst>
        </pc:spChg>
        <pc:picChg chg="add mod">
          <ac:chgData name="mery manzano" userId="5634892749d626d8" providerId="LiveId" clId="{B8B2A207-8F84-47C5-B49F-8B59F36D465B}" dt="2020-10-01T03:27:16.345" v="5912" actId="14100"/>
          <ac:picMkLst>
            <pc:docMk/>
            <pc:sldMk cId="1176481647" sldId="277"/>
            <ac:picMk id="4" creationId="{BA4264D5-A3BE-4A4D-9991-8F9061D35E97}"/>
          </ac:picMkLst>
        </pc:picChg>
      </pc:sldChg>
      <pc:sldChg chg="addSp delSp modSp new mod">
        <pc:chgData name="mery manzano" userId="5634892749d626d8" providerId="LiveId" clId="{B8B2A207-8F84-47C5-B49F-8B59F36D465B}" dt="2020-10-01T03:31:18.763" v="6037" actId="478"/>
        <pc:sldMkLst>
          <pc:docMk/>
          <pc:sldMk cId="3625534915" sldId="278"/>
        </pc:sldMkLst>
        <pc:spChg chg="mod">
          <ac:chgData name="mery manzano" userId="5634892749d626d8" providerId="LiveId" clId="{B8B2A207-8F84-47C5-B49F-8B59F36D465B}" dt="2020-10-01T03:28:16.667" v="5940" actId="14100"/>
          <ac:spMkLst>
            <pc:docMk/>
            <pc:sldMk cId="3625534915" sldId="278"/>
            <ac:spMk id="2" creationId="{B3E2746B-44D4-46A5-95C6-5154D54EBD81}"/>
          </ac:spMkLst>
        </pc:spChg>
        <pc:spChg chg="mod">
          <ac:chgData name="mery manzano" userId="5634892749d626d8" providerId="LiveId" clId="{B8B2A207-8F84-47C5-B49F-8B59F36D465B}" dt="2020-10-01T03:31:15.986" v="6036" actId="20577"/>
          <ac:spMkLst>
            <pc:docMk/>
            <pc:sldMk cId="3625534915" sldId="278"/>
            <ac:spMk id="3" creationId="{C421E647-A9B8-4521-8AD3-364A132DEDD2}"/>
          </ac:spMkLst>
        </pc:spChg>
        <pc:picChg chg="add mod">
          <ac:chgData name="mery manzano" userId="5634892749d626d8" providerId="LiveId" clId="{B8B2A207-8F84-47C5-B49F-8B59F36D465B}" dt="2020-10-01T03:30:14.247" v="5972" actId="14100"/>
          <ac:picMkLst>
            <pc:docMk/>
            <pc:sldMk cId="3625534915" sldId="278"/>
            <ac:picMk id="4" creationId="{67996357-7654-4B9A-A600-C0CB1BD6A41B}"/>
          </ac:picMkLst>
        </pc:picChg>
        <pc:picChg chg="add del">
          <ac:chgData name="mery manzano" userId="5634892749d626d8" providerId="LiveId" clId="{B8B2A207-8F84-47C5-B49F-8B59F36D465B}" dt="2020-10-01T03:31:18.763" v="6037" actId="478"/>
          <ac:picMkLst>
            <pc:docMk/>
            <pc:sldMk cId="3625534915" sldId="278"/>
            <ac:picMk id="5" creationId="{BC99F4E7-4D01-46DA-BBCC-D36BC1B5061E}"/>
          </ac:picMkLst>
        </pc:picChg>
      </pc:sldChg>
      <pc:sldChg chg="addSp delSp modSp new mod">
        <pc:chgData name="mery manzano" userId="5634892749d626d8" providerId="LiveId" clId="{B8B2A207-8F84-47C5-B49F-8B59F36D465B}" dt="2020-10-01T03:37:01.170" v="6245" actId="14100"/>
        <pc:sldMkLst>
          <pc:docMk/>
          <pc:sldMk cId="2588549076" sldId="279"/>
        </pc:sldMkLst>
        <pc:spChg chg="mod">
          <ac:chgData name="mery manzano" userId="5634892749d626d8" providerId="LiveId" clId="{B8B2A207-8F84-47C5-B49F-8B59F36D465B}" dt="2020-10-01T03:32:20.693" v="6075" actId="20577"/>
          <ac:spMkLst>
            <pc:docMk/>
            <pc:sldMk cId="2588549076" sldId="279"/>
            <ac:spMk id="2" creationId="{16D662DE-3A2B-47E8-A777-DE6E63F85E3F}"/>
          </ac:spMkLst>
        </pc:spChg>
        <pc:spChg chg="mod">
          <ac:chgData name="mery manzano" userId="5634892749d626d8" providerId="LiveId" clId="{B8B2A207-8F84-47C5-B49F-8B59F36D465B}" dt="2020-10-01T03:35:23.528" v="6235" actId="20577"/>
          <ac:spMkLst>
            <pc:docMk/>
            <pc:sldMk cId="2588549076" sldId="279"/>
            <ac:spMk id="3" creationId="{724FA1E8-5549-4D0F-B370-4A99EA59F102}"/>
          </ac:spMkLst>
        </pc:spChg>
        <pc:picChg chg="add del mod">
          <ac:chgData name="mery manzano" userId="5634892749d626d8" providerId="LiveId" clId="{B8B2A207-8F84-47C5-B49F-8B59F36D465B}" dt="2020-10-01T03:35:25.962" v="6236" actId="478"/>
          <ac:picMkLst>
            <pc:docMk/>
            <pc:sldMk cId="2588549076" sldId="279"/>
            <ac:picMk id="4" creationId="{7F75CAA7-EFF7-4052-9922-F7C39D7BEB36}"/>
          </ac:picMkLst>
        </pc:picChg>
        <pc:picChg chg="add mod">
          <ac:chgData name="mery manzano" userId="5634892749d626d8" providerId="LiveId" clId="{B8B2A207-8F84-47C5-B49F-8B59F36D465B}" dt="2020-10-01T03:35:58.288" v="6238" actId="1076"/>
          <ac:picMkLst>
            <pc:docMk/>
            <pc:sldMk cId="2588549076" sldId="279"/>
            <ac:picMk id="5" creationId="{DBB9989F-82A6-46F1-BC37-E910E2C62659}"/>
          </ac:picMkLst>
        </pc:picChg>
        <pc:picChg chg="add mod">
          <ac:chgData name="mery manzano" userId="5634892749d626d8" providerId="LiveId" clId="{B8B2A207-8F84-47C5-B49F-8B59F36D465B}" dt="2020-10-01T03:36:32.011" v="6241" actId="14100"/>
          <ac:picMkLst>
            <pc:docMk/>
            <pc:sldMk cId="2588549076" sldId="279"/>
            <ac:picMk id="6" creationId="{A9CED480-2601-4469-A8D1-1ABFC08EDF0C}"/>
          </ac:picMkLst>
        </pc:picChg>
        <pc:picChg chg="add mod">
          <ac:chgData name="mery manzano" userId="5634892749d626d8" providerId="LiveId" clId="{B8B2A207-8F84-47C5-B49F-8B59F36D465B}" dt="2020-10-01T03:37:01.170" v="6245" actId="14100"/>
          <ac:picMkLst>
            <pc:docMk/>
            <pc:sldMk cId="2588549076" sldId="279"/>
            <ac:picMk id="7" creationId="{6B5867EA-0CAE-4ABE-B0C0-30977E0B53CA}"/>
          </ac:picMkLst>
        </pc:picChg>
      </pc:sldChg>
      <pc:sldChg chg="new">
        <pc:chgData name="mery manzano" userId="5634892749d626d8" providerId="LiveId" clId="{B8B2A207-8F84-47C5-B49F-8B59F36D465B}" dt="2020-10-01T03:37:14.472" v="6246" actId="680"/>
        <pc:sldMkLst>
          <pc:docMk/>
          <pc:sldMk cId="1839155831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6922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44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208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96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343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461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70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90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115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51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60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C89308-F1D3-41B3-8D70-20D4D8CF61D3}" type="datetimeFigureOut">
              <a:rPr lang="es-EC" smtClean="0"/>
              <a:t>10/4/2025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3D9BD-D729-4204-8A57-8AD7427973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9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D0D08-D9E0-4FF0-9AB5-4CB5CF1D7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Límites de funciones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F957FD-6651-4816-8A63-DBF4D136E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46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6A1C7-31BD-4BD0-A5F6-EE802F28A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Cuando en una función racional, es posible utilizar una reducción algebraica elemental, es posible evitar el valor donde la función no esta definida, y así calcular el límite directamente de la siguiente manera, factorizamos el denominador como una diferencia de cuadrados </a:t>
            </a: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5E7CF6-6FC8-49C1-A5C9-D5D2E9A4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422726"/>
          </a:xfrm>
        </p:spPr>
        <p:txBody>
          <a:bodyPr>
            <a:normAutofit fontScale="90000"/>
          </a:bodyPr>
          <a:lstStyle/>
          <a:p>
            <a:r>
              <a:rPr lang="es-ES" dirty="0"/>
              <a:t>Límites de funciones racionales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D7750F-8C25-4745-8069-91F4FFAB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3558905"/>
            <a:ext cx="4476750" cy="26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D75881-6FEC-4462-89A4-5DE471858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577" y="1678711"/>
            <a:ext cx="6877318" cy="336380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001A18C-CF4B-40A0-BEC5-E1E0EA4DEFD1}"/>
              </a:ext>
            </a:extLst>
          </p:cNvPr>
          <p:cNvSpPr txBox="1">
            <a:spLocks/>
          </p:cNvSpPr>
          <p:nvPr/>
        </p:nvSpPr>
        <p:spPr>
          <a:xfrm>
            <a:off x="1219200" y="794993"/>
            <a:ext cx="3052439" cy="598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rgbClr val="FF0000"/>
                </a:solidFill>
              </a:rPr>
              <a:t>Ejemplo 2:</a:t>
            </a:r>
            <a:endParaRPr lang="es-EC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5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C3201-9B68-42E7-9B8F-7BC86B02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0381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Ejercicios propuestos: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532A1-F971-4520-B654-8C84073D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54" y="1446172"/>
            <a:ext cx="4783584" cy="52038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Calcular el valor de los siguientes límites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C0EE1F-A35F-4398-985F-0C17282B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18" y="2058453"/>
            <a:ext cx="2678389" cy="41569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FA42D7-0726-48F3-9F58-74A864B1B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74" y="2079480"/>
            <a:ext cx="2603556" cy="41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6391B-1CAC-45F4-A314-CDF325E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2831"/>
          </a:xfrm>
        </p:spPr>
        <p:txBody>
          <a:bodyPr/>
          <a:lstStyle/>
          <a:p>
            <a:r>
              <a:rPr lang="es-ES" dirty="0"/>
              <a:t>Límites Laterales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51E32AE-D7B5-4F40-B68F-13680F9D2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809750"/>
                <a:ext cx="10101309" cy="214081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s-ES" dirty="0"/>
                  <a:t>En situación donde se estudian los circuitos eléctricos, con frecuencia aparece la función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dirty="0"/>
                  <a:t> </a:t>
                </a:r>
              </a:p>
              <a:p>
                <a:pPr marL="0" indent="0" algn="just">
                  <a:buNone/>
                </a:pPr>
                <a:r>
                  <a:rPr lang="es-ES" dirty="0"/>
                  <a:t>Esta función sirve para describir una corriente eléctrica que se hace circular en el instante t=0 y se llama función de Heaviside. La gráfica es la siguiente: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51E32AE-D7B5-4F40-B68F-13680F9D2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809750"/>
                <a:ext cx="10101309" cy="2140813"/>
              </a:xfrm>
              <a:blipFill>
                <a:blip r:embed="rId2"/>
                <a:stretch>
                  <a:fillRect l="-483" t="-1709" r="-48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E3B1E7E6-5496-4F59-985F-9118D089E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38" y="4243934"/>
            <a:ext cx="3193961" cy="1971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63AC630-68BD-4359-A90D-DECA489EF47A}"/>
                  </a:ext>
                </a:extLst>
              </p:cNvPr>
              <p:cNvSpPr txBox="1"/>
              <p:nvPr/>
            </p:nvSpPr>
            <p:spPr>
              <a:xfrm>
                <a:off x="4533900" y="4019550"/>
                <a:ext cx="6429375" cy="183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/>
                  <a:t>Lo que nos enseña la gráfica es que cuando t tiende a 0, también H(t) se acerca a 0 por la izquierda. Pero cuando t se aproxima a 0 por la derecha la función H(t) tiende a 1.</a:t>
                </a:r>
              </a:p>
              <a:p>
                <a:pPr algn="just"/>
                <a:r>
                  <a:rPr lang="es-ES" dirty="0"/>
                  <a:t>Es decir:</a:t>
                </a: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→0−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s-EC" dirty="0"/>
                  <a:t>         y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63AC630-68BD-4359-A90D-DECA489EF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4019550"/>
                <a:ext cx="6429375" cy="1838196"/>
              </a:xfrm>
              <a:prstGeom prst="rect">
                <a:avLst/>
              </a:prstGeom>
              <a:blipFill>
                <a:blip r:embed="rId4"/>
                <a:stretch>
                  <a:fillRect l="-854" t="-1656" r="-75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0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FDAEB-F5B8-4128-860F-E6B6E29D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Límites Laterales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6525675-3C08-4C52-8EFF-B917FBCA1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014194"/>
                <a:ext cx="10058400" cy="3931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b="1" dirty="0">
                    <a:solidFill>
                      <a:srgbClr val="FF0000"/>
                    </a:solidFill>
                  </a:rPr>
                  <a:t>Definición de límite por la derecha</a:t>
                </a:r>
              </a:p>
              <a:p>
                <a:pPr marL="0" indent="0" algn="just">
                  <a:buNone/>
                </a:pPr>
                <a:r>
                  <a:rPr lang="es-ES" dirty="0"/>
                  <a:t>Sea f una función definida en cada número del intervalo abierto (</a:t>
                </a:r>
                <a:r>
                  <a:rPr lang="es-ES" dirty="0" err="1"/>
                  <a:t>a,c</a:t>
                </a:r>
                <a:r>
                  <a:rPr lang="es-ES" dirty="0"/>
                  <a:t>). Entonces, el límite de f(x), conforme x tiende a </a:t>
                </a:r>
                <a:r>
                  <a:rPr lang="es-ES" b="1" dirty="0" err="1"/>
                  <a:t>a</a:t>
                </a:r>
                <a:r>
                  <a:rPr lang="es-ES" dirty="0"/>
                  <a:t> por la derecha, es L, lo que se denota por: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r>
                  <a:rPr lang="es-ES" b="1" dirty="0">
                    <a:solidFill>
                      <a:srgbClr val="FF0000"/>
                    </a:solidFill>
                  </a:rPr>
                  <a:t>Definición de límite por la izquierda</a:t>
                </a:r>
              </a:p>
              <a:p>
                <a:pPr marL="0" indent="0" algn="just">
                  <a:buNone/>
                </a:pPr>
                <a:r>
                  <a:rPr lang="es-ES" dirty="0"/>
                  <a:t>Sea f una función definida en cada número del intervalo abierto (</a:t>
                </a:r>
                <a:r>
                  <a:rPr lang="es-ES" dirty="0" err="1"/>
                  <a:t>a,c</a:t>
                </a:r>
                <a:r>
                  <a:rPr lang="es-ES" dirty="0"/>
                  <a:t>). Entonces, el límite de f(x), conforme x tiende a </a:t>
                </a:r>
                <a:r>
                  <a:rPr lang="es-ES" b="1" dirty="0" err="1"/>
                  <a:t>a</a:t>
                </a:r>
                <a:r>
                  <a:rPr lang="es-ES" dirty="0"/>
                  <a:t> por la izquierda, es L, lo que se denota por: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s-E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6525675-3C08-4C52-8EFF-B917FBCA1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014194"/>
                <a:ext cx="10058400" cy="3931920"/>
              </a:xfrm>
              <a:blipFill>
                <a:blip r:embed="rId2"/>
                <a:stretch>
                  <a:fillRect l="-485" t="-775" r="-4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7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65944BE-7DDA-4D57-9FD4-4CB7A7546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710214"/>
                <a:ext cx="10058400" cy="55650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sz="2000" b="1" dirty="0">
                    <a:solidFill>
                      <a:srgbClr val="FF0000"/>
                    </a:solidFill>
                  </a:rPr>
                  <a:t>Teorema: </a:t>
                </a:r>
                <a:r>
                  <a:rPr lang="es-ES" sz="2000" dirty="0"/>
                  <a:t>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s-ES" sz="2000" dirty="0"/>
                  <a:t> existe y es igual a L, si y sólo 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es-ES" sz="2000" dirty="0"/>
                  <a:t> 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lim>
                        </m:limLow>
                      </m:fName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es-ES" sz="2000" dirty="0"/>
                  <a:t> son iguales</a:t>
                </a:r>
              </a:p>
              <a:p>
                <a:pPr marL="0" indent="0">
                  <a:buNone/>
                </a:pPr>
                <a:r>
                  <a:rPr lang="es-ES" b="1" dirty="0">
                    <a:solidFill>
                      <a:srgbClr val="FF0000"/>
                    </a:solidFill>
                  </a:rPr>
                  <a:t>Ejemplo 1:  </a:t>
                </a:r>
                <a:r>
                  <a:rPr lang="es-ES" dirty="0"/>
                  <a:t>Sea la función: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0≤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1.8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10&lt;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  <a:p>
                <a:pPr marL="0" indent="0" algn="just">
                  <a:buNone/>
                </a:pPr>
                <a:r>
                  <a:rPr lang="es-EC" sz="1600" dirty="0"/>
                  <a:t>La gráfica de f(x), muestra el rompimiento en x=10. Al examinar 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sz="1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sz="16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→10</m:t>
                            </m:r>
                          </m:lim>
                        </m:limLow>
                      </m:fName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1600" dirty="0"/>
                  <a:t> como </a:t>
                </a:r>
                <a:r>
                  <a:rPr lang="es-EC" sz="1600" dirty="0" err="1"/>
                  <a:t>ña</a:t>
                </a:r>
                <a:r>
                  <a:rPr lang="es-EC" sz="1600" dirty="0"/>
                  <a:t> definición de f(x) cuando x&lt;10 es diferente de la definición cuando x&gt;10, debe distinguirse entre el límite por la izquierda en 10 y el límite por la derecha en 10. Al calcular estos límites se obtiene:</a:t>
                </a:r>
              </a:p>
              <a:p>
                <a:pPr marL="0" indent="0" algn="just">
                  <a:buNone/>
                </a:pPr>
                <a:endParaRPr lang="es-EC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→10−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→10+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1.8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65944BE-7DDA-4D57-9FD4-4CB7A7546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710214"/>
                <a:ext cx="10058400" cy="5565024"/>
              </a:xfrm>
              <a:blipFill>
                <a:blip r:embed="rId2"/>
                <a:stretch>
                  <a:fillRect l="-606" t="-768" r="-3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4148528-6340-46E0-910C-303C5BD8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033" y="3628153"/>
            <a:ext cx="1969427" cy="26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8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7ED26D-5A31-434E-9BA1-2C2BF64D7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3837" y="825623"/>
                <a:ext cx="10351363" cy="14496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b="1" dirty="0">
                    <a:solidFill>
                      <a:srgbClr val="FF0000"/>
                    </a:solidFill>
                  </a:rPr>
                  <a:t>Ejemplo 2: </a:t>
                </a:r>
                <a:r>
                  <a:rPr lang="es-ES" dirty="0"/>
                  <a:t>Sea g la función definida 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2   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  <a:p>
                <a:pPr marL="342900" indent="-342900">
                  <a:buAutoNum type="alphaLcParenR"/>
                </a:pPr>
                <a:r>
                  <a:rPr lang="es-EC" dirty="0"/>
                  <a:t>Dibuje la gráfica de g; b)Determine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s-EC" dirty="0"/>
                  <a:t> si existe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7ED26D-5A31-434E-9BA1-2C2BF64D7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3837" y="825623"/>
                <a:ext cx="10351363" cy="1449605"/>
              </a:xfrm>
              <a:blipFill>
                <a:blip r:embed="rId2"/>
                <a:stretch>
                  <a:fillRect l="-530" t="-2101" b="-84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2CF3A61-E183-4877-88D1-7C7F026B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10" y="2692478"/>
            <a:ext cx="2421228" cy="2529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0925513-FDD0-4D78-ADF0-F672171BD446}"/>
                  </a:ext>
                </a:extLst>
              </p:cNvPr>
              <p:cNvSpPr txBox="1"/>
              <p:nvPr/>
            </p:nvSpPr>
            <p:spPr>
              <a:xfrm>
                <a:off x="4005311" y="2483140"/>
                <a:ext cx="3045040" cy="45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→0−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C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→0−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s-EC" dirty="0"/>
                  <a:t>=0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0925513-FDD0-4D78-ADF0-F672171BD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11" y="2483140"/>
                <a:ext cx="3045040" cy="457754"/>
              </a:xfrm>
              <a:prstGeom prst="rect">
                <a:avLst/>
              </a:prstGeom>
              <a:blipFill>
                <a:blip r:embed="rId4"/>
                <a:stretch>
                  <a:fillRect t="-8000" b="-1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7F13F2C-557A-4626-8562-6FF74D494C03}"/>
                  </a:ext>
                </a:extLst>
              </p:cNvPr>
              <p:cNvSpPr txBox="1"/>
              <p:nvPr/>
            </p:nvSpPr>
            <p:spPr>
              <a:xfrm>
                <a:off x="7556378" y="2508482"/>
                <a:ext cx="2672178" cy="45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→0+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7F13F2C-557A-4626-8562-6FF74D494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378" y="2508482"/>
                <a:ext cx="2672178" cy="457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4980861-3686-4308-A680-505B81BF2764}"/>
                  </a:ext>
                </a:extLst>
              </p:cNvPr>
              <p:cNvSpPr txBox="1"/>
              <p:nvPr/>
            </p:nvSpPr>
            <p:spPr>
              <a:xfrm>
                <a:off x="4031941" y="3317488"/>
                <a:ext cx="7093259" cy="228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C" dirty="0"/>
                  <a:t>Como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→0−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C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s-EC" dirty="0"/>
                  <a:t>  se concluye, por el teorema que:</a:t>
                </a:r>
              </a:p>
              <a:p>
                <a:pPr algn="just"/>
                <a:endParaRPr lang="es-EC" dirty="0"/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s-EC" dirty="0"/>
                  <a:t> Existe y es igual a 0. Obsérvese que g(0)=2. </a:t>
                </a:r>
              </a:p>
              <a:p>
                <a:pPr algn="just"/>
                <a:endParaRPr lang="es-EC" dirty="0"/>
              </a:p>
              <a:p>
                <a:pPr algn="just"/>
                <a:r>
                  <a:rPr lang="es-EC" dirty="0"/>
                  <a:t>Lo cual no afecta 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s-EC" dirty="0"/>
              </a:p>
              <a:p>
                <a:pPr algn="just"/>
                <a:r>
                  <a:rPr lang="es-EC" dirty="0"/>
                  <a:t> </a:t>
                </a:r>
              </a:p>
              <a:p>
                <a:pPr algn="just"/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4980861-3686-4308-A680-505B81BF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1" y="3317488"/>
                <a:ext cx="7093259" cy="2282933"/>
              </a:xfrm>
              <a:prstGeom prst="rect">
                <a:avLst/>
              </a:prstGeom>
              <a:blipFill>
                <a:blip r:embed="rId6"/>
                <a:stretch>
                  <a:fillRect l="-687" t="-16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7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7ED26D-5A31-434E-9BA1-2C2BF64D7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3837" y="825623"/>
                <a:ext cx="10351363" cy="144960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" b="1" dirty="0">
                    <a:solidFill>
                      <a:srgbClr val="FF0000"/>
                    </a:solidFill>
                  </a:rPr>
                  <a:t>Ejemplo 3: </a:t>
                </a:r>
                <a:r>
                  <a:rPr lang="es-ES" dirty="0"/>
                  <a:t>Sea g la función definida por</a:t>
                </a:r>
              </a:p>
              <a:p>
                <a:pPr marL="0" indent="0">
                  <a:buNone/>
                </a:pPr>
                <a:r>
                  <a:rPr lang="es-ES" b="0" dirty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C" dirty="0"/>
              </a:p>
              <a:p>
                <a:pPr marL="342900" indent="-342900">
                  <a:buAutoNum type="alphaLcParenR"/>
                </a:pPr>
                <a:r>
                  <a:rPr lang="es-EC" dirty="0"/>
                  <a:t>Dibuje la gráfica de g; b)Determine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s-EC" dirty="0"/>
                  <a:t> si existe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7ED26D-5A31-434E-9BA1-2C2BF64D7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3837" y="825623"/>
                <a:ext cx="10351363" cy="1449605"/>
              </a:xfrm>
              <a:blipFill>
                <a:blip r:embed="rId2"/>
                <a:stretch>
                  <a:fillRect l="-412" t="-294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0925513-FDD0-4D78-ADF0-F672171BD446}"/>
                  </a:ext>
                </a:extLst>
              </p:cNvPr>
              <p:cNvSpPr txBox="1"/>
              <p:nvPr/>
            </p:nvSpPr>
            <p:spPr>
              <a:xfrm>
                <a:off x="4005311" y="2483140"/>
                <a:ext cx="3045040" cy="45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→1−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C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(4−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s-EC" dirty="0"/>
                  <a:t>=3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0925513-FDD0-4D78-ADF0-F672171BD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11" y="2483140"/>
                <a:ext cx="3045040" cy="458459"/>
              </a:xfrm>
              <a:prstGeom prst="rect">
                <a:avLst/>
              </a:prstGeom>
              <a:blipFill>
                <a:blip r:embed="rId3"/>
                <a:stretch>
                  <a:fillRect t="-6579" b="-13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7F13F2C-557A-4626-8562-6FF74D494C03}"/>
                  </a:ext>
                </a:extLst>
              </p:cNvPr>
              <p:cNvSpPr txBox="1"/>
              <p:nvPr/>
            </p:nvSpPr>
            <p:spPr>
              <a:xfrm>
                <a:off x="7556377" y="2508482"/>
                <a:ext cx="3454535" cy="45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→1+</m:t>
                              </m:r>
                            </m:lim>
                          </m:limLow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7F13F2C-557A-4626-8562-6FF74D494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377" y="2508482"/>
                <a:ext cx="3454535" cy="458459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4980861-3686-4308-A680-505B81BF2764}"/>
                  </a:ext>
                </a:extLst>
              </p:cNvPr>
              <p:cNvSpPr txBox="1"/>
              <p:nvPr/>
            </p:nvSpPr>
            <p:spPr>
              <a:xfrm>
                <a:off x="4031941" y="3317488"/>
                <a:ext cx="7093259" cy="136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C" dirty="0"/>
                  <a:t>Como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→1−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C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s-EC" dirty="0"/>
                  <a:t>  se concluye, por el teorema que:</a:t>
                </a:r>
              </a:p>
              <a:p>
                <a:pPr algn="just"/>
                <a:endParaRPr lang="es-EC" dirty="0"/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r>
                  <a:rPr lang="es-EC" dirty="0"/>
                  <a:t> Existe y es igual a 3. </a:t>
                </a:r>
              </a:p>
              <a:p>
                <a:pPr algn="just"/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4980861-3686-4308-A680-505B81BF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1" y="3317488"/>
                <a:ext cx="7093259" cy="1367554"/>
              </a:xfrm>
              <a:prstGeom prst="rect">
                <a:avLst/>
              </a:prstGeom>
              <a:blipFill>
                <a:blip r:embed="rId5"/>
                <a:stretch>
                  <a:fillRect l="-687" t="-2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71A21D9A-08FC-4D7F-8859-5C6280757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087" y="2486828"/>
            <a:ext cx="2318197" cy="29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B351B-978E-4FC4-91D7-A53E3D65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81356"/>
          </a:xfrm>
        </p:spPr>
        <p:txBody>
          <a:bodyPr>
            <a:normAutofit fontScale="90000"/>
          </a:bodyPr>
          <a:lstStyle/>
          <a:p>
            <a:r>
              <a:rPr lang="es-ES" dirty="0"/>
              <a:t>Ejercicios propuestos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3A1E9-2A08-4306-9BC4-67567C73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52550"/>
            <a:ext cx="10058400" cy="468249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Encuentre el valor de los siguientes límites: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3EDF05-C1EA-48B0-8910-D294AD8C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1716931"/>
            <a:ext cx="3648075" cy="43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7CCE4-5095-4896-8E6D-D1064B3E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0381"/>
          </a:xfrm>
        </p:spPr>
        <p:txBody>
          <a:bodyPr>
            <a:normAutofit fontScale="90000"/>
          </a:bodyPr>
          <a:lstStyle/>
          <a:p>
            <a:r>
              <a:rPr lang="es-ES" dirty="0"/>
              <a:t>Límites Infinitos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5A8B916-CD63-4D71-999D-139A944B0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47" y="1809433"/>
            <a:ext cx="2786898" cy="23540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80830D-14CD-4EC5-9E07-965DCE9A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88" y="4254248"/>
            <a:ext cx="1571223" cy="2010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F4FEA85-0F0B-4B75-9739-C5EB914966F8}"/>
                  </a:ext>
                </a:extLst>
              </p:cNvPr>
              <p:cNvSpPr txBox="1"/>
              <p:nvPr/>
            </p:nvSpPr>
            <p:spPr>
              <a:xfrm>
                <a:off x="3987551" y="1242874"/>
                <a:ext cx="7597807" cy="4589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Obsérvese en esta tabla que f(x) crece conforme x se aproxima cada vez más a 0, a través de valores mayores que 0. Se puede hacer f(x) tan grande como se desee para todos los valores de x suficientemente cercanos a 0 y mayores que 0. Debido a este hecho, se dice que f(x) crece sin límite conforme x tiende a 0, lo cual se escribe como: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→0+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=+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es-EC" sz="1600" dirty="0"/>
              </a:p>
              <a:p>
                <a:r>
                  <a:rPr lang="es-EC" sz="1600" dirty="0"/>
                  <a:t>Ahora aproxime x a 0 por la izquierda: en particular, considere para x los valores -1, -0,5, -0,25, -0,1, -0,01, -0,001.  Debido a la simetría con </a:t>
                </a:r>
                <a:r>
                  <a:rPr lang="es-EC" sz="1600" dirty="0" err="1"/>
                  <a:t>respectoa</a:t>
                </a:r>
                <a:r>
                  <a:rPr lang="es-EC" sz="1600" dirty="0"/>
                  <a:t> al eje y, los valores de la función son los mismos que los correspondientes a los valores positivos de x. Así, otra vez, f(x) crece sin límite conforme x tiende a 0 a través de valores menores que 0, lo cual se expresa como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C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→0−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=+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es-EC" sz="1600" dirty="0"/>
              </a:p>
              <a:p>
                <a:endParaRPr lang="es-EC" sz="1600" dirty="0"/>
              </a:p>
              <a:p>
                <a:r>
                  <a:rPr lang="es-EC" sz="1600" dirty="0"/>
                  <a:t>Por tanto, conforme x se aproxima a 0 por la derecha o por la izquierda, f(x) crece sin límite, expresado por:</a:t>
                </a:r>
              </a:p>
              <a:p>
                <a:pPr algn="ctr"/>
                <a:r>
                  <a:rPr lang="es-EC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sz="1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sz="16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C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C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endParaRPr lang="es-EC" sz="16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F4FEA85-0F0B-4B75-9739-C5EB9149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51" y="1242874"/>
                <a:ext cx="7597807" cy="4589270"/>
              </a:xfrm>
              <a:prstGeom prst="rect">
                <a:avLst/>
              </a:prstGeom>
              <a:blipFill>
                <a:blip r:embed="rId4"/>
                <a:stretch>
                  <a:fillRect l="-401" t="-398" r="-7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E460C69D-B792-4DB4-81D8-1884B8CF3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11" y="4243426"/>
            <a:ext cx="2135141" cy="20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0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C1054-997F-4614-84EA-BAF1716D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62423"/>
          </a:xfrm>
        </p:spPr>
        <p:txBody>
          <a:bodyPr>
            <a:normAutofit/>
          </a:bodyPr>
          <a:lstStyle/>
          <a:p>
            <a:r>
              <a:rPr lang="es-ES" sz="4000" dirty="0"/>
              <a:t>Límites de Funciones</a:t>
            </a:r>
            <a:endParaRPr lang="es-EC" sz="4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0AFA04-7269-470E-B366-CD24C772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7" y="1431485"/>
            <a:ext cx="6129846" cy="39950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30524A-CF60-4B94-91A8-404CCDBA5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43" y="2919470"/>
            <a:ext cx="5297136" cy="2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196507-C256-4CAA-A5B6-9ACDB99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s-ES" sz="3700"/>
              <a:t>Límites de funciones que se pueden racionalizar</a:t>
            </a:r>
            <a:endParaRPr lang="es-EC" sz="3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D321EB-F3B9-4028-8FA9-D69300AF6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8680" y="2386584"/>
                <a:ext cx="6281928" cy="36484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" sz="2400" dirty="0"/>
                  <a:t>Encuentre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2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endParaRPr lang="es-ES" dirty="0"/>
              </a:p>
              <a:p>
                <a:pPr marL="0" indent="0" algn="just">
                  <a:buNone/>
                </a:pPr>
                <a:r>
                  <a:rPr lang="es-ES" dirty="0"/>
                  <a:t>Cuando una función no está definida para uno o más valores, la manera de conocer si un límite existe es utilizar las tablas de aproximación numérica que nos conducen a la respuesta correcta   </a:t>
                </a:r>
              </a:p>
              <a:p>
                <a:pPr marL="0" indent="0" algn="just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D321EB-F3B9-4028-8FA9-D69300AF6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2386584"/>
                <a:ext cx="6281928" cy="3648456"/>
              </a:xfrm>
              <a:blipFill>
                <a:blip r:embed="rId2"/>
                <a:stretch>
                  <a:fillRect l="-1553" r="-7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3885AACC-BF40-4825-BA23-A28E18ED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6" y="808157"/>
            <a:ext cx="3829430" cy="30239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BB087A-5EFA-492C-9F42-4405C1A6B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721" y="4152900"/>
            <a:ext cx="4063535" cy="8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0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E6FBD9-1176-4CED-98F9-E656C4C4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08" y="1020933"/>
            <a:ext cx="9428084" cy="50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9A7B0-34DE-4B0F-8552-5B37B70F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533775" cy="52038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Ejemplo 2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A4264D5-A3BE-4A4D-9991-8F9061D35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002" y="1331081"/>
            <a:ext cx="6306548" cy="47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8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2746B-44D4-46A5-95C6-5154D54E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5937682" cy="431604"/>
          </a:xfrm>
        </p:spPr>
        <p:txBody>
          <a:bodyPr>
            <a:normAutofit fontScale="90000"/>
          </a:bodyPr>
          <a:lstStyle/>
          <a:p>
            <a:r>
              <a:rPr lang="es-ES" dirty="0"/>
              <a:t>Ejercicios propuestos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21E647-A9B8-4521-8AD3-364A132DE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7795"/>
            <a:ext cx="10058400" cy="64008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Resuelva cada límite y verifique si la igualdad es verdadera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996357-7654-4B9A-A600-C0CB1BD6A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58" y="2076450"/>
            <a:ext cx="3200267" cy="42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6F177-039A-4C90-ADDB-43D8886D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689"/>
          </a:xfrm>
        </p:spPr>
        <p:txBody>
          <a:bodyPr>
            <a:normAutofit fontScale="90000"/>
          </a:bodyPr>
          <a:lstStyle/>
          <a:p>
            <a:r>
              <a:rPr lang="es-ES" dirty="0"/>
              <a:t>Definición: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4DE79AD-15F4-4A6D-A706-D1A8642B0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358283"/>
                <a:ext cx="10058400" cy="46767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“El límite de la función f(x), cuando x tiende a </a:t>
                </a:r>
                <a:r>
                  <a:rPr lang="es-ES" b="1" dirty="0" err="1"/>
                  <a:t>a</a:t>
                </a:r>
                <a:r>
                  <a:rPr lang="es-ES" dirty="0"/>
                  <a:t> (por la izquierda o por la derecha), es L”, si se pueden acercar arbitrariamente los valores de f(x) a L, tanto como deseemos eligiendo una x lo bastante cerca de a, pero no igual a </a:t>
                </a:r>
                <a:r>
                  <a:rPr lang="es-ES" b="1" dirty="0" err="1"/>
                  <a:t>a</a:t>
                </a:r>
                <a:r>
                  <a:rPr lang="es-ES" dirty="0"/>
                  <a:t>, Esto lo escribimos de manera simplificada como: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sz="1600" dirty="0"/>
                  <a:t>Es importante destacar que no es necesario que f(x) esté definida cuando x=a. Lo que importa es como está definida f(x) cuando x está cerca de a. Observe las gráficas de las funciones de la figura 2 y compruebe que independientemente de lo que suceda en x=a,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16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endParaRPr lang="es-EC" sz="16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4DE79AD-15F4-4A6D-A706-D1A8642B0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358283"/>
                <a:ext cx="10058400" cy="4676757"/>
              </a:xfrm>
              <a:blipFill>
                <a:blip r:embed="rId2"/>
                <a:stretch>
                  <a:fillRect l="-485" t="-7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A6CDE404-651B-41A6-B5A5-35E24B72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76" y="3992231"/>
            <a:ext cx="6387921" cy="20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C2672-D131-4AB3-B06E-6F0FF633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13849"/>
          </a:xfrm>
        </p:spPr>
        <p:txBody>
          <a:bodyPr>
            <a:normAutofit fontScale="90000"/>
          </a:bodyPr>
          <a:lstStyle/>
          <a:p>
            <a:r>
              <a:rPr lang="es-ES" dirty="0"/>
              <a:t>Propiedades de los límites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E72532-317E-4C1D-A9CB-CC8E8669E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509204"/>
                <a:ext cx="10058400" cy="45258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1.-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s-ES" dirty="0"/>
                  <a:t> (límite de una constante es la misma constante)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/>
                  <a:t>2.-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)±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))=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)±</m:t>
                            </m:r>
                          </m:e>
                        </m:func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E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3.-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))=</m:t>
                        </m:r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func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E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4.-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  con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)≠0 </m:t>
                        </m:r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5.-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S"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func>
                  </m:oMath>
                </a14:m>
                <a:r>
                  <a:rPr lang="es-EC" dirty="0"/>
                  <a:t> siempre y cuando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)≠0 </m:t>
                        </m:r>
                      </m:e>
                    </m:func>
                  </m:oMath>
                </a14:m>
                <a:r>
                  <a:rPr lang="es-EC" dirty="0"/>
                  <a:t>;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)≠0 </m:t>
                        </m:r>
                      </m:e>
                    </m:func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DE72532-317E-4C1D-A9CB-CC8E8669E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509204"/>
                <a:ext cx="10058400" cy="4525836"/>
              </a:xfrm>
              <a:blipFill>
                <a:blip r:embed="rId2"/>
                <a:stretch>
                  <a:fillRect l="-485" t="-9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11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8AD8C-77E2-4CA2-9A43-1981A189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0078"/>
          </a:xfrm>
        </p:spPr>
        <p:txBody>
          <a:bodyPr>
            <a:normAutofit/>
          </a:bodyPr>
          <a:lstStyle/>
          <a:p>
            <a:r>
              <a:rPr lang="es-ES" sz="4000" dirty="0"/>
              <a:t>Límites de funciones polinomiales</a:t>
            </a:r>
            <a:endParaRPr lang="es-EC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EA09712-4F49-4320-A66B-9E4564EC0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624614"/>
                <a:ext cx="10058400" cy="44104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Para encontrar  el límite de una función polinomial basta con utilizar la siguiente regla básica de límites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b="1" dirty="0">
                    <a:solidFill>
                      <a:srgbClr val="FF0000"/>
                    </a:solidFill>
                  </a:rPr>
                  <a:t>Ejemplo: </a:t>
                </a:r>
                <a:r>
                  <a:rPr lang="es-EC" dirty="0"/>
                  <a:t>Encuentre el valor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EA09712-4F49-4320-A66B-9E4564EC0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624614"/>
                <a:ext cx="10058400" cy="4410426"/>
              </a:xfrm>
              <a:blipFill>
                <a:blip r:embed="rId2"/>
                <a:stretch>
                  <a:fillRect l="-485" t="-8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C1FFDC20-05C7-44B5-9A89-99A6806F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51" y="3429000"/>
            <a:ext cx="5281047" cy="27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0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B3049-0EC0-4115-903D-E5E623B1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62423"/>
          </a:xfrm>
        </p:spPr>
        <p:txBody>
          <a:bodyPr>
            <a:noAutofit/>
          </a:bodyPr>
          <a:lstStyle/>
          <a:p>
            <a:r>
              <a:rPr lang="es-ES" sz="3600" dirty="0"/>
              <a:t>Ejemplo</a:t>
            </a:r>
            <a:endParaRPr lang="es-EC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3E6A969-DFC4-4191-954E-9769E832A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392909"/>
                <a:ext cx="10058400" cy="129702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" dirty="0">
                    <a:solidFill>
                      <a:srgbClr val="FF0000"/>
                    </a:solidFill>
                  </a:rPr>
                  <a:t>Calcular 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func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>
                    <a:solidFill>
                      <a:srgbClr val="FF0000"/>
                    </a:solidFill>
                  </a:rPr>
                  <a:t> y aplique las propiedades correspondientes: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→3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s-EC" dirty="0"/>
                  <a:t>-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s-EC" dirty="0"/>
                  <a:t>-5=25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3E6A969-DFC4-4191-954E-9769E832A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392909"/>
                <a:ext cx="10058400" cy="1297026"/>
              </a:xfrm>
              <a:blipFill>
                <a:blip r:embed="rId2"/>
                <a:stretch>
                  <a:fillRect l="-364" t="-328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BEFAC1A-2B3D-431D-9996-ED4923817B8E}"/>
                  </a:ext>
                </a:extLst>
              </p:cNvPr>
              <p:cNvSpPr txBox="1"/>
              <p:nvPr/>
            </p:nvSpPr>
            <p:spPr>
              <a:xfrm>
                <a:off x="1136342" y="2805341"/>
                <a:ext cx="9818703" cy="356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>
                    <a:solidFill>
                      <a:srgbClr val="FF0000"/>
                    </a:solidFill>
                  </a:rPr>
                  <a:t>Ejercicios:</a:t>
                </a:r>
                <a:r>
                  <a:rPr lang="es-ES" dirty="0"/>
                  <a:t> Calcular el valor de los siguientes límites, utilice propiedades</a:t>
                </a:r>
              </a:p>
              <a:p>
                <a:r>
                  <a:rPr lang="es-ES" dirty="0"/>
                  <a:t>1.-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→5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</m:func>
                  </m:oMath>
                </a14:m>
                <a:endParaRPr lang="es-ES" dirty="0"/>
              </a:p>
              <a:p>
                <a:endParaRPr lang="es-ES" dirty="0"/>
              </a:p>
              <a:p>
                <a:r>
                  <a:rPr lang="es-ES" dirty="0"/>
                  <a:t>2.-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s-EC" dirty="0"/>
              </a:p>
              <a:p>
                <a:endParaRPr lang="es-EC" dirty="0"/>
              </a:p>
              <a:p>
                <a:r>
                  <a:rPr lang="es-EC" dirty="0"/>
                  <a:t>3.-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func>
                  </m:oMath>
                </a14:m>
                <a:endParaRPr lang="es-EC" dirty="0"/>
              </a:p>
              <a:p>
                <a:endParaRPr lang="es-EC" dirty="0"/>
              </a:p>
              <a:p>
                <a:r>
                  <a:rPr lang="es-EC" dirty="0"/>
                  <a:t>4.-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endParaRPr lang="es-EC" dirty="0"/>
              </a:p>
              <a:p>
                <a:endParaRPr lang="es-EC" dirty="0"/>
              </a:p>
              <a:p>
                <a:r>
                  <a:rPr lang="es-EC" dirty="0"/>
                  <a:t>5.-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rad>
                      </m:e>
                    </m:func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BEFAC1A-2B3D-431D-9996-ED492381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2805341"/>
                <a:ext cx="9818703" cy="3563348"/>
              </a:xfrm>
              <a:prstGeom prst="rect">
                <a:avLst/>
              </a:prstGeom>
              <a:blipFill>
                <a:blip r:embed="rId3"/>
                <a:stretch>
                  <a:fillRect l="-931" t="-136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84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92167-EE3E-438D-9225-1561A74F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5181"/>
          </a:xfrm>
        </p:spPr>
        <p:txBody>
          <a:bodyPr>
            <a:noAutofit/>
          </a:bodyPr>
          <a:lstStyle/>
          <a:p>
            <a:r>
              <a:rPr lang="es-ES" sz="4000" dirty="0"/>
              <a:t>Ejercicios propuestos:</a:t>
            </a:r>
            <a:endParaRPr lang="es-EC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7F9BCC-1E14-4306-B170-798784C12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323975"/>
                <a:ext cx="10058400" cy="51374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1.- Calcule cada uno de los siguientes límites: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2.- La gráfica de la figura corresponde a una función f(x), analice y conteste si es verdadero o falso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¿Es posible que se cumpla la expresión anterior y que f(2)=-1. Justifique su respuesta?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7F9BCC-1E14-4306-B170-798784C12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323975"/>
                <a:ext cx="10058400" cy="5137420"/>
              </a:xfrm>
              <a:blipFill>
                <a:blip r:embed="rId2"/>
                <a:stretch>
                  <a:fillRect l="-485" t="-5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0A657F6E-94BE-4EC2-AFED-EBAC39D72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05" y="1715078"/>
            <a:ext cx="1803042" cy="14980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C00FDC-A2DA-4A7E-B63D-F174AA0B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76" y="4833479"/>
            <a:ext cx="1876440" cy="16279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2FA00C-6657-4448-8311-751F914B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015" y="1620191"/>
            <a:ext cx="1545465" cy="19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8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AF239-76E9-4509-998C-D4F6CC5A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422726"/>
          </a:xfrm>
        </p:spPr>
        <p:txBody>
          <a:bodyPr>
            <a:normAutofit fontScale="90000"/>
          </a:bodyPr>
          <a:lstStyle/>
          <a:p>
            <a:r>
              <a:rPr lang="es-ES" dirty="0"/>
              <a:t>Límites de funciones racionales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71C365-CF56-4D1C-8B33-34CB998BE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305017"/>
                <a:ext cx="10058400" cy="473002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s-ES" dirty="0"/>
                  <a:t>Cuando estudiamos una función racional de la forma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s-ES" dirty="0"/>
                  <a:t> debemos tener en cuenta que r(x) no esta definida para q(x)=0 (la división entre cero es indefinida)</a:t>
                </a:r>
              </a:p>
              <a:p>
                <a:pPr marL="0" indent="0" algn="just">
                  <a:buNone/>
                </a:pPr>
                <a:r>
                  <a:rPr lang="es-ES" dirty="0"/>
                  <a:t>Si embargo, en el cálculo de los límites eso puede ser trivial, ya que la definición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s-ES" dirty="0"/>
                  <a:t> dice que consideremos los valores de x cercanos a </a:t>
                </a:r>
                <a:r>
                  <a:rPr lang="es-ES" b="1" dirty="0" err="1"/>
                  <a:t>a</a:t>
                </a:r>
                <a:r>
                  <a:rPr lang="es-ES" dirty="0"/>
                  <a:t> pero diferentes de </a:t>
                </a:r>
                <a:r>
                  <a:rPr lang="es-ES" b="1" dirty="0"/>
                  <a:t>a</a:t>
                </a:r>
              </a:p>
              <a:p>
                <a:pPr marL="0" indent="0" algn="just">
                  <a:buNone/>
                </a:pPr>
                <a:r>
                  <a:rPr lang="es-ES" b="1" dirty="0">
                    <a:solidFill>
                      <a:srgbClr val="FF0000"/>
                    </a:solidFill>
                  </a:rPr>
                  <a:t>Ejemplo:</a:t>
                </a:r>
              </a:p>
              <a:p>
                <a:pPr marL="0" indent="0" algn="just">
                  <a:buNone/>
                </a:pPr>
                <a:r>
                  <a:rPr lang="es-ES" b="1" dirty="0"/>
                  <a:t>1.- Calcular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endParaRPr lang="es-ES" b="1" dirty="0"/>
              </a:p>
              <a:p>
                <a:pPr marL="0" indent="0" algn="just">
                  <a:buNone/>
                </a:pPr>
                <a:r>
                  <a:rPr lang="es-ES" b="1" dirty="0"/>
                  <a:t>Aunque la función no esta definida para x=2, si lo está cerca de 0</a:t>
                </a:r>
              </a:p>
              <a:p>
                <a:pPr marL="0" indent="0" algn="just">
                  <a:buNone/>
                </a:pPr>
                <a:endParaRPr lang="es-ES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s-ES" b="1" dirty="0"/>
              </a:p>
              <a:p>
                <a:pPr marL="0" indent="0" algn="just">
                  <a:buNone/>
                </a:pPr>
                <a:endParaRPr lang="es-ES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71C365-CF56-4D1C-8B33-34CB998BE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305017"/>
                <a:ext cx="10058400" cy="4730023"/>
              </a:xfrm>
              <a:blipFill>
                <a:blip r:embed="rId2"/>
                <a:stretch>
                  <a:fillRect l="-485" r="-4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95560B2-C79C-41CE-BA61-13CA0264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18" y="4102225"/>
            <a:ext cx="2112135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3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180E88C-5754-44E6-AA4C-09FB17A41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464816"/>
                <a:ext cx="10058400" cy="45702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2.- Calcular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Observe que la función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s-EC" dirty="0"/>
                  <a:t> , no esta definida cuando x=1, pero esto no tiene importancia porque lo que nos interesa es conocer el comportamiento de la función f(x) cuando x este próximo a 1. Analice la siguiente tabla y compruebe que cuando x está próximo a 1 (por la izquierda o por la derecha), ocurre que</a:t>
                </a:r>
              </a:p>
              <a:p>
                <a:pPr marL="0" indent="0">
                  <a:buNone/>
                </a:pPr>
                <a:r>
                  <a:rPr lang="es-EC" dirty="0"/>
                  <a:t>                                                         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s-EC" dirty="0"/>
                  <a:t>=0.5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180E88C-5754-44E6-AA4C-09FB17A41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464816"/>
                <a:ext cx="10058400" cy="4570224"/>
              </a:xfrm>
              <a:blipFill>
                <a:blip r:embed="rId2"/>
                <a:stretch>
                  <a:fillRect l="-485" r="-9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>
            <a:extLst>
              <a:ext uri="{FF2B5EF4-FFF2-40B4-BE49-F238E27FC236}">
                <a16:creationId xmlns:a16="http://schemas.microsoft.com/office/drawing/2014/main" id="{2237E39C-5DA2-4AD7-8752-894857B8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422726"/>
          </a:xfrm>
        </p:spPr>
        <p:txBody>
          <a:bodyPr>
            <a:normAutofit fontScale="90000"/>
          </a:bodyPr>
          <a:lstStyle/>
          <a:p>
            <a:r>
              <a:rPr lang="es-ES" dirty="0"/>
              <a:t>Límites de funciones racionales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6066CC-4172-4148-99F1-93A12AE7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72" y="3620814"/>
            <a:ext cx="3631842" cy="23151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EA12B0-1D92-49E1-A176-2E75C916B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184" y="3620814"/>
            <a:ext cx="2215166" cy="23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1257</Words>
  <Application>Microsoft Office PowerPoint</Application>
  <PresentationFormat>Panorámica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Cambria Math</vt:lpstr>
      <vt:lpstr>Century Gothic</vt:lpstr>
      <vt:lpstr>Garamond</vt:lpstr>
      <vt:lpstr>Savon</vt:lpstr>
      <vt:lpstr>Límites de funciones</vt:lpstr>
      <vt:lpstr>Límites de Funciones</vt:lpstr>
      <vt:lpstr>Definición:</vt:lpstr>
      <vt:lpstr>Propiedades de los límites</vt:lpstr>
      <vt:lpstr>Límites de funciones polinomiales</vt:lpstr>
      <vt:lpstr>Ejemplo</vt:lpstr>
      <vt:lpstr>Ejercicios propuestos:</vt:lpstr>
      <vt:lpstr>Límites de funciones racionales </vt:lpstr>
      <vt:lpstr>Límites de funciones racionales </vt:lpstr>
      <vt:lpstr>Límites de funciones racionales </vt:lpstr>
      <vt:lpstr>Presentación de PowerPoint</vt:lpstr>
      <vt:lpstr>Ejercicios propuestos:</vt:lpstr>
      <vt:lpstr>Límites Laterales </vt:lpstr>
      <vt:lpstr>Límites Laterales </vt:lpstr>
      <vt:lpstr>Presentación de PowerPoint</vt:lpstr>
      <vt:lpstr>Presentación de PowerPoint</vt:lpstr>
      <vt:lpstr>Presentación de PowerPoint</vt:lpstr>
      <vt:lpstr>Ejercicios propuestos</vt:lpstr>
      <vt:lpstr>Límites Infinitos</vt:lpstr>
      <vt:lpstr>Límites de funciones que se pueden racionalizar</vt:lpstr>
      <vt:lpstr>Presentación de PowerPoint</vt:lpstr>
      <vt:lpstr>Ejemplo 2</vt:lpstr>
      <vt:lpstr>Ejercicios propuestos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Límites y continuidad de funciones</dc:title>
  <dc:creator>mery manzano</dc:creator>
  <cp:lastModifiedBy>Mery Rossana Manzano Cepeda</cp:lastModifiedBy>
  <cp:revision>7</cp:revision>
  <dcterms:created xsi:type="dcterms:W3CDTF">2020-10-01T03:24:07Z</dcterms:created>
  <dcterms:modified xsi:type="dcterms:W3CDTF">2025-04-10T22:41:03Z</dcterms:modified>
</cp:coreProperties>
</file>