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379" r:id="rId5"/>
    <p:sldId id="383" r:id="rId6"/>
    <p:sldId id="396" r:id="rId7"/>
    <p:sldId id="371" r:id="rId8"/>
    <p:sldId id="359" r:id="rId9"/>
    <p:sldId id="395" r:id="rId10"/>
    <p:sldId id="392" r:id="rId11"/>
    <p:sldId id="362" r:id="rId12"/>
    <p:sldId id="390" r:id="rId13"/>
    <p:sldId id="375" r:id="rId14"/>
    <p:sldId id="389" r:id="rId15"/>
    <p:sldId id="393" r:id="rId16"/>
  </p:sldIdLst>
  <p:sldSz cx="12188825" cy="6858000"/>
  <p:notesSz cx="6858000" cy="9144000"/>
  <p:custDataLst>
    <p:tags r:id="rId19"/>
  </p:custDataLst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7C"/>
    <a:srgbClr val="003A52"/>
    <a:srgbClr val="E56D55"/>
    <a:srgbClr val="DE9F5B"/>
    <a:srgbClr val="F28360"/>
    <a:srgbClr val="BA6964"/>
    <a:srgbClr val="DB4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2109" autoAdjust="0"/>
  </p:normalViewPr>
  <p:slideViewPr>
    <p:cSldViewPr showGuides="1">
      <p:cViewPr varScale="1">
        <p:scale>
          <a:sx n="67" d="100"/>
          <a:sy n="67" d="100"/>
        </p:scale>
        <p:origin x="102" y="444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966AA-C2D0-420D-89FC-1A1AB0AD4072}" type="doc">
      <dgm:prSet loTypeId="urn:microsoft.com/office/officeart/2005/8/layout/list1" loCatId="process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88A0B5CE-B9A2-4E96-AA87-5D8D66AEFB1B}">
      <dgm:prSet/>
      <dgm:spPr/>
      <dgm:t>
        <a:bodyPr/>
        <a:lstStyle/>
        <a:p>
          <a:pPr rtl="0"/>
          <a:r>
            <a:rPr lang="es-EC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Selección:</a:t>
          </a:r>
          <a:r>
            <a:rPr lang="es-EC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FDAD4C4-7D1F-4A52-9A09-042184CA7AD4}" type="parTrans" cxnId="{E187C749-5E83-47BD-9AFA-5ECE0481A589}">
      <dgm:prSet/>
      <dgm:spPr/>
      <dgm:t>
        <a:bodyPr/>
        <a:lstStyle/>
        <a:p>
          <a:endParaRPr lang="es-EC"/>
        </a:p>
      </dgm:t>
    </dgm:pt>
    <dgm:pt modelId="{2B96E920-840F-4B8E-A6FA-7148E0BDEDF7}" type="sibTrans" cxnId="{E187C749-5E83-47BD-9AFA-5ECE0481A589}">
      <dgm:prSet/>
      <dgm:spPr/>
      <dgm:t>
        <a:bodyPr/>
        <a:lstStyle/>
        <a:p>
          <a:endParaRPr lang="es-EC"/>
        </a:p>
      </dgm:t>
    </dgm:pt>
    <dgm:pt modelId="{D2A96B7D-50EC-48D7-9ED3-EFB917EF6FE0}">
      <dgm:prSet/>
      <dgm:spPr/>
      <dgm:t>
        <a:bodyPr/>
        <a:lstStyle/>
        <a:p>
          <a:pPr rtl="0"/>
          <a:r>
            <a:rPr lang="es-EC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Aplicar los criterios de inclusión y exclusión</a:t>
          </a:r>
          <a:endParaRPr lang="es-EC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675FF64-E18D-4813-9AA2-00456E138895}" type="parTrans" cxnId="{E7DED943-F8C4-44F6-AA73-D8FDBF41F6E0}">
      <dgm:prSet/>
      <dgm:spPr/>
      <dgm:t>
        <a:bodyPr/>
        <a:lstStyle/>
        <a:p>
          <a:endParaRPr lang="es-EC"/>
        </a:p>
      </dgm:t>
    </dgm:pt>
    <dgm:pt modelId="{B449AD19-1430-4D98-A654-120155371936}" type="sibTrans" cxnId="{E7DED943-F8C4-44F6-AA73-D8FDBF41F6E0}">
      <dgm:prSet/>
      <dgm:spPr/>
      <dgm:t>
        <a:bodyPr/>
        <a:lstStyle/>
        <a:p>
          <a:endParaRPr lang="es-EC"/>
        </a:p>
      </dgm:t>
    </dgm:pt>
    <dgm:pt modelId="{A5DEAD4D-E315-44C2-A8BB-0C07A7A6A247}">
      <dgm:prSet/>
      <dgm:spPr/>
      <dgm:t>
        <a:bodyPr/>
        <a:lstStyle/>
        <a:p>
          <a:pPr rtl="0"/>
          <a:r>
            <a:rPr lang="es-EC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Evaluar la calidad de los estudios</a:t>
          </a:r>
          <a:endParaRPr lang="es-EC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E87DD13-223A-40D6-8320-F8582B6BCC69}" type="parTrans" cxnId="{3E9CF069-7F03-402E-BD8E-FC11DBE06EB8}">
      <dgm:prSet/>
      <dgm:spPr/>
      <dgm:t>
        <a:bodyPr/>
        <a:lstStyle/>
        <a:p>
          <a:endParaRPr lang="es-EC"/>
        </a:p>
      </dgm:t>
    </dgm:pt>
    <dgm:pt modelId="{687F4214-820F-4DC6-92EB-B1AE01B73DE5}" type="sibTrans" cxnId="{3E9CF069-7F03-402E-BD8E-FC11DBE06EB8}">
      <dgm:prSet/>
      <dgm:spPr/>
      <dgm:t>
        <a:bodyPr/>
        <a:lstStyle/>
        <a:p>
          <a:endParaRPr lang="es-EC"/>
        </a:p>
      </dgm:t>
    </dgm:pt>
    <dgm:pt modelId="{B1E9CBE1-F4E4-4D65-BDB4-EA4A04CDC877}">
      <dgm:prSet/>
      <dgm:spPr/>
      <dgm:t>
        <a:bodyPr/>
        <a:lstStyle/>
        <a:p>
          <a:pPr rtl="0"/>
          <a:r>
            <a:rPr lang="es-EC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Extracción de datos:</a:t>
          </a:r>
          <a:r>
            <a:rPr lang="es-EC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11EF04F-0785-4146-9C11-6C4794D45F5A}" type="parTrans" cxnId="{B8CC424D-7CEF-4D52-97CD-2FCB4E84FC08}">
      <dgm:prSet/>
      <dgm:spPr/>
      <dgm:t>
        <a:bodyPr/>
        <a:lstStyle/>
        <a:p>
          <a:endParaRPr lang="es-EC"/>
        </a:p>
      </dgm:t>
    </dgm:pt>
    <dgm:pt modelId="{C334EBCC-2ACD-431D-911F-E95F33C27899}" type="sibTrans" cxnId="{B8CC424D-7CEF-4D52-97CD-2FCB4E84FC08}">
      <dgm:prSet/>
      <dgm:spPr/>
      <dgm:t>
        <a:bodyPr/>
        <a:lstStyle/>
        <a:p>
          <a:endParaRPr lang="es-EC"/>
        </a:p>
      </dgm:t>
    </dgm:pt>
    <dgm:pt modelId="{9AFE9067-FE6B-44D8-A3AF-20BA0D323AD3}">
      <dgm:prSet/>
      <dgm:spPr/>
      <dgm:t>
        <a:bodyPr/>
        <a:lstStyle/>
        <a:p>
          <a:pPr rtl="0"/>
          <a:r>
            <a:rPr lang="es-EC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Extraer la información relevante de cada estudio</a:t>
          </a:r>
          <a:endParaRPr lang="es-EC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6624FAE-B59A-4D49-BBEC-F29ED5C83220}" type="parTrans" cxnId="{D2E77524-5933-406C-BF10-61893EE407F5}">
      <dgm:prSet/>
      <dgm:spPr/>
      <dgm:t>
        <a:bodyPr/>
        <a:lstStyle/>
        <a:p>
          <a:endParaRPr lang="es-EC"/>
        </a:p>
      </dgm:t>
    </dgm:pt>
    <dgm:pt modelId="{72378B03-3815-4743-A7A9-38925A36D451}" type="sibTrans" cxnId="{D2E77524-5933-406C-BF10-61893EE407F5}">
      <dgm:prSet/>
      <dgm:spPr/>
      <dgm:t>
        <a:bodyPr/>
        <a:lstStyle/>
        <a:p>
          <a:endParaRPr lang="es-EC"/>
        </a:p>
      </dgm:t>
    </dgm:pt>
    <dgm:pt modelId="{A3091F2F-789E-4CD9-BD02-8711F510E33A}">
      <dgm:prSet/>
      <dgm:spPr/>
      <dgm:t>
        <a:bodyPr/>
        <a:lstStyle/>
        <a:p>
          <a:pPr rtl="0"/>
          <a:r>
            <a:rPr lang="es-EC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Síntesis:</a:t>
          </a:r>
          <a:r>
            <a:rPr lang="es-EC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D871C47-E98D-41D3-94CC-61386ED60A0F}" type="parTrans" cxnId="{4DAFDCF3-B3E5-443F-AA2F-E940DC1B9DE0}">
      <dgm:prSet/>
      <dgm:spPr/>
      <dgm:t>
        <a:bodyPr/>
        <a:lstStyle/>
        <a:p>
          <a:endParaRPr lang="es-EC"/>
        </a:p>
      </dgm:t>
    </dgm:pt>
    <dgm:pt modelId="{DFCA0F12-DB7C-4879-B267-7714F2CA383B}" type="sibTrans" cxnId="{4DAFDCF3-B3E5-443F-AA2F-E940DC1B9DE0}">
      <dgm:prSet/>
      <dgm:spPr/>
      <dgm:t>
        <a:bodyPr/>
        <a:lstStyle/>
        <a:p>
          <a:endParaRPr lang="es-EC"/>
        </a:p>
      </dgm:t>
    </dgm:pt>
    <dgm:pt modelId="{7727FAEC-FFB0-4907-A638-47D6C480FA14}">
      <dgm:prSet/>
      <dgm:spPr/>
      <dgm:t>
        <a:bodyPr/>
        <a:lstStyle/>
        <a:p>
          <a:pPr rtl="0"/>
          <a:r>
            <a:rPr lang="es-EC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Analizar y sintetizar los resultados</a:t>
          </a:r>
          <a:endParaRPr lang="es-EC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AA17EB5-8C39-48CD-996B-CA09AE383172}" type="parTrans" cxnId="{FDE22F83-4B04-48EA-96F9-ECDFAA21F355}">
      <dgm:prSet/>
      <dgm:spPr/>
      <dgm:t>
        <a:bodyPr/>
        <a:lstStyle/>
        <a:p>
          <a:endParaRPr lang="es-EC"/>
        </a:p>
      </dgm:t>
    </dgm:pt>
    <dgm:pt modelId="{B9AD7409-55A9-4207-8C7F-C55E9C0AF3CE}" type="sibTrans" cxnId="{FDE22F83-4B04-48EA-96F9-ECDFAA21F355}">
      <dgm:prSet/>
      <dgm:spPr/>
      <dgm:t>
        <a:bodyPr/>
        <a:lstStyle/>
        <a:p>
          <a:endParaRPr lang="es-EC"/>
        </a:p>
      </dgm:t>
    </dgm:pt>
    <dgm:pt modelId="{8CFD08EE-36B7-49A9-B95A-E1AAE650ED00}">
      <dgm:prSet/>
      <dgm:spPr/>
      <dgm:t>
        <a:bodyPr/>
        <a:lstStyle/>
        <a:p>
          <a:pPr rtl="0"/>
          <a:r>
            <a:rPr lang="es-EC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Realizar un meta-análisis (si es posible)</a:t>
          </a:r>
          <a:endParaRPr lang="es-EC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2BA78A8-5F08-4499-AB91-FA24D103BB45}" type="parTrans" cxnId="{1798E606-1141-42F4-B04E-5726BB7DE43C}">
      <dgm:prSet/>
      <dgm:spPr/>
      <dgm:t>
        <a:bodyPr/>
        <a:lstStyle/>
        <a:p>
          <a:endParaRPr lang="es-EC"/>
        </a:p>
      </dgm:t>
    </dgm:pt>
    <dgm:pt modelId="{69970725-8B8B-4D22-9675-1578D5915824}" type="sibTrans" cxnId="{1798E606-1141-42F4-B04E-5726BB7DE43C}">
      <dgm:prSet/>
      <dgm:spPr/>
      <dgm:t>
        <a:bodyPr/>
        <a:lstStyle/>
        <a:p>
          <a:endParaRPr lang="es-EC"/>
        </a:p>
      </dgm:t>
    </dgm:pt>
    <dgm:pt modelId="{5D90C181-29BA-754B-8CED-028672BE97A5}" type="pres">
      <dgm:prSet presAssocID="{B6A966AA-C2D0-420D-89FC-1A1AB0AD4072}" presName="linear" presStyleCnt="0">
        <dgm:presLayoutVars>
          <dgm:dir/>
          <dgm:animLvl val="lvl"/>
          <dgm:resizeHandles val="exact"/>
        </dgm:presLayoutVars>
      </dgm:prSet>
      <dgm:spPr/>
    </dgm:pt>
    <dgm:pt modelId="{5A0856F7-43F7-4C86-A94B-9771437536FC}" type="pres">
      <dgm:prSet presAssocID="{88A0B5CE-B9A2-4E96-AA87-5D8D66AEFB1B}" presName="parentLin" presStyleCnt="0"/>
      <dgm:spPr/>
    </dgm:pt>
    <dgm:pt modelId="{35468E04-2818-4161-8ECE-D3366E7E9FB1}" type="pres">
      <dgm:prSet presAssocID="{88A0B5CE-B9A2-4E96-AA87-5D8D66AEFB1B}" presName="parentLeftMargin" presStyleLbl="node1" presStyleIdx="0" presStyleCnt="3"/>
      <dgm:spPr/>
    </dgm:pt>
    <dgm:pt modelId="{16D1ED8C-E545-4E53-A171-0C8EF8B4CDB3}" type="pres">
      <dgm:prSet presAssocID="{88A0B5CE-B9A2-4E96-AA87-5D8D66AEFB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9AEDA9-00E3-4A20-9A68-AA51AD6A4BBC}" type="pres">
      <dgm:prSet presAssocID="{88A0B5CE-B9A2-4E96-AA87-5D8D66AEFB1B}" presName="negativeSpace" presStyleCnt="0"/>
      <dgm:spPr/>
    </dgm:pt>
    <dgm:pt modelId="{B2760B26-3997-4716-B42C-C65F3A66EED0}" type="pres">
      <dgm:prSet presAssocID="{88A0B5CE-B9A2-4E96-AA87-5D8D66AEFB1B}" presName="childText" presStyleLbl="conFgAcc1" presStyleIdx="0" presStyleCnt="3">
        <dgm:presLayoutVars>
          <dgm:bulletEnabled val="1"/>
        </dgm:presLayoutVars>
      </dgm:prSet>
      <dgm:spPr/>
    </dgm:pt>
    <dgm:pt modelId="{BEBE0F88-893B-4313-880E-F1E669B98D14}" type="pres">
      <dgm:prSet presAssocID="{2B96E920-840F-4B8E-A6FA-7148E0BDEDF7}" presName="spaceBetweenRectangles" presStyleCnt="0"/>
      <dgm:spPr/>
    </dgm:pt>
    <dgm:pt modelId="{6903AA54-EC42-4624-8CFA-16B5F9BA6F2E}" type="pres">
      <dgm:prSet presAssocID="{B1E9CBE1-F4E4-4D65-BDB4-EA4A04CDC877}" presName="parentLin" presStyleCnt="0"/>
      <dgm:spPr/>
    </dgm:pt>
    <dgm:pt modelId="{C8504741-DF99-449A-9042-B99C4283F868}" type="pres">
      <dgm:prSet presAssocID="{B1E9CBE1-F4E4-4D65-BDB4-EA4A04CDC877}" presName="parentLeftMargin" presStyleLbl="node1" presStyleIdx="0" presStyleCnt="3"/>
      <dgm:spPr/>
    </dgm:pt>
    <dgm:pt modelId="{15F7B22B-C78C-4BE3-9D7C-1447056BE156}" type="pres">
      <dgm:prSet presAssocID="{B1E9CBE1-F4E4-4D65-BDB4-EA4A04CDC8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EA52A3F-5032-4533-B69C-753687DA4B67}" type="pres">
      <dgm:prSet presAssocID="{B1E9CBE1-F4E4-4D65-BDB4-EA4A04CDC877}" presName="negativeSpace" presStyleCnt="0"/>
      <dgm:spPr/>
    </dgm:pt>
    <dgm:pt modelId="{2AFC32C9-D9D3-422A-8E88-B181108C175B}" type="pres">
      <dgm:prSet presAssocID="{B1E9CBE1-F4E4-4D65-BDB4-EA4A04CDC877}" presName="childText" presStyleLbl="conFgAcc1" presStyleIdx="1" presStyleCnt="3">
        <dgm:presLayoutVars>
          <dgm:bulletEnabled val="1"/>
        </dgm:presLayoutVars>
      </dgm:prSet>
      <dgm:spPr/>
    </dgm:pt>
    <dgm:pt modelId="{0162877C-8731-42CA-B51F-EE5D399F6AA7}" type="pres">
      <dgm:prSet presAssocID="{C334EBCC-2ACD-431D-911F-E95F33C27899}" presName="spaceBetweenRectangles" presStyleCnt="0"/>
      <dgm:spPr/>
    </dgm:pt>
    <dgm:pt modelId="{E57DB588-3EC9-495E-A9B4-6F8B7AD5FC65}" type="pres">
      <dgm:prSet presAssocID="{A3091F2F-789E-4CD9-BD02-8711F510E33A}" presName="parentLin" presStyleCnt="0"/>
      <dgm:spPr/>
    </dgm:pt>
    <dgm:pt modelId="{607D697E-3603-421C-911D-8F8F5F20D210}" type="pres">
      <dgm:prSet presAssocID="{A3091F2F-789E-4CD9-BD02-8711F510E33A}" presName="parentLeftMargin" presStyleLbl="node1" presStyleIdx="1" presStyleCnt="3"/>
      <dgm:spPr/>
    </dgm:pt>
    <dgm:pt modelId="{A2B3F292-730E-42DB-83CF-3E44B27E4B4B}" type="pres">
      <dgm:prSet presAssocID="{A3091F2F-789E-4CD9-BD02-8711F510E33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E4E37DB-5381-4CB6-A038-058BCA98B1C6}" type="pres">
      <dgm:prSet presAssocID="{A3091F2F-789E-4CD9-BD02-8711F510E33A}" presName="negativeSpace" presStyleCnt="0"/>
      <dgm:spPr/>
    </dgm:pt>
    <dgm:pt modelId="{886D0C7D-65DE-4351-8CF8-49BFB6A32D7D}" type="pres">
      <dgm:prSet presAssocID="{A3091F2F-789E-4CD9-BD02-8711F510E3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798E606-1141-42F4-B04E-5726BB7DE43C}" srcId="{A3091F2F-789E-4CD9-BD02-8711F510E33A}" destId="{8CFD08EE-36B7-49A9-B95A-E1AAE650ED00}" srcOrd="1" destOrd="0" parTransId="{82BA78A8-5F08-4499-AB91-FA24D103BB45}" sibTransId="{69970725-8B8B-4D22-9675-1578D5915824}"/>
    <dgm:cxn modelId="{C1970308-26E5-445C-858E-E0E6635A3CE2}" type="presOf" srcId="{D2A96B7D-50EC-48D7-9ED3-EFB917EF6FE0}" destId="{B2760B26-3997-4716-B42C-C65F3A66EED0}" srcOrd="0" destOrd="0" presId="urn:microsoft.com/office/officeart/2005/8/layout/list1"/>
    <dgm:cxn modelId="{DCF10910-D521-6647-891C-E987CBC0C953}" type="presOf" srcId="{B6A966AA-C2D0-420D-89FC-1A1AB0AD4072}" destId="{5D90C181-29BA-754B-8CED-028672BE97A5}" srcOrd="0" destOrd="0" presId="urn:microsoft.com/office/officeart/2005/8/layout/list1"/>
    <dgm:cxn modelId="{DA330418-3CC0-486F-8C9F-CA336CD8E830}" type="presOf" srcId="{A5DEAD4D-E315-44C2-A8BB-0C07A7A6A247}" destId="{B2760B26-3997-4716-B42C-C65F3A66EED0}" srcOrd="0" destOrd="1" presId="urn:microsoft.com/office/officeart/2005/8/layout/list1"/>
    <dgm:cxn modelId="{D2E77524-5933-406C-BF10-61893EE407F5}" srcId="{B1E9CBE1-F4E4-4D65-BDB4-EA4A04CDC877}" destId="{9AFE9067-FE6B-44D8-A3AF-20BA0D323AD3}" srcOrd="0" destOrd="0" parTransId="{A6624FAE-B59A-4D49-BBEC-F29ED5C83220}" sibTransId="{72378B03-3815-4743-A7A9-38925A36D451}"/>
    <dgm:cxn modelId="{E4F8313D-F01A-44FD-84D9-D02557F33772}" type="presOf" srcId="{A3091F2F-789E-4CD9-BD02-8711F510E33A}" destId="{607D697E-3603-421C-911D-8F8F5F20D210}" srcOrd="0" destOrd="0" presId="urn:microsoft.com/office/officeart/2005/8/layout/list1"/>
    <dgm:cxn modelId="{E7DED943-F8C4-44F6-AA73-D8FDBF41F6E0}" srcId="{88A0B5CE-B9A2-4E96-AA87-5D8D66AEFB1B}" destId="{D2A96B7D-50EC-48D7-9ED3-EFB917EF6FE0}" srcOrd="0" destOrd="0" parTransId="{E675FF64-E18D-4813-9AA2-00456E138895}" sibTransId="{B449AD19-1430-4D98-A654-120155371936}"/>
    <dgm:cxn modelId="{A3982E47-3C84-4C86-97BB-1934FFFCB8E4}" type="presOf" srcId="{88A0B5CE-B9A2-4E96-AA87-5D8D66AEFB1B}" destId="{16D1ED8C-E545-4E53-A171-0C8EF8B4CDB3}" srcOrd="1" destOrd="0" presId="urn:microsoft.com/office/officeart/2005/8/layout/list1"/>
    <dgm:cxn modelId="{E187C749-5E83-47BD-9AFA-5ECE0481A589}" srcId="{B6A966AA-C2D0-420D-89FC-1A1AB0AD4072}" destId="{88A0B5CE-B9A2-4E96-AA87-5D8D66AEFB1B}" srcOrd="0" destOrd="0" parTransId="{AFDAD4C4-7D1F-4A52-9A09-042184CA7AD4}" sibTransId="{2B96E920-840F-4B8E-A6FA-7148E0BDEDF7}"/>
    <dgm:cxn modelId="{3E9CF069-7F03-402E-BD8E-FC11DBE06EB8}" srcId="{88A0B5CE-B9A2-4E96-AA87-5D8D66AEFB1B}" destId="{A5DEAD4D-E315-44C2-A8BB-0C07A7A6A247}" srcOrd="1" destOrd="0" parTransId="{2E87DD13-223A-40D6-8320-F8582B6BCC69}" sibTransId="{687F4214-820F-4DC6-92EB-B1AE01B73DE5}"/>
    <dgm:cxn modelId="{B8CC424D-7CEF-4D52-97CD-2FCB4E84FC08}" srcId="{B6A966AA-C2D0-420D-89FC-1A1AB0AD4072}" destId="{B1E9CBE1-F4E4-4D65-BDB4-EA4A04CDC877}" srcOrd="1" destOrd="0" parTransId="{C11EF04F-0785-4146-9C11-6C4794D45F5A}" sibTransId="{C334EBCC-2ACD-431D-911F-E95F33C27899}"/>
    <dgm:cxn modelId="{AA8A5C74-9F8A-45BF-9806-DD62640FF9F1}" type="presOf" srcId="{8CFD08EE-36B7-49A9-B95A-E1AAE650ED00}" destId="{886D0C7D-65DE-4351-8CF8-49BFB6A32D7D}" srcOrd="0" destOrd="1" presId="urn:microsoft.com/office/officeart/2005/8/layout/list1"/>
    <dgm:cxn modelId="{FDE22F83-4B04-48EA-96F9-ECDFAA21F355}" srcId="{A3091F2F-789E-4CD9-BD02-8711F510E33A}" destId="{7727FAEC-FFB0-4907-A638-47D6C480FA14}" srcOrd="0" destOrd="0" parTransId="{EAA17EB5-8C39-48CD-996B-CA09AE383172}" sibTransId="{B9AD7409-55A9-4207-8C7F-C55E9C0AF3CE}"/>
    <dgm:cxn modelId="{5C9084A3-F8CC-499A-AAD9-16CDBBDBFA65}" type="presOf" srcId="{9AFE9067-FE6B-44D8-A3AF-20BA0D323AD3}" destId="{2AFC32C9-D9D3-422A-8E88-B181108C175B}" srcOrd="0" destOrd="0" presId="urn:microsoft.com/office/officeart/2005/8/layout/list1"/>
    <dgm:cxn modelId="{A26A1CC4-7B76-4474-AD3D-BCAB5513A9B3}" type="presOf" srcId="{A3091F2F-789E-4CD9-BD02-8711F510E33A}" destId="{A2B3F292-730E-42DB-83CF-3E44B27E4B4B}" srcOrd="1" destOrd="0" presId="urn:microsoft.com/office/officeart/2005/8/layout/list1"/>
    <dgm:cxn modelId="{563473C5-9BF1-4AFA-B7C8-33EDDF38D15B}" type="presOf" srcId="{88A0B5CE-B9A2-4E96-AA87-5D8D66AEFB1B}" destId="{35468E04-2818-4161-8ECE-D3366E7E9FB1}" srcOrd="0" destOrd="0" presId="urn:microsoft.com/office/officeart/2005/8/layout/list1"/>
    <dgm:cxn modelId="{F4C282D4-EAE0-43C2-A392-4804D2488432}" type="presOf" srcId="{B1E9CBE1-F4E4-4D65-BDB4-EA4A04CDC877}" destId="{C8504741-DF99-449A-9042-B99C4283F868}" srcOrd="0" destOrd="0" presId="urn:microsoft.com/office/officeart/2005/8/layout/list1"/>
    <dgm:cxn modelId="{62BDBAEF-AF3C-4652-9266-00592307900A}" type="presOf" srcId="{B1E9CBE1-F4E4-4D65-BDB4-EA4A04CDC877}" destId="{15F7B22B-C78C-4BE3-9D7C-1447056BE156}" srcOrd="1" destOrd="0" presId="urn:microsoft.com/office/officeart/2005/8/layout/list1"/>
    <dgm:cxn modelId="{4DAFDCF3-B3E5-443F-AA2F-E940DC1B9DE0}" srcId="{B6A966AA-C2D0-420D-89FC-1A1AB0AD4072}" destId="{A3091F2F-789E-4CD9-BD02-8711F510E33A}" srcOrd="2" destOrd="0" parTransId="{3D871C47-E98D-41D3-94CC-61386ED60A0F}" sibTransId="{DFCA0F12-DB7C-4879-B267-7714F2CA383B}"/>
    <dgm:cxn modelId="{A97D20F6-BD48-4AD9-8516-AD14739A05C3}" type="presOf" srcId="{7727FAEC-FFB0-4907-A638-47D6C480FA14}" destId="{886D0C7D-65DE-4351-8CF8-49BFB6A32D7D}" srcOrd="0" destOrd="0" presId="urn:microsoft.com/office/officeart/2005/8/layout/list1"/>
    <dgm:cxn modelId="{4368593B-2A39-4CAF-926B-6C1699275660}" type="presParOf" srcId="{5D90C181-29BA-754B-8CED-028672BE97A5}" destId="{5A0856F7-43F7-4C86-A94B-9771437536FC}" srcOrd="0" destOrd="0" presId="urn:microsoft.com/office/officeart/2005/8/layout/list1"/>
    <dgm:cxn modelId="{E30A4260-C54C-4FAE-B734-9AFAB2C21E00}" type="presParOf" srcId="{5A0856F7-43F7-4C86-A94B-9771437536FC}" destId="{35468E04-2818-4161-8ECE-D3366E7E9FB1}" srcOrd="0" destOrd="0" presId="urn:microsoft.com/office/officeart/2005/8/layout/list1"/>
    <dgm:cxn modelId="{46A32290-2B0F-40EB-9641-B6680989FD21}" type="presParOf" srcId="{5A0856F7-43F7-4C86-A94B-9771437536FC}" destId="{16D1ED8C-E545-4E53-A171-0C8EF8B4CDB3}" srcOrd="1" destOrd="0" presId="urn:microsoft.com/office/officeart/2005/8/layout/list1"/>
    <dgm:cxn modelId="{460C98E7-F19B-4BBD-81B8-FC447B8A2954}" type="presParOf" srcId="{5D90C181-29BA-754B-8CED-028672BE97A5}" destId="{029AEDA9-00E3-4A20-9A68-AA51AD6A4BBC}" srcOrd="1" destOrd="0" presId="urn:microsoft.com/office/officeart/2005/8/layout/list1"/>
    <dgm:cxn modelId="{F809C69D-2890-4BBF-8FBE-420B44B93D9E}" type="presParOf" srcId="{5D90C181-29BA-754B-8CED-028672BE97A5}" destId="{B2760B26-3997-4716-B42C-C65F3A66EED0}" srcOrd="2" destOrd="0" presId="urn:microsoft.com/office/officeart/2005/8/layout/list1"/>
    <dgm:cxn modelId="{8F92ECA1-4E81-4A81-B1AB-C008D0261B40}" type="presParOf" srcId="{5D90C181-29BA-754B-8CED-028672BE97A5}" destId="{BEBE0F88-893B-4313-880E-F1E669B98D14}" srcOrd="3" destOrd="0" presId="urn:microsoft.com/office/officeart/2005/8/layout/list1"/>
    <dgm:cxn modelId="{B83C96B2-9E4E-45B0-B538-C4198DC7BCD9}" type="presParOf" srcId="{5D90C181-29BA-754B-8CED-028672BE97A5}" destId="{6903AA54-EC42-4624-8CFA-16B5F9BA6F2E}" srcOrd="4" destOrd="0" presId="urn:microsoft.com/office/officeart/2005/8/layout/list1"/>
    <dgm:cxn modelId="{7BEACCF3-BB1A-4CD0-8C18-9C9D2DF93042}" type="presParOf" srcId="{6903AA54-EC42-4624-8CFA-16B5F9BA6F2E}" destId="{C8504741-DF99-449A-9042-B99C4283F868}" srcOrd="0" destOrd="0" presId="urn:microsoft.com/office/officeart/2005/8/layout/list1"/>
    <dgm:cxn modelId="{DA25F3DE-7B78-4F03-A768-A36C1BE2ED57}" type="presParOf" srcId="{6903AA54-EC42-4624-8CFA-16B5F9BA6F2E}" destId="{15F7B22B-C78C-4BE3-9D7C-1447056BE156}" srcOrd="1" destOrd="0" presId="urn:microsoft.com/office/officeart/2005/8/layout/list1"/>
    <dgm:cxn modelId="{326987FF-20C2-4ADE-832E-F637A0328317}" type="presParOf" srcId="{5D90C181-29BA-754B-8CED-028672BE97A5}" destId="{8EA52A3F-5032-4533-B69C-753687DA4B67}" srcOrd="5" destOrd="0" presId="urn:microsoft.com/office/officeart/2005/8/layout/list1"/>
    <dgm:cxn modelId="{E8A01C32-4EF3-433E-A4A5-36D426C820C2}" type="presParOf" srcId="{5D90C181-29BA-754B-8CED-028672BE97A5}" destId="{2AFC32C9-D9D3-422A-8E88-B181108C175B}" srcOrd="6" destOrd="0" presId="urn:microsoft.com/office/officeart/2005/8/layout/list1"/>
    <dgm:cxn modelId="{0D888FDA-0DBE-4A17-AA80-D865B057E5B4}" type="presParOf" srcId="{5D90C181-29BA-754B-8CED-028672BE97A5}" destId="{0162877C-8731-42CA-B51F-EE5D399F6AA7}" srcOrd="7" destOrd="0" presId="urn:microsoft.com/office/officeart/2005/8/layout/list1"/>
    <dgm:cxn modelId="{B01C805F-3B1A-437B-854D-CB9FFCF9D687}" type="presParOf" srcId="{5D90C181-29BA-754B-8CED-028672BE97A5}" destId="{E57DB588-3EC9-495E-A9B4-6F8B7AD5FC65}" srcOrd="8" destOrd="0" presId="urn:microsoft.com/office/officeart/2005/8/layout/list1"/>
    <dgm:cxn modelId="{87F9D4A1-A432-4B4F-8554-1B9206EE3A1E}" type="presParOf" srcId="{E57DB588-3EC9-495E-A9B4-6F8B7AD5FC65}" destId="{607D697E-3603-421C-911D-8F8F5F20D210}" srcOrd="0" destOrd="0" presId="urn:microsoft.com/office/officeart/2005/8/layout/list1"/>
    <dgm:cxn modelId="{69A19540-CCCA-488F-B888-EF055752C534}" type="presParOf" srcId="{E57DB588-3EC9-495E-A9B4-6F8B7AD5FC65}" destId="{A2B3F292-730E-42DB-83CF-3E44B27E4B4B}" srcOrd="1" destOrd="0" presId="urn:microsoft.com/office/officeart/2005/8/layout/list1"/>
    <dgm:cxn modelId="{D5E6C1B9-41CB-4FD6-B348-73581EFF2F45}" type="presParOf" srcId="{5D90C181-29BA-754B-8CED-028672BE97A5}" destId="{FE4E37DB-5381-4CB6-A038-058BCA98B1C6}" srcOrd="9" destOrd="0" presId="urn:microsoft.com/office/officeart/2005/8/layout/list1"/>
    <dgm:cxn modelId="{5E933153-E13D-42D5-97E3-FCE497C915A8}" type="presParOf" srcId="{5D90C181-29BA-754B-8CED-028672BE97A5}" destId="{886D0C7D-65DE-4351-8CF8-49BFB6A32D7D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AA9F4-1B65-4279-9628-E5B2F7C8D5C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9B7D704-3F7C-45BC-94CF-BE4F93C051B6}">
      <dgm:prSet phldrT="[Texto]" custT="1"/>
      <dgm:spPr/>
      <dgm:t>
        <a:bodyPr/>
        <a:lstStyle/>
        <a:p>
          <a:pPr>
            <a:buSzPts val="1000"/>
            <a:buFont typeface="Wingdings" panose="05000000000000000000" pitchFamily="2" charset="2"/>
            <a:buChar char=""/>
          </a:pPr>
          <a:endParaRPr lang="es-EC" sz="1200" dirty="0"/>
        </a:p>
        <a:p>
          <a:pPr>
            <a:buSzPts val="1000"/>
            <a:buFont typeface="Wingdings" panose="05000000000000000000" pitchFamily="2" charset="2"/>
            <a:buChar char=""/>
          </a:pPr>
          <a:r>
            <a:rPr lang="es-EC" sz="1200" b="1" dirty="0"/>
            <a:t>Bases de datos:</a:t>
          </a:r>
          <a:r>
            <a:rPr lang="es-EC" sz="1200" dirty="0"/>
            <a:t> </a:t>
          </a:r>
        </a:p>
        <a:p>
          <a:pPr>
            <a:buSzPts val="1000"/>
            <a:buFont typeface="Wingdings" panose="05000000000000000000" pitchFamily="2" charset="2"/>
            <a:buChar char=""/>
          </a:pPr>
          <a:r>
            <a:rPr lang="es-EC" sz="1200" dirty="0"/>
            <a:t>PubMed</a:t>
          </a:r>
        </a:p>
        <a:p>
          <a:pPr>
            <a:buSzPts val="1000"/>
            <a:buFont typeface="Wingdings" panose="05000000000000000000" pitchFamily="2" charset="2"/>
            <a:buChar char=""/>
          </a:pPr>
          <a:r>
            <a:rPr lang="es-EC" sz="1200" dirty="0" err="1"/>
            <a:t>Scopus</a:t>
          </a:r>
          <a:endParaRPr lang="es-EC" sz="1200" dirty="0"/>
        </a:p>
        <a:p>
          <a:pPr>
            <a:buSzPts val="1000"/>
            <a:buFont typeface="Wingdings" panose="05000000000000000000" pitchFamily="2" charset="2"/>
            <a:buChar char=""/>
          </a:pPr>
          <a:r>
            <a:rPr lang="es-EC" sz="1200" dirty="0"/>
            <a:t>Web </a:t>
          </a:r>
          <a:r>
            <a:rPr lang="es-EC" sz="1200" dirty="0" err="1"/>
            <a:t>of</a:t>
          </a:r>
          <a:r>
            <a:rPr lang="es-EC" sz="1200" dirty="0"/>
            <a:t> </a:t>
          </a:r>
          <a:r>
            <a:rPr lang="es-EC" sz="1200" dirty="0" err="1"/>
            <a:t>Science</a:t>
          </a:r>
          <a:endParaRPr lang="es-EC" sz="1200" dirty="0"/>
        </a:p>
        <a:p>
          <a:pPr>
            <a:buSzPts val="1000"/>
            <a:buFont typeface="Wingdings" panose="05000000000000000000" pitchFamily="2" charset="2"/>
            <a:buChar char=""/>
          </a:pPr>
          <a:r>
            <a:rPr lang="es-EC" sz="1200" dirty="0"/>
            <a:t>Google </a:t>
          </a:r>
          <a:r>
            <a:rPr lang="es-EC" sz="1200" dirty="0" err="1"/>
            <a:t>Scholar</a:t>
          </a:r>
          <a:endParaRPr lang="es-EC" sz="1200" dirty="0"/>
        </a:p>
      </dgm:t>
    </dgm:pt>
    <dgm:pt modelId="{79C55BCD-4ABC-4B03-B396-EB92F054BE5A}" type="parTrans" cxnId="{25AE3D58-DEEF-486F-91EE-5715B874A7AF}">
      <dgm:prSet/>
      <dgm:spPr/>
      <dgm:t>
        <a:bodyPr/>
        <a:lstStyle/>
        <a:p>
          <a:endParaRPr lang="es-EC"/>
        </a:p>
      </dgm:t>
    </dgm:pt>
    <dgm:pt modelId="{437321ED-F4C8-4CE8-B427-8AA0075EA134}" type="sibTrans" cxnId="{25AE3D58-DEEF-486F-91EE-5715B874A7AF}">
      <dgm:prSet/>
      <dgm:spPr/>
      <dgm:t>
        <a:bodyPr/>
        <a:lstStyle/>
        <a:p>
          <a:endParaRPr lang="es-EC"/>
        </a:p>
      </dgm:t>
    </dgm:pt>
    <dgm:pt modelId="{08AF8B59-CE3B-4670-BEF9-FD9A19622A43}">
      <dgm:prSet phldrT="[Texto]" custT="1"/>
      <dgm:spPr/>
      <dgm:t>
        <a:bodyPr/>
        <a:lstStyle/>
        <a:p>
          <a:pPr>
            <a:buSzPts val="1000"/>
            <a:buFont typeface="Wingdings" panose="05000000000000000000" pitchFamily="2" charset="2"/>
            <a:buChar char=""/>
          </a:pPr>
          <a:endParaRPr lang="es-EC" sz="1400" dirty="0"/>
        </a:p>
        <a:p>
          <a:pPr>
            <a:buSzPts val="1000"/>
            <a:buFont typeface="Wingdings" panose="05000000000000000000" pitchFamily="2" charset="2"/>
            <a:buChar char=""/>
          </a:pPr>
          <a:r>
            <a:rPr lang="es-EC" sz="1400" b="1" dirty="0"/>
            <a:t>Gestores bibliográficos:</a:t>
          </a:r>
          <a:r>
            <a:rPr lang="es-EC" sz="1400" dirty="0"/>
            <a:t> </a:t>
          </a:r>
        </a:p>
        <a:p>
          <a:pPr>
            <a:buSzPts val="1000"/>
            <a:buFont typeface="Wingdings" panose="05000000000000000000" pitchFamily="2" charset="2"/>
            <a:buChar char=""/>
          </a:pPr>
          <a:r>
            <a:rPr lang="es-EC" sz="1400" dirty="0" err="1"/>
            <a:t>EndNote</a:t>
          </a:r>
          <a:endParaRPr lang="es-EC" sz="1400" dirty="0"/>
        </a:p>
        <a:p>
          <a:pPr>
            <a:buSzPts val="1000"/>
            <a:buFont typeface="Wingdings" panose="05000000000000000000" pitchFamily="2" charset="2"/>
            <a:buChar char=""/>
          </a:pPr>
          <a:r>
            <a:rPr lang="es-EC" sz="1400" dirty="0"/>
            <a:t>Mendeley</a:t>
          </a:r>
        </a:p>
        <a:p>
          <a:pPr>
            <a:buSzPts val="1000"/>
            <a:buFont typeface="Wingdings" panose="05000000000000000000" pitchFamily="2" charset="2"/>
            <a:buChar char=""/>
          </a:pPr>
          <a:r>
            <a:rPr lang="es-EC" sz="1400" dirty="0"/>
            <a:t>Zotero</a:t>
          </a:r>
        </a:p>
      </dgm:t>
    </dgm:pt>
    <dgm:pt modelId="{7600573D-6503-4DA2-BA27-D8B1A90F1FF9}" type="parTrans" cxnId="{09A7709F-613F-4B0F-88B0-123A4A353648}">
      <dgm:prSet/>
      <dgm:spPr/>
      <dgm:t>
        <a:bodyPr/>
        <a:lstStyle/>
        <a:p>
          <a:endParaRPr lang="es-EC"/>
        </a:p>
      </dgm:t>
    </dgm:pt>
    <dgm:pt modelId="{E0D0DACD-EF50-4F3F-AA00-8D4A93DACCE1}" type="sibTrans" cxnId="{09A7709F-613F-4B0F-88B0-123A4A353648}">
      <dgm:prSet/>
      <dgm:spPr/>
      <dgm:t>
        <a:bodyPr/>
        <a:lstStyle/>
        <a:p>
          <a:endParaRPr lang="es-EC"/>
        </a:p>
      </dgm:t>
    </dgm:pt>
    <dgm:pt modelId="{AB1EDC54-2F16-4002-9373-A42B6F3206B8}">
      <dgm:prSet phldrT="[Texto]"/>
      <dgm:spPr/>
      <dgm:t>
        <a:bodyPr/>
        <a:lstStyle/>
        <a:p>
          <a:pPr>
            <a:buSzPts val="1000"/>
            <a:buFont typeface="Wingdings" panose="05000000000000000000" pitchFamily="2" charset="2"/>
            <a:buChar char=""/>
          </a:pPr>
          <a:endParaRPr lang="es-EC" dirty="0"/>
        </a:p>
        <a:p>
          <a:pPr>
            <a:buSzPts val="1000"/>
            <a:buFont typeface="Wingdings" panose="05000000000000000000" pitchFamily="2" charset="2"/>
            <a:buChar char=""/>
          </a:pPr>
          <a:r>
            <a:rPr lang="es-EC" b="1" dirty="0"/>
            <a:t>Operadores booleanos:</a:t>
          </a:r>
          <a:r>
            <a:rPr lang="es-EC" dirty="0"/>
            <a:t> </a:t>
          </a:r>
        </a:p>
        <a:p>
          <a:pPr>
            <a:buSzPts val="1000"/>
            <a:buFont typeface="Wingdings" panose="05000000000000000000" pitchFamily="2" charset="2"/>
            <a:buChar char=""/>
          </a:pPr>
          <a:r>
            <a:rPr lang="es-EC" dirty="0"/>
            <a:t>AND, OR, NOT</a:t>
          </a:r>
        </a:p>
      </dgm:t>
    </dgm:pt>
    <dgm:pt modelId="{E8B5344B-DC72-4770-9FD8-0660CAE35F85}" type="parTrans" cxnId="{73700CC0-D2B6-42F0-AD35-F74C9874C666}">
      <dgm:prSet/>
      <dgm:spPr/>
      <dgm:t>
        <a:bodyPr/>
        <a:lstStyle/>
        <a:p>
          <a:endParaRPr lang="es-EC"/>
        </a:p>
      </dgm:t>
    </dgm:pt>
    <dgm:pt modelId="{D87C6A1A-B710-47DE-BAA3-E1538E291928}" type="sibTrans" cxnId="{73700CC0-D2B6-42F0-AD35-F74C9874C666}">
      <dgm:prSet/>
      <dgm:spPr/>
      <dgm:t>
        <a:bodyPr/>
        <a:lstStyle/>
        <a:p>
          <a:endParaRPr lang="es-EC"/>
        </a:p>
      </dgm:t>
    </dgm:pt>
    <dgm:pt modelId="{C5F67202-943D-4913-A222-6AB954B4F724}" type="pres">
      <dgm:prSet presAssocID="{D78AA9F4-1B65-4279-9628-E5B2F7C8D5CA}" presName="diagram" presStyleCnt="0">
        <dgm:presLayoutVars>
          <dgm:dir/>
          <dgm:resizeHandles val="exact"/>
        </dgm:presLayoutVars>
      </dgm:prSet>
      <dgm:spPr/>
    </dgm:pt>
    <dgm:pt modelId="{B5354B43-55BD-4DD3-A85B-4F7021C88F77}" type="pres">
      <dgm:prSet presAssocID="{29B7D704-3F7C-45BC-94CF-BE4F93C051B6}" presName="node" presStyleLbl="node1" presStyleIdx="0" presStyleCnt="3" custLinFactNeighborX="4781" custLinFactNeighborY="-1142">
        <dgm:presLayoutVars>
          <dgm:bulletEnabled val="1"/>
        </dgm:presLayoutVars>
      </dgm:prSet>
      <dgm:spPr/>
    </dgm:pt>
    <dgm:pt modelId="{9423D0D2-F7F2-4E51-86FA-6C356DBD55F4}" type="pres">
      <dgm:prSet presAssocID="{437321ED-F4C8-4CE8-B427-8AA0075EA134}" presName="sibTrans" presStyleCnt="0"/>
      <dgm:spPr/>
    </dgm:pt>
    <dgm:pt modelId="{80DF4E28-A387-44CE-A4B1-5899F10CB28D}" type="pres">
      <dgm:prSet presAssocID="{08AF8B59-CE3B-4670-BEF9-FD9A19622A43}" presName="node" presStyleLbl="node1" presStyleIdx="1" presStyleCnt="3">
        <dgm:presLayoutVars>
          <dgm:bulletEnabled val="1"/>
        </dgm:presLayoutVars>
      </dgm:prSet>
      <dgm:spPr/>
    </dgm:pt>
    <dgm:pt modelId="{843817C1-C7A4-43A7-A4D4-4FBC0E87FE82}" type="pres">
      <dgm:prSet presAssocID="{E0D0DACD-EF50-4F3F-AA00-8D4A93DACCE1}" presName="sibTrans" presStyleCnt="0"/>
      <dgm:spPr/>
    </dgm:pt>
    <dgm:pt modelId="{E124F091-D4ED-4390-AB83-3D57DFAC44B7}" type="pres">
      <dgm:prSet presAssocID="{AB1EDC54-2F16-4002-9373-A42B6F3206B8}" presName="node" presStyleLbl="node1" presStyleIdx="2" presStyleCnt="3">
        <dgm:presLayoutVars>
          <dgm:bulletEnabled val="1"/>
        </dgm:presLayoutVars>
      </dgm:prSet>
      <dgm:spPr/>
    </dgm:pt>
  </dgm:ptLst>
  <dgm:cxnLst>
    <dgm:cxn modelId="{56B0106D-196C-4CB1-A44E-AEEF8368394C}" type="presOf" srcId="{08AF8B59-CE3B-4670-BEF9-FD9A19622A43}" destId="{80DF4E28-A387-44CE-A4B1-5899F10CB28D}" srcOrd="0" destOrd="0" presId="urn:microsoft.com/office/officeart/2005/8/layout/default"/>
    <dgm:cxn modelId="{25AE3D58-DEEF-486F-91EE-5715B874A7AF}" srcId="{D78AA9F4-1B65-4279-9628-E5B2F7C8D5CA}" destId="{29B7D704-3F7C-45BC-94CF-BE4F93C051B6}" srcOrd="0" destOrd="0" parTransId="{79C55BCD-4ABC-4B03-B396-EB92F054BE5A}" sibTransId="{437321ED-F4C8-4CE8-B427-8AA0075EA134}"/>
    <dgm:cxn modelId="{FE091685-40F3-4D5C-B34B-CF88281DA356}" type="presOf" srcId="{29B7D704-3F7C-45BC-94CF-BE4F93C051B6}" destId="{B5354B43-55BD-4DD3-A85B-4F7021C88F77}" srcOrd="0" destOrd="0" presId="urn:microsoft.com/office/officeart/2005/8/layout/default"/>
    <dgm:cxn modelId="{4671F29D-C799-4BEB-A7CC-31E7E2EC795A}" type="presOf" srcId="{AB1EDC54-2F16-4002-9373-A42B6F3206B8}" destId="{E124F091-D4ED-4390-AB83-3D57DFAC44B7}" srcOrd="0" destOrd="0" presId="urn:microsoft.com/office/officeart/2005/8/layout/default"/>
    <dgm:cxn modelId="{09A7709F-613F-4B0F-88B0-123A4A353648}" srcId="{D78AA9F4-1B65-4279-9628-E5B2F7C8D5CA}" destId="{08AF8B59-CE3B-4670-BEF9-FD9A19622A43}" srcOrd="1" destOrd="0" parTransId="{7600573D-6503-4DA2-BA27-D8B1A90F1FF9}" sibTransId="{E0D0DACD-EF50-4F3F-AA00-8D4A93DACCE1}"/>
    <dgm:cxn modelId="{73700CC0-D2B6-42F0-AD35-F74C9874C666}" srcId="{D78AA9F4-1B65-4279-9628-E5B2F7C8D5CA}" destId="{AB1EDC54-2F16-4002-9373-A42B6F3206B8}" srcOrd="2" destOrd="0" parTransId="{E8B5344B-DC72-4770-9FD8-0660CAE35F85}" sibTransId="{D87C6A1A-B710-47DE-BAA3-E1538E291928}"/>
    <dgm:cxn modelId="{FC0B85FA-C9DA-4D0A-965F-38150E088B39}" type="presOf" srcId="{D78AA9F4-1B65-4279-9628-E5B2F7C8D5CA}" destId="{C5F67202-943D-4913-A222-6AB954B4F724}" srcOrd="0" destOrd="0" presId="urn:microsoft.com/office/officeart/2005/8/layout/default"/>
    <dgm:cxn modelId="{82149B5A-A555-411F-BCDF-FD8FA126B7A4}" type="presParOf" srcId="{C5F67202-943D-4913-A222-6AB954B4F724}" destId="{B5354B43-55BD-4DD3-A85B-4F7021C88F77}" srcOrd="0" destOrd="0" presId="urn:microsoft.com/office/officeart/2005/8/layout/default"/>
    <dgm:cxn modelId="{81A79115-FFBA-43E8-9108-D673138D3059}" type="presParOf" srcId="{C5F67202-943D-4913-A222-6AB954B4F724}" destId="{9423D0D2-F7F2-4E51-86FA-6C356DBD55F4}" srcOrd="1" destOrd="0" presId="urn:microsoft.com/office/officeart/2005/8/layout/default"/>
    <dgm:cxn modelId="{AA0FFC22-3177-4F8A-A682-8D1581A8365E}" type="presParOf" srcId="{C5F67202-943D-4913-A222-6AB954B4F724}" destId="{80DF4E28-A387-44CE-A4B1-5899F10CB28D}" srcOrd="2" destOrd="0" presId="urn:microsoft.com/office/officeart/2005/8/layout/default"/>
    <dgm:cxn modelId="{A1BB4EF8-F779-48D8-A43F-49F0B806416C}" type="presParOf" srcId="{C5F67202-943D-4913-A222-6AB954B4F724}" destId="{843817C1-C7A4-43A7-A4D4-4FBC0E87FE82}" srcOrd="3" destOrd="0" presId="urn:microsoft.com/office/officeart/2005/8/layout/default"/>
    <dgm:cxn modelId="{3B054E41-C5FE-4D22-8375-6476A421DBE1}" type="presParOf" srcId="{C5F67202-943D-4913-A222-6AB954B4F724}" destId="{E124F091-D4ED-4390-AB83-3D57DFAC44B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BBD275-27E7-4EDF-A247-4B0B4CC43CF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A9A5FF1-84B4-455E-9E52-E2A5F00D4442}">
      <dgm:prSet phldrT="[Texto]"/>
      <dgm:spPr/>
      <dgm:t>
        <a:bodyPr/>
        <a:lstStyle/>
        <a:p>
          <a:pPr>
            <a:buSzPts val="1000"/>
            <a:buFont typeface="Courier New" panose="02070309020205020404" pitchFamily="49" charset="0"/>
            <a:buChar char="o"/>
          </a:pPr>
          <a:r>
            <a:rPr lang="es-EC" b="1" dirty="0"/>
            <a:t>Contenido:</a:t>
          </a:r>
          <a:r>
            <a:rPr lang="es-EC" dirty="0"/>
            <a:t> </a:t>
          </a:r>
        </a:p>
        <a:p>
          <a:pPr>
            <a:buSzPts val="1000"/>
            <a:buFont typeface="Courier New" panose="02070309020205020404" pitchFamily="49" charset="0"/>
            <a:buChar char="o"/>
          </a:pPr>
          <a:r>
            <a:rPr lang="es-EC" dirty="0"/>
            <a:t>Combinar términos </a:t>
          </a:r>
          <a:r>
            <a:rPr lang="es-EC" dirty="0" err="1"/>
            <a:t>MeSH</a:t>
          </a:r>
          <a:r>
            <a:rPr lang="es-EC" dirty="0"/>
            <a:t> y palabras clave</a:t>
          </a:r>
        </a:p>
        <a:p>
          <a:pPr>
            <a:buSzPts val="1000"/>
            <a:buFont typeface="Courier New" panose="02070309020205020404" pitchFamily="49" charset="0"/>
            <a:buChar char="o"/>
          </a:pPr>
          <a:r>
            <a:rPr lang="es-EC" dirty="0"/>
            <a:t>Utilizar comodines (*) y truncamiento (?)</a:t>
          </a:r>
        </a:p>
      </dgm:t>
    </dgm:pt>
    <dgm:pt modelId="{85D57451-83CC-4E88-A58B-C0C8C9ACF765}" type="parTrans" cxnId="{E78F2CC3-873F-4CE3-BA23-BCB05EA0E703}">
      <dgm:prSet/>
      <dgm:spPr/>
      <dgm:t>
        <a:bodyPr/>
        <a:lstStyle/>
        <a:p>
          <a:endParaRPr lang="es-EC"/>
        </a:p>
      </dgm:t>
    </dgm:pt>
    <dgm:pt modelId="{C3F6D843-C224-4AE9-8959-2A2409276BC0}" type="sibTrans" cxnId="{E78F2CC3-873F-4CE3-BA23-BCB05EA0E703}">
      <dgm:prSet/>
      <dgm:spPr/>
      <dgm:t>
        <a:bodyPr/>
        <a:lstStyle/>
        <a:p>
          <a:endParaRPr lang="es-EC"/>
        </a:p>
      </dgm:t>
    </dgm:pt>
    <dgm:pt modelId="{9D7E7CB5-92C2-4313-B6B4-5260579C6A6E}">
      <dgm:prSet phldrT="[Texto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dirty="0"/>
            <a:t>Limitar la búsqueda por fecha, idioma y tipo de documento</a:t>
          </a:r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dirty="0"/>
        </a:p>
      </dgm:t>
    </dgm:pt>
    <dgm:pt modelId="{2B4126EA-7018-41FE-8BBE-4EFC7D33C590}" type="parTrans" cxnId="{200BC1E1-FDC8-4EFB-9B91-385E8AFF6F2D}">
      <dgm:prSet/>
      <dgm:spPr/>
      <dgm:t>
        <a:bodyPr/>
        <a:lstStyle/>
        <a:p>
          <a:endParaRPr lang="es-EC"/>
        </a:p>
      </dgm:t>
    </dgm:pt>
    <dgm:pt modelId="{C42F83F9-5ADE-4C6F-AE22-0968C98374F7}" type="sibTrans" cxnId="{200BC1E1-FDC8-4EFB-9B91-385E8AFF6F2D}">
      <dgm:prSet/>
      <dgm:spPr/>
      <dgm:t>
        <a:bodyPr/>
        <a:lstStyle/>
        <a:p>
          <a:endParaRPr lang="es-EC"/>
        </a:p>
      </dgm:t>
    </dgm:pt>
    <dgm:pt modelId="{5AFC05A0-C040-4EEF-BAF6-2E6DFE93F4C0}">
      <dgm:prSet phldrT="[Texto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dirty="0"/>
            <a:t>Revisar las referencias de los artículos encontrados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dirty="0"/>
        </a:p>
      </dgm:t>
    </dgm:pt>
    <dgm:pt modelId="{AD172B88-6139-437C-BC8E-05FD85C2220D}" type="parTrans" cxnId="{EA0F6B6C-0BC1-4521-A60D-FFA8DBE3579B}">
      <dgm:prSet/>
      <dgm:spPr/>
      <dgm:t>
        <a:bodyPr/>
        <a:lstStyle/>
        <a:p>
          <a:endParaRPr lang="es-EC"/>
        </a:p>
      </dgm:t>
    </dgm:pt>
    <dgm:pt modelId="{11D93367-F5ED-4806-8EFE-AF58AFF9B141}" type="sibTrans" cxnId="{EA0F6B6C-0BC1-4521-A60D-FFA8DBE3579B}">
      <dgm:prSet/>
      <dgm:spPr/>
      <dgm:t>
        <a:bodyPr/>
        <a:lstStyle/>
        <a:p>
          <a:endParaRPr lang="es-EC"/>
        </a:p>
      </dgm:t>
    </dgm:pt>
    <dgm:pt modelId="{B6B8CC50-60CA-45FB-A224-033648FF7228}" type="pres">
      <dgm:prSet presAssocID="{F0BBD275-27E7-4EDF-A247-4B0B4CC43CF7}" presName="Name0" presStyleCnt="0">
        <dgm:presLayoutVars>
          <dgm:dir/>
          <dgm:resizeHandles val="exact"/>
        </dgm:presLayoutVars>
      </dgm:prSet>
      <dgm:spPr/>
    </dgm:pt>
    <dgm:pt modelId="{31800E1B-6299-4066-AA06-A2E184F68921}" type="pres">
      <dgm:prSet presAssocID="{5A9A5FF1-84B4-455E-9E52-E2A5F00D4442}" presName="node" presStyleLbl="node1" presStyleIdx="0" presStyleCnt="3">
        <dgm:presLayoutVars>
          <dgm:bulletEnabled val="1"/>
        </dgm:presLayoutVars>
      </dgm:prSet>
      <dgm:spPr/>
    </dgm:pt>
    <dgm:pt modelId="{6ED9EE85-308C-49D1-BD1F-088D2D9A3C0C}" type="pres">
      <dgm:prSet presAssocID="{C3F6D843-C224-4AE9-8959-2A2409276BC0}" presName="sibTrans" presStyleCnt="0"/>
      <dgm:spPr/>
    </dgm:pt>
    <dgm:pt modelId="{3E303808-AA77-45FE-BF3D-1D53C35C1CC0}" type="pres">
      <dgm:prSet presAssocID="{9D7E7CB5-92C2-4313-B6B4-5260579C6A6E}" presName="node" presStyleLbl="node1" presStyleIdx="1" presStyleCnt="3">
        <dgm:presLayoutVars>
          <dgm:bulletEnabled val="1"/>
        </dgm:presLayoutVars>
      </dgm:prSet>
      <dgm:spPr/>
    </dgm:pt>
    <dgm:pt modelId="{F03E2F5A-9638-4FB4-8A40-A552A1294383}" type="pres">
      <dgm:prSet presAssocID="{C42F83F9-5ADE-4C6F-AE22-0968C98374F7}" presName="sibTrans" presStyleCnt="0"/>
      <dgm:spPr/>
    </dgm:pt>
    <dgm:pt modelId="{56613849-BE50-4511-B456-11D10B5360BB}" type="pres">
      <dgm:prSet presAssocID="{5AFC05A0-C040-4EEF-BAF6-2E6DFE93F4C0}" presName="node" presStyleLbl="node1" presStyleIdx="2" presStyleCnt="3">
        <dgm:presLayoutVars>
          <dgm:bulletEnabled val="1"/>
        </dgm:presLayoutVars>
      </dgm:prSet>
      <dgm:spPr/>
    </dgm:pt>
  </dgm:ptLst>
  <dgm:cxnLst>
    <dgm:cxn modelId="{7F4A685E-C6FA-4377-BFF7-0AA54022C52E}" type="presOf" srcId="{9D7E7CB5-92C2-4313-B6B4-5260579C6A6E}" destId="{3E303808-AA77-45FE-BF3D-1D53C35C1CC0}" srcOrd="0" destOrd="0" presId="urn:microsoft.com/office/officeart/2005/8/layout/hList6"/>
    <dgm:cxn modelId="{EA0F6B6C-0BC1-4521-A60D-FFA8DBE3579B}" srcId="{F0BBD275-27E7-4EDF-A247-4B0B4CC43CF7}" destId="{5AFC05A0-C040-4EEF-BAF6-2E6DFE93F4C0}" srcOrd="2" destOrd="0" parTransId="{AD172B88-6139-437C-BC8E-05FD85C2220D}" sibTransId="{11D93367-F5ED-4806-8EFE-AF58AFF9B141}"/>
    <dgm:cxn modelId="{95F89AA4-3E59-49F9-89B7-CD54771DA171}" type="presOf" srcId="{F0BBD275-27E7-4EDF-A247-4B0B4CC43CF7}" destId="{B6B8CC50-60CA-45FB-A224-033648FF7228}" srcOrd="0" destOrd="0" presId="urn:microsoft.com/office/officeart/2005/8/layout/hList6"/>
    <dgm:cxn modelId="{E78F2CC3-873F-4CE3-BA23-BCB05EA0E703}" srcId="{F0BBD275-27E7-4EDF-A247-4B0B4CC43CF7}" destId="{5A9A5FF1-84B4-455E-9E52-E2A5F00D4442}" srcOrd="0" destOrd="0" parTransId="{85D57451-83CC-4E88-A58B-C0C8C9ACF765}" sibTransId="{C3F6D843-C224-4AE9-8959-2A2409276BC0}"/>
    <dgm:cxn modelId="{ADA253D9-858A-446B-8B52-462ECB163508}" type="presOf" srcId="{5A9A5FF1-84B4-455E-9E52-E2A5F00D4442}" destId="{31800E1B-6299-4066-AA06-A2E184F68921}" srcOrd="0" destOrd="0" presId="urn:microsoft.com/office/officeart/2005/8/layout/hList6"/>
    <dgm:cxn modelId="{200BC1E1-FDC8-4EFB-9B91-385E8AFF6F2D}" srcId="{F0BBD275-27E7-4EDF-A247-4B0B4CC43CF7}" destId="{9D7E7CB5-92C2-4313-B6B4-5260579C6A6E}" srcOrd="1" destOrd="0" parTransId="{2B4126EA-7018-41FE-8BBE-4EFC7D33C590}" sibTransId="{C42F83F9-5ADE-4C6F-AE22-0968C98374F7}"/>
    <dgm:cxn modelId="{F3906CF9-6366-4AE4-AB06-0FE5C4DB551E}" type="presOf" srcId="{5AFC05A0-C040-4EEF-BAF6-2E6DFE93F4C0}" destId="{56613849-BE50-4511-B456-11D10B5360BB}" srcOrd="0" destOrd="0" presId="urn:microsoft.com/office/officeart/2005/8/layout/hList6"/>
    <dgm:cxn modelId="{207D3F2A-6B7B-4713-9791-C2FCE15608B4}" type="presParOf" srcId="{B6B8CC50-60CA-45FB-A224-033648FF7228}" destId="{31800E1B-6299-4066-AA06-A2E184F68921}" srcOrd="0" destOrd="0" presId="urn:microsoft.com/office/officeart/2005/8/layout/hList6"/>
    <dgm:cxn modelId="{F13B135F-C49B-48EF-8AB0-6AA594A8F78F}" type="presParOf" srcId="{B6B8CC50-60CA-45FB-A224-033648FF7228}" destId="{6ED9EE85-308C-49D1-BD1F-088D2D9A3C0C}" srcOrd="1" destOrd="0" presId="urn:microsoft.com/office/officeart/2005/8/layout/hList6"/>
    <dgm:cxn modelId="{56AABBB4-E4F0-4F5C-BB42-0DA0E5AF5A13}" type="presParOf" srcId="{B6B8CC50-60CA-45FB-A224-033648FF7228}" destId="{3E303808-AA77-45FE-BF3D-1D53C35C1CC0}" srcOrd="2" destOrd="0" presId="urn:microsoft.com/office/officeart/2005/8/layout/hList6"/>
    <dgm:cxn modelId="{8D98338F-5692-4ACC-B395-764538F073D7}" type="presParOf" srcId="{B6B8CC50-60CA-45FB-A224-033648FF7228}" destId="{F03E2F5A-9638-4FB4-8A40-A552A1294383}" srcOrd="3" destOrd="0" presId="urn:microsoft.com/office/officeart/2005/8/layout/hList6"/>
    <dgm:cxn modelId="{834D3C76-5AC9-4704-9C92-A00914EA4ED1}" type="presParOf" srcId="{B6B8CC50-60CA-45FB-A224-033648FF7228}" destId="{56613849-BE50-4511-B456-11D10B5360B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60B26-3997-4716-B42C-C65F3A66EED0}">
      <dsp:nvSpPr>
        <dsp:cNvPr id="0" name=""/>
        <dsp:cNvSpPr/>
      </dsp:nvSpPr>
      <dsp:spPr>
        <a:xfrm>
          <a:off x="0" y="206949"/>
          <a:ext cx="5248656" cy="8158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354" tIns="291592" rIns="407354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Aplicar los criterios de inclusión y exclusión</a:t>
          </a:r>
          <a:endParaRPr lang="es-EC" sz="1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Evaluar la calidad de los estudios</a:t>
          </a:r>
          <a:endParaRPr lang="es-EC" sz="1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206949"/>
        <a:ext cx="5248656" cy="815850"/>
      </dsp:txXfrm>
    </dsp:sp>
    <dsp:sp modelId="{16D1ED8C-E545-4E53-A171-0C8EF8B4CDB3}">
      <dsp:nvSpPr>
        <dsp:cNvPr id="0" name=""/>
        <dsp:cNvSpPr/>
      </dsp:nvSpPr>
      <dsp:spPr>
        <a:xfrm>
          <a:off x="262432" y="309"/>
          <a:ext cx="3674059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71" tIns="0" rIns="138871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Selección:</a:t>
          </a:r>
          <a:r>
            <a:rPr lang="es-EC" sz="1400" kern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82607" y="20484"/>
        <a:ext cx="3633709" cy="372930"/>
      </dsp:txXfrm>
    </dsp:sp>
    <dsp:sp modelId="{2AFC32C9-D9D3-422A-8E88-B181108C175B}">
      <dsp:nvSpPr>
        <dsp:cNvPr id="0" name=""/>
        <dsp:cNvSpPr/>
      </dsp:nvSpPr>
      <dsp:spPr>
        <a:xfrm>
          <a:off x="0" y="1305039"/>
          <a:ext cx="5248656" cy="5953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354" tIns="291592" rIns="407354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Extraer la información relevante de cada estudio</a:t>
          </a:r>
          <a:endParaRPr lang="es-EC" sz="1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1305039"/>
        <a:ext cx="5248656" cy="595350"/>
      </dsp:txXfrm>
    </dsp:sp>
    <dsp:sp modelId="{15F7B22B-C78C-4BE3-9D7C-1447056BE156}">
      <dsp:nvSpPr>
        <dsp:cNvPr id="0" name=""/>
        <dsp:cNvSpPr/>
      </dsp:nvSpPr>
      <dsp:spPr>
        <a:xfrm>
          <a:off x="262432" y="1098399"/>
          <a:ext cx="3674059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71" tIns="0" rIns="138871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Extracción de datos:</a:t>
          </a:r>
          <a:r>
            <a:rPr lang="es-EC" sz="1400" kern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82607" y="1118574"/>
        <a:ext cx="3633709" cy="372930"/>
      </dsp:txXfrm>
    </dsp:sp>
    <dsp:sp modelId="{886D0C7D-65DE-4351-8CF8-49BFB6A32D7D}">
      <dsp:nvSpPr>
        <dsp:cNvPr id="0" name=""/>
        <dsp:cNvSpPr/>
      </dsp:nvSpPr>
      <dsp:spPr>
        <a:xfrm>
          <a:off x="0" y="2182629"/>
          <a:ext cx="5248656" cy="8158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354" tIns="291592" rIns="407354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Analizar y sintetizar los resultados</a:t>
          </a:r>
          <a:endParaRPr lang="es-EC" sz="1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Realizar un meta-análisis (si es posible)</a:t>
          </a:r>
          <a:endParaRPr lang="es-EC" sz="1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2182629"/>
        <a:ext cx="5248656" cy="815850"/>
      </dsp:txXfrm>
    </dsp:sp>
    <dsp:sp modelId="{A2B3F292-730E-42DB-83CF-3E44B27E4B4B}">
      <dsp:nvSpPr>
        <dsp:cNvPr id="0" name=""/>
        <dsp:cNvSpPr/>
      </dsp:nvSpPr>
      <dsp:spPr>
        <a:xfrm>
          <a:off x="262432" y="1975989"/>
          <a:ext cx="3674059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871" tIns="0" rIns="138871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Síntesis:</a:t>
          </a:r>
          <a:r>
            <a:rPr lang="es-EC" sz="1400" kern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4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82607" y="1996164"/>
        <a:ext cx="3633709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54B43-55BD-4DD3-A85B-4F7021C88F77}">
      <dsp:nvSpPr>
        <dsp:cNvPr id="0" name=""/>
        <dsp:cNvSpPr/>
      </dsp:nvSpPr>
      <dsp:spPr>
        <a:xfrm>
          <a:off x="106292" y="219520"/>
          <a:ext cx="2211376" cy="1326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endParaRPr lang="es-EC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EC" sz="1200" b="1" kern="1200" dirty="0"/>
            <a:t>Bases de datos:</a:t>
          </a:r>
          <a:r>
            <a:rPr lang="es-EC" sz="1200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EC" sz="1200" kern="1200" dirty="0"/>
            <a:t>PubMed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EC" sz="1200" kern="1200" dirty="0" err="1"/>
            <a:t>Scopus</a:t>
          </a:r>
          <a:endParaRPr lang="es-EC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EC" sz="1200" kern="1200" dirty="0"/>
            <a:t>Web </a:t>
          </a:r>
          <a:r>
            <a:rPr lang="es-EC" sz="1200" kern="1200" dirty="0" err="1"/>
            <a:t>of</a:t>
          </a:r>
          <a:r>
            <a:rPr lang="es-EC" sz="1200" kern="1200" dirty="0"/>
            <a:t> </a:t>
          </a:r>
          <a:r>
            <a:rPr lang="es-EC" sz="1200" kern="1200" dirty="0" err="1"/>
            <a:t>Science</a:t>
          </a:r>
          <a:endParaRPr lang="es-EC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EC" sz="1200" kern="1200" dirty="0"/>
            <a:t>Google </a:t>
          </a:r>
          <a:r>
            <a:rPr lang="es-EC" sz="1200" kern="1200" dirty="0" err="1"/>
            <a:t>Scholar</a:t>
          </a:r>
          <a:endParaRPr lang="es-EC" sz="1200" kern="1200" dirty="0"/>
        </a:p>
      </dsp:txBody>
      <dsp:txXfrm>
        <a:off x="106292" y="219520"/>
        <a:ext cx="2211376" cy="1326825"/>
      </dsp:txXfrm>
    </dsp:sp>
    <dsp:sp modelId="{80DF4E28-A387-44CE-A4B1-5899F10CB28D}">
      <dsp:nvSpPr>
        <dsp:cNvPr id="0" name=""/>
        <dsp:cNvSpPr/>
      </dsp:nvSpPr>
      <dsp:spPr>
        <a:xfrm>
          <a:off x="2433081" y="234673"/>
          <a:ext cx="2211376" cy="1326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endParaRPr lang="es-EC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EC" sz="1400" b="1" kern="1200" dirty="0"/>
            <a:t>Gestores bibliográficos:</a:t>
          </a:r>
          <a:r>
            <a:rPr lang="es-EC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EC" sz="1400" kern="1200" dirty="0" err="1"/>
            <a:t>EndNote</a:t>
          </a:r>
          <a:endParaRPr lang="es-EC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EC" sz="1400" kern="1200" dirty="0"/>
            <a:t>Mendeley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EC" sz="1400" kern="1200" dirty="0"/>
            <a:t>Zotero</a:t>
          </a:r>
        </a:p>
      </dsp:txBody>
      <dsp:txXfrm>
        <a:off x="2433081" y="234673"/>
        <a:ext cx="2211376" cy="1326825"/>
      </dsp:txXfrm>
    </dsp:sp>
    <dsp:sp modelId="{E124F091-D4ED-4390-AB83-3D57DFAC44B7}">
      <dsp:nvSpPr>
        <dsp:cNvPr id="0" name=""/>
        <dsp:cNvSpPr/>
      </dsp:nvSpPr>
      <dsp:spPr>
        <a:xfrm>
          <a:off x="1216824" y="1782636"/>
          <a:ext cx="2211376" cy="1326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endParaRPr lang="es-EC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EC" sz="1700" b="1" kern="1200" dirty="0"/>
            <a:t>Operadores booleanos:</a:t>
          </a:r>
          <a:r>
            <a:rPr lang="es-EC" sz="1700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Wingdings" panose="05000000000000000000" pitchFamily="2" charset="2"/>
            <a:buNone/>
          </a:pPr>
          <a:r>
            <a:rPr lang="es-EC" sz="1700" kern="1200" dirty="0"/>
            <a:t>AND, OR, NOT</a:t>
          </a:r>
        </a:p>
      </dsp:txBody>
      <dsp:txXfrm>
        <a:off x="1216824" y="1782636"/>
        <a:ext cx="2211376" cy="1326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00E1B-6299-4066-AA06-A2E184F68921}">
      <dsp:nvSpPr>
        <dsp:cNvPr id="0" name=""/>
        <dsp:cNvSpPr/>
      </dsp:nvSpPr>
      <dsp:spPr>
        <a:xfrm rot="16200000">
          <a:off x="11353" y="-9966"/>
          <a:ext cx="3584575" cy="360450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766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EC" sz="2300" b="1" kern="1200" dirty="0"/>
            <a:t>Contenido:</a:t>
          </a:r>
          <a:r>
            <a:rPr lang="es-EC" sz="2300" kern="1200" dirty="0"/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EC" sz="2300" kern="1200" dirty="0"/>
            <a:t>Combinar términos </a:t>
          </a:r>
          <a:r>
            <a:rPr lang="es-EC" sz="2300" kern="1200" dirty="0" err="1"/>
            <a:t>MeSH</a:t>
          </a:r>
          <a:r>
            <a:rPr lang="es-EC" sz="2300" kern="1200" dirty="0"/>
            <a:t> y palabras clave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es-EC" sz="2300" kern="1200" dirty="0"/>
            <a:t>Utilizar comodines (*) y truncamiento (?)</a:t>
          </a:r>
        </a:p>
      </dsp:txBody>
      <dsp:txXfrm rot="5400000">
        <a:off x="1387" y="716915"/>
        <a:ext cx="3604508" cy="2150745"/>
      </dsp:txXfrm>
    </dsp:sp>
    <dsp:sp modelId="{3E303808-AA77-45FE-BF3D-1D53C35C1CC0}">
      <dsp:nvSpPr>
        <dsp:cNvPr id="0" name=""/>
        <dsp:cNvSpPr/>
      </dsp:nvSpPr>
      <dsp:spPr>
        <a:xfrm rot="16200000">
          <a:off x="3886199" y="-9966"/>
          <a:ext cx="3584575" cy="360450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766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300" kern="1200" dirty="0"/>
            <a:t>Limitar la búsqueda por fecha, idioma y tipo de documento</a:t>
          </a:r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300" kern="1200" dirty="0"/>
        </a:p>
      </dsp:txBody>
      <dsp:txXfrm rot="5400000">
        <a:off x="3876233" y="716915"/>
        <a:ext cx="3604508" cy="2150745"/>
      </dsp:txXfrm>
    </dsp:sp>
    <dsp:sp modelId="{56613849-BE50-4511-B456-11D10B5360BB}">
      <dsp:nvSpPr>
        <dsp:cNvPr id="0" name=""/>
        <dsp:cNvSpPr/>
      </dsp:nvSpPr>
      <dsp:spPr>
        <a:xfrm rot="16200000">
          <a:off x="7761046" y="-9966"/>
          <a:ext cx="3584575" cy="360450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766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300" kern="1200" dirty="0"/>
            <a:t>Revisar las referencias de los artículos encontrados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300" kern="1200" dirty="0"/>
        </a:p>
      </dsp:txBody>
      <dsp:txXfrm rot="5400000">
        <a:off x="7751080" y="716915"/>
        <a:ext cx="3604508" cy="2150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088EAF-6ECA-4616-85EF-35AA19C641F3}" type="datetimeFigureOut">
              <a:rPr lang="en-US"/>
              <a:t>1/22/2025</a:t>
            </a:fld>
            <a:endParaRPr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9F912AB-2776-42F2-A957-313FC7EFEDB9}" type="slidenum">
              <a:r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BD2D7A-D230-4F91-BD59-0A39C2703BA8}" type="datetimeFigureOut">
              <a:rPr lang="en-US"/>
              <a:t>1/22/2025</a:t>
            </a:fld>
            <a:endParaRPr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los estilos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7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019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4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245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1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77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4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668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199CD-3E1B-4AE6-990F-76F925F5EA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78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9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>
            <a:extLst>
              <a:ext uri="{FF2B5EF4-FFF2-40B4-BE49-F238E27FC236}">
                <a16:creationId xmlns:a16="http://schemas.microsoft.com/office/drawing/2014/main" id="{579F1F0E-8DF0-62EB-B3C8-C6E1AEA0259F}"/>
              </a:ext>
            </a:extLst>
          </p:cNvPr>
          <p:cNvGrpSpPr/>
          <p:nvPr userDrawn="1"/>
        </p:nvGrpSpPr>
        <p:grpSpPr>
          <a:xfrm>
            <a:off x="455612" y="830375"/>
            <a:ext cx="11353797" cy="360893"/>
            <a:chOff x="455612" y="830374"/>
            <a:chExt cx="11353797" cy="551233"/>
          </a:xfr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16200000" scaled="1"/>
          </a:gradFill>
        </p:grpSpPr>
        <p:sp>
          <p:nvSpPr>
            <p:cNvPr id="32" name="Paralelogramo 31">
              <a:extLst>
                <a:ext uri="{FF2B5EF4-FFF2-40B4-BE49-F238E27FC236}">
                  <a16:creationId xmlns:a16="http://schemas.microsoft.com/office/drawing/2014/main" id="{24CC1C1D-653F-14A0-54A0-6492ABCC273D}"/>
                </a:ext>
              </a:extLst>
            </p:cNvPr>
            <p:cNvSpPr/>
            <p:nvPr/>
          </p:nvSpPr>
          <p:spPr>
            <a:xfrm>
              <a:off x="4556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92049B2C-54AB-505F-2572-7CD19C3D968A}"/>
                </a:ext>
              </a:extLst>
            </p:cNvPr>
            <p:cNvSpPr/>
            <p:nvPr/>
          </p:nvSpPr>
          <p:spPr>
            <a:xfrm>
              <a:off x="1191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34" name="Paralelogramo 33">
              <a:extLst>
                <a:ext uri="{FF2B5EF4-FFF2-40B4-BE49-F238E27FC236}">
                  <a16:creationId xmlns:a16="http://schemas.microsoft.com/office/drawing/2014/main" id="{E23FD261-2FDC-1CD9-A732-906B64F405AB}"/>
                </a:ext>
              </a:extLst>
            </p:cNvPr>
            <p:cNvSpPr/>
            <p:nvPr/>
          </p:nvSpPr>
          <p:spPr>
            <a:xfrm>
              <a:off x="1953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35" name="Paralelogramo 34">
              <a:extLst>
                <a:ext uri="{FF2B5EF4-FFF2-40B4-BE49-F238E27FC236}">
                  <a16:creationId xmlns:a16="http://schemas.microsoft.com/office/drawing/2014/main" id="{B90AE363-FA57-0E86-3B4F-5E0A0806185D}"/>
                </a:ext>
              </a:extLst>
            </p:cNvPr>
            <p:cNvSpPr/>
            <p:nvPr/>
          </p:nvSpPr>
          <p:spPr>
            <a:xfrm>
              <a:off x="269910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36" name="Paralelogramo 35">
              <a:extLst>
                <a:ext uri="{FF2B5EF4-FFF2-40B4-BE49-F238E27FC236}">
                  <a16:creationId xmlns:a16="http://schemas.microsoft.com/office/drawing/2014/main" id="{4137775E-DBE1-BA92-6BCD-E9944273E622}"/>
                </a:ext>
              </a:extLst>
            </p:cNvPr>
            <p:cNvSpPr/>
            <p:nvPr/>
          </p:nvSpPr>
          <p:spPr>
            <a:xfrm>
              <a:off x="3427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37" name="Paralelogramo 36">
              <a:extLst>
                <a:ext uri="{FF2B5EF4-FFF2-40B4-BE49-F238E27FC236}">
                  <a16:creationId xmlns:a16="http://schemas.microsoft.com/office/drawing/2014/main" id="{969524EC-636E-4802-109E-EE71B9D4EB96}"/>
                </a:ext>
              </a:extLst>
            </p:cNvPr>
            <p:cNvSpPr/>
            <p:nvPr/>
          </p:nvSpPr>
          <p:spPr>
            <a:xfrm>
              <a:off x="4189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38" name="Paralelogramo 37">
              <a:extLst>
                <a:ext uri="{FF2B5EF4-FFF2-40B4-BE49-F238E27FC236}">
                  <a16:creationId xmlns:a16="http://schemas.microsoft.com/office/drawing/2014/main" id="{A03E2BFD-896B-BEC0-29BD-917248BCC6E8}"/>
                </a:ext>
              </a:extLst>
            </p:cNvPr>
            <p:cNvSpPr/>
            <p:nvPr/>
          </p:nvSpPr>
          <p:spPr>
            <a:xfrm>
              <a:off x="497526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39" name="Paralelogramo 38">
              <a:extLst>
                <a:ext uri="{FF2B5EF4-FFF2-40B4-BE49-F238E27FC236}">
                  <a16:creationId xmlns:a16="http://schemas.microsoft.com/office/drawing/2014/main" id="{849527DE-31CB-858E-9758-616F93A85AE1}"/>
                </a:ext>
              </a:extLst>
            </p:cNvPr>
            <p:cNvSpPr/>
            <p:nvPr/>
          </p:nvSpPr>
          <p:spPr>
            <a:xfrm>
              <a:off x="57563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40" name="Paralelogramo 39">
              <a:extLst>
                <a:ext uri="{FF2B5EF4-FFF2-40B4-BE49-F238E27FC236}">
                  <a16:creationId xmlns:a16="http://schemas.microsoft.com/office/drawing/2014/main" id="{87C850F0-0452-2D8B-D0FC-FBB759016D05}"/>
                </a:ext>
              </a:extLst>
            </p:cNvPr>
            <p:cNvSpPr/>
            <p:nvPr/>
          </p:nvSpPr>
          <p:spPr>
            <a:xfrm>
              <a:off x="652112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41" name="Paralelogramo 40">
              <a:extLst>
                <a:ext uri="{FF2B5EF4-FFF2-40B4-BE49-F238E27FC236}">
                  <a16:creationId xmlns:a16="http://schemas.microsoft.com/office/drawing/2014/main" id="{11721AD6-6F30-0F58-A50E-32AF0FFCB1F9}"/>
                </a:ext>
              </a:extLst>
            </p:cNvPr>
            <p:cNvSpPr/>
            <p:nvPr/>
          </p:nvSpPr>
          <p:spPr>
            <a:xfrm>
              <a:off x="729455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42" name="Paralelogramo 41">
              <a:extLst>
                <a:ext uri="{FF2B5EF4-FFF2-40B4-BE49-F238E27FC236}">
                  <a16:creationId xmlns:a16="http://schemas.microsoft.com/office/drawing/2014/main" id="{31E989A6-CA34-B2A2-552B-4FF5F76F9F40}"/>
                </a:ext>
              </a:extLst>
            </p:cNvPr>
            <p:cNvSpPr/>
            <p:nvPr/>
          </p:nvSpPr>
          <p:spPr>
            <a:xfrm>
              <a:off x="807029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43" name="Paralelogramo 42">
              <a:extLst>
                <a:ext uri="{FF2B5EF4-FFF2-40B4-BE49-F238E27FC236}">
                  <a16:creationId xmlns:a16="http://schemas.microsoft.com/office/drawing/2014/main" id="{6E8597AB-CD80-E7F0-F72F-40DFF3012FC5}"/>
                </a:ext>
              </a:extLst>
            </p:cNvPr>
            <p:cNvSpPr/>
            <p:nvPr/>
          </p:nvSpPr>
          <p:spPr>
            <a:xfrm>
              <a:off x="8820828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44" name="Paralelogramo 43">
              <a:extLst>
                <a:ext uri="{FF2B5EF4-FFF2-40B4-BE49-F238E27FC236}">
                  <a16:creationId xmlns:a16="http://schemas.microsoft.com/office/drawing/2014/main" id="{B5A2B040-E43D-ED66-F37F-E956857A55FA}"/>
                </a:ext>
              </a:extLst>
            </p:cNvPr>
            <p:cNvSpPr/>
            <p:nvPr/>
          </p:nvSpPr>
          <p:spPr>
            <a:xfrm>
              <a:off x="96100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45" name="Paralelogramo 44">
              <a:extLst>
                <a:ext uri="{FF2B5EF4-FFF2-40B4-BE49-F238E27FC236}">
                  <a16:creationId xmlns:a16="http://schemas.microsoft.com/office/drawing/2014/main" id="{19B8B1CB-3502-9821-3B34-67B4601C88A7}"/>
                </a:ext>
              </a:extLst>
            </p:cNvPr>
            <p:cNvSpPr/>
            <p:nvPr/>
          </p:nvSpPr>
          <p:spPr>
            <a:xfrm>
              <a:off x="1042638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46" name="Paralelogramo 45">
              <a:extLst>
                <a:ext uri="{FF2B5EF4-FFF2-40B4-BE49-F238E27FC236}">
                  <a16:creationId xmlns:a16="http://schemas.microsoft.com/office/drawing/2014/main" id="{335C657D-422D-A995-B64D-619B6A571325}"/>
                </a:ext>
              </a:extLst>
            </p:cNvPr>
            <p:cNvSpPr/>
            <p:nvPr/>
          </p:nvSpPr>
          <p:spPr>
            <a:xfrm>
              <a:off x="111998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3821D693-8EFB-0671-CF70-84C0E591B0C4}"/>
              </a:ext>
            </a:extLst>
          </p:cNvPr>
          <p:cNvCxnSpPr/>
          <p:nvPr userDrawn="1"/>
        </p:nvCxnSpPr>
        <p:spPr>
          <a:xfrm rot="10800000">
            <a:off x="455612" y="1447799"/>
            <a:ext cx="1135379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7F43CFFE-3C15-DA64-2463-80330D89A4B9}"/>
              </a:ext>
            </a:extLst>
          </p:cNvPr>
          <p:cNvCxnSpPr/>
          <p:nvPr userDrawn="1"/>
        </p:nvCxnSpPr>
        <p:spPr>
          <a:xfrm rot="10800000">
            <a:off x="455612" y="1191269"/>
            <a:ext cx="1135379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7DBBBDCC-257F-24EC-27A6-227D4593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904" y="1984248"/>
            <a:ext cx="8001000" cy="2359152"/>
          </a:xfrm>
        </p:spPr>
        <p:txBody>
          <a:bodyPr rtlCol="0">
            <a:normAutofit/>
          </a:bodyPr>
          <a:lstStyle>
            <a:lvl1pPr algn="l">
              <a:defRPr sz="4400" spc="-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3904" y="4379976"/>
            <a:ext cx="8001000" cy="1033272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 cap="all" spc="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/>
              <a:t>Haga clic para modificar el estilo de subtítulo del patrón</a:t>
            </a:r>
            <a:endParaRPr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F4D3A5D-9665-1463-8327-4E15CDD4E786}"/>
              </a:ext>
            </a:extLst>
          </p:cNvPr>
          <p:cNvGrpSpPr/>
          <p:nvPr userDrawn="1"/>
        </p:nvGrpSpPr>
        <p:grpSpPr>
          <a:xfrm>
            <a:off x="982255" y="2281053"/>
            <a:ext cx="2286082" cy="2295894"/>
            <a:chOff x="982255" y="2281053"/>
            <a:chExt cx="2286082" cy="2295894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B5C18144-9323-970D-DF65-B42D339F5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255" y="2281053"/>
              <a:ext cx="2286082" cy="2295894"/>
            </a:xfrm>
            <a:prstGeom prst="rect">
              <a:avLst/>
            </a:prstGeom>
          </p:spPr>
        </p:pic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692D720A-50F8-524A-E72A-32B073A15EA3}"/>
                </a:ext>
              </a:extLst>
            </p:cNvPr>
            <p:cNvSpPr/>
            <p:nvPr/>
          </p:nvSpPr>
          <p:spPr>
            <a:xfrm>
              <a:off x="1793080" y="3120710"/>
              <a:ext cx="691763" cy="6917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29542C9E-426B-E68F-C132-EDEAD07A758E}"/>
              </a:ext>
            </a:extLst>
          </p:cNvPr>
          <p:cNvCxnSpPr/>
          <p:nvPr userDrawn="1"/>
        </p:nvCxnSpPr>
        <p:spPr>
          <a:xfrm rot="10800000">
            <a:off x="455611" y="831038"/>
            <a:ext cx="113537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o 49">
            <a:extLst>
              <a:ext uri="{FF2B5EF4-FFF2-40B4-BE49-F238E27FC236}">
                <a16:creationId xmlns:a16="http://schemas.microsoft.com/office/drawing/2014/main" id="{FA1E96BB-4B51-AF19-15EA-803FCE1BCA9E}"/>
              </a:ext>
            </a:extLst>
          </p:cNvPr>
          <p:cNvGrpSpPr/>
          <p:nvPr userDrawn="1"/>
        </p:nvGrpSpPr>
        <p:grpSpPr>
          <a:xfrm>
            <a:off x="455611" y="5661786"/>
            <a:ext cx="11353797" cy="360893"/>
            <a:chOff x="455612" y="830374"/>
            <a:chExt cx="11353797" cy="551233"/>
          </a:xfr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5400000" scaled="0"/>
          </a:gradFill>
        </p:grpSpPr>
        <p:sp>
          <p:nvSpPr>
            <p:cNvPr id="51" name="Paralelogramo 50">
              <a:extLst>
                <a:ext uri="{FF2B5EF4-FFF2-40B4-BE49-F238E27FC236}">
                  <a16:creationId xmlns:a16="http://schemas.microsoft.com/office/drawing/2014/main" id="{44788C66-17F7-D9FE-31CB-95EE947F964B}"/>
                </a:ext>
              </a:extLst>
            </p:cNvPr>
            <p:cNvSpPr/>
            <p:nvPr/>
          </p:nvSpPr>
          <p:spPr>
            <a:xfrm>
              <a:off x="4556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52" name="Paralelogramo 51">
              <a:extLst>
                <a:ext uri="{FF2B5EF4-FFF2-40B4-BE49-F238E27FC236}">
                  <a16:creationId xmlns:a16="http://schemas.microsoft.com/office/drawing/2014/main" id="{31B611EC-0253-A614-C481-A1FCD9B63143}"/>
                </a:ext>
              </a:extLst>
            </p:cNvPr>
            <p:cNvSpPr/>
            <p:nvPr/>
          </p:nvSpPr>
          <p:spPr>
            <a:xfrm>
              <a:off x="1191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53" name="Paralelogramo 52">
              <a:extLst>
                <a:ext uri="{FF2B5EF4-FFF2-40B4-BE49-F238E27FC236}">
                  <a16:creationId xmlns:a16="http://schemas.microsoft.com/office/drawing/2014/main" id="{03E97C15-99B2-C628-FF01-1760B604D9C8}"/>
                </a:ext>
              </a:extLst>
            </p:cNvPr>
            <p:cNvSpPr/>
            <p:nvPr/>
          </p:nvSpPr>
          <p:spPr>
            <a:xfrm>
              <a:off x="1953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54" name="Paralelogramo 53">
              <a:extLst>
                <a:ext uri="{FF2B5EF4-FFF2-40B4-BE49-F238E27FC236}">
                  <a16:creationId xmlns:a16="http://schemas.microsoft.com/office/drawing/2014/main" id="{2AEDCD07-A50E-9AD7-7C5F-E6A58BDF0E00}"/>
                </a:ext>
              </a:extLst>
            </p:cNvPr>
            <p:cNvSpPr/>
            <p:nvPr/>
          </p:nvSpPr>
          <p:spPr>
            <a:xfrm>
              <a:off x="269910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55" name="Paralelogramo 54">
              <a:extLst>
                <a:ext uri="{FF2B5EF4-FFF2-40B4-BE49-F238E27FC236}">
                  <a16:creationId xmlns:a16="http://schemas.microsoft.com/office/drawing/2014/main" id="{2E1F0CA3-2F0D-C8C9-A26C-A94E8F9D5A6B}"/>
                </a:ext>
              </a:extLst>
            </p:cNvPr>
            <p:cNvSpPr/>
            <p:nvPr/>
          </p:nvSpPr>
          <p:spPr>
            <a:xfrm>
              <a:off x="3427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56" name="Paralelogramo 55">
              <a:extLst>
                <a:ext uri="{FF2B5EF4-FFF2-40B4-BE49-F238E27FC236}">
                  <a16:creationId xmlns:a16="http://schemas.microsoft.com/office/drawing/2014/main" id="{D2E8B704-7C74-5ABD-8551-0F18687DB3AD}"/>
                </a:ext>
              </a:extLst>
            </p:cNvPr>
            <p:cNvSpPr/>
            <p:nvPr/>
          </p:nvSpPr>
          <p:spPr>
            <a:xfrm>
              <a:off x="4189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57" name="Paralelogramo 56">
              <a:extLst>
                <a:ext uri="{FF2B5EF4-FFF2-40B4-BE49-F238E27FC236}">
                  <a16:creationId xmlns:a16="http://schemas.microsoft.com/office/drawing/2014/main" id="{4DD0D25B-B68E-52C8-F485-82EFD6F534D3}"/>
                </a:ext>
              </a:extLst>
            </p:cNvPr>
            <p:cNvSpPr/>
            <p:nvPr/>
          </p:nvSpPr>
          <p:spPr>
            <a:xfrm>
              <a:off x="497526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58" name="Paralelogramo 57">
              <a:extLst>
                <a:ext uri="{FF2B5EF4-FFF2-40B4-BE49-F238E27FC236}">
                  <a16:creationId xmlns:a16="http://schemas.microsoft.com/office/drawing/2014/main" id="{C0F9169B-78AC-E723-9732-25A301F5157B}"/>
                </a:ext>
              </a:extLst>
            </p:cNvPr>
            <p:cNvSpPr/>
            <p:nvPr/>
          </p:nvSpPr>
          <p:spPr>
            <a:xfrm>
              <a:off x="57563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59" name="Paralelogramo 58">
              <a:extLst>
                <a:ext uri="{FF2B5EF4-FFF2-40B4-BE49-F238E27FC236}">
                  <a16:creationId xmlns:a16="http://schemas.microsoft.com/office/drawing/2014/main" id="{D44E897D-3BAE-3070-F317-7B7737736385}"/>
                </a:ext>
              </a:extLst>
            </p:cNvPr>
            <p:cNvSpPr/>
            <p:nvPr/>
          </p:nvSpPr>
          <p:spPr>
            <a:xfrm>
              <a:off x="652112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60" name="Paralelogramo 59">
              <a:extLst>
                <a:ext uri="{FF2B5EF4-FFF2-40B4-BE49-F238E27FC236}">
                  <a16:creationId xmlns:a16="http://schemas.microsoft.com/office/drawing/2014/main" id="{D12434D8-E614-02C4-35C5-5A8210624C5D}"/>
                </a:ext>
              </a:extLst>
            </p:cNvPr>
            <p:cNvSpPr/>
            <p:nvPr/>
          </p:nvSpPr>
          <p:spPr>
            <a:xfrm>
              <a:off x="729455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61" name="Paralelogramo 60">
              <a:extLst>
                <a:ext uri="{FF2B5EF4-FFF2-40B4-BE49-F238E27FC236}">
                  <a16:creationId xmlns:a16="http://schemas.microsoft.com/office/drawing/2014/main" id="{25D0EC30-F0CD-7028-07C6-31A0A46F5687}"/>
                </a:ext>
              </a:extLst>
            </p:cNvPr>
            <p:cNvSpPr/>
            <p:nvPr/>
          </p:nvSpPr>
          <p:spPr>
            <a:xfrm>
              <a:off x="807029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62" name="Paralelogramo 61">
              <a:extLst>
                <a:ext uri="{FF2B5EF4-FFF2-40B4-BE49-F238E27FC236}">
                  <a16:creationId xmlns:a16="http://schemas.microsoft.com/office/drawing/2014/main" id="{15C53FD7-0571-AFB4-76B8-C165647B0CF8}"/>
                </a:ext>
              </a:extLst>
            </p:cNvPr>
            <p:cNvSpPr/>
            <p:nvPr/>
          </p:nvSpPr>
          <p:spPr>
            <a:xfrm>
              <a:off x="8820828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63" name="Paralelogramo 62">
              <a:extLst>
                <a:ext uri="{FF2B5EF4-FFF2-40B4-BE49-F238E27FC236}">
                  <a16:creationId xmlns:a16="http://schemas.microsoft.com/office/drawing/2014/main" id="{F8C6A87F-6FA6-0F77-131A-0AE2A7E5FEBB}"/>
                </a:ext>
              </a:extLst>
            </p:cNvPr>
            <p:cNvSpPr/>
            <p:nvPr/>
          </p:nvSpPr>
          <p:spPr>
            <a:xfrm>
              <a:off x="96100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64" name="Paralelogramo 63">
              <a:extLst>
                <a:ext uri="{FF2B5EF4-FFF2-40B4-BE49-F238E27FC236}">
                  <a16:creationId xmlns:a16="http://schemas.microsoft.com/office/drawing/2014/main" id="{4696A920-0DEB-EB7A-DD1B-6ECABD381673}"/>
                </a:ext>
              </a:extLst>
            </p:cNvPr>
            <p:cNvSpPr/>
            <p:nvPr/>
          </p:nvSpPr>
          <p:spPr>
            <a:xfrm>
              <a:off x="1042638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65" name="Paralelogramo 64">
              <a:extLst>
                <a:ext uri="{FF2B5EF4-FFF2-40B4-BE49-F238E27FC236}">
                  <a16:creationId xmlns:a16="http://schemas.microsoft.com/office/drawing/2014/main" id="{FFD56427-82E5-DFD7-1956-AEFF3610C52D}"/>
                </a:ext>
              </a:extLst>
            </p:cNvPr>
            <p:cNvSpPr/>
            <p:nvPr/>
          </p:nvSpPr>
          <p:spPr>
            <a:xfrm>
              <a:off x="111998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965F467F-C705-E684-A579-DB2879650B17}"/>
              </a:ext>
            </a:extLst>
          </p:cNvPr>
          <p:cNvGrpSpPr/>
          <p:nvPr userDrawn="1"/>
        </p:nvGrpSpPr>
        <p:grpSpPr>
          <a:xfrm>
            <a:off x="455617" y="5410200"/>
            <a:ext cx="11353792" cy="616755"/>
            <a:chOff x="760415" y="7127111"/>
            <a:chExt cx="10286999" cy="1148707"/>
          </a:xfrm>
        </p:grpSpPr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2F18B3D9-7217-BFE4-FE9A-DEDDDB26C748}"/>
                </a:ext>
              </a:extLst>
            </p:cNvPr>
            <p:cNvCxnSpPr/>
            <p:nvPr/>
          </p:nvCxnSpPr>
          <p:spPr>
            <a:xfrm>
              <a:off x="760416" y="8275818"/>
              <a:ext cx="10286997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E675D9E7-2DF6-6560-CC21-E81551E9AB0A}"/>
                </a:ext>
              </a:extLst>
            </p:cNvPr>
            <p:cNvCxnSpPr/>
            <p:nvPr/>
          </p:nvCxnSpPr>
          <p:spPr>
            <a:xfrm>
              <a:off x="760415" y="7127111"/>
              <a:ext cx="1028699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8DDEDD67-EA3D-363D-8A40-D49E5F1B4C1C}"/>
              </a:ext>
            </a:extLst>
          </p:cNvPr>
          <p:cNvCxnSpPr/>
          <p:nvPr userDrawn="1"/>
        </p:nvCxnSpPr>
        <p:spPr>
          <a:xfrm>
            <a:off x="455617" y="5666723"/>
            <a:ext cx="113537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1C55C-9AF8-EB7E-D4A4-C30E6C6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4361688"/>
            <a:ext cx="11356848" cy="1673352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17" name="Marcador de posición de tabla 15">
            <a:extLst>
              <a:ext uri="{FF2B5EF4-FFF2-40B4-BE49-F238E27FC236}">
                <a16:creationId xmlns:a16="http://schemas.microsoft.com/office/drawing/2014/main" id="{FA33993F-8FA8-07DB-3B69-E1A22B18849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55613" y="830263"/>
            <a:ext cx="5789612" cy="3532187"/>
          </a:xfrm>
        </p:spPr>
        <p:txBody>
          <a:bodyPr rtlCol="0"/>
          <a:lstStyle/>
          <a:p>
            <a:pPr rtl="0"/>
            <a:r>
              <a:rPr lang="es-ES"/>
              <a:t>Haga clic en el icono para agregar una tabla</a:t>
            </a:r>
            <a:endParaRPr lang="en-US" dirty="0"/>
          </a:p>
        </p:txBody>
      </p:sp>
      <p:sp>
        <p:nvSpPr>
          <p:cNvPr id="12" name="Marcador de posición de contenido 40">
            <a:extLst>
              <a:ext uri="{FF2B5EF4-FFF2-40B4-BE49-F238E27FC236}">
                <a16:creationId xmlns:a16="http://schemas.microsoft.com/office/drawing/2014/main" id="{A95C8986-0A58-82D9-4156-FD62D9F187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75120" y="1225296"/>
            <a:ext cx="4645152" cy="2816352"/>
          </a:xfrm>
        </p:spPr>
        <p:txBody>
          <a:bodyPr rtlCol="0" anchor="t"/>
          <a:lstStyle>
            <a:lvl1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/>
            </a:lvl1pPr>
            <a:lvl2pPr marL="457200">
              <a:defRPr/>
            </a:lvl2pPr>
            <a:lvl3pPr marL="914400">
              <a:defRPr/>
            </a:lvl3pPr>
            <a:lvl4pPr marL="1371600">
              <a:defRPr/>
            </a:lvl4pPr>
            <a:lvl5pPr marL="1828800">
              <a:defRPr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5EEDC044-78B6-9932-0415-93ACBF9313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780965DC-0B8B-F872-935E-9D9D3721E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63E988-0054-287A-6AAE-06E21E1D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 rtl="0"/>
              <a:t>‹Nº›</a:t>
            </a:fld>
            <a:endParaRPr lang="en-U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2FFFB8A-B590-C981-BB08-04BD3554C8D7}"/>
              </a:ext>
            </a:extLst>
          </p:cNvPr>
          <p:cNvCxnSpPr>
            <a:cxnSpLocks/>
          </p:cNvCxnSpPr>
          <p:nvPr userDrawn="1"/>
        </p:nvCxnSpPr>
        <p:spPr>
          <a:xfrm>
            <a:off x="6245008" y="831037"/>
            <a:ext cx="0" cy="351236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5DF137B-3968-16D7-F0A8-AD9DD42AB975}"/>
              </a:ext>
            </a:extLst>
          </p:cNvPr>
          <p:cNvCxnSpPr>
            <a:cxnSpLocks/>
          </p:cNvCxnSpPr>
          <p:nvPr userDrawn="1"/>
        </p:nvCxnSpPr>
        <p:spPr>
          <a:xfrm>
            <a:off x="455617" y="4343400"/>
            <a:ext cx="11353787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84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 compl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02" y="831035"/>
            <a:ext cx="11353801" cy="1609344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41448"/>
            <a:ext cx="11356848" cy="3584448"/>
          </a:xfrm>
        </p:spPr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F692176E-3B49-0477-AA91-E6395EC3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831035"/>
            <a:ext cx="11353801" cy="1609344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13" name="Marcador de posición de contenido 40">
            <a:extLst>
              <a:ext uri="{FF2B5EF4-FFF2-40B4-BE49-F238E27FC236}">
                <a16:creationId xmlns:a16="http://schemas.microsoft.com/office/drawing/2014/main" id="{7C8F3378-EB27-AC31-6C44-8CB4DBF4C5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400" y="2971800"/>
            <a:ext cx="4645152" cy="2807208"/>
          </a:xfrm>
        </p:spPr>
        <p:txBody>
          <a:bodyPr rtlCol="0" anchor="t">
            <a:normAutofit/>
          </a:bodyPr>
          <a:lstStyle>
            <a:lvl1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12" name="Marcador de posición de contenido 40">
            <a:extLst>
              <a:ext uri="{FF2B5EF4-FFF2-40B4-BE49-F238E27FC236}">
                <a16:creationId xmlns:a16="http://schemas.microsoft.com/office/drawing/2014/main" id="{A95C8986-0A58-82D9-4156-FD62D9F187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84848" y="2971800"/>
            <a:ext cx="4645152" cy="2807208"/>
          </a:xfrm>
        </p:spPr>
        <p:txBody>
          <a:bodyPr rtlCol="0" anchor="t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5EEDC044-78B6-9932-0415-93ACBF9313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780965DC-0B8B-F872-935E-9D9D3721E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63E988-0054-287A-6AAE-06E21E1D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 rtl="0"/>
              <a:t>‹Nº›</a:t>
            </a:fld>
            <a:endParaRPr lang="en-US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6536B7D-E277-C256-5856-F8E6C59FC5E1}"/>
              </a:ext>
            </a:extLst>
          </p:cNvPr>
          <p:cNvCxnSpPr>
            <a:cxnSpLocks/>
          </p:cNvCxnSpPr>
          <p:nvPr userDrawn="1"/>
        </p:nvCxnSpPr>
        <p:spPr>
          <a:xfrm>
            <a:off x="455617" y="2438400"/>
            <a:ext cx="1135377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D52B67A-2B44-F4A3-3DE0-514550897E7D}"/>
              </a:ext>
            </a:extLst>
          </p:cNvPr>
          <p:cNvCxnSpPr>
            <a:cxnSpLocks/>
          </p:cNvCxnSpPr>
          <p:nvPr userDrawn="1"/>
        </p:nvCxnSpPr>
        <p:spPr>
          <a:xfrm>
            <a:off x="6254104" y="2438400"/>
            <a:ext cx="0" cy="358788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1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20A84-9C58-F896-0FB0-49EBCE30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1197864"/>
            <a:ext cx="11353801" cy="2395728"/>
          </a:xfrm>
        </p:spPr>
        <p:txBody>
          <a:bodyPr rtlCol="0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42" name="Subtítulo 2">
            <a:extLst>
              <a:ext uri="{FF2B5EF4-FFF2-40B4-BE49-F238E27FC236}">
                <a16:creationId xmlns:a16="http://schemas.microsoft.com/office/drawing/2014/main" id="{478C78A5-5D77-F57C-D5EA-9FED831F9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94176"/>
            <a:ext cx="11356848" cy="1975104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b="1" cap="all" spc="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/>
              <a:t>Haga clic para modificar el estilo de subtítulo del patrón</a:t>
            </a:r>
            <a:endParaRPr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9272CF2-D7FA-D7DE-67B8-A8E6C0C3987C}"/>
              </a:ext>
            </a:extLst>
          </p:cNvPr>
          <p:cNvGrpSpPr/>
          <p:nvPr userDrawn="1"/>
        </p:nvGrpSpPr>
        <p:grpSpPr>
          <a:xfrm>
            <a:off x="455612" y="830375"/>
            <a:ext cx="11353797" cy="360893"/>
            <a:chOff x="455612" y="830374"/>
            <a:chExt cx="11353797" cy="551233"/>
          </a:xfr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16200000" scaled="1"/>
          </a:gradFill>
        </p:grpSpPr>
        <p:sp>
          <p:nvSpPr>
            <p:cNvPr id="7" name="Paralelogramo 6">
              <a:extLst>
                <a:ext uri="{FF2B5EF4-FFF2-40B4-BE49-F238E27FC236}">
                  <a16:creationId xmlns:a16="http://schemas.microsoft.com/office/drawing/2014/main" id="{88716FC7-1AD2-45FF-0DA3-7A1BFB1B2E07}"/>
                </a:ext>
              </a:extLst>
            </p:cNvPr>
            <p:cNvSpPr/>
            <p:nvPr/>
          </p:nvSpPr>
          <p:spPr>
            <a:xfrm>
              <a:off x="4556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49BB50BB-555B-D492-C307-C81262E21B59}"/>
                </a:ext>
              </a:extLst>
            </p:cNvPr>
            <p:cNvSpPr/>
            <p:nvPr/>
          </p:nvSpPr>
          <p:spPr>
            <a:xfrm>
              <a:off x="1191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id="{38408CA3-CC0E-EC5C-062F-934E485268DB}"/>
                </a:ext>
              </a:extLst>
            </p:cNvPr>
            <p:cNvSpPr/>
            <p:nvPr/>
          </p:nvSpPr>
          <p:spPr>
            <a:xfrm>
              <a:off x="1953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6AE5ED21-EB43-A35B-E75A-451CB583EBA9}"/>
                </a:ext>
              </a:extLst>
            </p:cNvPr>
            <p:cNvSpPr/>
            <p:nvPr/>
          </p:nvSpPr>
          <p:spPr>
            <a:xfrm>
              <a:off x="269910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" name="Paralelogramo 10">
              <a:extLst>
                <a:ext uri="{FF2B5EF4-FFF2-40B4-BE49-F238E27FC236}">
                  <a16:creationId xmlns:a16="http://schemas.microsoft.com/office/drawing/2014/main" id="{BB385C5A-30D8-0BA8-828B-AB63969F183C}"/>
                </a:ext>
              </a:extLst>
            </p:cNvPr>
            <p:cNvSpPr/>
            <p:nvPr/>
          </p:nvSpPr>
          <p:spPr>
            <a:xfrm>
              <a:off x="3427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Paralelogramo 11">
              <a:extLst>
                <a:ext uri="{FF2B5EF4-FFF2-40B4-BE49-F238E27FC236}">
                  <a16:creationId xmlns:a16="http://schemas.microsoft.com/office/drawing/2014/main" id="{B64D7533-0D81-28B1-5BCE-B377A69CCB70}"/>
                </a:ext>
              </a:extLst>
            </p:cNvPr>
            <p:cNvSpPr/>
            <p:nvPr/>
          </p:nvSpPr>
          <p:spPr>
            <a:xfrm>
              <a:off x="4189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Paralelogramo 12">
              <a:extLst>
                <a:ext uri="{FF2B5EF4-FFF2-40B4-BE49-F238E27FC236}">
                  <a16:creationId xmlns:a16="http://schemas.microsoft.com/office/drawing/2014/main" id="{F999CAC2-3805-7790-0D5B-1C0C560FC393}"/>
                </a:ext>
              </a:extLst>
            </p:cNvPr>
            <p:cNvSpPr/>
            <p:nvPr/>
          </p:nvSpPr>
          <p:spPr>
            <a:xfrm>
              <a:off x="497526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Paralelogramo 13">
              <a:extLst>
                <a:ext uri="{FF2B5EF4-FFF2-40B4-BE49-F238E27FC236}">
                  <a16:creationId xmlns:a16="http://schemas.microsoft.com/office/drawing/2014/main" id="{C5745A4C-04EE-2733-6012-D36B5BBBF398}"/>
                </a:ext>
              </a:extLst>
            </p:cNvPr>
            <p:cNvSpPr/>
            <p:nvPr/>
          </p:nvSpPr>
          <p:spPr>
            <a:xfrm>
              <a:off x="57563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Paralelogramo 14">
              <a:extLst>
                <a:ext uri="{FF2B5EF4-FFF2-40B4-BE49-F238E27FC236}">
                  <a16:creationId xmlns:a16="http://schemas.microsoft.com/office/drawing/2014/main" id="{AC857CED-E2E1-89D2-A39D-654ACE08A93B}"/>
                </a:ext>
              </a:extLst>
            </p:cNvPr>
            <p:cNvSpPr/>
            <p:nvPr/>
          </p:nvSpPr>
          <p:spPr>
            <a:xfrm>
              <a:off x="652112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" name="Paralelogramo 15">
              <a:extLst>
                <a:ext uri="{FF2B5EF4-FFF2-40B4-BE49-F238E27FC236}">
                  <a16:creationId xmlns:a16="http://schemas.microsoft.com/office/drawing/2014/main" id="{39393802-381E-135F-4932-F69B44996A89}"/>
                </a:ext>
              </a:extLst>
            </p:cNvPr>
            <p:cNvSpPr/>
            <p:nvPr/>
          </p:nvSpPr>
          <p:spPr>
            <a:xfrm>
              <a:off x="729455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" name="Paralelogramo 16">
              <a:extLst>
                <a:ext uri="{FF2B5EF4-FFF2-40B4-BE49-F238E27FC236}">
                  <a16:creationId xmlns:a16="http://schemas.microsoft.com/office/drawing/2014/main" id="{B4B70FE7-D13E-6BF8-0263-5DC35765D060}"/>
                </a:ext>
              </a:extLst>
            </p:cNvPr>
            <p:cNvSpPr/>
            <p:nvPr/>
          </p:nvSpPr>
          <p:spPr>
            <a:xfrm>
              <a:off x="807029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" name="Paralelogramo 17">
              <a:extLst>
                <a:ext uri="{FF2B5EF4-FFF2-40B4-BE49-F238E27FC236}">
                  <a16:creationId xmlns:a16="http://schemas.microsoft.com/office/drawing/2014/main" id="{42E69ACE-9D4F-1BC1-3813-E4A8B8D3DC28}"/>
                </a:ext>
              </a:extLst>
            </p:cNvPr>
            <p:cNvSpPr/>
            <p:nvPr/>
          </p:nvSpPr>
          <p:spPr>
            <a:xfrm>
              <a:off x="8820828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:a16="http://schemas.microsoft.com/office/drawing/2014/main" id="{F56F1340-0F67-BC41-CE24-7A6D858FB09F}"/>
                </a:ext>
              </a:extLst>
            </p:cNvPr>
            <p:cNvSpPr/>
            <p:nvPr/>
          </p:nvSpPr>
          <p:spPr>
            <a:xfrm>
              <a:off x="96100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:a16="http://schemas.microsoft.com/office/drawing/2014/main" id="{F982964F-E8E0-48A7-63EE-30E110ED9895}"/>
                </a:ext>
              </a:extLst>
            </p:cNvPr>
            <p:cNvSpPr/>
            <p:nvPr/>
          </p:nvSpPr>
          <p:spPr>
            <a:xfrm>
              <a:off x="1042638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1" name="Paralelogramo 20">
              <a:extLst>
                <a:ext uri="{FF2B5EF4-FFF2-40B4-BE49-F238E27FC236}">
                  <a16:creationId xmlns:a16="http://schemas.microsoft.com/office/drawing/2014/main" id="{39F1912B-FF96-9C65-85DE-F7EFD9DF13EB}"/>
                </a:ext>
              </a:extLst>
            </p:cNvPr>
            <p:cNvSpPr/>
            <p:nvPr/>
          </p:nvSpPr>
          <p:spPr>
            <a:xfrm>
              <a:off x="111998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2868CC7A-81EA-FE94-C301-81556552A481}"/>
              </a:ext>
            </a:extLst>
          </p:cNvPr>
          <p:cNvCxnSpPr/>
          <p:nvPr userDrawn="1"/>
        </p:nvCxnSpPr>
        <p:spPr>
          <a:xfrm rot="10800000">
            <a:off x="455612" y="1191269"/>
            <a:ext cx="1135379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A18EC814-52EA-642A-75CD-07481ECF4273}"/>
              </a:ext>
            </a:extLst>
          </p:cNvPr>
          <p:cNvCxnSpPr/>
          <p:nvPr userDrawn="1"/>
        </p:nvCxnSpPr>
        <p:spPr>
          <a:xfrm rot="10800000">
            <a:off x="455611" y="831038"/>
            <a:ext cx="1135379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FDA2521-B0F3-5A0E-9428-0B165F691501}"/>
              </a:ext>
            </a:extLst>
          </p:cNvPr>
          <p:cNvGrpSpPr/>
          <p:nvPr userDrawn="1"/>
        </p:nvGrpSpPr>
        <p:grpSpPr>
          <a:xfrm>
            <a:off x="455595" y="5663122"/>
            <a:ext cx="11353797" cy="360893"/>
            <a:chOff x="455612" y="830374"/>
            <a:chExt cx="11353797" cy="551233"/>
          </a:xfr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16200000" scaled="1"/>
          </a:gradFill>
        </p:grpSpPr>
        <p:sp>
          <p:nvSpPr>
            <p:cNvPr id="25" name="Paralelogramo 24">
              <a:extLst>
                <a:ext uri="{FF2B5EF4-FFF2-40B4-BE49-F238E27FC236}">
                  <a16:creationId xmlns:a16="http://schemas.microsoft.com/office/drawing/2014/main" id="{FDA5A1D4-EBE7-9453-19D8-B316FAC99927}"/>
                </a:ext>
              </a:extLst>
            </p:cNvPr>
            <p:cNvSpPr/>
            <p:nvPr/>
          </p:nvSpPr>
          <p:spPr>
            <a:xfrm>
              <a:off x="4556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71E21317-0ADC-6BF8-DFD8-DA8C9E0F0646}"/>
                </a:ext>
              </a:extLst>
            </p:cNvPr>
            <p:cNvSpPr/>
            <p:nvPr/>
          </p:nvSpPr>
          <p:spPr>
            <a:xfrm>
              <a:off x="1191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7" name="Paralelogramo 26">
              <a:extLst>
                <a:ext uri="{FF2B5EF4-FFF2-40B4-BE49-F238E27FC236}">
                  <a16:creationId xmlns:a16="http://schemas.microsoft.com/office/drawing/2014/main" id="{1CEFF694-4FBF-F6A5-750F-30AACB3C2EB9}"/>
                </a:ext>
              </a:extLst>
            </p:cNvPr>
            <p:cNvSpPr/>
            <p:nvPr/>
          </p:nvSpPr>
          <p:spPr>
            <a:xfrm>
              <a:off x="1953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Paralelogramo 27">
              <a:extLst>
                <a:ext uri="{FF2B5EF4-FFF2-40B4-BE49-F238E27FC236}">
                  <a16:creationId xmlns:a16="http://schemas.microsoft.com/office/drawing/2014/main" id="{75F19B0A-2C90-24E0-A63C-B8B841B832BF}"/>
                </a:ext>
              </a:extLst>
            </p:cNvPr>
            <p:cNvSpPr/>
            <p:nvPr/>
          </p:nvSpPr>
          <p:spPr>
            <a:xfrm>
              <a:off x="269910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9" name="Paralelogramo 28">
              <a:extLst>
                <a:ext uri="{FF2B5EF4-FFF2-40B4-BE49-F238E27FC236}">
                  <a16:creationId xmlns:a16="http://schemas.microsoft.com/office/drawing/2014/main" id="{B2554279-F72C-5046-9E50-62272505D46D}"/>
                </a:ext>
              </a:extLst>
            </p:cNvPr>
            <p:cNvSpPr/>
            <p:nvPr/>
          </p:nvSpPr>
          <p:spPr>
            <a:xfrm>
              <a:off x="3427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E736FAE4-B9C8-1879-59A5-D9764E11486C}"/>
                </a:ext>
              </a:extLst>
            </p:cNvPr>
            <p:cNvSpPr/>
            <p:nvPr/>
          </p:nvSpPr>
          <p:spPr>
            <a:xfrm>
              <a:off x="4189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Paralelogramo 30">
              <a:extLst>
                <a:ext uri="{FF2B5EF4-FFF2-40B4-BE49-F238E27FC236}">
                  <a16:creationId xmlns:a16="http://schemas.microsoft.com/office/drawing/2014/main" id="{77BA47AA-B3DD-48A7-19BD-E8255F9B069A}"/>
                </a:ext>
              </a:extLst>
            </p:cNvPr>
            <p:cNvSpPr/>
            <p:nvPr/>
          </p:nvSpPr>
          <p:spPr>
            <a:xfrm>
              <a:off x="497526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2" name="Paralelogramo 31">
              <a:extLst>
                <a:ext uri="{FF2B5EF4-FFF2-40B4-BE49-F238E27FC236}">
                  <a16:creationId xmlns:a16="http://schemas.microsoft.com/office/drawing/2014/main" id="{88FC8D71-7679-D51D-AA45-16338DBF0DA2}"/>
                </a:ext>
              </a:extLst>
            </p:cNvPr>
            <p:cNvSpPr/>
            <p:nvPr/>
          </p:nvSpPr>
          <p:spPr>
            <a:xfrm>
              <a:off x="57563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33BC4D85-8499-C4DE-84DC-80193602AB2A}"/>
                </a:ext>
              </a:extLst>
            </p:cNvPr>
            <p:cNvSpPr/>
            <p:nvPr/>
          </p:nvSpPr>
          <p:spPr>
            <a:xfrm>
              <a:off x="652112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4" name="Paralelogramo 33">
              <a:extLst>
                <a:ext uri="{FF2B5EF4-FFF2-40B4-BE49-F238E27FC236}">
                  <a16:creationId xmlns:a16="http://schemas.microsoft.com/office/drawing/2014/main" id="{95C1B48A-2A95-F0D4-AC65-178A56B43F86}"/>
                </a:ext>
              </a:extLst>
            </p:cNvPr>
            <p:cNvSpPr/>
            <p:nvPr/>
          </p:nvSpPr>
          <p:spPr>
            <a:xfrm>
              <a:off x="729455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Paralelogramo 34">
              <a:extLst>
                <a:ext uri="{FF2B5EF4-FFF2-40B4-BE49-F238E27FC236}">
                  <a16:creationId xmlns:a16="http://schemas.microsoft.com/office/drawing/2014/main" id="{8D2245DE-C317-FF60-ABBF-D0CFE4A503FF}"/>
                </a:ext>
              </a:extLst>
            </p:cNvPr>
            <p:cNvSpPr/>
            <p:nvPr/>
          </p:nvSpPr>
          <p:spPr>
            <a:xfrm>
              <a:off x="807029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6" name="Paralelogramo 35">
              <a:extLst>
                <a:ext uri="{FF2B5EF4-FFF2-40B4-BE49-F238E27FC236}">
                  <a16:creationId xmlns:a16="http://schemas.microsoft.com/office/drawing/2014/main" id="{460B9A58-26A4-E15F-753D-DA3847B46512}"/>
                </a:ext>
              </a:extLst>
            </p:cNvPr>
            <p:cNvSpPr/>
            <p:nvPr/>
          </p:nvSpPr>
          <p:spPr>
            <a:xfrm>
              <a:off x="8820828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7" name="Paralelogramo 36">
              <a:extLst>
                <a:ext uri="{FF2B5EF4-FFF2-40B4-BE49-F238E27FC236}">
                  <a16:creationId xmlns:a16="http://schemas.microsoft.com/office/drawing/2014/main" id="{B965DC43-1BBE-B7DA-93C1-F920AB125B24}"/>
                </a:ext>
              </a:extLst>
            </p:cNvPr>
            <p:cNvSpPr/>
            <p:nvPr/>
          </p:nvSpPr>
          <p:spPr>
            <a:xfrm>
              <a:off x="96100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8" name="Paralelogramo 37">
              <a:extLst>
                <a:ext uri="{FF2B5EF4-FFF2-40B4-BE49-F238E27FC236}">
                  <a16:creationId xmlns:a16="http://schemas.microsoft.com/office/drawing/2014/main" id="{B2B05D8B-37A7-2CDF-5C37-B108920566C8}"/>
                </a:ext>
              </a:extLst>
            </p:cNvPr>
            <p:cNvSpPr/>
            <p:nvPr/>
          </p:nvSpPr>
          <p:spPr>
            <a:xfrm>
              <a:off x="1042638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9" name="Paralelogramo 38">
              <a:extLst>
                <a:ext uri="{FF2B5EF4-FFF2-40B4-BE49-F238E27FC236}">
                  <a16:creationId xmlns:a16="http://schemas.microsoft.com/office/drawing/2014/main" id="{0BA82473-BACD-58B4-E315-83013BECB612}"/>
                </a:ext>
              </a:extLst>
            </p:cNvPr>
            <p:cNvSpPr/>
            <p:nvPr/>
          </p:nvSpPr>
          <p:spPr>
            <a:xfrm>
              <a:off x="111998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FAF3E19B-FA9C-5C38-6BCD-CE9C1DB196D3}"/>
              </a:ext>
            </a:extLst>
          </p:cNvPr>
          <p:cNvCxnSpPr/>
          <p:nvPr userDrawn="1"/>
        </p:nvCxnSpPr>
        <p:spPr>
          <a:xfrm>
            <a:off x="455617" y="5666723"/>
            <a:ext cx="113537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AB6CEBD1-73E3-AFFD-B18B-C563A5DDFBAB}"/>
              </a:ext>
            </a:extLst>
          </p:cNvPr>
          <p:cNvCxnSpPr/>
          <p:nvPr userDrawn="1"/>
        </p:nvCxnSpPr>
        <p:spPr>
          <a:xfrm>
            <a:off x="455618" y="6026955"/>
            <a:ext cx="1135379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9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E7153E3-4FAF-5038-3E06-59C31F3C1FB3}"/>
              </a:ext>
            </a:extLst>
          </p:cNvPr>
          <p:cNvGrpSpPr/>
          <p:nvPr userDrawn="1"/>
        </p:nvGrpSpPr>
        <p:grpSpPr>
          <a:xfrm>
            <a:off x="456096" y="825273"/>
            <a:ext cx="5812452" cy="1469999"/>
            <a:chOff x="457033" y="830370"/>
            <a:chExt cx="5812452" cy="2065186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47E83417-C739-7E6A-1A1E-66C3A939437F}"/>
                </a:ext>
              </a:extLst>
            </p:cNvPr>
            <p:cNvGrpSpPr/>
            <p:nvPr/>
          </p:nvGrpSpPr>
          <p:grpSpPr>
            <a:xfrm>
              <a:off x="457033" y="830370"/>
              <a:ext cx="5812452" cy="2065186"/>
              <a:chOff x="8710542" y="4028386"/>
              <a:chExt cx="5280721" cy="1876260"/>
            </a:xfrm>
          </p:grpSpPr>
          <p:sp>
            <p:nvSpPr>
              <p:cNvPr id="11" name="Paralelogramo 10">
                <a:extLst>
                  <a:ext uri="{FF2B5EF4-FFF2-40B4-BE49-F238E27FC236}">
                    <a16:creationId xmlns:a16="http://schemas.microsoft.com/office/drawing/2014/main" id="{9506D605-7BD2-DBFC-DB13-E043D25FFA58}"/>
                  </a:ext>
                </a:extLst>
              </p:cNvPr>
              <p:cNvSpPr/>
              <p:nvPr/>
            </p:nvSpPr>
            <p:spPr>
              <a:xfrm>
                <a:off x="8710542" y="4045440"/>
                <a:ext cx="1522674" cy="1821960"/>
              </a:xfrm>
              <a:prstGeom prst="parallelogram">
                <a:avLst>
                  <a:gd name="adj" fmla="val 77188"/>
                </a:avLst>
              </a:prstGeom>
              <a:gradFill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  <a:lumOff val="1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grpSp>
            <p:nvGrpSpPr>
              <p:cNvPr id="12" name="Grupo 11">
                <a:extLst>
                  <a:ext uri="{FF2B5EF4-FFF2-40B4-BE49-F238E27FC236}">
                    <a16:creationId xmlns:a16="http://schemas.microsoft.com/office/drawing/2014/main" id="{1257EFF3-5056-A157-A797-3494AFA4704F}"/>
                  </a:ext>
                </a:extLst>
              </p:cNvPr>
              <p:cNvGrpSpPr/>
              <p:nvPr/>
            </p:nvGrpSpPr>
            <p:grpSpPr>
              <a:xfrm>
                <a:off x="8720638" y="4038595"/>
                <a:ext cx="753919" cy="1414370"/>
                <a:chOff x="8720635" y="4038595"/>
                <a:chExt cx="794638" cy="1490760"/>
              </a:xfrm>
            </p:grpSpPr>
            <p:sp>
              <p:nvSpPr>
                <p:cNvPr id="18" name="Triángulo isósceles 42">
                  <a:extLst>
                    <a:ext uri="{FF2B5EF4-FFF2-40B4-BE49-F238E27FC236}">
                      <a16:creationId xmlns:a16="http://schemas.microsoft.com/office/drawing/2014/main" id="{7A4C9B86-B935-82A0-D658-EBB7D17E7381}"/>
                    </a:ext>
                  </a:extLst>
                </p:cNvPr>
                <p:cNvSpPr/>
                <p:nvPr/>
              </p:nvSpPr>
              <p:spPr>
                <a:xfrm rot="10800000">
                  <a:off x="8720635" y="4038595"/>
                  <a:ext cx="794638" cy="1490760"/>
                </a:xfrm>
                <a:prstGeom prst="triangle">
                  <a:avLst>
                    <a:gd name="adj" fmla="val 100000"/>
                  </a:avLst>
                </a:prstGeom>
                <a:gradFill>
                  <a:gsLst>
                    <a:gs pos="0">
                      <a:schemeClr val="bg2"/>
                    </a:gs>
                    <a:gs pos="100000">
                      <a:schemeClr val="bg2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19" name="Triángulo isósceles 43">
                  <a:extLst>
                    <a:ext uri="{FF2B5EF4-FFF2-40B4-BE49-F238E27FC236}">
                      <a16:creationId xmlns:a16="http://schemas.microsoft.com/office/drawing/2014/main" id="{3AF50299-1EA6-1864-EDAC-C3E6877A47C9}"/>
                    </a:ext>
                  </a:extLst>
                </p:cNvPr>
                <p:cNvSpPr/>
                <p:nvPr/>
              </p:nvSpPr>
              <p:spPr>
                <a:xfrm rot="10800000">
                  <a:off x="8728687" y="4045437"/>
                  <a:ext cx="298605" cy="494958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</p:grpSp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04CF649A-DFC6-1BF8-0270-752AAA9CEDD6}"/>
                  </a:ext>
                </a:extLst>
              </p:cNvPr>
              <p:cNvSpPr/>
              <p:nvPr/>
            </p:nvSpPr>
            <p:spPr>
              <a:xfrm>
                <a:off x="9439065" y="4028386"/>
                <a:ext cx="1522674" cy="1832173"/>
              </a:xfrm>
              <a:prstGeom prst="parallelogram">
                <a:avLst>
                  <a:gd name="adj" fmla="val 77188"/>
                </a:avLst>
              </a:prstGeom>
              <a:gradFill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  <a:lumOff val="1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14" name="Paralelogramo 13">
                <a:extLst>
                  <a:ext uri="{FF2B5EF4-FFF2-40B4-BE49-F238E27FC236}">
                    <a16:creationId xmlns:a16="http://schemas.microsoft.com/office/drawing/2014/main" id="{90108786-C7D0-954D-E8A3-AF7C673DEFA1}"/>
                  </a:ext>
                </a:extLst>
              </p:cNvPr>
              <p:cNvSpPr/>
              <p:nvPr/>
            </p:nvSpPr>
            <p:spPr>
              <a:xfrm>
                <a:off x="10161561" y="4045440"/>
                <a:ext cx="1522674" cy="1821960"/>
              </a:xfrm>
              <a:prstGeom prst="parallelogram">
                <a:avLst>
                  <a:gd name="adj" fmla="val 77188"/>
                </a:avLst>
              </a:prstGeom>
              <a:gradFill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  <a:lumOff val="1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0C3DC63D-6304-DCBF-34B3-0EBBEC1F9065}"/>
                  </a:ext>
                </a:extLst>
              </p:cNvPr>
              <p:cNvGrpSpPr/>
              <p:nvPr/>
            </p:nvGrpSpPr>
            <p:grpSpPr>
              <a:xfrm>
                <a:off x="13172716" y="4417422"/>
                <a:ext cx="818547" cy="1487224"/>
                <a:chOff x="13190867" y="4398032"/>
                <a:chExt cx="829443" cy="1507020"/>
              </a:xfrm>
            </p:grpSpPr>
            <p:sp>
              <p:nvSpPr>
                <p:cNvPr id="16" name="Triángulo isósceles 40">
                  <a:extLst>
                    <a:ext uri="{FF2B5EF4-FFF2-40B4-BE49-F238E27FC236}">
                      <a16:creationId xmlns:a16="http://schemas.microsoft.com/office/drawing/2014/main" id="{6B52CBF4-8599-BFF2-4482-EEE46A5F9AF4}"/>
                    </a:ext>
                  </a:extLst>
                </p:cNvPr>
                <p:cNvSpPr/>
                <p:nvPr/>
              </p:nvSpPr>
              <p:spPr>
                <a:xfrm>
                  <a:off x="13190867" y="4398032"/>
                  <a:ext cx="829442" cy="1469372"/>
                </a:xfrm>
                <a:prstGeom prst="triangle">
                  <a:avLst>
                    <a:gd name="adj" fmla="val 98888"/>
                  </a:avLst>
                </a:prstGeom>
                <a:gradFill>
                  <a:gsLst>
                    <a:gs pos="0">
                      <a:schemeClr val="bg2"/>
                    </a:gs>
                    <a:gs pos="100000">
                      <a:schemeClr val="bg2">
                        <a:lumMod val="90000"/>
                        <a:lumOff val="1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17" name="Triángulo isósceles 41">
                  <a:extLst>
                    <a:ext uri="{FF2B5EF4-FFF2-40B4-BE49-F238E27FC236}">
                      <a16:creationId xmlns:a16="http://schemas.microsoft.com/office/drawing/2014/main" id="{042C9065-C8B2-7FDF-02E8-2C9F4269F51F}"/>
                    </a:ext>
                  </a:extLst>
                </p:cNvPr>
                <p:cNvSpPr/>
                <p:nvPr/>
              </p:nvSpPr>
              <p:spPr>
                <a:xfrm>
                  <a:off x="13649993" y="5186464"/>
                  <a:ext cx="370317" cy="718588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</p:grpSp>
        </p:grp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7A190318-A06B-CC6B-18D2-C2B0A8150403}"/>
                </a:ext>
              </a:extLst>
            </p:cNvPr>
            <p:cNvSpPr/>
            <p:nvPr/>
          </p:nvSpPr>
          <p:spPr>
            <a:xfrm>
              <a:off x="2889209" y="849143"/>
              <a:ext cx="1675997" cy="2005419"/>
            </a:xfrm>
            <a:prstGeom prst="parallelogram">
              <a:avLst>
                <a:gd name="adj" fmla="val 77188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id="{FEEE936E-06C8-2235-5084-73FE99F4D1CA}"/>
                </a:ext>
              </a:extLst>
            </p:cNvPr>
            <p:cNvSpPr/>
            <p:nvPr/>
          </p:nvSpPr>
          <p:spPr>
            <a:xfrm>
              <a:off x="3720709" y="849143"/>
              <a:ext cx="1675997" cy="2005419"/>
            </a:xfrm>
            <a:prstGeom prst="parallelogram">
              <a:avLst>
                <a:gd name="adj" fmla="val 77188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F084BE1D-78B4-6DAB-93E4-251AC62C1350}"/>
                </a:ext>
              </a:extLst>
            </p:cNvPr>
            <p:cNvSpPr/>
            <p:nvPr/>
          </p:nvSpPr>
          <p:spPr>
            <a:xfrm>
              <a:off x="4550954" y="849143"/>
              <a:ext cx="1675997" cy="2005419"/>
            </a:xfrm>
            <a:prstGeom prst="parallelogram">
              <a:avLst>
                <a:gd name="adj" fmla="val 77188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EA096FF-DA4D-A343-D4C0-23DE487905E1}"/>
              </a:ext>
            </a:extLst>
          </p:cNvPr>
          <p:cNvGrpSpPr/>
          <p:nvPr userDrawn="1"/>
        </p:nvGrpSpPr>
        <p:grpSpPr>
          <a:xfrm>
            <a:off x="455611" y="4572000"/>
            <a:ext cx="5812452" cy="1469999"/>
            <a:chOff x="457033" y="830370"/>
            <a:chExt cx="5812452" cy="2065186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498E795A-DDAB-7E87-CB74-F3C9400DAA07}"/>
                </a:ext>
              </a:extLst>
            </p:cNvPr>
            <p:cNvGrpSpPr/>
            <p:nvPr/>
          </p:nvGrpSpPr>
          <p:grpSpPr>
            <a:xfrm>
              <a:off x="457033" y="830370"/>
              <a:ext cx="5812452" cy="2065186"/>
              <a:chOff x="8710542" y="4028386"/>
              <a:chExt cx="5280721" cy="1876260"/>
            </a:xfrm>
          </p:grpSpPr>
          <p:sp>
            <p:nvSpPr>
              <p:cNvPr id="25" name="Paralelogramo 24">
                <a:extLst>
                  <a:ext uri="{FF2B5EF4-FFF2-40B4-BE49-F238E27FC236}">
                    <a16:creationId xmlns:a16="http://schemas.microsoft.com/office/drawing/2014/main" id="{2842CD96-6F19-C2E7-DB53-F591695BFBFD}"/>
                  </a:ext>
                </a:extLst>
              </p:cNvPr>
              <p:cNvSpPr/>
              <p:nvPr/>
            </p:nvSpPr>
            <p:spPr>
              <a:xfrm>
                <a:off x="8710542" y="4045440"/>
                <a:ext cx="1522674" cy="1821960"/>
              </a:xfrm>
              <a:prstGeom prst="parallelogram">
                <a:avLst>
                  <a:gd name="adj" fmla="val 77188"/>
                </a:avLst>
              </a:prstGeom>
              <a:gradFill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  <a:lumOff val="1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id="{168D220F-2EBD-A806-C9C2-3C1B91FB55A9}"/>
                  </a:ext>
                </a:extLst>
              </p:cNvPr>
              <p:cNvGrpSpPr/>
              <p:nvPr/>
            </p:nvGrpSpPr>
            <p:grpSpPr>
              <a:xfrm>
                <a:off x="8720638" y="4038595"/>
                <a:ext cx="753919" cy="1414370"/>
                <a:chOff x="8720635" y="4038595"/>
                <a:chExt cx="794638" cy="1490760"/>
              </a:xfrm>
            </p:grpSpPr>
            <p:sp>
              <p:nvSpPr>
                <p:cNvPr id="32" name="Triángulo isósceles 42">
                  <a:extLst>
                    <a:ext uri="{FF2B5EF4-FFF2-40B4-BE49-F238E27FC236}">
                      <a16:creationId xmlns:a16="http://schemas.microsoft.com/office/drawing/2014/main" id="{BB1DE0C2-5412-A76E-69E1-3A57548DA2C0}"/>
                    </a:ext>
                  </a:extLst>
                </p:cNvPr>
                <p:cNvSpPr/>
                <p:nvPr/>
              </p:nvSpPr>
              <p:spPr>
                <a:xfrm rot="10800000">
                  <a:off x="8720635" y="4038595"/>
                  <a:ext cx="794638" cy="1490760"/>
                </a:xfrm>
                <a:prstGeom prst="triangle">
                  <a:avLst>
                    <a:gd name="adj" fmla="val 100000"/>
                  </a:avLst>
                </a:prstGeom>
                <a:gradFill>
                  <a:gsLst>
                    <a:gs pos="0">
                      <a:schemeClr val="bg2"/>
                    </a:gs>
                    <a:gs pos="100000">
                      <a:schemeClr val="bg2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33" name="Triángulo isósceles 43">
                  <a:extLst>
                    <a:ext uri="{FF2B5EF4-FFF2-40B4-BE49-F238E27FC236}">
                      <a16:creationId xmlns:a16="http://schemas.microsoft.com/office/drawing/2014/main" id="{3D50BC3F-930B-FB72-0B5F-CEEFA2FA8FA0}"/>
                    </a:ext>
                  </a:extLst>
                </p:cNvPr>
                <p:cNvSpPr/>
                <p:nvPr/>
              </p:nvSpPr>
              <p:spPr>
                <a:xfrm rot="10800000">
                  <a:off x="8728687" y="4045437"/>
                  <a:ext cx="298605" cy="494958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</p:grpSp>
          <p:sp>
            <p:nvSpPr>
              <p:cNvPr id="27" name="Paralelogramo 26">
                <a:extLst>
                  <a:ext uri="{FF2B5EF4-FFF2-40B4-BE49-F238E27FC236}">
                    <a16:creationId xmlns:a16="http://schemas.microsoft.com/office/drawing/2014/main" id="{F0CB9AE1-299B-0510-3AB7-F2F04AFD95EB}"/>
                  </a:ext>
                </a:extLst>
              </p:cNvPr>
              <p:cNvSpPr/>
              <p:nvPr/>
            </p:nvSpPr>
            <p:spPr>
              <a:xfrm>
                <a:off x="9439065" y="4028386"/>
                <a:ext cx="1522674" cy="1832173"/>
              </a:xfrm>
              <a:prstGeom prst="parallelogram">
                <a:avLst>
                  <a:gd name="adj" fmla="val 77188"/>
                </a:avLst>
              </a:prstGeom>
              <a:gradFill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  <a:lumOff val="1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28" name="Paralelogramo 27">
                <a:extLst>
                  <a:ext uri="{FF2B5EF4-FFF2-40B4-BE49-F238E27FC236}">
                    <a16:creationId xmlns:a16="http://schemas.microsoft.com/office/drawing/2014/main" id="{4980405C-D948-1A58-EC49-ED0B23B548AB}"/>
                  </a:ext>
                </a:extLst>
              </p:cNvPr>
              <p:cNvSpPr/>
              <p:nvPr/>
            </p:nvSpPr>
            <p:spPr>
              <a:xfrm>
                <a:off x="10161561" y="4045440"/>
                <a:ext cx="1522674" cy="1821960"/>
              </a:xfrm>
              <a:prstGeom prst="parallelogram">
                <a:avLst>
                  <a:gd name="adj" fmla="val 77188"/>
                </a:avLst>
              </a:prstGeom>
              <a:gradFill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  <a:lumOff val="1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7F270D1C-3800-E1FC-9565-BFBE2F1A59EE}"/>
                  </a:ext>
                </a:extLst>
              </p:cNvPr>
              <p:cNvGrpSpPr/>
              <p:nvPr/>
            </p:nvGrpSpPr>
            <p:grpSpPr>
              <a:xfrm>
                <a:off x="13172716" y="4417422"/>
                <a:ext cx="818547" cy="1487224"/>
                <a:chOff x="13190867" y="4398032"/>
                <a:chExt cx="829443" cy="1507020"/>
              </a:xfrm>
            </p:grpSpPr>
            <p:sp>
              <p:nvSpPr>
                <p:cNvPr id="30" name="Triángulo isósceles 40">
                  <a:extLst>
                    <a:ext uri="{FF2B5EF4-FFF2-40B4-BE49-F238E27FC236}">
                      <a16:creationId xmlns:a16="http://schemas.microsoft.com/office/drawing/2014/main" id="{F3BD1C8B-91DF-FCC8-CD61-449251E29867}"/>
                    </a:ext>
                  </a:extLst>
                </p:cNvPr>
                <p:cNvSpPr/>
                <p:nvPr/>
              </p:nvSpPr>
              <p:spPr>
                <a:xfrm>
                  <a:off x="13190867" y="4398032"/>
                  <a:ext cx="829442" cy="1469372"/>
                </a:xfrm>
                <a:prstGeom prst="triangle">
                  <a:avLst>
                    <a:gd name="adj" fmla="val 98888"/>
                  </a:avLst>
                </a:prstGeom>
                <a:gradFill>
                  <a:gsLst>
                    <a:gs pos="0">
                      <a:schemeClr val="bg2"/>
                    </a:gs>
                    <a:gs pos="100000">
                      <a:schemeClr val="bg2">
                        <a:lumMod val="90000"/>
                        <a:lumOff val="1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31" name="Triángulo isósceles 41">
                  <a:extLst>
                    <a:ext uri="{FF2B5EF4-FFF2-40B4-BE49-F238E27FC236}">
                      <a16:creationId xmlns:a16="http://schemas.microsoft.com/office/drawing/2014/main" id="{AFB2A733-589E-F734-652F-24BE73548569}"/>
                    </a:ext>
                  </a:extLst>
                </p:cNvPr>
                <p:cNvSpPr/>
                <p:nvPr/>
              </p:nvSpPr>
              <p:spPr>
                <a:xfrm>
                  <a:off x="13649993" y="5186464"/>
                  <a:ext cx="370317" cy="718588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</p:grpSp>
        </p:grp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id="{7851D053-622F-D591-749F-3F8F85CB8706}"/>
                </a:ext>
              </a:extLst>
            </p:cNvPr>
            <p:cNvSpPr/>
            <p:nvPr/>
          </p:nvSpPr>
          <p:spPr>
            <a:xfrm>
              <a:off x="2889209" y="849143"/>
              <a:ext cx="1675997" cy="2005419"/>
            </a:xfrm>
            <a:prstGeom prst="parallelogram">
              <a:avLst>
                <a:gd name="adj" fmla="val 77188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3" name="Paralelogramo 22">
              <a:extLst>
                <a:ext uri="{FF2B5EF4-FFF2-40B4-BE49-F238E27FC236}">
                  <a16:creationId xmlns:a16="http://schemas.microsoft.com/office/drawing/2014/main" id="{65BD8778-F92B-F561-5C9F-4E28D2BAE444}"/>
                </a:ext>
              </a:extLst>
            </p:cNvPr>
            <p:cNvSpPr/>
            <p:nvPr/>
          </p:nvSpPr>
          <p:spPr>
            <a:xfrm>
              <a:off x="3720709" y="849143"/>
              <a:ext cx="1675997" cy="2005419"/>
            </a:xfrm>
            <a:prstGeom prst="parallelogram">
              <a:avLst>
                <a:gd name="adj" fmla="val 77188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4" name="Paralelogramo 23">
              <a:extLst>
                <a:ext uri="{FF2B5EF4-FFF2-40B4-BE49-F238E27FC236}">
                  <a16:creationId xmlns:a16="http://schemas.microsoft.com/office/drawing/2014/main" id="{3078A0F2-8500-3B61-7CB7-C06B717BC7B3}"/>
                </a:ext>
              </a:extLst>
            </p:cNvPr>
            <p:cNvSpPr/>
            <p:nvPr/>
          </p:nvSpPr>
          <p:spPr>
            <a:xfrm>
              <a:off x="4550954" y="849143"/>
              <a:ext cx="1675997" cy="2005419"/>
            </a:xfrm>
            <a:prstGeom prst="parallelogram">
              <a:avLst>
                <a:gd name="adj" fmla="val 77188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6F49FA9-9C63-477D-9647-E85476276144}"/>
              </a:ext>
            </a:extLst>
          </p:cNvPr>
          <p:cNvCxnSpPr/>
          <p:nvPr userDrawn="1"/>
        </p:nvCxnSpPr>
        <p:spPr>
          <a:xfrm>
            <a:off x="6246813" y="831037"/>
            <a:ext cx="0" cy="519525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CD77793-980F-C12A-4C1F-8E5CF2312BCB}"/>
              </a:ext>
            </a:extLst>
          </p:cNvPr>
          <p:cNvGrpSpPr/>
          <p:nvPr userDrawn="1"/>
        </p:nvGrpSpPr>
        <p:grpSpPr>
          <a:xfrm>
            <a:off x="453810" y="2277215"/>
            <a:ext cx="5804109" cy="2302786"/>
            <a:chOff x="379667" y="2277215"/>
            <a:chExt cx="5651371" cy="2302786"/>
          </a:xfrm>
        </p:grpSpPr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0666CF6D-7BC9-C8C9-5F6E-1ABD405AF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667" y="2277215"/>
              <a:ext cx="5638801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65055B61-28A3-530B-B84F-BBE72252970B}"/>
                </a:ext>
              </a:extLst>
            </p:cNvPr>
            <p:cNvCxnSpPr>
              <a:cxnSpLocks/>
            </p:cNvCxnSpPr>
            <p:nvPr/>
          </p:nvCxnSpPr>
          <p:spPr>
            <a:xfrm>
              <a:off x="392243" y="4580001"/>
              <a:ext cx="5638795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F4B99DA4-D361-CB3B-1C65-E043624F851D}"/>
              </a:ext>
            </a:extLst>
          </p:cNvPr>
          <p:cNvCxnSpPr/>
          <p:nvPr userDrawn="1"/>
        </p:nvCxnSpPr>
        <p:spPr>
          <a:xfrm rot="10800000">
            <a:off x="455611" y="831038"/>
            <a:ext cx="1135379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64EB66D9-438A-25D6-4477-C6587095FFD0}"/>
              </a:ext>
            </a:extLst>
          </p:cNvPr>
          <p:cNvCxnSpPr/>
          <p:nvPr userDrawn="1"/>
        </p:nvCxnSpPr>
        <p:spPr>
          <a:xfrm>
            <a:off x="455618" y="6026955"/>
            <a:ext cx="1135379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F4C98393-F36D-0E2E-7C65-156C3587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2295272"/>
            <a:ext cx="5788152" cy="2284060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41" name="Marcador de posición de contenido 40">
            <a:extLst>
              <a:ext uri="{FF2B5EF4-FFF2-40B4-BE49-F238E27FC236}">
                <a16:creationId xmlns:a16="http://schemas.microsoft.com/office/drawing/2014/main" id="{C19160C8-ECEB-7240-9ABC-EF687B108C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5704" y="990600"/>
            <a:ext cx="4576508" cy="4938713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AB1309-6FE3-0960-7BB1-BDE74FC2D6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D63F6282-234B-8776-F76F-A59B8040AD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/>
              <a:t>Añadir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1EEF7EA-493F-E798-EEAB-43E3F04C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6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superior y contenido a la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997EA237-29E4-C9E5-1412-45F20A771318}"/>
              </a:ext>
            </a:extLst>
          </p:cNvPr>
          <p:cNvGrpSpPr/>
          <p:nvPr userDrawn="1"/>
        </p:nvGrpSpPr>
        <p:grpSpPr>
          <a:xfrm>
            <a:off x="6048174" y="831032"/>
            <a:ext cx="5732456" cy="364609"/>
            <a:chOff x="6019602" y="5661675"/>
            <a:chExt cx="5732456" cy="364609"/>
          </a:xfrm>
        </p:grpSpPr>
        <p:sp>
          <p:nvSpPr>
            <p:cNvPr id="7" name="Paralelogramo 6">
              <a:extLst>
                <a:ext uri="{FF2B5EF4-FFF2-40B4-BE49-F238E27FC236}">
                  <a16:creationId xmlns:a16="http://schemas.microsoft.com/office/drawing/2014/main" id="{1067193A-4C41-AD7D-5AE7-4018376E69DC}"/>
                </a:ext>
              </a:extLst>
            </p:cNvPr>
            <p:cNvSpPr/>
            <p:nvPr/>
          </p:nvSpPr>
          <p:spPr>
            <a:xfrm>
              <a:off x="6019602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C2D123BE-1B6C-C770-3900-0879FE097DA6}"/>
                </a:ext>
              </a:extLst>
            </p:cNvPr>
            <p:cNvSpPr/>
            <p:nvPr/>
          </p:nvSpPr>
          <p:spPr>
            <a:xfrm>
              <a:off x="6898051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id="{60214242-3860-51C5-20FB-A2DFA298A648}"/>
                </a:ext>
              </a:extLst>
            </p:cNvPr>
            <p:cNvSpPr/>
            <p:nvPr/>
          </p:nvSpPr>
          <p:spPr>
            <a:xfrm>
              <a:off x="7781263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960A3393-CF72-9623-16A9-B9F0D4324992}"/>
                </a:ext>
              </a:extLst>
            </p:cNvPr>
            <p:cNvSpPr/>
            <p:nvPr/>
          </p:nvSpPr>
          <p:spPr>
            <a:xfrm>
              <a:off x="86597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1" name="Paralelogramo 10">
              <a:extLst>
                <a:ext uri="{FF2B5EF4-FFF2-40B4-BE49-F238E27FC236}">
                  <a16:creationId xmlns:a16="http://schemas.microsoft.com/office/drawing/2014/main" id="{9E66747B-3A35-E221-7141-F2675D8B6B3A}"/>
                </a:ext>
              </a:extLst>
            </p:cNvPr>
            <p:cNvSpPr/>
            <p:nvPr/>
          </p:nvSpPr>
          <p:spPr>
            <a:xfrm>
              <a:off x="9465220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2" name="Paralelogramo 11">
              <a:extLst>
                <a:ext uri="{FF2B5EF4-FFF2-40B4-BE49-F238E27FC236}">
                  <a16:creationId xmlns:a16="http://schemas.microsoft.com/office/drawing/2014/main" id="{2BA5F574-F13B-DD46-1569-957B8C2121D0}"/>
                </a:ext>
              </a:extLst>
            </p:cNvPr>
            <p:cNvSpPr/>
            <p:nvPr/>
          </p:nvSpPr>
          <p:spPr>
            <a:xfrm>
              <a:off x="102640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3" name="Paralelogramo 12">
              <a:extLst>
                <a:ext uri="{FF2B5EF4-FFF2-40B4-BE49-F238E27FC236}">
                  <a16:creationId xmlns:a16="http://schemas.microsoft.com/office/drawing/2014/main" id="{419CF334-9665-5F30-9F58-70950EE0825F}"/>
                </a:ext>
              </a:extLst>
            </p:cNvPr>
            <p:cNvSpPr/>
            <p:nvPr/>
          </p:nvSpPr>
          <p:spPr>
            <a:xfrm>
              <a:off x="11142461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7DA8F13-04F3-DE80-D663-1A43C40A1523}"/>
              </a:ext>
            </a:extLst>
          </p:cNvPr>
          <p:cNvCxnSpPr>
            <a:cxnSpLocks/>
          </p:cNvCxnSpPr>
          <p:nvPr userDrawn="1"/>
        </p:nvCxnSpPr>
        <p:spPr>
          <a:xfrm flipH="1">
            <a:off x="6010075" y="3553941"/>
            <a:ext cx="579119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DC861AE-2000-B67A-1013-C065785C8824}"/>
              </a:ext>
            </a:extLst>
          </p:cNvPr>
          <p:cNvCxnSpPr>
            <a:cxnSpLocks/>
          </p:cNvCxnSpPr>
          <p:nvPr userDrawn="1"/>
        </p:nvCxnSpPr>
        <p:spPr>
          <a:xfrm flipH="1">
            <a:off x="6010075" y="1191925"/>
            <a:ext cx="579119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56E6F3-93DA-B3EA-46A3-D9DDB8500FE9}"/>
              </a:ext>
            </a:extLst>
          </p:cNvPr>
          <p:cNvGrpSpPr/>
          <p:nvPr userDrawn="1"/>
        </p:nvGrpSpPr>
        <p:grpSpPr>
          <a:xfrm>
            <a:off x="6040759" y="3566068"/>
            <a:ext cx="5732456" cy="364609"/>
            <a:chOff x="6019602" y="5661675"/>
            <a:chExt cx="5732456" cy="364609"/>
          </a:xfrm>
        </p:grpSpPr>
        <p:sp>
          <p:nvSpPr>
            <p:cNvPr id="17" name="Paralelogramo 16">
              <a:extLst>
                <a:ext uri="{FF2B5EF4-FFF2-40B4-BE49-F238E27FC236}">
                  <a16:creationId xmlns:a16="http://schemas.microsoft.com/office/drawing/2014/main" id="{D5280277-9E19-9704-ABD4-1C8FD523AF9C}"/>
                </a:ext>
              </a:extLst>
            </p:cNvPr>
            <p:cNvSpPr/>
            <p:nvPr/>
          </p:nvSpPr>
          <p:spPr>
            <a:xfrm>
              <a:off x="6019602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8" name="Paralelogramo 17">
              <a:extLst>
                <a:ext uri="{FF2B5EF4-FFF2-40B4-BE49-F238E27FC236}">
                  <a16:creationId xmlns:a16="http://schemas.microsoft.com/office/drawing/2014/main" id="{BC067164-AF53-9619-FC03-FDC26E1C9272}"/>
                </a:ext>
              </a:extLst>
            </p:cNvPr>
            <p:cNvSpPr/>
            <p:nvPr/>
          </p:nvSpPr>
          <p:spPr>
            <a:xfrm>
              <a:off x="6898051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:a16="http://schemas.microsoft.com/office/drawing/2014/main" id="{12F2B5D7-28A9-E995-4985-B550BCA752B9}"/>
                </a:ext>
              </a:extLst>
            </p:cNvPr>
            <p:cNvSpPr/>
            <p:nvPr/>
          </p:nvSpPr>
          <p:spPr>
            <a:xfrm>
              <a:off x="7781263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:a16="http://schemas.microsoft.com/office/drawing/2014/main" id="{213BCD68-93FC-814A-D777-F85BB289AD61}"/>
                </a:ext>
              </a:extLst>
            </p:cNvPr>
            <p:cNvSpPr/>
            <p:nvPr/>
          </p:nvSpPr>
          <p:spPr>
            <a:xfrm>
              <a:off x="86597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1" name="Paralelogramo 20">
              <a:extLst>
                <a:ext uri="{FF2B5EF4-FFF2-40B4-BE49-F238E27FC236}">
                  <a16:creationId xmlns:a16="http://schemas.microsoft.com/office/drawing/2014/main" id="{D44736AA-6664-C549-2FAD-8A0CFE27AFA5}"/>
                </a:ext>
              </a:extLst>
            </p:cNvPr>
            <p:cNvSpPr/>
            <p:nvPr/>
          </p:nvSpPr>
          <p:spPr>
            <a:xfrm>
              <a:off x="9465220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id="{BC2E2F51-EF4C-75FB-6221-8DB6F4BDC3E6}"/>
                </a:ext>
              </a:extLst>
            </p:cNvPr>
            <p:cNvSpPr/>
            <p:nvPr/>
          </p:nvSpPr>
          <p:spPr>
            <a:xfrm>
              <a:off x="102640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3" name="Paralelogramo 22">
              <a:extLst>
                <a:ext uri="{FF2B5EF4-FFF2-40B4-BE49-F238E27FC236}">
                  <a16:creationId xmlns:a16="http://schemas.microsoft.com/office/drawing/2014/main" id="{86C815CE-7C62-59B1-BAB4-4397B0C1542B}"/>
                </a:ext>
              </a:extLst>
            </p:cNvPr>
            <p:cNvSpPr/>
            <p:nvPr/>
          </p:nvSpPr>
          <p:spPr>
            <a:xfrm>
              <a:off x="11142461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ECED2785-56AF-3451-10FB-4E6F9699635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19602" y="3919564"/>
            <a:ext cx="579119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 descr="Fondo azul con líneas blancas&#10;&#10;Descripción generada automáticamente">
            <a:extLst>
              <a:ext uri="{FF2B5EF4-FFF2-40B4-BE49-F238E27FC236}">
                <a16:creationId xmlns:a16="http://schemas.microsoft.com/office/drawing/2014/main" id="{E69ACA87-2170-A3D4-B23A-427CA93C2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37" y="3949700"/>
            <a:ext cx="5753100" cy="2070100"/>
          </a:xfrm>
          <a:prstGeom prst="rect">
            <a:avLst/>
          </a:prstGeom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8022FA80-17C9-2722-5498-68FDC0326EB4}"/>
              </a:ext>
            </a:extLst>
          </p:cNvPr>
          <p:cNvCxnSpPr/>
          <p:nvPr userDrawn="1"/>
        </p:nvCxnSpPr>
        <p:spPr>
          <a:xfrm>
            <a:off x="6012700" y="831037"/>
            <a:ext cx="0" cy="519525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C9E7745F-BACD-DC4C-E55C-899B1D90F3FE}"/>
              </a:ext>
            </a:extLst>
          </p:cNvPr>
          <p:cNvCxnSpPr/>
          <p:nvPr userDrawn="1"/>
        </p:nvCxnSpPr>
        <p:spPr>
          <a:xfrm rot="10800000">
            <a:off x="455611" y="831038"/>
            <a:ext cx="11353793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ítulo 1">
            <a:extLst>
              <a:ext uri="{FF2B5EF4-FFF2-40B4-BE49-F238E27FC236}">
                <a16:creationId xmlns:a16="http://schemas.microsoft.com/office/drawing/2014/main" id="{AA0A0B06-0927-9D33-6F76-CBB62C28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52" y="1229933"/>
            <a:ext cx="5788152" cy="2286000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0" name="Marcador de posición de contenido 40">
            <a:extLst>
              <a:ext uri="{FF2B5EF4-FFF2-40B4-BE49-F238E27FC236}">
                <a16:creationId xmlns:a16="http://schemas.microsoft.com/office/drawing/2014/main" id="{23951D4E-C68E-139B-F5B4-4C5307ADD0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7552" y="990600"/>
            <a:ext cx="4576508" cy="4938713"/>
          </a:xfrm>
        </p:spPr>
        <p:txBody>
          <a:bodyPr rtlCol="0" anchor="ctr"/>
          <a:lstStyle>
            <a:lvl1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12E8B233-AE33-4CB0-F4DA-8AF182D1A1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168337A-F55F-FF31-E2BC-ECDF93A398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/>
              <a:t>Añadir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19202236-DAB8-3C41-8C40-1448CC45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5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pa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1A60C-5945-8E6F-F895-9ECCDE0C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1554480"/>
            <a:ext cx="8010144" cy="1673352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24" name="Marcador de posición de contenido 40">
            <a:extLst>
              <a:ext uri="{FF2B5EF4-FFF2-40B4-BE49-F238E27FC236}">
                <a16:creationId xmlns:a16="http://schemas.microsoft.com/office/drawing/2014/main" id="{94875880-BEFD-F3B6-9740-634DB1A7E8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7552" y="3255264"/>
            <a:ext cx="6931152" cy="2231136"/>
          </a:xfrm>
        </p:spPr>
        <p:txBody>
          <a:bodyPr rtlCol="0" anchor="t"/>
          <a:lstStyle>
            <a:lvl1pPr marL="0" indent="0">
              <a:lnSpc>
                <a:spcPct val="150000"/>
              </a:lnSpc>
              <a:spcBef>
                <a:spcPts val="1800"/>
              </a:spcBef>
              <a:buNone/>
              <a:defRPr sz="18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1CE9A5-CC43-4AD0-865C-3D797DC46E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60A220C7-F6CD-FDFB-A647-4C0E8A50D5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F22652-AAA2-F315-D13E-1C179AC8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6" name="Imagen 5" descr="Una línea blanca de una estrella&#10;&#10;Descripción generada automáticamente">
            <a:extLst>
              <a:ext uri="{FF2B5EF4-FFF2-40B4-BE49-F238E27FC236}">
                <a16:creationId xmlns:a16="http://schemas.microsoft.com/office/drawing/2014/main" id="{2CB8D1F2-BB19-789F-7A10-739273876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91" y="1197889"/>
            <a:ext cx="3342312" cy="2842886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65A412EB-E0A6-358C-725B-9DE71558A9FA}"/>
              </a:ext>
            </a:extLst>
          </p:cNvPr>
          <p:cNvGrpSpPr/>
          <p:nvPr userDrawn="1"/>
        </p:nvGrpSpPr>
        <p:grpSpPr>
          <a:xfrm>
            <a:off x="8456605" y="4038599"/>
            <a:ext cx="3352811" cy="1835639"/>
            <a:chOff x="8695305" y="4038599"/>
            <a:chExt cx="3088783" cy="1835639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A8B8258E-A0D6-6490-59A7-8A216AFE77EB}"/>
                </a:ext>
              </a:extLst>
            </p:cNvPr>
            <p:cNvGrpSpPr/>
            <p:nvPr/>
          </p:nvGrpSpPr>
          <p:grpSpPr>
            <a:xfrm>
              <a:off x="8695305" y="4038599"/>
              <a:ext cx="3088783" cy="1835639"/>
              <a:chOff x="8720635" y="4038599"/>
              <a:chExt cx="3088783" cy="1835639"/>
            </a:xfrm>
          </p:grpSpPr>
          <p:grpSp>
            <p:nvGrpSpPr>
              <p:cNvPr id="12" name="Grupo 11">
                <a:extLst>
                  <a:ext uri="{FF2B5EF4-FFF2-40B4-BE49-F238E27FC236}">
                    <a16:creationId xmlns:a16="http://schemas.microsoft.com/office/drawing/2014/main" id="{8BFAEBDB-6FA7-5CCC-7DBB-B8BB04C1C213}"/>
                  </a:ext>
                </a:extLst>
              </p:cNvPr>
              <p:cNvGrpSpPr/>
              <p:nvPr/>
            </p:nvGrpSpPr>
            <p:grpSpPr>
              <a:xfrm>
                <a:off x="8720635" y="4038599"/>
                <a:ext cx="786090" cy="1262596"/>
                <a:chOff x="8720637" y="4038599"/>
                <a:chExt cx="828547" cy="1330789"/>
              </a:xfrm>
            </p:grpSpPr>
            <p:sp>
              <p:nvSpPr>
                <p:cNvPr id="16" name="Triángulo isósceles 15">
                  <a:extLst>
                    <a:ext uri="{FF2B5EF4-FFF2-40B4-BE49-F238E27FC236}">
                      <a16:creationId xmlns:a16="http://schemas.microsoft.com/office/drawing/2014/main" id="{5B44B970-0217-DCCB-42E0-2E86ADABD14A}"/>
                    </a:ext>
                  </a:extLst>
                </p:cNvPr>
                <p:cNvSpPr/>
                <p:nvPr/>
              </p:nvSpPr>
              <p:spPr>
                <a:xfrm rot="10800000">
                  <a:off x="8720637" y="4038599"/>
                  <a:ext cx="828547" cy="1330789"/>
                </a:xfrm>
                <a:prstGeom prst="triangle">
                  <a:avLst>
                    <a:gd name="adj" fmla="val 100000"/>
                  </a:avLst>
                </a:prstGeom>
                <a:gradFill>
                  <a:gsLst>
                    <a:gs pos="0">
                      <a:schemeClr val="bg2"/>
                    </a:gs>
                    <a:gs pos="100000">
                      <a:schemeClr val="bg2">
                        <a:lumMod val="90000"/>
                        <a:lumOff val="1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17" name="Triángulo isósceles 16">
                  <a:extLst>
                    <a:ext uri="{FF2B5EF4-FFF2-40B4-BE49-F238E27FC236}">
                      <a16:creationId xmlns:a16="http://schemas.microsoft.com/office/drawing/2014/main" id="{36B1F82B-DBBF-7ADE-2EA5-4A0FA5A3FE95}"/>
                    </a:ext>
                  </a:extLst>
                </p:cNvPr>
                <p:cNvSpPr/>
                <p:nvPr/>
              </p:nvSpPr>
              <p:spPr>
                <a:xfrm rot="10800000">
                  <a:off x="8728691" y="4045438"/>
                  <a:ext cx="434657" cy="71600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</p:grpSp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8CD14DD9-20A8-8575-7A61-D84640F40301}"/>
                  </a:ext>
                </a:extLst>
              </p:cNvPr>
              <p:cNvGrpSpPr/>
              <p:nvPr/>
            </p:nvGrpSpPr>
            <p:grpSpPr>
              <a:xfrm>
                <a:off x="11107428" y="4521119"/>
                <a:ext cx="701990" cy="1353119"/>
                <a:chOff x="11098080" y="4503109"/>
                <a:chExt cx="711334" cy="1371130"/>
              </a:xfrm>
            </p:grpSpPr>
            <p:sp>
              <p:nvSpPr>
                <p:cNvPr id="14" name="Triángulo isósceles 13">
                  <a:extLst>
                    <a:ext uri="{FF2B5EF4-FFF2-40B4-BE49-F238E27FC236}">
                      <a16:creationId xmlns:a16="http://schemas.microsoft.com/office/drawing/2014/main" id="{77CC67D8-1AC0-2439-FC7E-981AD0F7E4C5}"/>
                    </a:ext>
                  </a:extLst>
                </p:cNvPr>
                <p:cNvSpPr/>
                <p:nvPr/>
              </p:nvSpPr>
              <p:spPr>
                <a:xfrm>
                  <a:off x="11098080" y="4503109"/>
                  <a:ext cx="711334" cy="1155412"/>
                </a:xfrm>
                <a:prstGeom prst="triangle">
                  <a:avLst>
                    <a:gd name="adj" fmla="val 100000"/>
                  </a:avLst>
                </a:prstGeom>
                <a:gradFill>
                  <a:gsLst>
                    <a:gs pos="0">
                      <a:schemeClr val="bg2"/>
                    </a:gs>
                    <a:gs pos="100000">
                      <a:schemeClr val="bg2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15" name="Triángulo isósceles 14">
                  <a:extLst>
                    <a:ext uri="{FF2B5EF4-FFF2-40B4-BE49-F238E27FC236}">
                      <a16:creationId xmlns:a16="http://schemas.microsoft.com/office/drawing/2014/main" id="{5D5A6138-F194-F6FC-182B-9F86724A187C}"/>
                    </a:ext>
                  </a:extLst>
                </p:cNvPr>
                <p:cNvSpPr/>
                <p:nvPr/>
              </p:nvSpPr>
              <p:spPr>
                <a:xfrm>
                  <a:off x="11382608" y="5181602"/>
                  <a:ext cx="426803" cy="69263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</p:grpSp>
        </p:grp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id="{4C7B13B7-18D7-207A-021A-D08E4EEA956E}"/>
                </a:ext>
              </a:extLst>
            </p:cNvPr>
            <p:cNvSpPr/>
            <p:nvPr/>
          </p:nvSpPr>
          <p:spPr>
            <a:xfrm>
              <a:off x="8790172" y="4045090"/>
              <a:ext cx="1401587" cy="1621633"/>
            </a:xfrm>
            <a:prstGeom prst="parallelogram">
              <a:avLst>
                <a:gd name="adj" fmla="val 74192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F3D22A7D-FCB9-6BD1-DB73-C2DF853158EB}"/>
                </a:ext>
              </a:extLst>
            </p:cNvPr>
            <p:cNvSpPr/>
            <p:nvPr/>
          </p:nvSpPr>
          <p:spPr>
            <a:xfrm>
              <a:off x="9538317" y="4045090"/>
              <a:ext cx="1401587" cy="1621633"/>
            </a:xfrm>
            <a:prstGeom prst="parallelogram">
              <a:avLst>
                <a:gd name="adj" fmla="val 74192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1" name="Paralelogramo 10">
              <a:extLst>
                <a:ext uri="{FF2B5EF4-FFF2-40B4-BE49-F238E27FC236}">
                  <a16:creationId xmlns:a16="http://schemas.microsoft.com/office/drawing/2014/main" id="{75732992-6CC5-4538-D972-F94812ABC780}"/>
                </a:ext>
              </a:extLst>
            </p:cNvPr>
            <p:cNvSpPr/>
            <p:nvPr/>
          </p:nvSpPr>
          <p:spPr>
            <a:xfrm>
              <a:off x="10325582" y="4045090"/>
              <a:ext cx="1401587" cy="1621633"/>
            </a:xfrm>
            <a:prstGeom prst="parallelogram">
              <a:avLst>
                <a:gd name="adj" fmla="val 74192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5FD5E00-03A9-DB67-7C55-68BA6AEEAEC9}"/>
              </a:ext>
            </a:extLst>
          </p:cNvPr>
          <p:cNvCxnSpPr>
            <a:cxnSpLocks/>
          </p:cNvCxnSpPr>
          <p:nvPr userDrawn="1"/>
        </p:nvCxnSpPr>
        <p:spPr>
          <a:xfrm>
            <a:off x="8456609" y="4045090"/>
            <a:ext cx="3352794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8E0281E0-AEBC-9934-C7A1-645E1CD275F2}"/>
              </a:ext>
            </a:extLst>
          </p:cNvPr>
          <p:cNvCxnSpPr/>
          <p:nvPr userDrawn="1"/>
        </p:nvCxnSpPr>
        <p:spPr>
          <a:xfrm rot="10800000">
            <a:off x="455612" y="1191269"/>
            <a:ext cx="1135379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03ACEA6-73D4-5663-99B3-7D9CE75F0A60}"/>
              </a:ext>
            </a:extLst>
          </p:cNvPr>
          <p:cNvCxnSpPr/>
          <p:nvPr userDrawn="1"/>
        </p:nvCxnSpPr>
        <p:spPr>
          <a:xfrm>
            <a:off x="455617" y="5666723"/>
            <a:ext cx="113537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A6D8AF1-5923-E4E6-6F17-4D28FFF59994}"/>
              </a:ext>
            </a:extLst>
          </p:cNvPr>
          <p:cNvGrpSpPr/>
          <p:nvPr userDrawn="1"/>
        </p:nvGrpSpPr>
        <p:grpSpPr>
          <a:xfrm>
            <a:off x="8456609" y="380998"/>
            <a:ext cx="3" cy="6095997"/>
            <a:chOff x="8456609" y="380998"/>
            <a:chExt cx="3" cy="6095997"/>
          </a:xfrm>
        </p:grpSpPr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AC52B6A6-AA68-91B5-DFCC-91DE61FD7B45}"/>
                </a:ext>
              </a:extLst>
            </p:cNvPr>
            <p:cNvCxnSpPr>
              <a:cxnSpLocks/>
            </p:cNvCxnSpPr>
            <p:nvPr/>
          </p:nvCxnSpPr>
          <p:spPr>
            <a:xfrm>
              <a:off x="8456612" y="831037"/>
              <a:ext cx="0" cy="564595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BB70480E-2E91-8FA9-74D0-E6505CCB7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6609" y="380998"/>
              <a:ext cx="0" cy="45003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74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inferior y contenido a la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ndo azul con líneas blancas&#10;&#10;Descripción generada automáticamente">
            <a:extLst>
              <a:ext uri="{FF2B5EF4-FFF2-40B4-BE49-F238E27FC236}">
                <a16:creationId xmlns:a16="http://schemas.microsoft.com/office/drawing/2014/main" id="{A53C4924-6170-D81C-3073-AC4F70D37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19602" y="844933"/>
            <a:ext cx="5753100" cy="207010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860591BE-359C-0F5A-1138-94B25A58E12B}"/>
              </a:ext>
            </a:extLst>
          </p:cNvPr>
          <p:cNvGrpSpPr/>
          <p:nvPr userDrawn="1"/>
        </p:nvGrpSpPr>
        <p:grpSpPr>
          <a:xfrm>
            <a:off x="6019602" y="5661675"/>
            <a:ext cx="5732456" cy="364609"/>
            <a:chOff x="6019602" y="5661675"/>
            <a:chExt cx="5732456" cy="364609"/>
          </a:xfrm>
        </p:grpSpPr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6ADEA197-5435-A4D4-5EAE-1361A252E0A6}"/>
                </a:ext>
              </a:extLst>
            </p:cNvPr>
            <p:cNvSpPr/>
            <p:nvPr/>
          </p:nvSpPr>
          <p:spPr>
            <a:xfrm>
              <a:off x="6019602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id="{DC4423E0-9271-00AF-97BF-73709650786E}"/>
                </a:ext>
              </a:extLst>
            </p:cNvPr>
            <p:cNvSpPr/>
            <p:nvPr/>
          </p:nvSpPr>
          <p:spPr>
            <a:xfrm>
              <a:off x="6898051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4EB03BC1-4B65-6435-8A02-2DFEA9C3517F}"/>
                </a:ext>
              </a:extLst>
            </p:cNvPr>
            <p:cNvSpPr/>
            <p:nvPr/>
          </p:nvSpPr>
          <p:spPr>
            <a:xfrm>
              <a:off x="7781263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1" name="Paralelogramo 10">
              <a:extLst>
                <a:ext uri="{FF2B5EF4-FFF2-40B4-BE49-F238E27FC236}">
                  <a16:creationId xmlns:a16="http://schemas.microsoft.com/office/drawing/2014/main" id="{4C537638-17EB-C516-1197-0FEE7D2163C7}"/>
                </a:ext>
              </a:extLst>
            </p:cNvPr>
            <p:cNvSpPr/>
            <p:nvPr/>
          </p:nvSpPr>
          <p:spPr>
            <a:xfrm>
              <a:off x="86597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2" name="Paralelogramo 11">
              <a:extLst>
                <a:ext uri="{FF2B5EF4-FFF2-40B4-BE49-F238E27FC236}">
                  <a16:creationId xmlns:a16="http://schemas.microsoft.com/office/drawing/2014/main" id="{4EFC1475-C4BA-8CD0-FAE8-61C54FA7D07C}"/>
                </a:ext>
              </a:extLst>
            </p:cNvPr>
            <p:cNvSpPr/>
            <p:nvPr/>
          </p:nvSpPr>
          <p:spPr>
            <a:xfrm>
              <a:off x="9465220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3" name="Paralelogramo 12">
              <a:extLst>
                <a:ext uri="{FF2B5EF4-FFF2-40B4-BE49-F238E27FC236}">
                  <a16:creationId xmlns:a16="http://schemas.microsoft.com/office/drawing/2014/main" id="{4C4FE30E-05DB-3B4D-2E23-2EEDC4B7325D}"/>
                </a:ext>
              </a:extLst>
            </p:cNvPr>
            <p:cNvSpPr/>
            <p:nvPr/>
          </p:nvSpPr>
          <p:spPr>
            <a:xfrm>
              <a:off x="102640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4" name="Paralelogramo 13">
              <a:extLst>
                <a:ext uri="{FF2B5EF4-FFF2-40B4-BE49-F238E27FC236}">
                  <a16:creationId xmlns:a16="http://schemas.microsoft.com/office/drawing/2014/main" id="{847BA90D-212A-DF64-6BCB-121DBEE10B88}"/>
                </a:ext>
              </a:extLst>
            </p:cNvPr>
            <p:cNvSpPr/>
            <p:nvPr/>
          </p:nvSpPr>
          <p:spPr>
            <a:xfrm>
              <a:off x="11142461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473A8DE-0A6F-FCE9-0242-C26500384204}"/>
              </a:ext>
            </a:extLst>
          </p:cNvPr>
          <p:cNvGrpSpPr/>
          <p:nvPr userDrawn="1"/>
        </p:nvGrpSpPr>
        <p:grpSpPr>
          <a:xfrm>
            <a:off x="6010075" y="3276600"/>
            <a:ext cx="5791199" cy="2381900"/>
            <a:chOff x="455611" y="2307799"/>
            <a:chExt cx="5638801" cy="2381900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591E4C76-3597-67DB-A991-CD68CB9C3D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611" y="2307799"/>
              <a:ext cx="5638801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83E417CE-9A1C-7D61-7122-C2F215281CE7}"/>
                </a:ext>
              </a:extLst>
            </p:cNvPr>
            <p:cNvCxnSpPr>
              <a:cxnSpLocks/>
            </p:cNvCxnSpPr>
            <p:nvPr/>
          </p:nvCxnSpPr>
          <p:spPr>
            <a:xfrm>
              <a:off x="455611" y="4689699"/>
              <a:ext cx="5638795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5A720F7-4521-28AA-F0EA-9E594613197B}"/>
              </a:ext>
            </a:extLst>
          </p:cNvPr>
          <p:cNvCxnSpPr/>
          <p:nvPr userDrawn="1"/>
        </p:nvCxnSpPr>
        <p:spPr>
          <a:xfrm>
            <a:off x="6012700" y="831037"/>
            <a:ext cx="0" cy="519525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7BC2822-F3E4-EADA-5A38-B31E5F6F2F93}"/>
              </a:ext>
            </a:extLst>
          </p:cNvPr>
          <p:cNvGrpSpPr/>
          <p:nvPr userDrawn="1"/>
        </p:nvGrpSpPr>
        <p:grpSpPr>
          <a:xfrm>
            <a:off x="6048174" y="2908546"/>
            <a:ext cx="5732456" cy="364609"/>
            <a:chOff x="6019602" y="5661675"/>
            <a:chExt cx="5732456" cy="364609"/>
          </a:xfrm>
        </p:grpSpPr>
        <p:sp>
          <p:nvSpPr>
            <p:cNvPr id="20" name="Paralelogramo 19">
              <a:extLst>
                <a:ext uri="{FF2B5EF4-FFF2-40B4-BE49-F238E27FC236}">
                  <a16:creationId xmlns:a16="http://schemas.microsoft.com/office/drawing/2014/main" id="{11D76A43-A8AA-2B5F-2A8D-869C6338F7EC}"/>
                </a:ext>
              </a:extLst>
            </p:cNvPr>
            <p:cNvSpPr/>
            <p:nvPr/>
          </p:nvSpPr>
          <p:spPr>
            <a:xfrm>
              <a:off x="6019602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1" name="Paralelogramo 20">
              <a:extLst>
                <a:ext uri="{FF2B5EF4-FFF2-40B4-BE49-F238E27FC236}">
                  <a16:creationId xmlns:a16="http://schemas.microsoft.com/office/drawing/2014/main" id="{C3BE4205-C3C1-465F-3522-CFE72D74D46B}"/>
                </a:ext>
              </a:extLst>
            </p:cNvPr>
            <p:cNvSpPr/>
            <p:nvPr/>
          </p:nvSpPr>
          <p:spPr>
            <a:xfrm>
              <a:off x="6898051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id="{50623EA4-0737-4606-618E-1E99FC373E96}"/>
                </a:ext>
              </a:extLst>
            </p:cNvPr>
            <p:cNvSpPr/>
            <p:nvPr/>
          </p:nvSpPr>
          <p:spPr>
            <a:xfrm>
              <a:off x="7781263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3" name="Paralelogramo 22">
              <a:extLst>
                <a:ext uri="{FF2B5EF4-FFF2-40B4-BE49-F238E27FC236}">
                  <a16:creationId xmlns:a16="http://schemas.microsoft.com/office/drawing/2014/main" id="{990304E7-4FBA-6560-F1FD-699158903E1F}"/>
                </a:ext>
              </a:extLst>
            </p:cNvPr>
            <p:cNvSpPr/>
            <p:nvPr/>
          </p:nvSpPr>
          <p:spPr>
            <a:xfrm>
              <a:off x="86597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4" name="Paralelogramo 23">
              <a:extLst>
                <a:ext uri="{FF2B5EF4-FFF2-40B4-BE49-F238E27FC236}">
                  <a16:creationId xmlns:a16="http://schemas.microsoft.com/office/drawing/2014/main" id="{38DF2F8F-A4DE-9A51-5892-F2ABEFC8476E}"/>
                </a:ext>
              </a:extLst>
            </p:cNvPr>
            <p:cNvSpPr/>
            <p:nvPr/>
          </p:nvSpPr>
          <p:spPr>
            <a:xfrm>
              <a:off x="9465220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5" name="Paralelogramo 24">
              <a:extLst>
                <a:ext uri="{FF2B5EF4-FFF2-40B4-BE49-F238E27FC236}">
                  <a16:creationId xmlns:a16="http://schemas.microsoft.com/office/drawing/2014/main" id="{862BEF69-AA65-F49B-5255-29121BDC9C50}"/>
                </a:ext>
              </a:extLst>
            </p:cNvPr>
            <p:cNvSpPr/>
            <p:nvPr/>
          </p:nvSpPr>
          <p:spPr>
            <a:xfrm>
              <a:off x="102640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AE4A6B4-1E90-6820-016B-4C42992D0343}"/>
                </a:ext>
              </a:extLst>
            </p:cNvPr>
            <p:cNvSpPr/>
            <p:nvPr/>
          </p:nvSpPr>
          <p:spPr>
            <a:xfrm>
              <a:off x="11142461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A9FA906-0AF9-E1B8-74E8-F146D4E8BFC1}"/>
              </a:ext>
            </a:extLst>
          </p:cNvPr>
          <p:cNvCxnSpPr>
            <a:cxnSpLocks/>
          </p:cNvCxnSpPr>
          <p:nvPr userDrawn="1"/>
        </p:nvCxnSpPr>
        <p:spPr>
          <a:xfrm flipH="1">
            <a:off x="6010075" y="2908546"/>
            <a:ext cx="579119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ítulo 1">
            <a:extLst>
              <a:ext uri="{FF2B5EF4-FFF2-40B4-BE49-F238E27FC236}">
                <a16:creationId xmlns:a16="http://schemas.microsoft.com/office/drawing/2014/main" id="{F1BCDDA3-C13F-B9F7-895C-DC53390F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52" y="3324415"/>
            <a:ext cx="5788152" cy="2286000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29" name="Marcador de posición de contenido 40">
            <a:extLst>
              <a:ext uri="{FF2B5EF4-FFF2-40B4-BE49-F238E27FC236}">
                <a16:creationId xmlns:a16="http://schemas.microsoft.com/office/drawing/2014/main" id="{E158113E-F5F4-CD42-D6AE-FE847DA8DC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7552" y="990600"/>
            <a:ext cx="4576508" cy="4938713"/>
          </a:xfrm>
        </p:spPr>
        <p:txBody>
          <a:bodyPr rtlCol="0" anchor="ctr"/>
          <a:lstStyle>
            <a:lvl1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11995152-8518-81B4-8DEA-0E13F6EC102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494940A8-8A97-0FF4-11B6-360DC35D6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/>
              <a:t>Añadir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58ED3D9E-A74F-614E-BD02-C6361A35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066C8-5392-A1BA-3E25-16657845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1563623"/>
            <a:ext cx="11353801" cy="1581912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pic>
        <p:nvPicPr>
          <p:cNvPr id="6" name="Imagen 5" descr="Una línea blanca de un engranaje&#10;&#10;Descripción generada automáticamente">
            <a:extLst>
              <a:ext uri="{FF2B5EF4-FFF2-40B4-BE49-F238E27FC236}">
                <a16:creationId xmlns:a16="http://schemas.microsoft.com/office/drawing/2014/main" id="{969D475A-FF4D-4BF6-771B-6E26F1086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3A52"/>
              </a:clrFrom>
              <a:clrTo>
                <a:srgbClr val="003A5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0" y="3533948"/>
            <a:ext cx="11353778" cy="248762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0103F0F1-8B99-CE42-49F5-9FDBAC231D27}"/>
              </a:ext>
            </a:extLst>
          </p:cNvPr>
          <p:cNvGrpSpPr/>
          <p:nvPr userDrawn="1"/>
        </p:nvGrpSpPr>
        <p:grpSpPr>
          <a:xfrm>
            <a:off x="455615" y="3138348"/>
            <a:ext cx="11353797" cy="360893"/>
            <a:chOff x="455612" y="830374"/>
            <a:chExt cx="11353797" cy="551233"/>
          </a:xfr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5400000" scaled="0"/>
          </a:gradFill>
        </p:grpSpPr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7F069E72-7FF8-84AF-9550-9DA72DAF57AF}"/>
                </a:ext>
              </a:extLst>
            </p:cNvPr>
            <p:cNvSpPr/>
            <p:nvPr/>
          </p:nvSpPr>
          <p:spPr>
            <a:xfrm>
              <a:off x="4556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id="{3B41BD85-A1B9-2654-071F-3CFD640054A8}"/>
                </a:ext>
              </a:extLst>
            </p:cNvPr>
            <p:cNvSpPr/>
            <p:nvPr/>
          </p:nvSpPr>
          <p:spPr>
            <a:xfrm>
              <a:off x="1191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ED0310C-65DC-829E-ADA4-298D99C781BC}"/>
                </a:ext>
              </a:extLst>
            </p:cNvPr>
            <p:cNvSpPr/>
            <p:nvPr/>
          </p:nvSpPr>
          <p:spPr>
            <a:xfrm>
              <a:off x="1953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1" name="Paralelogramo 10">
              <a:extLst>
                <a:ext uri="{FF2B5EF4-FFF2-40B4-BE49-F238E27FC236}">
                  <a16:creationId xmlns:a16="http://schemas.microsoft.com/office/drawing/2014/main" id="{40C02DCA-8541-233D-F0A7-5DE5DEE95FB1}"/>
                </a:ext>
              </a:extLst>
            </p:cNvPr>
            <p:cNvSpPr/>
            <p:nvPr/>
          </p:nvSpPr>
          <p:spPr>
            <a:xfrm>
              <a:off x="269910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2" name="Paralelogramo 11">
              <a:extLst>
                <a:ext uri="{FF2B5EF4-FFF2-40B4-BE49-F238E27FC236}">
                  <a16:creationId xmlns:a16="http://schemas.microsoft.com/office/drawing/2014/main" id="{E13D6679-F5AE-64AE-B005-22D18A4ABB1F}"/>
                </a:ext>
              </a:extLst>
            </p:cNvPr>
            <p:cNvSpPr/>
            <p:nvPr/>
          </p:nvSpPr>
          <p:spPr>
            <a:xfrm>
              <a:off x="3427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3" name="Paralelogramo 12">
              <a:extLst>
                <a:ext uri="{FF2B5EF4-FFF2-40B4-BE49-F238E27FC236}">
                  <a16:creationId xmlns:a16="http://schemas.microsoft.com/office/drawing/2014/main" id="{49DDBE34-9147-41FD-5A16-1645B85BF77D}"/>
                </a:ext>
              </a:extLst>
            </p:cNvPr>
            <p:cNvSpPr/>
            <p:nvPr/>
          </p:nvSpPr>
          <p:spPr>
            <a:xfrm>
              <a:off x="4189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4" name="Paralelogramo 13">
              <a:extLst>
                <a:ext uri="{FF2B5EF4-FFF2-40B4-BE49-F238E27FC236}">
                  <a16:creationId xmlns:a16="http://schemas.microsoft.com/office/drawing/2014/main" id="{50BCD038-1DDC-CA2E-64E7-AA5DB38BA647}"/>
                </a:ext>
              </a:extLst>
            </p:cNvPr>
            <p:cNvSpPr/>
            <p:nvPr/>
          </p:nvSpPr>
          <p:spPr>
            <a:xfrm>
              <a:off x="497526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5" name="Paralelogramo 14">
              <a:extLst>
                <a:ext uri="{FF2B5EF4-FFF2-40B4-BE49-F238E27FC236}">
                  <a16:creationId xmlns:a16="http://schemas.microsoft.com/office/drawing/2014/main" id="{1C92CC9B-4B44-3A01-7047-6BD05D8FE7E6}"/>
                </a:ext>
              </a:extLst>
            </p:cNvPr>
            <p:cNvSpPr/>
            <p:nvPr/>
          </p:nvSpPr>
          <p:spPr>
            <a:xfrm>
              <a:off x="57563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6" name="Paralelogramo 15">
              <a:extLst>
                <a:ext uri="{FF2B5EF4-FFF2-40B4-BE49-F238E27FC236}">
                  <a16:creationId xmlns:a16="http://schemas.microsoft.com/office/drawing/2014/main" id="{DD9852C8-BC54-FAF3-2D8A-25CBF6E9B283}"/>
                </a:ext>
              </a:extLst>
            </p:cNvPr>
            <p:cNvSpPr/>
            <p:nvPr/>
          </p:nvSpPr>
          <p:spPr>
            <a:xfrm>
              <a:off x="652112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7" name="Paralelogramo 16">
              <a:extLst>
                <a:ext uri="{FF2B5EF4-FFF2-40B4-BE49-F238E27FC236}">
                  <a16:creationId xmlns:a16="http://schemas.microsoft.com/office/drawing/2014/main" id="{E261DBF9-F690-CF17-0B00-E392C2D90252}"/>
                </a:ext>
              </a:extLst>
            </p:cNvPr>
            <p:cNvSpPr/>
            <p:nvPr/>
          </p:nvSpPr>
          <p:spPr>
            <a:xfrm>
              <a:off x="729455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8" name="Paralelogramo 17">
              <a:extLst>
                <a:ext uri="{FF2B5EF4-FFF2-40B4-BE49-F238E27FC236}">
                  <a16:creationId xmlns:a16="http://schemas.microsoft.com/office/drawing/2014/main" id="{F56C1240-414B-5EB8-5FBB-A7A13DD69A8A}"/>
                </a:ext>
              </a:extLst>
            </p:cNvPr>
            <p:cNvSpPr/>
            <p:nvPr/>
          </p:nvSpPr>
          <p:spPr>
            <a:xfrm>
              <a:off x="807029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:a16="http://schemas.microsoft.com/office/drawing/2014/main" id="{DFE17768-D6D8-33D5-9451-D0541F505342}"/>
                </a:ext>
              </a:extLst>
            </p:cNvPr>
            <p:cNvSpPr/>
            <p:nvPr/>
          </p:nvSpPr>
          <p:spPr>
            <a:xfrm>
              <a:off x="8820828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:a16="http://schemas.microsoft.com/office/drawing/2014/main" id="{569E932A-90F8-DB19-C847-A7F5644D2FFC}"/>
                </a:ext>
              </a:extLst>
            </p:cNvPr>
            <p:cNvSpPr/>
            <p:nvPr/>
          </p:nvSpPr>
          <p:spPr>
            <a:xfrm>
              <a:off x="96100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1" name="Paralelogramo 20">
              <a:extLst>
                <a:ext uri="{FF2B5EF4-FFF2-40B4-BE49-F238E27FC236}">
                  <a16:creationId xmlns:a16="http://schemas.microsoft.com/office/drawing/2014/main" id="{CE53EA5E-8AA6-53A1-2687-A756CD87804C}"/>
                </a:ext>
              </a:extLst>
            </p:cNvPr>
            <p:cNvSpPr/>
            <p:nvPr/>
          </p:nvSpPr>
          <p:spPr>
            <a:xfrm>
              <a:off x="1042638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id="{0EAA1DEC-D68F-6F97-707F-E2804657BF77}"/>
                </a:ext>
              </a:extLst>
            </p:cNvPr>
            <p:cNvSpPr/>
            <p:nvPr/>
          </p:nvSpPr>
          <p:spPr>
            <a:xfrm>
              <a:off x="111998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252422E-1717-6BC8-5C4C-4DCF8E31AFCA}"/>
              </a:ext>
            </a:extLst>
          </p:cNvPr>
          <p:cNvGrpSpPr/>
          <p:nvPr userDrawn="1"/>
        </p:nvGrpSpPr>
        <p:grpSpPr>
          <a:xfrm>
            <a:off x="455611" y="1185957"/>
            <a:ext cx="11353797" cy="360893"/>
            <a:chOff x="455612" y="830374"/>
            <a:chExt cx="11353797" cy="551233"/>
          </a:xfr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5400000" scaled="0"/>
          </a:gradFill>
        </p:grpSpPr>
        <p:sp>
          <p:nvSpPr>
            <p:cNvPr id="24" name="Paralelogramo 23">
              <a:extLst>
                <a:ext uri="{FF2B5EF4-FFF2-40B4-BE49-F238E27FC236}">
                  <a16:creationId xmlns:a16="http://schemas.microsoft.com/office/drawing/2014/main" id="{A25CC66E-2E68-8B92-D342-F09DD44E5CE6}"/>
                </a:ext>
              </a:extLst>
            </p:cNvPr>
            <p:cNvSpPr/>
            <p:nvPr/>
          </p:nvSpPr>
          <p:spPr>
            <a:xfrm>
              <a:off x="4556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5" name="Paralelogramo 24">
              <a:extLst>
                <a:ext uri="{FF2B5EF4-FFF2-40B4-BE49-F238E27FC236}">
                  <a16:creationId xmlns:a16="http://schemas.microsoft.com/office/drawing/2014/main" id="{9732F62B-BCFB-7561-1207-27EA2A4F4EBA}"/>
                </a:ext>
              </a:extLst>
            </p:cNvPr>
            <p:cNvSpPr/>
            <p:nvPr/>
          </p:nvSpPr>
          <p:spPr>
            <a:xfrm>
              <a:off x="1191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DE51CE20-CE21-66D2-C44C-81A8838052D0}"/>
                </a:ext>
              </a:extLst>
            </p:cNvPr>
            <p:cNvSpPr/>
            <p:nvPr/>
          </p:nvSpPr>
          <p:spPr>
            <a:xfrm>
              <a:off x="1953949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7" name="Paralelogramo 26">
              <a:extLst>
                <a:ext uri="{FF2B5EF4-FFF2-40B4-BE49-F238E27FC236}">
                  <a16:creationId xmlns:a16="http://schemas.microsoft.com/office/drawing/2014/main" id="{1C7E2B8F-1664-7BF8-E7DB-62896D7DB7E1}"/>
                </a:ext>
              </a:extLst>
            </p:cNvPr>
            <p:cNvSpPr/>
            <p:nvPr/>
          </p:nvSpPr>
          <p:spPr>
            <a:xfrm>
              <a:off x="269910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8" name="Paralelogramo 27">
              <a:extLst>
                <a:ext uri="{FF2B5EF4-FFF2-40B4-BE49-F238E27FC236}">
                  <a16:creationId xmlns:a16="http://schemas.microsoft.com/office/drawing/2014/main" id="{AD132DAD-249F-1606-4B29-D7F50EA9BEB0}"/>
                </a:ext>
              </a:extLst>
            </p:cNvPr>
            <p:cNvSpPr/>
            <p:nvPr/>
          </p:nvSpPr>
          <p:spPr>
            <a:xfrm>
              <a:off x="3427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9" name="Paralelogramo 28">
              <a:extLst>
                <a:ext uri="{FF2B5EF4-FFF2-40B4-BE49-F238E27FC236}">
                  <a16:creationId xmlns:a16="http://schemas.microsoft.com/office/drawing/2014/main" id="{1A92F374-94E5-72C1-833E-3C8981C99F82}"/>
                </a:ext>
              </a:extLst>
            </p:cNvPr>
            <p:cNvSpPr/>
            <p:nvPr/>
          </p:nvSpPr>
          <p:spPr>
            <a:xfrm>
              <a:off x="41894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30660F29-C34F-F142-FBFE-5EFF60592A74}"/>
                </a:ext>
              </a:extLst>
            </p:cNvPr>
            <p:cNvSpPr/>
            <p:nvPr/>
          </p:nvSpPr>
          <p:spPr>
            <a:xfrm>
              <a:off x="497526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Paralelogramo 30">
              <a:extLst>
                <a:ext uri="{FF2B5EF4-FFF2-40B4-BE49-F238E27FC236}">
                  <a16:creationId xmlns:a16="http://schemas.microsoft.com/office/drawing/2014/main" id="{23F64602-E590-A750-534A-7E8562CB56F8}"/>
                </a:ext>
              </a:extLst>
            </p:cNvPr>
            <p:cNvSpPr/>
            <p:nvPr/>
          </p:nvSpPr>
          <p:spPr>
            <a:xfrm>
              <a:off x="57563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2" name="Paralelogramo 31">
              <a:extLst>
                <a:ext uri="{FF2B5EF4-FFF2-40B4-BE49-F238E27FC236}">
                  <a16:creationId xmlns:a16="http://schemas.microsoft.com/office/drawing/2014/main" id="{AB0401DE-A1ED-EEA2-D768-C7A0FB5F3863}"/>
                </a:ext>
              </a:extLst>
            </p:cNvPr>
            <p:cNvSpPr/>
            <p:nvPr/>
          </p:nvSpPr>
          <p:spPr>
            <a:xfrm>
              <a:off x="652112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3B9774AB-0141-5B5D-8FBB-A72088A585C2}"/>
                </a:ext>
              </a:extLst>
            </p:cNvPr>
            <p:cNvSpPr/>
            <p:nvPr/>
          </p:nvSpPr>
          <p:spPr>
            <a:xfrm>
              <a:off x="729455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4" name="Paralelogramo 33">
              <a:extLst>
                <a:ext uri="{FF2B5EF4-FFF2-40B4-BE49-F238E27FC236}">
                  <a16:creationId xmlns:a16="http://schemas.microsoft.com/office/drawing/2014/main" id="{1657BA7F-A6EE-94D0-018F-23DC9C4E46E9}"/>
                </a:ext>
              </a:extLst>
            </p:cNvPr>
            <p:cNvSpPr/>
            <p:nvPr/>
          </p:nvSpPr>
          <p:spPr>
            <a:xfrm>
              <a:off x="8070296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Paralelogramo 34">
              <a:extLst>
                <a:ext uri="{FF2B5EF4-FFF2-40B4-BE49-F238E27FC236}">
                  <a16:creationId xmlns:a16="http://schemas.microsoft.com/office/drawing/2014/main" id="{7F2BDA6F-B4D1-D747-F3CA-990D29E11B47}"/>
                </a:ext>
              </a:extLst>
            </p:cNvPr>
            <p:cNvSpPr/>
            <p:nvPr/>
          </p:nvSpPr>
          <p:spPr>
            <a:xfrm>
              <a:off x="8820828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6" name="Paralelogramo 35">
              <a:extLst>
                <a:ext uri="{FF2B5EF4-FFF2-40B4-BE49-F238E27FC236}">
                  <a16:creationId xmlns:a16="http://schemas.microsoft.com/office/drawing/2014/main" id="{D3E818D4-E9D6-0078-63FD-E42F98C2D9F0}"/>
                </a:ext>
              </a:extLst>
            </p:cNvPr>
            <p:cNvSpPr/>
            <p:nvPr/>
          </p:nvSpPr>
          <p:spPr>
            <a:xfrm>
              <a:off x="9610013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7" name="Paralelogramo 36">
              <a:extLst>
                <a:ext uri="{FF2B5EF4-FFF2-40B4-BE49-F238E27FC236}">
                  <a16:creationId xmlns:a16="http://schemas.microsoft.com/office/drawing/2014/main" id="{83CB616E-EE88-5948-5603-D3F263478B7A}"/>
                </a:ext>
              </a:extLst>
            </p:cNvPr>
            <p:cNvSpPr/>
            <p:nvPr/>
          </p:nvSpPr>
          <p:spPr>
            <a:xfrm>
              <a:off x="1042638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8" name="Paralelogramo 37">
              <a:extLst>
                <a:ext uri="{FF2B5EF4-FFF2-40B4-BE49-F238E27FC236}">
                  <a16:creationId xmlns:a16="http://schemas.microsoft.com/office/drawing/2014/main" id="{F805762A-0137-B6B4-A7FA-341473BC0A03}"/>
                </a:ext>
              </a:extLst>
            </p:cNvPr>
            <p:cNvSpPr/>
            <p:nvPr/>
          </p:nvSpPr>
          <p:spPr>
            <a:xfrm>
              <a:off x="11199812" y="830374"/>
              <a:ext cx="609597" cy="551233"/>
            </a:xfrm>
            <a:prstGeom prst="parallelogram">
              <a:avLst>
                <a:gd name="adj" fmla="val 53849"/>
              </a:avLst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3AE54100-0339-C628-C2A7-18646AEB0A65}"/>
              </a:ext>
            </a:extLst>
          </p:cNvPr>
          <p:cNvCxnSpPr>
            <a:cxnSpLocks/>
          </p:cNvCxnSpPr>
          <p:nvPr userDrawn="1"/>
        </p:nvCxnSpPr>
        <p:spPr>
          <a:xfrm flipH="1">
            <a:off x="455611" y="3152762"/>
            <a:ext cx="1135379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56EE3CD7-417A-CD45-DA09-19387AFBA24B}"/>
              </a:ext>
            </a:extLst>
          </p:cNvPr>
          <p:cNvCxnSpPr>
            <a:cxnSpLocks/>
          </p:cNvCxnSpPr>
          <p:nvPr userDrawn="1"/>
        </p:nvCxnSpPr>
        <p:spPr>
          <a:xfrm flipH="1">
            <a:off x="455611" y="3515102"/>
            <a:ext cx="11353791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E81DE243-6E14-E68B-44C2-BD531EA724C3}"/>
              </a:ext>
            </a:extLst>
          </p:cNvPr>
          <p:cNvCxnSpPr/>
          <p:nvPr userDrawn="1"/>
        </p:nvCxnSpPr>
        <p:spPr>
          <a:xfrm>
            <a:off x="455575" y="1546850"/>
            <a:ext cx="11353794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1EBFA232-92D1-0D73-6867-FE0D0589B3F2}"/>
              </a:ext>
            </a:extLst>
          </p:cNvPr>
          <p:cNvCxnSpPr/>
          <p:nvPr userDrawn="1"/>
        </p:nvCxnSpPr>
        <p:spPr>
          <a:xfrm rot="10800000">
            <a:off x="455576" y="1191271"/>
            <a:ext cx="113537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inferior y contenido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ndo azul con líneas blancas&#10;&#10;Descripción generada automáticamente">
            <a:extLst>
              <a:ext uri="{FF2B5EF4-FFF2-40B4-BE49-F238E27FC236}">
                <a16:creationId xmlns:a16="http://schemas.microsoft.com/office/drawing/2014/main" id="{4BDA383F-AAAB-383E-24EA-13712AD32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7935" y="837775"/>
            <a:ext cx="5753100" cy="207010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E8CC2BA-9E5A-B8F9-6B92-0FC813C23D75}"/>
              </a:ext>
            </a:extLst>
          </p:cNvPr>
          <p:cNvGrpSpPr/>
          <p:nvPr userDrawn="1"/>
        </p:nvGrpSpPr>
        <p:grpSpPr>
          <a:xfrm>
            <a:off x="455611" y="5661675"/>
            <a:ext cx="5732456" cy="364609"/>
            <a:chOff x="6019602" y="5661675"/>
            <a:chExt cx="5732456" cy="364609"/>
          </a:xfrm>
        </p:grpSpPr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DD87EAD6-EBC7-D3AE-60C3-34B05DA56A41}"/>
                </a:ext>
              </a:extLst>
            </p:cNvPr>
            <p:cNvSpPr/>
            <p:nvPr/>
          </p:nvSpPr>
          <p:spPr>
            <a:xfrm>
              <a:off x="6019602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id="{03B83F28-4E4E-9AEB-7861-D13F12EDE882}"/>
                </a:ext>
              </a:extLst>
            </p:cNvPr>
            <p:cNvSpPr/>
            <p:nvPr/>
          </p:nvSpPr>
          <p:spPr>
            <a:xfrm>
              <a:off x="6898051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ABB418CF-2B2A-A44A-B968-D6BA1C6D1F28}"/>
                </a:ext>
              </a:extLst>
            </p:cNvPr>
            <p:cNvSpPr/>
            <p:nvPr/>
          </p:nvSpPr>
          <p:spPr>
            <a:xfrm>
              <a:off x="7781263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1" name="Paralelogramo 10">
              <a:extLst>
                <a:ext uri="{FF2B5EF4-FFF2-40B4-BE49-F238E27FC236}">
                  <a16:creationId xmlns:a16="http://schemas.microsoft.com/office/drawing/2014/main" id="{14B9E5FD-D81F-CF7A-96B8-FB23060CBEA0}"/>
                </a:ext>
              </a:extLst>
            </p:cNvPr>
            <p:cNvSpPr/>
            <p:nvPr/>
          </p:nvSpPr>
          <p:spPr>
            <a:xfrm>
              <a:off x="86597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2" name="Paralelogramo 11">
              <a:extLst>
                <a:ext uri="{FF2B5EF4-FFF2-40B4-BE49-F238E27FC236}">
                  <a16:creationId xmlns:a16="http://schemas.microsoft.com/office/drawing/2014/main" id="{523B551B-59FF-03A9-CA32-E730A1D2331A}"/>
                </a:ext>
              </a:extLst>
            </p:cNvPr>
            <p:cNvSpPr/>
            <p:nvPr/>
          </p:nvSpPr>
          <p:spPr>
            <a:xfrm>
              <a:off x="9465220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3" name="Paralelogramo 12">
              <a:extLst>
                <a:ext uri="{FF2B5EF4-FFF2-40B4-BE49-F238E27FC236}">
                  <a16:creationId xmlns:a16="http://schemas.microsoft.com/office/drawing/2014/main" id="{921355AD-BB27-6A35-BB58-A8A524B924ED}"/>
                </a:ext>
              </a:extLst>
            </p:cNvPr>
            <p:cNvSpPr/>
            <p:nvPr/>
          </p:nvSpPr>
          <p:spPr>
            <a:xfrm>
              <a:off x="102640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4" name="Paralelogramo 13">
              <a:extLst>
                <a:ext uri="{FF2B5EF4-FFF2-40B4-BE49-F238E27FC236}">
                  <a16:creationId xmlns:a16="http://schemas.microsoft.com/office/drawing/2014/main" id="{DAB52D65-3606-3391-4D1C-BDE810314BDB}"/>
                </a:ext>
              </a:extLst>
            </p:cNvPr>
            <p:cNvSpPr/>
            <p:nvPr/>
          </p:nvSpPr>
          <p:spPr>
            <a:xfrm>
              <a:off x="11142461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A6691FF-3F7E-38FB-08DC-FE05A0521124}"/>
              </a:ext>
            </a:extLst>
          </p:cNvPr>
          <p:cNvGrpSpPr/>
          <p:nvPr userDrawn="1"/>
        </p:nvGrpSpPr>
        <p:grpSpPr>
          <a:xfrm>
            <a:off x="484183" y="2908546"/>
            <a:ext cx="5732456" cy="364609"/>
            <a:chOff x="6019602" y="5661675"/>
            <a:chExt cx="5732456" cy="364609"/>
          </a:xfrm>
        </p:grpSpPr>
        <p:sp>
          <p:nvSpPr>
            <p:cNvPr id="16" name="Paralelogramo 15">
              <a:extLst>
                <a:ext uri="{FF2B5EF4-FFF2-40B4-BE49-F238E27FC236}">
                  <a16:creationId xmlns:a16="http://schemas.microsoft.com/office/drawing/2014/main" id="{75AA5753-53CF-3221-6B62-080BB935EC9C}"/>
                </a:ext>
              </a:extLst>
            </p:cNvPr>
            <p:cNvSpPr/>
            <p:nvPr/>
          </p:nvSpPr>
          <p:spPr>
            <a:xfrm>
              <a:off x="6019602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7" name="Paralelogramo 16">
              <a:extLst>
                <a:ext uri="{FF2B5EF4-FFF2-40B4-BE49-F238E27FC236}">
                  <a16:creationId xmlns:a16="http://schemas.microsoft.com/office/drawing/2014/main" id="{668CA797-7D5A-B608-1ACA-335231DDC29D}"/>
                </a:ext>
              </a:extLst>
            </p:cNvPr>
            <p:cNvSpPr/>
            <p:nvPr/>
          </p:nvSpPr>
          <p:spPr>
            <a:xfrm>
              <a:off x="6898051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8" name="Paralelogramo 17">
              <a:extLst>
                <a:ext uri="{FF2B5EF4-FFF2-40B4-BE49-F238E27FC236}">
                  <a16:creationId xmlns:a16="http://schemas.microsoft.com/office/drawing/2014/main" id="{F54C3A0B-24B1-33F2-A522-EDF45D606FC5}"/>
                </a:ext>
              </a:extLst>
            </p:cNvPr>
            <p:cNvSpPr/>
            <p:nvPr/>
          </p:nvSpPr>
          <p:spPr>
            <a:xfrm>
              <a:off x="7781263" y="5665391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:a16="http://schemas.microsoft.com/office/drawing/2014/main" id="{87BEB395-0B6F-F887-6EF4-EF08239D52F9}"/>
                </a:ext>
              </a:extLst>
            </p:cNvPr>
            <p:cNvSpPr/>
            <p:nvPr/>
          </p:nvSpPr>
          <p:spPr>
            <a:xfrm>
              <a:off x="86597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:a16="http://schemas.microsoft.com/office/drawing/2014/main" id="{CAE4E799-173B-B9F1-B06C-A0CC3B066A56}"/>
                </a:ext>
              </a:extLst>
            </p:cNvPr>
            <p:cNvSpPr/>
            <p:nvPr/>
          </p:nvSpPr>
          <p:spPr>
            <a:xfrm>
              <a:off x="9465220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1" name="Paralelogramo 20">
              <a:extLst>
                <a:ext uri="{FF2B5EF4-FFF2-40B4-BE49-F238E27FC236}">
                  <a16:creationId xmlns:a16="http://schemas.microsoft.com/office/drawing/2014/main" id="{8E793C89-7366-2BCC-D2DB-2F28E9A2A1D4}"/>
                </a:ext>
              </a:extLst>
            </p:cNvPr>
            <p:cNvSpPr/>
            <p:nvPr/>
          </p:nvSpPr>
          <p:spPr>
            <a:xfrm>
              <a:off x="10264012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id="{28FA3D98-A64F-944A-AB04-37FC2FDDD46E}"/>
                </a:ext>
              </a:extLst>
            </p:cNvPr>
            <p:cNvSpPr/>
            <p:nvPr/>
          </p:nvSpPr>
          <p:spPr>
            <a:xfrm>
              <a:off x="11142461" y="5661675"/>
              <a:ext cx="609597" cy="360893"/>
            </a:xfrm>
            <a:prstGeom prst="parallelogram">
              <a:avLst>
                <a:gd name="adj" fmla="val 53849"/>
              </a:avLst>
            </a:prstGeom>
            <a:gradFill>
              <a:gsLst>
                <a:gs pos="0">
                  <a:schemeClr val="bg2"/>
                </a:gs>
                <a:gs pos="100000">
                  <a:schemeClr val="bg2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CC19533-8F1E-44A7-8B47-99AB857DF6AB}"/>
              </a:ext>
            </a:extLst>
          </p:cNvPr>
          <p:cNvGrpSpPr/>
          <p:nvPr userDrawn="1"/>
        </p:nvGrpSpPr>
        <p:grpSpPr>
          <a:xfrm>
            <a:off x="446084" y="3276600"/>
            <a:ext cx="5791199" cy="2381900"/>
            <a:chOff x="455611" y="2307799"/>
            <a:chExt cx="5638801" cy="2381900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4073E0F0-E5BD-F223-137D-A645FCF5C0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611" y="2307799"/>
              <a:ext cx="5638801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2437CF0E-9F41-6673-C0E1-3BBAD85DA798}"/>
                </a:ext>
              </a:extLst>
            </p:cNvPr>
            <p:cNvCxnSpPr>
              <a:cxnSpLocks/>
            </p:cNvCxnSpPr>
            <p:nvPr/>
          </p:nvCxnSpPr>
          <p:spPr>
            <a:xfrm>
              <a:off x="455611" y="4689699"/>
              <a:ext cx="5638795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443ED3E-F773-4648-2849-F1F54DBAF3A5}"/>
              </a:ext>
            </a:extLst>
          </p:cNvPr>
          <p:cNvCxnSpPr/>
          <p:nvPr userDrawn="1"/>
        </p:nvCxnSpPr>
        <p:spPr>
          <a:xfrm>
            <a:off x="6231310" y="831037"/>
            <a:ext cx="0" cy="519525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85DADD4-18BE-A44A-CDDD-3DD34E207714}"/>
              </a:ext>
            </a:extLst>
          </p:cNvPr>
          <p:cNvCxnSpPr>
            <a:cxnSpLocks/>
          </p:cNvCxnSpPr>
          <p:nvPr userDrawn="1"/>
        </p:nvCxnSpPr>
        <p:spPr>
          <a:xfrm flipH="1">
            <a:off x="446084" y="2908546"/>
            <a:ext cx="579119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ítulo 1">
            <a:extLst>
              <a:ext uri="{FF2B5EF4-FFF2-40B4-BE49-F238E27FC236}">
                <a16:creationId xmlns:a16="http://schemas.microsoft.com/office/drawing/2014/main" id="{99BAFD8D-B1A2-223F-5DEE-8513D22E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4415"/>
            <a:ext cx="5768138" cy="2286000"/>
          </a:xfrm>
        </p:spPr>
        <p:txBody>
          <a:bodyPr rtlCol="0">
            <a:normAutofit/>
          </a:bodyPr>
          <a:lstStyle>
            <a:lvl1pPr>
              <a:defRPr sz="32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29" name="Marcador de posición de contenido 40">
            <a:extLst>
              <a:ext uri="{FF2B5EF4-FFF2-40B4-BE49-F238E27FC236}">
                <a16:creationId xmlns:a16="http://schemas.microsoft.com/office/drawing/2014/main" id="{DAF58893-225F-9839-4AF5-8AF4C9A4D2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5704" y="990600"/>
            <a:ext cx="4576508" cy="4938713"/>
          </a:xfrm>
        </p:spPr>
        <p:txBody>
          <a:bodyPr rtlCol="0" anchor="ctr"/>
          <a:lstStyle>
            <a:lvl1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3EC2A924-A402-448B-CA05-2645ABDBE76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353CF3B9-43F6-FADE-60C0-0D4DC01D96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496FBA-69D5-F381-4BB3-47DEEE82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con título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1C55C-9AF8-EB7E-D4A4-C30E6C6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4398263"/>
            <a:ext cx="9683496" cy="1572768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13" name="Marcador de posición de contenido 40">
            <a:extLst>
              <a:ext uri="{FF2B5EF4-FFF2-40B4-BE49-F238E27FC236}">
                <a16:creationId xmlns:a16="http://schemas.microsoft.com/office/drawing/2014/main" id="{7C8F3378-EB27-AC31-6C44-8CB4DBF4C5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7552" y="1188720"/>
            <a:ext cx="4645152" cy="2999232"/>
          </a:xfrm>
        </p:spPr>
        <p:txBody>
          <a:bodyPr rtlCol="0" anchor="ctr">
            <a:normAutofit/>
          </a:bodyPr>
          <a:lstStyle>
            <a:lvl1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12" name="Marcador de posición de contenido 40">
            <a:extLst>
              <a:ext uri="{FF2B5EF4-FFF2-40B4-BE49-F238E27FC236}">
                <a16:creationId xmlns:a16="http://schemas.microsoft.com/office/drawing/2014/main" id="{A95C8986-0A58-82D9-4156-FD62D9F187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02552" y="1188720"/>
            <a:ext cx="4645152" cy="2999232"/>
          </a:xfrm>
        </p:spPr>
        <p:txBody>
          <a:bodyPr rtlCol="0" anchor="t">
            <a:normAutofit/>
          </a:bodyPr>
          <a:lstStyle>
            <a:lvl1pPr marL="22860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5EEDC044-78B6-9932-0415-93ACBF9313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780965DC-0B8B-F872-935E-9D9D3721E3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63E988-0054-287A-6AAE-06E21E1D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 rtl="0"/>
              <a:t>‹Nº›</a:t>
            </a:fld>
            <a:endParaRPr lang="en-US" dirty="0"/>
          </a:p>
        </p:txBody>
      </p:sp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0E235CD8-6A96-F95D-9E38-23FDC13785B7}"/>
              </a:ext>
            </a:extLst>
          </p:cNvPr>
          <p:cNvSpPr/>
          <p:nvPr userDrawn="1"/>
        </p:nvSpPr>
        <p:spPr>
          <a:xfrm rot="10800000">
            <a:off x="10378860" y="4351368"/>
            <a:ext cx="414179" cy="1258812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EE742EAC-BCB8-F9D0-84D4-6A653D38B768}"/>
              </a:ext>
            </a:extLst>
          </p:cNvPr>
          <p:cNvSpPr/>
          <p:nvPr userDrawn="1"/>
        </p:nvSpPr>
        <p:spPr>
          <a:xfrm>
            <a:off x="10585951" y="4352034"/>
            <a:ext cx="986271" cy="1666288"/>
          </a:xfrm>
          <a:prstGeom prst="parallelogram">
            <a:avLst>
              <a:gd name="adj" fmla="val 59972"/>
            </a:avLst>
          </a:prstGeo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2FFFB8A-B590-C981-BB08-04BD3554C8D7}"/>
              </a:ext>
            </a:extLst>
          </p:cNvPr>
          <p:cNvCxnSpPr>
            <a:cxnSpLocks/>
          </p:cNvCxnSpPr>
          <p:nvPr userDrawn="1"/>
        </p:nvCxnSpPr>
        <p:spPr>
          <a:xfrm>
            <a:off x="6102350" y="831037"/>
            <a:ext cx="0" cy="351236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5DF137B-3968-16D7-F0A8-AD9DD42AB975}"/>
              </a:ext>
            </a:extLst>
          </p:cNvPr>
          <p:cNvCxnSpPr>
            <a:cxnSpLocks/>
          </p:cNvCxnSpPr>
          <p:nvPr userDrawn="1"/>
        </p:nvCxnSpPr>
        <p:spPr>
          <a:xfrm>
            <a:off x="455617" y="4343400"/>
            <a:ext cx="11353787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35F434B5-8A80-F035-A0F7-495BEC5D5CEB}"/>
              </a:ext>
            </a:extLst>
          </p:cNvPr>
          <p:cNvSpPr/>
          <p:nvPr userDrawn="1"/>
        </p:nvSpPr>
        <p:spPr>
          <a:xfrm>
            <a:off x="11374043" y="4759509"/>
            <a:ext cx="414179" cy="1258813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F102734-0974-5386-C0F9-E2BE7EA6E6E5}"/>
              </a:ext>
            </a:extLst>
          </p:cNvPr>
          <p:cNvCxnSpPr>
            <a:cxnSpLocks/>
          </p:cNvCxnSpPr>
          <p:nvPr userDrawn="1"/>
        </p:nvCxnSpPr>
        <p:spPr>
          <a:xfrm>
            <a:off x="10378445" y="4343400"/>
            <a:ext cx="1" cy="168288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0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con título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85F15-A535-359D-EE3D-3BBDB2EA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831035"/>
            <a:ext cx="11353801" cy="1389888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7" name="Marcador de posición de contenido 40">
            <a:extLst>
              <a:ext uri="{FF2B5EF4-FFF2-40B4-BE49-F238E27FC236}">
                <a16:creationId xmlns:a16="http://schemas.microsoft.com/office/drawing/2014/main" id="{8880E109-D2C0-09D8-1A97-262785E609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7552" y="2304288"/>
            <a:ext cx="4645152" cy="3410712"/>
          </a:xfrm>
        </p:spPr>
        <p:txBody>
          <a:bodyPr rtlCol="0" anchor="ctr"/>
          <a:lstStyle>
            <a:lvl1pPr marL="228600" indent="-2286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6" name="Marcador de posición de contenido 40">
            <a:extLst>
              <a:ext uri="{FF2B5EF4-FFF2-40B4-BE49-F238E27FC236}">
                <a16:creationId xmlns:a16="http://schemas.microsoft.com/office/drawing/2014/main" id="{5E777085-29F0-61FF-3D68-0F6CBA8BB1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02552" y="2304288"/>
            <a:ext cx="4645152" cy="2999232"/>
          </a:xfrm>
        </p:spPr>
        <p:txBody>
          <a:bodyPr rtlCol="0" anchor="ctr"/>
          <a:lstStyle>
            <a:lvl1pPr marL="228600" indent="-2286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1F5C2655-C4F7-BDC7-8E08-DBC1659AA61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67FB4CE7-C50F-3D98-D82F-253EF386E6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9C9D65-417E-F629-741D-C9E06E1F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5602" y="831036"/>
            <a:ext cx="11353801" cy="921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"/>
              <a:t>Haga clic para modificar el estilo de título del patrón</a:t>
            </a:r>
            <a:endParaRPr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808412" y="6106705"/>
            <a:ext cx="457200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"/>
              <a:t>Añadir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31812" y="6124572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"/>
              <a:t>20XX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895012" y="6102626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en-US" smtClean="0"/>
              <a:pPr rtl="0"/>
              <a:t>‹Nº›</a:t>
            </a:fld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DA83175-CA5A-51EB-5665-4379FD2F545B}"/>
              </a:ext>
            </a:extLst>
          </p:cNvPr>
          <p:cNvSpPr/>
          <p:nvPr userDrawn="1"/>
        </p:nvSpPr>
        <p:spPr>
          <a:xfrm>
            <a:off x="455612" y="381000"/>
            <a:ext cx="11353800" cy="609600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316DF9B1-D7B9-469D-2BDD-030BB373EAFE}"/>
              </a:ext>
            </a:extLst>
          </p:cNvPr>
          <p:cNvCxnSpPr/>
          <p:nvPr userDrawn="1"/>
        </p:nvCxnSpPr>
        <p:spPr>
          <a:xfrm rot="10800000">
            <a:off x="3786878" y="380996"/>
            <a:ext cx="0" cy="45070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cto 191">
            <a:extLst>
              <a:ext uri="{FF2B5EF4-FFF2-40B4-BE49-F238E27FC236}">
                <a16:creationId xmlns:a16="http://schemas.microsoft.com/office/drawing/2014/main" id="{C01CEF09-4761-CA93-B67D-687ADAAFDD3B}"/>
              </a:ext>
            </a:extLst>
          </p:cNvPr>
          <p:cNvCxnSpPr/>
          <p:nvPr userDrawn="1"/>
        </p:nvCxnSpPr>
        <p:spPr>
          <a:xfrm>
            <a:off x="3786874" y="6026289"/>
            <a:ext cx="0" cy="45070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upo 203">
            <a:extLst>
              <a:ext uri="{FF2B5EF4-FFF2-40B4-BE49-F238E27FC236}">
                <a16:creationId xmlns:a16="http://schemas.microsoft.com/office/drawing/2014/main" id="{AB09383D-487B-CA4F-D7EB-0FA72D1CC2BE}"/>
              </a:ext>
            </a:extLst>
          </p:cNvPr>
          <p:cNvGrpSpPr/>
          <p:nvPr userDrawn="1"/>
        </p:nvGrpSpPr>
        <p:grpSpPr>
          <a:xfrm>
            <a:off x="8456609" y="380998"/>
            <a:ext cx="3" cy="6095997"/>
            <a:chOff x="8456609" y="380998"/>
            <a:chExt cx="3" cy="6095997"/>
          </a:xfrm>
        </p:grpSpPr>
        <p:cxnSp>
          <p:nvCxnSpPr>
            <p:cNvPr id="205" name="Conector recto 204">
              <a:extLst>
                <a:ext uri="{FF2B5EF4-FFF2-40B4-BE49-F238E27FC236}">
                  <a16:creationId xmlns:a16="http://schemas.microsoft.com/office/drawing/2014/main" id="{7BD35581-5D47-E665-9BC9-8E2758509788}"/>
                </a:ext>
              </a:extLst>
            </p:cNvPr>
            <p:cNvCxnSpPr/>
            <p:nvPr/>
          </p:nvCxnSpPr>
          <p:spPr>
            <a:xfrm>
              <a:off x="8456612" y="6026289"/>
              <a:ext cx="0" cy="450706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recto 205">
              <a:extLst>
                <a:ext uri="{FF2B5EF4-FFF2-40B4-BE49-F238E27FC236}">
                  <a16:creationId xmlns:a16="http://schemas.microsoft.com/office/drawing/2014/main" id="{14BA1620-B3AA-DF08-2776-8EAA83E867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6609" y="380998"/>
              <a:ext cx="0" cy="450039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A2D53A42-077B-77BB-0DCD-D9BD1954A428}"/>
              </a:ext>
            </a:extLst>
          </p:cNvPr>
          <p:cNvCxnSpPr/>
          <p:nvPr userDrawn="1"/>
        </p:nvCxnSpPr>
        <p:spPr>
          <a:xfrm rot="10800000">
            <a:off x="455611" y="831038"/>
            <a:ext cx="1135379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C6BAE39-4731-4079-C5E5-5A17D541669C}"/>
              </a:ext>
            </a:extLst>
          </p:cNvPr>
          <p:cNvCxnSpPr/>
          <p:nvPr/>
        </p:nvCxnSpPr>
        <p:spPr>
          <a:xfrm>
            <a:off x="455618" y="6026955"/>
            <a:ext cx="1135379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74" r:id="rId11"/>
    <p:sldLayoutId id="2147483693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0" baseline="0">
          <a:ln w="9525">
            <a:noFill/>
            <a:prstDash val="solid"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6355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3904" y="1984248"/>
            <a:ext cx="8001000" cy="2359152"/>
          </a:xfrm>
        </p:spPr>
        <p:txBody>
          <a:bodyPr rtlCol="0" anchor="ctr">
            <a:normAutofit/>
          </a:bodyPr>
          <a:lstStyle/>
          <a:p>
            <a:pPr rtl="0"/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Tipos de Revisiones Bibliográficas</a:t>
            </a:r>
            <a:endParaRPr lang="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3904" y="4379976"/>
            <a:ext cx="8001000" cy="1033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endParaRPr lang="es" dirty="0"/>
          </a:p>
        </p:txBody>
      </p:sp>
      <p:pic>
        <p:nvPicPr>
          <p:cNvPr id="1026" name="Picture 2" descr="Qué es una revisión sistemática de la literatura? | Qué es, diferencias y  cómo hacer una - ATLAS.ti">
            <a:extLst>
              <a:ext uri="{FF2B5EF4-FFF2-40B4-BE49-F238E27FC236}">
                <a16:creationId xmlns:a16="http://schemas.microsoft.com/office/drawing/2014/main" id="{30D20DE7-A5C9-46F6-9738-EC8186755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9" y="1444752"/>
            <a:ext cx="332611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524D3CF-92F2-AECC-4A85-7C2AFEC4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4361688"/>
            <a:ext cx="11356848" cy="1673352"/>
          </a:xfrm>
        </p:spPr>
        <p:txBody>
          <a:bodyPr rtlCol="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Importancia de la Pregunta PICO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posición de número de diapositiva 1">
            <a:extLst>
              <a:ext uri="{FF2B5EF4-FFF2-40B4-BE49-F238E27FC236}">
                <a16:creationId xmlns:a16="http://schemas.microsoft.com/office/drawing/2014/main" id="{54FBBCB0-83B1-4388-1061-4A6F1CF8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5012" y="6102626"/>
            <a:ext cx="838201" cy="276228"/>
          </a:xfrm>
        </p:spPr>
        <p:txBody>
          <a:bodyPr rtlCol="0"/>
          <a:lstStyle/>
          <a:p>
            <a:pPr rtl="0"/>
            <a:fld id="{2A013F82-EE5E-44EE-A61D-E31C6657F26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8A5C049E-A682-4125-A6F2-1E3CB50B27F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7904555"/>
              </p:ext>
            </p:extLst>
          </p:nvPr>
        </p:nvGraphicFramePr>
        <p:xfrm>
          <a:off x="6675438" y="949966"/>
          <a:ext cx="4645025" cy="334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C00A82D-DA71-4C05-B81A-3788C5EE8E10}"/>
              </a:ext>
            </a:extLst>
          </p:cNvPr>
          <p:cNvSpPr txBox="1"/>
          <p:nvPr/>
        </p:nvSpPr>
        <p:spPr>
          <a:xfrm>
            <a:off x="1269876" y="1412776"/>
            <a:ext cx="4104456" cy="15121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s-EC" dirty="0"/>
          </a:p>
        </p:txBody>
      </p:sp>
      <p:sp>
        <p:nvSpPr>
          <p:cNvPr id="11" name="Marcador de posición de contenido 7">
            <a:extLst>
              <a:ext uri="{FF2B5EF4-FFF2-40B4-BE49-F238E27FC236}">
                <a16:creationId xmlns:a16="http://schemas.microsoft.com/office/drawing/2014/main" id="{034B189A-5AF2-4235-8AD5-92EBC292965F}"/>
              </a:ext>
            </a:extLst>
          </p:cNvPr>
          <p:cNvSpPr txBox="1">
            <a:spLocks/>
          </p:cNvSpPr>
          <p:nvPr/>
        </p:nvSpPr>
        <p:spPr>
          <a:xfrm>
            <a:off x="455602" y="822960"/>
            <a:ext cx="5494794" cy="30918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Contenido: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P: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Paciente o población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Intervención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C: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Comparación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O: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(resultado)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Permite una búsqueda más precisa y enfocada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49F95C2-0721-2019-3E2C-599C2533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C" dirty="0"/>
              <a:t>Consejos para una Búsqueda Efectiva</a:t>
            </a:r>
            <a:br>
              <a:rPr lang="es-EC" dirty="0"/>
            </a:br>
            <a:endParaRPr lang="en-US" dirty="0"/>
          </a:p>
        </p:txBody>
      </p:sp>
      <p:sp>
        <p:nvSpPr>
          <p:cNvPr id="2" name="Marcador de posición de número de diapositiva 1">
            <a:extLst>
              <a:ext uri="{FF2B5EF4-FFF2-40B4-BE49-F238E27FC236}">
                <a16:creationId xmlns:a16="http://schemas.microsoft.com/office/drawing/2014/main" id="{916CAC96-34B6-1CBC-4396-38DEC6B5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F0A50F73-50C7-4CE0-B33F-5CE3F482F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060932"/>
              </p:ext>
            </p:extLst>
          </p:nvPr>
        </p:nvGraphicFramePr>
        <p:xfrm>
          <a:off x="457200" y="2441575"/>
          <a:ext cx="11356975" cy="35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8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4EE1CCC3-A2F7-7A09-FD4A-F74A0D5A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sz="4400" spc="-150"/>
              <a:t>GRACIAS</a:t>
            </a:r>
            <a:endParaRPr lang="en-US" dirty="0"/>
          </a:p>
        </p:txBody>
      </p:sp>
      <p:sp>
        <p:nvSpPr>
          <p:cNvPr id="29" name="Subtítulo 28">
            <a:extLst>
              <a:ext uri="{FF2B5EF4-FFF2-40B4-BE49-F238E27FC236}">
                <a16:creationId xmlns:a16="http://schemas.microsoft.com/office/drawing/2014/main" id="{FB8557AF-27E6-B217-3EA3-30BFC5B763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32">
            <a:extLst>
              <a:ext uri="{FF2B5EF4-FFF2-40B4-BE49-F238E27FC236}">
                <a16:creationId xmlns:a16="http://schemas.microsoft.com/office/drawing/2014/main" id="{937D5DA8-EBB1-5833-896B-B423ED26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2295272"/>
            <a:ext cx="5788152" cy="2284060"/>
          </a:xfrm>
        </p:spPr>
        <p:txBody>
          <a:bodyPr rtlCol="0"/>
          <a:lstStyle/>
          <a:p>
            <a:pPr rtl="0"/>
            <a:r>
              <a:rPr lang="es" dirty="0"/>
              <a:t>CONTENIDO</a:t>
            </a:r>
          </a:p>
        </p:txBody>
      </p:sp>
      <p:sp>
        <p:nvSpPr>
          <p:cNvPr id="37" name="Marcador de posición de contenido 36">
            <a:extLst>
              <a:ext uri="{FF2B5EF4-FFF2-40B4-BE49-F238E27FC236}">
                <a16:creationId xmlns:a16="http://schemas.microsoft.com/office/drawing/2014/main" id="{5249A66F-CCC3-79EF-A334-5ECCFE9E12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5704" y="990600"/>
            <a:ext cx="4576508" cy="4938713"/>
          </a:xfrm>
        </p:spPr>
        <p:txBody>
          <a:bodyPr rtlCol="0"/>
          <a:lstStyle/>
          <a:p>
            <a:endParaRPr lang="es-EC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una revisión bibliográfica?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son importantes?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Tipos de revisiones bibliográficas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s" dirty="0"/>
          </a:p>
        </p:txBody>
      </p:sp>
      <p:sp>
        <p:nvSpPr>
          <p:cNvPr id="2" name="Marcador de posición de número de diapositiva 1">
            <a:extLst>
              <a:ext uri="{FF2B5EF4-FFF2-40B4-BE49-F238E27FC236}">
                <a16:creationId xmlns:a16="http://schemas.microsoft.com/office/drawing/2014/main" id="{9E020C5F-7F4B-E4D5-9419-7E7F825C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A07FC9A-2F3F-A8E9-F955-F60A2223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52" y="1229933"/>
            <a:ext cx="5788152" cy="2286000"/>
          </a:xfrm>
        </p:spPr>
        <p:txBody>
          <a:bodyPr rtlCol="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es una Revisión Bibliográfica?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id="{A4AE5E64-4E10-844E-5EBF-358DDB7000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7552" y="990600"/>
            <a:ext cx="4576508" cy="4938713"/>
          </a:xfrm>
        </p:spPr>
        <p:txBody>
          <a:bodyPr rtlCol="0"/>
          <a:lstStyle/>
          <a:p>
            <a:endParaRPr lang="es-EC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Proceso sistemático de búsqueda, selección, evaluación y síntesis de información existente sobre un tema específico</a:t>
            </a:r>
            <a:r>
              <a:rPr lang="es-EC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posición de número de diapositiva 1">
            <a:extLst>
              <a:ext uri="{FF2B5EF4-FFF2-40B4-BE49-F238E27FC236}">
                <a16:creationId xmlns:a16="http://schemas.microsoft.com/office/drawing/2014/main" id="{53267850-CC18-9110-9D9D-23795370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Cómo aplicar las directrices PRISMA en mi revisión sistemática - Encarga tu  TFG, TFM o tesis - Proyecta tu Proyecto">
            <a:extLst>
              <a:ext uri="{FF2B5EF4-FFF2-40B4-BE49-F238E27FC236}">
                <a16:creationId xmlns:a16="http://schemas.microsoft.com/office/drawing/2014/main" id="{87C12280-84B7-4505-904A-3516764E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68" y="3429000"/>
            <a:ext cx="5710493" cy="294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9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0F8FCFCB-93C4-A34B-D650-ADFFB8C3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1554480"/>
            <a:ext cx="8010144" cy="1673352"/>
          </a:xfrm>
        </p:spPr>
        <p:txBody>
          <a:bodyPr rtlCol="0"/>
          <a:lstStyle/>
          <a:p>
            <a:br>
              <a:rPr lang="es-EC" dirty="0">
                <a:effectLst/>
              </a:rPr>
            </a:b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Objetivo: </a:t>
            </a:r>
            <a:b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Marcador de posición de contenido 12">
            <a:extLst>
              <a:ext uri="{FF2B5EF4-FFF2-40B4-BE49-F238E27FC236}">
                <a16:creationId xmlns:a16="http://schemas.microsoft.com/office/drawing/2014/main" id="{C7DFB310-ECD8-C9D0-4AAF-C5B1689706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7552" y="3255264"/>
            <a:ext cx="6931152" cy="2231136"/>
          </a:xfrm>
        </p:spPr>
        <p:txBody>
          <a:bodyPr rtlCol="0"/>
          <a:lstStyle/>
          <a:p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Establecer el estado del conocimiento</a:t>
            </a:r>
            <a:br>
              <a:rPr lang="es-EC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lagunas de investigación</a:t>
            </a:r>
            <a:br>
              <a:rPr lang="es-EC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Justificar un nuevo estudio</a:t>
            </a:r>
            <a:endParaRPr lang="es" sz="2400" dirty="0"/>
          </a:p>
          <a:p>
            <a:pPr rtl="0"/>
            <a:endParaRPr lang="en-US" dirty="0"/>
          </a:p>
        </p:txBody>
      </p:sp>
      <p:sp>
        <p:nvSpPr>
          <p:cNvPr id="2" name="Marcador de posición de número de diapositiva 1">
            <a:extLst>
              <a:ext uri="{FF2B5EF4-FFF2-40B4-BE49-F238E27FC236}">
                <a16:creationId xmlns:a16="http://schemas.microsoft.com/office/drawing/2014/main" id="{668D17B5-4366-177D-7B14-8FF91A25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56ACD720-5015-228A-2BFF-0FD5FA78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Tipos de Revisiones Bibliográficas </a:t>
            </a:r>
            <a:endParaRPr lang="es" sz="2400" dirty="0"/>
          </a:p>
        </p:txBody>
      </p:sp>
      <p:sp>
        <p:nvSpPr>
          <p:cNvPr id="28" name="Marcador de posición de contenido 27">
            <a:extLst>
              <a:ext uri="{FF2B5EF4-FFF2-40B4-BE49-F238E27FC236}">
                <a16:creationId xmlns:a16="http://schemas.microsoft.com/office/drawing/2014/main" id="{93E9497C-B706-7D4B-B850-9EE7948699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7552" y="990600"/>
            <a:ext cx="4576508" cy="5112026"/>
          </a:xfrm>
        </p:spPr>
        <p:txBody>
          <a:bodyPr rtlCol="0">
            <a:normAutofit/>
          </a:bodyPr>
          <a:lstStyle/>
          <a:p>
            <a:endParaRPr lang="es-EC" dirty="0">
              <a:effectLst/>
            </a:endParaRPr>
          </a:p>
          <a:p>
            <a:endParaRPr lang="es-EC" dirty="0">
              <a:effectLst/>
            </a:endParaRPr>
          </a:p>
          <a:p>
            <a:endParaRPr lang="es-EC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Narrativas: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Descripción cualitativa de la literatura.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Sistemáticas: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Método riguroso y reproducible para identificar, seleccionar y evaluar estudios.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Metaanálisis: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Análisis estadístico de los resultados de múltiples estudios.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Otras:</a:t>
            </a: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Integradoras, panorámicas, conceptuales, realistas, sistematizadas, paraguas.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EC" altLang="es-EC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Marcador de posición de número de diapositiva 1">
            <a:extLst>
              <a:ext uri="{FF2B5EF4-FFF2-40B4-BE49-F238E27FC236}">
                <a16:creationId xmlns:a16="http://schemas.microsoft.com/office/drawing/2014/main" id="{B0267D56-A7FC-87CC-3F7B-61E69A7B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D116A76-900B-48B7-B0BF-F84E6E2E5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Diagrama de Venn: todo lo que necesita saber | Boardmix">
            <a:extLst>
              <a:ext uri="{FF2B5EF4-FFF2-40B4-BE49-F238E27FC236}">
                <a16:creationId xmlns:a16="http://schemas.microsoft.com/office/drawing/2014/main" id="{7B46F44D-7C70-471D-B54E-C6CD5417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52" y="836711"/>
            <a:ext cx="5716461" cy="248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4BDB345-FACD-4A13-B506-8E2D2F50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s-EC" sz="2400" dirty="0">
                <a:effectLst/>
              </a:rPr>
            </a:br>
            <a:r>
              <a:rPr lang="es-EC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Revisión Integradora:</a:t>
            </a:r>
            <a:r>
              <a:rPr lang="es-EC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C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Combina diferentes tipos de estudios</a:t>
            </a:r>
            <a:br>
              <a:rPr lang="es-EC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Busca una comprensión más profunda del fenómeno</a:t>
            </a:r>
            <a:b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B40938-800D-402A-8204-56F16F8340D4}"/>
              </a:ext>
            </a:extLst>
          </p:cNvPr>
          <p:cNvSpPr txBox="1"/>
          <p:nvPr/>
        </p:nvSpPr>
        <p:spPr>
          <a:xfrm>
            <a:off x="455602" y="3281934"/>
            <a:ext cx="11353801" cy="25545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EC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Revisión Conceptual:</a:t>
            </a:r>
            <a:r>
              <a:rPr lang="es-EC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C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Explora y analiza conceptos teóricos</a:t>
            </a:r>
            <a:br>
              <a:rPr lang="es-EC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Revisión </a:t>
            </a:r>
            <a:r>
              <a:rPr lang="es-EC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Metateórica</a:t>
            </a:r>
            <a:r>
              <a:rPr lang="es-EC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C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C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 las teorías subyacentes a una disciplina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42162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8B656394-28CD-07EB-472E-6BB6010A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4415"/>
            <a:ext cx="5768138" cy="2286000"/>
          </a:xfrm>
        </p:spPr>
        <p:txBody>
          <a:bodyPr rtlCol="0">
            <a:normAutofit/>
          </a:bodyPr>
          <a:lstStyle/>
          <a:p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¿Cuál Elegir?</a:t>
            </a:r>
            <a:br>
              <a:rPr lang="es-EC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" sz="2800" dirty="0"/>
          </a:p>
        </p:txBody>
      </p:sp>
      <p:sp>
        <p:nvSpPr>
          <p:cNvPr id="28" name="Marcador de posición de contenido 27">
            <a:extLst>
              <a:ext uri="{FF2B5EF4-FFF2-40B4-BE49-F238E27FC236}">
                <a16:creationId xmlns:a16="http://schemas.microsoft.com/office/drawing/2014/main" id="{2175A07C-673D-4C4F-44DB-ADB7429995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5704" y="990600"/>
            <a:ext cx="4576508" cy="4938713"/>
          </a:xfrm>
        </p:spPr>
        <p:txBody>
          <a:bodyPr rtlCol="0"/>
          <a:lstStyle/>
          <a:p>
            <a:endParaRPr lang="es-EC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elección del tipo de revisión depende de: 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de la investigación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Preguntas de investigación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Disponibilidad de recursos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posición de número de diapositiva 1">
            <a:extLst>
              <a:ext uri="{FF2B5EF4-FFF2-40B4-BE49-F238E27FC236}">
                <a16:creationId xmlns:a16="http://schemas.microsoft.com/office/drawing/2014/main" id="{B77897C4-19E2-DF97-626D-4033C7D2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78D199F-445D-A262-84D3-8B40BFDD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02" y="4398263"/>
            <a:ext cx="9683496" cy="1572768"/>
          </a:xfrm>
        </p:spPr>
        <p:txBody>
          <a:bodyPr rtlCol="0"/>
          <a:lstStyle/>
          <a:p>
            <a:pPr rtl="0"/>
            <a:r>
              <a:rPr lang="es" dirty="0"/>
              <a:t>conclusiones</a:t>
            </a:r>
          </a:p>
        </p:txBody>
      </p:sp>
      <p:sp>
        <p:nvSpPr>
          <p:cNvPr id="11" name="Marcador de posición de contenido 10">
            <a:extLst>
              <a:ext uri="{FF2B5EF4-FFF2-40B4-BE49-F238E27FC236}">
                <a16:creationId xmlns:a16="http://schemas.microsoft.com/office/drawing/2014/main" id="{F5BD3B47-08F7-7750-21BB-AB9E396CE4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7552" y="1188720"/>
            <a:ext cx="4645152" cy="2999232"/>
          </a:xfrm>
        </p:spPr>
        <p:txBody>
          <a:bodyPr rtlCol="0">
            <a:normAutofit fontScale="62500" lnSpcReduction="20000"/>
          </a:bodyPr>
          <a:lstStyle/>
          <a:p>
            <a:endParaRPr lang="es-EC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revisiones bibliográficas son esenciales para cualquier investigación.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tipo de revisión tiene sus características y objetivos específicos.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elección del tipo de revisión depende de las necesidades de la investigación.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Marcador de posición de contenido 9">
            <a:extLst>
              <a:ext uri="{FF2B5EF4-FFF2-40B4-BE49-F238E27FC236}">
                <a16:creationId xmlns:a16="http://schemas.microsoft.com/office/drawing/2014/main" id="{7CB85D53-1D50-38D9-37F2-6DF7F46296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02552" y="1188720"/>
            <a:ext cx="4936476" cy="2999232"/>
          </a:xfrm>
        </p:spPr>
        <p:txBody>
          <a:bodyPr rtlCol="0">
            <a:normAutofit/>
          </a:bodyPr>
          <a:lstStyle/>
          <a:p>
            <a:pPr rtl="0"/>
            <a:r>
              <a:rPr lang="es-MX" sz="2000" dirty="0"/>
              <a:t>En resumen, las revisiones bibliográficas son una herramienta fundamental para cualquier investigador. Al conocer los diferentes tipos y sus características, podemos elegir la más adecuada para nuestra investigación y así contribuir al avance del conocimiento.</a:t>
            </a:r>
            <a:endParaRPr lang="en-US" sz="200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0246544A-7A76-9110-F32A-3856DDD6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FA3EF-0E53-A43C-757D-1A1F4505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 Fases de una Revisión Sistemática</a:t>
            </a:r>
            <a:endParaRPr lang="es" dirty="0"/>
          </a:p>
        </p:txBody>
      </p:sp>
      <p:sp>
        <p:nvSpPr>
          <p:cNvPr id="11" name="Marcador de posición de contenido 10">
            <a:extLst>
              <a:ext uri="{FF2B5EF4-FFF2-40B4-BE49-F238E27FC236}">
                <a16:creationId xmlns:a16="http://schemas.microsoft.com/office/drawing/2014/main" id="{B2E1CE20-64D1-0C87-FBDD-8106CFDBCB7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7552" y="1700808"/>
            <a:ext cx="4645152" cy="3600400"/>
          </a:xfrm>
        </p:spPr>
        <p:txBody>
          <a:bodyPr rtlCol="0">
            <a:normAutofit fontScale="25000" lnSpcReduction="20000"/>
          </a:bodyPr>
          <a:lstStyle/>
          <a:p>
            <a:endParaRPr lang="es-EC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Planificación:</a:t>
            </a:r>
            <a:r>
              <a:rPr lang="es-EC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Definir la pregunta de investigación (PICO)</a:t>
            </a:r>
            <a:endParaRPr lang="es-EC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Establecer criterios de inclusión y exclusión</a:t>
            </a:r>
            <a:endParaRPr lang="es-EC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Elaborar el protocolo</a:t>
            </a:r>
            <a:endParaRPr lang="es-EC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Búsqueda:</a:t>
            </a:r>
            <a:r>
              <a:rPr lang="es-EC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las bases de datos relevantes</a:t>
            </a:r>
            <a:endParaRPr lang="es-EC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Desarrollar la estrategia de búsqueda</a:t>
            </a:r>
            <a:endParaRPr lang="es-EC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Realizar la búsqueda</a:t>
            </a:r>
          </a:p>
        </p:txBody>
      </p:sp>
      <p:graphicFrame>
        <p:nvGraphicFramePr>
          <p:cNvPr id="12" name="Marcador de posición de contenido 4" descr="Elemento gráfico SmartArt de lista vertical de cuadros">
            <a:extLst>
              <a:ext uri="{FF2B5EF4-FFF2-40B4-BE49-F238E27FC236}">
                <a16:creationId xmlns:a16="http://schemas.microsoft.com/office/drawing/2014/main" id="{E5E1FF3B-1359-7245-58E0-CB829465C9C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3786578"/>
              </p:ext>
            </p:extLst>
          </p:nvPr>
        </p:nvGraphicFramePr>
        <p:xfrm>
          <a:off x="6035039" y="2523744"/>
          <a:ext cx="5248656" cy="299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posición de número de diapositiva 2">
            <a:extLst>
              <a:ext uri="{FF2B5EF4-FFF2-40B4-BE49-F238E27FC236}">
                <a16:creationId xmlns:a16="http://schemas.microsoft.com/office/drawing/2014/main" id="{2032A4B0-0E2C-A9D4-E502-16D4A62F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A2AF0-AFC9-46A6-8D8F-5C93DA26C8C6}"/>
              </a:ext>
            </a:extLst>
          </p:cNvPr>
          <p:cNvSpPr txBox="1"/>
          <p:nvPr/>
        </p:nvSpPr>
        <p:spPr>
          <a:xfrm>
            <a:off x="7246540" y="2344234"/>
            <a:ext cx="266429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754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seño de átomo azul">
  <a:themeElements>
    <a:clrScheme name="Custom 412">
      <a:dk1>
        <a:sysClr val="windowText" lastClr="000000"/>
      </a:dk1>
      <a:lt1>
        <a:sysClr val="window" lastClr="FFFFFF"/>
      </a:lt1>
      <a:dk2>
        <a:srgbClr val="003A52"/>
      </a:dk2>
      <a:lt2>
        <a:srgbClr val="F4997C"/>
      </a:lt2>
      <a:accent1>
        <a:srgbClr val="99CB38"/>
      </a:accent1>
      <a:accent2>
        <a:srgbClr val="F4997C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F4997C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M03460636_win32_CP_v6.potx" id="{13DD5795-0574-4A2F-AC34-68E02D4DE4FF}" vid="{9EAE3170-BE99-45F7-9667-8704B80AC0CC}"/>
    </a:ext>
  </a:extLst>
</a:theme>
</file>

<file path=ppt/theme/theme2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16707D-7BDD-4F76-AF2C-932988E8AB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E1A5E8-8BE0-4CCA-9433-A727D932CB4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FE69059-4068-4547-AFCF-42D3194F9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Diapositivas del diseño Átomo azul</Template>
  <TotalTime>220</TotalTime>
  <Words>455</Words>
  <Application>Microsoft Office PowerPoint</Application>
  <PresentationFormat>Personalizado</PresentationFormat>
  <Paragraphs>99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Symbol</vt:lpstr>
      <vt:lpstr>Times New Roman</vt:lpstr>
      <vt:lpstr>Wingdings</vt:lpstr>
      <vt:lpstr>Diseño de átomo azul</vt:lpstr>
      <vt:lpstr>Tipos de Revisiones Bibliográficas</vt:lpstr>
      <vt:lpstr>CONTENIDO</vt:lpstr>
      <vt:lpstr> ¿Qué es una Revisión Bibliográfica?</vt:lpstr>
      <vt:lpstr> Objetivo:  </vt:lpstr>
      <vt:lpstr>Tipos de Revisiones Bibliográficas </vt:lpstr>
      <vt:lpstr> Revisión Integradora:  Combina diferentes tipos de estudios Busca una comprensión más profunda del fenómeno  </vt:lpstr>
      <vt:lpstr>¿Cuál Elegir? </vt:lpstr>
      <vt:lpstr>conclusiones</vt:lpstr>
      <vt:lpstr>Las Fases de una Revisión Sistemática</vt:lpstr>
      <vt:lpstr>La Importancia de la Pregunta PICO</vt:lpstr>
      <vt:lpstr>Consejos para una Búsqueda Efectiva 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Revisiones Bibliográficas</dc:title>
  <dc:creator>Angelica Salome Herrera Molina</dc:creator>
  <cp:lastModifiedBy>Angelica Salome Herrera Molina</cp:lastModifiedBy>
  <cp:revision>1</cp:revision>
  <dcterms:created xsi:type="dcterms:W3CDTF">2025-01-22T10:39:23Z</dcterms:created>
  <dcterms:modified xsi:type="dcterms:W3CDTF">2025-01-22T14:20:15Z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