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unces Extra Bold" panose="020B0604020202020204" charset="0"/>
      <p:regular r:id="rId15"/>
    </p:embeddedFont>
    <p:embeddedFont>
      <p:font typeface="Nobile" panose="020B0604020202020204" charset="0"/>
      <p:regular r:id="rId16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07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9265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Diseño de Casos Simulados para la Formación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5915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Una guía para crear experiencias de simulación efectivas en el ámbito educativo.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5701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81A7C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92373" y="5789652"/>
            <a:ext cx="16561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AM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0110"/>
            <a:ext cx="531459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por Angelica Salome Herrera Molina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6265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Ingredientes Clave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11598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Relevancia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028831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casos deben abordar temas importantes y relevantes para las necesidades de aprendizaje de los estudiantes.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311598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Base Científica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0288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resolución del caso debe basarse en evidencia científica y no solo en una historia.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96972"/>
            <a:ext cx="7556421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5237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Autenticidad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01420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casos deben parecer auténticos y reales, como si se tratara de un escenario de la vida real.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0262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Diseño de Casos Clínicos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497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Viaje de Descubrimiento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casos deben ofrecer un viaje hacia el descubrimiento, con sorpresas interesantes o desafiantes.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Datos Adecuados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Deben proporcionar la cantidad adecuada de datos para hacer frente al problema, ni demasiados ni muy pocos.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71620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Estructura y Factibilidad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964049" y="3031688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Estructura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43709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casos deben estar bien estructurados y ser fáciles de leer.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4829413" y="3031688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Brevedad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casos deben ser concisos y breves, evitando información innecesaria.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3" name="Text 10"/>
          <p:cNvSpPr/>
          <p:nvPr/>
        </p:nvSpPr>
        <p:spPr>
          <a:xfrm>
            <a:off x="946190" y="5455682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Factibilidad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 debe tener en cuenta la factibilidad de montar el caso, considerando recursos humanos y materiales.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0969"/>
            <a:ext cx="71339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Objetivos de Aprendizaje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89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837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374118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casos deben tener puntos clave que permitan inferir en qué grado el estudiante ha alcanzado los objetivos propuestos.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30899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38837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Confiabilidad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4374118"/>
            <a:ext cx="360818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 se debe dejar nada al azar, ya que no se trata de un juego, sino de una actividad que puede tener repercusiones en el aprendizaje.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60301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Nivel de Complejidad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593" y="2959179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Nivel Básico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Primer curso: seguridad, confidencialidad, comunicación, valoración del paciente.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1686" y="4469249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Nivel Intermedio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Segundo curso: técnicas básicas, procedimientos en simuladores de partes corporales.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8710" y="6195774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Nivel Avanzado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Tercer y cuarto curso: casos complejos como atención a la mujer, atención al paciente crítico.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86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Plantillas de Apoyo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907619"/>
            <a:ext cx="30480" cy="5463183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402681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16277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6535460" y="2247781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134433"/>
            <a:ext cx="31594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Presentación del Caso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Información previa que se entrega a los estudiantes antes de la sesión de simulación.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6509147" y="4144447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Desarrollo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Puesta en marcha de la experiencia de simulación, siguiendo la planificación del caso diseñado.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6517600" y="6041112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Debriefing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Reunión posterior a la simulación para analizar y reflexionar sobre la experiencia.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2908" y="500420"/>
            <a:ext cx="7870984" cy="1136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Recomendaciones para el Debriefing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08" y="1909763"/>
            <a:ext cx="909280" cy="14548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4961" y="2091571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Formación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4961" y="2484715"/>
            <a:ext cx="6688931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instructor debe desarrollar habilidades de escucha, observación y facilitación.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908" y="3364587"/>
            <a:ext cx="909280" cy="14548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4961" y="3546396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Participación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4961" y="3939540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Facilitar la participación de todos los estudiantes en el análisis y discusión.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908" y="4819412"/>
            <a:ext cx="909280" cy="14548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4961" y="5001220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Tiempo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4961" y="5394365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Dedicar tiempo suficiente al debriefing (2-3 veces mayor a la simulación).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908" y="6274237"/>
            <a:ext cx="909280" cy="145482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04961" y="6456045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Herramientas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7304961" y="6849189"/>
            <a:ext cx="6688931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Utilizar preguntas abiertas, videoanálisis y otros recursos para promover el aprendizaje.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Personalizado</PresentationFormat>
  <Paragraphs>68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Nobile Bold</vt:lpstr>
      <vt:lpstr>Fraunces Extra Bold</vt:lpstr>
      <vt:lpstr>Calibri</vt:lpstr>
      <vt:lpstr>Nobile Medium</vt:lpstr>
      <vt:lpstr>Nobile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Angelica Salome Herrera Molina</cp:lastModifiedBy>
  <cp:revision>1</cp:revision>
  <dcterms:created xsi:type="dcterms:W3CDTF">2024-12-10T09:36:10Z</dcterms:created>
  <dcterms:modified xsi:type="dcterms:W3CDTF">2025-02-03T03:01:46Z</dcterms:modified>
</cp:coreProperties>
</file>