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8B933-E5ED-AD9C-5C82-B1EEA92BD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7915C9-6CCA-40CD-15C7-A18973670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1F8554-7947-25A5-7922-BA3BD3EB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C4860D-C65E-A674-7450-B83F97D3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77E68D-7F1A-F10B-8BB2-2D92DF2D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48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92D64-00F3-EA53-4362-0872313E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501356-264C-29F6-42E0-43312FDF9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13B912-06DC-0C55-1D45-866D758E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463E1D-BAD4-B83C-0441-48CEA12D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E1C11-EA22-D8A1-F6C0-7F6BCAFE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95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80995E-458C-8012-B6BC-9E95892BD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6EFAC-162A-BB7B-FF6B-647289EBF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864A4-690B-8589-C145-2B4F772D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51A009-08FA-A09B-D14A-2383D339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B30961-3308-3E06-4082-8140BB37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A3DFF-60B5-3380-C09A-A7428EDF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8F472-F6A9-A058-2AF6-69FB5361C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02E58E-0AD3-D038-2932-A11ADCC6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37605C-C393-415A-2B3B-625B7C6E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0EE23E-69B6-8448-D140-E01D0F6A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292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99021-0A20-84A1-6529-649EA602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8ECA55-26B6-115B-1FB8-19076F0B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3D9A80-060F-B691-5C16-084E5B33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DCE007-0DDB-F94D-E44C-82EFDD8C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CBF634-40FC-E247-FC9D-6F564E3A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474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8B55F-F517-F974-AF27-FBA0E8E6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FDAAB3-1DD4-A28B-B754-89797C2FC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96AF60-BF38-BD44-AFDA-44093395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F593B-4303-ED15-AEE6-FDDB098A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3FB0F8-7222-DFAF-45FD-284E7E4E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D85D6D-1897-C15F-A81D-33EB0B59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208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0EFB9-E600-99A1-A709-23DB4F16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860170-7408-6B60-9EB8-6901ED7C9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3C4A4D-ACEA-062F-BA95-ADEF344FE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CA2CEC-6D92-BE1C-637E-78C6B849E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F4ED6E-2C17-14F6-2191-05580A799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4AC9A-828E-20AC-1706-9D971B82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5E83359-7960-0C31-3810-FC85FC13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BAE130-7F4C-9743-EE3C-4C0417F8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760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00E24-4F68-508E-80B5-2FB66B7C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47003A-FBE1-B52F-1509-1581DD1D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CECAC5-3CAD-28EE-E6F8-9B275953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BFED-AD0D-3A39-8B24-CD8E9E09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5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ABE20F-42D3-0E2C-F113-C5565336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5380A0-6019-3AC5-B3D9-27B8337B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7A4A13-182C-26DF-464C-A37F626C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675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08D8C-EB35-BEAA-280F-42C29599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7B7649-9CDB-75D9-C469-0D219EED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870CE3-1235-C875-C69F-31BEA42F4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F88C8B-0291-DB30-3ED6-B1193B84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38B6DC-D591-97F1-7B02-86B91438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E19CA5-4D12-319F-BA4A-30D1F018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94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7113C-DF68-05CF-499A-043C085E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DE5540-BAE2-6D46-EFD1-D182F6D55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EECF07-24D5-EC01-7FFD-8EE5DB86F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DE97EA-11B4-9DE9-D174-0BF2A680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4D06F-9857-B4BD-A5E7-A327AE12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5D1664-57F8-B22B-D9F9-BA0E757A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762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198AC3-D2F0-FDFB-65A6-DD5AE674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B582B8-42F4-F8C0-A156-A999C22E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7F6BF4-86A4-DAAE-D370-950FC1A4A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DB291F-6FBA-4DC3-91C8-7A882B947EF1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CDA48E-8F0C-965E-0466-62F84B348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2DE87-600C-F91B-1466-45970E653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98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78CFE-81A2-8CAB-0396-4CC33F601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274" y="-1093094"/>
            <a:ext cx="11325791" cy="1981199"/>
          </a:xfrm>
        </p:spPr>
        <p:txBody>
          <a:bodyPr>
            <a:normAutofit/>
          </a:bodyPr>
          <a:lstStyle/>
          <a:p>
            <a:r>
              <a:rPr lang="es-MX" sz="3900" dirty="0"/>
              <a:t>UNIDAD 2: PRESUPUESTOS  EN CONSTRUCCIÓN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E84D33-2DDC-6B4F-A705-882A93F8C7A9}"/>
              </a:ext>
            </a:extLst>
          </p:cNvPr>
          <p:cNvSpPr txBox="1"/>
          <p:nvPr/>
        </p:nvSpPr>
        <p:spPr>
          <a:xfrm>
            <a:off x="9110662" y="6211669"/>
            <a:ext cx="273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JULIO FIALLOS IGLESIAS</a:t>
            </a:r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C578EB-8E8E-1EF0-A6EC-8A734171F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69119" cy="19811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B02433-1A31-FFA6-0BB4-DD0F66DEA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119" y="772633"/>
            <a:ext cx="8687997" cy="537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2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782F71A-AA9B-33DC-7FD7-835DD88BF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4" y="0"/>
            <a:ext cx="11713487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B8B68DF-E411-8A6F-7F9A-321C92FB3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7" y="355556"/>
            <a:ext cx="11894465" cy="55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2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AF9B21-4B04-2A65-AE02-13E86A5A2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2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61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00C9D8-3C99-28F4-3E09-C6170E0A4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73" y="204976"/>
            <a:ext cx="11866548" cy="59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9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7AC742A-9352-B01E-BB09-F23B57638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7141" cy="593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71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A2B60EF-CF27-66F9-84BD-22F504657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088"/>
            <a:ext cx="12192000" cy="47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8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7BB355C-2B85-5177-3BFA-65E5B3C1A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6" y="0"/>
            <a:ext cx="11827269" cy="6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1094A4E-76D2-7F7D-97D5-972C289C5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6" y="-1"/>
            <a:ext cx="11941738" cy="62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2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86E2AD-A364-4686-BFB0-D4B0021E7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2" y="0"/>
            <a:ext cx="12104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1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220D2A-37D9-69EB-CD04-108FAE63B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6" y="124484"/>
            <a:ext cx="12131054" cy="60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3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9272125-0292-A14D-FEA4-113B21DE5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62" y="0"/>
            <a:ext cx="11950575" cy="658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1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407B06E-D9CD-2234-7D2F-0AD8D3AD5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7" y="0"/>
            <a:ext cx="11922989" cy="673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8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BD1F034-82AA-7E8E-B2E7-47E6A5D40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5" y="0"/>
            <a:ext cx="12027670" cy="661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5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4CBD17-AAAA-7EEF-7D96-CFF9F7199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8" y="-1"/>
            <a:ext cx="12036252" cy="6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09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9</Words>
  <Application>Microsoft Office PowerPoint</Application>
  <PresentationFormat>Panorámica</PresentationFormat>
  <Paragraphs>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Tema de Office</vt:lpstr>
      <vt:lpstr>UNIDAD 2: PRESUPUESTOS  EN CONSTRUCCIÓN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Larga Vida</dc:creator>
  <cp:lastModifiedBy>Larga Vida</cp:lastModifiedBy>
  <cp:revision>84</cp:revision>
  <dcterms:created xsi:type="dcterms:W3CDTF">2025-05-19T14:02:50Z</dcterms:created>
  <dcterms:modified xsi:type="dcterms:W3CDTF">2025-05-29T21:35:31Z</dcterms:modified>
</cp:coreProperties>
</file>