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76" r:id="rId3"/>
    <p:sldId id="262" r:id="rId4"/>
    <p:sldId id="263" r:id="rId5"/>
    <p:sldId id="264" r:id="rId6"/>
    <p:sldId id="265" r:id="rId7"/>
    <p:sldId id="266" r:id="rId8"/>
    <p:sldId id="267" r:id="rId9"/>
    <p:sldId id="261" r:id="rId10"/>
    <p:sldId id="268" r:id="rId11"/>
    <p:sldId id="273" r:id="rId12"/>
    <p:sldId id="274" r:id="rId13"/>
    <p:sldId id="275" r:id="rId14"/>
    <p:sldId id="256" r:id="rId15"/>
    <p:sldId id="283" r:id="rId16"/>
    <p:sldId id="269" r:id="rId17"/>
    <p:sldId id="277" r:id="rId18"/>
    <p:sldId id="284" r:id="rId19"/>
    <p:sldId id="280" r:id="rId20"/>
    <p:sldId id="285" r:id="rId21"/>
    <p:sldId id="287" r:id="rId22"/>
    <p:sldId id="288" r:id="rId23"/>
    <p:sldId id="292" r:id="rId24"/>
    <p:sldId id="293" r:id="rId25"/>
    <p:sldId id="294" r:id="rId26"/>
    <p:sldId id="295" r:id="rId27"/>
    <p:sldId id="257" r:id="rId28"/>
    <p:sldId id="270" r:id="rId29"/>
    <p:sldId id="258" r:id="rId30"/>
    <p:sldId id="278" r:id="rId31"/>
    <p:sldId id="286" r:id="rId32"/>
    <p:sldId id="271" r:id="rId33"/>
    <p:sldId id="296"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68" d="100"/>
          <a:sy n="68" d="100"/>
        </p:scale>
        <p:origin x="40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D8B08E-2316-46AB-8DD2-68B9204404C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C"/>
        </a:p>
      </dgm:t>
    </dgm:pt>
    <dgm:pt modelId="{6244FD8B-19D0-4C8E-9310-956590E6968B}">
      <dgm:prSet phldrT="[Texto]"/>
      <dgm:spPr/>
      <dgm:t>
        <a:bodyPr/>
        <a:lstStyle/>
        <a:p>
          <a:r>
            <a:rPr lang="es-ES" dirty="0"/>
            <a:t>Por que es importante escribir bien en la universidad y en la vida profesional? </a:t>
          </a:r>
          <a:endParaRPr lang="es-EC" dirty="0"/>
        </a:p>
      </dgm:t>
    </dgm:pt>
    <dgm:pt modelId="{F1737C7E-383E-4D11-8814-1AD38ABA60FD}" type="parTrans" cxnId="{9E4587FF-F0A8-4D98-A2B7-EFE4CD56963A}">
      <dgm:prSet/>
      <dgm:spPr/>
      <dgm:t>
        <a:bodyPr/>
        <a:lstStyle/>
        <a:p>
          <a:endParaRPr lang="es-EC"/>
        </a:p>
      </dgm:t>
    </dgm:pt>
    <dgm:pt modelId="{D1F41B2F-9F89-4C49-B75A-8F598B7B3D44}" type="sibTrans" cxnId="{9E4587FF-F0A8-4D98-A2B7-EFE4CD56963A}">
      <dgm:prSet/>
      <dgm:spPr/>
      <dgm:t>
        <a:bodyPr/>
        <a:lstStyle/>
        <a:p>
          <a:endParaRPr lang="es-EC"/>
        </a:p>
      </dgm:t>
    </dgm:pt>
    <dgm:pt modelId="{0AB31574-6C51-4373-A131-79DEEE95FF95}" type="pres">
      <dgm:prSet presAssocID="{48D8B08E-2316-46AB-8DD2-68B9204404C2}" presName="diagram" presStyleCnt="0">
        <dgm:presLayoutVars>
          <dgm:dir/>
          <dgm:resizeHandles val="exact"/>
        </dgm:presLayoutVars>
      </dgm:prSet>
      <dgm:spPr/>
    </dgm:pt>
    <dgm:pt modelId="{DC4EC1E8-4A18-4F85-917F-912DD474F71C}" type="pres">
      <dgm:prSet presAssocID="{6244FD8B-19D0-4C8E-9310-956590E6968B}" presName="node" presStyleLbl="node1" presStyleIdx="0" presStyleCnt="1">
        <dgm:presLayoutVars>
          <dgm:bulletEnabled val="1"/>
        </dgm:presLayoutVars>
      </dgm:prSet>
      <dgm:spPr/>
    </dgm:pt>
  </dgm:ptLst>
  <dgm:cxnLst>
    <dgm:cxn modelId="{CC3B21B1-89DD-4216-B64A-B5150B1CD630}" type="presOf" srcId="{48D8B08E-2316-46AB-8DD2-68B9204404C2}" destId="{0AB31574-6C51-4373-A131-79DEEE95FF95}" srcOrd="0" destOrd="0" presId="urn:microsoft.com/office/officeart/2005/8/layout/default"/>
    <dgm:cxn modelId="{3EA28DED-8238-4DCC-89AD-868F6EA61A75}" type="presOf" srcId="{6244FD8B-19D0-4C8E-9310-956590E6968B}" destId="{DC4EC1E8-4A18-4F85-917F-912DD474F71C}" srcOrd="0" destOrd="0" presId="urn:microsoft.com/office/officeart/2005/8/layout/default"/>
    <dgm:cxn modelId="{9E4587FF-F0A8-4D98-A2B7-EFE4CD56963A}" srcId="{48D8B08E-2316-46AB-8DD2-68B9204404C2}" destId="{6244FD8B-19D0-4C8E-9310-956590E6968B}" srcOrd="0" destOrd="0" parTransId="{F1737C7E-383E-4D11-8814-1AD38ABA60FD}" sibTransId="{D1F41B2F-9F89-4C49-B75A-8F598B7B3D44}"/>
    <dgm:cxn modelId="{E090B167-D8F3-4A1B-882E-0EBBE22F295C}" type="presParOf" srcId="{0AB31574-6C51-4373-A131-79DEEE95FF95}" destId="{DC4EC1E8-4A18-4F85-917F-912DD474F71C}"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C92E899-EEA7-4835-89BD-04EF2C57A7DE}"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s-EC"/>
        </a:p>
      </dgm:t>
    </dgm:pt>
    <dgm:pt modelId="{0D84D4EF-C638-4C3E-80AF-791591A32785}">
      <dgm:prSet phldrT="[Texto]"/>
      <dgm:spPr/>
      <dgm:t>
        <a:bodyPr/>
        <a:lstStyle/>
        <a:p>
          <a:r>
            <a:rPr lang="es-ES" dirty="0"/>
            <a:t>Ensayo académico </a:t>
          </a:r>
          <a:endParaRPr lang="es-EC" dirty="0"/>
        </a:p>
      </dgm:t>
    </dgm:pt>
    <dgm:pt modelId="{FF8841E4-DFD8-4F79-B22E-2F82597CF56E}" type="parTrans" cxnId="{B5F6D924-45CC-45D3-A0D6-D6ADD3472B13}">
      <dgm:prSet/>
      <dgm:spPr/>
      <dgm:t>
        <a:bodyPr/>
        <a:lstStyle/>
        <a:p>
          <a:endParaRPr lang="es-EC"/>
        </a:p>
      </dgm:t>
    </dgm:pt>
    <dgm:pt modelId="{6FAAF9FD-B2FB-4C3A-9666-F62057450BC0}" type="sibTrans" cxnId="{B5F6D924-45CC-45D3-A0D6-D6ADD3472B13}">
      <dgm:prSet/>
      <dgm:spPr/>
      <dgm:t>
        <a:bodyPr/>
        <a:lstStyle/>
        <a:p>
          <a:endParaRPr lang="es-EC"/>
        </a:p>
      </dgm:t>
    </dgm:pt>
    <dgm:pt modelId="{25347E18-B4B5-4B26-BFF5-7FFA292C5572}" type="asst">
      <dgm:prSet phldrT="[Texto]"/>
      <dgm:spPr/>
      <dgm:t>
        <a:bodyPr/>
        <a:lstStyle/>
        <a:p>
          <a:r>
            <a:rPr lang="es-ES" dirty="0"/>
            <a:t>Texto argumentativo donde el autor expresa una opinión sobre un tema, respaldándola con evidencias y reflexión crítica </a:t>
          </a:r>
          <a:endParaRPr lang="es-EC" dirty="0"/>
        </a:p>
      </dgm:t>
    </dgm:pt>
    <dgm:pt modelId="{50FC0D89-D305-423C-9850-E95120D4F61D}" type="parTrans" cxnId="{0F137AE2-0E41-43C8-8D2C-0F4FD13F716E}">
      <dgm:prSet/>
      <dgm:spPr/>
      <dgm:t>
        <a:bodyPr/>
        <a:lstStyle/>
        <a:p>
          <a:endParaRPr lang="es-EC"/>
        </a:p>
      </dgm:t>
    </dgm:pt>
    <dgm:pt modelId="{96B88B49-AF73-448F-80F8-7C9473E68C42}" type="sibTrans" cxnId="{0F137AE2-0E41-43C8-8D2C-0F4FD13F716E}">
      <dgm:prSet/>
      <dgm:spPr/>
      <dgm:t>
        <a:bodyPr/>
        <a:lstStyle/>
        <a:p>
          <a:endParaRPr lang="es-EC"/>
        </a:p>
      </dgm:t>
    </dgm:pt>
    <dgm:pt modelId="{945E83DE-00CC-4804-AA80-9C2DEDA041A1}">
      <dgm:prSet phldrT="[Texto]"/>
      <dgm:spPr/>
      <dgm:t>
        <a:bodyPr/>
        <a:lstStyle/>
        <a:p>
          <a:r>
            <a:rPr lang="es-ES" dirty="0"/>
            <a:t>Estructura</a:t>
          </a:r>
          <a:endParaRPr lang="es-EC" dirty="0"/>
        </a:p>
      </dgm:t>
    </dgm:pt>
    <dgm:pt modelId="{9057A196-05E1-4A4D-A4B9-4D17A04859B5}" type="parTrans" cxnId="{45FADBC3-D8B9-4F53-A823-942C7D7CD50F}">
      <dgm:prSet/>
      <dgm:spPr/>
      <dgm:t>
        <a:bodyPr/>
        <a:lstStyle/>
        <a:p>
          <a:endParaRPr lang="es-EC"/>
        </a:p>
      </dgm:t>
    </dgm:pt>
    <dgm:pt modelId="{746672D0-6446-49BC-98CA-CBA68674F4D6}" type="sibTrans" cxnId="{45FADBC3-D8B9-4F53-A823-942C7D7CD50F}">
      <dgm:prSet/>
      <dgm:spPr/>
      <dgm:t>
        <a:bodyPr/>
        <a:lstStyle/>
        <a:p>
          <a:endParaRPr lang="es-EC"/>
        </a:p>
      </dgm:t>
    </dgm:pt>
    <dgm:pt modelId="{6EE654B6-89BA-4F4F-A973-A6DB0C992798}">
      <dgm:prSet phldrT="[Texto]"/>
      <dgm:spPr/>
      <dgm:t>
        <a:bodyPr/>
        <a:lstStyle/>
        <a:p>
          <a:r>
            <a:rPr lang="es-ES" dirty="0"/>
            <a:t>Introducción </a:t>
          </a:r>
          <a:endParaRPr lang="es-EC" dirty="0"/>
        </a:p>
      </dgm:t>
    </dgm:pt>
    <dgm:pt modelId="{BC5F2741-3D62-4291-9C92-E13FC1764E95}" type="parTrans" cxnId="{EE6FC97A-EC56-4224-A350-A26DE2AC3092}">
      <dgm:prSet/>
      <dgm:spPr/>
      <dgm:t>
        <a:bodyPr/>
        <a:lstStyle/>
        <a:p>
          <a:endParaRPr lang="es-EC"/>
        </a:p>
      </dgm:t>
    </dgm:pt>
    <dgm:pt modelId="{86291DBE-1F79-419D-AC09-045D3DD151E0}" type="sibTrans" cxnId="{EE6FC97A-EC56-4224-A350-A26DE2AC3092}">
      <dgm:prSet/>
      <dgm:spPr/>
      <dgm:t>
        <a:bodyPr/>
        <a:lstStyle/>
        <a:p>
          <a:endParaRPr lang="es-EC"/>
        </a:p>
      </dgm:t>
    </dgm:pt>
    <dgm:pt modelId="{7475F9A3-F9B7-4FB7-881A-243196D2B76A}">
      <dgm:prSet phldrT="[Texto]"/>
      <dgm:spPr/>
      <dgm:t>
        <a:bodyPr/>
        <a:lstStyle/>
        <a:p>
          <a:r>
            <a:rPr lang="es-ES" dirty="0"/>
            <a:t>Desarrollo </a:t>
          </a:r>
          <a:endParaRPr lang="es-EC" dirty="0"/>
        </a:p>
      </dgm:t>
    </dgm:pt>
    <dgm:pt modelId="{58D70231-A498-4EA8-AD96-7105F994B58A}" type="parTrans" cxnId="{C9B73B74-3BBA-46C4-B69D-35FBB0AD8963}">
      <dgm:prSet/>
      <dgm:spPr/>
      <dgm:t>
        <a:bodyPr/>
        <a:lstStyle/>
        <a:p>
          <a:endParaRPr lang="es-EC"/>
        </a:p>
      </dgm:t>
    </dgm:pt>
    <dgm:pt modelId="{17ECEED1-CFB6-4050-A9C5-A7030A0D9AED}" type="sibTrans" cxnId="{C9B73B74-3BBA-46C4-B69D-35FBB0AD8963}">
      <dgm:prSet/>
      <dgm:spPr/>
      <dgm:t>
        <a:bodyPr/>
        <a:lstStyle/>
        <a:p>
          <a:endParaRPr lang="es-EC"/>
        </a:p>
      </dgm:t>
    </dgm:pt>
    <dgm:pt modelId="{7E0219C5-B4E6-438F-8906-1086E58E0CB9}">
      <dgm:prSet phldrT="[Texto]"/>
      <dgm:spPr/>
      <dgm:t>
        <a:bodyPr/>
        <a:lstStyle/>
        <a:p>
          <a:r>
            <a:rPr lang="es-ES" dirty="0"/>
            <a:t>Conclusión </a:t>
          </a:r>
          <a:endParaRPr lang="es-EC" dirty="0"/>
        </a:p>
      </dgm:t>
    </dgm:pt>
    <dgm:pt modelId="{4C1F8C97-113A-4F8A-9CC0-DDFF1EF07916}" type="parTrans" cxnId="{E9BBB2AD-C70F-4858-AA6D-6657550FBA6F}">
      <dgm:prSet/>
      <dgm:spPr/>
      <dgm:t>
        <a:bodyPr/>
        <a:lstStyle/>
        <a:p>
          <a:endParaRPr lang="es-EC"/>
        </a:p>
      </dgm:t>
    </dgm:pt>
    <dgm:pt modelId="{6BBFFB3E-AF6E-4658-AF1A-5BDF3C98949E}" type="sibTrans" cxnId="{E9BBB2AD-C70F-4858-AA6D-6657550FBA6F}">
      <dgm:prSet/>
      <dgm:spPr/>
      <dgm:t>
        <a:bodyPr/>
        <a:lstStyle/>
        <a:p>
          <a:endParaRPr lang="es-EC"/>
        </a:p>
      </dgm:t>
    </dgm:pt>
    <dgm:pt modelId="{9016D9E7-C223-49FD-B2C9-2CA0A82DB8B5}">
      <dgm:prSet phldrT="[Texto]"/>
      <dgm:spPr/>
      <dgm:t>
        <a:bodyPr/>
        <a:lstStyle/>
        <a:p>
          <a:r>
            <a:rPr lang="es-ES" dirty="0"/>
            <a:t>Intención </a:t>
          </a:r>
          <a:endParaRPr lang="es-EC" dirty="0"/>
        </a:p>
      </dgm:t>
    </dgm:pt>
    <dgm:pt modelId="{37D6E872-F9B7-4EBE-B470-F08F2EB6AFBD}" type="parTrans" cxnId="{6CE16100-6896-4DE5-8B85-EA967AB6CFAC}">
      <dgm:prSet/>
      <dgm:spPr/>
      <dgm:t>
        <a:bodyPr/>
        <a:lstStyle/>
        <a:p>
          <a:endParaRPr lang="es-EC"/>
        </a:p>
      </dgm:t>
    </dgm:pt>
    <dgm:pt modelId="{93753733-E732-4ADD-8C87-753295A13393}" type="sibTrans" cxnId="{6CE16100-6896-4DE5-8B85-EA967AB6CFAC}">
      <dgm:prSet/>
      <dgm:spPr/>
      <dgm:t>
        <a:bodyPr/>
        <a:lstStyle/>
        <a:p>
          <a:endParaRPr lang="es-EC"/>
        </a:p>
      </dgm:t>
    </dgm:pt>
    <dgm:pt modelId="{56EAA784-0580-4352-83C4-E4141A63CE51}">
      <dgm:prSet phldrT="[Texto]"/>
      <dgm:spPr/>
      <dgm:t>
        <a:bodyPr/>
        <a:lstStyle/>
        <a:p>
          <a:r>
            <a:rPr lang="es-ES" dirty="0"/>
            <a:t>Argumenta una postura formal y flexible </a:t>
          </a:r>
          <a:endParaRPr lang="es-EC" dirty="0"/>
        </a:p>
      </dgm:t>
    </dgm:pt>
    <dgm:pt modelId="{C3B80157-5122-4E5C-AFA8-6404F7578869}" type="parTrans" cxnId="{76AD6810-3C3F-4BED-94AD-E7B48032D329}">
      <dgm:prSet/>
      <dgm:spPr/>
      <dgm:t>
        <a:bodyPr/>
        <a:lstStyle/>
        <a:p>
          <a:endParaRPr lang="es-EC"/>
        </a:p>
      </dgm:t>
    </dgm:pt>
    <dgm:pt modelId="{0130EC69-A903-4012-9FFA-1F7227A6BCDA}" type="sibTrans" cxnId="{76AD6810-3C3F-4BED-94AD-E7B48032D329}">
      <dgm:prSet/>
      <dgm:spPr/>
      <dgm:t>
        <a:bodyPr/>
        <a:lstStyle/>
        <a:p>
          <a:endParaRPr lang="es-EC"/>
        </a:p>
      </dgm:t>
    </dgm:pt>
    <dgm:pt modelId="{F4784E9C-BF6B-4FAE-BABB-86BF4A4A83D2}" type="pres">
      <dgm:prSet presAssocID="{EC92E899-EEA7-4835-89BD-04EF2C57A7DE}" presName="hierChild1" presStyleCnt="0">
        <dgm:presLayoutVars>
          <dgm:orgChart val="1"/>
          <dgm:chPref val="1"/>
          <dgm:dir/>
          <dgm:animOne val="branch"/>
          <dgm:animLvl val="lvl"/>
          <dgm:resizeHandles/>
        </dgm:presLayoutVars>
      </dgm:prSet>
      <dgm:spPr/>
    </dgm:pt>
    <dgm:pt modelId="{DAE355BD-CC7A-4ABE-83C3-C3B018C21D28}" type="pres">
      <dgm:prSet presAssocID="{0D84D4EF-C638-4C3E-80AF-791591A32785}" presName="hierRoot1" presStyleCnt="0">
        <dgm:presLayoutVars>
          <dgm:hierBranch val="init"/>
        </dgm:presLayoutVars>
      </dgm:prSet>
      <dgm:spPr/>
    </dgm:pt>
    <dgm:pt modelId="{523BD0AB-1A59-47FB-BCDE-2C297C9F374B}" type="pres">
      <dgm:prSet presAssocID="{0D84D4EF-C638-4C3E-80AF-791591A32785}" presName="rootComposite1" presStyleCnt="0"/>
      <dgm:spPr/>
    </dgm:pt>
    <dgm:pt modelId="{2BB5BF5D-0CC6-4834-894E-AEE277115FA0}" type="pres">
      <dgm:prSet presAssocID="{0D84D4EF-C638-4C3E-80AF-791591A32785}" presName="rootText1" presStyleLbl="node0" presStyleIdx="0" presStyleCnt="1">
        <dgm:presLayoutVars>
          <dgm:chPref val="3"/>
        </dgm:presLayoutVars>
      </dgm:prSet>
      <dgm:spPr/>
    </dgm:pt>
    <dgm:pt modelId="{35603574-EFDE-4928-92FF-FA3394BA5957}" type="pres">
      <dgm:prSet presAssocID="{0D84D4EF-C638-4C3E-80AF-791591A32785}" presName="rootConnector1" presStyleLbl="node1" presStyleIdx="0" presStyleCnt="0"/>
      <dgm:spPr/>
    </dgm:pt>
    <dgm:pt modelId="{5513E3A8-DE86-4012-8A99-3707202A707E}" type="pres">
      <dgm:prSet presAssocID="{0D84D4EF-C638-4C3E-80AF-791591A32785}" presName="hierChild2" presStyleCnt="0"/>
      <dgm:spPr/>
    </dgm:pt>
    <dgm:pt modelId="{CF504B6D-54A6-4C8A-9132-F44E19284AE4}" type="pres">
      <dgm:prSet presAssocID="{37D6E872-F9B7-4EBE-B470-F08F2EB6AFBD}" presName="Name64" presStyleLbl="parChTrans1D2" presStyleIdx="0" presStyleCnt="3"/>
      <dgm:spPr/>
    </dgm:pt>
    <dgm:pt modelId="{818A27B3-3129-4C2D-83D1-F52060214F0F}" type="pres">
      <dgm:prSet presAssocID="{9016D9E7-C223-49FD-B2C9-2CA0A82DB8B5}" presName="hierRoot2" presStyleCnt="0">
        <dgm:presLayoutVars>
          <dgm:hierBranch val="init"/>
        </dgm:presLayoutVars>
      </dgm:prSet>
      <dgm:spPr/>
    </dgm:pt>
    <dgm:pt modelId="{3F8367E5-EC1B-4DAF-A058-3307A57BD065}" type="pres">
      <dgm:prSet presAssocID="{9016D9E7-C223-49FD-B2C9-2CA0A82DB8B5}" presName="rootComposite" presStyleCnt="0"/>
      <dgm:spPr/>
    </dgm:pt>
    <dgm:pt modelId="{5F92997C-C94F-441E-9157-29F53EF7F8B5}" type="pres">
      <dgm:prSet presAssocID="{9016D9E7-C223-49FD-B2C9-2CA0A82DB8B5}" presName="rootText" presStyleLbl="node2" presStyleIdx="0" presStyleCnt="2">
        <dgm:presLayoutVars>
          <dgm:chPref val="3"/>
        </dgm:presLayoutVars>
      </dgm:prSet>
      <dgm:spPr/>
    </dgm:pt>
    <dgm:pt modelId="{AB628656-EE78-4026-9467-F173A93C475E}" type="pres">
      <dgm:prSet presAssocID="{9016D9E7-C223-49FD-B2C9-2CA0A82DB8B5}" presName="rootConnector" presStyleLbl="node2" presStyleIdx="0" presStyleCnt="2"/>
      <dgm:spPr/>
    </dgm:pt>
    <dgm:pt modelId="{D4CF8253-DA19-4327-9308-11F22DAD950D}" type="pres">
      <dgm:prSet presAssocID="{9016D9E7-C223-49FD-B2C9-2CA0A82DB8B5}" presName="hierChild4" presStyleCnt="0"/>
      <dgm:spPr/>
    </dgm:pt>
    <dgm:pt modelId="{DE137D4F-1317-474B-AB2B-6BC2FE29E108}" type="pres">
      <dgm:prSet presAssocID="{C3B80157-5122-4E5C-AFA8-6404F7578869}" presName="Name64" presStyleLbl="parChTrans1D3" presStyleIdx="0" presStyleCnt="4"/>
      <dgm:spPr/>
    </dgm:pt>
    <dgm:pt modelId="{EF26B5B2-D01E-4960-AA3B-A1EC9974F5FD}" type="pres">
      <dgm:prSet presAssocID="{56EAA784-0580-4352-83C4-E4141A63CE51}" presName="hierRoot2" presStyleCnt="0">
        <dgm:presLayoutVars>
          <dgm:hierBranch val="init"/>
        </dgm:presLayoutVars>
      </dgm:prSet>
      <dgm:spPr/>
    </dgm:pt>
    <dgm:pt modelId="{64D5C60C-BEBC-4800-9C34-82C98CBD12C1}" type="pres">
      <dgm:prSet presAssocID="{56EAA784-0580-4352-83C4-E4141A63CE51}" presName="rootComposite" presStyleCnt="0"/>
      <dgm:spPr/>
    </dgm:pt>
    <dgm:pt modelId="{EC8FE1AC-5DD0-4895-A164-A2049DAB9276}" type="pres">
      <dgm:prSet presAssocID="{56EAA784-0580-4352-83C4-E4141A63CE51}" presName="rootText" presStyleLbl="node3" presStyleIdx="0" presStyleCnt="4">
        <dgm:presLayoutVars>
          <dgm:chPref val="3"/>
        </dgm:presLayoutVars>
      </dgm:prSet>
      <dgm:spPr/>
    </dgm:pt>
    <dgm:pt modelId="{076F0D77-45C5-484B-B7F9-658963D9289B}" type="pres">
      <dgm:prSet presAssocID="{56EAA784-0580-4352-83C4-E4141A63CE51}" presName="rootConnector" presStyleLbl="node3" presStyleIdx="0" presStyleCnt="4"/>
      <dgm:spPr/>
    </dgm:pt>
    <dgm:pt modelId="{551BA2A0-D371-499E-BC1A-FB225AC02451}" type="pres">
      <dgm:prSet presAssocID="{56EAA784-0580-4352-83C4-E4141A63CE51}" presName="hierChild4" presStyleCnt="0"/>
      <dgm:spPr/>
    </dgm:pt>
    <dgm:pt modelId="{F4752787-049A-4BEE-B01D-6404BA1951E4}" type="pres">
      <dgm:prSet presAssocID="{56EAA784-0580-4352-83C4-E4141A63CE51}" presName="hierChild5" presStyleCnt="0"/>
      <dgm:spPr/>
    </dgm:pt>
    <dgm:pt modelId="{6B661A1E-5A91-41C6-8968-40D1D73246B7}" type="pres">
      <dgm:prSet presAssocID="{9016D9E7-C223-49FD-B2C9-2CA0A82DB8B5}" presName="hierChild5" presStyleCnt="0"/>
      <dgm:spPr/>
    </dgm:pt>
    <dgm:pt modelId="{26047F2C-DD55-42A2-8AED-95090E65061E}" type="pres">
      <dgm:prSet presAssocID="{9057A196-05E1-4A4D-A4B9-4D17A04859B5}" presName="Name64" presStyleLbl="parChTrans1D2" presStyleIdx="1" presStyleCnt="3"/>
      <dgm:spPr/>
    </dgm:pt>
    <dgm:pt modelId="{DA212195-9AFF-4B5E-8BB8-67ADF6AD7B9F}" type="pres">
      <dgm:prSet presAssocID="{945E83DE-00CC-4804-AA80-9C2DEDA041A1}" presName="hierRoot2" presStyleCnt="0">
        <dgm:presLayoutVars>
          <dgm:hierBranch val="init"/>
        </dgm:presLayoutVars>
      </dgm:prSet>
      <dgm:spPr/>
    </dgm:pt>
    <dgm:pt modelId="{A15DCC71-998D-4198-B27D-5740AF50AE67}" type="pres">
      <dgm:prSet presAssocID="{945E83DE-00CC-4804-AA80-9C2DEDA041A1}" presName="rootComposite" presStyleCnt="0"/>
      <dgm:spPr/>
    </dgm:pt>
    <dgm:pt modelId="{CBC5D9AF-3754-4E03-A687-BBECD35EFA4B}" type="pres">
      <dgm:prSet presAssocID="{945E83DE-00CC-4804-AA80-9C2DEDA041A1}" presName="rootText" presStyleLbl="node2" presStyleIdx="1" presStyleCnt="2">
        <dgm:presLayoutVars>
          <dgm:chPref val="3"/>
        </dgm:presLayoutVars>
      </dgm:prSet>
      <dgm:spPr/>
    </dgm:pt>
    <dgm:pt modelId="{2B94C70E-C238-4ECB-8917-8C7DF8F6F45A}" type="pres">
      <dgm:prSet presAssocID="{945E83DE-00CC-4804-AA80-9C2DEDA041A1}" presName="rootConnector" presStyleLbl="node2" presStyleIdx="1" presStyleCnt="2"/>
      <dgm:spPr/>
    </dgm:pt>
    <dgm:pt modelId="{A1ED8B2B-2C9A-492A-8B5B-00FF8113634C}" type="pres">
      <dgm:prSet presAssocID="{945E83DE-00CC-4804-AA80-9C2DEDA041A1}" presName="hierChild4" presStyleCnt="0"/>
      <dgm:spPr/>
    </dgm:pt>
    <dgm:pt modelId="{E143A9B8-8390-4152-8CBC-9C9D3936825F}" type="pres">
      <dgm:prSet presAssocID="{BC5F2741-3D62-4291-9C92-E13FC1764E95}" presName="Name64" presStyleLbl="parChTrans1D3" presStyleIdx="1" presStyleCnt="4"/>
      <dgm:spPr/>
    </dgm:pt>
    <dgm:pt modelId="{DBC1C0AE-BE13-492D-BD2C-8F6CE2831CE9}" type="pres">
      <dgm:prSet presAssocID="{6EE654B6-89BA-4F4F-A973-A6DB0C992798}" presName="hierRoot2" presStyleCnt="0">
        <dgm:presLayoutVars>
          <dgm:hierBranch val="init"/>
        </dgm:presLayoutVars>
      </dgm:prSet>
      <dgm:spPr/>
    </dgm:pt>
    <dgm:pt modelId="{D0AB8209-7EAD-4D32-BACA-568C80D34B58}" type="pres">
      <dgm:prSet presAssocID="{6EE654B6-89BA-4F4F-A973-A6DB0C992798}" presName="rootComposite" presStyleCnt="0"/>
      <dgm:spPr/>
    </dgm:pt>
    <dgm:pt modelId="{07EF3972-0BE4-4104-8CF0-7FB4A84B7146}" type="pres">
      <dgm:prSet presAssocID="{6EE654B6-89BA-4F4F-A973-A6DB0C992798}" presName="rootText" presStyleLbl="node3" presStyleIdx="1" presStyleCnt="4">
        <dgm:presLayoutVars>
          <dgm:chPref val="3"/>
        </dgm:presLayoutVars>
      </dgm:prSet>
      <dgm:spPr/>
    </dgm:pt>
    <dgm:pt modelId="{1DA7B963-FFC8-4FE7-BBE1-3A13F35D599E}" type="pres">
      <dgm:prSet presAssocID="{6EE654B6-89BA-4F4F-A973-A6DB0C992798}" presName="rootConnector" presStyleLbl="node3" presStyleIdx="1" presStyleCnt="4"/>
      <dgm:spPr/>
    </dgm:pt>
    <dgm:pt modelId="{2EA3F1EF-D3C8-4CAD-8B1A-85612E3ADB0B}" type="pres">
      <dgm:prSet presAssocID="{6EE654B6-89BA-4F4F-A973-A6DB0C992798}" presName="hierChild4" presStyleCnt="0"/>
      <dgm:spPr/>
    </dgm:pt>
    <dgm:pt modelId="{29B79D8B-817B-4532-9EFB-42D1009F0B8E}" type="pres">
      <dgm:prSet presAssocID="{6EE654B6-89BA-4F4F-A973-A6DB0C992798}" presName="hierChild5" presStyleCnt="0"/>
      <dgm:spPr/>
    </dgm:pt>
    <dgm:pt modelId="{0822DBCE-B11B-4897-AA89-8A395B51EBA9}" type="pres">
      <dgm:prSet presAssocID="{58D70231-A498-4EA8-AD96-7105F994B58A}" presName="Name64" presStyleLbl="parChTrans1D3" presStyleIdx="2" presStyleCnt="4"/>
      <dgm:spPr/>
    </dgm:pt>
    <dgm:pt modelId="{91305770-0C61-41A4-8890-16B2C464FBA9}" type="pres">
      <dgm:prSet presAssocID="{7475F9A3-F9B7-4FB7-881A-243196D2B76A}" presName="hierRoot2" presStyleCnt="0">
        <dgm:presLayoutVars>
          <dgm:hierBranch val="init"/>
        </dgm:presLayoutVars>
      </dgm:prSet>
      <dgm:spPr/>
    </dgm:pt>
    <dgm:pt modelId="{55BE7E30-6BAE-4CD6-AB7C-4C5C5E001246}" type="pres">
      <dgm:prSet presAssocID="{7475F9A3-F9B7-4FB7-881A-243196D2B76A}" presName="rootComposite" presStyleCnt="0"/>
      <dgm:spPr/>
    </dgm:pt>
    <dgm:pt modelId="{182835E4-712C-462A-8611-A38040636BFD}" type="pres">
      <dgm:prSet presAssocID="{7475F9A3-F9B7-4FB7-881A-243196D2B76A}" presName="rootText" presStyleLbl="node3" presStyleIdx="2" presStyleCnt="4">
        <dgm:presLayoutVars>
          <dgm:chPref val="3"/>
        </dgm:presLayoutVars>
      </dgm:prSet>
      <dgm:spPr/>
    </dgm:pt>
    <dgm:pt modelId="{84A70413-E25D-4C35-B3B1-856BA685366D}" type="pres">
      <dgm:prSet presAssocID="{7475F9A3-F9B7-4FB7-881A-243196D2B76A}" presName="rootConnector" presStyleLbl="node3" presStyleIdx="2" presStyleCnt="4"/>
      <dgm:spPr/>
    </dgm:pt>
    <dgm:pt modelId="{1EFB7BC3-2E84-4A20-905C-D6C26862F55D}" type="pres">
      <dgm:prSet presAssocID="{7475F9A3-F9B7-4FB7-881A-243196D2B76A}" presName="hierChild4" presStyleCnt="0"/>
      <dgm:spPr/>
    </dgm:pt>
    <dgm:pt modelId="{66E6BD63-5101-4E99-8B89-E4B51BBB6F23}" type="pres">
      <dgm:prSet presAssocID="{7475F9A3-F9B7-4FB7-881A-243196D2B76A}" presName="hierChild5" presStyleCnt="0"/>
      <dgm:spPr/>
    </dgm:pt>
    <dgm:pt modelId="{CAE0673E-83C4-4223-A79B-6A49BF50299C}" type="pres">
      <dgm:prSet presAssocID="{4C1F8C97-113A-4F8A-9CC0-DDFF1EF07916}" presName="Name64" presStyleLbl="parChTrans1D3" presStyleIdx="3" presStyleCnt="4"/>
      <dgm:spPr/>
    </dgm:pt>
    <dgm:pt modelId="{4C67F270-CBFC-40C4-9646-C689DD6EB57B}" type="pres">
      <dgm:prSet presAssocID="{7E0219C5-B4E6-438F-8906-1086E58E0CB9}" presName="hierRoot2" presStyleCnt="0">
        <dgm:presLayoutVars>
          <dgm:hierBranch val="init"/>
        </dgm:presLayoutVars>
      </dgm:prSet>
      <dgm:spPr/>
    </dgm:pt>
    <dgm:pt modelId="{838717FB-5789-42BD-97E7-CE7D010621D7}" type="pres">
      <dgm:prSet presAssocID="{7E0219C5-B4E6-438F-8906-1086E58E0CB9}" presName="rootComposite" presStyleCnt="0"/>
      <dgm:spPr/>
    </dgm:pt>
    <dgm:pt modelId="{BE76F2D1-3A06-43FE-8D5D-BA07EAFB7D5B}" type="pres">
      <dgm:prSet presAssocID="{7E0219C5-B4E6-438F-8906-1086E58E0CB9}" presName="rootText" presStyleLbl="node3" presStyleIdx="3" presStyleCnt="4">
        <dgm:presLayoutVars>
          <dgm:chPref val="3"/>
        </dgm:presLayoutVars>
      </dgm:prSet>
      <dgm:spPr/>
    </dgm:pt>
    <dgm:pt modelId="{39A09FA2-0DB8-4F81-803F-2B4E97C20F33}" type="pres">
      <dgm:prSet presAssocID="{7E0219C5-B4E6-438F-8906-1086E58E0CB9}" presName="rootConnector" presStyleLbl="node3" presStyleIdx="3" presStyleCnt="4"/>
      <dgm:spPr/>
    </dgm:pt>
    <dgm:pt modelId="{09D6C65A-E3D3-4564-9D49-8404E07E8DAF}" type="pres">
      <dgm:prSet presAssocID="{7E0219C5-B4E6-438F-8906-1086E58E0CB9}" presName="hierChild4" presStyleCnt="0"/>
      <dgm:spPr/>
    </dgm:pt>
    <dgm:pt modelId="{F89C11A2-543E-4FDB-B485-37FE1695C9C4}" type="pres">
      <dgm:prSet presAssocID="{7E0219C5-B4E6-438F-8906-1086E58E0CB9}" presName="hierChild5" presStyleCnt="0"/>
      <dgm:spPr/>
    </dgm:pt>
    <dgm:pt modelId="{FA8695F3-8A55-4BC4-B80B-7FC451CFA6A2}" type="pres">
      <dgm:prSet presAssocID="{945E83DE-00CC-4804-AA80-9C2DEDA041A1}" presName="hierChild5" presStyleCnt="0"/>
      <dgm:spPr/>
    </dgm:pt>
    <dgm:pt modelId="{D23FA5ED-278E-459D-8A56-F1BACB84D8E0}" type="pres">
      <dgm:prSet presAssocID="{0D84D4EF-C638-4C3E-80AF-791591A32785}" presName="hierChild3" presStyleCnt="0"/>
      <dgm:spPr/>
    </dgm:pt>
    <dgm:pt modelId="{8BA2DE93-0913-402E-9B0B-7BA6D11FD5D4}" type="pres">
      <dgm:prSet presAssocID="{50FC0D89-D305-423C-9850-E95120D4F61D}" presName="Name115" presStyleLbl="parChTrans1D2" presStyleIdx="2" presStyleCnt="3"/>
      <dgm:spPr/>
    </dgm:pt>
    <dgm:pt modelId="{080E5957-9619-4548-AF6E-5A697CF505FB}" type="pres">
      <dgm:prSet presAssocID="{25347E18-B4B5-4B26-BFF5-7FFA292C5572}" presName="hierRoot3" presStyleCnt="0">
        <dgm:presLayoutVars>
          <dgm:hierBranch val="init"/>
        </dgm:presLayoutVars>
      </dgm:prSet>
      <dgm:spPr/>
    </dgm:pt>
    <dgm:pt modelId="{8978720D-8F42-4C4B-B270-8AC359E7751C}" type="pres">
      <dgm:prSet presAssocID="{25347E18-B4B5-4B26-BFF5-7FFA292C5572}" presName="rootComposite3" presStyleCnt="0"/>
      <dgm:spPr/>
    </dgm:pt>
    <dgm:pt modelId="{F56164C6-6B8D-453B-AC96-46E22B26D89E}" type="pres">
      <dgm:prSet presAssocID="{25347E18-B4B5-4B26-BFF5-7FFA292C5572}" presName="rootText3" presStyleLbl="asst1" presStyleIdx="0" presStyleCnt="1">
        <dgm:presLayoutVars>
          <dgm:chPref val="3"/>
        </dgm:presLayoutVars>
      </dgm:prSet>
      <dgm:spPr/>
    </dgm:pt>
    <dgm:pt modelId="{50EAE293-9F4A-413A-AD92-929D2CA9AF01}" type="pres">
      <dgm:prSet presAssocID="{25347E18-B4B5-4B26-BFF5-7FFA292C5572}" presName="rootConnector3" presStyleLbl="asst1" presStyleIdx="0" presStyleCnt="1"/>
      <dgm:spPr/>
    </dgm:pt>
    <dgm:pt modelId="{B60030FC-08B5-4294-B199-0EF1FD4ABA31}" type="pres">
      <dgm:prSet presAssocID="{25347E18-B4B5-4B26-BFF5-7FFA292C5572}" presName="hierChild6" presStyleCnt="0"/>
      <dgm:spPr/>
    </dgm:pt>
    <dgm:pt modelId="{66D524A1-468A-4DB0-8544-B323C71C4587}" type="pres">
      <dgm:prSet presAssocID="{25347E18-B4B5-4B26-BFF5-7FFA292C5572}" presName="hierChild7" presStyleCnt="0"/>
      <dgm:spPr/>
    </dgm:pt>
  </dgm:ptLst>
  <dgm:cxnLst>
    <dgm:cxn modelId="{6CE16100-6896-4DE5-8B85-EA967AB6CFAC}" srcId="{0D84D4EF-C638-4C3E-80AF-791591A32785}" destId="{9016D9E7-C223-49FD-B2C9-2CA0A82DB8B5}" srcOrd="1" destOrd="0" parTransId="{37D6E872-F9B7-4EBE-B470-F08F2EB6AFBD}" sibTransId="{93753733-E732-4ADD-8C87-753295A13393}"/>
    <dgm:cxn modelId="{CFE24310-67BE-459B-A29D-D6924609BF0C}" type="presOf" srcId="{BC5F2741-3D62-4291-9C92-E13FC1764E95}" destId="{E143A9B8-8390-4152-8CBC-9C9D3936825F}" srcOrd="0" destOrd="0" presId="urn:microsoft.com/office/officeart/2009/3/layout/HorizontalOrganizationChart"/>
    <dgm:cxn modelId="{76AD6810-3C3F-4BED-94AD-E7B48032D329}" srcId="{9016D9E7-C223-49FD-B2C9-2CA0A82DB8B5}" destId="{56EAA784-0580-4352-83C4-E4141A63CE51}" srcOrd="0" destOrd="0" parTransId="{C3B80157-5122-4E5C-AFA8-6404F7578869}" sibTransId="{0130EC69-A903-4012-9FFA-1F7227A6BCDA}"/>
    <dgm:cxn modelId="{B5F6D924-45CC-45D3-A0D6-D6ADD3472B13}" srcId="{EC92E899-EEA7-4835-89BD-04EF2C57A7DE}" destId="{0D84D4EF-C638-4C3E-80AF-791591A32785}" srcOrd="0" destOrd="0" parTransId="{FF8841E4-DFD8-4F79-B22E-2F82597CF56E}" sibTransId="{6FAAF9FD-B2FB-4C3A-9666-F62057450BC0}"/>
    <dgm:cxn modelId="{0ED49C39-2B91-4948-988F-CD3E29B424F2}" type="presOf" srcId="{9016D9E7-C223-49FD-B2C9-2CA0A82DB8B5}" destId="{5F92997C-C94F-441E-9157-29F53EF7F8B5}" srcOrd="0" destOrd="0" presId="urn:microsoft.com/office/officeart/2009/3/layout/HorizontalOrganizationChart"/>
    <dgm:cxn modelId="{E3EC7E3F-6FDA-4D95-A845-4E41A0F2CB16}" type="presOf" srcId="{C3B80157-5122-4E5C-AFA8-6404F7578869}" destId="{DE137D4F-1317-474B-AB2B-6BC2FE29E108}" srcOrd="0" destOrd="0" presId="urn:microsoft.com/office/officeart/2009/3/layout/HorizontalOrganizationChart"/>
    <dgm:cxn modelId="{6CC6FF5F-5F70-4C9F-B3B6-4149CA2D78A5}" type="presOf" srcId="{945E83DE-00CC-4804-AA80-9C2DEDA041A1}" destId="{2B94C70E-C238-4ECB-8917-8C7DF8F6F45A}" srcOrd="1" destOrd="0" presId="urn:microsoft.com/office/officeart/2009/3/layout/HorizontalOrganizationChart"/>
    <dgm:cxn modelId="{D6909B61-5717-4EB4-93E2-6571CF3D05FB}" type="presOf" srcId="{7475F9A3-F9B7-4FB7-881A-243196D2B76A}" destId="{182835E4-712C-462A-8611-A38040636BFD}" srcOrd="0" destOrd="0" presId="urn:microsoft.com/office/officeart/2009/3/layout/HorizontalOrganizationChart"/>
    <dgm:cxn modelId="{A414C64B-9BD7-427B-B712-5ABC3FC228AE}" type="presOf" srcId="{6EE654B6-89BA-4F4F-A973-A6DB0C992798}" destId="{1DA7B963-FFC8-4FE7-BBE1-3A13F35D599E}" srcOrd="1" destOrd="0" presId="urn:microsoft.com/office/officeart/2009/3/layout/HorizontalOrganizationChart"/>
    <dgm:cxn modelId="{C9B73B74-3BBA-46C4-B69D-35FBB0AD8963}" srcId="{945E83DE-00CC-4804-AA80-9C2DEDA041A1}" destId="{7475F9A3-F9B7-4FB7-881A-243196D2B76A}" srcOrd="1" destOrd="0" parTransId="{58D70231-A498-4EA8-AD96-7105F994B58A}" sibTransId="{17ECEED1-CFB6-4050-A9C5-A7030A0D9AED}"/>
    <dgm:cxn modelId="{EE6FC97A-EC56-4224-A350-A26DE2AC3092}" srcId="{945E83DE-00CC-4804-AA80-9C2DEDA041A1}" destId="{6EE654B6-89BA-4F4F-A973-A6DB0C992798}" srcOrd="0" destOrd="0" parTransId="{BC5F2741-3D62-4291-9C92-E13FC1764E95}" sibTransId="{86291DBE-1F79-419D-AC09-045D3DD151E0}"/>
    <dgm:cxn modelId="{76EA3F7B-73FC-4B1F-9602-3F1F20DC32A4}" type="presOf" srcId="{9016D9E7-C223-49FD-B2C9-2CA0A82DB8B5}" destId="{AB628656-EE78-4026-9467-F173A93C475E}" srcOrd="1" destOrd="0" presId="urn:microsoft.com/office/officeart/2009/3/layout/HorizontalOrganizationChart"/>
    <dgm:cxn modelId="{010ED67F-6174-4549-82F3-70EA017EB219}" type="presOf" srcId="{37D6E872-F9B7-4EBE-B470-F08F2EB6AFBD}" destId="{CF504B6D-54A6-4C8A-9132-F44E19284AE4}" srcOrd="0" destOrd="0" presId="urn:microsoft.com/office/officeart/2009/3/layout/HorizontalOrganizationChart"/>
    <dgm:cxn modelId="{C0CC289B-FD0F-4619-956E-B38700E89A5D}" type="presOf" srcId="{6EE654B6-89BA-4F4F-A973-A6DB0C992798}" destId="{07EF3972-0BE4-4104-8CF0-7FB4A84B7146}" srcOrd="0" destOrd="0" presId="urn:microsoft.com/office/officeart/2009/3/layout/HorizontalOrganizationChart"/>
    <dgm:cxn modelId="{E3C3C09E-1CEF-4F9D-8FFD-E1A782EE07C6}" type="presOf" srcId="{25347E18-B4B5-4B26-BFF5-7FFA292C5572}" destId="{F56164C6-6B8D-453B-AC96-46E22B26D89E}" srcOrd="0" destOrd="0" presId="urn:microsoft.com/office/officeart/2009/3/layout/HorizontalOrganizationChart"/>
    <dgm:cxn modelId="{838B60A0-38C8-4231-8996-19C570EC32D2}" type="presOf" srcId="{7E0219C5-B4E6-438F-8906-1086E58E0CB9}" destId="{BE76F2D1-3A06-43FE-8D5D-BA07EAFB7D5B}" srcOrd="0" destOrd="0" presId="urn:microsoft.com/office/officeart/2009/3/layout/HorizontalOrganizationChart"/>
    <dgm:cxn modelId="{C0880CA4-3842-4EB6-8864-82AE35F64A95}" type="presOf" srcId="{56EAA784-0580-4352-83C4-E4141A63CE51}" destId="{EC8FE1AC-5DD0-4895-A164-A2049DAB9276}" srcOrd="0" destOrd="0" presId="urn:microsoft.com/office/officeart/2009/3/layout/HorizontalOrganizationChart"/>
    <dgm:cxn modelId="{C07AE2AB-BAFB-4D93-8DB6-70F6200F6320}" type="presOf" srcId="{58D70231-A498-4EA8-AD96-7105F994B58A}" destId="{0822DBCE-B11B-4897-AA89-8A395B51EBA9}" srcOrd="0" destOrd="0" presId="urn:microsoft.com/office/officeart/2009/3/layout/HorizontalOrganizationChart"/>
    <dgm:cxn modelId="{E9BBB2AD-C70F-4858-AA6D-6657550FBA6F}" srcId="{945E83DE-00CC-4804-AA80-9C2DEDA041A1}" destId="{7E0219C5-B4E6-438F-8906-1086E58E0CB9}" srcOrd="2" destOrd="0" parTransId="{4C1F8C97-113A-4F8A-9CC0-DDFF1EF07916}" sibTransId="{6BBFFB3E-AF6E-4658-AF1A-5BDF3C98949E}"/>
    <dgm:cxn modelId="{2CCFA7AE-29B2-4674-BCBD-6E906C8DBF1A}" type="presOf" srcId="{25347E18-B4B5-4B26-BFF5-7FFA292C5572}" destId="{50EAE293-9F4A-413A-AD92-929D2CA9AF01}" srcOrd="1" destOrd="0" presId="urn:microsoft.com/office/officeart/2009/3/layout/HorizontalOrganizationChart"/>
    <dgm:cxn modelId="{911AAAAF-4C93-404D-892F-263521B32725}" type="presOf" srcId="{EC92E899-EEA7-4835-89BD-04EF2C57A7DE}" destId="{F4784E9C-BF6B-4FAE-BABB-86BF4A4A83D2}" srcOrd="0" destOrd="0" presId="urn:microsoft.com/office/officeart/2009/3/layout/HorizontalOrganizationChart"/>
    <dgm:cxn modelId="{1DB76BC0-ED09-4419-AC3E-27D732DB6B4D}" type="presOf" srcId="{945E83DE-00CC-4804-AA80-9C2DEDA041A1}" destId="{CBC5D9AF-3754-4E03-A687-BBECD35EFA4B}" srcOrd="0" destOrd="0" presId="urn:microsoft.com/office/officeart/2009/3/layout/HorizontalOrganizationChart"/>
    <dgm:cxn modelId="{782918C3-84BE-4432-A74F-D98C70473713}" type="presOf" srcId="{56EAA784-0580-4352-83C4-E4141A63CE51}" destId="{076F0D77-45C5-484B-B7F9-658963D9289B}" srcOrd="1" destOrd="0" presId="urn:microsoft.com/office/officeart/2009/3/layout/HorizontalOrganizationChart"/>
    <dgm:cxn modelId="{45FADBC3-D8B9-4F53-A823-942C7D7CD50F}" srcId="{0D84D4EF-C638-4C3E-80AF-791591A32785}" destId="{945E83DE-00CC-4804-AA80-9C2DEDA041A1}" srcOrd="2" destOrd="0" parTransId="{9057A196-05E1-4A4D-A4B9-4D17A04859B5}" sibTransId="{746672D0-6446-49BC-98CA-CBA68674F4D6}"/>
    <dgm:cxn modelId="{DA8F39C5-45CF-49D8-A350-4A91C23AFD63}" type="presOf" srcId="{0D84D4EF-C638-4C3E-80AF-791591A32785}" destId="{2BB5BF5D-0CC6-4834-894E-AEE277115FA0}" srcOrd="0" destOrd="0" presId="urn:microsoft.com/office/officeart/2009/3/layout/HorizontalOrganizationChart"/>
    <dgm:cxn modelId="{509DABC8-1E43-48AD-9D93-2132EE67F399}" type="presOf" srcId="{50FC0D89-D305-423C-9850-E95120D4F61D}" destId="{8BA2DE93-0913-402E-9B0B-7BA6D11FD5D4}" srcOrd="0" destOrd="0" presId="urn:microsoft.com/office/officeart/2009/3/layout/HorizontalOrganizationChart"/>
    <dgm:cxn modelId="{F2FE6CCD-613C-40BA-B556-98F0F8B3583F}" type="presOf" srcId="{7475F9A3-F9B7-4FB7-881A-243196D2B76A}" destId="{84A70413-E25D-4C35-B3B1-856BA685366D}" srcOrd="1" destOrd="0" presId="urn:microsoft.com/office/officeart/2009/3/layout/HorizontalOrganizationChart"/>
    <dgm:cxn modelId="{81A662D2-76F3-4963-AD62-CDC414047D11}" type="presOf" srcId="{9057A196-05E1-4A4D-A4B9-4D17A04859B5}" destId="{26047F2C-DD55-42A2-8AED-95090E65061E}" srcOrd="0" destOrd="0" presId="urn:microsoft.com/office/officeart/2009/3/layout/HorizontalOrganizationChart"/>
    <dgm:cxn modelId="{0F137AE2-0E41-43C8-8D2C-0F4FD13F716E}" srcId="{0D84D4EF-C638-4C3E-80AF-791591A32785}" destId="{25347E18-B4B5-4B26-BFF5-7FFA292C5572}" srcOrd="0" destOrd="0" parTransId="{50FC0D89-D305-423C-9850-E95120D4F61D}" sibTransId="{96B88B49-AF73-448F-80F8-7C9473E68C42}"/>
    <dgm:cxn modelId="{31F1D5E2-2564-4589-86B9-35931EC3250A}" type="presOf" srcId="{4C1F8C97-113A-4F8A-9CC0-DDFF1EF07916}" destId="{CAE0673E-83C4-4223-A79B-6A49BF50299C}" srcOrd="0" destOrd="0" presId="urn:microsoft.com/office/officeart/2009/3/layout/HorizontalOrganizationChart"/>
    <dgm:cxn modelId="{C2AE67ED-0AF8-4CC5-9978-17497006FB57}" type="presOf" srcId="{7E0219C5-B4E6-438F-8906-1086E58E0CB9}" destId="{39A09FA2-0DB8-4F81-803F-2B4E97C20F33}" srcOrd="1" destOrd="0" presId="urn:microsoft.com/office/officeart/2009/3/layout/HorizontalOrganizationChart"/>
    <dgm:cxn modelId="{692821FE-0894-45EF-A92C-0A535D954B7A}" type="presOf" srcId="{0D84D4EF-C638-4C3E-80AF-791591A32785}" destId="{35603574-EFDE-4928-92FF-FA3394BA5957}" srcOrd="1" destOrd="0" presId="urn:microsoft.com/office/officeart/2009/3/layout/HorizontalOrganizationChart"/>
    <dgm:cxn modelId="{8305AFE6-6E46-4148-B2CC-F576133F5606}" type="presParOf" srcId="{F4784E9C-BF6B-4FAE-BABB-86BF4A4A83D2}" destId="{DAE355BD-CC7A-4ABE-83C3-C3B018C21D28}" srcOrd="0" destOrd="0" presId="urn:microsoft.com/office/officeart/2009/3/layout/HorizontalOrganizationChart"/>
    <dgm:cxn modelId="{84A4B280-6113-440C-AD94-6506D20AF1DE}" type="presParOf" srcId="{DAE355BD-CC7A-4ABE-83C3-C3B018C21D28}" destId="{523BD0AB-1A59-47FB-BCDE-2C297C9F374B}" srcOrd="0" destOrd="0" presId="urn:microsoft.com/office/officeart/2009/3/layout/HorizontalOrganizationChart"/>
    <dgm:cxn modelId="{25E2FCFC-F86F-40EA-AC9D-93CC8080538B}" type="presParOf" srcId="{523BD0AB-1A59-47FB-BCDE-2C297C9F374B}" destId="{2BB5BF5D-0CC6-4834-894E-AEE277115FA0}" srcOrd="0" destOrd="0" presId="urn:microsoft.com/office/officeart/2009/3/layout/HorizontalOrganizationChart"/>
    <dgm:cxn modelId="{5A5AE62A-AD10-4D73-B492-7107B107011E}" type="presParOf" srcId="{523BD0AB-1A59-47FB-BCDE-2C297C9F374B}" destId="{35603574-EFDE-4928-92FF-FA3394BA5957}" srcOrd="1" destOrd="0" presId="urn:microsoft.com/office/officeart/2009/3/layout/HorizontalOrganizationChart"/>
    <dgm:cxn modelId="{2FF6F202-C808-47B3-97A5-4B4E2D0A2D0A}" type="presParOf" srcId="{DAE355BD-CC7A-4ABE-83C3-C3B018C21D28}" destId="{5513E3A8-DE86-4012-8A99-3707202A707E}" srcOrd="1" destOrd="0" presId="urn:microsoft.com/office/officeart/2009/3/layout/HorizontalOrganizationChart"/>
    <dgm:cxn modelId="{CBEC3D1D-6DD7-4ED1-B046-B992BC5AF5D2}" type="presParOf" srcId="{5513E3A8-DE86-4012-8A99-3707202A707E}" destId="{CF504B6D-54A6-4C8A-9132-F44E19284AE4}" srcOrd="0" destOrd="0" presId="urn:microsoft.com/office/officeart/2009/3/layout/HorizontalOrganizationChart"/>
    <dgm:cxn modelId="{2C016C46-7D16-40F3-AFE5-93DEA7B52876}" type="presParOf" srcId="{5513E3A8-DE86-4012-8A99-3707202A707E}" destId="{818A27B3-3129-4C2D-83D1-F52060214F0F}" srcOrd="1" destOrd="0" presId="urn:microsoft.com/office/officeart/2009/3/layout/HorizontalOrganizationChart"/>
    <dgm:cxn modelId="{EA549F75-B94D-48A1-BD26-8C5788EF800B}" type="presParOf" srcId="{818A27B3-3129-4C2D-83D1-F52060214F0F}" destId="{3F8367E5-EC1B-4DAF-A058-3307A57BD065}" srcOrd="0" destOrd="0" presId="urn:microsoft.com/office/officeart/2009/3/layout/HorizontalOrganizationChart"/>
    <dgm:cxn modelId="{C2A9825F-D90F-4CBD-BE7C-229A96FCDF4F}" type="presParOf" srcId="{3F8367E5-EC1B-4DAF-A058-3307A57BD065}" destId="{5F92997C-C94F-441E-9157-29F53EF7F8B5}" srcOrd="0" destOrd="0" presId="urn:microsoft.com/office/officeart/2009/3/layout/HorizontalOrganizationChart"/>
    <dgm:cxn modelId="{11F8DBF4-8C45-4F79-9DF2-86A183EF17E0}" type="presParOf" srcId="{3F8367E5-EC1B-4DAF-A058-3307A57BD065}" destId="{AB628656-EE78-4026-9467-F173A93C475E}" srcOrd="1" destOrd="0" presId="urn:microsoft.com/office/officeart/2009/3/layout/HorizontalOrganizationChart"/>
    <dgm:cxn modelId="{DC20E531-9396-4EC6-B25E-9DC0FA67A1A9}" type="presParOf" srcId="{818A27B3-3129-4C2D-83D1-F52060214F0F}" destId="{D4CF8253-DA19-4327-9308-11F22DAD950D}" srcOrd="1" destOrd="0" presId="urn:microsoft.com/office/officeart/2009/3/layout/HorizontalOrganizationChart"/>
    <dgm:cxn modelId="{C272C518-4C11-47CE-8C32-7EA5ED8322C9}" type="presParOf" srcId="{D4CF8253-DA19-4327-9308-11F22DAD950D}" destId="{DE137D4F-1317-474B-AB2B-6BC2FE29E108}" srcOrd="0" destOrd="0" presId="urn:microsoft.com/office/officeart/2009/3/layout/HorizontalOrganizationChart"/>
    <dgm:cxn modelId="{996B67E1-C906-46A7-9BC6-E2AED9C90386}" type="presParOf" srcId="{D4CF8253-DA19-4327-9308-11F22DAD950D}" destId="{EF26B5B2-D01E-4960-AA3B-A1EC9974F5FD}" srcOrd="1" destOrd="0" presId="urn:microsoft.com/office/officeart/2009/3/layout/HorizontalOrganizationChart"/>
    <dgm:cxn modelId="{8810F2AC-7954-4DC0-BCA0-6713835A38B6}" type="presParOf" srcId="{EF26B5B2-D01E-4960-AA3B-A1EC9974F5FD}" destId="{64D5C60C-BEBC-4800-9C34-82C98CBD12C1}" srcOrd="0" destOrd="0" presId="urn:microsoft.com/office/officeart/2009/3/layout/HorizontalOrganizationChart"/>
    <dgm:cxn modelId="{6C62FD7F-7B55-468A-929C-E4D81ACC4EC6}" type="presParOf" srcId="{64D5C60C-BEBC-4800-9C34-82C98CBD12C1}" destId="{EC8FE1AC-5DD0-4895-A164-A2049DAB9276}" srcOrd="0" destOrd="0" presId="urn:microsoft.com/office/officeart/2009/3/layout/HorizontalOrganizationChart"/>
    <dgm:cxn modelId="{F794B489-51EF-4907-AE75-DAC55CD72587}" type="presParOf" srcId="{64D5C60C-BEBC-4800-9C34-82C98CBD12C1}" destId="{076F0D77-45C5-484B-B7F9-658963D9289B}" srcOrd="1" destOrd="0" presId="urn:microsoft.com/office/officeart/2009/3/layout/HorizontalOrganizationChart"/>
    <dgm:cxn modelId="{729955FE-69BA-4548-A237-30148C9544C7}" type="presParOf" srcId="{EF26B5B2-D01E-4960-AA3B-A1EC9974F5FD}" destId="{551BA2A0-D371-499E-BC1A-FB225AC02451}" srcOrd="1" destOrd="0" presId="urn:microsoft.com/office/officeart/2009/3/layout/HorizontalOrganizationChart"/>
    <dgm:cxn modelId="{5BDAB43D-5829-4386-999C-F10D221822D2}" type="presParOf" srcId="{EF26B5B2-D01E-4960-AA3B-A1EC9974F5FD}" destId="{F4752787-049A-4BEE-B01D-6404BA1951E4}" srcOrd="2" destOrd="0" presId="urn:microsoft.com/office/officeart/2009/3/layout/HorizontalOrganizationChart"/>
    <dgm:cxn modelId="{B0060666-8021-4937-8C31-F43AA26F1DD2}" type="presParOf" srcId="{818A27B3-3129-4C2D-83D1-F52060214F0F}" destId="{6B661A1E-5A91-41C6-8968-40D1D73246B7}" srcOrd="2" destOrd="0" presId="urn:microsoft.com/office/officeart/2009/3/layout/HorizontalOrganizationChart"/>
    <dgm:cxn modelId="{DBEFBCD6-6683-47F1-83EC-5FD39A209A87}" type="presParOf" srcId="{5513E3A8-DE86-4012-8A99-3707202A707E}" destId="{26047F2C-DD55-42A2-8AED-95090E65061E}" srcOrd="2" destOrd="0" presId="urn:microsoft.com/office/officeart/2009/3/layout/HorizontalOrganizationChart"/>
    <dgm:cxn modelId="{910147E2-36C4-4DC1-A984-87E49C8F55F2}" type="presParOf" srcId="{5513E3A8-DE86-4012-8A99-3707202A707E}" destId="{DA212195-9AFF-4B5E-8BB8-67ADF6AD7B9F}" srcOrd="3" destOrd="0" presId="urn:microsoft.com/office/officeart/2009/3/layout/HorizontalOrganizationChart"/>
    <dgm:cxn modelId="{6D3B6E42-2393-4568-8B51-D5BC6078053C}" type="presParOf" srcId="{DA212195-9AFF-4B5E-8BB8-67ADF6AD7B9F}" destId="{A15DCC71-998D-4198-B27D-5740AF50AE67}" srcOrd="0" destOrd="0" presId="urn:microsoft.com/office/officeart/2009/3/layout/HorizontalOrganizationChart"/>
    <dgm:cxn modelId="{5F797386-BBE6-4CB9-80BA-FD6DB54D6574}" type="presParOf" srcId="{A15DCC71-998D-4198-B27D-5740AF50AE67}" destId="{CBC5D9AF-3754-4E03-A687-BBECD35EFA4B}" srcOrd="0" destOrd="0" presId="urn:microsoft.com/office/officeart/2009/3/layout/HorizontalOrganizationChart"/>
    <dgm:cxn modelId="{277E86D9-9542-48B5-9804-8EF1F3EC322C}" type="presParOf" srcId="{A15DCC71-998D-4198-B27D-5740AF50AE67}" destId="{2B94C70E-C238-4ECB-8917-8C7DF8F6F45A}" srcOrd="1" destOrd="0" presId="urn:microsoft.com/office/officeart/2009/3/layout/HorizontalOrganizationChart"/>
    <dgm:cxn modelId="{B1A71515-295E-4295-91F3-F887D516B763}" type="presParOf" srcId="{DA212195-9AFF-4B5E-8BB8-67ADF6AD7B9F}" destId="{A1ED8B2B-2C9A-492A-8B5B-00FF8113634C}" srcOrd="1" destOrd="0" presId="urn:microsoft.com/office/officeart/2009/3/layout/HorizontalOrganizationChart"/>
    <dgm:cxn modelId="{BD8B5393-DF7A-41BB-AB19-E091F330B8A4}" type="presParOf" srcId="{A1ED8B2B-2C9A-492A-8B5B-00FF8113634C}" destId="{E143A9B8-8390-4152-8CBC-9C9D3936825F}" srcOrd="0" destOrd="0" presId="urn:microsoft.com/office/officeart/2009/3/layout/HorizontalOrganizationChart"/>
    <dgm:cxn modelId="{0DE6BEC5-4FC6-44C7-B891-31BAD87AB952}" type="presParOf" srcId="{A1ED8B2B-2C9A-492A-8B5B-00FF8113634C}" destId="{DBC1C0AE-BE13-492D-BD2C-8F6CE2831CE9}" srcOrd="1" destOrd="0" presId="urn:microsoft.com/office/officeart/2009/3/layout/HorizontalOrganizationChart"/>
    <dgm:cxn modelId="{67FC4FE6-5CC1-4CCB-9277-BD753CCBBB96}" type="presParOf" srcId="{DBC1C0AE-BE13-492D-BD2C-8F6CE2831CE9}" destId="{D0AB8209-7EAD-4D32-BACA-568C80D34B58}" srcOrd="0" destOrd="0" presId="urn:microsoft.com/office/officeart/2009/3/layout/HorizontalOrganizationChart"/>
    <dgm:cxn modelId="{B512123E-7394-4F00-8909-797DDD960A9D}" type="presParOf" srcId="{D0AB8209-7EAD-4D32-BACA-568C80D34B58}" destId="{07EF3972-0BE4-4104-8CF0-7FB4A84B7146}" srcOrd="0" destOrd="0" presId="urn:microsoft.com/office/officeart/2009/3/layout/HorizontalOrganizationChart"/>
    <dgm:cxn modelId="{9A5EB498-4336-4270-8DA6-A0F0FAABEADC}" type="presParOf" srcId="{D0AB8209-7EAD-4D32-BACA-568C80D34B58}" destId="{1DA7B963-FFC8-4FE7-BBE1-3A13F35D599E}" srcOrd="1" destOrd="0" presId="urn:microsoft.com/office/officeart/2009/3/layout/HorizontalOrganizationChart"/>
    <dgm:cxn modelId="{5779F4E3-83B0-4491-BE6F-798F9362AB0B}" type="presParOf" srcId="{DBC1C0AE-BE13-492D-BD2C-8F6CE2831CE9}" destId="{2EA3F1EF-D3C8-4CAD-8B1A-85612E3ADB0B}" srcOrd="1" destOrd="0" presId="urn:microsoft.com/office/officeart/2009/3/layout/HorizontalOrganizationChart"/>
    <dgm:cxn modelId="{DD982A98-9D16-4737-973C-2A6DC742DD70}" type="presParOf" srcId="{DBC1C0AE-BE13-492D-BD2C-8F6CE2831CE9}" destId="{29B79D8B-817B-4532-9EFB-42D1009F0B8E}" srcOrd="2" destOrd="0" presId="urn:microsoft.com/office/officeart/2009/3/layout/HorizontalOrganizationChart"/>
    <dgm:cxn modelId="{B3C21E64-FB5B-4821-A507-118BDD343C35}" type="presParOf" srcId="{A1ED8B2B-2C9A-492A-8B5B-00FF8113634C}" destId="{0822DBCE-B11B-4897-AA89-8A395B51EBA9}" srcOrd="2" destOrd="0" presId="urn:microsoft.com/office/officeart/2009/3/layout/HorizontalOrganizationChart"/>
    <dgm:cxn modelId="{D8CCE72E-F6BE-40D6-A0A2-A8DCADB5E60A}" type="presParOf" srcId="{A1ED8B2B-2C9A-492A-8B5B-00FF8113634C}" destId="{91305770-0C61-41A4-8890-16B2C464FBA9}" srcOrd="3" destOrd="0" presId="urn:microsoft.com/office/officeart/2009/3/layout/HorizontalOrganizationChart"/>
    <dgm:cxn modelId="{2BC54F09-891F-4178-83DB-E2CA5FEDCF68}" type="presParOf" srcId="{91305770-0C61-41A4-8890-16B2C464FBA9}" destId="{55BE7E30-6BAE-4CD6-AB7C-4C5C5E001246}" srcOrd="0" destOrd="0" presId="urn:microsoft.com/office/officeart/2009/3/layout/HorizontalOrganizationChart"/>
    <dgm:cxn modelId="{59519306-A038-4918-8097-233F7F313AC2}" type="presParOf" srcId="{55BE7E30-6BAE-4CD6-AB7C-4C5C5E001246}" destId="{182835E4-712C-462A-8611-A38040636BFD}" srcOrd="0" destOrd="0" presId="urn:microsoft.com/office/officeart/2009/3/layout/HorizontalOrganizationChart"/>
    <dgm:cxn modelId="{CE862FC7-4C6E-4965-AA81-8924B9D5C1DA}" type="presParOf" srcId="{55BE7E30-6BAE-4CD6-AB7C-4C5C5E001246}" destId="{84A70413-E25D-4C35-B3B1-856BA685366D}" srcOrd="1" destOrd="0" presId="urn:microsoft.com/office/officeart/2009/3/layout/HorizontalOrganizationChart"/>
    <dgm:cxn modelId="{0DCB88FC-BF3D-4CA9-8144-77819B913434}" type="presParOf" srcId="{91305770-0C61-41A4-8890-16B2C464FBA9}" destId="{1EFB7BC3-2E84-4A20-905C-D6C26862F55D}" srcOrd="1" destOrd="0" presId="urn:microsoft.com/office/officeart/2009/3/layout/HorizontalOrganizationChart"/>
    <dgm:cxn modelId="{DD49FE57-48CA-4550-9329-176A11097124}" type="presParOf" srcId="{91305770-0C61-41A4-8890-16B2C464FBA9}" destId="{66E6BD63-5101-4E99-8B89-E4B51BBB6F23}" srcOrd="2" destOrd="0" presId="urn:microsoft.com/office/officeart/2009/3/layout/HorizontalOrganizationChart"/>
    <dgm:cxn modelId="{F2EC3151-5E3F-4D09-8856-B414BC4397A2}" type="presParOf" srcId="{A1ED8B2B-2C9A-492A-8B5B-00FF8113634C}" destId="{CAE0673E-83C4-4223-A79B-6A49BF50299C}" srcOrd="4" destOrd="0" presId="urn:microsoft.com/office/officeart/2009/3/layout/HorizontalOrganizationChart"/>
    <dgm:cxn modelId="{52597234-2F92-4D6A-B7C0-9FFA276180EF}" type="presParOf" srcId="{A1ED8B2B-2C9A-492A-8B5B-00FF8113634C}" destId="{4C67F270-CBFC-40C4-9646-C689DD6EB57B}" srcOrd="5" destOrd="0" presId="urn:microsoft.com/office/officeart/2009/3/layout/HorizontalOrganizationChart"/>
    <dgm:cxn modelId="{869B7375-DE44-4B7E-AB34-23A17ED17980}" type="presParOf" srcId="{4C67F270-CBFC-40C4-9646-C689DD6EB57B}" destId="{838717FB-5789-42BD-97E7-CE7D010621D7}" srcOrd="0" destOrd="0" presId="urn:microsoft.com/office/officeart/2009/3/layout/HorizontalOrganizationChart"/>
    <dgm:cxn modelId="{D449CD0A-4D2C-47B8-A5D0-BF6C27B54540}" type="presParOf" srcId="{838717FB-5789-42BD-97E7-CE7D010621D7}" destId="{BE76F2D1-3A06-43FE-8D5D-BA07EAFB7D5B}" srcOrd="0" destOrd="0" presId="urn:microsoft.com/office/officeart/2009/3/layout/HorizontalOrganizationChart"/>
    <dgm:cxn modelId="{A3EAB01F-9C1B-4206-88DF-19F24CFB5FC2}" type="presParOf" srcId="{838717FB-5789-42BD-97E7-CE7D010621D7}" destId="{39A09FA2-0DB8-4F81-803F-2B4E97C20F33}" srcOrd="1" destOrd="0" presId="urn:microsoft.com/office/officeart/2009/3/layout/HorizontalOrganizationChart"/>
    <dgm:cxn modelId="{1F5339B0-1C10-424D-A300-081394A5974B}" type="presParOf" srcId="{4C67F270-CBFC-40C4-9646-C689DD6EB57B}" destId="{09D6C65A-E3D3-4564-9D49-8404E07E8DAF}" srcOrd="1" destOrd="0" presId="urn:microsoft.com/office/officeart/2009/3/layout/HorizontalOrganizationChart"/>
    <dgm:cxn modelId="{6281E741-F2B0-4610-BB59-0CA05435DC2A}" type="presParOf" srcId="{4C67F270-CBFC-40C4-9646-C689DD6EB57B}" destId="{F89C11A2-543E-4FDB-B485-37FE1695C9C4}" srcOrd="2" destOrd="0" presId="urn:microsoft.com/office/officeart/2009/3/layout/HorizontalOrganizationChart"/>
    <dgm:cxn modelId="{5AF32103-D6A9-4543-A4BD-7DF1CA920FB5}" type="presParOf" srcId="{DA212195-9AFF-4B5E-8BB8-67ADF6AD7B9F}" destId="{FA8695F3-8A55-4BC4-B80B-7FC451CFA6A2}" srcOrd="2" destOrd="0" presId="urn:microsoft.com/office/officeart/2009/3/layout/HorizontalOrganizationChart"/>
    <dgm:cxn modelId="{9696CF29-C522-4836-B54D-3BB3898156ED}" type="presParOf" srcId="{DAE355BD-CC7A-4ABE-83C3-C3B018C21D28}" destId="{D23FA5ED-278E-459D-8A56-F1BACB84D8E0}" srcOrd="2" destOrd="0" presId="urn:microsoft.com/office/officeart/2009/3/layout/HorizontalOrganizationChart"/>
    <dgm:cxn modelId="{E1EE3AF6-ABEF-4A1A-9899-ECC7820A4C26}" type="presParOf" srcId="{D23FA5ED-278E-459D-8A56-F1BACB84D8E0}" destId="{8BA2DE93-0913-402E-9B0B-7BA6D11FD5D4}" srcOrd="0" destOrd="0" presId="urn:microsoft.com/office/officeart/2009/3/layout/HorizontalOrganizationChart"/>
    <dgm:cxn modelId="{32C4A313-BB14-4019-A3A8-283B6F84A6BA}" type="presParOf" srcId="{D23FA5ED-278E-459D-8A56-F1BACB84D8E0}" destId="{080E5957-9619-4548-AF6E-5A697CF505FB}" srcOrd="1" destOrd="0" presId="urn:microsoft.com/office/officeart/2009/3/layout/HorizontalOrganizationChart"/>
    <dgm:cxn modelId="{78337FC7-7BFD-4508-9E9B-1516021E7ACB}" type="presParOf" srcId="{080E5957-9619-4548-AF6E-5A697CF505FB}" destId="{8978720D-8F42-4C4B-B270-8AC359E7751C}" srcOrd="0" destOrd="0" presId="urn:microsoft.com/office/officeart/2009/3/layout/HorizontalOrganizationChart"/>
    <dgm:cxn modelId="{0E1D03AD-84C6-4B78-84F2-B0822A503A22}" type="presParOf" srcId="{8978720D-8F42-4C4B-B270-8AC359E7751C}" destId="{F56164C6-6B8D-453B-AC96-46E22B26D89E}" srcOrd="0" destOrd="0" presId="urn:microsoft.com/office/officeart/2009/3/layout/HorizontalOrganizationChart"/>
    <dgm:cxn modelId="{7C8FF4FD-2E0E-4789-9E21-31CE4493F37D}" type="presParOf" srcId="{8978720D-8F42-4C4B-B270-8AC359E7751C}" destId="{50EAE293-9F4A-413A-AD92-929D2CA9AF01}" srcOrd="1" destOrd="0" presId="urn:microsoft.com/office/officeart/2009/3/layout/HorizontalOrganizationChart"/>
    <dgm:cxn modelId="{970FF2F5-E929-4A40-99FD-5A2DB0CF5388}" type="presParOf" srcId="{080E5957-9619-4548-AF6E-5A697CF505FB}" destId="{B60030FC-08B5-4294-B199-0EF1FD4ABA31}" srcOrd="1" destOrd="0" presId="urn:microsoft.com/office/officeart/2009/3/layout/HorizontalOrganizationChart"/>
    <dgm:cxn modelId="{E99AA163-9D91-4522-891F-A5335F134EED}" type="presParOf" srcId="{080E5957-9619-4548-AF6E-5A697CF505FB}" destId="{66D524A1-468A-4DB0-8544-B323C71C4587}"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F4156CF-90BB-482D-A1BB-130289AA0327}"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C"/>
        </a:p>
      </dgm:t>
    </dgm:pt>
    <dgm:pt modelId="{8CA47F6B-9E36-48CE-B114-8B6354DD0146}">
      <dgm:prSet phldrT="[Texto]"/>
      <dgm:spPr/>
      <dgm:t>
        <a:bodyPr/>
        <a:lstStyle/>
        <a:p>
          <a:r>
            <a:rPr lang="es-ES" dirty="0"/>
            <a:t>Investigación científica </a:t>
          </a:r>
          <a:endParaRPr lang="es-EC" dirty="0"/>
        </a:p>
      </dgm:t>
    </dgm:pt>
    <dgm:pt modelId="{C177296C-E9CA-48E3-A08C-00D532F765FB}" type="parTrans" cxnId="{76DF6766-7006-4FEB-959C-5CCB4C7D17FD}">
      <dgm:prSet/>
      <dgm:spPr/>
      <dgm:t>
        <a:bodyPr/>
        <a:lstStyle/>
        <a:p>
          <a:endParaRPr lang="es-EC"/>
        </a:p>
      </dgm:t>
    </dgm:pt>
    <dgm:pt modelId="{A1F803E5-7FE2-41D4-A374-79D1FAE372DB}" type="sibTrans" cxnId="{76DF6766-7006-4FEB-959C-5CCB4C7D17FD}">
      <dgm:prSet/>
      <dgm:spPr/>
      <dgm:t>
        <a:bodyPr/>
        <a:lstStyle/>
        <a:p>
          <a:endParaRPr lang="es-EC"/>
        </a:p>
      </dgm:t>
    </dgm:pt>
    <dgm:pt modelId="{29690E1E-46F1-4434-92D8-D0ED95719BFD}">
      <dgm:prSet phldrT="[Texto]"/>
      <dgm:spPr/>
      <dgm:t>
        <a:bodyPr/>
        <a:lstStyle/>
        <a:p>
          <a:r>
            <a:rPr lang="es-ES" dirty="0"/>
            <a:t>Es un  proceso sistemático, organizado y metódico</a:t>
          </a:r>
          <a:endParaRPr lang="es-EC" dirty="0"/>
        </a:p>
      </dgm:t>
    </dgm:pt>
    <dgm:pt modelId="{6BD9B560-C15E-414A-94AE-BD4B52697049}" type="parTrans" cxnId="{F5E874DD-450B-47B2-B592-03F2EC87B304}">
      <dgm:prSet/>
      <dgm:spPr/>
      <dgm:t>
        <a:bodyPr/>
        <a:lstStyle/>
        <a:p>
          <a:endParaRPr lang="es-EC"/>
        </a:p>
      </dgm:t>
    </dgm:pt>
    <dgm:pt modelId="{EC0BDD58-256E-432C-9893-3171D8115A0C}" type="sibTrans" cxnId="{F5E874DD-450B-47B2-B592-03F2EC87B304}">
      <dgm:prSet/>
      <dgm:spPr/>
      <dgm:t>
        <a:bodyPr/>
        <a:lstStyle/>
        <a:p>
          <a:endParaRPr lang="es-EC"/>
        </a:p>
      </dgm:t>
    </dgm:pt>
    <dgm:pt modelId="{D1C3119B-8689-4FE3-B24A-667461C49904}">
      <dgm:prSet phldrT="[Texto]"/>
      <dgm:spPr/>
      <dgm:t>
        <a:bodyPr/>
        <a:lstStyle/>
        <a:p>
          <a:r>
            <a:rPr lang="es-ES" dirty="0"/>
            <a:t>Tiene como objetivo generar conocimiento nuevo o comprobar, ampliar y aplicar conocimientos existentes </a:t>
          </a:r>
          <a:endParaRPr lang="es-EC" dirty="0"/>
        </a:p>
      </dgm:t>
    </dgm:pt>
    <dgm:pt modelId="{CFF14B9F-8223-49BD-9573-0EB96597FE92}" type="parTrans" cxnId="{A5CC7371-D91D-41BB-BF5D-F506426EF481}">
      <dgm:prSet/>
      <dgm:spPr/>
      <dgm:t>
        <a:bodyPr/>
        <a:lstStyle/>
        <a:p>
          <a:endParaRPr lang="es-EC"/>
        </a:p>
      </dgm:t>
    </dgm:pt>
    <dgm:pt modelId="{68B3CE0F-42B4-42A6-83BB-F0E92874DEF2}" type="sibTrans" cxnId="{A5CC7371-D91D-41BB-BF5D-F506426EF481}">
      <dgm:prSet/>
      <dgm:spPr/>
      <dgm:t>
        <a:bodyPr/>
        <a:lstStyle/>
        <a:p>
          <a:endParaRPr lang="es-EC"/>
        </a:p>
      </dgm:t>
    </dgm:pt>
    <dgm:pt modelId="{059CFA7D-CCDB-4709-BFF9-69A68C8EC1A7}">
      <dgm:prSet phldrT="[Texto]"/>
      <dgm:spPr/>
      <dgm:t>
        <a:bodyPr/>
        <a:lstStyle/>
        <a:p>
          <a:r>
            <a:rPr lang="es-ES" dirty="0"/>
            <a:t>Se apoya en la observación, análisis, formulación de hipótesis, experimentación y verificación para responder preguntas o resolver problemas </a:t>
          </a:r>
          <a:endParaRPr lang="es-EC" dirty="0"/>
        </a:p>
      </dgm:t>
    </dgm:pt>
    <dgm:pt modelId="{CF423550-1E8B-4888-A039-9426BE7FAC1D}" type="parTrans" cxnId="{7558300B-6863-44A0-9F52-9DC9C157DB88}">
      <dgm:prSet/>
      <dgm:spPr/>
      <dgm:t>
        <a:bodyPr/>
        <a:lstStyle/>
        <a:p>
          <a:endParaRPr lang="es-EC"/>
        </a:p>
      </dgm:t>
    </dgm:pt>
    <dgm:pt modelId="{64FB81FB-108E-4322-AA5A-5A3EC0657430}" type="sibTrans" cxnId="{7558300B-6863-44A0-9F52-9DC9C157DB88}">
      <dgm:prSet/>
      <dgm:spPr/>
      <dgm:t>
        <a:bodyPr/>
        <a:lstStyle/>
        <a:p>
          <a:endParaRPr lang="es-EC"/>
        </a:p>
      </dgm:t>
    </dgm:pt>
    <dgm:pt modelId="{C21B2A06-8706-42F0-BF62-DE877CAF3B35}" type="pres">
      <dgm:prSet presAssocID="{7F4156CF-90BB-482D-A1BB-130289AA0327}" presName="Name0" presStyleCnt="0">
        <dgm:presLayoutVars>
          <dgm:chPref val="1"/>
          <dgm:dir/>
          <dgm:animOne val="branch"/>
          <dgm:animLvl val="lvl"/>
          <dgm:resizeHandles/>
        </dgm:presLayoutVars>
      </dgm:prSet>
      <dgm:spPr/>
    </dgm:pt>
    <dgm:pt modelId="{4EB1BBB8-5F7B-4845-83D2-B8F02A110411}" type="pres">
      <dgm:prSet presAssocID="{8CA47F6B-9E36-48CE-B114-8B6354DD0146}" presName="vertOne" presStyleCnt="0"/>
      <dgm:spPr/>
    </dgm:pt>
    <dgm:pt modelId="{5866B968-4BB6-4111-936E-EB298FAD91D9}" type="pres">
      <dgm:prSet presAssocID="{8CA47F6B-9E36-48CE-B114-8B6354DD0146}" presName="txOne" presStyleLbl="node0" presStyleIdx="0" presStyleCnt="1">
        <dgm:presLayoutVars>
          <dgm:chPref val="3"/>
        </dgm:presLayoutVars>
      </dgm:prSet>
      <dgm:spPr/>
    </dgm:pt>
    <dgm:pt modelId="{BA01F427-B538-4672-8606-609987FF15C8}" type="pres">
      <dgm:prSet presAssocID="{8CA47F6B-9E36-48CE-B114-8B6354DD0146}" presName="parTransOne" presStyleCnt="0"/>
      <dgm:spPr/>
    </dgm:pt>
    <dgm:pt modelId="{F18D1F5A-18BB-4617-909E-3690B399E22D}" type="pres">
      <dgm:prSet presAssocID="{8CA47F6B-9E36-48CE-B114-8B6354DD0146}" presName="horzOne" presStyleCnt="0"/>
      <dgm:spPr/>
    </dgm:pt>
    <dgm:pt modelId="{9DA5AB2F-1B5F-426D-A8B0-E38BA5F1AF46}" type="pres">
      <dgm:prSet presAssocID="{29690E1E-46F1-4434-92D8-D0ED95719BFD}" presName="vertTwo" presStyleCnt="0"/>
      <dgm:spPr/>
    </dgm:pt>
    <dgm:pt modelId="{2C5C5F90-F11D-4C6E-8719-F8C2EF405BD1}" type="pres">
      <dgm:prSet presAssocID="{29690E1E-46F1-4434-92D8-D0ED95719BFD}" presName="txTwo" presStyleLbl="node2" presStyleIdx="0" presStyleCnt="3">
        <dgm:presLayoutVars>
          <dgm:chPref val="3"/>
        </dgm:presLayoutVars>
      </dgm:prSet>
      <dgm:spPr/>
    </dgm:pt>
    <dgm:pt modelId="{50E3DC2F-25F0-49C2-A62E-3DF829045C32}" type="pres">
      <dgm:prSet presAssocID="{29690E1E-46F1-4434-92D8-D0ED95719BFD}" presName="horzTwo" presStyleCnt="0"/>
      <dgm:spPr/>
    </dgm:pt>
    <dgm:pt modelId="{72513312-33D6-45DC-BBE2-0F2CDF61B154}" type="pres">
      <dgm:prSet presAssocID="{EC0BDD58-256E-432C-9893-3171D8115A0C}" presName="sibSpaceTwo" presStyleCnt="0"/>
      <dgm:spPr/>
    </dgm:pt>
    <dgm:pt modelId="{E9FEEC7A-C14F-49A1-A846-AF4B9953E482}" type="pres">
      <dgm:prSet presAssocID="{D1C3119B-8689-4FE3-B24A-667461C49904}" presName="vertTwo" presStyleCnt="0"/>
      <dgm:spPr/>
    </dgm:pt>
    <dgm:pt modelId="{EE06A954-AC47-4DE4-8565-30173DAD85AF}" type="pres">
      <dgm:prSet presAssocID="{D1C3119B-8689-4FE3-B24A-667461C49904}" presName="txTwo" presStyleLbl="node2" presStyleIdx="1" presStyleCnt="3">
        <dgm:presLayoutVars>
          <dgm:chPref val="3"/>
        </dgm:presLayoutVars>
      </dgm:prSet>
      <dgm:spPr/>
    </dgm:pt>
    <dgm:pt modelId="{6E61EC29-BCF1-4DB0-818A-DB538368EB29}" type="pres">
      <dgm:prSet presAssocID="{D1C3119B-8689-4FE3-B24A-667461C49904}" presName="horzTwo" presStyleCnt="0"/>
      <dgm:spPr/>
    </dgm:pt>
    <dgm:pt modelId="{69D7A976-786E-4726-A533-3F467A025628}" type="pres">
      <dgm:prSet presAssocID="{68B3CE0F-42B4-42A6-83BB-F0E92874DEF2}" presName="sibSpaceTwo" presStyleCnt="0"/>
      <dgm:spPr/>
    </dgm:pt>
    <dgm:pt modelId="{F6AD3CAD-BE2D-43CB-8A9B-94EEA0E51266}" type="pres">
      <dgm:prSet presAssocID="{059CFA7D-CCDB-4709-BFF9-69A68C8EC1A7}" presName="vertTwo" presStyleCnt="0"/>
      <dgm:spPr/>
    </dgm:pt>
    <dgm:pt modelId="{BE26BF37-2E66-47E1-AA58-E29A9563B20B}" type="pres">
      <dgm:prSet presAssocID="{059CFA7D-CCDB-4709-BFF9-69A68C8EC1A7}" presName="txTwo" presStyleLbl="node2" presStyleIdx="2" presStyleCnt="3">
        <dgm:presLayoutVars>
          <dgm:chPref val="3"/>
        </dgm:presLayoutVars>
      </dgm:prSet>
      <dgm:spPr/>
    </dgm:pt>
    <dgm:pt modelId="{42930A2D-0F40-4DC6-8BFB-DA73B70D7BB9}" type="pres">
      <dgm:prSet presAssocID="{059CFA7D-CCDB-4709-BFF9-69A68C8EC1A7}" presName="horzTwo" presStyleCnt="0"/>
      <dgm:spPr/>
    </dgm:pt>
  </dgm:ptLst>
  <dgm:cxnLst>
    <dgm:cxn modelId="{7558300B-6863-44A0-9F52-9DC9C157DB88}" srcId="{8CA47F6B-9E36-48CE-B114-8B6354DD0146}" destId="{059CFA7D-CCDB-4709-BFF9-69A68C8EC1A7}" srcOrd="2" destOrd="0" parTransId="{CF423550-1E8B-4888-A039-9426BE7FAC1D}" sibTransId="{64FB81FB-108E-4322-AA5A-5A3EC0657430}"/>
    <dgm:cxn modelId="{C4613D5C-B2AA-459C-87E7-C604F7F5806B}" type="presOf" srcId="{D1C3119B-8689-4FE3-B24A-667461C49904}" destId="{EE06A954-AC47-4DE4-8565-30173DAD85AF}" srcOrd="0" destOrd="0" presId="urn:microsoft.com/office/officeart/2005/8/layout/hierarchy4"/>
    <dgm:cxn modelId="{76DF6766-7006-4FEB-959C-5CCB4C7D17FD}" srcId="{7F4156CF-90BB-482D-A1BB-130289AA0327}" destId="{8CA47F6B-9E36-48CE-B114-8B6354DD0146}" srcOrd="0" destOrd="0" parTransId="{C177296C-E9CA-48E3-A08C-00D532F765FB}" sibTransId="{A1F803E5-7FE2-41D4-A374-79D1FAE372DB}"/>
    <dgm:cxn modelId="{FBD1A966-07B4-4524-B4F1-E0E6DF57942E}" type="presOf" srcId="{059CFA7D-CCDB-4709-BFF9-69A68C8EC1A7}" destId="{BE26BF37-2E66-47E1-AA58-E29A9563B20B}" srcOrd="0" destOrd="0" presId="urn:microsoft.com/office/officeart/2005/8/layout/hierarchy4"/>
    <dgm:cxn modelId="{A5CC7371-D91D-41BB-BF5D-F506426EF481}" srcId="{8CA47F6B-9E36-48CE-B114-8B6354DD0146}" destId="{D1C3119B-8689-4FE3-B24A-667461C49904}" srcOrd="1" destOrd="0" parTransId="{CFF14B9F-8223-49BD-9573-0EB96597FE92}" sibTransId="{68B3CE0F-42B4-42A6-83BB-F0E92874DEF2}"/>
    <dgm:cxn modelId="{DA79A9BE-4F03-4E90-8EB8-C97448D86044}" type="presOf" srcId="{29690E1E-46F1-4434-92D8-D0ED95719BFD}" destId="{2C5C5F90-F11D-4C6E-8719-F8C2EF405BD1}" srcOrd="0" destOrd="0" presId="urn:microsoft.com/office/officeart/2005/8/layout/hierarchy4"/>
    <dgm:cxn modelId="{A44218CE-12F0-49AC-893E-75936309A9E2}" type="presOf" srcId="{7F4156CF-90BB-482D-A1BB-130289AA0327}" destId="{C21B2A06-8706-42F0-BF62-DE877CAF3B35}" srcOrd="0" destOrd="0" presId="urn:microsoft.com/office/officeart/2005/8/layout/hierarchy4"/>
    <dgm:cxn modelId="{F5E874DD-450B-47B2-B592-03F2EC87B304}" srcId="{8CA47F6B-9E36-48CE-B114-8B6354DD0146}" destId="{29690E1E-46F1-4434-92D8-D0ED95719BFD}" srcOrd="0" destOrd="0" parTransId="{6BD9B560-C15E-414A-94AE-BD4B52697049}" sibTransId="{EC0BDD58-256E-432C-9893-3171D8115A0C}"/>
    <dgm:cxn modelId="{964F5BE8-C0AF-4D50-9285-14390DD4DCA8}" type="presOf" srcId="{8CA47F6B-9E36-48CE-B114-8B6354DD0146}" destId="{5866B968-4BB6-4111-936E-EB298FAD91D9}" srcOrd="0" destOrd="0" presId="urn:microsoft.com/office/officeart/2005/8/layout/hierarchy4"/>
    <dgm:cxn modelId="{929173AE-0890-4B18-8646-B6B245EE09D6}" type="presParOf" srcId="{C21B2A06-8706-42F0-BF62-DE877CAF3B35}" destId="{4EB1BBB8-5F7B-4845-83D2-B8F02A110411}" srcOrd="0" destOrd="0" presId="urn:microsoft.com/office/officeart/2005/8/layout/hierarchy4"/>
    <dgm:cxn modelId="{67A49EB4-B1A0-407E-B216-FC7E293E2D7E}" type="presParOf" srcId="{4EB1BBB8-5F7B-4845-83D2-B8F02A110411}" destId="{5866B968-4BB6-4111-936E-EB298FAD91D9}" srcOrd="0" destOrd="0" presId="urn:microsoft.com/office/officeart/2005/8/layout/hierarchy4"/>
    <dgm:cxn modelId="{CB5BB8F4-8E75-4764-9FC4-A40081152250}" type="presParOf" srcId="{4EB1BBB8-5F7B-4845-83D2-B8F02A110411}" destId="{BA01F427-B538-4672-8606-609987FF15C8}" srcOrd="1" destOrd="0" presId="urn:microsoft.com/office/officeart/2005/8/layout/hierarchy4"/>
    <dgm:cxn modelId="{ED569819-2FD2-4F6A-B139-9CB42505E5CA}" type="presParOf" srcId="{4EB1BBB8-5F7B-4845-83D2-B8F02A110411}" destId="{F18D1F5A-18BB-4617-909E-3690B399E22D}" srcOrd="2" destOrd="0" presId="urn:microsoft.com/office/officeart/2005/8/layout/hierarchy4"/>
    <dgm:cxn modelId="{A213C73E-5531-40CF-8DA7-7D24AB28E986}" type="presParOf" srcId="{F18D1F5A-18BB-4617-909E-3690B399E22D}" destId="{9DA5AB2F-1B5F-426D-A8B0-E38BA5F1AF46}" srcOrd="0" destOrd="0" presId="urn:microsoft.com/office/officeart/2005/8/layout/hierarchy4"/>
    <dgm:cxn modelId="{EA699035-AB8E-44A3-99F7-71CE275A722A}" type="presParOf" srcId="{9DA5AB2F-1B5F-426D-A8B0-E38BA5F1AF46}" destId="{2C5C5F90-F11D-4C6E-8719-F8C2EF405BD1}" srcOrd="0" destOrd="0" presId="urn:microsoft.com/office/officeart/2005/8/layout/hierarchy4"/>
    <dgm:cxn modelId="{CCE48B23-93A0-4FDE-94DF-7E65B357E6AE}" type="presParOf" srcId="{9DA5AB2F-1B5F-426D-A8B0-E38BA5F1AF46}" destId="{50E3DC2F-25F0-49C2-A62E-3DF829045C32}" srcOrd="1" destOrd="0" presId="urn:microsoft.com/office/officeart/2005/8/layout/hierarchy4"/>
    <dgm:cxn modelId="{DD464A39-E92C-4E6B-9B99-09ACCCEE8E84}" type="presParOf" srcId="{F18D1F5A-18BB-4617-909E-3690B399E22D}" destId="{72513312-33D6-45DC-BBE2-0F2CDF61B154}" srcOrd="1" destOrd="0" presId="urn:microsoft.com/office/officeart/2005/8/layout/hierarchy4"/>
    <dgm:cxn modelId="{28E4B35D-55D4-4414-835E-D847FE4631A6}" type="presParOf" srcId="{F18D1F5A-18BB-4617-909E-3690B399E22D}" destId="{E9FEEC7A-C14F-49A1-A846-AF4B9953E482}" srcOrd="2" destOrd="0" presId="urn:microsoft.com/office/officeart/2005/8/layout/hierarchy4"/>
    <dgm:cxn modelId="{923008C7-E3AD-4B8A-AF1B-DF42EEB66F76}" type="presParOf" srcId="{E9FEEC7A-C14F-49A1-A846-AF4B9953E482}" destId="{EE06A954-AC47-4DE4-8565-30173DAD85AF}" srcOrd="0" destOrd="0" presId="urn:microsoft.com/office/officeart/2005/8/layout/hierarchy4"/>
    <dgm:cxn modelId="{EBBD26D1-A814-4F78-A906-707894CC7C17}" type="presParOf" srcId="{E9FEEC7A-C14F-49A1-A846-AF4B9953E482}" destId="{6E61EC29-BCF1-4DB0-818A-DB538368EB29}" srcOrd="1" destOrd="0" presId="urn:microsoft.com/office/officeart/2005/8/layout/hierarchy4"/>
    <dgm:cxn modelId="{5BC4CD8E-CAAA-44D3-B930-FA2A3C4E3D34}" type="presParOf" srcId="{F18D1F5A-18BB-4617-909E-3690B399E22D}" destId="{69D7A976-786E-4726-A533-3F467A025628}" srcOrd="3" destOrd="0" presId="urn:microsoft.com/office/officeart/2005/8/layout/hierarchy4"/>
    <dgm:cxn modelId="{7F5EF109-02E2-45C0-8ADA-B872B63581B1}" type="presParOf" srcId="{F18D1F5A-18BB-4617-909E-3690B399E22D}" destId="{F6AD3CAD-BE2D-43CB-8A9B-94EEA0E51266}" srcOrd="4" destOrd="0" presId="urn:microsoft.com/office/officeart/2005/8/layout/hierarchy4"/>
    <dgm:cxn modelId="{ED64D357-DD19-46EF-932A-1AC7AA90C248}" type="presParOf" srcId="{F6AD3CAD-BE2D-43CB-8A9B-94EEA0E51266}" destId="{BE26BF37-2E66-47E1-AA58-E29A9563B20B}" srcOrd="0" destOrd="0" presId="urn:microsoft.com/office/officeart/2005/8/layout/hierarchy4"/>
    <dgm:cxn modelId="{17FD1143-B21B-492C-A339-782E49662B26}" type="presParOf" srcId="{F6AD3CAD-BE2D-43CB-8A9B-94EEA0E51266}" destId="{42930A2D-0F40-4DC6-8BFB-DA73B70D7BB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F4156CF-90BB-482D-A1BB-130289AA0327}"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C"/>
        </a:p>
      </dgm:t>
    </dgm:pt>
    <dgm:pt modelId="{62C45071-90D6-4383-AA82-DB768B1567E3}">
      <dgm:prSet/>
      <dgm:spPr/>
      <dgm:t>
        <a:bodyPr/>
        <a:lstStyle/>
        <a:p>
          <a:r>
            <a:rPr lang="es-ES" dirty="0"/>
            <a:t>Características </a:t>
          </a:r>
          <a:endParaRPr lang="es-EC" dirty="0"/>
        </a:p>
      </dgm:t>
    </dgm:pt>
    <dgm:pt modelId="{A3FA3908-A9D1-43A9-901A-63E60185A7D3}" type="parTrans" cxnId="{FCEA3E7D-0937-44F4-AA17-99C339E3C911}">
      <dgm:prSet/>
      <dgm:spPr/>
      <dgm:t>
        <a:bodyPr/>
        <a:lstStyle/>
        <a:p>
          <a:endParaRPr lang="es-EC"/>
        </a:p>
      </dgm:t>
    </dgm:pt>
    <dgm:pt modelId="{4A7CCECF-B0E3-4B72-B34F-67813A545D8C}" type="sibTrans" cxnId="{FCEA3E7D-0937-44F4-AA17-99C339E3C911}">
      <dgm:prSet/>
      <dgm:spPr/>
      <dgm:t>
        <a:bodyPr/>
        <a:lstStyle/>
        <a:p>
          <a:endParaRPr lang="es-EC"/>
        </a:p>
      </dgm:t>
    </dgm:pt>
    <dgm:pt modelId="{5C68B2EC-7E41-4746-9BED-E7C3062EF96A}">
      <dgm:prSet/>
      <dgm:spPr/>
      <dgm:t>
        <a:bodyPr/>
        <a:lstStyle/>
        <a:p>
          <a:r>
            <a:rPr lang="es-ES" dirty="0"/>
            <a:t>Objetiva </a:t>
          </a:r>
          <a:endParaRPr lang="es-EC" dirty="0"/>
        </a:p>
      </dgm:t>
    </dgm:pt>
    <dgm:pt modelId="{54CBADDE-0B81-400B-884E-CBC42A5E3E0A}" type="parTrans" cxnId="{F9E1528C-2E2A-4D04-B0AE-8EC632CBA8D8}">
      <dgm:prSet/>
      <dgm:spPr/>
      <dgm:t>
        <a:bodyPr/>
        <a:lstStyle/>
        <a:p>
          <a:endParaRPr lang="es-EC"/>
        </a:p>
      </dgm:t>
    </dgm:pt>
    <dgm:pt modelId="{7934BF68-91BC-4255-8031-E4E69FC60752}" type="sibTrans" cxnId="{F9E1528C-2E2A-4D04-B0AE-8EC632CBA8D8}">
      <dgm:prSet/>
      <dgm:spPr/>
      <dgm:t>
        <a:bodyPr/>
        <a:lstStyle/>
        <a:p>
          <a:endParaRPr lang="es-EC"/>
        </a:p>
      </dgm:t>
    </dgm:pt>
    <dgm:pt modelId="{CB5E89EA-6BC5-44D6-8C9B-960522A07A2D}">
      <dgm:prSet/>
      <dgm:spPr/>
      <dgm:t>
        <a:bodyPr/>
        <a:lstStyle/>
        <a:p>
          <a:r>
            <a:rPr lang="es-ES" dirty="0"/>
            <a:t>Se basa en hechos observables y medibles, evitando juicios personales o subjetivos </a:t>
          </a:r>
          <a:endParaRPr lang="es-EC" dirty="0"/>
        </a:p>
      </dgm:t>
    </dgm:pt>
    <dgm:pt modelId="{A2D3F92A-D534-449E-8B50-90B84ED192D6}" type="parTrans" cxnId="{3B8F18EB-CE00-4067-AC51-50AC01159BB5}">
      <dgm:prSet/>
      <dgm:spPr/>
      <dgm:t>
        <a:bodyPr/>
        <a:lstStyle/>
        <a:p>
          <a:endParaRPr lang="es-EC"/>
        </a:p>
      </dgm:t>
    </dgm:pt>
    <dgm:pt modelId="{4597F0D0-E6A8-43DF-8427-10B052308A7F}" type="sibTrans" cxnId="{3B8F18EB-CE00-4067-AC51-50AC01159BB5}">
      <dgm:prSet/>
      <dgm:spPr/>
      <dgm:t>
        <a:bodyPr/>
        <a:lstStyle/>
        <a:p>
          <a:endParaRPr lang="es-EC"/>
        </a:p>
      </dgm:t>
    </dgm:pt>
    <dgm:pt modelId="{FB0E2B24-47BD-4019-B096-5AA1040218E3}">
      <dgm:prSet/>
      <dgm:spPr/>
      <dgm:t>
        <a:bodyPr/>
        <a:lstStyle/>
        <a:p>
          <a:r>
            <a:rPr lang="es-ES" dirty="0"/>
            <a:t>Sistemática </a:t>
          </a:r>
          <a:endParaRPr lang="es-EC" dirty="0"/>
        </a:p>
      </dgm:t>
    </dgm:pt>
    <dgm:pt modelId="{C6F2D884-BC43-48E8-B7D1-12D2D350C5D9}" type="parTrans" cxnId="{97D0F8CB-6C3A-4597-9360-EBA469FD0B62}">
      <dgm:prSet/>
      <dgm:spPr/>
      <dgm:t>
        <a:bodyPr/>
        <a:lstStyle/>
        <a:p>
          <a:endParaRPr lang="es-EC"/>
        </a:p>
      </dgm:t>
    </dgm:pt>
    <dgm:pt modelId="{AEC17371-9F5D-4AEC-B599-4F8E58DED623}" type="sibTrans" cxnId="{97D0F8CB-6C3A-4597-9360-EBA469FD0B62}">
      <dgm:prSet/>
      <dgm:spPr/>
      <dgm:t>
        <a:bodyPr/>
        <a:lstStyle/>
        <a:p>
          <a:endParaRPr lang="es-EC"/>
        </a:p>
      </dgm:t>
    </dgm:pt>
    <dgm:pt modelId="{77E29D53-8F72-47A9-9858-6A30721C5E4F}">
      <dgm:prSet/>
      <dgm:spPr/>
      <dgm:t>
        <a:bodyPr/>
        <a:lstStyle/>
        <a:p>
          <a:r>
            <a:rPr lang="es-ES" dirty="0"/>
            <a:t>Sigue un proceso ordenado y lógico </a:t>
          </a:r>
          <a:endParaRPr lang="es-EC" dirty="0"/>
        </a:p>
      </dgm:t>
    </dgm:pt>
    <dgm:pt modelId="{5C144428-BAD3-4ECE-A5E4-0B8A4B843420}" type="parTrans" cxnId="{075C8D3F-B5BE-4811-AA5B-4E5ED06AD228}">
      <dgm:prSet/>
      <dgm:spPr/>
      <dgm:t>
        <a:bodyPr/>
        <a:lstStyle/>
        <a:p>
          <a:endParaRPr lang="es-EC"/>
        </a:p>
      </dgm:t>
    </dgm:pt>
    <dgm:pt modelId="{119DA560-9A61-460C-B491-005B2C36B5FF}" type="sibTrans" cxnId="{075C8D3F-B5BE-4811-AA5B-4E5ED06AD228}">
      <dgm:prSet/>
      <dgm:spPr/>
      <dgm:t>
        <a:bodyPr/>
        <a:lstStyle/>
        <a:p>
          <a:endParaRPr lang="es-EC"/>
        </a:p>
      </dgm:t>
    </dgm:pt>
    <dgm:pt modelId="{43594E13-7700-4865-94FB-BAC1AC5EE75A}">
      <dgm:prSet/>
      <dgm:spPr/>
      <dgm:t>
        <a:bodyPr/>
        <a:lstStyle/>
        <a:p>
          <a:r>
            <a:rPr lang="es-ES" dirty="0"/>
            <a:t>Empírica </a:t>
          </a:r>
          <a:endParaRPr lang="es-EC" dirty="0"/>
        </a:p>
      </dgm:t>
    </dgm:pt>
    <dgm:pt modelId="{28E9F48E-7127-407F-954F-2997D2B58DD7}" type="parTrans" cxnId="{91AD352B-7D5E-4788-87B6-54C4DB493EA2}">
      <dgm:prSet/>
      <dgm:spPr/>
      <dgm:t>
        <a:bodyPr/>
        <a:lstStyle/>
        <a:p>
          <a:endParaRPr lang="es-EC"/>
        </a:p>
      </dgm:t>
    </dgm:pt>
    <dgm:pt modelId="{ECF35FAE-4773-45C5-B1ED-B92B4E76D13C}" type="sibTrans" cxnId="{91AD352B-7D5E-4788-87B6-54C4DB493EA2}">
      <dgm:prSet/>
      <dgm:spPr/>
      <dgm:t>
        <a:bodyPr/>
        <a:lstStyle/>
        <a:p>
          <a:endParaRPr lang="es-EC"/>
        </a:p>
      </dgm:t>
    </dgm:pt>
    <dgm:pt modelId="{0400BF5F-8275-4F85-B1D8-027E90E3632E}">
      <dgm:prSet/>
      <dgm:spPr/>
      <dgm:t>
        <a:bodyPr/>
        <a:lstStyle/>
        <a:p>
          <a:r>
            <a:rPr lang="es-ES" dirty="0"/>
            <a:t>Parte de la observación y experiencia para obtener datos </a:t>
          </a:r>
          <a:endParaRPr lang="es-EC" dirty="0"/>
        </a:p>
      </dgm:t>
    </dgm:pt>
    <dgm:pt modelId="{19E993DF-9513-43DB-AFF7-543318DD3B2B}" type="parTrans" cxnId="{30F998D1-68B2-4026-BC82-643321615314}">
      <dgm:prSet/>
      <dgm:spPr/>
      <dgm:t>
        <a:bodyPr/>
        <a:lstStyle/>
        <a:p>
          <a:endParaRPr lang="es-EC"/>
        </a:p>
      </dgm:t>
    </dgm:pt>
    <dgm:pt modelId="{C9A52EFA-FEF1-4726-987F-A201B8BB0324}" type="sibTrans" cxnId="{30F998D1-68B2-4026-BC82-643321615314}">
      <dgm:prSet/>
      <dgm:spPr/>
      <dgm:t>
        <a:bodyPr/>
        <a:lstStyle/>
        <a:p>
          <a:endParaRPr lang="es-EC"/>
        </a:p>
      </dgm:t>
    </dgm:pt>
    <dgm:pt modelId="{BFF51736-DC48-47E7-8D18-A82074E5BA7F}">
      <dgm:prSet/>
      <dgm:spPr/>
      <dgm:t>
        <a:bodyPr/>
        <a:lstStyle/>
        <a:p>
          <a:r>
            <a:rPr lang="es-ES" dirty="0"/>
            <a:t>Racional </a:t>
          </a:r>
          <a:endParaRPr lang="es-EC" dirty="0"/>
        </a:p>
      </dgm:t>
    </dgm:pt>
    <dgm:pt modelId="{4595BAF5-3E03-4461-B195-E21B245EF458}" type="parTrans" cxnId="{2271715E-6D73-4760-8626-347C3A1CCD22}">
      <dgm:prSet/>
      <dgm:spPr/>
      <dgm:t>
        <a:bodyPr/>
        <a:lstStyle/>
        <a:p>
          <a:endParaRPr lang="es-EC"/>
        </a:p>
      </dgm:t>
    </dgm:pt>
    <dgm:pt modelId="{49FA79D6-4031-4D47-A934-9EEA9C26619E}" type="sibTrans" cxnId="{2271715E-6D73-4760-8626-347C3A1CCD22}">
      <dgm:prSet/>
      <dgm:spPr/>
      <dgm:t>
        <a:bodyPr/>
        <a:lstStyle/>
        <a:p>
          <a:endParaRPr lang="es-EC"/>
        </a:p>
      </dgm:t>
    </dgm:pt>
    <dgm:pt modelId="{08B8E136-4A59-48E3-AA2A-2E61DC2413EB}">
      <dgm:prSet/>
      <dgm:spPr/>
      <dgm:t>
        <a:bodyPr/>
        <a:lstStyle/>
        <a:p>
          <a:r>
            <a:rPr lang="es-ES" dirty="0"/>
            <a:t>Usa la lógica para analizar la información </a:t>
          </a:r>
          <a:endParaRPr lang="es-EC" dirty="0"/>
        </a:p>
      </dgm:t>
    </dgm:pt>
    <dgm:pt modelId="{894F0FF2-7BA2-4EC4-8DA0-81D18E761C64}" type="parTrans" cxnId="{0268EEED-6877-4F53-AB27-F51AC14D5CF4}">
      <dgm:prSet/>
      <dgm:spPr/>
      <dgm:t>
        <a:bodyPr/>
        <a:lstStyle/>
        <a:p>
          <a:endParaRPr lang="es-EC"/>
        </a:p>
      </dgm:t>
    </dgm:pt>
    <dgm:pt modelId="{D6349620-D155-47C0-87EA-959E566E8408}" type="sibTrans" cxnId="{0268EEED-6877-4F53-AB27-F51AC14D5CF4}">
      <dgm:prSet/>
      <dgm:spPr/>
      <dgm:t>
        <a:bodyPr/>
        <a:lstStyle/>
        <a:p>
          <a:endParaRPr lang="es-EC"/>
        </a:p>
      </dgm:t>
    </dgm:pt>
    <dgm:pt modelId="{6D5B0C23-BA90-4117-871D-206954FAC127}">
      <dgm:prSet/>
      <dgm:spPr/>
      <dgm:t>
        <a:bodyPr/>
        <a:lstStyle/>
        <a:p>
          <a:r>
            <a:rPr lang="es-ES" dirty="0"/>
            <a:t>Verificable </a:t>
          </a:r>
          <a:endParaRPr lang="es-EC" dirty="0"/>
        </a:p>
      </dgm:t>
    </dgm:pt>
    <dgm:pt modelId="{EDBFD4FF-27BC-496B-9B13-96604A69B827}" type="parTrans" cxnId="{2DFDFD2E-A795-4C21-B2E8-626561765E28}">
      <dgm:prSet/>
      <dgm:spPr/>
      <dgm:t>
        <a:bodyPr/>
        <a:lstStyle/>
        <a:p>
          <a:endParaRPr lang="es-EC"/>
        </a:p>
      </dgm:t>
    </dgm:pt>
    <dgm:pt modelId="{FFA75205-3621-4352-8128-AB397601150F}" type="sibTrans" cxnId="{2DFDFD2E-A795-4C21-B2E8-626561765E28}">
      <dgm:prSet/>
      <dgm:spPr/>
      <dgm:t>
        <a:bodyPr/>
        <a:lstStyle/>
        <a:p>
          <a:endParaRPr lang="es-EC"/>
        </a:p>
      </dgm:t>
    </dgm:pt>
    <dgm:pt modelId="{BC6188C4-75FE-493D-A63B-C77CDE10D08D}">
      <dgm:prSet/>
      <dgm:spPr/>
      <dgm:t>
        <a:bodyPr/>
        <a:lstStyle/>
        <a:p>
          <a:r>
            <a:rPr lang="es-ES" dirty="0"/>
            <a:t>Los resultados pueden ser comprobados o replicados </a:t>
          </a:r>
          <a:endParaRPr lang="es-EC" dirty="0"/>
        </a:p>
      </dgm:t>
    </dgm:pt>
    <dgm:pt modelId="{B22E44FC-4A0A-438D-9C75-17F126A76FA4}" type="parTrans" cxnId="{FF2B13B8-25E2-4DBF-A185-65EAEE374071}">
      <dgm:prSet/>
      <dgm:spPr/>
      <dgm:t>
        <a:bodyPr/>
        <a:lstStyle/>
        <a:p>
          <a:endParaRPr lang="es-EC"/>
        </a:p>
      </dgm:t>
    </dgm:pt>
    <dgm:pt modelId="{382BAE08-D0BB-462C-9352-C34408FD1C3E}" type="sibTrans" cxnId="{FF2B13B8-25E2-4DBF-A185-65EAEE374071}">
      <dgm:prSet/>
      <dgm:spPr/>
      <dgm:t>
        <a:bodyPr/>
        <a:lstStyle/>
        <a:p>
          <a:endParaRPr lang="es-EC"/>
        </a:p>
      </dgm:t>
    </dgm:pt>
    <dgm:pt modelId="{C1EB3E9A-C599-4F9F-AD2D-8AC4F462EA18}">
      <dgm:prSet/>
      <dgm:spPr/>
      <dgm:t>
        <a:bodyPr/>
        <a:lstStyle/>
        <a:p>
          <a:r>
            <a:rPr lang="es-ES" dirty="0"/>
            <a:t>Propositiva </a:t>
          </a:r>
          <a:endParaRPr lang="es-EC" dirty="0"/>
        </a:p>
      </dgm:t>
    </dgm:pt>
    <dgm:pt modelId="{01E89F0B-D734-4815-B9AD-959CD5C2FE3F}" type="parTrans" cxnId="{14A26EEE-56B9-4753-89D9-060DCFE17D43}">
      <dgm:prSet/>
      <dgm:spPr/>
      <dgm:t>
        <a:bodyPr/>
        <a:lstStyle/>
        <a:p>
          <a:endParaRPr lang="es-EC"/>
        </a:p>
      </dgm:t>
    </dgm:pt>
    <dgm:pt modelId="{687E56C3-6E6B-43F1-A901-38453F5BD5C1}" type="sibTrans" cxnId="{14A26EEE-56B9-4753-89D9-060DCFE17D43}">
      <dgm:prSet/>
      <dgm:spPr/>
      <dgm:t>
        <a:bodyPr/>
        <a:lstStyle/>
        <a:p>
          <a:endParaRPr lang="es-EC"/>
        </a:p>
      </dgm:t>
    </dgm:pt>
    <dgm:pt modelId="{A18DE324-DC97-4440-9FF4-0286B9883D9D}">
      <dgm:prSet/>
      <dgm:spPr/>
      <dgm:t>
        <a:bodyPr/>
        <a:lstStyle/>
        <a:p>
          <a:r>
            <a:rPr lang="es-ES" dirty="0"/>
            <a:t>Ofrece soluciones o explicaciones a través de hallazgos </a:t>
          </a:r>
          <a:endParaRPr lang="es-EC" dirty="0"/>
        </a:p>
      </dgm:t>
    </dgm:pt>
    <dgm:pt modelId="{ADAD10FE-6B62-4657-8094-490A020395E1}" type="parTrans" cxnId="{2724BCEF-F257-4A75-9DE6-F1A9B9AFF444}">
      <dgm:prSet/>
      <dgm:spPr/>
      <dgm:t>
        <a:bodyPr/>
        <a:lstStyle/>
        <a:p>
          <a:endParaRPr lang="es-EC"/>
        </a:p>
      </dgm:t>
    </dgm:pt>
    <dgm:pt modelId="{71329807-A0A5-458C-8D34-C5115F84F631}" type="sibTrans" cxnId="{2724BCEF-F257-4A75-9DE6-F1A9B9AFF444}">
      <dgm:prSet/>
      <dgm:spPr/>
      <dgm:t>
        <a:bodyPr/>
        <a:lstStyle/>
        <a:p>
          <a:endParaRPr lang="es-EC"/>
        </a:p>
      </dgm:t>
    </dgm:pt>
    <dgm:pt modelId="{1AA248B7-6785-4E04-BCAD-0C63DFC1F4F6}">
      <dgm:prSet/>
      <dgm:spPr/>
      <dgm:t>
        <a:bodyPr/>
        <a:lstStyle/>
        <a:p>
          <a:r>
            <a:rPr lang="es-ES" dirty="0"/>
            <a:t>Clara y precisa</a:t>
          </a:r>
          <a:endParaRPr lang="es-EC" dirty="0"/>
        </a:p>
      </dgm:t>
    </dgm:pt>
    <dgm:pt modelId="{B41FBD0F-9D10-49F9-A933-1401DCBA3A81}" type="parTrans" cxnId="{2F9EFF27-5EF3-408E-A5AD-A38C296E302B}">
      <dgm:prSet/>
      <dgm:spPr/>
      <dgm:t>
        <a:bodyPr/>
        <a:lstStyle/>
        <a:p>
          <a:endParaRPr lang="es-EC"/>
        </a:p>
      </dgm:t>
    </dgm:pt>
    <dgm:pt modelId="{B0510CEE-4BF1-4A9D-9649-E6C4FF53BAE7}" type="sibTrans" cxnId="{2F9EFF27-5EF3-408E-A5AD-A38C296E302B}">
      <dgm:prSet/>
      <dgm:spPr/>
      <dgm:t>
        <a:bodyPr/>
        <a:lstStyle/>
        <a:p>
          <a:endParaRPr lang="es-EC"/>
        </a:p>
      </dgm:t>
    </dgm:pt>
    <dgm:pt modelId="{A672C07A-4D9B-4154-9633-1FAD8B08E5D5}">
      <dgm:prSet/>
      <dgm:spPr/>
      <dgm:t>
        <a:bodyPr/>
        <a:lstStyle/>
        <a:p>
          <a:r>
            <a:rPr lang="es-ES" dirty="0"/>
            <a:t>Comprensible sin ambigüedades </a:t>
          </a:r>
          <a:endParaRPr lang="es-EC" dirty="0"/>
        </a:p>
      </dgm:t>
    </dgm:pt>
    <dgm:pt modelId="{36FD9915-74BD-4BE1-B126-43A9FCAF17BF}" type="parTrans" cxnId="{5763136B-F428-472E-A019-A1C94870D6DA}">
      <dgm:prSet/>
      <dgm:spPr/>
      <dgm:t>
        <a:bodyPr/>
        <a:lstStyle/>
        <a:p>
          <a:endParaRPr lang="es-EC"/>
        </a:p>
      </dgm:t>
    </dgm:pt>
    <dgm:pt modelId="{BE0B7847-FB3A-4487-9CF7-38C4CB5BCC24}" type="sibTrans" cxnId="{5763136B-F428-472E-A019-A1C94870D6DA}">
      <dgm:prSet/>
      <dgm:spPr/>
      <dgm:t>
        <a:bodyPr/>
        <a:lstStyle/>
        <a:p>
          <a:endParaRPr lang="es-EC"/>
        </a:p>
      </dgm:t>
    </dgm:pt>
    <dgm:pt modelId="{C21B2A06-8706-42F0-BF62-DE877CAF3B35}" type="pres">
      <dgm:prSet presAssocID="{7F4156CF-90BB-482D-A1BB-130289AA0327}" presName="Name0" presStyleCnt="0">
        <dgm:presLayoutVars>
          <dgm:chPref val="1"/>
          <dgm:dir/>
          <dgm:animOne val="branch"/>
          <dgm:animLvl val="lvl"/>
          <dgm:resizeHandles/>
        </dgm:presLayoutVars>
      </dgm:prSet>
      <dgm:spPr/>
    </dgm:pt>
    <dgm:pt modelId="{4E27BC2B-3E64-4B54-8E3B-07419FE864F1}" type="pres">
      <dgm:prSet presAssocID="{62C45071-90D6-4383-AA82-DB768B1567E3}" presName="vertOne" presStyleCnt="0"/>
      <dgm:spPr/>
    </dgm:pt>
    <dgm:pt modelId="{6F556101-6530-49C0-AD6D-04B73DAADD2F}" type="pres">
      <dgm:prSet presAssocID="{62C45071-90D6-4383-AA82-DB768B1567E3}" presName="txOne" presStyleLbl="node0" presStyleIdx="0" presStyleCnt="1" custScaleY="83110">
        <dgm:presLayoutVars>
          <dgm:chPref val="3"/>
        </dgm:presLayoutVars>
      </dgm:prSet>
      <dgm:spPr/>
    </dgm:pt>
    <dgm:pt modelId="{73F98577-D34C-4024-8FBC-BA8274ECEEDF}" type="pres">
      <dgm:prSet presAssocID="{62C45071-90D6-4383-AA82-DB768B1567E3}" presName="parTransOne" presStyleCnt="0"/>
      <dgm:spPr/>
    </dgm:pt>
    <dgm:pt modelId="{7578DFFE-4384-4FB4-8880-8E5AE9B35B44}" type="pres">
      <dgm:prSet presAssocID="{62C45071-90D6-4383-AA82-DB768B1567E3}" presName="horzOne" presStyleCnt="0"/>
      <dgm:spPr/>
    </dgm:pt>
    <dgm:pt modelId="{F597D8ED-45B0-4E4B-8DA1-562494BE5897}" type="pres">
      <dgm:prSet presAssocID="{5C68B2EC-7E41-4746-9BED-E7C3062EF96A}" presName="vertTwo" presStyleCnt="0"/>
      <dgm:spPr/>
    </dgm:pt>
    <dgm:pt modelId="{45B02F4E-FA77-41A4-9E28-C5DA876789FC}" type="pres">
      <dgm:prSet presAssocID="{5C68B2EC-7E41-4746-9BED-E7C3062EF96A}" presName="txTwo" presStyleLbl="node2" presStyleIdx="0" presStyleCnt="7">
        <dgm:presLayoutVars>
          <dgm:chPref val="3"/>
        </dgm:presLayoutVars>
      </dgm:prSet>
      <dgm:spPr/>
    </dgm:pt>
    <dgm:pt modelId="{1625CC58-F5C1-40D5-84D1-BDD5C3EF7F78}" type="pres">
      <dgm:prSet presAssocID="{5C68B2EC-7E41-4746-9BED-E7C3062EF96A}" presName="parTransTwo" presStyleCnt="0"/>
      <dgm:spPr/>
    </dgm:pt>
    <dgm:pt modelId="{1E0D61E2-F411-4C44-888D-DD2C27020047}" type="pres">
      <dgm:prSet presAssocID="{5C68B2EC-7E41-4746-9BED-E7C3062EF96A}" presName="horzTwo" presStyleCnt="0"/>
      <dgm:spPr/>
    </dgm:pt>
    <dgm:pt modelId="{0783896C-BC97-4923-B3FE-63ACB974A27E}" type="pres">
      <dgm:prSet presAssocID="{CB5E89EA-6BC5-44D6-8C9B-960522A07A2D}" presName="vertThree" presStyleCnt="0"/>
      <dgm:spPr/>
    </dgm:pt>
    <dgm:pt modelId="{F5325B8E-9AE5-46B3-8299-0827889B0CBA}" type="pres">
      <dgm:prSet presAssocID="{CB5E89EA-6BC5-44D6-8C9B-960522A07A2D}" presName="txThree" presStyleLbl="node3" presStyleIdx="0" presStyleCnt="7">
        <dgm:presLayoutVars>
          <dgm:chPref val="3"/>
        </dgm:presLayoutVars>
      </dgm:prSet>
      <dgm:spPr/>
    </dgm:pt>
    <dgm:pt modelId="{0DDF5AA8-4518-4F98-A3FC-4794EB32F321}" type="pres">
      <dgm:prSet presAssocID="{CB5E89EA-6BC5-44D6-8C9B-960522A07A2D}" presName="horzThree" presStyleCnt="0"/>
      <dgm:spPr/>
    </dgm:pt>
    <dgm:pt modelId="{83DBDE69-D7B4-4C7D-87E9-B308B0421E3E}" type="pres">
      <dgm:prSet presAssocID="{7934BF68-91BC-4255-8031-E4E69FC60752}" presName="sibSpaceTwo" presStyleCnt="0"/>
      <dgm:spPr/>
    </dgm:pt>
    <dgm:pt modelId="{5C0BBD54-4DFB-4191-AE0C-DB682522445D}" type="pres">
      <dgm:prSet presAssocID="{FB0E2B24-47BD-4019-B096-5AA1040218E3}" presName="vertTwo" presStyleCnt="0"/>
      <dgm:spPr/>
    </dgm:pt>
    <dgm:pt modelId="{899CCDBA-9703-42AD-B5EA-CF64E679FCBA}" type="pres">
      <dgm:prSet presAssocID="{FB0E2B24-47BD-4019-B096-5AA1040218E3}" presName="txTwo" presStyleLbl="node2" presStyleIdx="1" presStyleCnt="7">
        <dgm:presLayoutVars>
          <dgm:chPref val="3"/>
        </dgm:presLayoutVars>
      </dgm:prSet>
      <dgm:spPr/>
    </dgm:pt>
    <dgm:pt modelId="{BD008C43-2D57-455A-82A8-DE907E5FC986}" type="pres">
      <dgm:prSet presAssocID="{FB0E2B24-47BD-4019-B096-5AA1040218E3}" presName="parTransTwo" presStyleCnt="0"/>
      <dgm:spPr/>
    </dgm:pt>
    <dgm:pt modelId="{75427DAE-2B68-455C-9CD0-F8B776EF8EE5}" type="pres">
      <dgm:prSet presAssocID="{FB0E2B24-47BD-4019-B096-5AA1040218E3}" presName="horzTwo" presStyleCnt="0"/>
      <dgm:spPr/>
    </dgm:pt>
    <dgm:pt modelId="{1D8FF346-7767-4F19-9FB0-1962BF3FEAE4}" type="pres">
      <dgm:prSet presAssocID="{77E29D53-8F72-47A9-9858-6A30721C5E4F}" presName="vertThree" presStyleCnt="0"/>
      <dgm:spPr/>
    </dgm:pt>
    <dgm:pt modelId="{E123EED0-3615-480E-8E64-DE97B244E02A}" type="pres">
      <dgm:prSet presAssocID="{77E29D53-8F72-47A9-9858-6A30721C5E4F}" presName="txThree" presStyleLbl="node3" presStyleIdx="1" presStyleCnt="7">
        <dgm:presLayoutVars>
          <dgm:chPref val="3"/>
        </dgm:presLayoutVars>
      </dgm:prSet>
      <dgm:spPr/>
    </dgm:pt>
    <dgm:pt modelId="{1D3B396E-3DE2-4A79-9259-46AD56434DB7}" type="pres">
      <dgm:prSet presAssocID="{77E29D53-8F72-47A9-9858-6A30721C5E4F}" presName="horzThree" presStyleCnt="0"/>
      <dgm:spPr/>
    </dgm:pt>
    <dgm:pt modelId="{098FDDEC-81B6-4055-BAB0-503B8BBB4456}" type="pres">
      <dgm:prSet presAssocID="{AEC17371-9F5D-4AEC-B599-4F8E58DED623}" presName="sibSpaceTwo" presStyleCnt="0"/>
      <dgm:spPr/>
    </dgm:pt>
    <dgm:pt modelId="{6AF179CE-4637-46CA-A7C8-0F35F9A41686}" type="pres">
      <dgm:prSet presAssocID="{43594E13-7700-4865-94FB-BAC1AC5EE75A}" presName="vertTwo" presStyleCnt="0"/>
      <dgm:spPr/>
    </dgm:pt>
    <dgm:pt modelId="{71027742-249C-4FA2-A226-559AE103BA16}" type="pres">
      <dgm:prSet presAssocID="{43594E13-7700-4865-94FB-BAC1AC5EE75A}" presName="txTwo" presStyleLbl="node2" presStyleIdx="2" presStyleCnt="7">
        <dgm:presLayoutVars>
          <dgm:chPref val="3"/>
        </dgm:presLayoutVars>
      </dgm:prSet>
      <dgm:spPr/>
    </dgm:pt>
    <dgm:pt modelId="{997C14AC-5D4A-4B3E-B4C8-436BBEAE8D6F}" type="pres">
      <dgm:prSet presAssocID="{43594E13-7700-4865-94FB-BAC1AC5EE75A}" presName="parTransTwo" presStyleCnt="0"/>
      <dgm:spPr/>
    </dgm:pt>
    <dgm:pt modelId="{2AB2BCC3-5B49-48DD-8A82-86C74687F48B}" type="pres">
      <dgm:prSet presAssocID="{43594E13-7700-4865-94FB-BAC1AC5EE75A}" presName="horzTwo" presStyleCnt="0"/>
      <dgm:spPr/>
    </dgm:pt>
    <dgm:pt modelId="{2B7B670D-2BCD-481A-AC5D-D6B23E420508}" type="pres">
      <dgm:prSet presAssocID="{0400BF5F-8275-4F85-B1D8-027E90E3632E}" presName="vertThree" presStyleCnt="0"/>
      <dgm:spPr/>
    </dgm:pt>
    <dgm:pt modelId="{4388318D-EA34-4CEE-8C54-FC5D520B9C3F}" type="pres">
      <dgm:prSet presAssocID="{0400BF5F-8275-4F85-B1D8-027E90E3632E}" presName="txThree" presStyleLbl="node3" presStyleIdx="2" presStyleCnt="7">
        <dgm:presLayoutVars>
          <dgm:chPref val="3"/>
        </dgm:presLayoutVars>
      </dgm:prSet>
      <dgm:spPr/>
    </dgm:pt>
    <dgm:pt modelId="{D0C29F2B-3829-4032-8CB8-240BFFD306AB}" type="pres">
      <dgm:prSet presAssocID="{0400BF5F-8275-4F85-B1D8-027E90E3632E}" presName="horzThree" presStyleCnt="0"/>
      <dgm:spPr/>
    </dgm:pt>
    <dgm:pt modelId="{D9F4AB73-EFFC-4E77-A5FB-8ADCFFDF0DA6}" type="pres">
      <dgm:prSet presAssocID="{ECF35FAE-4773-45C5-B1ED-B92B4E76D13C}" presName="sibSpaceTwo" presStyleCnt="0"/>
      <dgm:spPr/>
    </dgm:pt>
    <dgm:pt modelId="{917BB361-2EBF-4420-A880-41A87D5E6D2B}" type="pres">
      <dgm:prSet presAssocID="{BFF51736-DC48-47E7-8D18-A82074E5BA7F}" presName="vertTwo" presStyleCnt="0"/>
      <dgm:spPr/>
    </dgm:pt>
    <dgm:pt modelId="{65DEA07E-BF7A-47BE-9152-4EE0D211D514}" type="pres">
      <dgm:prSet presAssocID="{BFF51736-DC48-47E7-8D18-A82074E5BA7F}" presName="txTwo" presStyleLbl="node2" presStyleIdx="3" presStyleCnt="7">
        <dgm:presLayoutVars>
          <dgm:chPref val="3"/>
        </dgm:presLayoutVars>
      </dgm:prSet>
      <dgm:spPr/>
    </dgm:pt>
    <dgm:pt modelId="{6F04106F-F7A4-471D-ABEE-9EEEF52FD13C}" type="pres">
      <dgm:prSet presAssocID="{BFF51736-DC48-47E7-8D18-A82074E5BA7F}" presName="parTransTwo" presStyleCnt="0"/>
      <dgm:spPr/>
    </dgm:pt>
    <dgm:pt modelId="{5C04B529-D6A1-4EFD-BAA5-556F76BEADDE}" type="pres">
      <dgm:prSet presAssocID="{BFF51736-DC48-47E7-8D18-A82074E5BA7F}" presName="horzTwo" presStyleCnt="0"/>
      <dgm:spPr/>
    </dgm:pt>
    <dgm:pt modelId="{65F6581D-E546-4344-8A56-8A6DABF3E4B7}" type="pres">
      <dgm:prSet presAssocID="{08B8E136-4A59-48E3-AA2A-2E61DC2413EB}" presName="vertThree" presStyleCnt="0"/>
      <dgm:spPr/>
    </dgm:pt>
    <dgm:pt modelId="{FFA640AA-49B9-4FE4-AF67-62C253228A4E}" type="pres">
      <dgm:prSet presAssocID="{08B8E136-4A59-48E3-AA2A-2E61DC2413EB}" presName="txThree" presStyleLbl="node3" presStyleIdx="3" presStyleCnt="7">
        <dgm:presLayoutVars>
          <dgm:chPref val="3"/>
        </dgm:presLayoutVars>
      </dgm:prSet>
      <dgm:spPr/>
    </dgm:pt>
    <dgm:pt modelId="{2FBDEC6B-A50E-46A4-B706-AADC088E7B8F}" type="pres">
      <dgm:prSet presAssocID="{08B8E136-4A59-48E3-AA2A-2E61DC2413EB}" presName="horzThree" presStyleCnt="0"/>
      <dgm:spPr/>
    </dgm:pt>
    <dgm:pt modelId="{9226328B-489A-41A7-A95F-4CECB3ABF324}" type="pres">
      <dgm:prSet presAssocID="{49FA79D6-4031-4D47-A934-9EEA9C26619E}" presName="sibSpaceTwo" presStyleCnt="0"/>
      <dgm:spPr/>
    </dgm:pt>
    <dgm:pt modelId="{6DD11C95-04BD-4A67-B5AE-B292ADEDE586}" type="pres">
      <dgm:prSet presAssocID="{6D5B0C23-BA90-4117-871D-206954FAC127}" presName="vertTwo" presStyleCnt="0"/>
      <dgm:spPr/>
    </dgm:pt>
    <dgm:pt modelId="{9C4FCBE0-1CBF-421A-8945-88CB607949A8}" type="pres">
      <dgm:prSet presAssocID="{6D5B0C23-BA90-4117-871D-206954FAC127}" presName="txTwo" presStyleLbl="node2" presStyleIdx="4" presStyleCnt="7">
        <dgm:presLayoutVars>
          <dgm:chPref val="3"/>
        </dgm:presLayoutVars>
      </dgm:prSet>
      <dgm:spPr/>
    </dgm:pt>
    <dgm:pt modelId="{6DD2548F-1783-4046-B458-8A127EADBA71}" type="pres">
      <dgm:prSet presAssocID="{6D5B0C23-BA90-4117-871D-206954FAC127}" presName="parTransTwo" presStyleCnt="0"/>
      <dgm:spPr/>
    </dgm:pt>
    <dgm:pt modelId="{66518F84-59D3-4B29-A458-04CE0AFC2BE1}" type="pres">
      <dgm:prSet presAssocID="{6D5B0C23-BA90-4117-871D-206954FAC127}" presName="horzTwo" presStyleCnt="0"/>
      <dgm:spPr/>
    </dgm:pt>
    <dgm:pt modelId="{E5AB5850-FA88-4F63-BD8D-FA58651684AA}" type="pres">
      <dgm:prSet presAssocID="{BC6188C4-75FE-493D-A63B-C77CDE10D08D}" presName="vertThree" presStyleCnt="0"/>
      <dgm:spPr/>
    </dgm:pt>
    <dgm:pt modelId="{E4AB19D5-4AA5-4F5B-8B46-99A0FE3DD94F}" type="pres">
      <dgm:prSet presAssocID="{BC6188C4-75FE-493D-A63B-C77CDE10D08D}" presName="txThree" presStyleLbl="node3" presStyleIdx="4" presStyleCnt="7">
        <dgm:presLayoutVars>
          <dgm:chPref val="3"/>
        </dgm:presLayoutVars>
      </dgm:prSet>
      <dgm:spPr/>
    </dgm:pt>
    <dgm:pt modelId="{2B9C780C-F780-491B-B7B8-398BC321CB69}" type="pres">
      <dgm:prSet presAssocID="{BC6188C4-75FE-493D-A63B-C77CDE10D08D}" presName="horzThree" presStyleCnt="0"/>
      <dgm:spPr/>
    </dgm:pt>
    <dgm:pt modelId="{62AA5033-31C4-4AE0-B348-21ADCA78EB81}" type="pres">
      <dgm:prSet presAssocID="{FFA75205-3621-4352-8128-AB397601150F}" presName="sibSpaceTwo" presStyleCnt="0"/>
      <dgm:spPr/>
    </dgm:pt>
    <dgm:pt modelId="{75823AF8-6683-4105-AA08-10CF2739449F}" type="pres">
      <dgm:prSet presAssocID="{C1EB3E9A-C599-4F9F-AD2D-8AC4F462EA18}" presName="vertTwo" presStyleCnt="0"/>
      <dgm:spPr/>
    </dgm:pt>
    <dgm:pt modelId="{19A180C1-2727-4675-9680-ED1A2F92A903}" type="pres">
      <dgm:prSet presAssocID="{C1EB3E9A-C599-4F9F-AD2D-8AC4F462EA18}" presName="txTwo" presStyleLbl="node2" presStyleIdx="5" presStyleCnt="7">
        <dgm:presLayoutVars>
          <dgm:chPref val="3"/>
        </dgm:presLayoutVars>
      </dgm:prSet>
      <dgm:spPr/>
    </dgm:pt>
    <dgm:pt modelId="{E54A097A-B0B5-444A-AF66-E922DFE6FA8B}" type="pres">
      <dgm:prSet presAssocID="{C1EB3E9A-C599-4F9F-AD2D-8AC4F462EA18}" presName="parTransTwo" presStyleCnt="0"/>
      <dgm:spPr/>
    </dgm:pt>
    <dgm:pt modelId="{F879FE35-50A0-40C2-8CCF-2A9FAB8D4E4D}" type="pres">
      <dgm:prSet presAssocID="{C1EB3E9A-C599-4F9F-AD2D-8AC4F462EA18}" presName="horzTwo" presStyleCnt="0"/>
      <dgm:spPr/>
    </dgm:pt>
    <dgm:pt modelId="{CB2A4D37-1611-4473-B23F-7230EEA24FAB}" type="pres">
      <dgm:prSet presAssocID="{A18DE324-DC97-4440-9FF4-0286B9883D9D}" presName="vertThree" presStyleCnt="0"/>
      <dgm:spPr/>
    </dgm:pt>
    <dgm:pt modelId="{B21A05F6-91C6-4710-A7DF-D388CE17F6F9}" type="pres">
      <dgm:prSet presAssocID="{A18DE324-DC97-4440-9FF4-0286B9883D9D}" presName="txThree" presStyleLbl="node3" presStyleIdx="5" presStyleCnt="7">
        <dgm:presLayoutVars>
          <dgm:chPref val="3"/>
        </dgm:presLayoutVars>
      </dgm:prSet>
      <dgm:spPr/>
    </dgm:pt>
    <dgm:pt modelId="{2607E8E1-78EE-4D88-A416-EA55193E931A}" type="pres">
      <dgm:prSet presAssocID="{A18DE324-DC97-4440-9FF4-0286B9883D9D}" presName="horzThree" presStyleCnt="0"/>
      <dgm:spPr/>
    </dgm:pt>
    <dgm:pt modelId="{CD75E6F0-4B54-4347-ADDC-36BE189AC014}" type="pres">
      <dgm:prSet presAssocID="{687E56C3-6E6B-43F1-A901-38453F5BD5C1}" presName="sibSpaceTwo" presStyleCnt="0"/>
      <dgm:spPr/>
    </dgm:pt>
    <dgm:pt modelId="{8F12619B-B68B-47FB-95E3-3E8C74915FA9}" type="pres">
      <dgm:prSet presAssocID="{1AA248B7-6785-4E04-BCAD-0C63DFC1F4F6}" presName="vertTwo" presStyleCnt="0"/>
      <dgm:spPr/>
    </dgm:pt>
    <dgm:pt modelId="{E79D487F-2D04-4F8D-9479-C7492108FD61}" type="pres">
      <dgm:prSet presAssocID="{1AA248B7-6785-4E04-BCAD-0C63DFC1F4F6}" presName="txTwo" presStyleLbl="node2" presStyleIdx="6" presStyleCnt="7">
        <dgm:presLayoutVars>
          <dgm:chPref val="3"/>
        </dgm:presLayoutVars>
      </dgm:prSet>
      <dgm:spPr/>
    </dgm:pt>
    <dgm:pt modelId="{0C83FD28-D1B8-4099-92C9-366EE861637E}" type="pres">
      <dgm:prSet presAssocID="{1AA248B7-6785-4E04-BCAD-0C63DFC1F4F6}" presName="parTransTwo" presStyleCnt="0"/>
      <dgm:spPr/>
    </dgm:pt>
    <dgm:pt modelId="{1076F97D-A83C-4B92-91A4-08BCB21A8A1D}" type="pres">
      <dgm:prSet presAssocID="{1AA248B7-6785-4E04-BCAD-0C63DFC1F4F6}" presName="horzTwo" presStyleCnt="0"/>
      <dgm:spPr/>
    </dgm:pt>
    <dgm:pt modelId="{ABB6E037-82E1-450F-BA92-79ABC2679C95}" type="pres">
      <dgm:prSet presAssocID="{A672C07A-4D9B-4154-9633-1FAD8B08E5D5}" presName="vertThree" presStyleCnt="0"/>
      <dgm:spPr/>
    </dgm:pt>
    <dgm:pt modelId="{31543643-017A-42BC-8B61-8DFE68C8FF13}" type="pres">
      <dgm:prSet presAssocID="{A672C07A-4D9B-4154-9633-1FAD8B08E5D5}" presName="txThree" presStyleLbl="node3" presStyleIdx="6" presStyleCnt="7">
        <dgm:presLayoutVars>
          <dgm:chPref val="3"/>
        </dgm:presLayoutVars>
      </dgm:prSet>
      <dgm:spPr/>
    </dgm:pt>
    <dgm:pt modelId="{F934A319-935D-404D-A37F-472B34EFD37B}" type="pres">
      <dgm:prSet presAssocID="{A672C07A-4D9B-4154-9633-1FAD8B08E5D5}" presName="horzThree" presStyleCnt="0"/>
      <dgm:spPr/>
    </dgm:pt>
  </dgm:ptLst>
  <dgm:cxnLst>
    <dgm:cxn modelId="{925A960F-693D-4E0E-B111-315A79AC872F}" type="presOf" srcId="{08B8E136-4A59-48E3-AA2A-2E61DC2413EB}" destId="{FFA640AA-49B9-4FE4-AF67-62C253228A4E}" srcOrd="0" destOrd="0" presId="urn:microsoft.com/office/officeart/2005/8/layout/hierarchy4"/>
    <dgm:cxn modelId="{2F9EFF27-5EF3-408E-A5AD-A38C296E302B}" srcId="{62C45071-90D6-4383-AA82-DB768B1567E3}" destId="{1AA248B7-6785-4E04-BCAD-0C63DFC1F4F6}" srcOrd="6" destOrd="0" parTransId="{B41FBD0F-9D10-49F9-A933-1401DCBA3A81}" sibTransId="{B0510CEE-4BF1-4A9D-9649-E6C4FF53BAE7}"/>
    <dgm:cxn modelId="{91AD352B-7D5E-4788-87B6-54C4DB493EA2}" srcId="{62C45071-90D6-4383-AA82-DB768B1567E3}" destId="{43594E13-7700-4865-94FB-BAC1AC5EE75A}" srcOrd="2" destOrd="0" parTransId="{28E9F48E-7127-407F-954F-2997D2B58DD7}" sibTransId="{ECF35FAE-4773-45C5-B1ED-B92B4E76D13C}"/>
    <dgm:cxn modelId="{2DFDFD2E-A795-4C21-B2E8-626561765E28}" srcId="{62C45071-90D6-4383-AA82-DB768B1567E3}" destId="{6D5B0C23-BA90-4117-871D-206954FAC127}" srcOrd="4" destOrd="0" parTransId="{EDBFD4FF-27BC-496B-9B13-96604A69B827}" sibTransId="{FFA75205-3621-4352-8128-AB397601150F}"/>
    <dgm:cxn modelId="{075C8D3F-B5BE-4811-AA5B-4E5ED06AD228}" srcId="{FB0E2B24-47BD-4019-B096-5AA1040218E3}" destId="{77E29D53-8F72-47A9-9858-6A30721C5E4F}" srcOrd="0" destOrd="0" parTransId="{5C144428-BAD3-4ECE-A5E4-0B8A4B843420}" sibTransId="{119DA560-9A61-460C-B491-005B2C36B5FF}"/>
    <dgm:cxn modelId="{5B9FC75B-52C4-43A2-9FB9-75F3B97B2768}" type="presOf" srcId="{5C68B2EC-7E41-4746-9BED-E7C3062EF96A}" destId="{45B02F4E-FA77-41A4-9E28-C5DA876789FC}" srcOrd="0" destOrd="0" presId="urn:microsoft.com/office/officeart/2005/8/layout/hierarchy4"/>
    <dgm:cxn modelId="{2271715E-6D73-4760-8626-347C3A1CCD22}" srcId="{62C45071-90D6-4383-AA82-DB768B1567E3}" destId="{BFF51736-DC48-47E7-8D18-A82074E5BA7F}" srcOrd="3" destOrd="0" parTransId="{4595BAF5-3E03-4461-B195-E21B245EF458}" sibTransId="{49FA79D6-4031-4D47-A934-9EEA9C26619E}"/>
    <dgm:cxn modelId="{2468EB43-B950-4AEE-A9D1-60B9167FFF6F}" type="presOf" srcId="{77E29D53-8F72-47A9-9858-6A30721C5E4F}" destId="{E123EED0-3615-480E-8E64-DE97B244E02A}" srcOrd="0" destOrd="0" presId="urn:microsoft.com/office/officeart/2005/8/layout/hierarchy4"/>
    <dgm:cxn modelId="{A1BFB848-C51C-4E2A-8919-32C2BAF51108}" type="presOf" srcId="{C1EB3E9A-C599-4F9F-AD2D-8AC4F462EA18}" destId="{19A180C1-2727-4675-9680-ED1A2F92A903}" srcOrd="0" destOrd="0" presId="urn:microsoft.com/office/officeart/2005/8/layout/hierarchy4"/>
    <dgm:cxn modelId="{5763136B-F428-472E-A019-A1C94870D6DA}" srcId="{1AA248B7-6785-4E04-BCAD-0C63DFC1F4F6}" destId="{A672C07A-4D9B-4154-9633-1FAD8B08E5D5}" srcOrd="0" destOrd="0" parTransId="{36FD9915-74BD-4BE1-B126-43A9FCAF17BF}" sibTransId="{BE0B7847-FB3A-4487-9CF7-38C4CB5BCC24}"/>
    <dgm:cxn modelId="{AA9E4C71-7D9A-4CA5-BA83-827C64D43E18}" type="presOf" srcId="{6D5B0C23-BA90-4117-871D-206954FAC127}" destId="{9C4FCBE0-1CBF-421A-8945-88CB607949A8}" srcOrd="0" destOrd="0" presId="urn:microsoft.com/office/officeart/2005/8/layout/hierarchy4"/>
    <dgm:cxn modelId="{A9BBA557-3349-4F3A-A8D6-9B089820A153}" type="presOf" srcId="{A672C07A-4D9B-4154-9633-1FAD8B08E5D5}" destId="{31543643-017A-42BC-8B61-8DFE68C8FF13}" srcOrd="0" destOrd="0" presId="urn:microsoft.com/office/officeart/2005/8/layout/hierarchy4"/>
    <dgm:cxn modelId="{FCEA3E7D-0937-44F4-AA17-99C339E3C911}" srcId="{7F4156CF-90BB-482D-A1BB-130289AA0327}" destId="{62C45071-90D6-4383-AA82-DB768B1567E3}" srcOrd="0" destOrd="0" parTransId="{A3FA3908-A9D1-43A9-901A-63E60185A7D3}" sibTransId="{4A7CCECF-B0E3-4B72-B34F-67813A545D8C}"/>
    <dgm:cxn modelId="{F9E1528C-2E2A-4D04-B0AE-8EC632CBA8D8}" srcId="{62C45071-90D6-4383-AA82-DB768B1567E3}" destId="{5C68B2EC-7E41-4746-9BED-E7C3062EF96A}" srcOrd="0" destOrd="0" parTransId="{54CBADDE-0B81-400B-884E-CBC42A5E3E0A}" sibTransId="{7934BF68-91BC-4255-8031-E4E69FC60752}"/>
    <dgm:cxn modelId="{5A167BB7-E410-4B11-BEAB-177E0C883DED}" type="presOf" srcId="{43594E13-7700-4865-94FB-BAC1AC5EE75A}" destId="{71027742-249C-4FA2-A226-559AE103BA16}" srcOrd="0" destOrd="0" presId="urn:microsoft.com/office/officeart/2005/8/layout/hierarchy4"/>
    <dgm:cxn modelId="{FF2B13B8-25E2-4DBF-A185-65EAEE374071}" srcId="{6D5B0C23-BA90-4117-871D-206954FAC127}" destId="{BC6188C4-75FE-493D-A63B-C77CDE10D08D}" srcOrd="0" destOrd="0" parTransId="{B22E44FC-4A0A-438D-9C75-17F126A76FA4}" sibTransId="{382BAE08-D0BB-462C-9352-C34408FD1C3E}"/>
    <dgm:cxn modelId="{FDB184BB-B1A1-44DD-8098-3D28F540DB87}" type="presOf" srcId="{BC6188C4-75FE-493D-A63B-C77CDE10D08D}" destId="{E4AB19D5-4AA5-4F5B-8B46-99A0FE3DD94F}" srcOrd="0" destOrd="0" presId="urn:microsoft.com/office/officeart/2005/8/layout/hierarchy4"/>
    <dgm:cxn modelId="{DB10D2C1-67B5-4829-B3E7-30B00DE467D3}" type="presOf" srcId="{0400BF5F-8275-4F85-B1D8-027E90E3632E}" destId="{4388318D-EA34-4CEE-8C54-FC5D520B9C3F}" srcOrd="0" destOrd="0" presId="urn:microsoft.com/office/officeart/2005/8/layout/hierarchy4"/>
    <dgm:cxn modelId="{97D0F8CB-6C3A-4597-9360-EBA469FD0B62}" srcId="{62C45071-90D6-4383-AA82-DB768B1567E3}" destId="{FB0E2B24-47BD-4019-B096-5AA1040218E3}" srcOrd="1" destOrd="0" parTransId="{C6F2D884-BC43-48E8-B7D1-12D2D350C5D9}" sibTransId="{AEC17371-9F5D-4AEC-B599-4F8E58DED623}"/>
    <dgm:cxn modelId="{A44218CE-12F0-49AC-893E-75936309A9E2}" type="presOf" srcId="{7F4156CF-90BB-482D-A1BB-130289AA0327}" destId="{C21B2A06-8706-42F0-BF62-DE877CAF3B35}" srcOrd="0" destOrd="0" presId="urn:microsoft.com/office/officeart/2005/8/layout/hierarchy4"/>
    <dgm:cxn modelId="{30F998D1-68B2-4026-BC82-643321615314}" srcId="{43594E13-7700-4865-94FB-BAC1AC5EE75A}" destId="{0400BF5F-8275-4F85-B1D8-027E90E3632E}" srcOrd="0" destOrd="0" parTransId="{19E993DF-9513-43DB-AFF7-543318DD3B2B}" sibTransId="{C9A52EFA-FEF1-4726-987F-A201B8BB0324}"/>
    <dgm:cxn modelId="{EB5663D2-C026-412C-AF51-7B0163FD46D8}" type="presOf" srcId="{1AA248B7-6785-4E04-BCAD-0C63DFC1F4F6}" destId="{E79D487F-2D04-4F8D-9479-C7492108FD61}" srcOrd="0" destOrd="0" presId="urn:microsoft.com/office/officeart/2005/8/layout/hierarchy4"/>
    <dgm:cxn modelId="{43A52BD8-6278-4402-BAB1-0C021038799D}" type="presOf" srcId="{FB0E2B24-47BD-4019-B096-5AA1040218E3}" destId="{899CCDBA-9703-42AD-B5EA-CF64E679FCBA}" srcOrd="0" destOrd="0" presId="urn:microsoft.com/office/officeart/2005/8/layout/hierarchy4"/>
    <dgm:cxn modelId="{A3A74FDC-0E50-47C8-B32C-D6E09776519B}" type="presOf" srcId="{62C45071-90D6-4383-AA82-DB768B1567E3}" destId="{6F556101-6530-49C0-AD6D-04B73DAADD2F}" srcOrd="0" destOrd="0" presId="urn:microsoft.com/office/officeart/2005/8/layout/hierarchy4"/>
    <dgm:cxn modelId="{FB08B5E1-F0D5-4273-8C0D-89147FD1A410}" type="presOf" srcId="{A18DE324-DC97-4440-9FF4-0286B9883D9D}" destId="{B21A05F6-91C6-4710-A7DF-D388CE17F6F9}" srcOrd="0" destOrd="0" presId="urn:microsoft.com/office/officeart/2005/8/layout/hierarchy4"/>
    <dgm:cxn modelId="{3B8F18EB-CE00-4067-AC51-50AC01159BB5}" srcId="{5C68B2EC-7E41-4746-9BED-E7C3062EF96A}" destId="{CB5E89EA-6BC5-44D6-8C9B-960522A07A2D}" srcOrd="0" destOrd="0" parTransId="{A2D3F92A-D534-449E-8B50-90B84ED192D6}" sibTransId="{4597F0D0-E6A8-43DF-8427-10B052308A7F}"/>
    <dgm:cxn modelId="{0268EEED-6877-4F53-AB27-F51AC14D5CF4}" srcId="{BFF51736-DC48-47E7-8D18-A82074E5BA7F}" destId="{08B8E136-4A59-48E3-AA2A-2E61DC2413EB}" srcOrd="0" destOrd="0" parTransId="{894F0FF2-7BA2-4EC4-8DA0-81D18E761C64}" sibTransId="{D6349620-D155-47C0-87EA-959E566E8408}"/>
    <dgm:cxn modelId="{14A26EEE-56B9-4753-89D9-060DCFE17D43}" srcId="{62C45071-90D6-4383-AA82-DB768B1567E3}" destId="{C1EB3E9A-C599-4F9F-AD2D-8AC4F462EA18}" srcOrd="5" destOrd="0" parTransId="{01E89F0B-D734-4815-B9AD-959CD5C2FE3F}" sibTransId="{687E56C3-6E6B-43F1-A901-38453F5BD5C1}"/>
    <dgm:cxn modelId="{2724BCEF-F257-4A75-9DE6-F1A9B9AFF444}" srcId="{C1EB3E9A-C599-4F9F-AD2D-8AC4F462EA18}" destId="{A18DE324-DC97-4440-9FF4-0286B9883D9D}" srcOrd="0" destOrd="0" parTransId="{ADAD10FE-6B62-4657-8094-490A020395E1}" sibTransId="{71329807-A0A5-458C-8D34-C5115F84F631}"/>
    <dgm:cxn modelId="{768434F9-85AB-4E29-9115-B52192AD948C}" type="presOf" srcId="{CB5E89EA-6BC5-44D6-8C9B-960522A07A2D}" destId="{F5325B8E-9AE5-46B3-8299-0827889B0CBA}" srcOrd="0" destOrd="0" presId="urn:microsoft.com/office/officeart/2005/8/layout/hierarchy4"/>
    <dgm:cxn modelId="{233A3AF9-7868-4243-9128-74138BF50034}" type="presOf" srcId="{BFF51736-DC48-47E7-8D18-A82074E5BA7F}" destId="{65DEA07E-BF7A-47BE-9152-4EE0D211D514}" srcOrd="0" destOrd="0" presId="urn:microsoft.com/office/officeart/2005/8/layout/hierarchy4"/>
    <dgm:cxn modelId="{5C919561-2622-43EE-AF6C-72FE2EB863FE}" type="presParOf" srcId="{C21B2A06-8706-42F0-BF62-DE877CAF3B35}" destId="{4E27BC2B-3E64-4B54-8E3B-07419FE864F1}" srcOrd="0" destOrd="0" presId="urn:microsoft.com/office/officeart/2005/8/layout/hierarchy4"/>
    <dgm:cxn modelId="{C9F8CD3D-CF7A-4D6D-AFFB-AA91DB5CA37B}" type="presParOf" srcId="{4E27BC2B-3E64-4B54-8E3B-07419FE864F1}" destId="{6F556101-6530-49C0-AD6D-04B73DAADD2F}" srcOrd="0" destOrd="0" presId="urn:microsoft.com/office/officeart/2005/8/layout/hierarchy4"/>
    <dgm:cxn modelId="{8A1AC018-E1B8-40D0-9445-6747E954CBF2}" type="presParOf" srcId="{4E27BC2B-3E64-4B54-8E3B-07419FE864F1}" destId="{73F98577-D34C-4024-8FBC-BA8274ECEEDF}" srcOrd="1" destOrd="0" presId="urn:microsoft.com/office/officeart/2005/8/layout/hierarchy4"/>
    <dgm:cxn modelId="{AF586B32-67DB-4F20-8F51-F171F3EE1F8A}" type="presParOf" srcId="{4E27BC2B-3E64-4B54-8E3B-07419FE864F1}" destId="{7578DFFE-4384-4FB4-8880-8E5AE9B35B44}" srcOrd="2" destOrd="0" presId="urn:microsoft.com/office/officeart/2005/8/layout/hierarchy4"/>
    <dgm:cxn modelId="{628FF78E-3DA2-4662-BAD3-94D7C4C045E1}" type="presParOf" srcId="{7578DFFE-4384-4FB4-8880-8E5AE9B35B44}" destId="{F597D8ED-45B0-4E4B-8DA1-562494BE5897}" srcOrd="0" destOrd="0" presId="urn:microsoft.com/office/officeart/2005/8/layout/hierarchy4"/>
    <dgm:cxn modelId="{40A2DAF0-1320-48F6-8EAF-6238034995B3}" type="presParOf" srcId="{F597D8ED-45B0-4E4B-8DA1-562494BE5897}" destId="{45B02F4E-FA77-41A4-9E28-C5DA876789FC}" srcOrd="0" destOrd="0" presId="urn:microsoft.com/office/officeart/2005/8/layout/hierarchy4"/>
    <dgm:cxn modelId="{582E6E70-FCFD-44C2-9CCD-006EAF1EAD3F}" type="presParOf" srcId="{F597D8ED-45B0-4E4B-8DA1-562494BE5897}" destId="{1625CC58-F5C1-40D5-84D1-BDD5C3EF7F78}" srcOrd="1" destOrd="0" presId="urn:microsoft.com/office/officeart/2005/8/layout/hierarchy4"/>
    <dgm:cxn modelId="{B0E19878-3149-4672-B41D-61235BD6D8AD}" type="presParOf" srcId="{F597D8ED-45B0-4E4B-8DA1-562494BE5897}" destId="{1E0D61E2-F411-4C44-888D-DD2C27020047}" srcOrd="2" destOrd="0" presId="urn:microsoft.com/office/officeart/2005/8/layout/hierarchy4"/>
    <dgm:cxn modelId="{072D3E8A-61C5-4A33-92D1-34765357A3FD}" type="presParOf" srcId="{1E0D61E2-F411-4C44-888D-DD2C27020047}" destId="{0783896C-BC97-4923-B3FE-63ACB974A27E}" srcOrd="0" destOrd="0" presId="urn:microsoft.com/office/officeart/2005/8/layout/hierarchy4"/>
    <dgm:cxn modelId="{6ADA0307-31E7-4E94-B609-ECDDDEA8BBEE}" type="presParOf" srcId="{0783896C-BC97-4923-B3FE-63ACB974A27E}" destId="{F5325B8E-9AE5-46B3-8299-0827889B0CBA}" srcOrd="0" destOrd="0" presId="urn:microsoft.com/office/officeart/2005/8/layout/hierarchy4"/>
    <dgm:cxn modelId="{E3EFAE3A-1FC5-4187-AA64-E50DC8D299A1}" type="presParOf" srcId="{0783896C-BC97-4923-B3FE-63ACB974A27E}" destId="{0DDF5AA8-4518-4F98-A3FC-4794EB32F321}" srcOrd="1" destOrd="0" presId="urn:microsoft.com/office/officeart/2005/8/layout/hierarchy4"/>
    <dgm:cxn modelId="{13224286-B90C-4342-8145-99F4E972D23F}" type="presParOf" srcId="{7578DFFE-4384-4FB4-8880-8E5AE9B35B44}" destId="{83DBDE69-D7B4-4C7D-87E9-B308B0421E3E}" srcOrd="1" destOrd="0" presId="urn:microsoft.com/office/officeart/2005/8/layout/hierarchy4"/>
    <dgm:cxn modelId="{DF066A2E-95FF-4966-953E-8340C3AF7CEA}" type="presParOf" srcId="{7578DFFE-4384-4FB4-8880-8E5AE9B35B44}" destId="{5C0BBD54-4DFB-4191-AE0C-DB682522445D}" srcOrd="2" destOrd="0" presId="urn:microsoft.com/office/officeart/2005/8/layout/hierarchy4"/>
    <dgm:cxn modelId="{F2B91AE6-12DD-4C7B-B808-8DEDCB003769}" type="presParOf" srcId="{5C0BBD54-4DFB-4191-AE0C-DB682522445D}" destId="{899CCDBA-9703-42AD-B5EA-CF64E679FCBA}" srcOrd="0" destOrd="0" presId="urn:microsoft.com/office/officeart/2005/8/layout/hierarchy4"/>
    <dgm:cxn modelId="{71962278-3792-4CF9-B8DE-7132939B23D9}" type="presParOf" srcId="{5C0BBD54-4DFB-4191-AE0C-DB682522445D}" destId="{BD008C43-2D57-455A-82A8-DE907E5FC986}" srcOrd="1" destOrd="0" presId="urn:microsoft.com/office/officeart/2005/8/layout/hierarchy4"/>
    <dgm:cxn modelId="{3C6D12C4-BFDA-4DA0-BBE5-48D124658B63}" type="presParOf" srcId="{5C0BBD54-4DFB-4191-AE0C-DB682522445D}" destId="{75427DAE-2B68-455C-9CD0-F8B776EF8EE5}" srcOrd="2" destOrd="0" presId="urn:microsoft.com/office/officeart/2005/8/layout/hierarchy4"/>
    <dgm:cxn modelId="{3FB38F7E-D6BB-4D07-9858-515A19B4561A}" type="presParOf" srcId="{75427DAE-2B68-455C-9CD0-F8B776EF8EE5}" destId="{1D8FF346-7767-4F19-9FB0-1962BF3FEAE4}" srcOrd="0" destOrd="0" presId="urn:microsoft.com/office/officeart/2005/8/layout/hierarchy4"/>
    <dgm:cxn modelId="{579262F4-9EFC-4F37-82AB-8012EAC079E2}" type="presParOf" srcId="{1D8FF346-7767-4F19-9FB0-1962BF3FEAE4}" destId="{E123EED0-3615-480E-8E64-DE97B244E02A}" srcOrd="0" destOrd="0" presId="urn:microsoft.com/office/officeart/2005/8/layout/hierarchy4"/>
    <dgm:cxn modelId="{D0D6D5F8-D043-4B40-814D-9AB9CB1BF0D6}" type="presParOf" srcId="{1D8FF346-7767-4F19-9FB0-1962BF3FEAE4}" destId="{1D3B396E-3DE2-4A79-9259-46AD56434DB7}" srcOrd="1" destOrd="0" presId="urn:microsoft.com/office/officeart/2005/8/layout/hierarchy4"/>
    <dgm:cxn modelId="{4050A07D-C906-4151-9F44-CDD10E968A27}" type="presParOf" srcId="{7578DFFE-4384-4FB4-8880-8E5AE9B35B44}" destId="{098FDDEC-81B6-4055-BAB0-503B8BBB4456}" srcOrd="3" destOrd="0" presId="urn:microsoft.com/office/officeart/2005/8/layout/hierarchy4"/>
    <dgm:cxn modelId="{4816A1D8-D227-46C1-BEF4-D2A80A4D0816}" type="presParOf" srcId="{7578DFFE-4384-4FB4-8880-8E5AE9B35B44}" destId="{6AF179CE-4637-46CA-A7C8-0F35F9A41686}" srcOrd="4" destOrd="0" presId="urn:microsoft.com/office/officeart/2005/8/layout/hierarchy4"/>
    <dgm:cxn modelId="{8DF0AC80-26D2-4BC6-B04C-07BE62C25C16}" type="presParOf" srcId="{6AF179CE-4637-46CA-A7C8-0F35F9A41686}" destId="{71027742-249C-4FA2-A226-559AE103BA16}" srcOrd="0" destOrd="0" presId="urn:microsoft.com/office/officeart/2005/8/layout/hierarchy4"/>
    <dgm:cxn modelId="{A2E97C70-0C27-4E87-AD7B-AE46571717C7}" type="presParOf" srcId="{6AF179CE-4637-46CA-A7C8-0F35F9A41686}" destId="{997C14AC-5D4A-4B3E-B4C8-436BBEAE8D6F}" srcOrd="1" destOrd="0" presId="urn:microsoft.com/office/officeart/2005/8/layout/hierarchy4"/>
    <dgm:cxn modelId="{99D67702-451D-4CCF-B195-3F1F24EFE718}" type="presParOf" srcId="{6AF179CE-4637-46CA-A7C8-0F35F9A41686}" destId="{2AB2BCC3-5B49-48DD-8A82-86C74687F48B}" srcOrd="2" destOrd="0" presId="urn:microsoft.com/office/officeart/2005/8/layout/hierarchy4"/>
    <dgm:cxn modelId="{FD702AD8-EB66-419B-878D-EDCD98047BD1}" type="presParOf" srcId="{2AB2BCC3-5B49-48DD-8A82-86C74687F48B}" destId="{2B7B670D-2BCD-481A-AC5D-D6B23E420508}" srcOrd="0" destOrd="0" presId="urn:microsoft.com/office/officeart/2005/8/layout/hierarchy4"/>
    <dgm:cxn modelId="{E80B1B71-C916-4934-A065-48EDC239B85E}" type="presParOf" srcId="{2B7B670D-2BCD-481A-AC5D-D6B23E420508}" destId="{4388318D-EA34-4CEE-8C54-FC5D520B9C3F}" srcOrd="0" destOrd="0" presId="urn:microsoft.com/office/officeart/2005/8/layout/hierarchy4"/>
    <dgm:cxn modelId="{9A558656-5E99-4B0A-9129-E45FAB59327F}" type="presParOf" srcId="{2B7B670D-2BCD-481A-AC5D-D6B23E420508}" destId="{D0C29F2B-3829-4032-8CB8-240BFFD306AB}" srcOrd="1" destOrd="0" presId="urn:microsoft.com/office/officeart/2005/8/layout/hierarchy4"/>
    <dgm:cxn modelId="{E503F451-2CDF-4090-B63F-A36685B7E5AC}" type="presParOf" srcId="{7578DFFE-4384-4FB4-8880-8E5AE9B35B44}" destId="{D9F4AB73-EFFC-4E77-A5FB-8ADCFFDF0DA6}" srcOrd="5" destOrd="0" presId="urn:microsoft.com/office/officeart/2005/8/layout/hierarchy4"/>
    <dgm:cxn modelId="{E5D94DFD-E100-4A95-A4BF-0B37F0AED2F6}" type="presParOf" srcId="{7578DFFE-4384-4FB4-8880-8E5AE9B35B44}" destId="{917BB361-2EBF-4420-A880-41A87D5E6D2B}" srcOrd="6" destOrd="0" presId="urn:microsoft.com/office/officeart/2005/8/layout/hierarchy4"/>
    <dgm:cxn modelId="{7E7F5EE6-4511-47D4-A082-7B90CC8494D4}" type="presParOf" srcId="{917BB361-2EBF-4420-A880-41A87D5E6D2B}" destId="{65DEA07E-BF7A-47BE-9152-4EE0D211D514}" srcOrd="0" destOrd="0" presId="urn:microsoft.com/office/officeart/2005/8/layout/hierarchy4"/>
    <dgm:cxn modelId="{BBDC987B-9B82-41D2-ADB6-EB98D49E5097}" type="presParOf" srcId="{917BB361-2EBF-4420-A880-41A87D5E6D2B}" destId="{6F04106F-F7A4-471D-ABEE-9EEEF52FD13C}" srcOrd="1" destOrd="0" presId="urn:microsoft.com/office/officeart/2005/8/layout/hierarchy4"/>
    <dgm:cxn modelId="{45A0D493-BD4B-4B35-ADB8-45597927DD27}" type="presParOf" srcId="{917BB361-2EBF-4420-A880-41A87D5E6D2B}" destId="{5C04B529-D6A1-4EFD-BAA5-556F76BEADDE}" srcOrd="2" destOrd="0" presId="urn:microsoft.com/office/officeart/2005/8/layout/hierarchy4"/>
    <dgm:cxn modelId="{B508ED05-772D-4782-B2C7-FE978D183816}" type="presParOf" srcId="{5C04B529-D6A1-4EFD-BAA5-556F76BEADDE}" destId="{65F6581D-E546-4344-8A56-8A6DABF3E4B7}" srcOrd="0" destOrd="0" presId="urn:microsoft.com/office/officeart/2005/8/layout/hierarchy4"/>
    <dgm:cxn modelId="{0EE8EFCC-BF6E-4D51-A652-33F9D3196972}" type="presParOf" srcId="{65F6581D-E546-4344-8A56-8A6DABF3E4B7}" destId="{FFA640AA-49B9-4FE4-AF67-62C253228A4E}" srcOrd="0" destOrd="0" presId="urn:microsoft.com/office/officeart/2005/8/layout/hierarchy4"/>
    <dgm:cxn modelId="{F042E0A4-CA5B-4F41-92C8-99945B59A164}" type="presParOf" srcId="{65F6581D-E546-4344-8A56-8A6DABF3E4B7}" destId="{2FBDEC6B-A50E-46A4-B706-AADC088E7B8F}" srcOrd="1" destOrd="0" presId="urn:microsoft.com/office/officeart/2005/8/layout/hierarchy4"/>
    <dgm:cxn modelId="{9D12ED4D-397F-4DCC-9F69-05CA32927235}" type="presParOf" srcId="{7578DFFE-4384-4FB4-8880-8E5AE9B35B44}" destId="{9226328B-489A-41A7-A95F-4CECB3ABF324}" srcOrd="7" destOrd="0" presId="urn:microsoft.com/office/officeart/2005/8/layout/hierarchy4"/>
    <dgm:cxn modelId="{9AF678D0-A2C0-4135-AABD-5FC83D3A8F01}" type="presParOf" srcId="{7578DFFE-4384-4FB4-8880-8E5AE9B35B44}" destId="{6DD11C95-04BD-4A67-B5AE-B292ADEDE586}" srcOrd="8" destOrd="0" presId="urn:microsoft.com/office/officeart/2005/8/layout/hierarchy4"/>
    <dgm:cxn modelId="{A77A2677-0755-4EC3-AB62-2ADA9FA9B08A}" type="presParOf" srcId="{6DD11C95-04BD-4A67-B5AE-B292ADEDE586}" destId="{9C4FCBE0-1CBF-421A-8945-88CB607949A8}" srcOrd="0" destOrd="0" presId="urn:microsoft.com/office/officeart/2005/8/layout/hierarchy4"/>
    <dgm:cxn modelId="{C593061D-2755-4FF2-9DBB-4C651EE12D60}" type="presParOf" srcId="{6DD11C95-04BD-4A67-B5AE-B292ADEDE586}" destId="{6DD2548F-1783-4046-B458-8A127EADBA71}" srcOrd="1" destOrd="0" presId="urn:microsoft.com/office/officeart/2005/8/layout/hierarchy4"/>
    <dgm:cxn modelId="{6F5601FC-E022-47E3-BAAF-7FF6CEBAE967}" type="presParOf" srcId="{6DD11C95-04BD-4A67-B5AE-B292ADEDE586}" destId="{66518F84-59D3-4B29-A458-04CE0AFC2BE1}" srcOrd="2" destOrd="0" presId="urn:microsoft.com/office/officeart/2005/8/layout/hierarchy4"/>
    <dgm:cxn modelId="{094BEB05-23FE-42D6-B389-6F6B7A1B1CCF}" type="presParOf" srcId="{66518F84-59D3-4B29-A458-04CE0AFC2BE1}" destId="{E5AB5850-FA88-4F63-BD8D-FA58651684AA}" srcOrd="0" destOrd="0" presId="urn:microsoft.com/office/officeart/2005/8/layout/hierarchy4"/>
    <dgm:cxn modelId="{7EDEB473-EB59-49B2-A032-F66D92379382}" type="presParOf" srcId="{E5AB5850-FA88-4F63-BD8D-FA58651684AA}" destId="{E4AB19D5-4AA5-4F5B-8B46-99A0FE3DD94F}" srcOrd="0" destOrd="0" presId="urn:microsoft.com/office/officeart/2005/8/layout/hierarchy4"/>
    <dgm:cxn modelId="{8F5B899B-6A0B-4869-B65D-CB152EA18A7F}" type="presParOf" srcId="{E5AB5850-FA88-4F63-BD8D-FA58651684AA}" destId="{2B9C780C-F780-491B-B7B8-398BC321CB69}" srcOrd="1" destOrd="0" presId="urn:microsoft.com/office/officeart/2005/8/layout/hierarchy4"/>
    <dgm:cxn modelId="{E6086C92-47BB-47A3-A7A6-4D56439BFB59}" type="presParOf" srcId="{7578DFFE-4384-4FB4-8880-8E5AE9B35B44}" destId="{62AA5033-31C4-4AE0-B348-21ADCA78EB81}" srcOrd="9" destOrd="0" presId="urn:microsoft.com/office/officeart/2005/8/layout/hierarchy4"/>
    <dgm:cxn modelId="{312860B1-648D-423A-808B-B46C826193BC}" type="presParOf" srcId="{7578DFFE-4384-4FB4-8880-8E5AE9B35B44}" destId="{75823AF8-6683-4105-AA08-10CF2739449F}" srcOrd="10" destOrd="0" presId="urn:microsoft.com/office/officeart/2005/8/layout/hierarchy4"/>
    <dgm:cxn modelId="{3B8458D7-2EB1-4D33-8B0C-4ADBE118B1B6}" type="presParOf" srcId="{75823AF8-6683-4105-AA08-10CF2739449F}" destId="{19A180C1-2727-4675-9680-ED1A2F92A903}" srcOrd="0" destOrd="0" presId="urn:microsoft.com/office/officeart/2005/8/layout/hierarchy4"/>
    <dgm:cxn modelId="{79710B96-BDB7-4B13-B9E2-93DC694DE0A3}" type="presParOf" srcId="{75823AF8-6683-4105-AA08-10CF2739449F}" destId="{E54A097A-B0B5-444A-AF66-E922DFE6FA8B}" srcOrd="1" destOrd="0" presId="urn:microsoft.com/office/officeart/2005/8/layout/hierarchy4"/>
    <dgm:cxn modelId="{9C1AD47E-953B-417A-B97E-DF1C7F2D0D51}" type="presParOf" srcId="{75823AF8-6683-4105-AA08-10CF2739449F}" destId="{F879FE35-50A0-40C2-8CCF-2A9FAB8D4E4D}" srcOrd="2" destOrd="0" presId="urn:microsoft.com/office/officeart/2005/8/layout/hierarchy4"/>
    <dgm:cxn modelId="{222A5A0B-2300-4D34-AAEC-219CE8FE500A}" type="presParOf" srcId="{F879FE35-50A0-40C2-8CCF-2A9FAB8D4E4D}" destId="{CB2A4D37-1611-4473-B23F-7230EEA24FAB}" srcOrd="0" destOrd="0" presId="urn:microsoft.com/office/officeart/2005/8/layout/hierarchy4"/>
    <dgm:cxn modelId="{B2D1873D-05AE-4F99-B666-6AD89C98442C}" type="presParOf" srcId="{CB2A4D37-1611-4473-B23F-7230EEA24FAB}" destId="{B21A05F6-91C6-4710-A7DF-D388CE17F6F9}" srcOrd="0" destOrd="0" presId="urn:microsoft.com/office/officeart/2005/8/layout/hierarchy4"/>
    <dgm:cxn modelId="{3352DAC3-E708-4488-B3AD-021CBF81FA71}" type="presParOf" srcId="{CB2A4D37-1611-4473-B23F-7230EEA24FAB}" destId="{2607E8E1-78EE-4D88-A416-EA55193E931A}" srcOrd="1" destOrd="0" presId="urn:microsoft.com/office/officeart/2005/8/layout/hierarchy4"/>
    <dgm:cxn modelId="{375D0A77-F74D-49F0-AE0A-38E43AC5F39E}" type="presParOf" srcId="{7578DFFE-4384-4FB4-8880-8E5AE9B35B44}" destId="{CD75E6F0-4B54-4347-ADDC-36BE189AC014}" srcOrd="11" destOrd="0" presId="urn:microsoft.com/office/officeart/2005/8/layout/hierarchy4"/>
    <dgm:cxn modelId="{D9F2E03E-5B5F-4B7A-90AE-944580E01683}" type="presParOf" srcId="{7578DFFE-4384-4FB4-8880-8E5AE9B35B44}" destId="{8F12619B-B68B-47FB-95E3-3E8C74915FA9}" srcOrd="12" destOrd="0" presId="urn:microsoft.com/office/officeart/2005/8/layout/hierarchy4"/>
    <dgm:cxn modelId="{94DB9C38-A4EE-4A33-A494-D41D7C6D75D1}" type="presParOf" srcId="{8F12619B-B68B-47FB-95E3-3E8C74915FA9}" destId="{E79D487F-2D04-4F8D-9479-C7492108FD61}" srcOrd="0" destOrd="0" presId="urn:microsoft.com/office/officeart/2005/8/layout/hierarchy4"/>
    <dgm:cxn modelId="{B10453C8-DCC3-4F0B-9296-20B4E5E86E4C}" type="presParOf" srcId="{8F12619B-B68B-47FB-95E3-3E8C74915FA9}" destId="{0C83FD28-D1B8-4099-92C9-366EE861637E}" srcOrd="1" destOrd="0" presId="urn:microsoft.com/office/officeart/2005/8/layout/hierarchy4"/>
    <dgm:cxn modelId="{544D0581-EDAA-481A-8101-53CF5B46C1CA}" type="presParOf" srcId="{8F12619B-B68B-47FB-95E3-3E8C74915FA9}" destId="{1076F97D-A83C-4B92-91A4-08BCB21A8A1D}" srcOrd="2" destOrd="0" presId="urn:microsoft.com/office/officeart/2005/8/layout/hierarchy4"/>
    <dgm:cxn modelId="{73DA240F-4212-46CD-A787-07F7CA39BB11}" type="presParOf" srcId="{1076F97D-A83C-4B92-91A4-08BCB21A8A1D}" destId="{ABB6E037-82E1-450F-BA92-79ABC2679C95}" srcOrd="0" destOrd="0" presId="urn:microsoft.com/office/officeart/2005/8/layout/hierarchy4"/>
    <dgm:cxn modelId="{6E638D71-8E19-40FA-9F42-B5786410D000}" type="presParOf" srcId="{ABB6E037-82E1-450F-BA92-79ABC2679C95}" destId="{31543643-017A-42BC-8B61-8DFE68C8FF13}" srcOrd="0" destOrd="0" presId="urn:microsoft.com/office/officeart/2005/8/layout/hierarchy4"/>
    <dgm:cxn modelId="{1062650D-EAA9-461C-9AE2-B143E39A2DD7}" type="presParOf" srcId="{ABB6E037-82E1-450F-BA92-79ABC2679C95}" destId="{F934A319-935D-404D-A37F-472B34EFD37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B60A240-C099-4CA7-AA78-9DAD322D5A70}"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s-EC"/>
        </a:p>
      </dgm:t>
    </dgm:pt>
    <dgm:pt modelId="{24AF93B2-D6AE-40C4-BD60-4F7036B3696F}">
      <dgm:prSet phldrT="[Texto]"/>
      <dgm:spPr/>
      <dgm:t>
        <a:bodyPr/>
        <a:lstStyle/>
        <a:p>
          <a:r>
            <a:rPr lang="es-ES" dirty="0"/>
            <a:t>Corrientes en la obtención del conocimiento científico </a:t>
          </a:r>
          <a:endParaRPr lang="es-EC" dirty="0"/>
        </a:p>
      </dgm:t>
    </dgm:pt>
    <dgm:pt modelId="{92FDFA57-F254-4981-A379-8645CA976595}" type="parTrans" cxnId="{B7DAFF18-CC7F-45F4-B89C-9B19DB624FD8}">
      <dgm:prSet/>
      <dgm:spPr/>
      <dgm:t>
        <a:bodyPr/>
        <a:lstStyle/>
        <a:p>
          <a:endParaRPr lang="es-EC"/>
        </a:p>
      </dgm:t>
    </dgm:pt>
    <dgm:pt modelId="{3C0227E8-383B-4373-93D1-BBB98B227083}" type="sibTrans" cxnId="{B7DAFF18-CC7F-45F4-B89C-9B19DB624FD8}">
      <dgm:prSet/>
      <dgm:spPr/>
      <dgm:t>
        <a:bodyPr/>
        <a:lstStyle/>
        <a:p>
          <a:endParaRPr lang="es-EC"/>
        </a:p>
      </dgm:t>
    </dgm:pt>
    <dgm:pt modelId="{899D7F06-CD5A-4B5D-82BF-04E50D350B34}" type="asst">
      <dgm:prSet phldrT="[Texto]"/>
      <dgm:spPr/>
      <dgm:t>
        <a:bodyPr/>
        <a:lstStyle/>
        <a:p>
          <a:r>
            <a:rPr lang="es-ES" dirty="0"/>
            <a:t>El esfuerzo para sistematizar el conocimiento se remota al paleolítico con las paredes pintadas de las cuevas </a:t>
          </a:r>
          <a:endParaRPr lang="es-EC" dirty="0"/>
        </a:p>
      </dgm:t>
    </dgm:pt>
    <dgm:pt modelId="{383349B5-2D31-44A2-9634-2F5FDFC6C4F7}" type="parTrans" cxnId="{813FAE1C-900F-4E36-82CA-53F2EF0FFA8E}">
      <dgm:prSet/>
      <dgm:spPr/>
      <dgm:t>
        <a:bodyPr/>
        <a:lstStyle/>
        <a:p>
          <a:endParaRPr lang="es-EC"/>
        </a:p>
      </dgm:t>
    </dgm:pt>
    <dgm:pt modelId="{F21FB0CD-87C3-4915-91CF-903B8E8B7C6D}" type="sibTrans" cxnId="{813FAE1C-900F-4E36-82CA-53F2EF0FFA8E}">
      <dgm:prSet/>
      <dgm:spPr/>
      <dgm:t>
        <a:bodyPr/>
        <a:lstStyle/>
        <a:p>
          <a:endParaRPr lang="es-EC"/>
        </a:p>
      </dgm:t>
    </dgm:pt>
    <dgm:pt modelId="{B8CC37BF-3EDD-44B2-8ED6-0DA0DD5B5210}">
      <dgm:prSet phldrT="[Texto]"/>
      <dgm:spPr/>
      <dgm:t>
        <a:bodyPr/>
        <a:lstStyle/>
        <a:p>
          <a:r>
            <a:rPr lang="es-ES" dirty="0"/>
            <a:t>Conocimiento empírico </a:t>
          </a:r>
          <a:endParaRPr lang="es-EC" dirty="0"/>
        </a:p>
      </dgm:t>
    </dgm:pt>
    <dgm:pt modelId="{5857206A-DD8C-453E-ADEF-A6BA4DD2E015}" type="parTrans" cxnId="{D67E05AE-E5E5-4F62-B9FD-E43C8520EA2C}">
      <dgm:prSet/>
      <dgm:spPr/>
      <dgm:t>
        <a:bodyPr/>
        <a:lstStyle/>
        <a:p>
          <a:endParaRPr lang="es-EC"/>
        </a:p>
      </dgm:t>
    </dgm:pt>
    <dgm:pt modelId="{AA85F785-13F9-40FE-92B4-79F854B9C8A9}" type="sibTrans" cxnId="{D67E05AE-E5E5-4F62-B9FD-E43C8520EA2C}">
      <dgm:prSet/>
      <dgm:spPr/>
      <dgm:t>
        <a:bodyPr/>
        <a:lstStyle/>
        <a:p>
          <a:endParaRPr lang="es-EC"/>
        </a:p>
      </dgm:t>
    </dgm:pt>
    <dgm:pt modelId="{BCFC2EAD-8CB4-4B8B-9345-294A3CE5BB80}">
      <dgm:prSet phldrT="[Texto]"/>
      <dgm:spPr/>
      <dgm:t>
        <a:bodyPr/>
        <a:lstStyle/>
        <a:p>
          <a:r>
            <a:rPr lang="es-ES" dirty="0"/>
            <a:t>Conocimiento científico </a:t>
          </a:r>
          <a:endParaRPr lang="es-EC" dirty="0"/>
        </a:p>
      </dgm:t>
    </dgm:pt>
    <dgm:pt modelId="{EF92F2FB-BCE5-4477-A256-9DC3AD4B677D}" type="parTrans" cxnId="{4F445B69-8E60-433C-B6BC-15687304817E}">
      <dgm:prSet/>
      <dgm:spPr/>
      <dgm:t>
        <a:bodyPr/>
        <a:lstStyle/>
        <a:p>
          <a:endParaRPr lang="es-EC"/>
        </a:p>
      </dgm:t>
    </dgm:pt>
    <dgm:pt modelId="{044A3FDE-5725-4A77-A4FC-881E2E46B801}" type="sibTrans" cxnId="{4F445B69-8E60-433C-B6BC-15687304817E}">
      <dgm:prSet/>
      <dgm:spPr/>
      <dgm:t>
        <a:bodyPr/>
        <a:lstStyle/>
        <a:p>
          <a:endParaRPr lang="es-EC"/>
        </a:p>
      </dgm:t>
    </dgm:pt>
    <dgm:pt modelId="{21D75B2A-30F7-4039-A76C-F5BBAC989531}" type="asst">
      <dgm:prSet phldrT="[Texto]"/>
      <dgm:spPr/>
      <dgm:t>
        <a:bodyPr/>
        <a:lstStyle/>
        <a:p>
          <a:r>
            <a:rPr lang="es-ES" dirty="0"/>
            <a:t>Escritos de las culturas mesopotámicas de observación astronómica, enfermedades, matemática, </a:t>
          </a:r>
          <a:r>
            <a:rPr lang="es-ES" dirty="0" err="1"/>
            <a:t>etc</a:t>
          </a:r>
          <a:endParaRPr lang="es-EC" dirty="0"/>
        </a:p>
      </dgm:t>
    </dgm:pt>
    <dgm:pt modelId="{6DE1B034-F19E-4DF1-B2A7-C3353E16788F}" type="parTrans" cxnId="{A538F122-0796-4A52-8344-2E0ECEA9CBFC}">
      <dgm:prSet/>
      <dgm:spPr/>
      <dgm:t>
        <a:bodyPr/>
        <a:lstStyle/>
        <a:p>
          <a:endParaRPr lang="es-EC"/>
        </a:p>
      </dgm:t>
    </dgm:pt>
    <dgm:pt modelId="{B954402D-3492-4DFB-BFD8-6B83F463D078}" type="sibTrans" cxnId="{A538F122-0796-4A52-8344-2E0ECEA9CBFC}">
      <dgm:prSet/>
      <dgm:spPr/>
      <dgm:t>
        <a:bodyPr/>
        <a:lstStyle/>
        <a:p>
          <a:endParaRPr lang="es-EC"/>
        </a:p>
      </dgm:t>
    </dgm:pt>
    <dgm:pt modelId="{C09F288C-1237-4171-916D-08C01B11F5DA}">
      <dgm:prSet phldrT="[Texto]"/>
      <dgm:spPr/>
      <dgm:t>
        <a:bodyPr/>
        <a:lstStyle/>
        <a:p>
          <a:r>
            <a:rPr lang="es-ES" dirty="0"/>
            <a:t>Conseguir las habilidades por medio de la experiencia dirigida a lo útil y técnico</a:t>
          </a:r>
          <a:endParaRPr lang="es-EC" dirty="0"/>
        </a:p>
      </dgm:t>
    </dgm:pt>
    <dgm:pt modelId="{8354EA56-781A-4BE7-B743-6604F3AADEF4}" type="parTrans" cxnId="{98F25045-F6E1-4433-BA73-76FC914DC6FD}">
      <dgm:prSet/>
      <dgm:spPr/>
      <dgm:t>
        <a:bodyPr/>
        <a:lstStyle/>
        <a:p>
          <a:endParaRPr lang="es-EC"/>
        </a:p>
      </dgm:t>
    </dgm:pt>
    <dgm:pt modelId="{6D28C4E9-403F-4078-B536-DED99F86E0C1}" type="sibTrans" cxnId="{98F25045-F6E1-4433-BA73-76FC914DC6FD}">
      <dgm:prSet/>
      <dgm:spPr/>
      <dgm:t>
        <a:bodyPr/>
        <a:lstStyle/>
        <a:p>
          <a:endParaRPr lang="es-EC"/>
        </a:p>
      </dgm:t>
    </dgm:pt>
    <dgm:pt modelId="{F574743E-67CD-43FF-B43B-3BDEBA63B203}">
      <dgm:prSet phldrT="[Texto]"/>
      <dgm:spPr/>
      <dgm:t>
        <a:bodyPr/>
        <a:lstStyle/>
        <a:p>
          <a:r>
            <a:rPr lang="es-ES" dirty="0"/>
            <a:t>Este tipo de conocimientos son imprecisos e inciertos, basados en ideas preconcebidas que tienen explicaciones metafísicas y son dogmáticos </a:t>
          </a:r>
          <a:endParaRPr lang="es-EC" dirty="0"/>
        </a:p>
      </dgm:t>
    </dgm:pt>
    <dgm:pt modelId="{3BC1533D-EB15-4C36-9B3D-0BA809FAFF07}" type="parTrans" cxnId="{1F57DE5D-869A-4E34-8414-2ADCA9A36FD4}">
      <dgm:prSet/>
      <dgm:spPr/>
      <dgm:t>
        <a:bodyPr/>
        <a:lstStyle/>
        <a:p>
          <a:endParaRPr lang="es-EC"/>
        </a:p>
      </dgm:t>
    </dgm:pt>
    <dgm:pt modelId="{9B8A373E-C0CB-4745-973A-3E677D89D48B}" type="sibTrans" cxnId="{1F57DE5D-869A-4E34-8414-2ADCA9A36FD4}">
      <dgm:prSet/>
      <dgm:spPr/>
      <dgm:t>
        <a:bodyPr/>
        <a:lstStyle/>
        <a:p>
          <a:endParaRPr lang="es-EC"/>
        </a:p>
      </dgm:t>
    </dgm:pt>
    <dgm:pt modelId="{47E7E007-90BB-45B8-834C-6516721EC384}">
      <dgm:prSet phldrT="[Texto]"/>
      <dgm:spPr/>
      <dgm:t>
        <a:bodyPr/>
        <a:lstStyle/>
        <a:p>
          <a:r>
            <a:rPr lang="es-ES" dirty="0"/>
            <a:t>Se refiere al conocimiento extraído de la realidad con métodos y herramientas precisas</a:t>
          </a:r>
          <a:endParaRPr lang="es-EC" dirty="0"/>
        </a:p>
      </dgm:t>
    </dgm:pt>
    <dgm:pt modelId="{91921EE7-572B-46D2-8F74-623276062783}" type="parTrans" cxnId="{18454702-D912-42FD-8602-38575AE045A4}">
      <dgm:prSet/>
      <dgm:spPr/>
      <dgm:t>
        <a:bodyPr/>
        <a:lstStyle/>
        <a:p>
          <a:endParaRPr lang="es-EC"/>
        </a:p>
      </dgm:t>
    </dgm:pt>
    <dgm:pt modelId="{8B9B6D71-7AA6-4B90-A7E8-72285737EAAE}" type="sibTrans" cxnId="{18454702-D912-42FD-8602-38575AE045A4}">
      <dgm:prSet/>
      <dgm:spPr/>
      <dgm:t>
        <a:bodyPr/>
        <a:lstStyle/>
        <a:p>
          <a:endParaRPr lang="es-EC"/>
        </a:p>
      </dgm:t>
    </dgm:pt>
    <dgm:pt modelId="{6FE49902-23CC-413B-9388-EC5261C93C01}">
      <dgm:prSet phldrT="[Texto]"/>
      <dgm:spPr/>
      <dgm:t>
        <a:bodyPr/>
        <a:lstStyle/>
        <a:p>
          <a:r>
            <a:rPr lang="es-ES" dirty="0"/>
            <a:t>Incluyendo conceptos, teorías y leyes </a:t>
          </a:r>
          <a:endParaRPr lang="es-EC" dirty="0"/>
        </a:p>
      </dgm:t>
    </dgm:pt>
    <dgm:pt modelId="{730E2DCE-3394-4C55-B521-F710B104CB4C}" type="parTrans" cxnId="{ADFC335D-C635-4038-9BB6-60DE72C85194}">
      <dgm:prSet/>
      <dgm:spPr/>
      <dgm:t>
        <a:bodyPr/>
        <a:lstStyle/>
        <a:p>
          <a:endParaRPr lang="es-EC"/>
        </a:p>
      </dgm:t>
    </dgm:pt>
    <dgm:pt modelId="{A636D243-A9D7-4B67-AB55-11748BD59A8A}" type="sibTrans" cxnId="{ADFC335D-C635-4038-9BB6-60DE72C85194}">
      <dgm:prSet/>
      <dgm:spPr/>
      <dgm:t>
        <a:bodyPr/>
        <a:lstStyle/>
        <a:p>
          <a:endParaRPr lang="es-EC"/>
        </a:p>
      </dgm:t>
    </dgm:pt>
    <dgm:pt modelId="{C573E3A7-66CA-4913-8C6C-3A86430DC013}">
      <dgm:prSet phldrT="[Texto]"/>
      <dgm:spPr/>
      <dgm:t>
        <a:bodyPr/>
        <a:lstStyle/>
        <a:p>
          <a:r>
            <a:rPr lang="es-ES" dirty="0"/>
            <a:t>Resiste la confrontación con la realidad y utiliza fuentes de primera mano</a:t>
          </a:r>
          <a:endParaRPr lang="es-EC" dirty="0"/>
        </a:p>
      </dgm:t>
    </dgm:pt>
    <dgm:pt modelId="{A5D01F45-A4B0-4BFF-A850-0EBE8A94301E}" type="parTrans" cxnId="{FDEB76B3-F6EA-48E3-A100-7E75CEC193DE}">
      <dgm:prSet/>
      <dgm:spPr/>
      <dgm:t>
        <a:bodyPr/>
        <a:lstStyle/>
        <a:p>
          <a:endParaRPr lang="es-EC"/>
        </a:p>
      </dgm:t>
    </dgm:pt>
    <dgm:pt modelId="{FF791C71-5BE9-4E42-A3AF-D463998FE2AD}" type="sibTrans" cxnId="{FDEB76B3-F6EA-48E3-A100-7E75CEC193DE}">
      <dgm:prSet/>
      <dgm:spPr/>
      <dgm:t>
        <a:bodyPr/>
        <a:lstStyle/>
        <a:p>
          <a:endParaRPr lang="es-EC"/>
        </a:p>
      </dgm:t>
    </dgm:pt>
    <dgm:pt modelId="{D7D8589D-75E2-494A-8E96-528DDA9E3849}" type="pres">
      <dgm:prSet presAssocID="{CB60A240-C099-4CA7-AA78-9DAD322D5A70}" presName="hierChild1" presStyleCnt="0">
        <dgm:presLayoutVars>
          <dgm:orgChart val="1"/>
          <dgm:chPref val="1"/>
          <dgm:dir/>
          <dgm:animOne val="branch"/>
          <dgm:animLvl val="lvl"/>
          <dgm:resizeHandles/>
        </dgm:presLayoutVars>
      </dgm:prSet>
      <dgm:spPr/>
    </dgm:pt>
    <dgm:pt modelId="{A0082ACF-C05A-4ED0-B8BF-B868B5F29FAE}" type="pres">
      <dgm:prSet presAssocID="{24AF93B2-D6AE-40C4-BD60-4F7036B3696F}" presName="hierRoot1" presStyleCnt="0">
        <dgm:presLayoutVars>
          <dgm:hierBranch val="init"/>
        </dgm:presLayoutVars>
      </dgm:prSet>
      <dgm:spPr/>
    </dgm:pt>
    <dgm:pt modelId="{9C3705B8-7085-4A89-AEFC-FBCB5AF2D04E}" type="pres">
      <dgm:prSet presAssocID="{24AF93B2-D6AE-40C4-BD60-4F7036B3696F}" presName="rootComposite1" presStyleCnt="0"/>
      <dgm:spPr/>
    </dgm:pt>
    <dgm:pt modelId="{F738087F-0952-4794-91F7-D8025D4B21B4}" type="pres">
      <dgm:prSet presAssocID="{24AF93B2-D6AE-40C4-BD60-4F7036B3696F}" presName="rootText1" presStyleLbl="node0" presStyleIdx="0" presStyleCnt="1">
        <dgm:presLayoutVars>
          <dgm:chPref val="3"/>
        </dgm:presLayoutVars>
      </dgm:prSet>
      <dgm:spPr/>
    </dgm:pt>
    <dgm:pt modelId="{13348AB6-2E52-4BF6-A3A1-CAB1D2B70DC2}" type="pres">
      <dgm:prSet presAssocID="{24AF93B2-D6AE-40C4-BD60-4F7036B3696F}" presName="rootConnector1" presStyleLbl="node1" presStyleIdx="0" presStyleCnt="0"/>
      <dgm:spPr/>
    </dgm:pt>
    <dgm:pt modelId="{AF97D3FE-D270-4CA5-B074-6114689B4158}" type="pres">
      <dgm:prSet presAssocID="{24AF93B2-D6AE-40C4-BD60-4F7036B3696F}" presName="hierChild2" presStyleCnt="0"/>
      <dgm:spPr/>
    </dgm:pt>
    <dgm:pt modelId="{6A81EF21-2262-4CDF-BC19-3C6C54F882C3}" type="pres">
      <dgm:prSet presAssocID="{5857206A-DD8C-453E-ADEF-A6BA4DD2E015}" presName="Name64" presStyleLbl="parChTrans1D2" presStyleIdx="0" presStyleCnt="4"/>
      <dgm:spPr/>
    </dgm:pt>
    <dgm:pt modelId="{40B52AA7-4ECC-44F6-BBF9-C5EB8FEF5FAB}" type="pres">
      <dgm:prSet presAssocID="{B8CC37BF-3EDD-44B2-8ED6-0DA0DD5B5210}" presName="hierRoot2" presStyleCnt="0">
        <dgm:presLayoutVars>
          <dgm:hierBranch val="init"/>
        </dgm:presLayoutVars>
      </dgm:prSet>
      <dgm:spPr/>
    </dgm:pt>
    <dgm:pt modelId="{9A3D2F58-CBBD-4FA7-9DE4-4CABF3549BFB}" type="pres">
      <dgm:prSet presAssocID="{B8CC37BF-3EDD-44B2-8ED6-0DA0DD5B5210}" presName="rootComposite" presStyleCnt="0"/>
      <dgm:spPr/>
    </dgm:pt>
    <dgm:pt modelId="{93DAADBC-F039-4A04-B1B3-8D2B1571A370}" type="pres">
      <dgm:prSet presAssocID="{B8CC37BF-3EDD-44B2-8ED6-0DA0DD5B5210}" presName="rootText" presStyleLbl="node2" presStyleIdx="0" presStyleCnt="2">
        <dgm:presLayoutVars>
          <dgm:chPref val="3"/>
        </dgm:presLayoutVars>
      </dgm:prSet>
      <dgm:spPr/>
    </dgm:pt>
    <dgm:pt modelId="{674CAB76-9BCB-42F8-BC61-F58A58C8FA4E}" type="pres">
      <dgm:prSet presAssocID="{B8CC37BF-3EDD-44B2-8ED6-0DA0DD5B5210}" presName="rootConnector" presStyleLbl="node2" presStyleIdx="0" presStyleCnt="2"/>
      <dgm:spPr/>
    </dgm:pt>
    <dgm:pt modelId="{233D36D4-9C93-4B76-8F33-5C13184D1FFC}" type="pres">
      <dgm:prSet presAssocID="{B8CC37BF-3EDD-44B2-8ED6-0DA0DD5B5210}" presName="hierChild4" presStyleCnt="0"/>
      <dgm:spPr/>
    </dgm:pt>
    <dgm:pt modelId="{95F2E015-DA62-45B7-B7C2-E0EB85C5F557}" type="pres">
      <dgm:prSet presAssocID="{8354EA56-781A-4BE7-B743-6604F3AADEF4}" presName="Name64" presStyleLbl="parChTrans1D3" presStyleIdx="0" presStyleCnt="5"/>
      <dgm:spPr/>
    </dgm:pt>
    <dgm:pt modelId="{A04F9E38-298F-4A1A-80AC-D0F0BDB71370}" type="pres">
      <dgm:prSet presAssocID="{C09F288C-1237-4171-916D-08C01B11F5DA}" presName="hierRoot2" presStyleCnt="0">
        <dgm:presLayoutVars>
          <dgm:hierBranch val="init"/>
        </dgm:presLayoutVars>
      </dgm:prSet>
      <dgm:spPr/>
    </dgm:pt>
    <dgm:pt modelId="{3C956DF7-DBB7-405C-8C10-5767C1845228}" type="pres">
      <dgm:prSet presAssocID="{C09F288C-1237-4171-916D-08C01B11F5DA}" presName="rootComposite" presStyleCnt="0"/>
      <dgm:spPr/>
    </dgm:pt>
    <dgm:pt modelId="{CF70D9D2-B97F-4840-84C9-1EF0FDD2FBFC}" type="pres">
      <dgm:prSet presAssocID="{C09F288C-1237-4171-916D-08C01B11F5DA}" presName="rootText" presStyleLbl="node3" presStyleIdx="0" presStyleCnt="5">
        <dgm:presLayoutVars>
          <dgm:chPref val="3"/>
        </dgm:presLayoutVars>
      </dgm:prSet>
      <dgm:spPr/>
    </dgm:pt>
    <dgm:pt modelId="{823F9F2D-AD3F-47BD-9AD0-CFF9532AE4D5}" type="pres">
      <dgm:prSet presAssocID="{C09F288C-1237-4171-916D-08C01B11F5DA}" presName="rootConnector" presStyleLbl="node3" presStyleIdx="0" presStyleCnt="5"/>
      <dgm:spPr/>
    </dgm:pt>
    <dgm:pt modelId="{2042CFE8-FF39-41D4-8EA6-F082A2D3D823}" type="pres">
      <dgm:prSet presAssocID="{C09F288C-1237-4171-916D-08C01B11F5DA}" presName="hierChild4" presStyleCnt="0"/>
      <dgm:spPr/>
    </dgm:pt>
    <dgm:pt modelId="{E19ABB0B-707F-4566-8138-22B0F3096D90}" type="pres">
      <dgm:prSet presAssocID="{C09F288C-1237-4171-916D-08C01B11F5DA}" presName="hierChild5" presStyleCnt="0"/>
      <dgm:spPr/>
    </dgm:pt>
    <dgm:pt modelId="{BBBB041E-8E9C-4069-A5B5-A9149E21F542}" type="pres">
      <dgm:prSet presAssocID="{3BC1533D-EB15-4C36-9B3D-0BA809FAFF07}" presName="Name64" presStyleLbl="parChTrans1D3" presStyleIdx="1" presStyleCnt="5"/>
      <dgm:spPr/>
    </dgm:pt>
    <dgm:pt modelId="{D690BAEE-0D58-47C4-9C29-31B2CCC7136A}" type="pres">
      <dgm:prSet presAssocID="{F574743E-67CD-43FF-B43B-3BDEBA63B203}" presName="hierRoot2" presStyleCnt="0">
        <dgm:presLayoutVars>
          <dgm:hierBranch val="init"/>
        </dgm:presLayoutVars>
      </dgm:prSet>
      <dgm:spPr/>
    </dgm:pt>
    <dgm:pt modelId="{68EFF710-3D9D-4A14-9F0D-999CA5319D2B}" type="pres">
      <dgm:prSet presAssocID="{F574743E-67CD-43FF-B43B-3BDEBA63B203}" presName="rootComposite" presStyleCnt="0"/>
      <dgm:spPr/>
    </dgm:pt>
    <dgm:pt modelId="{DD4D6C1C-712B-4406-BEB5-91617535E646}" type="pres">
      <dgm:prSet presAssocID="{F574743E-67CD-43FF-B43B-3BDEBA63B203}" presName="rootText" presStyleLbl="node3" presStyleIdx="1" presStyleCnt="5">
        <dgm:presLayoutVars>
          <dgm:chPref val="3"/>
        </dgm:presLayoutVars>
      </dgm:prSet>
      <dgm:spPr/>
    </dgm:pt>
    <dgm:pt modelId="{BD00C11C-E2AD-4D97-9BB2-89E82A588233}" type="pres">
      <dgm:prSet presAssocID="{F574743E-67CD-43FF-B43B-3BDEBA63B203}" presName="rootConnector" presStyleLbl="node3" presStyleIdx="1" presStyleCnt="5"/>
      <dgm:spPr/>
    </dgm:pt>
    <dgm:pt modelId="{F8F380D1-F8DC-4DEE-8E08-DDC17FCD3BDD}" type="pres">
      <dgm:prSet presAssocID="{F574743E-67CD-43FF-B43B-3BDEBA63B203}" presName="hierChild4" presStyleCnt="0"/>
      <dgm:spPr/>
    </dgm:pt>
    <dgm:pt modelId="{06B5762A-A8AE-4257-A20C-83E257BED617}" type="pres">
      <dgm:prSet presAssocID="{F574743E-67CD-43FF-B43B-3BDEBA63B203}" presName="hierChild5" presStyleCnt="0"/>
      <dgm:spPr/>
    </dgm:pt>
    <dgm:pt modelId="{9F4A77C8-C285-4BA8-B6ED-2A9DB773313C}" type="pres">
      <dgm:prSet presAssocID="{B8CC37BF-3EDD-44B2-8ED6-0DA0DD5B5210}" presName="hierChild5" presStyleCnt="0"/>
      <dgm:spPr/>
    </dgm:pt>
    <dgm:pt modelId="{122600FB-DC15-4067-846B-33827A113267}" type="pres">
      <dgm:prSet presAssocID="{EF92F2FB-BCE5-4477-A256-9DC3AD4B677D}" presName="Name64" presStyleLbl="parChTrans1D2" presStyleIdx="1" presStyleCnt="4"/>
      <dgm:spPr/>
    </dgm:pt>
    <dgm:pt modelId="{138B718A-A208-4DE1-BD82-F0CE1B915F29}" type="pres">
      <dgm:prSet presAssocID="{BCFC2EAD-8CB4-4B8B-9345-294A3CE5BB80}" presName="hierRoot2" presStyleCnt="0">
        <dgm:presLayoutVars>
          <dgm:hierBranch val="init"/>
        </dgm:presLayoutVars>
      </dgm:prSet>
      <dgm:spPr/>
    </dgm:pt>
    <dgm:pt modelId="{DAC51692-3DA5-4879-98EB-A9D00EA80E6E}" type="pres">
      <dgm:prSet presAssocID="{BCFC2EAD-8CB4-4B8B-9345-294A3CE5BB80}" presName="rootComposite" presStyleCnt="0"/>
      <dgm:spPr/>
    </dgm:pt>
    <dgm:pt modelId="{5E99947B-538A-41DE-AD23-FFD6429B8A00}" type="pres">
      <dgm:prSet presAssocID="{BCFC2EAD-8CB4-4B8B-9345-294A3CE5BB80}" presName="rootText" presStyleLbl="node2" presStyleIdx="1" presStyleCnt="2">
        <dgm:presLayoutVars>
          <dgm:chPref val="3"/>
        </dgm:presLayoutVars>
      </dgm:prSet>
      <dgm:spPr/>
    </dgm:pt>
    <dgm:pt modelId="{A23F46B1-06D6-4ECA-9148-0DE2063DBEC7}" type="pres">
      <dgm:prSet presAssocID="{BCFC2EAD-8CB4-4B8B-9345-294A3CE5BB80}" presName="rootConnector" presStyleLbl="node2" presStyleIdx="1" presStyleCnt="2"/>
      <dgm:spPr/>
    </dgm:pt>
    <dgm:pt modelId="{4420A219-BD45-455A-976B-FCD2E43D58CD}" type="pres">
      <dgm:prSet presAssocID="{BCFC2EAD-8CB4-4B8B-9345-294A3CE5BB80}" presName="hierChild4" presStyleCnt="0"/>
      <dgm:spPr/>
    </dgm:pt>
    <dgm:pt modelId="{38970AB8-9925-480F-B18B-298120A711E8}" type="pres">
      <dgm:prSet presAssocID="{91921EE7-572B-46D2-8F74-623276062783}" presName="Name64" presStyleLbl="parChTrans1D3" presStyleIdx="2" presStyleCnt="5"/>
      <dgm:spPr/>
    </dgm:pt>
    <dgm:pt modelId="{EE9A4992-DA22-4C6A-8A14-DC066F763743}" type="pres">
      <dgm:prSet presAssocID="{47E7E007-90BB-45B8-834C-6516721EC384}" presName="hierRoot2" presStyleCnt="0">
        <dgm:presLayoutVars>
          <dgm:hierBranch val="init"/>
        </dgm:presLayoutVars>
      </dgm:prSet>
      <dgm:spPr/>
    </dgm:pt>
    <dgm:pt modelId="{4152F1C5-D4CF-4927-B39E-1EB0062A67FB}" type="pres">
      <dgm:prSet presAssocID="{47E7E007-90BB-45B8-834C-6516721EC384}" presName="rootComposite" presStyleCnt="0"/>
      <dgm:spPr/>
    </dgm:pt>
    <dgm:pt modelId="{8C3A896C-EBCB-41A6-81F5-373B4EB205D1}" type="pres">
      <dgm:prSet presAssocID="{47E7E007-90BB-45B8-834C-6516721EC384}" presName="rootText" presStyleLbl="node3" presStyleIdx="2" presStyleCnt="5">
        <dgm:presLayoutVars>
          <dgm:chPref val="3"/>
        </dgm:presLayoutVars>
      </dgm:prSet>
      <dgm:spPr/>
    </dgm:pt>
    <dgm:pt modelId="{0A44B3F6-EF21-4A7E-966F-B4773D8FEBC4}" type="pres">
      <dgm:prSet presAssocID="{47E7E007-90BB-45B8-834C-6516721EC384}" presName="rootConnector" presStyleLbl="node3" presStyleIdx="2" presStyleCnt="5"/>
      <dgm:spPr/>
    </dgm:pt>
    <dgm:pt modelId="{47C75D1B-34FC-4085-B8CF-5B97DB800213}" type="pres">
      <dgm:prSet presAssocID="{47E7E007-90BB-45B8-834C-6516721EC384}" presName="hierChild4" presStyleCnt="0"/>
      <dgm:spPr/>
    </dgm:pt>
    <dgm:pt modelId="{9AC5DA4D-696A-4887-BD70-36189441D2F5}" type="pres">
      <dgm:prSet presAssocID="{47E7E007-90BB-45B8-834C-6516721EC384}" presName="hierChild5" presStyleCnt="0"/>
      <dgm:spPr/>
    </dgm:pt>
    <dgm:pt modelId="{EF904527-8261-4DB1-AFA5-888BAB30F5B5}" type="pres">
      <dgm:prSet presAssocID="{730E2DCE-3394-4C55-B521-F710B104CB4C}" presName="Name64" presStyleLbl="parChTrans1D3" presStyleIdx="3" presStyleCnt="5"/>
      <dgm:spPr/>
    </dgm:pt>
    <dgm:pt modelId="{797C492D-148B-4F7B-B7F0-99136F2096B4}" type="pres">
      <dgm:prSet presAssocID="{6FE49902-23CC-413B-9388-EC5261C93C01}" presName="hierRoot2" presStyleCnt="0">
        <dgm:presLayoutVars>
          <dgm:hierBranch val="init"/>
        </dgm:presLayoutVars>
      </dgm:prSet>
      <dgm:spPr/>
    </dgm:pt>
    <dgm:pt modelId="{3F670FBE-24D0-4B1D-B6FC-4D1989E46EAB}" type="pres">
      <dgm:prSet presAssocID="{6FE49902-23CC-413B-9388-EC5261C93C01}" presName="rootComposite" presStyleCnt="0"/>
      <dgm:spPr/>
    </dgm:pt>
    <dgm:pt modelId="{3270AFDA-8A86-4E63-8319-3066DA67FBEB}" type="pres">
      <dgm:prSet presAssocID="{6FE49902-23CC-413B-9388-EC5261C93C01}" presName="rootText" presStyleLbl="node3" presStyleIdx="3" presStyleCnt="5">
        <dgm:presLayoutVars>
          <dgm:chPref val="3"/>
        </dgm:presLayoutVars>
      </dgm:prSet>
      <dgm:spPr/>
    </dgm:pt>
    <dgm:pt modelId="{90C9452E-F1FC-4958-B66F-E804B134DDEC}" type="pres">
      <dgm:prSet presAssocID="{6FE49902-23CC-413B-9388-EC5261C93C01}" presName="rootConnector" presStyleLbl="node3" presStyleIdx="3" presStyleCnt="5"/>
      <dgm:spPr/>
    </dgm:pt>
    <dgm:pt modelId="{EB0171E7-8DE2-4D5B-87A9-7FBA03A2FE01}" type="pres">
      <dgm:prSet presAssocID="{6FE49902-23CC-413B-9388-EC5261C93C01}" presName="hierChild4" presStyleCnt="0"/>
      <dgm:spPr/>
    </dgm:pt>
    <dgm:pt modelId="{48EC1964-7919-478B-B62B-B9622DABE227}" type="pres">
      <dgm:prSet presAssocID="{6FE49902-23CC-413B-9388-EC5261C93C01}" presName="hierChild5" presStyleCnt="0"/>
      <dgm:spPr/>
    </dgm:pt>
    <dgm:pt modelId="{405B77DD-D1ED-4271-85C4-70A3A352CED5}" type="pres">
      <dgm:prSet presAssocID="{A5D01F45-A4B0-4BFF-A850-0EBE8A94301E}" presName="Name64" presStyleLbl="parChTrans1D3" presStyleIdx="4" presStyleCnt="5"/>
      <dgm:spPr/>
    </dgm:pt>
    <dgm:pt modelId="{98158D90-E4B1-4AE8-BE2A-040215B5EAA2}" type="pres">
      <dgm:prSet presAssocID="{C573E3A7-66CA-4913-8C6C-3A86430DC013}" presName="hierRoot2" presStyleCnt="0">
        <dgm:presLayoutVars>
          <dgm:hierBranch val="init"/>
        </dgm:presLayoutVars>
      </dgm:prSet>
      <dgm:spPr/>
    </dgm:pt>
    <dgm:pt modelId="{6C15B90A-9D10-4B81-8423-E14A18F018B2}" type="pres">
      <dgm:prSet presAssocID="{C573E3A7-66CA-4913-8C6C-3A86430DC013}" presName="rootComposite" presStyleCnt="0"/>
      <dgm:spPr/>
    </dgm:pt>
    <dgm:pt modelId="{6004C8D8-6AAA-40D2-80A2-C6CB2E15F304}" type="pres">
      <dgm:prSet presAssocID="{C573E3A7-66CA-4913-8C6C-3A86430DC013}" presName="rootText" presStyleLbl="node3" presStyleIdx="4" presStyleCnt="5">
        <dgm:presLayoutVars>
          <dgm:chPref val="3"/>
        </dgm:presLayoutVars>
      </dgm:prSet>
      <dgm:spPr/>
    </dgm:pt>
    <dgm:pt modelId="{4171931E-5DD2-493F-B378-7BBF2CD7A196}" type="pres">
      <dgm:prSet presAssocID="{C573E3A7-66CA-4913-8C6C-3A86430DC013}" presName="rootConnector" presStyleLbl="node3" presStyleIdx="4" presStyleCnt="5"/>
      <dgm:spPr/>
    </dgm:pt>
    <dgm:pt modelId="{EECE8851-E9E4-4E22-B0E8-D806FC2F703B}" type="pres">
      <dgm:prSet presAssocID="{C573E3A7-66CA-4913-8C6C-3A86430DC013}" presName="hierChild4" presStyleCnt="0"/>
      <dgm:spPr/>
    </dgm:pt>
    <dgm:pt modelId="{AA0CD88B-CF9C-462B-B8F8-56817A092EC2}" type="pres">
      <dgm:prSet presAssocID="{C573E3A7-66CA-4913-8C6C-3A86430DC013}" presName="hierChild5" presStyleCnt="0"/>
      <dgm:spPr/>
    </dgm:pt>
    <dgm:pt modelId="{EC17367A-0DF4-4C48-90DF-070C5A4DC227}" type="pres">
      <dgm:prSet presAssocID="{BCFC2EAD-8CB4-4B8B-9345-294A3CE5BB80}" presName="hierChild5" presStyleCnt="0"/>
      <dgm:spPr/>
    </dgm:pt>
    <dgm:pt modelId="{2A4F2895-7A42-4D0E-906A-D66EE80FBB60}" type="pres">
      <dgm:prSet presAssocID="{24AF93B2-D6AE-40C4-BD60-4F7036B3696F}" presName="hierChild3" presStyleCnt="0"/>
      <dgm:spPr/>
    </dgm:pt>
    <dgm:pt modelId="{CA7D31E6-69B0-4ABB-A03D-B36692A6F074}" type="pres">
      <dgm:prSet presAssocID="{383349B5-2D31-44A2-9634-2F5FDFC6C4F7}" presName="Name115" presStyleLbl="parChTrans1D2" presStyleIdx="2" presStyleCnt="4"/>
      <dgm:spPr/>
    </dgm:pt>
    <dgm:pt modelId="{FD209B35-366F-480E-B335-F508A3DE43C9}" type="pres">
      <dgm:prSet presAssocID="{899D7F06-CD5A-4B5D-82BF-04E50D350B34}" presName="hierRoot3" presStyleCnt="0">
        <dgm:presLayoutVars>
          <dgm:hierBranch val="init"/>
        </dgm:presLayoutVars>
      </dgm:prSet>
      <dgm:spPr/>
    </dgm:pt>
    <dgm:pt modelId="{646BFA7A-3B25-4CBF-B877-19DE8AF3AB7D}" type="pres">
      <dgm:prSet presAssocID="{899D7F06-CD5A-4B5D-82BF-04E50D350B34}" presName="rootComposite3" presStyleCnt="0"/>
      <dgm:spPr/>
    </dgm:pt>
    <dgm:pt modelId="{266ED5F4-9475-40A3-9638-A926812F48D6}" type="pres">
      <dgm:prSet presAssocID="{899D7F06-CD5A-4B5D-82BF-04E50D350B34}" presName="rootText3" presStyleLbl="asst1" presStyleIdx="0" presStyleCnt="2">
        <dgm:presLayoutVars>
          <dgm:chPref val="3"/>
        </dgm:presLayoutVars>
      </dgm:prSet>
      <dgm:spPr/>
    </dgm:pt>
    <dgm:pt modelId="{8563E16A-1779-490D-A2BF-08AE3EFA41EE}" type="pres">
      <dgm:prSet presAssocID="{899D7F06-CD5A-4B5D-82BF-04E50D350B34}" presName="rootConnector3" presStyleLbl="asst1" presStyleIdx="0" presStyleCnt="2"/>
      <dgm:spPr/>
    </dgm:pt>
    <dgm:pt modelId="{18D56C06-C518-40CE-82C6-C4FB7D3CCD7A}" type="pres">
      <dgm:prSet presAssocID="{899D7F06-CD5A-4B5D-82BF-04E50D350B34}" presName="hierChild6" presStyleCnt="0"/>
      <dgm:spPr/>
    </dgm:pt>
    <dgm:pt modelId="{2BFD63D3-55FF-49B8-B89A-E4E96655B832}" type="pres">
      <dgm:prSet presAssocID="{899D7F06-CD5A-4B5D-82BF-04E50D350B34}" presName="hierChild7" presStyleCnt="0"/>
      <dgm:spPr/>
    </dgm:pt>
    <dgm:pt modelId="{97CE7249-B04B-420C-A094-B33A1DF86DDD}" type="pres">
      <dgm:prSet presAssocID="{6DE1B034-F19E-4DF1-B2A7-C3353E16788F}" presName="Name115" presStyleLbl="parChTrans1D2" presStyleIdx="3" presStyleCnt="4"/>
      <dgm:spPr/>
    </dgm:pt>
    <dgm:pt modelId="{5B4E37E5-E970-4246-8B47-8E5175BC153E}" type="pres">
      <dgm:prSet presAssocID="{21D75B2A-30F7-4039-A76C-F5BBAC989531}" presName="hierRoot3" presStyleCnt="0">
        <dgm:presLayoutVars>
          <dgm:hierBranch val="init"/>
        </dgm:presLayoutVars>
      </dgm:prSet>
      <dgm:spPr/>
    </dgm:pt>
    <dgm:pt modelId="{3C8D2C7C-1DAD-4E65-9BF6-0177719A8943}" type="pres">
      <dgm:prSet presAssocID="{21D75B2A-30F7-4039-A76C-F5BBAC989531}" presName="rootComposite3" presStyleCnt="0"/>
      <dgm:spPr/>
    </dgm:pt>
    <dgm:pt modelId="{0644AFD7-4890-4844-B199-A39C14AF3000}" type="pres">
      <dgm:prSet presAssocID="{21D75B2A-30F7-4039-A76C-F5BBAC989531}" presName="rootText3" presStyleLbl="asst1" presStyleIdx="1" presStyleCnt="2">
        <dgm:presLayoutVars>
          <dgm:chPref val="3"/>
        </dgm:presLayoutVars>
      </dgm:prSet>
      <dgm:spPr/>
    </dgm:pt>
    <dgm:pt modelId="{7BB1E908-B451-41BA-8829-3D1A20314DE8}" type="pres">
      <dgm:prSet presAssocID="{21D75B2A-30F7-4039-A76C-F5BBAC989531}" presName="rootConnector3" presStyleLbl="asst1" presStyleIdx="1" presStyleCnt="2"/>
      <dgm:spPr/>
    </dgm:pt>
    <dgm:pt modelId="{7D262E19-CEB8-4969-9255-296477B40C79}" type="pres">
      <dgm:prSet presAssocID="{21D75B2A-30F7-4039-A76C-F5BBAC989531}" presName="hierChild6" presStyleCnt="0"/>
      <dgm:spPr/>
    </dgm:pt>
    <dgm:pt modelId="{628987FA-CD31-4DCA-B27A-7776E94A56B4}" type="pres">
      <dgm:prSet presAssocID="{21D75B2A-30F7-4039-A76C-F5BBAC989531}" presName="hierChild7" presStyleCnt="0"/>
      <dgm:spPr/>
    </dgm:pt>
  </dgm:ptLst>
  <dgm:cxnLst>
    <dgm:cxn modelId="{18454702-D912-42FD-8602-38575AE045A4}" srcId="{BCFC2EAD-8CB4-4B8B-9345-294A3CE5BB80}" destId="{47E7E007-90BB-45B8-834C-6516721EC384}" srcOrd="0" destOrd="0" parTransId="{91921EE7-572B-46D2-8F74-623276062783}" sibTransId="{8B9B6D71-7AA6-4B90-A7E8-72285737EAAE}"/>
    <dgm:cxn modelId="{BDD30817-EAC3-4CF0-BBF7-3E2349E5161D}" type="presOf" srcId="{CB60A240-C099-4CA7-AA78-9DAD322D5A70}" destId="{D7D8589D-75E2-494A-8E96-528DDA9E3849}" srcOrd="0" destOrd="0" presId="urn:microsoft.com/office/officeart/2009/3/layout/HorizontalOrganizationChart"/>
    <dgm:cxn modelId="{B7DAFF18-CC7F-45F4-B89C-9B19DB624FD8}" srcId="{CB60A240-C099-4CA7-AA78-9DAD322D5A70}" destId="{24AF93B2-D6AE-40C4-BD60-4F7036B3696F}" srcOrd="0" destOrd="0" parTransId="{92FDFA57-F254-4981-A379-8645CA976595}" sibTransId="{3C0227E8-383B-4373-93D1-BBB98B227083}"/>
    <dgm:cxn modelId="{24DB961C-2AF9-46BF-8F66-E429A4688606}" type="presOf" srcId="{383349B5-2D31-44A2-9634-2F5FDFC6C4F7}" destId="{CA7D31E6-69B0-4ABB-A03D-B36692A6F074}" srcOrd="0" destOrd="0" presId="urn:microsoft.com/office/officeart/2009/3/layout/HorizontalOrganizationChart"/>
    <dgm:cxn modelId="{813FAE1C-900F-4E36-82CA-53F2EF0FFA8E}" srcId="{24AF93B2-D6AE-40C4-BD60-4F7036B3696F}" destId="{899D7F06-CD5A-4B5D-82BF-04E50D350B34}" srcOrd="0" destOrd="0" parTransId="{383349B5-2D31-44A2-9634-2F5FDFC6C4F7}" sibTransId="{F21FB0CD-87C3-4915-91CF-903B8E8B7C6D}"/>
    <dgm:cxn modelId="{A538F122-0796-4A52-8344-2E0ECEA9CBFC}" srcId="{24AF93B2-D6AE-40C4-BD60-4F7036B3696F}" destId="{21D75B2A-30F7-4039-A76C-F5BBAC989531}" srcOrd="1" destOrd="0" parTransId="{6DE1B034-F19E-4DF1-B2A7-C3353E16788F}" sibTransId="{B954402D-3492-4DFB-BFD8-6B83F463D078}"/>
    <dgm:cxn modelId="{4C053A28-1FB6-4AE6-8A73-1227BE2DEE72}" type="presOf" srcId="{21D75B2A-30F7-4039-A76C-F5BBAC989531}" destId="{0644AFD7-4890-4844-B199-A39C14AF3000}" srcOrd="0" destOrd="0" presId="urn:microsoft.com/office/officeart/2009/3/layout/HorizontalOrganizationChart"/>
    <dgm:cxn modelId="{33C5312F-C349-4324-94F0-1610EE35CD97}" type="presOf" srcId="{6DE1B034-F19E-4DF1-B2A7-C3353E16788F}" destId="{97CE7249-B04B-420C-A094-B33A1DF86DDD}" srcOrd="0" destOrd="0" presId="urn:microsoft.com/office/officeart/2009/3/layout/HorizontalOrganizationChart"/>
    <dgm:cxn modelId="{56C16D3C-88D5-4DF5-B218-E20276413E90}" type="presOf" srcId="{899D7F06-CD5A-4B5D-82BF-04E50D350B34}" destId="{266ED5F4-9475-40A3-9638-A926812F48D6}" srcOrd="0" destOrd="0" presId="urn:microsoft.com/office/officeart/2009/3/layout/HorizontalOrganizationChart"/>
    <dgm:cxn modelId="{8B6D673E-B19F-4730-844E-34B2B3A28A44}" type="presOf" srcId="{6FE49902-23CC-413B-9388-EC5261C93C01}" destId="{90C9452E-F1FC-4958-B66F-E804B134DDEC}" srcOrd="1" destOrd="0" presId="urn:microsoft.com/office/officeart/2009/3/layout/HorizontalOrganizationChart"/>
    <dgm:cxn modelId="{ADFC335D-C635-4038-9BB6-60DE72C85194}" srcId="{BCFC2EAD-8CB4-4B8B-9345-294A3CE5BB80}" destId="{6FE49902-23CC-413B-9388-EC5261C93C01}" srcOrd="1" destOrd="0" parTransId="{730E2DCE-3394-4C55-B521-F710B104CB4C}" sibTransId="{A636D243-A9D7-4B67-AB55-11748BD59A8A}"/>
    <dgm:cxn modelId="{1F57DE5D-869A-4E34-8414-2ADCA9A36FD4}" srcId="{B8CC37BF-3EDD-44B2-8ED6-0DA0DD5B5210}" destId="{F574743E-67CD-43FF-B43B-3BDEBA63B203}" srcOrd="1" destOrd="0" parTransId="{3BC1533D-EB15-4C36-9B3D-0BA809FAFF07}" sibTransId="{9B8A373E-C0CB-4745-973A-3E677D89D48B}"/>
    <dgm:cxn modelId="{2285E360-94EC-409B-ACC7-37F4695178C7}" type="presOf" srcId="{C573E3A7-66CA-4913-8C6C-3A86430DC013}" destId="{6004C8D8-6AAA-40D2-80A2-C6CB2E15F304}" srcOrd="0" destOrd="0" presId="urn:microsoft.com/office/officeart/2009/3/layout/HorizontalOrganizationChart"/>
    <dgm:cxn modelId="{027DD042-A040-4849-BF2D-61689AAB7EED}" type="presOf" srcId="{21D75B2A-30F7-4039-A76C-F5BBAC989531}" destId="{7BB1E908-B451-41BA-8829-3D1A20314DE8}" srcOrd="1" destOrd="0" presId="urn:microsoft.com/office/officeart/2009/3/layout/HorizontalOrganizationChart"/>
    <dgm:cxn modelId="{C9191765-EA83-4285-B46E-84EA64E4006E}" type="presOf" srcId="{91921EE7-572B-46D2-8F74-623276062783}" destId="{38970AB8-9925-480F-B18B-298120A711E8}" srcOrd="0" destOrd="0" presId="urn:microsoft.com/office/officeart/2009/3/layout/HorizontalOrganizationChart"/>
    <dgm:cxn modelId="{98F25045-F6E1-4433-BA73-76FC914DC6FD}" srcId="{B8CC37BF-3EDD-44B2-8ED6-0DA0DD5B5210}" destId="{C09F288C-1237-4171-916D-08C01B11F5DA}" srcOrd="0" destOrd="0" parTransId="{8354EA56-781A-4BE7-B743-6604F3AADEF4}" sibTransId="{6D28C4E9-403F-4078-B536-DED99F86E0C1}"/>
    <dgm:cxn modelId="{D5047268-07AA-4033-9D1C-A88BF0FFCB5F}" type="presOf" srcId="{24AF93B2-D6AE-40C4-BD60-4F7036B3696F}" destId="{F738087F-0952-4794-91F7-D8025D4B21B4}" srcOrd="0" destOrd="0" presId="urn:microsoft.com/office/officeart/2009/3/layout/HorizontalOrganizationChart"/>
    <dgm:cxn modelId="{8FFEB668-EACD-459E-A97C-865EE9A296D9}" type="presOf" srcId="{C09F288C-1237-4171-916D-08C01B11F5DA}" destId="{823F9F2D-AD3F-47BD-9AD0-CFF9532AE4D5}" srcOrd="1" destOrd="0" presId="urn:microsoft.com/office/officeart/2009/3/layout/HorizontalOrganizationChart"/>
    <dgm:cxn modelId="{624D1569-0CC4-46B3-91C8-5AE721FECE65}" type="presOf" srcId="{5857206A-DD8C-453E-ADEF-A6BA4DD2E015}" destId="{6A81EF21-2262-4CDF-BC19-3C6C54F882C3}" srcOrd="0" destOrd="0" presId="urn:microsoft.com/office/officeart/2009/3/layout/HorizontalOrganizationChart"/>
    <dgm:cxn modelId="{4F445B69-8E60-433C-B6BC-15687304817E}" srcId="{24AF93B2-D6AE-40C4-BD60-4F7036B3696F}" destId="{BCFC2EAD-8CB4-4B8B-9345-294A3CE5BB80}" srcOrd="3" destOrd="0" parTransId="{EF92F2FB-BCE5-4477-A256-9DC3AD4B677D}" sibTransId="{044A3FDE-5725-4A77-A4FC-881E2E46B801}"/>
    <dgm:cxn modelId="{C8C68F6B-07D1-4F32-BC19-34677B1666D9}" type="presOf" srcId="{730E2DCE-3394-4C55-B521-F710B104CB4C}" destId="{EF904527-8261-4DB1-AFA5-888BAB30F5B5}" srcOrd="0" destOrd="0" presId="urn:microsoft.com/office/officeart/2009/3/layout/HorizontalOrganizationChart"/>
    <dgm:cxn modelId="{61CFBE52-FD86-4032-B0A1-8D38131A46F8}" type="presOf" srcId="{47E7E007-90BB-45B8-834C-6516721EC384}" destId="{8C3A896C-EBCB-41A6-81F5-373B4EB205D1}" srcOrd="0" destOrd="0" presId="urn:microsoft.com/office/officeart/2009/3/layout/HorizontalOrganizationChart"/>
    <dgm:cxn modelId="{C420D059-70EB-42C4-A15F-3AD42DF4FB9B}" type="presOf" srcId="{EF92F2FB-BCE5-4477-A256-9DC3AD4B677D}" destId="{122600FB-DC15-4067-846B-33827A113267}" srcOrd="0" destOrd="0" presId="urn:microsoft.com/office/officeart/2009/3/layout/HorizontalOrganizationChart"/>
    <dgm:cxn modelId="{8C3C727A-847C-4B77-9A74-0D6D8539230E}" type="presOf" srcId="{47E7E007-90BB-45B8-834C-6516721EC384}" destId="{0A44B3F6-EF21-4A7E-966F-B4773D8FEBC4}" srcOrd="1" destOrd="0" presId="urn:microsoft.com/office/officeart/2009/3/layout/HorizontalOrganizationChart"/>
    <dgm:cxn modelId="{D29B2281-00A9-4B2F-85BC-27DD3C3B44BD}" type="presOf" srcId="{B8CC37BF-3EDD-44B2-8ED6-0DA0DD5B5210}" destId="{674CAB76-9BCB-42F8-BC61-F58A58C8FA4E}" srcOrd="1" destOrd="0" presId="urn:microsoft.com/office/officeart/2009/3/layout/HorizontalOrganizationChart"/>
    <dgm:cxn modelId="{43563583-08EF-4AE3-A022-8B1B6DDD9BC6}" type="presOf" srcId="{B8CC37BF-3EDD-44B2-8ED6-0DA0DD5B5210}" destId="{93DAADBC-F039-4A04-B1B3-8D2B1571A370}" srcOrd="0" destOrd="0" presId="urn:microsoft.com/office/officeart/2009/3/layout/HorizontalOrganizationChart"/>
    <dgm:cxn modelId="{C3D87284-4D83-42D1-AFE7-935AAA792C0D}" type="presOf" srcId="{C09F288C-1237-4171-916D-08C01B11F5DA}" destId="{CF70D9D2-B97F-4840-84C9-1EF0FDD2FBFC}" srcOrd="0" destOrd="0" presId="urn:microsoft.com/office/officeart/2009/3/layout/HorizontalOrganizationChart"/>
    <dgm:cxn modelId="{4483818B-1967-42B4-8855-753765C8B818}" type="presOf" srcId="{899D7F06-CD5A-4B5D-82BF-04E50D350B34}" destId="{8563E16A-1779-490D-A2BF-08AE3EFA41EE}" srcOrd="1" destOrd="0" presId="urn:microsoft.com/office/officeart/2009/3/layout/HorizontalOrganizationChart"/>
    <dgm:cxn modelId="{2F237B9E-ED45-4665-A985-E90F7C4EFA10}" type="presOf" srcId="{C573E3A7-66CA-4913-8C6C-3A86430DC013}" destId="{4171931E-5DD2-493F-B378-7BBF2CD7A196}" srcOrd="1" destOrd="0" presId="urn:microsoft.com/office/officeart/2009/3/layout/HorizontalOrganizationChart"/>
    <dgm:cxn modelId="{4E95C2A3-8A0A-424F-8618-3FE958BB6BEB}" type="presOf" srcId="{BCFC2EAD-8CB4-4B8B-9345-294A3CE5BB80}" destId="{A23F46B1-06D6-4ECA-9148-0DE2063DBEC7}" srcOrd="1" destOrd="0" presId="urn:microsoft.com/office/officeart/2009/3/layout/HorizontalOrganizationChart"/>
    <dgm:cxn modelId="{F073C4A4-7587-46BD-937D-547B8018B046}" type="presOf" srcId="{6FE49902-23CC-413B-9388-EC5261C93C01}" destId="{3270AFDA-8A86-4E63-8319-3066DA67FBEB}" srcOrd="0" destOrd="0" presId="urn:microsoft.com/office/officeart/2009/3/layout/HorizontalOrganizationChart"/>
    <dgm:cxn modelId="{17FBFDA6-B59E-4156-9BD1-E8816F0D762A}" type="presOf" srcId="{F574743E-67CD-43FF-B43B-3BDEBA63B203}" destId="{DD4D6C1C-712B-4406-BEB5-91617535E646}" srcOrd="0" destOrd="0" presId="urn:microsoft.com/office/officeart/2009/3/layout/HorizontalOrganizationChart"/>
    <dgm:cxn modelId="{C5E45AA7-EBF9-4122-8B4C-0CC9E3FF08A5}" type="presOf" srcId="{3BC1533D-EB15-4C36-9B3D-0BA809FAFF07}" destId="{BBBB041E-8E9C-4069-A5B5-A9149E21F542}" srcOrd="0" destOrd="0" presId="urn:microsoft.com/office/officeart/2009/3/layout/HorizontalOrganizationChart"/>
    <dgm:cxn modelId="{D67E05AE-E5E5-4F62-B9FD-E43C8520EA2C}" srcId="{24AF93B2-D6AE-40C4-BD60-4F7036B3696F}" destId="{B8CC37BF-3EDD-44B2-8ED6-0DA0DD5B5210}" srcOrd="2" destOrd="0" parTransId="{5857206A-DD8C-453E-ADEF-A6BA4DD2E015}" sibTransId="{AA85F785-13F9-40FE-92B4-79F854B9C8A9}"/>
    <dgm:cxn modelId="{FDEB76B3-F6EA-48E3-A100-7E75CEC193DE}" srcId="{BCFC2EAD-8CB4-4B8B-9345-294A3CE5BB80}" destId="{C573E3A7-66CA-4913-8C6C-3A86430DC013}" srcOrd="2" destOrd="0" parTransId="{A5D01F45-A4B0-4BFF-A850-0EBE8A94301E}" sibTransId="{FF791C71-5BE9-4E42-A3AF-D463998FE2AD}"/>
    <dgm:cxn modelId="{023C5BB8-9D3B-4FB2-B471-45E5F14787ED}" type="presOf" srcId="{F574743E-67CD-43FF-B43B-3BDEBA63B203}" destId="{BD00C11C-E2AD-4D97-9BB2-89E82A588233}" srcOrd="1" destOrd="0" presId="urn:microsoft.com/office/officeart/2009/3/layout/HorizontalOrganizationChart"/>
    <dgm:cxn modelId="{8ADF4AC5-F32B-4274-B796-DC2181687787}" type="presOf" srcId="{BCFC2EAD-8CB4-4B8B-9345-294A3CE5BB80}" destId="{5E99947B-538A-41DE-AD23-FFD6429B8A00}" srcOrd="0" destOrd="0" presId="urn:microsoft.com/office/officeart/2009/3/layout/HorizontalOrganizationChart"/>
    <dgm:cxn modelId="{D18F76E3-0293-41FA-91EE-BAEC819B574F}" type="presOf" srcId="{A5D01F45-A4B0-4BFF-A850-0EBE8A94301E}" destId="{405B77DD-D1ED-4271-85C4-70A3A352CED5}" srcOrd="0" destOrd="0" presId="urn:microsoft.com/office/officeart/2009/3/layout/HorizontalOrganizationChart"/>
    <dgm:cxn modelId="{C4EF95F5-7219-4124-AE20-6346A2AD3B39}" type="presOf" srcId="{8354EA56-781A-4BE7-B743-6604F3AADEF4}" destId="{95F2E015-DA62-45B7-B7C2-E0EB85C5F557}" srcOrd="0" destOrd="0" presId="urn:microsoft.com/office/officeart/2009/3/layout/HorizontalOrganizationChart"/>
    <dgm:cxn modelId="{634BE9FE-9BE3-4CE6-ABF9-9122E800BBC9}" type="presOf" srcId="{24AF93B2-D6AE-40C4-BD60-4F7036B3696F}" destId="{13348AB6-2E52-4BF6-A3A1-CAB1D2B70DC2}" srcOrd="1" destOrd="0" presId="urn:microsoft.com/office/officeart/2009/3/layout/HorizontalOrganizationChart"/>
    <dgm:cxn modelId="{CB9826C1-91E1-4896-94C0-3AE699DACA05}" type="presParOf" srcId="{D7D8589D-75E2-494A-8E96-528DDA9E3849}" destId="{A0082ACF-C05A-4ED0-B8BF-B868B5F29FAE}" srcOrd="0" destOrd="0" presId="urn:microsoft.com/office/officeart/2009/3/layout/HorizontalOrganizationChart"/>
    <dgm:cxn modelId="{07F8A3EA-D9B7-45DC-8D1A-FA76E416EE8F}" type="presParOf" srcId="{A0082ACF-C05A-4ED0-B8BF-B868B5F29FAE}" destId="{9C3705B8-7085-4A89-AEFC-FBCB5AF2D04E}" srcOrd="0" destOrd="0" presId="urn:microsoft.com/office/officeart/2009/3/layout/HorizontalOrganizationChart"/>
    <dgm:cxn modelId="{929AB88D-2408-4AEB-B3D0-BCC0C37034C8}" type="presParOf" srcId="{9C3705B8-7085-4A89-AEFC-FBCB5AF2D04E}" destId="{F738087F-0952-4794-91F7-D8025D4B21B4}" srcOrd="0" destOrd="0" presId="urn:microsoft.com/office/officeart/2009/3/layout/HorizontalOrganizationChart"/>
    <dgm:cxn modelId="{39F695D2-7DCD-443E-846E-FE5B93B18548}" type="presParOf" srcId="{9C3705B8-7085-4A89-AEFC-FBCB5AF2D04E}" destId="{13348AB6-2E52-4BF6-A3A1-CAB1D2B70DC2}" srcOrd="1" destOrd="0" presId="urn:microsoft.com/office/officeart/2009/3/layout/HorizontalOrganizationChart"/>
    <dgm:cxn modelId="{8AC55D8F-E64D-4834-AF13-D3139F9AE64A}" type="presParOf" srcId="{A0082ACF-C05A-4ED0-B8BF-B868B5F29FAE}" destId="{AF97D3FE-D270-4CA5-B074-6114689B4158}" srcOrd="1" destOrd="0" presId="urn:microsoft.com/office/officeart/2009/3/layout/HorizontalOrganizationChart"/>
    <dgm:cxn modelId="{2172A43B-B78F-4948-ADDB-4AF43A5C67EF}" type="presParOf" srcId="{AF97D3FE-D270-4CA5-B074-6114689B4158}" destId="{6A81EF21-2262-4CDF-BC19-3C6C54F882C3}" srcOrd="0" destOrd="0" presId="urn:microsoft.com/office/officeart/2009/3/layout/HorizontalOrganizationChart"/>
    <dgm:cxn modelId="{2BDAFA8C-25E0-428C-9C17-F6FEA6328820}" type="presParOf" srcId="{AF97D3FE-D270-4CA5-B074-6114689B4158}" destId="{40B52AA7-4ECC-44F6-BBF9-C5EB8FEF5FAB}" srcOrd="1" destOrd="0" presId="urn:microsoft.com/office/officeart/2009/3/layout/HorizontalOrganizationChart"/>
    <dgm:cxn modelId="{8D44B159-A865-4658-8B61-A3F5E37E3F15}" type="presParOf" srcId="{40B52AA7-4ECC-44F6-BBF9-C5EB8FEF5FAB}" destId="{9A3D2F58-CBBD-4FA7-9DE4-4CABF3549BFB}" srcOrd="0" destOrd="0" presId="urn:microsoft.com/office/officeart/2009/3/layout/HorizontalOrganizationChart"/>
    <dgm:cxn modelId="{E5A294B7-7E95-40C7-831F-657D3D058065}" type="presParOf" srcId="{9A3D2F58-CBBD-4FA7-9DE4-4CABF3549BFB}" destId="{93DAADBC-F039-4A04-B1B3-8D2B1571A370}" srcOrd="0" destOrd="0" presId="urn:microsoft.com/office/officeart/2009/3/layout/HorizontalOrganizationChart"/>
    <dgm:cxn modelId="{184D094B-8175-4751-AB6C-5E7E21272307}" type="presParOf" srcId="{9A3D2F58-CBBD-4FA7-9DE4-4CABF3549BFB}" destId="{674CAB76-9BCB-42F8-BC61-F58A58C8FA4E}" srcOrd="1" destOrd="0" presId="urn:microsoft.com/office/officeart/2009/3/layout/HorizontalOrganizationChart"/>
    <dgm:cxn modelId="{DD681AE8-6149-4BA0-86CF-07EFA8A39163}" type="presParOf" srcId="{40B52AA7-4ECC-44F6-BBF9-C5EB8FEF5FAB}" destId="{233D36D4-9C93-4B76-8F33-5C13184D1FFC}" srcOrd="1" destOrd="0" presId="urn:microsoft.com/office/officeart/2009/3/layout/HorizontalOrganizationChart"/>
    <dgm:cxn modelId="{529BB9DF-C464-4408-9896-B871312B802E}" type="presParOf" srcId="{233D36D4-9C93-4B76-8F33-5C13184D1FFC}" destId="{95F2E015-DA62-45B7-B7C2-E0EB85C5F557}" srcOrd="0" destOrd="0" presId="urn:microsoft.com/office/officeart/2009/3/layout/HorizontalOrganizationChart"/>
    <dgm:cxn modelId="{A5D78B98-2B99-460D-B61E-0331D19B5AEB}" type="presParOf" srcId="{233D36D4-9C93-4B76-8F33-5C13184D1FFC}" destId="{A04F9E38-298F-4A1A-80AC-D0F0BDB71370}" srcOrd="1" destOrd="0" presId="urn:microsoft.com/office/officeart/2009/3/layout/HorizontalOrganizationChart"/>
    <dgm:cxn modelId="{3DBE8690-E982-47C9-8650-86E45AA1D919}" type="presParOf" srcId="{A04F9E38-298F-4A1A-80AC-D0F0BDB71370}" destId="{3C956DF7-DBB7-405C-8C10-5767C1845228}" srcOrd="0" destOrd="0" presId="urn:microsoft.com/office/officeart/2009/3/layout/HorizontalOrganizationChart"/>
    <dgm:cxn modelId="{757FAEFA-61E3-48F9-B77D-636346052D2E}" type="presParOf" srcId="{3C956DF7-DBB7-405C-8C10-5767C1845228}" destId="{CF70D9D2-B97F-4840-84C9-1EF0FDD2FBFC}" srcOrd="0" destOrd="0" presId="urn:microsoft.com/office/officeart/2009/3/layout/HorizontalOrganizationChart"/>
    <dgm:cxn modelId="{D94F155A-9914-4EC4-B25E-FDC6464D11E1}" type="presParOf" srcId="{3C956DF7-DBB7-405C-8C10-5767C1845228}" destId="{823F9F2D-AD3F-47BD-9AD0-CFF9532AE4D5}" srcOrd="1" destOrd="0" presId="urn:microsoft.com/office/officeart/2009/3/layout/HorizontalOrganizationChart"/>
    <dgm:cxn modelId="{EF19C824-EE48-40EF-BBE5-4C9522A076F2}" type="presParOf" srcId="{A04F9E38-298F-4A1A-80AC-D0F0BDB71370}" destId="{2042CFE8-FF39-41D4-8EA6-F082A2D3D823}" srcOrd="1" destOrd="0" presId="urn:microsoft.com/office/officeart/2009/3/layout/HorizontalOrganizationChart"/>
    <dgm:cxn modelId="{38E6BB16-459B-4AFE-99D6-29806D8112CE}" type="presParOf" srcId="{A04F9E38-298F-4A1A-80AC-D0F0BDB71370}" destId="{E19ABB0B-707F-4566-8138-22B0F3096D90}" srcOrd="2" destOrd="0" presId="urn:microsoft.com/office/officeart/2009/3/layout/HorizontalOrganizationChart"/>
    <dgm:cxn modelId="{6A74022E-A3F4-42E2-9FD8-09F569822AB5}" type="presParOf" srcId="{233D36D4-9C93-4B76-8F33-5C13184D1FFC}" destId="{BBBB041E-8E9C-4069-A5B5-A9149E21F542}" srcOrd="2" destOrd="0" presId="urn:microsoft.com/office/officeart/2009/3/layout/HorizontalOrganizationChart"/>
    <dgm:cxn modelId="{D23CD532-4BEF-4A9E-B159-7FAB3C30C866}" type="presParOf" srcId="{233D36D4-9C93-4B76-8F33-5C13184D1FFC}" destId="{D690BAEE-0D58-47C4-9C29-31B2CCC7136A}" srcOrd="3" destOrd="0" presId="urn:microsoft.com/office/officeart/2009/3/layout/HorizontalOrganizationChart"/>
    <dgm:cxn modelId="{14741487-6B7E-4879-A0EA-D55710A6C3AB}" type="presParOf" srcId="{D690BAEE-0D58-47C4-9C29-31B2CCC7136A}" destId="{68EFF710-3D9D-4A14-9F0D-999CA5319D2B}" srcOrd="0" destOrd="0" presId="urn:microsoft.com/office/officeart/2009/3/layout/HorizontalOrganizationChart"/>
    <dgm:cxn modelId="{D6DAAADA-2985-4FB2-9C84-51C1933D33FB}" type="presParOf" srcId="{68EFF710-3D9D-4A14-9F0D-999CA5319D2B}" destId="{DD4D6C1C-712B-4406-BEB5-91617535E646}" srcOrd="0" destOrd="0" presId="urn:microsoft.com/office/officeart/2009/3/layout/HorizontalOrganizationChart"/>
    <dgm:cxn modelId="{FCAA1293-D987-4A97-8949-2F4D77CBEE95}" type="presParOf" srcId="{68EFF710-3D9D-4A14-9F0D-999CA5319D2B}" destId="{BD00C11C-E2AD-4D97-9BB2-89E82A588233}" srcOrd="1" destOrd="0" presId="urn:microsoft.com/office/officeart/2009/3/layout/HorizontalOrganizationChart"/>
    <dgm:cxn modelId="{2250E51F-5865-4B36-8931-57BD12EC1439}" type="presParOf" srcId="{D690BAEE-0D58-47C4-9C29-31B2CCC7136A}" destId="{F8F380D1-F8DC-4DEE-8E08-DDC17FCD3BDD}" srcOrd="1" destOrd="0" presId="urn:microsoft.com/office/officeart/2009/3/layout/HorizontalOrganizationChart"/>
    <dgm:cxn modelId="{8378F826-04B5-4634-836C-795C95A2E2C5}" type="presParOf" srcId="{D690BAEE-0D58-47C4-9C29-31B2CCC7136A}" destId="{06B5762A-A8AE-4257-A20C-83E257BED617}" srcOrd="2" destOrd="0" presId="urn:microsoft.com/office/officeart/2009/3/layout/HorizontalOrganizationChart"/>
    <dgm:cxn modelId="{3EA7DE64-1990-4E6F-9CC5-7832ADFC24A7}" type="presParOf" srcId="{40B52AA7-4ECC-44F6-BBF9-C5EB8FEF5FAB}" destId="{9F4A77C8-C285-4BA8-B6ED-2A9DB773313C}" srcOrd="2" destOrd="0" presId="urn:microsoft.com/office/officeart/2009/3/layout/HorizontalOrganizationChart"/>
    <dgm:cxn modelId="{D01DF2CA-F10B-43F7-B470-E95BCE871B14}" type="presParOf" srcId="{AF97D3FE-D270-4CA5-B074-6114689B4158}" destId="{122600FB-DC15-4067-846B-33827A113267}" srcOrd="2" destOrd="0" presId="urn:microsoft.com/office/officeart/2009/3/layout/HorizontalOrganizationChart"/>
    <dgm:cxn modelId="{21FF3E98-A08B-4B44-BCA9-19C9F59CD20A}" type="presParOf" srcId="{AF97D3FE-D270-4CA5-B074-6114689B4158}" destId="{138B718A-A208-4DE1-BD82-F0CE1B915F29}" srcOrd="3" destOrd="0" presId="urn:microsoft.com/office/officeart/2009/3/layout/HorizontalOrganizationChart"/>
    <dgm:cxn modelId="{539E0FF3-3F98-4919-840A-E91439C50A19}" type="presParOf" srcId="{138B718A-A208-4DE1-BD82-F0CE1B915F29}" destId="{DAC51692-3DA5-4879-98EB-A9D00EA80E6E}" srcOrd="0" destOrd="0" presId="urn:microsoft.com/office/officeart/2009/3/layout/HorizontalOrganizationChart"/>
    <dgm:cxn modelId="{0D844F2C-FC3C-4D02-9D3C-48CC2D5DFCFE}" type="presParOf" srcId="{DAC51692-3DA5-4879-98EB-A9D00EA80E6E}" destId="{5E99947B-538A-41DE-AD23-FFD6429B8A00}" srcOrd="0" destOrd="0" presId="urn:microsoft.com/office/officeart/2009/3/layout/HorizontalOrganizationChart"/>
    <dgm:cxn modelId="{DBB7FDD1-C748-4B69-964D-4E31C03F4747}" type="presParOf" srcId="{DAC51692-3DA5-4879-98EB-A9D00EA80E6E}" destId="{A23F46B1-06D6-4ECA-9148-0DE2063DBEC7}" srcOrd="1" destOrd="0" presId="urn:microsoft.com/office/officeart/2009/3/layout/HorizontalOrganizationChart"/>
    <dgm:cxn modelId="{0967CD39-3DA1-4BB8-818B-84D487820192}" type="presParOf" srcId="{138B718A-A208-4DE1-BD82-F0CE1B915F29}" destId="{4420A219-BD45-455A-976B-FCD2E43D58CD}" srcOrd="1" destOrd="0" presId="urn:microsoft.com/office/officeart/2009/3/layout/HorizontalOrganizationChart"/>
    <dgm:cxn modelId="{C5688057-90CD-4BAF-9874-5CC1881DF89F}" type="presParOf" srcId="{4420A219-BD45-455A-976B-FCD2E43D58CD}" destId="{38970AB8-9925-480F-B18B-298120A711E8}" srcOrd="0" destOrd="0" presId="urn:microsoft.com/office/officeart/2009/3/layout/HorizontalOrganizationChart"/>
    <dgm:cxn modelId="{8686618A-F9A9-481A-A39A-5109DD9B2BCA}" type="presParOf" srcId="{4420A219-BD45-455A-976B-FCD2E43D58CD}" destId="{EE9A4992-DA22-4C6A-8A14-DC066F763743}" srcOrd="1" destOrd="0" presId="urn:microsoft.com/office/officeart/2009/3/layout/HorizontalOrganizationChart"/>
    <dgm:cxn modelId="{D3575267-5519-4FA5-AE93-4FA21080A356}" type="presParOf" srcId="{EE9A4992-DA22-4C6A-8A14-DC066F763743}" destId="{4152F1C5-D4CF-4927-B39E-1EB0062A67FB}" srcOrd="0" destOrd="0" presId="urn:microsoft.com/office/officeart/2009/3/layout/HorizontalOrganizationChart"/>
    <dgm:cxn modelId="{AC7E3AB5-202B-42EF-B90D-3842D4B3F346}" type="presParOf" srcId="{4152F1C5-D4CF-4927-B39E-1EB0062A67FB}" destId="{8C3A896C-EBCB-41A6-81F5-373B4EB205D1}" srcOrd="0" destOrd="0" presId="urn:microsoft.com/office/officeart/2009/3/layout/HorizontalOrganizationChart"/>
    <dgm:cxn modelId="{0CA87BAF-1D33-4908-BFF7-3B985FAEFDBE}" type="presParOf" srcId="{4152F1C5-D4CF-4927-B39E-1EB0062A67FB}" destId="{0A44B3F6-EF21-4A7E-966F-B4773D8FEBC4}" srcOrd="1" destOrd="0" presId="urn:microsoft.com/office/officeart/2009/3/layout/HorizontalOrganizationChart"/>
    <dgm:cxn modelId="{63DFBF61-751C-41D7-8C6C-AAAE16B1595B}" type="presParOf" srcId="{EE9A4992-DA22-4C6A-8A14-DC066F763743}" destId="{47C75D1B-34FC-4085-B8CF-5B97DB800213}" srcOrd="1" destOrd="0" presId="urn:microsoft.com/office/officeart/2009/3/layout/HorizontalOrganizationChart"/>
    <dgm:cxn modelId="{90617F53-DD05-414B-910A-CA24A091FDE0}" type="presParOf" srcId="{EE9A4992-DA22-4C6A-8A14-DC066F763743}" destId="{9AC5DA4D-696A-4887-BD70-36189441D2F5}" srcOrd="2" destOrd="0" presId="urn:microsoft.com/office/officeart/2009/3/layout/HorizontalOrganizationChart"/>
    <dgm:cxn modelId="{BC18C031-1D99-4D32-B02E-AC94AADA8D5F}" type="presParOf" srcId="{4420A219-BD45-455A-976B-FCD2E43D58CD}" destId="{EF904527-8261-4DB1-AFA5-888BAB30F5B5}" srcOrd="2" destOrd="0" presId="urn:microsoft.com/office/officeart/2009/3/layout/HorizontalOrganizationChart"/>
    <dgm:cxn modelId="{B2D12369-12C3-46FC-9B4C-59D47E731C38}" type="presParOf" srcId="{4420A219-BD45-455A-976B-FCD2E43D58CD}" destId="{797C492D-148B-4F7B-B7F0-99136F2096B4}" srcOrd="3" destOrd="0" presId="urn:microsoft.com/office/officeart/2009/3/layout/HorizontalOrganizationChart"/>
    <dgm:cxn modelId="{5E57EA8D-BA02-43F7-9C9A-293C5F29B017}" type="presParOf" srcId="{797C492D-148B-4F7B-B7F0-99136F2096B4}" destId="{3F670FBE-24D0-4B1D-B6FC-4D1989E46EAB}" srcOrd="0" destOrd="0" presId="urn:microsoft.com/office/officeart/2009/3/layout/HorizontalOrganizationChart"/>
    <dgm:cxn modelId="{FA842AC9-1F39-4FB8-9B5C-C267ED638228}" type="presParOf" srcId="{3F670FBE-24D0-4B1D-B6FC-4D1989E46EAB}" destId="{3270AFDA-8A86-4E63-8319-3066DA67FBEB}" srcOrd="0" destOrd="0" presId="urn:microsoft.com/office/officeart/2009/3/layout/HorizontalOrganizationChart"/>
    <dgm:cxn modelId="{E81BF12F-FDBB-43FA-97CF-8BCBBD546145}" type="presParOf" srcId="{3F670FBE-24D0-4B1D-B6FC-4D1989E46EAB}" destId="{90C9452E-F1FC-4958-B66F-E804B134DDEC}" srcOrd="1" destOrd="0" presId="urn:microsoft.com/office/officeart/2009/3/layout/HorizontalOrganizationChart"/>
    <dgm:cxn modelId="{FEB50E7A-E07C-498D-BA88-81B25C59E3C0}" type="presParOf" srcId="{797C492D-148B-4F7B-B7F0-99136F2096B4}" destId="{EB0171E7-8DE2-4D5B-87A9-7FBA03A2FE01}" srcOrd="1" destOrd="0" presId="urn:microsoft.com/office/officeart/2009/3/layout/HorizontalOrganizationChart"/>
    <dgm:cxn modelId="{E3A2E67A-6AC5-4F3A-B132-FA0897DA3414}" type="presParOf" srcId="{797C492D-148B-4F7B-B7F0-99136F2096B4}" destId="{48EC1964-7919-478B-B62B-B9622DABE227}" srcOrd="2" destOrd="0" presId="urn:microsoft.com/office/officeart/2009/3/layout/HorizontalOrganizationChart"/>
    <dgm:cxn modelId="{B70AB329-70F6-4F02-9DE0-F6857F5AFA4E}" type="presParOf" srcId="{4420A219-BD45-455A-976B-FCD2E43D58CD}" destId="{405B77DD-D1ED-4271-85C4-70A3A352CED5}" srcOrd="4" destOrd="0" presId="urn:microsoft.com/office/officeart/2009/3/layout/HorizontalOrganizationChart"/>
    <dgm:cxn modelId="{9F8FDBCD-608C-44FB-BEA3-356ED3B623B6}" type="presParOf" srcId="{4420A219-BD45-455A-976B-FCD2E43D58CD}" destId="{98158D90-E4B1-4AE8-BE2A-040215B5EAA2}" srcOrd="5" destOrd="0" presId="urn:microsoft.com/office/officeart/2009/3/layout/HorizontalOrganizationChart"/>
    <dgm:cxn modelId="{85D331A0-0E57-43A1-819A-12A45D23F52A}" type="presParOf" srcId="{98158D90-E4B1-4AE8-BE2A-040215B5EAA2}" destId="{6C15B90A-9D10-4B81-8423-E14A18F018B2}" srcOrd="0" destOrd="0" presId="urn:microsoft.com/office/officeart/2009/3/layout/HorizontalOrganizationChart"/>
    <dgm:cxn modelId="{844790DF-14A7-4616-9D64-A10C077F1AB8}" type="presParOf" srcId="{6C15B90A-9D10-4B81-8423-E14A18F018B2}" destId="{6004C8D8-6AAA-40D2-80A2-C6CB2E15F304}" srcOrd="0" destOrd="0" presId="urn:microsoft.com/office/officeart/2009/3/layout/HorizontalOrganizationChart"/>
    <dgm:cxn modelId="{D6050FED-FA5B-4FE4-82D6-67C5FC8E7DBD}" type="presParOf" srcId="{6C15B90A-9D10-4B81-8423-E14A18F018B2}" destId="{4171931E-5DD2-493F-B378-7BBF2CD7A196}" srcOrd="1" destOrd="0" presId="urn:microsoft.com/office/officeart/2009/3/layout/HorizontalOrganizationChart"/>
    <dgm:cxn modelId="{8E7C670A-7BD8-4C4B-9C2A-5E84A3978F70}" type="presParOf" srcId="{98158D90-E4B1-4AE8-BE2A-040215B5EAA2}" destId="{EECE8851-E9E4-4E22-B0E8-D806FC2F703B}" srcOrd="1" destOrd="0" presId="urn:microsoft.com/office/officeart/2009/3/layout/HorizontalOrganizationChart"/>
    <dgm:cxn modelId="{3DC6706D-0694-490D-A5C9-0CC5E46E76E5}" type="presParOf" srcId="{98158D90-E4B1-4AE8-BE2A-040215B5EAA2}" destId="{AA0CD88B-CF9C-462B-B8F8-56817A092EC2}" srcOrd="2" destOrd="0" presId="urn:microsoft.com/office/officeart/2009/3/layout/HorizontalOrganizationChart"/>
    <dgm:cxn modelId="{D0DD5200-95F5-475C-A38E-856F4C484144}" type="presParOf" srcId="{138B718A-A208-4DE1-BD82-F0CE1B915F29}" destId="{EC17367A-0DF4-4C48-90DF-070C5A4DC227}" srcOrd="2" destOrd="0" presId="urn:microsoft.com/office/officeart/2009/3/layout/HorizontalOrganizationChart"/>
    <dgm:cxn modelId="{CC84B7DE-96DD-448E-AFE3-1A2BB9ED9418}" type="presParOf" srcId="{A0082ACF-C05A-4ED0-B8BF-B868B5F29FAE}" destId="{2A4F2895-7A42-4D0E-906A-D66EE80FBB60}" srcOrd="2" destOrd="0" presId="urn:microsoft.com/office/officeart/2009/3/layout/HorizontalOrganizationChart"/>
    <dgm:cxn modelId="{10F4FC1B-6676-4EAE-8592-70ED72571D9E}" type="presParOf" srcId="{2A4F2895-7A42-4D0E-906A-D66EE80FBB60}" destId="{CA7D31E6-69B0-4ABB-A03D-B36692A6F074}" srcOrd="0" destOrd="0" presId="urn:microsoft.com/office/officeart/2009/3/layout/HorizontalOrganizationChart"/>
    <dgm:cxn modelId="{38F98865-AF6F-47E2-868F-0185FCDD1CCA}" type="presParOf" srcId="{2A4F2895-7A42-4D0E-906A-D66EE80FBB60}" destId="{FD209B35-366F-480E-B335-F508A3DE43C9}" srcOrd="1" destOrd="0" presId="urn:microsoft.com/office/officeart/2009/3/layout/HorizontalOrganizationChart"/>
    <dgm:cxn modelId="{6C072390-92DE-4124-A8CA-B3BADE7BD66E}" type="presParOf" srcId="{FD209B35-366F-480E-B335-F508A3DE43C9}" destId="{646BFA7A-3B25-4CBF-B877-19DE8AF3AB7D}" srcOrd="0" destOrd="0" presId="urn:microsoft.com/office/officeart/2009/3/layout/HorizontalOrganizationChart"/>
    <dgm:cxn modelId="{17242763-B164-41AB-9C4D-BEC38D352052}" type="presParOf" srcId="{646BFA7A-3B25-4CBF-B877-19DE8AF3AB7D}" destId="{266ED5F4-9475-40A3-9638-A926812F48D6}" srcOrd="0" destOrd="0" presId="urn:microsoft.com/office/officeart/2009/3/layout/HorizontalOrganizationChart"/>
    <dgm:cxn modelId="{78E77E38-6E39-486F-A10F-40BA5D92148B}" type="presParOf" srcId="{646BFA7A-3B25-4CBF-B877-19DE8AF3AB7D}" destId="{8563E16A-1779-490D-A2BF-08AE3EFA41EE}" srcOrd="1" destOrd="0" presId="urn:microsoft.com/office/officeart/2009/3/layout/HorizontalOrganizationChart"/>
    <dgm:cxn modelId="{9F76FC8E-5921-4133-8B18-4BD1C304B848}" type="presParOf" srcId="{FD209B35-366F-480E-B335-F508A3DE43C9}" destId="{18D56C06-C518-40CE-82C6-C4FB7D3CCD7A}" srcOrd="1" destOrd="0" presId="urn:microsoft.com/office/officeart/2009/3/layout/HorizontalOrganizationChart"/>
    <dgm:cxn modelId="{783C8073-5319-4E79-A3B4-4CDB010B1C46}" type="presParOf" srcId="{FD209B35-366F-480E-B335-F508A3DE43C9}" destId="{2BFD63D3-55FF-49B8-B89A-E4E96655B832}" srcOrd="2" destOrd="0" presId="urn:microsoft.com/office/officeart/2009/3/layout/HorizontalOrganizationChart"/>
    <dgm:cxn modelId="{05D67721-3E02-4FBE-ABEE-3812455E05B3}" type="presParOf" srcId="{2A4F2895-7A42-4D0E-906A-D66EE80FBB60}" destId="{97CE7249-B04B-420C-A094-B33A1DF86DDD}" srcOrd="2" destOrd="0" presId="urn:microsoft.com/office/officeart/2009/3/layout/HorizontalOrganizationChart"/>
    <dgm:cxn modelId="{31E8C227-C71E-4947-A9F8-265BA09E8CEB}" type="presParOf" srcId="{2A4F2895-7A42-4D0E-906A-D66EE80FBB60}" destId="{5B4E37E5-E970-4246-8B47-8E5175BC153E}" srcOrd="3" destOrd="0" presId="urn:microsoft.com/office/officeart/2009/3/layout/HorizontalOrganizationChart"/>
    <dgm:cxn modelId="{AB9A5488-17CE-4AFB-95B6-FFC4643DE863}" type="presParOf" srcId="{5B4E37E5-E970-4246-8B47-8E5175BC153E}" destId="{3C8D2C7C-1DAD-4E65-9BF6-0177719A8943}" srcOrd="0" destOrd="0" presId="urn:microsoft.com/office/officeart/2009/3/layout/HorizontalOrganizationChart"/>
    <dgm:cxn modelId="{AB289C52-60BC-4288-B62C-14879B665599}" type="presParOf" srcId="{3C8D2C7C-1DAD-4E65-9BF6-0177719A8943}" destId="{0644AFD7-4890-4844-B199-A39C14AF3000}" srcOrd="0" destOrd="0" presId="urn:microsoft.com/office/officeart/2009/3/layout/HorizontalOrganizationChart"/>
    <dgm:cxn modelId="{FAEEB82F-7EBB-414E-97E6-500779C1BBEA}" type="presParOf" srcId="{3C8D2C7C-1DAD-4E65-9BF6-0177719A8943}" destId="{7BB1E908-B451-41BA-8829-3D1A20314DE8}" srcOrd="1" destOrd="0" presId="urn:microsoft.com/office/officeart/2009/3/layout/HorizontalOrganizationChart"/>
    <dgm:cxn modelId="{3ACC91C7-1866-4DE6-B387-1F3211FA1046}" type="presParOf" srcId="{5B4E37E5-E970-4246-8B47-8E5175BC153E}" destId="{7D262E19-CEB8-4969-9255-296477B40C79}" srcOrd="1" destOrd="0" presId="urn:microsoft.com/office/officeart/2009/3/layout/HorizontalOrganizationChart"/>
    <dgm:cxn modelId="{D327B54B-7211-4477-8D50-77383FC6A612}" type="presParOf" srcId="{5B4E37E5-E970-4246-8B47-8E5175BC153E}" destId="{628987FA-CD31-4DCA-B27A-7776E94A56B4}"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31A1CFA-DEB7-459D-918D-8EB70741928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C"/>
        </a:p>
      </dgm:t>
    </dgm:pt>
    <dgm:pt modelId="{CA569173-AC8F-4FC9-A699-94BF2CB03726}">
      <dgm:prSet phldrT="[Texto]"/>
      <dgm:spPr/>
      <dgm:t>
        <a:bodyPr/>
        <a:lstStyle/>
        <a:p>
          <a:r>
            <a:rPr lang="es-ES" dirty="0"/>
            <a:t>Proceso de la investigación científica</a:t>
          </a:r>
          <a:endParaRPr lang="es-EC" dirty="0"/>
        </a:p>
      </dgm:t>
    </dgm:pt>
    <dgm:pt modelId="{1CDFDE05-19DC-4D66-B780-6B832766AAF1}" type="parTrans" cxnId="{B1775BA3-CD19-42D0-8273-F31CF828040B}">
      <dgm:prSet/>
      <dgm:spPr/>
      <dgm:t>
        <a:bodyPr/>
        <a:lstStyle/>
        <a:p>
          <a:endParaRPr lang="es-EC"/>
        </a:p>
      </dgm:t>
    </dgm:pt>
    <dgm:pt modelId="{6287C24B-4468-4467-A430-4087480962AE}" type="sibTrans" cxnId="{B1775BA3-CD19-42D0-8273-F31CF828040B}">
      <dgm:prSet/>
      <dgm:spPr/>
      <dgm:t>
        <a:bodyPr/>
        <a:lstStyle/>
        <a:p>
          <a:endParaRPr lang="es-EC"/>
        </a:p>
      </dgm:t>
    </dgm:pt>
    <dgm:pt modelId="{0A9F0F6A-432E-4BA2-B5B0-9F60A94AC1FE}">
      <dgm:prSet phldrT="[Texto]"/>
      <dgm:spPr/>
      <dgm:t>
        <a:bodyPr/>
        <a:lstStyle/>
        <a:p>
          <a:r>
            <a:rPr lang="es-ES" dirty="0"/>
            <a:t>Elección del tema</a:t>
          </a:r>
          <a:endParaRPr lang="es-EC" dirty="0"/>
        </a:p>
      </dgm:t>
    </dgm:pt>
    <dgm:pt modelId="{19967A10-5451-4EA4-A7CF-25635DB27042}" type="parTrans" cxnId="{AE4AB448-C250-41B4-90D3-160A5A763EC4}">
      <dgm:prSet/>
      <dgm:spPr/>
      <dgm:t>
        <a:bodyPr/>
        <a:lstStyle/>
        <a:p>
          <a:endParaRPr lang="es-EC"/>
        </a:p>
      </dgm:t>
    </dgm:pt>
    <dgm:pt modelId="{823211F4-7C4B-4000-973A-048B5291F4FD}" type="sibTrans" cxnId="{AE4AB448-C250-41B4-90D3-160A5A763EC4}">
      <dgm:prSet/>
      <dgm:spPr/>
      <dgm:t>
        <a:bodyPr/>
        <a:lstStyle/>
        <a:p>
          <a:endParaRPr lang="es-EC"/>
        </a:p>
      </dgm:t>
    </dgm:pt>
    <dgm:pt modelId="{8AA60CD9-D33A-49AD-BED5-BDFDEDD265FE}">
      <dgm:prSet phldrT="[Texto]"/>
      <dgm:spPr/>
      <dgm:t>
        <a:bodyPr/>
        <a:lstStyle/>
        <a:p>
          <a:r>
            <a:rPr lang="es-ES" dirty="0"/>
            <a:t>Planteamiento del problema</a:t>
          </a:r>
          <a:endParaRPr lang="es-EC" dirty="0"/>
        </a:p>
      </dgm:t>
    </dgm:pt>
    <dgm:pt modelId="{1498B398-5609-42A4-9907-E1211CDB4A9B}" type="parTrans" cxnId="{2788416B-7896-468F-AE8E-2A6D272983D8}">
      <dgm:prSet/>
      <dgm:spPr/>
      <dgm:t>
        <a:bodyPr/>
        <a:lstStyle/>
        <a:p>
          <a:endParaRPr lang="es-EC"/>
        </a:p>
      </dgm:t>
    </dgm:pt>
    <dgm:pt modelId="{4E65BB1D-83A7-431F-82BB-BC611FBCA62F}" type="sibTrans" cxnId="{2788416B-7896-468F-AE8E-2A6D272983D8}">
      <dgm:prSet/>
      <dgm:spPr/>
      <dgm:t>
        <a:bodyPr/>
        <a:lstStyle/>
        <a:p>
          <a:endParaRPr lang="es-EC"/>
        </a:p>
      </dgm:t>
    </dgm:pt>
    <dgm:pt modelId="{D01A4BD5-53DB-48CE-881D-C939E98AC412}">
      <dgm:prSet phldrT="[Texto]"/>
      <dgm:spPr/>
      <dgm:t>
        <a:bodyPr/>
        <a:lstStyle/>
        <a:p>
          <a:r>
            <a:rPr lang="es-ES" dirty="0"/>
            <a:t>Formulación de objetivos e hipótesis </a:t>
          </a:r>
          <a:endParaRPr lang="es-EC" dirty="0"/>
        </a:p>
      </dgm:t>
    </dgm:pt>
    <dgm:pt modelId="{D99DBBF0-D09F-4C6A-9736-7C4078A4C4CD}" type="parTrans" cxnId="{E10563CA-808E-4454-8930-C3351B493E7F}">
      <dgm:prSet/>
      <dgm:spPr/>
      <dgm:t>
        <a:bodyPr/>
        <a:lstStyle/>
        <a:p>
          <a:endParaRPr lang="es-EC"/>
        </a:p>
      </dgm:t>
    </dgm:pt>
    <dgm:pt modelId="{DC2BA704-1FF0-4493-A358-BD2510962FBC}" type="sibTrans" cxnId="{E10563CA-808E-4454-8930-C3351B493E7F}">
      <dgm:prSet/>
      <dgm:spPr/>
      <dgm:t>
        <a:bodyPr/>
        <a:lstStyle/>
        <a:p>
          <a:endParaRPr lang="es-EC"/>
        </a:p>
      </dgm:t>
    </dgm:pt>
    <dgm:pt modelId="{75F0E900-0C2B-4625-AC2D-0EF3EF8A25E6}">
      <dgm:prSet phldrT="[Texto]"/>
      <dgm:spPr/>
      <dgm:t>
        <a:bodyPr/>
        <a:lstStyle/>
        <a:p>
          <a:r>
            <a:rPr lang="es-ES" dirty="0"/>
            <a:t>Revisión bibliográfica </a:t>
          </a:r>
          <a:endParaRPr lang="es-EC" dirty="0"/>
        </a:p>
      </dgm:t>
    </dgm:pt>
    <dgm:pt modelId="{CEA30A68-8D82-4E12-8379-1B8D554E168B}" type="parTrans" cxnId="{325A47C8-42F5-49DA-8FD5-E31AE3501763}">
      <dgm:prSet/>
      <dgm:spPr/>
      <dgm:t>
        <a:bodyPr/>
        <a:lstStyle/>
        <a:p>
          <a:endParaRPr lang="es-EC"/>
        </a:p>
      </dgm:t>
    </dgm:pt>
    <dgm:pt modelId="{18362184-C626-4F84-B5DA-A4B182B809A2}" type="sibTrans" cxnId="{325A47C8-42F5-49DA-8FD5-E31AE3501763}">
      <dgm:prSet/>
      <dgm:spPr/>
      <dgm:t>
        <a:bodyPr/>
        <a:lstStyle/>
        <a:p>
          <a:endParaRPr lang="es-EC"/>
        </a:p>
      </dgm:t>
    </dgm:pt>
    <dgm:pt modelId="{939FD8F7-3418-47EB-A6D5-F825C39FF4DA}">
      <dgm:prSet phldrT="[Texto]"/>
      <dgm:spPr/>
      <dgm:t>
        <a:bodyPr/>
        <a:lstStyle/>
        <a:p>
          <a:r>
            <a:rPr lang="es-ES" dirty="0"/>
            <a:t>Diseño metodológico </a:t>
          </a:r>
          <a:endParaRPr lang="es-EC" dirty="0"/>
        </a:p>
      </dgm:t>
    </dgm:pt>
    <dgm:pt modelId="{089E052A-925C-461C-9A6B-B632DA3CC311}" type="parTrans" cxnId="{9EB862B6-9A9C-4DEA-AE36-64E3FB512BC7}">
      <dgm:prSet/>
      <dgm:spPr/>
      <dgm:t>
        <a:bodyPr/>
        <a:lstStyle/>
        <a:p>
          <a:endParaRPr lang="es-EC"/>
        </a:p>
      </dgm:t>
    </dgm:pt>
    <dgm:pt modelId="{254BBEA1-54DA-4671-8706-355A979AD051}" type="sibTrans" cxnId="{9EB862B6-9A9C-4DEA-AE36-64E3FB512BC7}">
      <dgm:prSet/>
      <dgm:spPr/>
      <dgm:t>
        <a:bodyPr/>
        <a:lstStyle/>
        <a:p>
          <a:endParaRPr lang="es-EC"/>
        </a:p>
      </dgm:t>
    </dgm:pt>
    <dgm:pt modelId="{0D92A988-D5DF-47E9-941B-69EDEE9AB471}">
      <dgm:prSet phldrT="[Texto]"/>
      <dgm:spPr/>
      <dgm:t>
        <a:bodyPr/>
        <a:lstStyle/>
        <a:p>
          <a:r>
            <a:rPr lang="es-ES" dirty="0"/>
            <a:t>Recopilación y análisis de datos </a:t>
          </a:r>
          <a:endParaRPr lang="es-EC" dirty="0"/>
        </a:p>
      </dgm:t>
    </dgm:pt>
    <dgm:pt modelId="{4AF795C4-2BE6-4697-8046-80EE249065FD}" type="parTrans" cxnId="{52573FCD-082A-4968-BE79-E1E9530ED254}">
      <dgm:prSet/>
      <dgm:spPr/>
      <dgm:t>
        <a:bodyPr/>
        <a:lstStyle/>
        <a:p>
          <a:endParaRPr lang="es-EC"/>
        </a:p>
      </dgm:t>
    </dgm:pt>
    <dgm:pt modelId="{D893DE26-004C-4CD0-90DD-8555C9694545}" type="sibTrans" cxnId="{52573FCD-082A-4968-BE79-E1E9530ED254}">
      <dgm:prSet/>
      <dgm:spPr/>
      <dgm:t>
        <a:bodyPr/>
        <a:lstStyle/>
        <a:p>
          <a:endParaRPr lang="es-EC"/>
        </a:p>
      </dgm:t>
    </dgm:pt>
    <dgm:pt modelId="{010809FC-786C-4886-92D7-F10F980EE232}">
      <dgm:prSet phldrT="[Texto]"/>
      <dgm:spPr/>
      <dgm:t>
        <a:bodyPr/>
        <a:lstStyle/>
        <a:p>
          <a:r>
            <a:rPr lang="es-ES" dirty="0"/>
            <a:t>Conclusiones y recomendaciones </a:t>
          </a:r>
          <a:endParaRPr lang="es-EC" dirty="0"/>
        </a:p>
      </dgm:t>
    </dgm:pt>
    <dgm:pt modelId="{EFD42086-8B3C-4ED7-8C46-E02D827FB6FA}" type="parTrans" cxnId="{2929B999-A38D-4431-9826-0AAB447EC35D}">
      <dgm:prSet/>
      <dgm:spPr/>
      <dgm:t>
        <a:bodyPr/>
        <a:lstStyle/>
        <a:p>
          <a:endParaRPr lang="es-EC"/>
        </a:p>
      </dgm:t>
    </dgm:pt>
    <dgm:pt modelId="{D24D80EE-EF91-48CC-B365-63FFA5A7DD6A}" type="sibTrans" cxnId="{2929B999-A38D-4431-9826-0AAB447EC35D}">
      <dgm:prSet/>
      <dgm:spPr/>
      <dgm:t>
        <a:bodyPr/>
        <a:lstStyle/>
        <a:p>
          <a:endParaRPr lang="es-EC"/>
        </a:p>
      </dgm:t>
    </dgm:pt>
    <dgm:pt modelId="{D9874C48-CE26-41EF-A94B-0C0225CE8D61}">
      <dgm:prSet phldrT="[Texto]"/>
      <dgm:spPr/>
      <dgm:t>
        <a:bodyPr/>
        <a:lstStyle/>
        <a:p>
          <a:r>
            <a:rPr lang="es-ES" dirty="0"/>
            <a:t>Redacción del informe o trabajo final </a:t>
          </a:r>
          <a:endParaRPr lang="es-EC" dirty="0"/>
        </a:p>
      </dgm:t>
    </dgm:pt>
    <dgm:pt modelId="{FB6BE90A-B028-437C-A86B-AEFCCD654605}" type="parTrans" cxnId="{AF2B43B6-FB33-4504-8733-9E34D825CFA8}">
      <dgm:prSet/>
      <dgm:spPr/>
      <dgm:t>
        <a:bodyPr/>
        <a:lstStyle/>
        <a:p>
          <a:endParaRPr lang="es-EC"/>
        </a:p>
      </dgm:t>
    </dgm:pt>
    <dgm:pt modelId="{907FD5ED-DB70-41D4-AC6A-18B34D574D06}" type="sibTrans" cxnId="{AF2B43B6-FB33-4504-8733-9E34D825CFA8}">
      <dgm:prSet/>
      <dgm:spPr/>
      <dgm:t>
        <a:bodyPr/>
        <a:lstStyle/>
        <a:p>
          <a:endParaRPr lang="es-EC"/>
        </a:p>
      </dgm:t>
    </dgm:pt>
    <dgm:pt modelId="{FF572163-3362-41DF-8F5D-2575800F7E4C}" type="pres">
      <dgm:prSet presAssocID="{C31A1CFA-DEB7-459D-918D-8EB70741928B}" presName="vert0" presStyleCnt="0">
        <dgm:presLayoutVars>
          <dgm:dir/>
          <dgm:animOne val="branch"/>
          <dgm:animLvl val="lvl"/>
        </dgm:presLayoutVars>
      </dgm:prSet>
      <dgm:spPr/>
    </dgm:pt>
    <dgm:pt modelId="{7D8E6EC5-2FB5-4E90-8C85-9913B0E20B50}" type="pres">
      <dgm:prSet presAssocID="{CA569173-AC8F-4FC9-A699-94BF2CB03726}" presName="thickLine" presStyleLbl="alignNode1" presStyleIdx="0" presStyleCnt="1"/>
      <dgm:spPr/>
    </dgm:pt>
    <dgm:pt modelId="{D60B6A7C-485B-4CC2-AE55-D611C93E69C9}" type="pres">
      <dgm:prSet presAssocID="{CA569173-AC8F-4FC9-A699-94BF2CB03726}" presName="horz1" presStyleCnt="0"/>
      <dgm:spPr/>
    </dgm:pt>
    <dgm:pt modelId="{C35139B7-8332-4AAF-8EA3-D6207135AAB9}" type="pres">
      <dgm:prSet presAssocID="{CA569173-AC8F-4FC9-A699-94BF2CB03726}" presName="tx1" presStyleLbl="revTx" presStyleIdx="0" presStyleCnt="9"/>
      <dgm:spPr/>
    </dgm:pt>
    <dgm:pt modelId="{CFD6CE8F-973B-4048-B0B9-05C6B24C0C23}" type="pres">
      <dgm:prSet presAssocID="{CA569173-AC8F-4FC9-A699-94BF2CB03726}" presName="vert1" presStyleCnt="0"/>
      <dgm:spPr/>
    </dgm:pt>
    <dgm:pt modelId="{33F2DF4A-7744-48D7-B6CF-259488406DFC}" type="pres">
      <dgm:prSet presAssocID="{0A9F0F6A-432E-4BA2-B5B0-9F60A94AC1FE}" presName="vertSpace2a" presStyleCnt="0"/>
      <dgm:spPr/>
    </dgm:pt>
    <dgm:pt modelId="{16015FD6-E0D9-458D-A38E-18EB8EE21712}" type="pres">
      <dgm:prSet presAssocID="{0A9F0F6A-432E-4BA2-B5B0-9F60A94AC1FE}" presName="horz2" presStyleCnt="0"/>
      <dgm:spPr/>
    </dgm:pt>
    <dgm:pt modelId="{57B1FBE6-0BDA-4B2C-94DD-25BFD14045E8}" type="pres">
      <dgm:prSet presAssocID="{0A9F0F6A-432E-4BA2-B5B0-9F60A94AC1FE}" presName="horzSpace2" presStyleCnt="0"/>
      <dgm:spPr/>
    </dgm:pt>
    <dgm:pt modelId="{DADDABD7-2263-4082-A5B2-FAC7D987CD37}" type="pres">
      <dgm:prSet presAssocID="{0A9F0F6A-432E-4BA2-B5B0-9F60A94AC1FE}" presName="tx2" presStyleLbl="revTx" presStyleIdx="1" presStyleCnt="9"/>
      <dgm:spPr/>
    </dgm:pt>
    <dgm:pt modelId="{03983E8E-2337-4249-90E8-A358A514A8CB}" type="pres">
      <dgm:prSet presAssocID="{0A9F0F6A-432E-4BA2-B5B0-9F60A94AC1FE}" presName="vert2" presStyleCnt="0"/>
      <dgm:spPr/>
    </dgm:pt>
    <dgm:pt modelId="{3237690A-F0CD-4992-86DB-552D2322F1E6}" type="pres">
      <dgm:prSet presAssocID="{0A9F0F6A-432E-4BA2-B5B0-9F60A94AC1FE}" presName="thinLine2b" presStyleLbl="callout" presStyleIdx="0" presStyleCnt="8"/>
      <dgm:spPr/>
    </dgm:pt>
    <dgm:pt modelId="{9E4AB320-0826-47DC-ABF4-0B6ED52DC06D}" type="pres">
      <dgm:prSet presAssocID="{0A9F0F6A-432E-4BA2-B5B0-9F60A94AC1FE}" presName="vertSpace2b" presStyleCnt="0"/>
      <dgm:spPr/>
    </dgm:pt>
    <dgm:pt modelId="{415405BC-834B-408B-981F-37D8EB83DD35}" type="pres">
      <dgm:prSet presAssocID="{8AA60CD9-D33A-49AD-BED5-BDFDEDD265FE}" presName="horz2" presStyleCnt="0"/>
      <dgm:spPr/>
    </dgm:pt>
    <dgm:pt modelId="{0CCF1688-0223-48E3-8634-8887C290EFE8}" type="pres">
      <dgm:prSet presAssocID="{8AA60CD9-D33A-49AD-BED5-BDFDEDD265FE}" presName="horzSpace2" presStyleCnt="0"/>
      <dgm:spPr/>
    </dgm:pt>
    <dgm:pt modelId="{93E58474-8157-44C9-9F90-1F6DF12A5710}" type="pres">
      <dgm:prSet presAssocID="{8AA60CD9-D33A-49AD-BED5-BDFDEDD265FE}" presName="tx2" presStyleLbl="revTx" presStyleIdx="2" presStyleCnt="9"/>
      <dgm:spPr/>
    </dgm:pt>
    <dgm:pt modelId="{658BE46E-5A0F-4B84-9B72-FDBAD8711D2D}" type="pres">
      <dgm:prSet presAssocID="{8AA60CD9-D33A-49AD-BED5-BDFDEDD265FE}" presName="vert2" presStyleCnt="0"/>
      <dgm:spPr/>
    </dgm:pt>
    <dgm:pt modelId="{9234DAAA-AE22-43D5-947B-D6D94247EB83}" type="pres">
      <dgm:prSet presAssocID="{8AA60CD9-D33A-49AD-BED5-BDFDEDD265FE}" presName="thinLine2b" presStyleLbl="callout" presStyleIdx="1" presStyleCnt="8"/>
      <dgm:spPr/>
    </dgm:pt>
    <dgm:pt modelId="{6C2D1046-B428-4230-BAB1-140BC1CB45B3}" type="pres">
      <dgm:prSet presAssocID="{8AA60CD9-D33A-49AD-BED5-BDFDEDD265FE}" presName="vertSpace2b" presStyleCnt="0"/>
      <dgm:spPr/>
    </dgm:pt>
    <dgm:pt modelId="{4BFADFD9-6FB8-44F2-A49D-35FBE5A28EC0}" type="pres">
      <dgm:prSet presAssocID="{D01A4BD5-53DB-48CE-881D-C939E98AC412}" presName="horz2" presStyleCnt="0"/>
      <dgm:spPr/>
    </dgm:pt>
    <dgm:pt modelId="{4436CB07-4560-4BA7-AE36-3FDE1E0A4F39}" type="pres">
      <dgm:prSet presAssocID="{D01A4BD5-53DB-48CE-881D-C939E98AC412}" presName="horzSpace2" presStyleCnt="0"/>
      <dgm:spPr/>
    </dgm:pt>
    <dgm:pt modelId="{45A2B376-A289-405A-84CC-DA8FA9B02BE5}" type="pres">
      <dgm:prSet presAssocID="{D01A4BD5-53DB-48CE-881D-C939E98AC412}" presName="tx2" presStyleLbl="revTx" presStyleIdx="3" presStyleCnt="9"/>
      <dgm:spPr/>
    </dgm:pt>
    <dgm:pt modelId="{A5020289-BE4E-4FE6-B7F8-E9D80FF99A87}" type="pres">
      <dgm:prSet presAssocID="{D01A4BD5-53DB-48CE-881D-C939E98AC412}" presName="vert2" presStyleCnt="0"/>
      <dgm:spPr/>
    </dgm:pt>
    <dgm:pt modelId="{B4C70597-FB95-4819-A415-0E1F6FE8537B}" type="pres">
      <dgm:prSet presAssocID="{D01A4BD5-53DB-48CE-881D-C939E98AC412}" presName="thinLine2b" presStyleLbl="callout" presStyleIdx="2" presStyleCnt="8"/>
      <dgm:spPr/>
    </dgm:pt>
    <dgm:pt modelId="{EE635900-C993-40D4-B3C3-D3D586DB9BA3}" type="pres">
      <dgm:prSet presAssocID="{D01A4BD5-53DB-48CE-881D-C939E98AC412}" presName="vertSpace2b" presStyleCnt="0"/>
      <dgm:spPr/>
    </dgm:pt>
    <dgm:pt modelId="{343CD20B-177B-4CB7-AED5-CD31910A409F}" type="pres">
      <dgm:prSet presAssocID="{75F0E900-0C2B-4625-AC2D-0EF3EF8A25E6}" presName="horz2" presStyleCnt="0"/>
      <dgm:spPr/>
    </dgm:pt>
    <dgm:pt modelId="{BC51219C-24D9-45FA-8F0B-A191DB9B7721}" type="pres">
      <dgm:prSet presAssocID="{75F0E900-0C2B-4625-AC2D-0EF3EF8A25E6}" presName="horzSpace2" presStyleCnt="0"/>
      <dgm:spPr/>
    </dgm:pt>
    <dgm:pt modelId="{59725566-9D87-4C39-8409-1107CEB03100}" type="pres">
      <dgm:prSet presAssocID="{75F0E900-0C2B-4625-AC2D-0EF3EF8A25E6}" presName="tx2" presStyleLbl="revTx" presStyleIdx="4" presStyleCnt="9"/>
      <dgm:spPr/>
    </dgm:pt>
    <dgm:pt modelId="{3B8A8A12-1EE1-4D12-A6F0-C62438281773}" type="pres">
      <dgm:prSet presAssocID="{75F0E900-0C2B-4625-AC2D-0EF3EF8A25E6}" presName="vert2" presStyleCnt="0"/>
      <dgm:spPr/>
    </dgm:pt>
    <dgm:pt modelId="{0BCFC058-FF98-4E0C-8B26-1417967A12E2}" type="pres">
      <dgm:prSet presAssocID="{75F0E900-0C2B-4625-AC2D-0EF3EF8A25E6}" presName="thinLine2b" presStyleLbl="callout" presStyleIdx="3" presStyleCnt="8"/>
      <dgm:spPr/>
    </dgm:pt>
    <dgm:pt modelId="{632AAD2E-E20A-4FA4-873C-E6E53062101B}" type="pres">
      <dgm:prSet presAssocID="{75F0E900-0C2B-4625-AC2D-0EF3EF8A25E6}" presName="vertSpace2b" presStyleCnt="0"/>
      <dgm:spPr/>
    </dgm:pt>
    <dgm:pt modelId="{F96BCCA3-3024-492E-B027-DC0EC4EF2C2D}" type="pres">
      <dgm:prSet presAssocID="{939FD8F7-3418-47EB-A6D5-F825C39FF4DA}" presName="horz2" presStyleCnt="0"/>
      <dgm:spPr/>
    </dgm:pt>
    <dgm:pt modelId="{936AC660-D29E-4ED6-9F05-BF912554842D}" type="pres">
      <dgm:prSet presAssocID="{939FD8F7-3418-47EB-A6D5-F825C39FF4DA}" presName="horzSpace2" presStyleCnt="0"/>
      <dgm:spPr/>
    </dgm:pt>
    <dgm:pt modelId="{8A607217-FCB7-40ED-9058-54EBB0CF7425}" type="pres">
      <dgm:prSet presAssocID="{939FD8F7-3418-47EB-A6D5-F825C39FF4DA}" presName="tx2" presStyleLbl="revTx" presStyleIdx="5" presStyleCnt="9"/>
      <dgm:spPr/>
    </dgm:pt>
    <dgm:pt modelId="{9B213293-AEF0-43E7-A43F-637F6D3897B9}" type="pres">
      <dgm:prSet presAssocID="{939FD8F7-3418-47EB-A6D5-F825C39FF4DA}" presName="vert2" presStyleCnt="0"/>
      <dgm:spPr/>
    </dgm:pt>
    <dgm:pt modelId="{1A971E11-BCE5-4B17-BB18-9BD6479ACB26}" type="pres">
      <dgm:prSet presAssocID="{939FD8F7-3418-47EB-A6D5-F825C39FF4DA}" presName="thinLine2b" presStyleLbl="callout" presStyleIdx="4" presStyleCnt="8"/>
      <dgm:spPr/>
    </dgm:pt>
    <dgm:pt modelId="{720F3639-D9F0-407F-B427-372D61EEFDDA}" type="pres">
      <dgm:prSet presAssocID="{939FD8F7-3418-47EB-A6D5-F825C39FF4DA}" presName="vertSpace2b" presStyleCnt="0"/>
      <dgm:spPr/>
    </dgm:pt>
    <dgm:pt modelId="{C472DF03-635E-4BCE-AC5F-7197CC4260C3}" type="pres">
      <dgm:prSet presAssocID="{0D92A988-D5DF-47E9-941B-69EDEE9AB471}" presName="horz2" presStyleCnt="0"/>
      <dgm:spPr/>
    </dgm:pt>
    <dgm:pt modelId="{C045A281-4999-4471-BAD9-07EE73C2457C}" type="pres">
      <dgm:prSet presAssocID="{0D92A988-D5DF-47E9-941B-69EDEE9AB471}" presName="horzSpace2" presStyleCnt="0"/>
      <dgm:spPr/>
    </dgm:pt>
    <dgm:pt modelId="{1B662A1D-6322-4F93-9320-00E23348CF94}" type="pres">
      <dgm:prSet presAssocID="{0D92A988-D5DF-47E9-941B-69EDEE9AB471}" presName="tx2" presStyleLbl="revTx" presStyleIdx="6" presStyleCnt="9"/>
      <dgm:spPr/>
    </dgm:pt>
    <dgm:pt modelId="{6D477973-24AE-413C-ABB3-AA2B48C404D5}" type="pres">
      <dgm:prSet presAssocID="{0D92A988-D5DF-47E9-941B-69EDEE9AB471}" presName="vert2" presStyleCnt="0"/>
      <dgm:spPr/>
    </dgm:pt>
    <dgm:pt modelId="{37DC484D-5D88-4355-A987-C5A1004E5704}" type="pres">
      <dgm:prSet presAssocID="{0D92A988-D5DF-47E9-941B-69EDEE9AB471}" presName="thinLine2b" presStyleLbl="callout" presStyleIdx="5" presStyleCnt="8"/>
      <dgm:spPr/>
    </dgm:pt>
    <dgm:pt modelId="{89D9A1D0-801D-4D6B-A00A-72C94D19931C}" type="pres">
      <dgm:prSet presAssocID="{0D92A988-D5DF-47E9-941B-69EDEE9AB471}" presName="vertSpace2b" presStyleCnt="0"/>
      <dgm:spPr/>
    </dgm:pt>
    <dgm:pt modelId="{9F154E2C-50D7-4D4B-A8ED-306378434B0C}" type="pres">
      <dgm:prSet presAssocID="{010809FC-786C-4886-92D7-F10F980EE232}" presName="horz2" presStyleCnt="0"/>
      <dgm:spPr/>
    </dgm:pt>
    <dgm:pt modelId="{DE0B10B5-202B-40E9-8FF5-C7BA398C2E5E}" type="pres">
      <dgm:prSet presAssocID="{010809FC-786C-4886-92D7-F10F980EE232}" presName="horzSpace2" presStyleCnt="0"/>
      <dgm:spPr/>
    </dgm:pt>
    <dgm:pt modelId="{F6A09632-BEF3-46CE-8CA5-791D77BB8062}" type="pres">
      <dgm:prSet presAssocID="{010809FC-786C-4886-92D7-F10F980EE232}" presName="tx2" presStyleLbl="revTx" presStyleIdx="7" presStyleCnt="9"/>
      <dgm:spPr/>
    </dgm:pt>
    <dgm:pt modelId="{4D00613F-208F-4814-98BE-12E2C17E856C}" type="pres">
      <dgm:prSet presAssocID="{010809FC-786C-4886-92D7-F10F980EE232}" presName="vert2" presStyleCnt="0"/>
      <dgm:spPr/>
    </dgm:pt>
    <dgm:pt modelId="{02878C31-34DE-47ED-9AD7-7B28A82F3E6C}" type="pres">
      <dgm:prSet presAssocID="{010809FC-786C-4886-92D7-F10F980EE232}" presName="thinLine2b" presStyleLbl="callout" presStyleIdx="6" presStyleCnt="8"/>
      <dgm:spPr/>
    </dgm:pt>
    <dgm:pt modelId="{594FD7A8-39A7-4D00-8710-ED26017041CC}" type="pres">
      <dgm:prSet presAssocID="{010809FC-786C-4886-92D7-F10F980EE232}" presName="vertSpace2b" presStyleCnt="0"/>
      <dgm:spPr/>
    </dgm:pt>
    <dgm:pt modelId="{E660D011-3027-45C3-86B0-4E7D3EAC501A}" type="pres">
      <dgm:prSet presAssocID="{D9874C48-CE26-41EF-A94B-0C0225CE8D61}" presName="horz2" presStyleCnt="0"/>
      <dgm:spPr/>
    </dgm:pt>
    <dgm:pt modelId="{929562F2-5DFB-41DD-8625-41193826A475}" type="pres">
      <dgm:prSet presAssocID="{D9874C48-CE26-41EF-A94B-0C0225CE8D61}" presName="horzSpace2" presStyleCnt="0"/>
      <dgm:spPr/>
    </dgm:pt>
    <dgm:pt modelId="{1A8DD260-4681-4772-9134-56DEE8F2A4A3}" type="pres">
      <dgm:prSet presAssocID="{D9874C48-CE26-41EF-A94B-0C0225CE8D61}" presName="tx2" presStyleLbl="revTx" presStyleIdx="8" presStyleCnt="9"/>
      <dgm:spPr/>
    </dgm:pt>
    <dgm:pt modelId="{45DF51EC-E9F0-4294-B8E7-418392357EA7}" type="pres">
      <dgm:prSet presAssocID="{D9874C48-CE26-41EF-A94B-0C0225CE8D61}" presName="vert2" presStyleCnt="0"/>
      <dgm:spPr/>
    </dgm:pt>
    <dgm:pt modelId="{BC6A153F-4EB2-45DC-987B-3B66ADD33408}" type="pres">
      <dgm:prSet presAssocID="{D9874C48-CE26-41EF-A94B-0C0225CE8D61}" presName="thinLine2b" presStyleLbl="callout" presStyleIdx="7" presStyleCnt="8"/>
      <dgm:spPr/>
    </dgm:pt>
    <dgm:pt modelId="{B457AEC7-D3C7-4BBE-9808-5ACD9832C206}" type="pres">
      <dgm:prSet presAssocID="{D9874C48-CE26-41EF-A94B-0C0225CE8D61}" presName="vertSpace2b" presStyleCnt="0"/>
      <dgm:spPr/>
    </dgm:pt>
  </dgm:ptLst>
  <dgm:cxnLst>
    <dgm:cxn modelId="{07308C05-184C-4AAA-A52E-864BC3909B65}" type="presOf" srcId="{0A9F0F6A-432E-4BA2-B5B0-9F60A94AC1FE}" destId="{DADDABD7-2263-4082-A5B2-FAC7D987CD37}" srcOrd="0" destOrd="0" presId="urn:microsoft.com/office/officeart/2008/layout/LinedList"/>
    <dgm:cxn modelId="{44A80C22-6846-4B02-9135-2CB94F8DCDD3}" type="presOf" srcId="{0D92A988-D5DF-47E9-941B-69EDEE9AB471}" destId="{1B662A1D-6322-4F93-9320-00E23348CF94}" srcOrd="0" destOrd="0" presId="urn:microsoft.com/office/officeart/2008/layout/LinedList"/>
    <dgm:cxn modelId="{EE76DF27-CE72-4CE7-A931-943FA44537D2}" type="presOf" srcId="{D9874C48-CE26-41EF-A94B-0C0225CE8D61}" destId="{1A8DD260-4681-4772-9134-56DEE8F2A4A3}" srcOrd="0" destOrd="0" presId="urn:microsoft.com/office/officeart/2008/layout/LinedList"/>
    <dgm:cxn modelId="{4DDC073F-2633-4DD6-9D65-8D2715DEC428}" type="presOf" srcId="{75F0E900-0C2B-4625-AC2D-0EF3EF8A25E6}" destId="{59725566-9D87-4C39-8409-1107CEB03100}" srcOrd="0" destOrd="0" presId="urn:microsoft.com/office/officeart/2008/layout/LinedList"/>
    <dgm:cxn modelId="{C4F0FC46-36DE-45E1-994D-101F702B099C}" type="presOf" srcId="{010809FC-786C-4886-92D7-F10F980EE232}" destId="{F6A09632-BEF3-46CE-8CA5-791D77BB8062}" srcOrd="0" destOrd="0" presId="urn:microsoft.com/office/officeart/2008/layout/LinedList"/>
    <dgm:cxn modelId="{AE4AB448-C250-41B4-90D3-160A5A763EC4}" srcId="{CA569173-AC8F-4FC9-A699-94BF2CB03726}" destId="{0A9F0F6A-432E-4BA2-B5B0-9F60A94AC1FE}" srcOrd="0" destOrd="0" parTransId="{19967A10-5451-4EA4-A7CF-25635DB27042}" sibTransId="{823211F4-7C4B-4000-973A-048B5291F4FD}"/>
    <dgm:cxn modelId="{8E5CCA68-AA7A-47F2-9D6C-2878641EBF04}" type="presOf" srcId="{939FD8F7-3418-47EB-A6D5-F825C39FF4DA}" destId="{8A607217-FCB7-40ED-9058-54EBB0CF7425}" srcOrd="0" destOrd="0" presId="urn:microsoft.com/office/officeart/2008/layout/LinedList"/>
    <dgm:cxn modelId="{2788416B-7896-468F-AE8E-2A6D272983D8}" srcId="{CA569173-AC8F-4FC9-A699-94BF2CB03726}" destId="{8AA60CD9-D33A-49AD-BED5-BDFDEDD265FE}" srcOrd="1" destOrd="0" parTransId="{1498B398-5609-42A4-9907-E1211CDB4A9B}" sibTransId="{4E65BB1D-83A7-431F-82BB-BC611FBCA62F}"/>
    <dgm:cxn modelId="{2929B999-A38D-4431-9826-0AAB447EC35D}" srcId="{CA569173-AC8F-4FC9-A699-94BF2CB03726}" destId="{010809FC-786C-4886-92D7-F10F980EE232}" srcOrd="6" destOrd="0" parTransId="{EFD42086-8B3C-4ED7-8C46-E02D827FB6FA}" sibTransId="{D24D80EE-EF91-48CC-B365-63FFA5A7DD6A}"/>
    <dgm:cxn modelId="{90133A9D-C987-4234-A638-E751065EA1FF}" type="presOf" srcId="{8AA60CD9-D33A-49AD-BED5-BDFDEDD265FE}" destId="{93E58474-8157-44C9-9F90-1F6DF12A5710}" srcOrd="0" destOrd="0" presId="urn:microsoft.com/office/officeart/2008/layout/LinedList"/>
    <dgm:cxn modelId="{B1775BA3-CD19-42D0-8273-F31CF828040B}" srcId="{C31A1CFA-DEB7-459D-918D-8EB70741928B}" destId="{CA569173-AC8F-4FC9-A699-94BF2CB03726}" srcOrd="0" destOrd="0" parTransId="{1CDFDE05-19DC-4D66-B780-6B832766AAF1}" sibTransId="{6287C24B-4468-4467-A430-4087480962AE}"/>
    <dgm:cxn modelId="{539115AD-AF70-4DB7-BD21-28A8CAAEA57A}" type="presOf" srcId="{CA569173-AC8F-4FC9-A699-94BF2CB03726}" destId="{C35139B7-8332-4AAF-8EA3-D6207135AAB9}" srcOrd="0" destOrd="0" presId="urn:microsoft.com/office/officeart/2008/layout/LinedList"/>
    <dgm:cxn modelId="{9EB862B6-9A9C-4DEA-AE36-64E3FB512BC7}" srcId="{CA569173-AC8F-4FC9-A699-94BF2CB03726}" destId="{939FD8F7-3418-47EB-A6D5-F825C39FF4DA}" srcOrd="4" destOrd="0" parTransId="{089E052A-925C-461C-9A6B-B632DA3CC311}" sibTransId="{254BBEA1-54DA-4671-8706-355A979AD051}"/>
    <dgm:cxn modelId="{AF2B43B6-FB33-4504-8733-9E34D825CFA8}" srcId="{CA569173-AC8F-4FC9-A699-94BF2CB03726}" destId="{D9874C48-CE26-41EF-A94B-0C0225CE8D61}" srcOrd="7" destOrd="0" parTransId="{FB6BE90A-B028-437C-A86B-AEFCCD654605}" sibTransId="{907FD5ED-DB70-41D4-AC6A-18B34D574D06}"/>
    <dgm:cxn modelId="{325A47C8-42F5-49DA-8FD5-E31AE3501763}" srcId="{CA569173-AC8F-4FC9-A699-94BF2CB03726}" destId="{75F0E900-0C2B-4625-AC2D-0EF3EF8A25E6}" srcOrd="3" destOrd="0" parTransId="{CEA30A68-8D82-4E12-8379-1B8D554E168B}" sibTransId="{18362184-C626-4F84-B5DA-A4B182B809A2}"/>
    <dgm:cxn modelId="{E10563CA-808E-4454-8930-C3351B493E7F}" srcId="{CA569173-AC8F-4FC9-A699-94BF2CB03726}" destId="{D01A4BD5-53DB-48CE-881D-C939E98AC412}" srcOrd="2" destOrd="0" parTransId="{D99DBBF0-D09F-4C6A-9736-7C4078A4C4CD}" sibTransId="{DC2BA704-1FF0-4493-A358-BD2510962FBC}"/>
    <dgm:cxn modelId="{52573FCD-082A-4968-BE79-E1E9530ED254}" srcId="{CA569173-AC8F-4FC9-A699-94BF2CB03726}" destId="{0D92A988-D5DF-47E9-941B-69EDEE9AB471}" srcOrd="5" destOrd="0" parTransId="{4AF795C4-2BE6-4697-8046-80EE249065FD}" sibTransId="{D893DE26-004C-4CD0-90DD-8555C9694545}"/>
    <dgm:cxn modelId="{27AA20CE-CA61-47CE-B1C3-89560DD69BE9}" type="presOf" srcId="{D01A4BD5-53DB-48CE-881D-C939E98AC412}" destId="{45A2B376-A289-405A-84CC-DA8FA9B02BE5}" srcOrd="0" destOrd="0" presId="urn:microsoft.com/office/officeart/2008/layout/LinedList"/>
    <dgm:cxn modelId="{FCEE20F0-5FE3-44CF-B73E-450D8A097F12}" type="presOf" srcId="{C31A1CFA-DEB7-459D-918D-8EB70741928B}" destId="{FF572163-3362-41DF-8F5D-2575800F7E4C}" srcOrd="0" destOrd="0" presId="urn:microsoft.com/office/officeart/2008/layout/LinedList"/>
    <dgm:cxn modelId="{99BEE288-4CA1-47BE-AE3B-7D89B3794536}" type="presParOf" srcId="{FF572163-3362-41DF-8F5D-2575800F7E4C}" destId="{7D8E6EC5-2FB5-4E90-8C85-9913B0E20B50}" srcOrd="0" destOrd="0" presId="urn:microsoft.com/office/officeart/2008/layout/LinedList"/>
    <dgm:cxn modelId="{102FADCF-603E-45E1-AC24-2B081C838D00}" type="presParOf" srcId="{FF572163-3362-41DF-8F5D-2575800F7E4C}" destId="{D60B6A7C-485B-4CC2-AE55-D611C93E69C9}" srcOrd="1" destOrd="0" presId="urn:microsoft.com/office/officeart/2008/layout/LinedList"/>
    <dgm:cxn modelId="{02C598C1-4337-4878-ABCC-096B1A36F327}" type="presParOf" srcId="{D60B6A7C-485B-4CC2-AE55-D611C93E69C9}" destId="{C35139B7-8332-4AAF-8EA3-D6207135AAB9}" srcOrd="0" destOrd="0" presId="urn:microsoft.com/office/officeart/2008/layout/LinedList"/>
    <dgm:cxn modelId="{8CC7AFB2-0030-4EDE-BF5B-BE09B77D9A5D}" type="presParOf" srcId="{D60B6A7C-485B-4CC2-AE55-D611C93E69C9}" destId="{CFD6CE8F-973B-4048-B0B9-05C6B24C0C23}" srcOrd="1" destOrd="0" presId="urn:microsoft.com/office/officeart/2008/layout/LinedList"/>
    <dgm:cxn modelId="{FE86024C-166A-4880-820F-E016F15A772C}" type="presParOf" srcId="{CFD6CE8F-973B-4048-B0B9-05C6B24C0C23}" destId="{33F2DF4A-7744-48D7-B6CF-259488406DFC}" srcOrd="0" destOrd="0" presId="urn:microsoft.com/office/officeart/2008/layout/LinedList"/>
    <dgm:cxn modelId="{0FC67817-D7CF-40D1-A7B7-5BCAA6D312EE}" type="presParOf" srcId="{CFD6CE8F-973B-4048-B0B9-05C6B24C0C23}" destId="{16015FD6-E0D9-458D-A38E-18EB8EE21712}" srcOrd="1" destOrd="0" presId="urn:microsoft.com/office/officeart/2008/layout/LinedList"/>
    <dgm:cxn modelId="{7217ECB5-29F7-4AAE-BEDD-5288A4338BBC}" type="presParOf" srcId="{16015FD6-E0D9-458D-A38E-18EB8EE21712}" destId="{57B1FBE6-0BDA-4B2C-94DD-25BFD14045E8}" srcOrd="0" destOrd="0" presId="urn:microsoft.com/office/officeart/2008/layout/LinedList"/>
    <dgm:cxn modelId="{7F939AB7-99E9-4E68-9BBE-349C4236D1E4}" type="presParOf" srcId="{16015FD6-E0D9-458D-A38E-18EB8EE21712}" destId="{DADDABD7-2263-4082-A5B2-FAC7D987CD37}" srcOrd="1" destOrd="0" presId="urn:microsoft.com/office/officeart/2008/layout/LinedList"/>
    <dgm:cxn modelId="{3901B595-80CD-4DBF-9DE6-9C447A9BBC7C}" type="presParOf" srcId="{16015FD6-E0D9-458D-A38E-18EB8EE21712}" destId="{03983E8E-2337-4249-90E8-A358A514A8CB}" srcOrd="2" destOrd="0" presId="urn:microsoft.com/office/officeart/2008/layout/LinedList"/>
    <dgm:cxn modelId="{BEBF0C0C-25E2-4033-A289-9FC834BF049B}" type="presParOf" srcId="{CFD6CE8F-973B-4048-B0B9-05C6B24C0C23}" destId="{3237690A-F0CD-4992-86DB-552D2322F1E6}" srcOrd="2" destOrd="0" presId="urn:microsoft.com/office/officeart/2008/layout/LinedList"/>
    <dgm:cxn modelId="{C2F87D66-1D60-490C-ADE7-789D27237F36}" type="presParOf" srcId="{CFD6CE8F-973B-4048-B0B9-05C6B24C0C23}" destId="{9E4AB320-0826-47DC-ABF4-0B6ED52DC06D}" srcOrd="3" destOrd="0" presId="urn:microsoft.com/office/officeart/2008/layout/LinedList"/>
    <dgm:cxn modelId="{4F20BF60-A835-41D6-BA35-F589F783F2A7}" type="presParOf" srcId="{CFD6CE8F-973B-4048-B0B9-05C6B24C0C23}" destId="{415405BC-834B-408B-981F-37D8EB83DD35}" srcOrd="4" destOrd="0" presId="urn:microsoft.com/office/officeart/2008/layout/LinedList"/>
    <dgm:cxn modelId="{21D49F4C-19D7-4577-AFDC-AD88ECFCDEC1}" type="presParOf" srcId="{415405BC-834B-408B-981F-37D8EB83DD35}" destId="{0CCF1688-0223-48E3-8634-8887C290EFE8}" srcOrd="0" destOrd="0" presId="urn:microsoft.com/office/officeart/2008/layout/LinedList"/>
    <dgm:cxn modelId="{A76EDEAB-1D10-4756-B00D-9AC12C1A77FB}" type="presParOf" srcId="{415405BC-834B-408B-981F-37D8EB83DD35}" destId="{93E58474-8157-44C9-9F90-1F6DF12A5710}" srcOrd="1" destOrd="0" presId="urn:microsoft.com/office/officeart/2008/layout/LinedList"/>
    <dgm:cxn modelId="{835B3589-4BEB-4331-8FFF-AAB105308115}" type="presParOf" srcId="{415405BC-834B-408B-981F-37D8EB83DD35}" destId="{658BE46E-5A0F-4B84-9B72-FDBAD8711D2D}" srcOrd="2" destOrd="0" presId="urn:microsoft.com/office/officeart/2008/layout/LinedList"/>
    <dgm:cxn modelId="{3099418D-2912-49A3-81C4-FD72BD0E579E}" type="presParOf" srcId="{CFD6CE8F-973B-4048-B0B9-05C6B24C0C23}" destId="{9234DAAA-AE22-43D5-947B-D6D94247EB83}" srcOrd="5" destOrd="0" presId="urn:microsoft.com/office/officeart/2008/layout/LinedList"/>
    <dgm:cxn modelId="{8EEAE6BC-0EBB-40F8-A5DD-AFBEFC0F771C}" type="presParOf" srcId="{CFD6CE8F-973B-4048-B0B9-05C6B24C0C23}" destId="{6C2D1046-B428-4230-BAB1-140BC1CB45B3}" srcOrd="6" destOrd="0" presId="urn:microsoft.com/office/officeart/2008/layout/LinedList"/>
    <dgm:cxn modelId="{73330F40-0253-47D9-9FEA-68CECEC14A6D}" type="presParOf" srcId="{CFD6CE8F-973B-4048-B0B9-05C6B24C0C23}" destId="{4BFADFD9-6FB8-44F2-A49D-35FBE5A28EC0}" srcOrd="7" destOrd="0" presId="urn:microsoft.com/office/officeart/2008/layout/LinedList"/>
    <dgm:cxn modelId="{A9BC2F28-5E8E-4C3D-A28F-E08B29548718}" type="presParOf" srcId="{4BFADFD9-6FB8-44F2-A49D-35FBE5A28EC0}" destId="{4436CB07-4560-4BA7-AE36-3FDE1E0A4F39}" srcOrd="0" destOrd="0" presId="urn:microsoft.com/office/officeart/2008/layout/LinedList"/>
    <dgm:cxn modelId="{0F96C78E-B405-4DCF-BB98-A4586FD42203}" type="presParOf" srcId="{4BFADFD9-6FB8-44F2-A49D-35FBE5A28EC0}" destId="{45A2B376-A289-405A-84CC-DA8FA9B02BE5}" srcOrd="1" destOrd="0" presId="urn:microsoft.com/office/officeart/2008/layout/LinedList"/>
    <dgm:cxn modelId="{2911D03E-C842-48F7-86AD-404B4B066763}" type="presParOf" srcId="{4BFADFD9-6FB8-44F2-A49D-35FBE5A28EC0}" destId="{A5020289-BE4E-4FE6-B7F8-E9D80FF99A87}" srcOrd="2" destOrd="0" presId="urn:microsoft.com/office/officeart/2008/layout/LinedList"/>
    <dgm:cxn modelId="{E75253F6-7E2B-4E3D-A677-8190837B8F56}" type="presParOf" srcId="{CFD6CE8F-973B-4048-B0B9-05C6B24C0C23}" destId="{B4C70597-FB95-4819-A415-0E1F6FE8537B}" srcOrd="8" destOrd="0" presId="urn:microsoft.com/office/officeart/2008/layout/LinedList"/>
    <dgm:cxn modelId="{17332C1D-041C-47DF-8128-1E291B162D8A}" type="presParOf" srcId="{CFD6CE8F-973B-4048-B0B9-05C6B24C0C23}" destId="{EE635900-C993-40D4-B3C3-D3D586DB9BA3}" srcOrd="9" destOrd="0" presId="urn:microsoft.com/office/officeart/2008/layout/LinedList"/>
    <dgm:cxn modelId="{65E8BC01-2F9E-414F-A3B3-600FF13F14F5}" type="presParOf" srcId="{CFD6CE8F-973B-4048-B0B9-05C6B24C0C23}" destId="{343CD20B-177B-4CB7-AED5-CD31910A409F}" srcOrd="10" destOrd="0" presId="urn:microsoft.com/office/officeart/2008/layout/LinedList"/>
    <dgm:cxn modelId="{D01396C1-D103-4EBB-9547-D34A60511C62}" type="presParOf" srcId="{343CD20B-177B-4CB7-AED5-CD31910A409F}" destId="{BC51219C-24D9-45FA-8F0B-A191DB9B7721}" srcOrd="0" destOrd="0" presId="urn:microsoft.com/office/officeart/2008/layout/LinedList"/>
    <dgm:cxn modelId="{0B78612F-1E0C-4236-A5B1-8AC8F161E4EA}" type="presParOf" srcId="{343CD20B-177B-4CB7-AED5-CD31910A409F}" destId="{59725566-9D87-4C39-8409-1107CEB03100}" srcOrd="1" destOrd="0" presId="urn:microsoft.com/office/officeart/2008/layout/LinedList"/>
    <dgm:cxn modelId="{CFF934CF-EA18-4CAE-9D7C-F813E86D3C2F}" type="presParOf" srcId="{343CD20B-177B-4CB7-AED5-CD31910A409F}" destId="{3B8A8A12-1EE1-4D12-A6F0-C62438281773}" srcOrd="2" destOrd="0" presId="urn:microsoft.com/office/officeart/2008/layout/LinedList"/>
    <dgm:cxn modelId="{7B1EF20E-98A8-469A-B8F7-301B3952F1DF}" type="presParOf" srcId="{CFD6CE8F-973B-4048-B0B9-05C6B24C0C23}" destId="{0BCFC058-FF98-4E0C-8B26-1417967A12E2}" srcOrd="11" destOrd="0" presId="urn:microsoft.com/office/officeart/2008/layout/LinedList"/>
    <dgm:cxn modelId="{686EFDDB-586B-41FC-A93E-90F59B6C3F05}" type="presParOf" srcId="{CFD6CE8F-973B-4048-B0B9-05C6B24C0C23}" destId="{632AAD2E-E20A-4FA4-873C-E6E53062101B}" srcOrd="12" destOrd="0" presId="urn:microsoft.com/office/officeart/2008/layout/LinedList"/>
    <dgm:cxn modelId="{1455F0EA-E4C0-4942-9F5E-D411E271810D}" type="presParOf" srcId="{CFD6CE8F-973B-4048-B0B9-05C6B24C0C23}" destId="{F96BCCA3-3024-492E-B027-DC0EC4EF2C2D}" srcOrd="13" destOrd="0" presId="urn:microsoft.com/office/officeart/2008/layout/LinedList"/>
    <dgm:cxn modelId="{F7AA04BA-2BFF-4FA4-A477-B9EB4C765825}" type="presParOf" srcId="{F96BCCA3-3024-492E-B027-DC0EC4EF2C2D}" destId="{936AC660-D29E-4ED6-9F05-BF912554842D}" srcOrd="0" destOrd="0" presId="urn:microsoft.com/office/officeart/2008/layout/LinedList"/>
    <dgm:cxn modelId="{95175E2B-F138-4F33-ABB3-4C74C1BFB1CB}" type="presParOf" srcId="{F96BCCA3-3024-492E-B027-DC0EC4EF2C2D}" destId="{8A607217-FCB7-40ED-9058-54EBB0CF7425}" srcOrd="1" destOrd="0" presId="urn:microsoft.com/office/officeart/2008/layout/LinedList"/>
    <dgm:cxn modelId="{D07E224F-BD88-41DF-A161-569A9A3275A7}" type="presParOf" srcId="{F96BCCA3-3024-492E-B027-DC0EC4EF2C2D}" destId="{9B213293-AEF0-43E7-A43F-637F6D3897B9}" srcOrd="2" destOrd="0" presId="urn:microsoft.com/office/officeart/2008/layout/LinedList"/>
    <dgm:cxn modelId="{0302AE6C-D807-4B1F-9421-4C015ADE5323}" type="presParOf" srcId="{CFD6CE8F-973B-4048-B0B9-05C6B24C0C23}" destId="{1A971E11-BCE5-4B17-BB18-9BD6479ACB26}" srcOrd="14" destOrd="0" presId="urn:microsoft.com/office/officeart/2008/layout/LinedList"/>
    <dgm:cxn modelId="{826CD963-B076-4AE6-A603-98277E94771E}" type="presParOf" srcId="{CFD6CE8F-973B-4048-B0B9-05C6B24C0C23}" destId="{720F3639-D9F0-407F-B427-372D61EEFDDA}" srcOrd="15" destOrd="0" presId="urn:microsoft.com/office/officeart/2008/layout/LinedList"/>
    <dgm:cxn modelId="{98125B9B-788D-4D4F-ABDD-E0A607AEC5BD}" type="presParOf" srcId="{CFD6CE8F-973B-4048-B0B9-05C6B24C0C23}" destId="{C472DF03-635E-4BCE-AC5F-7197CC4260C3}" srcOrd="16" destOrd="0" presId="urn:microsoft.com/office/officeart/2008/layout/LinedList"/>
    <dgm:cxn modelId="{BE706B25-2509-48F5-AABB-749EDA3EC5C8}" type="presParOf" srcId="{C472DF03-635E-4BCE-AC5F-7197CC4260C3}" destId="{C045A281-4999-4471-BAD9-07EE73C2457C}" srcOrd="0" destOrd="0" presId="urn:microsoft.com/office/officeart/2008/layout/LinedList"/>
    <dgm:cxn modelId="{7EDFD4E8-F3D3-45FC-830B-102A4DE7F3F8}" type="presParOf" srcId="{C472DF03-635E-4BCE-AC5F-7197CC4260C3}" destId="{1B662A1D-6322-4F93-9320-00E23348CF94}" srcOrd="1" destOrd="0" presId="urn:microsoft.com/office/officeart/2008/layout/LinedList"/>
    <dgm:cxn modelId="{5D02E75B-232D-479C-9B29-2BBB136E6C15}" type="presParOf" srcId="{C472DF03-635E-4BCE-AC5F-7197CC4260C3}" destId="{6D477973-24AE-413C-ABB3-AA2B48C404D5}" srcOrd="2" destOrd="0" presId="urn:microsoft.com/office/officeart/2008/layout/LinedList"/>
    <dgm:cxn modelId="{4A230AEF-DC05-4BBE-856E-EC2F9A8CD81E}" type="presParOf" srcId="{CFD6CE8F-973B-4048-B0B9-05C6B24C0C23}" destId="{37DC484D-5D88-4355-A987-C5A1004E5704}" srcOrd="17" destOrd="0" presId="urn:microsoft.com/office/officeart/2008/layout/LinedList"/>
    <dgm:cxn modelId="{675657B9-841A-4B93-85CF-940B7C136641}" type="presParOf" srcId="{CFD6CE8F-973B-4048-B0B9-05C6B24C0C23}" destId="{89D9A1D0-801D-4D6B-A00A-72C94D19931C}" srcOrd="18" destOrd="0" presId="urn:microsoft.com/office/officeart/2008/layout/LinedList"/>
    <dgm:cxn modelId="{B66B307B-0C66-4F68-9053-CFFF1B130D14}" type="presParOf" srcId="{CFD6CE8F-973B-4048-B0B9-05C6B24C0C23}" destId="{9F154E2C-50D7-4D4B-A8ED-306378434B0C}" srcOrd="19" destOrd="0" presId="urn:microsoft.com/office/officeart/2008/layout/LinedList"/>
    <dgm:cxn modelId="{1289C5B1-07FD-49FB-9BBE-B0E352BA4E45}" type="presParOf" srcId="{9F154E2C-50D7-4D4B-A8ED-306378434B0C}" destId="{DE0B10B5-202B-40E9-8FF5-C7BA398C2E5E}" srcOrd="0" destOrd="0" presId="urn:microsoft.com/office/officeart/2008/layout/LinedList"/>
    <dgm:cxn modelId="{5AF14226-6103-4D28-BF9A-387A8F2A0A26}" type="presParOf" srcId="{9F154E2C-50D7-4D4B-A8ED-306378434B0C}" destId="{F6A09632-BEF3-46CE-8CA5-791D77BB8062}" srcOrd="1" destOrd="0" presId="urn:microsoft.com/office/officeart/2008/layout/LinedList"/>
    <dgm:cxn modelId="{96FE88A2-E324-4C63-BCC7-E00A2B3E19C3}" type="presParOf" srcId="{9F154E2C-50D7-4D4B-A8ED-306378434B0C}" destId="{4D00613F-208F-4814-98BE-12E2C17E856C}" srcOrd="2" destOrd="0" presId="urn:microsoft.com/office/officeart/2008/layout/LinedList"/>
    <dgm:cxn modelId="{7F4C599D-0FCB-45C0-AC14-3E3B4CA6DC6D}" type="presParOf" srcId="{CFD6CE8F-973B-4048-B0B9-05C6B24C0C23}" destId="{02878C31-34DE-47ED-9AD7-7B28A82F3E6C}" srcOrd="20" destOrd="0" presId="urn:microsoft.com/office/officeart/2008/layout/LinedList"/>
    <dgm:cxn modelId="{19F09144-CC52-4289-8758-7C6952144B51}" type="presParOf" srcId="{CFD6CE8F-973B-4048-B0B9-05C6B24C0C23}" destId="{594FD7A8-39A7-4D00-8710-ED26017041CC}" srcOrd="21" destOrd="0" presId="urn:microsoft.com/office/officeart/2008/layout/LinedList"/>
    <dgm:cxn modelId="{826AF28A-6A5D-4473-9B62-94DEFBEA32A4}" type="presParOf" srcId="{CFD6CE8F-973B-4048-B0B9-05C6B24C0C23}" destId="{E660D011-3027-45C3-86B0-4E7D3EAC501A}" srcOrd="22" destOrd="0" presId="urn:microsoft.com/office/officeart/2008/layout/LinedList"/>
    <dgm:cxn modelId="{02501097-3C38-42F1-8369-4389C1A19D3D}" type="presParOf" srcId="{E660D011-3027-45C3-86B0-4E7D3EAC501A}" destId="{929562F2-5DFB-41DD-8625-41193826A475}" srcOrd="0" destOrd="0" presId="urn:microsoft.com/office/officeart/2008/layout/LinedList"/>
    <dgm:cxn modelId="{C919DEEE-7E79-4A27-B33A-3CD34D271097}" type="presParOf" srcId="{E660D011-3027-45C3-86B0-4E7D3EAC501A}" destId="{1A8DD260-4681-4772-9134-56DEE8F2A4A3}" srcOrd="1" destOrd="0" presId="urn:microsoft.com/office/officeart/2008/layout/LinedList"/>
    <dgm:cxn modelId="{710CE061-CE1F-423B-AD5C-469EC9CA907A}" type="presParOf" srcId="{E660D011-3027-45C3-86B0-4E7D3EAC501A}" destId="{45DF51EC-E9F0-4294-B8E7-418392357EA7}" srcOrd="2" destOrd="0" presId="urn:microsoft.com/office/officeart/2008/layout/LinedList"/>
    <dgm:cxn modelId="{6428DFD4-D36D-473A-8EA3-C0DF70F66170}" type="presParOf" srcId="{CFD6CE8F-973B-4048-B0B9-05C6B24C0C23}" destId="{BC6A153F-4EB2-45DC-987B-3B66ADD33408}" srcOrd="23" destOrd="0" presId="urn:microsoft.com/office/officeart/2008/layout/LinedList"/>
    <dgm:cxn modelId="{3F9F0035-6E94-4602-9B8C-77CB570A8582}" type="presParOf" srcId="{CFD6CE8F-973B-4048-B0B9-05C6B24C0C23}" destId="{B457AEC7-D3C7-4BBE-9808-5ACD9832C206}"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89E5739-A529-4D6E-9372-A6E881CBEB4E}"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30174C5B-81C6-4681-89D9-7755D46B5EB7}">
      <dgm:prSet phldrT="[Texto]"/>
      <dgm:spPr/>
      <dgm:t>
        <a:bodyPr/>
        <a:lstStyle/>
        <a:p>
          <a:r>
            <a:rPr lang="es-ES" dirty="0"/>
            <a:t>Teoría </a:t>
          </a:r>
          <a:endParaRPr lang="es-EC" dirty="0"/>
        </a:p>
      </dgm:t>
    </dgm:pt>
    <dgm:pt modelId="{2727F05F-2032-4DFC-827B-AC8021D030FC}" type="parTrans" cxnId="{C8A21E8B-78A5-4112-B3C7-05222C09A6C4}">
      <dgm:prSet/>
      <dgm:spPr/>
      <dgm:t>
        <a:bodyPr/>
        <a:lstStyle/>
        <a:p>
          <a:endParaRPr lang="es-EC"/>
        </a:p>
      </dgm:t>
    </dgm:pt>
    <dgm:pt modelId="{A439A95F-3B6F-461F-B484-7F8B12D874DC}" type="sibTrans" cxnId="{C8A21E8B-78A5-4112-B3C7-05222C09A6C4}">
      <dgm:prSet/>
      <dgm:spPr/>
      <dgm:t>
        <a:bodyPr/>
        <a:lstStyle/>
        <a:p>
          <a:endParaRPr lang="es-EC"/>
        </a:p>
      </dgm:t>
    </dgm:pt>
    <dgm:pt modelId="{981C8D46-2E71-42B6-AF44-DA41325F52DC}">
      <dgm:prSet phldrT="[Texto]"/>
      <dgm:spPr/>
      <dgm:t>
        <a:bodyPr/>
        <a:lstStyle/>
        <a:p>
          <a:r>
            <a:rPr lang="es-ES" dirty="0"/>
            <a:t>Significa observación o investigación</a:t>
          </a:r>
          <a:endParaRPr lang="es-EC" dirty="0"/>
        </a:p>
      </dgm:t>
    </dgm:pt>
    <dgm:pt modelId="{3FC6E78B-BA57-4202-A77C-A1D0A6CB7795}" type="parTrans" cxnId="{A1A5D782-E734-4C88-B067-1649BB2A968D}">
      <dgm:prSet/>
      <dgm:spPr/>
      <dgm:t>
        <a:bodyPr/>
        <a:lstStyle/>
        <a:p>
          <a:endParaRPr lang="es-EC"/>
        </a:p>
      </dgm:t>
    </dgm:pt>
    <dgm:pt modelId="{31AE2C04-5E21-47F2-9CF8-47D69081F6D5}" type="sibTrans" cxnId="{A1A5D782-E734-4C88-B067-1649BB2A968D}">
      <dgm:prSet/>
      <dgm:spPr/>
      <dgm:t>
        <a:bodyPr/>
        <a:lstStyle/>
        <a:p>
          <a:endParaRPr lang="es-EC"/>
        </a:p>
      </dgm:t>
    </dgm:pt>
    <dgm:pt modelId="{5D285076-73C5-4BDE-81C2-5F8B4E9941A8}">
      <dgm:prSet phldrT="[Texto]"/>
      <dgm:spPr/>
      <dgm:t>
        <a:bodyPr/>
        <a:lstStyle/>
        <a:p>
          <a:r>
            <a:rPr lang="es-ES" dirty="0"/>
            <a:t>Las teorías científicas son enunciados universales que consisten en apresar aquello que llamamos mundo, para racionalizarlo, explicarlo y dominarlo </a:t>
          </a:r>
          <a:endParaRPr lang="es-EC" dirty="0"/>
        </a:p>
      </dgm:t>
    </dgm:pt>
    <dgm:pt modelId="{E6D04C73-E1F6-4537-9E37-99A6899066D2}" type="parTrans" cxnId="{C249405D-2760-4469-B3EC-377C24D9E164}">
      <dgm:prSet/>
      <dgm:spPr/>
      <dgm:t>
        <a:bodyPr/>
        <a:lstStyle/>
        <a:p>
          <a:endParaRPr lang="es-EC"/>
        </a:p>
      </dgm:t>
    </dgm:pt>
    <dgm:pt modelId="{4DCDFB7A-FB4E-48EC-820D-81D42EAEA3D0}" type="sibTrans" cxnId="{C249405D-2760-4469-B3EC-377C24D9E164}">
      <dgm:prSet/>
      <dgm:spPr/>
      <dgm:t>
        <a:bodyPr/>
        <a:lstStyle/>
        <a:p>
          <a:endParaRPr lang="es-EC"/>
        </a:p>
      </dgm:t>
    </dgm:pt>
    <dgm:pt modelId="{047B270C-5C71-424F-9FEC-769C0ADB4588}">
      <dgm:prSet phldrT="[Texto]"/>
      <dgm:spPr/>
      <dgm:t>
        <a:bodyPr/>
        <a:lstStyle/>
        <a:p>
          <a:r>
            <a:rPr lang="es-ES" dirty="0"/>
            <a:t>La teoría es la meta de la ciencia </a:t>
          </a:r>
          <a:endParaRPr lang="es-EC" dirty="0"/>
        </a:p>
      </dgm:t>
    </dgm:pt>
    <dgm:pt modelId="{5A828F4F-2F01-4C57-A651-ED260FE8DFB8}" type="parTrans" cxnId="{2CD544CA-DF5D-4D9B-BCAE-FC4B667EDE8F}">
      <dgm:prSet/>
      <dgm:spPr/>
      <dgm:t>
        <a:bodyPr/>
        <a:lstStyle/>
        <a:p>
          <a:endParaRPr lang="es-EC"/>
        </a:p>
      </dgm:t>
    </dgm:pt>
    <dgm:pt modelId="{980EA837-AEC2-44D4-94E4-4FA3BBA1DA87}" type="sibTrans" cxnId="{2CD544CA-DF5D-4D9B-BCAE-FC4B667EDE8F}">
      <dgm:prSet/>
      <dgm:spPr/>
      <dgm:t>
        <a:bodyPr/>
        <a:lstStyle/>
        <a:p>
          <a:endParaRPr lang="es-EC"/>
        </a:p>
      </dgm:t>
    </dgm:pt>
    <dgm:pt modelId="{7470B346-F357-4663-AD91-975049C1C593}">
      <dgm:prSet phldrT="[Texto]"/>
      <dgm:spPr/>
      <dgm:t>
        <a:bodyPr/>
        <a:lstStyle/>
        <a:p>
          <a:r>
            <a:rPr lang="es-ES" dirty="0"/>
            <a:t>Proceso del conocimiento </a:t>
          </a:r>
          <a:endParaRPr lang="es-EC" dirty="0"/>
        </a:p>
      </dgm:t>
    </dgm:pt>
    <dgm:pt modelId="{7347403F-CC53-43BB-853D-1619AD534D49}" type="parTrans" cxnId="{82D44F10-667D-4223-BA24-CF873CEF3241}">
      <dgm:prSet/>
      <dgm:spPr/>
      <dgm:t>
        <a:bodyPr/>
        <a:lstStyle/>
        <a:p>
          <a:endParaRPr lang="es-EC"/>
        </a:p>
      </dgm:t>
    </dgm:pt>
    <dgm:pt modelId="{66595514-E8F8-40F7-B4D6-7C7B542CA115}" type="sibTrans" cxnId="{82D44F10-667D-4223-BA24-CF873CEF3241}">
      <dgm:prSet/>
      <dgm:spPr/>
      <dgm:t>
        <a:bodyPr/>
        <a:lstStyle/>
        <a:p>
          <a:endParaRPr lang="es-EC"/>
        </a:p>
      </dgm:t>
    </dgm:pt>
    <dgm:pt modelId="{3CF99035-C2AB-471D-8F2F-0CEFE93163DF}">
      <dgm:prSet phldrT="[Texto]"/>
      <dgm:spPr/>
      <dgm:t>
        <a:bodyPr/>
        <a:lstStyle/>
        <a:p>
          <a:r>
            <a:rPr lang="es-ES" dirty="0"/>
            <a:t>Descripción </a:t>
          </a:r>
          <a:endParaRPr lang="es-EC" dirty="0"/>
        </a:p>
      </dgm:t>
    </dgm:pt>
    <dgm:pt modelId="{F4EBCF95-D9DE-4FB1-9B0B-3A007D338C5A}" type="parTrans" cxnId="{089BC6D4-61DC-4263-B30E-CA93E040073B}">
      <dgm:prSet/>
      <dgm:spPr/>
      <dgm:t>
        <a:bodyPr/>
        <a:lstStyle/>
        <a:p>
          <a:endParaRPr lang="es-EC"/>
        </a:p>
      </dgm:t>
    </dgm:pt>
    <dgm:pt modelId="{6CA06910-4595-4B29-B5E7-EE7CCF1ACCFC}" type="sibTrans" cxnId="{089BC6D4-61DC-4263-B30E-CA93E040073B}">
      <dgm:prSet/>
      <dgm:spPr/>
      <dgm:t>
        <a:bodyPr/>
        <a:lstStyle/>
        <a:p>
          <a:endParaRPr lang="es-EC"/>
        </a:p>
      </dgm:t>
    </dgm:pt>
    <dgm:pt modelId="{5D842895-5DCE-4176-A32B-FF5465FE4E71}">
      <dgm:prSet phldrT="[Texto]"/>
      <dgm:spPr/>
      <dgm:t>
        <a:bodyPr/>
        <a:lstStyle/>
        <a:p>
          <a:r>
            <a:rPr lang="es-ES" dirty="0"/>
            <a:t>Explicación </a:t>
          </a:r>
          <a:endParaRPr lang="es-EC" dirty="0"/>
        </a:p>
      </dgm:t>
    </dgm:pt>
    <dgm:pt modelId="{5F7002EB-5FE7-4355-A8F1-0C8950C0F6FA}" type="parTrans" cxnId="{F3B11778-EFC2-4617-B1C6-FA9BB217E8B9}">
      <dgm:prSet/>
      <dgm:spPr/>
      <dgm:t>
        <a:bodyPr/>
        <a:lstStyle/>
        <a:p>
          <a:endParaRPr lang="es-EC"/>
        </a:p>
      </dgm:t>
    </dgm:pt>
    <dgm:pt modelId="{DD1B308C-B2D4-4508-B818-4AF55D219A96}" type="sibTrans" cxnId="{F3B11778-EFC2-4617-B1C6-FA9BB217E8B9}">
      <dgm:prSet/>
      <dgm:spPr/>
      <dgm:t>
        <a:bodyPr/>
        <a:lstStyle/>
        <a:p>
          <a:endParaRPr lang="es-EC"/>
        </a:p>
      </dgm:t>
    </dgm:pt>
    <dgm:pt modelId="{C523C772-D249-4CD5-9862-EBC6BCA0125B}">
      <dgm:prSet phldrT="[Texto]"/>
      <dgm:spPr/>
      <dgm:t>
        <a:bodyPr/>
        <a:lstStyle/>
        <a:p>
          <a:r>
            <a:rPr lang="es-ES" dirty="0"/>
            <a:t>Predicción </a:t>
          </a:r>
          <a:endParaRPr lang="es-EC" dirty="0"/>
        </a:p>
      </dgm:t>
    </dgm:pt>
    <dgm:pt modelId="{F2FB0247-A3C6-460A-8B70-8468403C5C5E}" type="parTrans" cxnId="{35202FD0-442E-41FF-842F-CAE3DB7105D4}">
      <dgm:prSet/>
      <dgm:spPr/>
      <dgm:t>
        <a:bodyPr/>
        <a:lstStyle/>
        <a:p>
          <a:endParaRPr lang="es-EC"/>
        </a:p>
      </dgm:t>
    </dgm:pt>
    <dgm:pt modelId="{42D4408D-6167-427D-B3DE-AA37ADCCF12F}" type="sibTrans" cxnId="{35202FD0-442E-41FF-842F-CAE3DB7105D4}">
      <dgm:prSet/>
      <dgm:spPr/>
      <dgm:t>
        <a:bodyPr/>
        <a:lstStyle/>
        <a:p>
          <a:endParaRPr lang="es-EC"/>
        </a:p>
      </dgm:t>
    </dgm:pt>
    <dgm:pt modelId="{0BAD9E95-6AC7-45C4-9870-CA26F042E1B2}" type="pres">
      <dgm:prSet presAssocID="{E89E5739-A529-4D6E-9372-A6E881CBEB4E}" presName="vert0" presStyleCnt="0">
        <dgm:presLayoutVars>
          <dgm:dir/>
          <dgm:animOne val="branch"/>
          <dgm:animLvl val="lvl"/>
        </dgm:presLayoutVars>
      </dgm:prSet>
      <dgm:spPr/>
    </dgm:pt>
    <dgm:pt modelId="{8F1352A9-A3A6-4D50-ABC8-B07F487682C3}" type="pres">
      <dgm:prSet presAssocID="{30174C5B-81C6-4681-89D9-7755D46B5EB7}" presName="thickLine" presStyleLbl="alignNode1" presStyleIdx="0" presStyleCnt="1"/>
      <dgm:spPr/>
    </dgm:pt>
    <dgm:pt modelId="{D94F82D4-C792-48C1-85CC-30DB0879CBD3}" type="pres">
      <dgm:prSet presAssocID="{30174C5B-81C6-4681-89D9-7755D46B5EB7}" presName="horz1" presStyleCnt="0"/>
      <dgm:spPr/>
    </dgm:pt>
    <dgm:pt modelId="{C6712AC1-53F6-4C58-AB23-C07070147AC1}" type="pres">
      <dgm:prSet presAssocID="{30174C5B-81C6-4681-89D9-7755D46B5EB7}" presName="tx1" presStyleLbl="revTx" presStyleIdx="0" presStyleCnt="8"/>
      <dgm:spPr/>
    </dgm:pt>
    <dgm:pt modelId="{F27DA618-4194-4DB6-A0F1-399CA1E1692E}" type="pres">
      <dgm:prSet presAssocID="{30174C5B-81C6-4681-89D9-7755D46B5EB7}" presName="vert1" presStyleCnt="0"/>
      <dgm:spPr/>
    </dgm:pt>
    <dgm:pt modelId="{56D1ECAB-69CF-4F1E-8F4B-5380378AD170}" type="pres">
      <dgm:prSet presAssocID="{981C8D46-2E71-42B6-AF44-DA41325F52DC}" presName="vertSpace2a" presStyleCnt="0"/>
      <dgm:spPr/>
    </dgm:pt>
    <dgm:pt modelId="{B4619840-BEA2-4236-B749-77FD2EEBEBF9}" type="pres">
      <dgm:prSet presAssocID="{981C8D46-2E71-42B6-AF44-DA41325F52DC}" presName="horz2" presStyleCnt="0"/>
      <dgm:spPr/>
    </dgm:pt>
    <dgm:pt modelId="{082AA8C5-15E2-4B5B-B72C-C32613CDD42B}" type="pres">
      <dgm:prSet presAssocID="{981C8D46-2E71-42B6-AF44-DA41325F52DC}" presName="horzSpace2" presStyleCnt="0"/>
      <dgm:spPr/>
    </dgm:pt>
    <dgm:pt modelId="{FC775822-9583-47F9-A7D6-C3A99673CB2C}" type="pres">
      <dgm:prSet presAssocID="{981C8D46-2E71-42B6-AF44-DA41325F52DC}" presName="tx2" presStyleLbl="revTx" presStyleIdx="1" presStyleCnt="8" custScaleY="28338"/>
      <dgm:spPr/>
    </dgm:pt>
    <dgm:pt modelId="{ABE8FFAE-A1AE-4961-B397-CFB90DC29D63}" type="pres">
      <dgm:prSet presAssocID="{981C8D46-2E71-42B6-AF44-DA41325F52DC}" presName="vert2" presStyleCnt="0"/>
      <dgm:spPr/>
    </dgm:pt>
    <dgm:pt modelId="{0169D945-64CA-4C2A-88D4-2860E05E1F2F}" type="pres">
      <dgm:prSet presAssocID="{981C8D46-2E71-42B6-AF44-DA41325F52DC}" presName="thinLine2b" presStyleLbl="callout" presStyleIdx="0" presStyleCnt="6"/>
      <dgm:spPr/>
    </dgm:pt>
    <dgm:pt modelId="{EED1F6EB-166E-4F97-A337-2653D726D9EC}" type="pres">
      <dgm:prSet presAssocID="{981C8D46-2E71-42B6-AF44-DA41325F52DC}" presName="vertSpace2b" presStyleCnt="0"/>
      <dgm:spPr/>
    </dgm:pt>
    <dgm:pt modelId="{E9CDADD2-29BA-4C80-BF7A-2ED999D117A4}" type="pres">
      <dgm:prSet presAssocID="{5D285076-73C5-4BDE-81C2-5F8B4E9941A8}" presName="horz2" presStyleCnt="0"/>
      <dgm:spPr/>
    </dgm:pt>
    <dgm:pt modelId="{D04A6935-D18C-4919-B99F-E350B1A47972}" type="pres">
      <dgm:prSet presAssocID="{5D285076-73C5-4BDE-81C2-5F8B4E9941A8}" presName="horzSpace2" presStyleCnt="0"/>
      <dgm:spPr/>
    </dgm:pt>
    <dgm:pt modelId="{12DC7753-C6A9-4A9F-B76F-FBEDFFC92046}" type="pres">
      <dgm:prSet presAssocID="{5D285076-73C5-4BDE-81C2-5F8B4E9941A8}" presName="tx2" presStyleLbl="revTx" presStyleIdx="2" presStyleCnt="8" custScaleY="64046"/>
      <dgm:spPr/>
    </dgm:pt>
    <dgm:pt modelId="{D4D8133F-8602-4C2B-ADE6-EF2236344457}" type="pres">
      <dgm:prSet presAssocID="{5D285076-73C5-4BDE-81C2-5F8B4E9941A8}" presName="vert2" presStyleCnt="0"/>
      <dgm:spPr/>
    </dgm:pt>
    <dgm:pt modelId="{07820D87-58E6-411B-ABE0-DAEB2D31421B}" type="pres">
      <dgm:prSet presAssocID="{5D285076-73C5-4BDE-81C2-5F8B4E9941A8}" presName="thinLine2b" presStyleLbl="callout" presStyleIdx="1" presStyleCnt="6"/>
      <dgm:spPr/>
    </dgm:pt>
    <dgm:pt modelId="{4EE6EABB-EFCE-4F84-AA15-6A9614B0009F}" type="pres">
      <dgm:prSet presAssocID="{5D285076-73C5-4BDE-81C2-5F8B4E9941A8}" presName="vertSpace2b" presStyleCnt="0"/>
      <dgm:spPr/>
    </dgm:pt>
    <dgm:pt modelId="{FB25B524-659A-43E6-AEDA-E087FB2D852A}" type="pres">
      <dgm:prSet presAssocID="{047B270C-5C71-424F-9FEC-769C0ADB4588}" presName="horz2" presStyleCnt="0"/>
      <dgm:spPr/>
    </dgm:pt>
    <dgm:pt modelId="{3D68A613-5702-4D12-BB67-FAE49DDC5390}" type="pres">
      <dgm:prSet presAssocID="{047B270C-5C71-424F-9FEC-769C0ADB4588}" presName="horzSpace2" presStyleCnt="0"/>
      <dgm:spPr/>
    </dgm:pt>
    <dgm:pt modelId="{6B04AA9E-9099-4BD7-AF40-4C33BA973B9B}" type="pres">
      <dgm:prSet presAssocID="{047B270C-5C71-424F-9FEC-769C0ADB4588}" presName="tx2" presStyleLbl="revTx" presStyleIdx="3" presStyleCnt="8" custScaleY="30773"/>
      <dgm:spPr/>
    </dgm:pt>
    <dgm:pt modelId="{66B0A283-A388-409F-A383-484EA85469DE}" type="pres">
      <dgm:prSet presAssocID="{047B270C-5C71-424F-9FEC-769C0ADB4588}" presName="vert2" presStyleCnt="0"/>
      <dgm:spPr/>
    </dgm:pt>
    <dgm:pt modelId="{564E6525-7A68-4246-AD1D-A42D2B08CB3C}" type="pres">
      <dgm:prSet presAssocID="{047B270C-5C71-424F-9FEC-769C0ADB4588}" presName="thinLine2b" presStyleLbl="callout" presStyleIdx="2" presStyleCnt="6"/>
      <dgm:spPr/>
    </dgm:pt>
    <dgm:pt modelId="{D70C26BF-EE9D-4763-BDB7-CE2B6408F333}" type="pres">
      <dgm:prSet presAssocID="{047B270C-5C71-424F-9FEC-769C0ADB4588}" presName="vertSpace2b" presStyleCnt="0"/>
      <dgm:spPr/>
    </dgm:pt>
    <dgm:pt modelId="{4014EBEB-6425-4495-9E6E-FAD99FF996EE}" type="pres">
      <dgm:prSet presAssocID="{7470B346-F357-4663-AD91-975049C1C593}" presName="horz2" presStyleCnt="0"/>
      <dgm:spPr/>
    </dgm:pt>
    <dgm:pt modelId="{0E98A762-C0A2-450B-9015-671335D12DB0}" type="pres">
      <dgm:prSet presAssocID="{7470B346-F357-4663-AD91-975049C1C593}" presName="horzSpace2" presStyleCnt="0"/>
      <dgm:spPr/>
    </dgm:pt>
    <dgm:pt modelId="{34E632F4-861C-42C9-B5D8-2380A8695F0E}" type="pres">
      <dgm:prSet presAssocID="{7470B346-F357-4663-AD91-975049C1C593}" presName="tx2" presStyleLbl="revTx" presStyleIdx="4" presStyleCnt="8"/>
      <dgm:spPr/>
    </dgm:pt>
    <dgm:pt modelId="{35F5BD00-0695-4B39-B8B4-05396532E9AE}" type="pres">
      <dgm:prSet presAssocID="{7470B346-F357-4663-AD91-975049C1C593}" presName="vert2" presStyleCnt="0"/>
      <dgm:spPr/>
    </dgm:pt>
    <dgm:pt modelId="{0FD755D9-9B30-4119-A553-E29AE211F0AC}" type="pres">
      <dgm:prSet presAssocID="{3CF99035-C2AB-471D-8F2F-0CEFE93163DF}" presName="horz3" presStyleCnt="0"/>
      <dgm:spPr/>
    </dgm:pt>
    <dgm:pt modelId="{70A11736-50A3-409D-BF9E-189E13C0CD92}" type="pres">
      <dgm:prSet presAssocID="{3CF99035-C2AB-471D-8F2F-0CEFE93163DF}" presName="horzSpace3" presStyleCnt="0"/>
      <dgm:spPr/>
    </dgm:pt>
    <dgm:pt modelId="{434BA360-C4A0-4454-89BD-A28A86A568DF}" type="pres">
      <dgm:prSet presAssocID="{3CF99035-C2AB-471D-8F2F-0CEFE93163DF}" presName="tx3" presStyleLbl="revTx" presStyleIdx="5" presStyleCnt="8"/>
      <dgm:spPr/>
    </dgm:pt>
    <dgm:pt modelId="{8E898993-035D-49EE-ACC9-FD77B3921F36}" type="pres">
      <dgm:prSet presAssocID="{3CF99035-C2AB-471D-8F2F-0CEFE93163DF}" presName="vert3" presStyleCnt="0"/>
      <dgm:spPr/>
    </dgm:pt>
    <dgm:pt modelId="{0BB87A0D-8BCB-45D5-9D2D-E1A433CAFC78}" type="pres">
      <dgm:prSet presAssocID="{6CA06910-4595-4B29-B5E7-EE7CCF1ACCFC}" presName="thinLine3" presStyleLbl="callout" presStyleIdx="3" presStyleCnt="6"/>
      <dgm:spPr/>
    </dgm:pt>
    <dgm:pt modelId="{E71446F5-393D-4875-A2EE-E70FEDAC4C1C}" type="pres">
      <dgm:prSet presAssocID="{5D842895-5DCE-4176-A32B-FF5465FE4E71}" presName="horz3" presStyleCnt="0"/>
      <dgm:spPr/>
    </dgm:pt>
    <dgm:pt modelId="{1EB99750-AF3D-4A19-9585-7D661F07090C}" type="pres">
      <dgm:prSet presAssocID="{5D842895-5DCE-4176-A32B-FF5465FE4E71}" presName="horzSpace3" presStyleCnt="0"/>
      <dgm:spPr/>
    </dgm:pt>
    <dgm:pt modelId="{F23E606D-57A3-4C4E-9C35-9A8592D5070B}" type="pres">
      <dgm:prSet presAssocID="{5D842895-5DCE-4176-A32B-FF5465FE4E71}" presName="tx3" presStyleLbl="revTx" presStyleIdx="6" presStyleCnt="8"/>
      <dgm:spPr/>
    </dgm:pt>
    <dgm:pt modelId="{1E8EADF4-0C28-4426-89E6-2EB6356C4A68}" type="pres">
      <dgm:prSet presAssocID="{5D842895-5DCE-4176-A32B-FF5465FE4E71}" presName="vert3" presStyleCnt="0"/>
      <dgm:spPr/>
    </dgm:pt>
    <dgm:pt modelId="{A2E2A104-51A4-463A-9A75-3CBEC59B5D35}" type="pres">
      <dgm:prSet presAssocID="{DD1B308C-B2D4-4508-B818-4AF55D219A96}" presName="thinLine3" presStyleLbl="callout" presStyleIdx="4" presStyleCnt="6"/>
      <dgm:spPr/>
    </dgm:pt>
    <dgm:pt modelId="{D90833C0-C9FC-4BF5-A30A-11688558674D}" type="pres">
      <dgm:prSet presAssocID="{C523C772-D249-4CD5-9862-EBC6BCA0125B}" presName="horz3" presStyleCnt="0"/>
      <dgm:spPr/>
    </dgm:pt>
    <dgm:pt modelId="{F16FE190-2F65-4B62-9118-800AFAF525FC}" type="pres">
      <dgm:prSet presAssocID="{C523C772-D249-4CD5-9862-EBC6BCA0125B}" presName="horzSpace3" presStyleCnt="0"/>
      <dgm:spPr/>
    </dgm:pt>
    <dgm:pt modelId="{4D7994F8-76A2-4BFA-A58F-90EABA64ED1F}" type="pres">
      <dgm:prSet presAssocID="{C523C772-D249-4CD5-9862-EBC6BCA0125B}" presName="tx3" presStyleLbl="revTx" presStyleIdx="7" presStyleCnt="8"/>
      <dgm:spPr/>
    </dgm:pt>
    <dgm:pt modelId="{9E5EFF41-F235-473D-84EE-81BF5014CCB0}" type="pres">
      <dgm:prSet presAssocID="{C523C772-D249-4CD5-9862-EBC6BCA0125B}" presName="vert3" presStyleCnt="0"/>
      <dgm:spPr/>
    </dgm:pt>
    <dgm:pt modelId="{730273C5-F485-4C36-8897-2EB7EC45085C}" type="pres">
      <dgm:prSet presAssocID="{7470B346-F357-4663-AD91-975049C1C593}" presName="thinLine2b" presStyleLbl="callout" presStyleIdx="5" presStyleCnt="6"/>
      <dgm:spPr/>
    </dgm:pt>
    <dgm:pt modelId="{C9253EA9-20D8-4509-A4F2-83164FF5DDF2}" type="pres">
      <dgm:prSet presAssocID="{7470B346-F357-4663-AD91-975049C1C593}" presName="vertSpace2b" presStyleCnt="0"/>
      <dgm:spPr/>
    </dgm:pt>
  </dgm:ptLst>
  <dgm:cxnLst>
    <dgm:cxn modelId="{7DC9350B-C00E-4DF8-B7DE-05035DDDD378}" type="presOf" srcId="{5D285076-73C5-4BDE-81C2-5F8B4E9941A8}" destId="{12DC7753-C6A9-4A9F-B76F-FBEDFFC92046}" srcOrd="0" destOrd="0" presId="urn:microsoft.com/office/officeart/2008/layout/LinedList"/>
    <dgm:cxn modelId="{82D44F10-667D-4223-BA24-CF873CEF3241}" srcId="{30174C5B-81C6-4681-89D9-7755D46B5EB7}" destId="{7470B346-F357-4663-AD91-975049C1C593}" srcOrd="3" destOrd="0" parTransId="{7347403F-CC53-43BB-853D-1619AD534D49}" sibTransId="{66595514-E8F8-40F7-B4D6-7C7B542CA115}"/>
    <dgm:cxn modelId="{2CB6D922-83F7-48CB-81CE-16CF772E9031}" type="presOf" srcId="{047B270C-5C71-424F-9FEC-769C0ADB4588}" destId="{6B04AA9E-9099-4BD7-AF40-4C33BA973B9B}" srcOrd="0" destOrd="0" presId="urn:microsoft.com/office/officeart/2008/layout/LinedList"/>
    <dgm:cxn modelId="{93F4A328-F7B9-458C-86C9-6D2A95A3F5BD}" type="presOf" srcId="{30174C5B-81C6-4681-89D9-7755D46B5EB7}" destId="{C6712AC1-53F6-4C58-AB23-C07070147AC1}" srcOrd="0" destOrd="0" presId="urn:microsoft.com/office/officeart/2008/layout/LinedList"/>
    <dgm:cxn modelId="{91C4033E-C455-4AB3-86E8-191B4EFFDB24}" type="presOf" srcId="{3CF99035-C2AB-471D-8F2F-0CEFE93163DF}" destId="{434BA360-C4A0-4454-89BD-A28A86A568DF}" srcOrd="0" destOrd="0" presId="urn:microsoft.com/office/officeart/2008/layout/LinedList"/>
    <dgm:cxn modelId="{C249405D-2760-4469-B3EC-377C24D9E164}" srcId="{30174C5B-81C6-4681-89D9-7755D46B5EB7}" destId="{5D285076-73C5-4BDE-81C2-5F8B4E9941A8}" srcOrd="1" destOrd="0" parTransId="{E6D04C73-E1F6-4537-9E37-99A6899066D2}" sibTransId="{4DCDFB7A-FB4E-48EC-820D-81D42EAEA3D0}"/>
    <dgm:cxn modelId="{6E5B494C-EB8C-4DA1-9320-9A922032ADC4}" type="presOf" srcId="{981C8D46-2E71-42B6-AF44-DA41325F52DC}" destId="{FC775822-9583-47F9-A7D6-C3A99673CB2C}" srcOrd="0" destOrd="0" presId="urn:microsoft.com/office/officeart/2008/layout/LinedList"/>
    <dgm:cxn modelId="{5F2A306D-81C9-47DF-AC12-C56F0437C689}" type="presOf" srcId="{C523C772-D249-4CD5-9862-EBC6BCA0125B}" destId="{4D7994F8-76A2-4BFA-A58F-90EABA64ED1F}" srcOrd="0" destOrd="0" presId="urn:microsoft.com/office/officeart/2008/layout/LinedList"/>
    <dgm:cxn modelId="{D0CD9B4D-EA46-4EA5-91F4-2C219F486450}" type="presOf" srcId="{E89E5739-A529-4D6E-9372-A6E881CBEB4E}" destId="{0BAD9E95-6AC7-45C4-9870-CA26F042E1B2}" srcOrd="0" destOrd="0" presId="urn:microsoft.com/office/officeart/2008/layout/LinedList"/>
    <dgm:cxn modelId="{F3B11778-EFC2-4617-B1C6-FA9BB217E8B9}" srcId="{7470B346-F357-4663-AD91-975049C1C593}" destId="{5D842895-5DCE-4176-A32B-FF5465FE4E71}" srcOrd="1" destOrd="0" parTransId="{5F7002EB-5FE7-4355-A8F1-0C8950C0F6FA}" sibTransId="{DD1B308C-B2D4-4508-B818-4AF55D219A96}"/>
    <dgm:cxn modelId="{A1A5D782-E734-4C88-B067-1649BB2A968D}" srcId="{30174C5B-81C6-4681-89D9-7755D46B5EB7}" destId="{981C8D46-2E71-42B6-AF44-DA41325F52DC}" srcOrd="0" destOrd="0" parTransId="{3FC6E78B-BA57-4202-A77C-A1D0A6CB7795}" sibTransId="{31AE2C04-5E21-47F2-9CF8-47D69081F6D5}"/>
    <dgm:cxn modelId="{996C2B84-3098-4521-9B6F-A561598EA763}" type="presOf" srcId="{5D842895-5DCE-4176-A32B-FF5465FE4E71}" destId="{F23E606D-57A3-4C4E-9C35-9A8592D5070B}" srcOrd="0" destOrd="0" presId="urn:microsoft.com/office/officeart/2008/layout/LinedList"/>
    <dgm:cxn modelId="{C8A21E8B-78A5-4112-B3C7-05222C09A6C4}" srcId="{E89E5739-A529-4D6E-9372-A6E881CBEB4E}" destId="{30174C5B-81C6-4681-89D9-7755D46B5EB7}" srcOrd="0" destOrd="0" parTransId="{2727F05F-2032-4DFC-827B-AC8021D030FC}" sibTransId="{A439A95F-3B6F-461F-B484-7F8B12D874DC}"/>
    <dgm:cxn modelId="{06C6C8C4-49D8-46FA-A26C-4F1E648735CD}" type="presOf" srcId="{7470B346-F357-4663-AD91-975049C1C593}" destId="{34E632F4-861C-42C9-B5D8-2380A8695F0E}" srcOrd="0" destOrd="0" presId="urn:microsoft.com/office/officeart/2008/layout/LinedList"/>
    <dgm:cxn modelId="{2CD544CA-DF5D-4D9B-BCAE-FC4B667EDE8F}" srcId="{30174C5B-81C6-4681-89D9-7755D46B5EB7}" destId="{047B270C-5C71-424F-9FEC-769C0ADB4588}" srcOrd="2" destOrd="0" parTransId="{5A828F4F-2F01-4C57-A651-ED260FE8DFB8}" sibTransId="{980EA837-AEC2-44D4-94E4-4FA3BBA1DA87}"/>
    <dgm:cxn modelId="{35202FD0-442E-41FF-842F-CAE3DB7105D4}" srcId="{7470B346-F357-4663-AD91-975049C1C593}" destId="{C523C772-D249-4CD5-9862-EBC6BCA0125B}" srcOrd="2" destOrd="0" parTransId="{F2FB0247-A3C6-460A-8B70-8468403C5C5E}" sibTransId="{42D4408D-6167-427D-B3DE-AA37ADCCF12F}"/>
    <dgm:cxn modelId="{089BC6D4-61DC-4263-B30E-CA93E040073B}" srcId="{7470B346-F357-4663-AD91-975049C1C593}" destId="{3CF99035-C2AB-471D-8F2F-0CEFE93163DF}" srcOrd="0" destOrd="0" parTransId="{F4EBCF95-D9DE-4FB1-9B0B-3A007D338C5A}" sibTransId="{6CA06910-4595-4B29-B5E7-EE7CCF1ACCFC}"/>
    <dgm:cxn modelId="{A4371C84-C8DF-4310-8087-22C7147A35DA}" type="presParOf" srcId="{0BAD9E95-6AC7-45C4-9870-CA26F042E1B2}" destId="{8F1352A9-A3A6-4D50-ABC8-B07F487682C3}" srcOrd="0" destOrd="0" presId="urn:microsoft.com/office/officeart/2008/layout/LinedList"/>
    <dgm:cxn modelId="{18548DF6-4C03-4C60-BD5E-985DDB71C380}" type="presParOf" srcId="{0BAD9E95-6AC7-45C4-9870-CA26F042E1B2}" destId="{D94F82D4-C792-48C1-85CC-30DB0879CBD3}" srcOrd="1" destOrd="0" presId="urn:microsoft.com/office/officeart/2008/layout/LinedList"/>
    <dgm:cxn modelId="{56FD258E-5DA8-4713-B66B-F39E764E529B}" type="presParOf" srcId="{D94F82D4-C792-48C1-85CC-30DB0879CBD3}" destId="{C6712AC1-53F6-4C58-AB23-C07070147AC1}" srcOrd="0" destOrd="0" presId="urn:microsoft.com/office/officeart/2008/layout/LinedList"/>
    <dgm:cxn modelId="{44A8BF43-D42F-4CA8-8D73-BD7363EDD0FB}" type="presParOf" srcId="{D94F82D4-C792-48C1-85CC-30DB0879CBD3}" destId="{F27DA618-4194-4DB6-A0F1-399CA1E1692E}" srcOrd="1" destOrd="0" presId="urn:microsoft.com/office/officeart/2008/layout/LinedList"/>
    <dgm:cxn modelId="{7020C317-293E-41A3-B919-2A3ADCDB3978}" type="presParOf" srcId="{F27DA618-4194-4DB6-A0F1-399CA1E1692E}" destId="{56D1ECAB-69CF-4F1E-8F4B-5380378AD170}" srcOrd="0" destOrd="0" presId="urn:microsoft.com/office/officeart/2008/layout/LinedList"/>
    <dgm:cxn modelId="{316BA752-38E4-4021-A6FD-022EA2B52DD0}" type="presParOf" srcId="{F27DA618-4194-4DB6-A0F1-399CA1E1692E}" destId="{B4619840-BEA2-4236-B749-77FD2EEBEBF9}" srcOrd="1" destOrd="0" presId="urn:microsoft.com/office/officeart/2008/layout/LinedList"/>
    <dgm:cxn modelId="{C9E457F7-6677-420E-BD20-25D3D60250E6}" type="presParOf" srcId="{B4619840-BEA2-4236-B749-77FD2EEBEBF9}" destId="{082AA8C5-15E2-4B5B-B72C-C32613CDD42B}" srcOrd="0" destOrd="0" presId="urn:microsoft.com/office/officeart/2008/layout/LinedList"/>
    <dgm:cxn modelId="{6D473344-99FA-4803-B32C-ACC7A0836B56}" type="presParOf" srcId="{B4619840-BEA2-4236-B749-77FD2EEBEBF9}" destId="{FC775822-9583-47F9-A7D6-C3A99673CB2C}" srcOrd="1" destOrd="0" presId="urn:microsoft.com/office/officeart/2008/layout/LinedList"/>
    <dgm:cxn modelId="{DD130131-2658-49F7-A293-2887158111DF}" type="presParOf" srcId="{B4619840-BEA2-4236-B749-77FD2EEBEBF9}" destId="{ABE8FFAE-A1AE-4961-B397-CFB90DC29D63}" srcOrd="2" destOrd="0" presId="urn:microsoft.com/office/officeart/2008/layout/LinedList"/>
    <dgm:cxn modelId="{F33441B3-98DF-4880-A568-A8DA25A65CEE}" type="presParOf" srcId="{F27DA618-4194-4DB6-A0F1-399CA1E1692E}" destId="{0169D945-64CA-4C2A-88D4-2860E05E1F2F}" srcOrd="2" destOrd="0" presId="urn:microsoft.com/office/officeart/2008/layout/LinedList"/>
    <dgm:cxn modelId="{57B5A48F-FA73-4F0A-8A5F-D88FE0745733}" type="presParOf" srcId="{F27DA618-4194-4DB6-A0F1-399CA1E1692E}" destId="{EED1F6EB-166E-4F97-A337-2653D726D9EC}" srcOrd="3" destOrd="0" presId="urn:microsoft.com/office/officeart/2008/layout/LinedList"/>
    <dgm:cxn modelId="{ACE5282B-FFDC-474F-AA26-169DDA8AF1F4}" type="presParOf" srcId="{F27DA618-4194-4DB6-A0F1-399CA1E1692E}" destId="{E9CDADD2-29BA-4C80-BF7A-2ED999D117A4}" srcOrd="4" destOrd="0" presId="urn:microsoft.com/office/officeart/2008/layout/LinedList"/>
    <dgm:cxn modelId="{46317463-15B6-4C43-A0A1-5EBE15A516CD}" type="presParOf" srcId="{E9CDADD2-29BA-4C80-BF7A-2ED999D117A4}" destId="{D04A6935-D18C-4919-B99F-E350B1A47972}" srcOrd="0" destOrd="0" presId="urn:microsoft.com/office/officeart/2008/layout/LinedList"/>
    <dgm:cxn modelId="{ADC9B7FF-3E2E-42F9-BEC7-454B2653A2B9}" type="presParOf" srcId="{E9CDADD2-29BA-4C80-BF7A-2ED999D117A4}" destId="{12DC7753-C6A9-4A9F-B76F-FBEDFFC92046}" srcOrd="1" destOrd="0" presId="urn:microsoft.com/office/officeart/2008/layout/LinedList"/>
    <dgm:cxn modelId="{D4F4B043-51AD-4D97-BA7D-B2E1F9435694}" type="presParOf" srcId="{E9CDADD2-29BA-4C80-BF7A-2ED999D117A4}" destId="{D4D8133F-8602-4C2B-ADE6-EF2236344457}" srcOrd="2" destOrd="0" presId="urn:microsoft.com/office/officeart/2008/layout/LinedList"/>
    <dgm:cxn modelId="{24DAC81B-42DD-409E-B5A8-292A0A0F0F03}" type="presParOf" srcId="{F27DA618-4194-4DB6-A0F1-399CA1E1692E}" destId="{07820D87-58E6-411B-ABE0-DAEB2D31421B}" srcOrd="5" destOrd="0" presId="urn:microsoft.com/office/officeart/2008/layout/LinedList"/>
    <dgm:cxn modelId="{6416247D-602C-4029-BAAC-B8A8292DE2C9}" type="presParOf" srcId="{F27DA618-4194-4DB6-A0F1-399CA1E1692E}" destId="{4EE6EABB-EFCE-4F84-AA15-6A9614B0009F}" srcOrd="6" destOrd="0" presId="urn:microsoft.com/office/officeart/2008/layout/LinedList"/>
    <dgm:cxn modelId="{132EDD00-EB8B-4136-A452-7600B7983D12}" type="presParOf" srcId="{F27DA618-4194-4DB6-A0F1-399CA1E1692E}" destId="{FB25B524-659A-43E6-AEDA-E087FB2D852A}" srcOrd="7" destOrd="0" presId="urn:microsoft.com/office/officeart/2008/layout/LinedList"/>
    <dgm:cxn modelId="{1A2462F0-2E0C-4EFF-9F6B-89F76D555356}" type="presParOf" srcId="{FB25B524-659A-43E6-AEDA-E087FB2D852A}" destId="{3D68A613-5702-4D12-BB67-FAE49DDC5390}" srcOrd="0" destOrd="0" presId="urn:microsoft.com/office/officeart/2008/layout/LinedList"/>
    <dgm:cxn modelId="{737AE7F6-5041-4EBC-B858-5F49967210BA}" type="presParOf" srcId="{FB25B524-659A-43E6-AEDA-E087FB2D852A}" destId="{6B04AA9E-9099-4BD7-AF40-4C33BA973B9B}" srcOrd="1" destOrd="0" presId="urn:microsoft.com/office/officeart/2008/layout/LinedList"/>
    <dgm:cxn modelId="{83248AAB-4E17-4222-BDF6-BA438A867317}" type="presParOf" srcId="{FB25B524-659A-43E6-AEDA-E087FB2D852A}" destId="{66B0A283-A388-409F-A383-484EA85469DE}" srcOrd="2" destOrd="0" presId="urn:microsoft.com/office/officeart/2008/layout/LinedList"/>
    <dgm:cxn modelId="{D45DC810-F349-4822-8432-246624C4F0B6}" type="presParOf" srcId="{F27DA618-4194-4DB6-A0F1-399CA1E1692E}" destId="{564E6525-7A68-4246-AD1D-A42D2B08CB3C}" srcOrd="8" destOrd="0" presId="urn:microsoft.com/office/officeart/2008/layout/LinedList"/>
    <dgm:cxn modelId="{A3887B6C-7304-428D-8634-D4631ED57874}" type="presParOf" srcId="{F27DA618-4194-4DB6-A0F1-399CA1E1692E}" destId="{D70C26BF-EE9D-4763-BDB7-CE2B6408F333}" srcOrd="9" destOrd="0" presId="urn:microsoft.com/office/officeart/2008/layout/LinedList"/>
    <dgm:cxn modelId="{67188D28-370D-4947-8AF7-C47C05240B9B}" type="presParOf" srcId="{F27DA618-4194-4DB6-A0F1-399CA1E1692E}" destId="{4014EBEB-6425-4495-9E6E-FAD99FF996EE}" srcOrd="10" destOrd="0" presId="urn:microsoft.com/office/officeart/2008/layout/LinedList"/>
    <dgm:cxn modelId="{5C84FCB4-F81B-460B-8A94-CF4089DD5CA1}" type="presParOf" srcId="{4014EBEB-6425-4495-9E6E-FAD99FF996EE}" destId="{0E98A762-C0A2-450B-9015-671335D12DB0}" srcOrd="0" destOrd="0" presId="urn:microsoft.com/office/officeart/2008/layout/LinedList"/>
    <dgm:cxn modelId="{868D18AC-FF88-497E-A151-CB513334C6F7}" type="presParOf" srcId="{4014EBEB-6425-4495-9E6E-FAD99FF996EE}" destId="{34E632F4-861C-42C9-B5D8-2380A8695F0E}" srcOrd="1" destOrd="0" presId="urn:microsoft.com/office/officeart/2008/layout/LinedList"/>
    <dgm:cxn modelId="{56EB7050-BE34-4421-91A3-56478D5E573C}" type="presParOf" srcId="{4014EBEB-6425-4495-9E6E-FAD99FF996EE}" destId="{35F5BD00-0695-4B39-B8B4-05396532E9AE}" srcOrd="2" destOrd="0" presId="urn:microsoft.com/office/officeart/2008/layout/LinedList"/>
    <dgm:cxn modelId="{F38107BC-2897-4199-A157-7239705AD92E}" type="presParOf" srcId="{35F5BD00-0695-4B39-B8B4-05396532E9AE}" destId="{0FD755D9-9B30-4119-A553-E29AE211F0AC}" srcOrd="0" destOrd="0" presId="urn:microsoft.com/office/officeart/2008/layout/LinedList"/>
    <dgm:cxn modelId="{3F1C7C91-D9EE-4CF7-8E86-310E0DC0F21A}" type="presParOf" srcId="{0FD755D9-9B30-4119-A553-E29AE211F0AC}" destId="{70A11736-50A3-409D-BF9E-189E13C0CD92}" srcOrd="0" destOrd="0" presId="urn:microsoft.com/office/officeart/2008/layout/LinedList"/>
    <dgm:cxn modelId="{E8BFCBBD-F539-44A4-8365-FDC2EC0D9124}" type="presParOf" srcId="{0FD755D9-9B30-4119-A553-E29AE211F0AC}" destId="{434BA360-C4A0-4454-89BD-A28A86A568DF}" srcOrd="1" destOrd="0" presId="urn:microsoft.com/office/officeart/2008/layout/LinedList"/>
    <dgm:cxn modelId="{04BA5C53-018E-4E61-9AF8-7CBFE8929710}" type="presParOf" srcId="{0FD755D9-9B30-4119-A553-E29AE211F0AC}" destId="{8E898993-035D-49EE-ACC9-FD77B3921F36}" srcOrd="2" destOrd="0" presId="urn:microsoft.com/office/officeart/2008/layout/LinedList"/>
    <dgm:cxn modelId="{AE8A777B-2453-40BD-9793-920BE2566EE4}" type="presParOf" srcId="{35F5BD00-0695-4B39-B8B4-05396532E9AE}" destId="{0BB87A0D-8BCB-45D5-9D2D-E1A433CAFC78}" srcOrd="1" destOrd="0" presId="urn:microsoft.com/office/officeart/2008/layout/LinedList"/>
    <dgm:cxn modelId="{FEDAB3B2-C751-45DD-8F3B-22E69EC41F38}" type="presParOf" srcId="{35F5BD00-0695-4B39-B8B4-05396532E9AE}" destId="{E71446F5-393D-4875-A2EE-E70FEDAC4C1C}" srcOrd="2" destOrd="0" presId="urn:microsoft.com/office/officeart/2008/layout/LinedList"/>
    <dgm:cxn modelId="{CBF97022-37F1-4761-B226-070824197082}" type="presParOf" srcId="{E71446F5-393D-4875-A2EE-E70FEDAC4C1C}" destId="{1EB99750-AF3D-4A19-9585-7D661F07090C}" srcOrd="0" destOrd="0" presId="urn:microsoft.com/office/officeart/2008/layout/LinedList"/>
    <dgm:cxn modelId="{00B6746F-9999-43FC-A6F9-AF27AB2AF0D4}" type="presParOf" srcId="{E71446F5-393D-4875-A2EE-E70FEDAC4C1C}" destId="{F23E606D-57A3-4C4E-9C35-9A8592D5070B}" srcOrd="1" destOrd="0" presId="urn:microsoft.com/office/officeart/2008/layout/LinedList"/>
    <dgm:cxn modelId="{F288C3CD-92C4-4964-B7DB-D0E1CCEC6521}" type="presParOf" srcId="{E71446F5-393D-4875-A2EE-E70FEDAC4C1C}" destId="{1E8EADF4-0C28-4426-89E6-2EB6356C4A68}" srcOrd="2" destOrd="0" presId="urn:microsoft.com/office/officeart/2008/layout/LinedList"/>
    <dgm:cxn modelId="{90BC259F-67F6-4F85-B134-3A8AD57D16B5}" type="presParOf" srcId="{35F5BD00-0695-4B39-B8B4-05396532E9AE}" destId="{A2E2A104-51A4-463A-9A75-3CBEC59B5D35}" srcOrd="3" destOrd="0" presId="urn:microsoft.com/office/officeart/2008/layout/LinedList"/>
    <dgm:cxn modelId="{F2EE91EF-887B-4EB9-8EFC-EDAE60CAD0F8}" type="presParOf" srcId="{35F5BD00-0695-4B39-B8B4-05396532E9AE}" destId="{D90833C0-C9FC-4BF5-A30A-11688558674D}" srcOrd="4" destOrd="0" presId="urn:microsoft.com/office/officeart/2008/layout/LinedList"/>
    <dgm:cxn modelId="{3A9C7C4B-877C-4F64-91C9-1D637FD4DF96}" type="presParOf" srcId="{D90833C0-C9FC-4BF5-A30A-11688558674D}" destId="{F16FE190-2F65-4B62-9118-800AFAF525FC}" srcOrd="0" destOrd="0" presId="urn:microsoft.com/office/officeart/2008/layout/LinedList"/>
    <dgm:cxn modelId="{BD36CD16-60B5-49F3-9467-985E6A6F700B}" type="presParOf" srcId="{D90833C0-C9FC-4BF5-A30A-11688558674D}" destId="{4D7994F8-76A2-4BFA-A58F-90EABA64ED1F}" srcOrd="1" destOrd="0" presId="urn:microsoft.com/office/officeart/2008/layout/LinedList"/>
    <dgm:cxn modelId="{2AA5AACF-7F77-4056-8952-2153850C7A12}" type="presParOf" srcId="{D90833C0-C9FC-4BF5-A30A-11688558674D}" destId="{9E5EFF41-F235-473D-84EE-81BF5014CCB0}" srcOrd="2" destOrd="0" presId="urn:microsoft.com/office/officeart/2008/layout/LinedList"/>
    <dgm:cxn modelId="{345611B1-A96F-46DE-B0C1-FC199D65D257}" type="presParOf" srcId="{F27DA618-4194-4DB6-A0F1-399CA1E1692E}" destId="{730273C5-F485-4C36-8897-2EB7EC45085C}" srcOrd="11" destOrd="0" presId="urn:microsoft.com/office/officeart/2008/layout/LinedList"/>
    <dgm:cxn modelId="{6BF865D6-2EAB-486E-BAEA-B563C6617543}" type="presParOf" srcId="{F27DA618-4194-4DB6-A0F1-399CA1E1692E}" destId="{C9253EA9-20D8-4509-A4F2-83164FF5DDF2}"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888CA67-908F-4585-AAB3-09B0F21E27C4}"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s-EC"/>
        </a:p>
      </dgm:t>
    </dgm:pt>
    <dgm:pt modelId="{FD7ED962-ECA9-4E37-8FAD-B08F6981F8FC}">
      <dgm:prSet phldrT="[Texto]"/>
      <dgm:spPr/>
      <dgm:t>
        <a:bodyPr/>
        <a:lstStyle/>
        <a:p>
          <a:r>
            <a:rPr lang="es-ES" dirty="0"/>
            <a:t>Sesgos </a:t>
          </a:r>
          <a:endParaRPr lang="es-EC" dirty="0"/>
        </a:p>
      </dgm:t>
    </dgm:pt>
    <dgm:pt modelId="{ACCF750C-8FCF-4C7B-B12E-B807E84BDCBD}" type="parTrans" cxnId="{D5B78CB0-7033-4D54-AA7D-9259266C5833}">
      <dgm:prSet/>
      <dgm:spPr/>
      <dgm:t>
        <a:bodyPr/>
        <a:lstStyle/>
        <a:p>
          <a:endParaRPr lang="es-EC"/>
        </a:p>
      </dgm:t>
    </dgm:pt>
    <dgm:pt modelId="{39F5B1C2-6489-4A50-864E-81E056BD01AF}" type="sibTrans" cxnId="{D5B78CB0-7033-4D54-AA7D-9259266C5833}">
      <dgm:prSet/>
      <dgm:spPr/>
      <dgm:t>
        <a:bodyPr/>
        <a:lstStyle/>
        <a:p>
          <a:endParaRPr lang="es-EC"/>
        </a:p>
      </dgm:t>
    </dgm:pt>
    <dgm:pt modelId="{CCD89006-74A5-4405-9E93-D02C30C29058}">
      <dgm:prSet phldrT="[Texto]"/>
      <dgm:spPr/>
      <dgm:t>
        <a:bodyPr/>
        <a:lstStyle/>
        <a:p>
          <a:r>
            <a:rPr lang="es-ES" dirty="0"/>
            <a:t>Un estudio científico siempre debe perseguir el se preciso y válido </a:t>
          </a:r>
          <a:endParaRPr lang="es-EC" dirty="0"/>
        </a:p>
      </dgm:t>
    </dgm:pt>
    <dgm:pt modelId="{FCB81B0B-6CCA-4263-9CD9-C96E006DF3B5}" type="parTrans" cxnId="{DD16D79B-7C48-4DAA-95B0-6834AF451CCA}">
      <dgm:prSet/>
      <dgm:spPr/>
      <dgm:t>
        <a:bodyPr/>
        <a:lstStyle/>
        <a:p>
          <a:endParaRPr lang="es-EC"/>
        </a:p>
      </dgm:t>
    </dgm:pt>
    <dgm:pt modelId="{D645E7C7-1AC6-41FC-9EA3-B64303176624}" type="sibTrans" cxnId="{DD16D79B-7C48-4DAA-95B0-6834AF451CCA}">
      <dgm:prSet/>
      <dgm:spPr/>
      <dgm:t>
        <a:bodyPr/>
        <a:lstStyle/>
        <a:p>
          <a:endParaRPr lang="es-EC"/>
        </a:p>
      </dgm:t>
    </dgm:pt>
    <dgm:pt modelId="{061774CF-EBC5-4CEC-A14C-CFEF35C7FCAC}">
      <dgm:prSet phldrT="[Texto]"/>
      <dgm:spPr/>
      <dgm:t>
        <a:bodyPr/>
        <a:lstStyle/>
        <a:p>
          <a:r>
            <a:rPr lang="es-ES" dirty="0"/>
            <a:t>Para esto se debe formular los objetivos de forma clara y cuantitativa para saber lo que se quiere medir </a:t>
          </a:r>
          <a:endParaRPr lang="es-EC" dirty="0"/>
        </a:p>
      </dgm:t>
    </dgm:pt>
    <dgm:pt modelId="{129A968A-1E32-4A59-861B-8BCEFA375431}" type="parTrans" cxnId="{FB7941A5-4C75-4228-9A0A-9DAA060AB8B2}">
      <dgm:prSet/>
      <dgm:spPr/>
      <dgm:t>
        <a:bodyPr/>
        <a:lstStyle/>
        <a:p>
          <a:endParaRPr lang="es-EC"/>
        </a:p>
      </dgm:t>
    </dgm:pt>
    <dgm:pt modelId="{52C3D6FB-7C52-4472-B4FA-195DAFE5952C}" type="sibTrans" cxnId="{FB7941A5-4C75-4228-9A0A-9DAA060AB8B2}">
      <dgm:prSet/>
      <dgm:spPr/>
      <dgm:t>
        <a:bodyPr/>
        <a:lstStyle/>
        <a:p>
          <a:endParaRPr lang="es-EC"/>
        </a:p>
      </dgm:t>
    </dgm:pt>
    <dgm:pt modelId="{C46BE942-8600-4318-AFAF-26C907894955}">
      <dgm:prSet phldrT="[Texto]"/>
      <dgm:spPr/>
      <dgm:t>
        <a:bodyPr/>
        <a:lstStyle/>
        <a:p>
          <a:r>
            <a:rPr lang="es-ES" dirty="0"/>
            <a:t>La investigación debe ser objetiva, el investigador no puede incluir sus preferencias y sentimientos personales</a:t>
          </a:r>
          <a:endParaRPr lang="es-EC" dirty="0"/>
        </a:p>
      </dgm:t>
    </dgm:pt>
    <dgm:pt modelId="{D2DF0EF0-116E-4134-A91C-D355D1A70663}" type="parTrans" cxnId="{AB535251-5D2E-4566-BDE7-C10762668F8E}">
      <dgm:prSet/>
      <dgm:spPr/>
      <dgm:t>
        <a:bodyPr/>
        <a:lstStyle/>
        <a:p>
          <a:endParaRPr lang="es-EC"/>
        </a:p>
      </dgm:t>
    </dgm:pt>
    <dgm:pt modelId="{E98DCDF5-57B2-4CA1-B4C6-7F81080BC633}" type="sibTrans" cxnId="{AB535251-5D2E-4566-BDE7-C10762668F8E}">
      <dgm:prSet/>
      <dgm:spPr/>
      <dgm:t>
        <a:bodyPr/>
        <a:lstStyle/>
        <a:p>
          <a:endParaRPr lang="es-EC"/>
        </a:p>
      </dgm:t>
    </dgm:pt>
    <dgm:pt modelId="{3BEBBD06-957E-4545-8399-43A87003BFA1}">
      <dgm:prSet phldrT="[Texto]"/>
      <dgm:spPr/>
      <dgm:t>
        <a:bodyPr/>
        <a:lstStyle/>
        <a:p>
          <a:r>
            <a:rPr lang="es-ES" dirty="0"/>
            <a:t>Solo se usan los datos que confirmen su hipótesis </a:t>
          </a:r>
          <a:endParaRPr lang="es-EC" dirty="0"/>
        </a:p>
      </dgm:t>
    </dgm:pt>
    <dgm:pt modelId="{1D474E84-37AB-4953-919E-21611B3A649E}" type="parTrans" cxnId="{A02B398F-95AB-44BC-B877-DF22EEF6CAD9}">
      <dgm:prSet/>
      <dgm:spPr/>
      <dgm:t>
        <a:bodyPr/>
        <a:lstStyle/>
        <a:p>
          <a:endParaRPr lang="es-EC"/>
        </a:p>
      </dgm:t>
    </dgm:pt>
    <dgm:pt modelId="{D79EDFD4-714E-41D0-BCEB-1FF35EBB32E7}" type="sibTrans" cxnId="{A02B398F-95AB-44BC-B877-DF22EEF6CAD9}">
      <dgm:prSet/>
      <dgm:spPr/>
      <dgm:t>
        <a:bodyPr/>
        <a:lstStyle/>
        <a:p>
          <a:endParaRPr lang="es-EC"/>
        </a:p>
      </dgm:t>
    </dgm:pt>
    <dgm:pt modelId="{2AC1E1B2-3C16-470F-AC29-D9E9F576330F}" type="pres">
      <dgm:prSet presAssocID="{4888CA67-908F-4585-AAB3-09B0F21E27C4}" presName="hierChild1" presStyleCnt="0">
        <dgm:presLayoutVars>
          <dgm:orgChart val="1"/>
          <dgm:chPref val="1"/>
          <dgm:dir/>
          <dgm:animOne val="branch"/>
          <dgm:animLvl val="lvl"/>
          <dgm:resizeHandles/>
        </dgm:presLayoutVars>
      </dgm:prSet>
      <dgm:spPr/>
    </dgm:pt>
    <dgm:pt modelId="{7BF6096C-F41B-4569-8316-5587A85AF8F1}" type="pres">
      <dgm:prSet presAssocID="{FD7ED962-ECA9-4E37-8FAD-B08F6981F8FC}" presName="hierRoot1" presStyleCnt="0">
        <dgm:presLayoutVars>
          <dgm:hierBranch val="init"/>
        </dgm:presLayoutVars>
      </dgm:prSet>
      <dgm:spPr/>
    </dgm:pt>
    <dgm:pt modelId="{FCA9AEAB-2EE9-4E41-BCC3-89544D72FAF0}" type="pres">
      <dgm:prSet presAssocID="{FD7ED962-ECA9-4E37-8FAD-B08F6981F8FC}" presName="rootComposite1" presStyleCnt="0"/>
      <dgm:spPr/>
    </dgm:pt>
    <dgm:pt modelId="{2020F391-E4A0-471C-8E49-D2131885F5BD}" type="pres">
      <dgm:prSet presAssocID="{FD7ED962-ECA9-4E37-8FAD-B08F6981F8FC}" presName="rootText1" presStyleLbl="node0" presStyleIdx="0" presStyleCnt="1">
        <dgm:presLayoutVars>
          <dgm:chPref val="3"/>
        </dgm:presLayoutVars>
      </dgm:prSet>
      <dgm:spPr/>
    </dgm:pt>
    <dgm:pt modelId="{63A8FA48-13A8-4FD5-91D5-04B94EF9F4BD}" type="pres">
      <dgm:prSet presAssocID="{FD7ED962-ECA9-4E37-8FAD-B08F6981F8FC}" presName="rootConnector1" presStyleLbl="node1" presStyleIdx="0" presStyleCnt="0"/>
      <dgm:spPr/>
    </dgm:pt>
    <dgm:pt modelId="{90422642-6205-40F2-AD35-1F0182300290}" type="pres">
      <dgm:prSet presAssocID="{FD7ED962-ECA9-4E37-8FAD-B08F6981F8FC}" presName="hierChild2" presStyleCnt="0"/>
      <dgm:spPr/>
    </dgm:pt>
    <dgm:pt modelId="{AD8F2583-167E-4385-83CE-507353081E1F}" type="pres">
      <dgm:prSet presAssocID="{FCB81B0B-6CCA-4263-9CD9-C96E006DF3B5}" presName="Name64" presStyleLbl="parChTrans1D2" presStyleIdx="0" presStyleCnt="4"/>
      <dgm:spPr/>
    </dgm:pt>
    <dgm:pt modelId="{7C2CE15F-8116-4A5E-89CF-30A57A0E3B2F}" type="pres">
      <dgm:prSet presAssocID="{CCD89006-74A5-4405-9E93-D02C30C29058}" presName="hierRoot2" presStyleCnt="0">
        <dgm:presLayoutVars>
          <dgm:hierBranch val="init"/>
        </dgm:presLayoutVars>
      </dgm:prSet>
      <dgm:spPr/>
    </dgm:pt>
    <dgm:pt modelId="{D84A92DD-D000-4308-A85E-9012BB31B8A9}" type="pres">
      <dgm:prSet presAssocID="{CCD89006-74A5-4405-9E93-D02C30C29058}" presName="rootComposite" presStyleCnt="0"/>
      <dgm:spPr/>
    </dgm:pt>
    <dgm:pt modelId="{989E7B46-FB4C-4519-809D-25B2EF799D3B}" type="pres">
      <dgm:prSet presAssocID="{CCD89006-74A5-4405-9E93-D02C30C29058}" presName="rootText" presStyleLbl="node2" presStyleIdx="0" presStyleCnt="4">
        <dgm:presLayoutVars>
          <dgm:chPref val="3"/>
        </dgm:presLayoutVars>
      </dgm:prSet>
      <dgm:spPr/>
    </dgm:pt>
    <dgm:pt modelId="{30361D2E-C2F6-4F7D-B8BD-CD0802FADA2B}" type="pres">
      <dgm:prSet presAssocID="{CCD89006-74A5-4405-9E93-D02C30C29058}" presName="rootConnector" presStyleLbl="node2" presStyleIdx="0" presStyleCnt="4"/>
      <dgm:spPr/>
    </dgm:pt>
    <dgm:pt modelId="{737E119E-29E0-41B7-A1B4-015751C824C5}" type="pres">
      <dgm:prSet presAssocID="{CCD89006-74A5-4405-9E93-D02C30C29058}" presName="hierChild4" presStyleCnt="0"/>
      <dgm:spPr/>
    </dgm:pt>
    <dgm:pt modelId="{B979FE69-81D3-48C2-91AA-614C8BAD62DD}" type="pres">
      <dgm:prSet presAssocID="{CCD89006-74A5-4405-9E93-D02C30C29058}" presName="hierChild5" presStyleCnt="0"/>
      <dgm:spPr/>
    </dgm:pt>
    <dgm:pt modelId="{EBC56405-812D-4306-8017-1D6B0204E777}" type="pres">
      <dgm:prSet presAssocID="{129A968A-1E32-4A59-861B-8BCEFA375431}" presName="Name64" presStyleLbl="parChTrans1D2" presStyleIdx="1" presStyleCnt="4"/>
      <dgm:spPr/>
    </dgm:pt>
    <dgm:pt modelId="{49023FA1-06E0-48FE-B21C-96F6450B0C35}" type="pres">
      <dgm:prSet presAssocID="{061774CF-EBC5-4CEC-A14C-CFEF35C7FCAC}" presName="hierRoot2" presStyleCnt="0">
        <dgm:presLayoutVars>
          <dgm:hierBranch val="init"/>
        </dgm:presLayoutVars>
      </dgm:prSet>
      <dgm:spPr/>
    </dgm:pt>
    <dgm:pt modelId="{2FE51827-AACC-451A-B5D1-829B4F9BD93E}" type="pres">
      <dgm:prSet presAssocID="{061774CF-EBC5-4CEC-A14C-CFEF35C7FCAC}" presName="rootComposite" presStyleCnt="0"/>
      <dgm:spPr/>
    </dgm:pt>
    <dgm:pt modelId="{5A6DF676-43EB-4DC8-A89C-8D9EA19B3AF6}" type="pres">
      <dgm:prSet presAssocID="{061774CF-EBC5-4CEC-A14C-CFEF35C7FCAC}" presName="rootText" presStyleLbl="node2" presStyleIdx="1" presStyleCnt="4">
        <dgm:presLayoutVars>
          <dgm:chPref val="3"/>
        </dgm:presLayoutVars>
      </dgm:prSet>
      <dgm:spPr/>
    </dgm:pt>
    <dgm:pt modelId="{9CD80B4D-3973-4E9E-8718-DD0BA8A64891}" type="pres">
      <dgm:prSet presAssocID="{061774CF-EBC5-4CEC-A14C-CFEF35C7FCAC}" presName="rootConnector" presStyleLbl="node2" presStyleIdx="1" presStyleCnt="4"/>
      <dgm:spPr/>
    </dgm:pt>
    <dgm:pt modelId="{1A189CE4-ECDD-42F3-8EBA-010EA1FBC5AC}" type="pres">
      <dgm:prSet presAssocID="{061774CF-EBC5-4CEC-A14C-CFEF35C7FCAC}" presName="hierChild4" presStyleCnt="0"/>
      <dgm:spPr/>
    </dgm:pt>
    <dgm:pt modelId="{33981E34-87CC-40C5-B381-975E232521E2}" type="pres">
      <dgm:prSet presAssocID="{061774CF-EBC5-4CEC-A14C-CFEF35C7FCAC}" presName="hierChild5" presStyleCnt="0"/>
      <dgm:spPr/>
    </dgm:pt>
    <dgm:pt modelId="{6446E09F-FBE6-49AB-B597-671FD1929849}" type="pres">
      <dgm:prSet presAssocID="{D2DF0EF0-116E-4134-A91C-D355D1A70663}" presName="Name64" presStyleLbl="parChTrans1D2" presStyleIdx="2" presStyleCnt="4"/>
      <dgm:spPr/>
    </dgm:pt>
    <dgm:pt modelId="{25392724-67F9-4B9E-9D1A-60B601FEF985}" type="pres">
      <dgm:prSet presAssocID="{C46BE942-8600-4318-AFAF-26C907894955}" presName="hierRoot2" presStyleCnt="0">
        <dgm:presLayoutVars>
          <dgm:hierBranch val="init"/>
        </dgm:presLayoutVars>
      </dgm:prSet>
      <dgm:spPr/>
    </dgm:pt>
    <dgm:pt modelId="{13AA26C8-8734-4056-AD5E-4B590ACDBCBE}" type="pres">
      <dgm:prSet presAssocID="{C46BE942-8600-4318-AFAF-26C907894955}" presName="rootComposite" presStyleCnt="0"/>
      <dgm:spPr/>
    </dgm:pt>
    <dgm:pt modelId="{6399EC2A-D496-448A-A953-5D8EB8800A2C}" type="pres">
      <dgm:prSet presAssocID="{C46BE942-8600-4318-AFAF-26C907894955}" presName="rootText" presStyleLbl="node2" presStyleIdx="2" presStyleCnt="4">
        <dgm:presLayoutVars>
          <dgm:chPref val="3"/>
        </dgm:presLayoutVars>
      </dgm:prSet>
      <dgm:spPr/>
    </dgm:pt>
    <dgm:pt modelId="{7382C45F-A388-4305-82FA-6EA8AB7C4E4C}" type="pres">
      <dgm:prSet presAssocID="{C46BE942-8600-4318-AFAF-26C907894955}" presName="rootConnector" presStyleLbl="node2" presStyleIdx="2" presStyleCnt="4"/>
      <dgm:spPr/>
    </dgm:pt>
    <dgm:pt modelId="{9A582BD7-B303-4056-A5BA-134D033A9B2A}" type="pres">
      <dgm:prSet presAssocID="{C46BE942-8600-4318-AFAF-26C907894955}" presName="hierChild4" presStyleCnt="0"/>
      <dgm:spPr/>
    </dgm:pt>
    <dgm:pt modelId="{D2A92939-96C1-446C-BB59-78E6DAE1FE94}" type="pres">
      <dgm:prSet presAssocID="{C46BE942-8600-4318-AFAF-26C907894955}" presName="hierChild5" presStyleCnt="0"/>
      <dgm:spPr/>
    </dgm:pt>
    <dgm:pt modelId="{A2193F76-A42B-4FF9-B130-7937F7CD98C3}" type="pres">
      <dgm:prSet presAssocID="{1D474E84-37AB-4953-919E-21611B3A649E}" presName="Name64" presStyleLbl="parChTrans1D2" presStyleIdx="3" presStyleCnt="4"/>
      <dgm:spPr/>
    </dgm:pt>
    <dgm:pt modelId="{1F065E69-8F78-44EF-8C9D-94BFBEE110D4}" type="pres">
      <dgm:prSet presAssocID="{3BEBBD06-957E-4545-8399-43A87003BFA1}" presName="hierRoot2" presStyleCnt="0">
        <dgm:presLayoutVars>
          <dgm:hierBranch val="init"/>
        </dgm:presLayoutVars>
      </dgm:prSet>
      <dgm:spPr/>
    </dgm:pt>
    <dgm:pt modelId="{CDEB4741-B01A-43D7-9D78-3E2212004277}" type="pres">
      <dgm:prSet presAssocID="{3BEBBD06-957E-4545-8399-43A87003BFA1}" presName="rootComposite" presStyleCnt="0"/>
      <dgm:spPr/>
    </dgm:pt>
    <dgm:pt modelId="{420AAB5D-8046-476C-A930-FEAA248EB694}" type="pres">
      <dgm:prSet presAssocID="{3BEBBD06-957E-4545-8399-43A87003BFA1}" presName="rootText" presStyleLbl="node2" presStyleIdx="3" presStyleCnt="4">
        <dgm:presLayoutVars>
          <dgm:chPref val="3"/>
        </dgm:presLayoutVars>
      </dgm:prSet>
      <dgm:spPr/>
    </dgm:pt>
    <dgm:pt modelId="{9DDB7CFC-807B-4144-8AF7-BE5B0507E785}" type="pres">
      <dgm:prSet presAssocID="{3BEBBD06-957E-4545-8399-43A87003BFA1}" presName="rootConnector" presStyleLbl="node2" presStyleIdx="3" presStyleCnt="4"/>
      <dgm:spPr/>
    </dgm:pt>
    <dgm:pt modelId="{87E80C5D-1992-4D21-8A6B-B6EE6D43D6A8}" type="pres">
      <dgm:prSet presAssocID="{3BEBBD06-957E-4545-8399-43A87003BFA1}" presName="hierChild4" presStyleCnt="0"/>
      <dgm:spPr/>
    </dgm:pt>
    <dgm:pt modelId="{3B9D5FC9-0E99-4A0A-973F-114DBBB7CE9C}" type="pres">
      <dgm:prSet presAssocID="{3BEBBD06-957E-4545-8399-43A87003BFA1}" presName="hierChild5" presStyleCnt="0"/>
      <dgm:spPr/>
    </dgm:pt>
    <dgm:pt modelId="{98131498-63EA-47AF-84DE-6C3853E1FF7C}" type="pres">
      <dgm:prSet presAssocID="{FD7ED962-ECA9-4E37-8FAD-B08F6981F8FC}" presName="hierChild3" presStyleCnt="0"/>
      <dgm:spPr/>
    </dgm:pt>
  </dgm:ptLst>
  <dgm:cxnLst>
    <dgm:cxn modelId="{124A6805-D623-4A33-919E-5F9ACCCA1958}" type="presOf" srcId="{FCB81B0B-6CCA-4263-9CD9-C96E006DF3B5}" destId="{AD8F2583-167E-4385-83CE-507353081E1F}" srcOrd="0" destOrd="0" presId="urn:microsoft.com/office/officeart/2009/3/layout/HorizontalOrganizationChart"/>
    <dgm:cxn modelId="{496E3A06-CB68-4BF0-A013-C8F4211FC244}" type="presOf" srcId="{C46BE942-8600-4318-AFAF-26C907894955}" destId="{7382C45F-A388-4305-82FA-6EA8AB7C4E4C}" srcOrd="1" destOrd="0" presId="urn:microsoft.com/office/officeart/2009/3/layout/HorizontalOrganizationChart"/>
    <dgm:cxn modelId="{66E1BE26-D61B-4082-8B2C-6DA6149813D6}" type="presOf" srcId="{FD7ED962-ECA9-4E37-8FAD-B08F6981F8FC}" destId="{2020F391-E4A0-471C-8E49-D2131885F5BD}" srcOrd="0" destOrd="0" presId="urn:microsoft.com/office/officeart/2009/3/layout/HorizontalOrganizationChart"/>
    <dgm:cxn modelId="{34BF4227-0E79-4397-88C7-6EFEE289932B}" type="presOf" srcId="{3BEBBD06-957E-4545-8399-43A87003BFA1}" destId="{9DDB7CFC-807B-4144-8AF7-BE5B0507E785}" srcOrd="1" destOrd="0" presId="urn:microsoft.com/office/officeart/2009/3/layout/HorizontalOrganizationChart"/>
    <dgm:cxn modelId="{00057D28-3E64-4744-8855-6D81583A6B46}" type="presOf" srcId="{3BEBBD06-957E-4545-8399-43A87003BFA1}" destId="{420AAB5D-8046-476C-A930-FEAA248EB694}" srcOrd="0" destOrd="0" presId="urn:microsoft.com/office/officeart/2009/3/layout/HorizontalOrganizationChart"/>
    <dgm:cxn modelId="{0826D730-C8CE-4E04-9643-98BDFCE56013}" type="presOf" srcId="{CCD89006-74A5-4405-9E93-D02C30C29058}" destId="{30361D2E-C2F6-4F7D-B8BD-CD0802FADA2B}" srcOrd="1" destOrd="0" presId="urn:microsoft.com/office/officeart/2009/3/layout/HorizontalOrganizationChart"/>
    <dgm:cxn modelId="{E6EFCF65-1688-4516-9AF3-8E8E3629779D}" type="presOf" srcId="{4888CA67-908F-4585-AAB3-09B0F21E27C4}" destId="{2AC1E1B2-3C16-470F-AC29-D9E9F576330F}" srcOrd="0" destOrd="0" presId="urn:microsoft.com/office/officeart/2009/3/layout/HorizontalOrganizationChart"/>
    <dgm:cxn modelId="{AB535251-5D2E-4566-BDE7-C10762668F8E}" srcId="{FD7ED962-ECA9-4E37-8FAD-B08F6981F8FC}" destId="{C46BE942-8600-4318-AFAF-26C907894955}" srcOrd="2" destOrd="0" parTransId="{D2DF0EF0-116E-4134-A91C-D355D1A70663}" sibTransId="{E98DCDF5-57B2-4CA1-B4C6-7F81080BC633}"/>
    <dgm:cxn modelId="{E1C36D79-E77E-482D-8755-EFB19E5C51ED}" type="presOf" srcId="{129A968A-1E32-4A59-861B-8BCEFA375431}" destId="{EBC56405-812D-4306-8017-1D6B0204E777}" srcOrd="0" destOrd="0" presId="urn:microsoft.com/office/officeart/2009/3/layout/HorizontalOrganizationChart"/>
    <dgm:cxn modelId="{A02B398F-95AB-44BC-B877-DF22EEF6CAD9}" srcId="{FD7ED962-ECA9-4E37-8FAD-B08F6981F8FC}" destId="{3BEBBD06-957E-4545-8399-43A87003BFA1}" srcOrd="3" destOrd="0" parTransId="{1D474E84-37AB-4953-919E-21611B3A649E}" sibTransId="{D79EDFD4-714E-41D0-BCEB-1FF35EBB32E7}"/>
    <dgm:cxn modelId="{DD16D79B-7C48-4DAA-95B0-6834AF451CCA}" srcId="{FD7ED962-ECA9-4E37-8FAD-B08F6981F8FC}" destId="{CCD89006-74A5-4405-9E93-D02C30C29058}" srcOrd="0" destOrd="0" parTransId="{FCB81B0B-6CCA-4263-9CD9-C96E006DF3B5}" sibTransId="{D645E7C7-1AC6-41FC-9EA3-B64303176624}"/>
    <dgm:cxn modelId="{D3F53AA0-C059-4C18-972A-A024C080D491}" type="presOf" srcId="{1D474E84-37AB-4953-919E-21611B3A649E}" destId="{A2193F76-A42B-4FF9-B130-7937F7CD98C3}" srcOrd="0" destOrd="0" presId="urn:microsoft.com/office/officeart/2009/3/layout/HorizontalOrganizationChart"/>
    <dgm:cxn modelId="{5F7CA0A2-608A-4DB0-A58E-58E8756156BD}" type="presOf" srcId="{FD7ED962-ECA9-4E37-8FAD-B08F6981F8FC}" destId="{63A8FA48-13A8-4FD5-91D5-04B94EF9F4BD}" srcOrd="1" destOrd="0" presId="urn:microsoft.com/office/officeart/2009/3/layout/HorizontalOrganizationChart"/>
    <dgm:cxn modelId="{FB7941A5-4C75-4228-9A0A-9DAA060AB8B2}" srcId="{FD7ED962-ECA9-4E37-8FAD-B08F6981F8FC}" destId="{061774CF-EBC5-4CEC-A14C-CFEF35C7FCAC}" srcOrd="1" destOrd="0" parTransId="{129A968A-1E32-4A59-861B-8BCEFA375431}" sibTransId="{52C3D6FB-7C52-4472-B4FA-195DAFE5952C}"/>
    <dgm:cxn modelId="{D5B78CB0-7033-4D54-AA7D-9259266C5833}" srcId="{4888CA67-908F-4585-AAB3-09B0F21E27C4}" destId="{FD7ED962-ECA9-4E37-8FAD-B08F6981F8FC}" srcOrd="0" destOrd="0" parTransId="{ACCF750C-8FCF-4C7B-B12E-B807E84BDCBD}" sibTransId="{39F5B1C2-6489-4A50-864E-81E056BD01AF}"/>
    <dgm:cxn modelId="{D0729CB0-014B-4BE6-A035-D004C7C18FED}" type="presOf" srcId="{061774CF-EBC5-4CEC-A14C-CFEF35C7FCAC}" destId="{9CD80B4D-3973-4E9E-8718-DD0BA8A64891}" srcOrd="1" destOrd="0" presId="urn:microsoft.com/office/officeart/2009/3/layout/HorizontalOrganizationChart"/>
    <dgm:cxn modelId="{660D01B8-7C72-46C0-8835-2649907B3014}" type="presOf" srcId="{C46BE942-8600-4318-AFAF-26C907894955}" destId="{6399EC2A-D496-448A-A953-5D8EB8800A2C}" srcOrd="0" destOrd="0" presId="urn:microsoft.com/office/officeart/2009/3/layout/HorizontalOrganizationChart"/>
    <dgm:cxn modelId="{67DFD9CF-8719-4C7C-B7F8-6D055E4998FE}" type="presOf" srcId="{061774CF-EBC5-4CEC-A14C-CFEF35C7FCAC}" destId="{5A6DF676-43EB-4DC8-A89C-8D9EA19B3AF6}" srcOrd="0" destOrd="0" presId="urn:microsoft.com/office/officeart/2009/3/layout/HorizontalOrganizationChart"/>
    <dgm:cxn modelId="{147A27E1-C22C-4EB2-AA50-EB24AA647732}" type="presOf" srcId="{D2DF0EF0-116E-4134-A91C-D355D1A70663}" destId="{6446E09F-FBE6-49AB-B597-671FD1929849}" srcOrd="0" destOrd="0" presId="urn:microsoft.com/office/officeart/2009/3/layout/HorizontalOrganizationChart"/>
    <dgm:cxn modelId="{15EEFAEB-2AA5-470F-8C54-3E064EF7F2C2}" type="presOf" srcId="{CCD89006-74A5-4405-9E93-D02C30C29058}" destId="{989E7B46-FB4C-4519-809D-25B2EF799D3B}" srcOrd="0" destOrd="0" presId="urn:microsoft.com/office/officeart/2009/3/layout/HorizontalOrganizationChart"/>
    <dgm:cxn modelId="{290D82EF-EC57-453F-90F6-83A62C5BBD27}" type="presParOf" srcId="{2AC1E1B2-3C16-470F-AC29-D9E9F576330F}" destId="{7BF6096C-F41B-4569-8316-5587A85AF8F1}" srcOrd="0" destOrd="0" presId="urn:microsoft.com/office/officeart/2009/3/layout/HorizontalOrganizationChart"/>
    <dgm:cxn modelId="{4280B5FE-CF2B-4939-BDA7-D4182751A039}" type="presParOf" srcId="{7BF6096C-F41B-4569-8316-5587A85AF8F1}" destId="{FCA9AEAB-2EE9-4E41-BCC3-89544D72FAF0}" srcOrd="0" destOrd="0" presId="urn:microsoft.com/office/officeart/2009/3/layout/HorizontalOrganizationChart"/>
    <dgm:cxn modelId="{9F2CBBE9-B35A-4496-B72C-964190AC5509}" type="presParOf" srcId="{FCA9AEAB-2EE9-4E41-BCC3-89544D72FAF0}" destId="{2020F391-E4A0-471C-8E49-D2131885F5BD}" srcOrd="0" destOrd="0" presId="urn:microsoft.com/office/officeart/2009/3/layout/HorizontalOrganizationChart"/>
    <dgm:cxn modelId="{E4A84251-06F2-4A1F-A081-AB537BAEEC5E}" type="presParOf" srcId="{FCA9AEAB-2EE9-4E41-BCC3-89544D72FAF0}" destId="{63A8FA48-13A8-4FD5-91D5-04B94EF9F4BD}" srcOrd="1" destOrd="0" presId="urn:microsoft.com/office/officeart/2009/3/layout/HorizontalOrganizationChart"/>
    <dgm:cxn modelId="{3E9E5525-44D2-41CF-BF1F-AB990ABA04AB}" type="presParOf" srcId="{7BF6096C-F41B-4569-8316-5587A85AF8F1}" destId="{90422642-6205-40F2-AD35-1F0182300290}" srcOrd="1" destOrd="0" presId="urn:microsoft.com/office/officeart/2009/3/layout/HorizontalOrganizationChart"/>
    <dgm:cxn modelId="{A82C2992-31F5-4405-B652-B10142DBE962}" type="presParOf" srcId="{90422642-6205-40F2-AD35-1F0182300290}" destId="{AD8F2583-167E-4385-83CE-507353081E1F}" srcOrd="0" destOrd="0" presId="urn:microsoft.com/office/officeart/2009/3/layout/HorizontalOrganizationChart"/>
    <dgm:cxn modelId="{D3EBDF81-DF19-4042-A029-BD21B48B966D}" type="presParOf" srcId="{90422642-6205-40F2-AD35-1F0182300290}" destId="{7C2CE15F-8116-4A5E-89CF-30A57A0E3B2F}" srcOrd="1" destOrd="0" presId="urn:microsoft.com/office/officeart/2009/3/layout/HorizontalOrganizationChart"/>
    <dgm:cxn modelId="{C51C8E7E-E173-456B-B525-B8A98246942E}" type="presParOf" srcId="{7C2CE15F-8116-4A5E-89CF-30A57A0E3B2F}" destId="{D84A92DD-D000-4308-A85E-9012BB31B8A9}" srcOrd="0" destOrd="0" presId="urn:microsoft.com/office/officeart/2009/3/layout/HorizontalOrganizationChart"/>
    <dgm:cxn modelId="{C74763A6-1994-4E4D-9650-CD75805BC83F}" type="presParOf" srcId="{D84A92DD-D000-4308-A85E-9012BB31B8A9}" destId="{989E7B46-FB4C-4519-809D-25B2EF799D3B}" srcOrd="0" destOrd="0" presId="urn:microsoft.com/office/officeart/2009/3/layout/HorizontalOrganizationChart"/>
    <dgm:cxn modelId="{42EBECAC-7D93-48CD-8C0F-07DEDB34406F}" type="presParOf" srcId="{D84A92DD-D000-4308-A85E-9012BB31B8A9}" destId="{30361D2E-C2F6-4F7D-B8BD-CD0802FADA2B}" srcOrd="1" destOrd="0" presId="urn:microsoft.com/office/officeart/2009/3/layout/HorizontalOrganizationChart"/>
    <dgm:cxn modelId="{9AB1DF26-F77C-4CA1-97C1-AFB4B9CFAB86}" type="presParOf" srcId="{7C2CE15F-8116-4A5E-89CF-30A57A0E3B2F}" destId="{737E119E-29E0-41B7-A1B4-015751C824C5}" srcOrd="1" destOrd="0" presId="urn:microsoft.com/office/officeart/2009/3/layout/HorizontalOrganizationChart"/>
    <dgm:cxn modelId="{AFB45995-9CBB-4B7B-8B8B-D439F0815F60}" type="presParOf" srcId="{7C2CE15F-8116-4A5E-89CF-30A57A0E3B2F}" destId="{B979FE69-81D3-48C2-91AA-614C8BAD62DD}" srcOrd="2" destOrd="0" presId="urn:microsoft.com/office/officeart/2009/3/layout/HorizontalOrganizationChart"/>
    <dgm:cxn modelId="{47E5CACF-DC5A-403B-9758-CAFC68692D75}" type="presParOf" srcId="{90422642-6205-40F2-AD35-1F0182300290}" destId="{EBC56405-812D-4306-8017-1D6B0204E777}" srcOrd="2" destOrd="0" presId="urn:microsoft.com/office/officeart/2009/3/layout/HorizontalOrganizationChart"/>
    <dgm:cxn modelId="{DEC6D466-767B-4838-A851-77B912800BCF}" type="presParOf" srcId="{90422642-6205-40F2-AD35-1F0182300290}" destId="{49023FA1-06E0-48FE-B21C-96F6450B0C35}" srcOrd="3" destOrd="0" presId="urn:microsoft.com/office/officeart/2009/3/layout/HorizontalOrganizationChart"/>
    <dgm:cxn modelId="{531420FE-6B8A-4295-A036-BDE7EFA43DEB}" type="presParOf" srcId="{49023FA1-06E0-48FE-B21C-96F6450B0C35}" destId="{2FE51827-AACC-451A-B5D1-829B4F9BD93E}" srcOrd="0" destOrd="0" presId="urn:microsoft.com/office/officeart/2009/3/layout/HorizontalOrganizationChart"/>
    <dgm:cxn modelId="{5DE10788-98C1-47E1-A08C-B8B302F20129}" type="presParOf" srcId="{2FE51827-AACC-451A-B5D1-829B4F9BD93E}" destId="{5A6DF676-43EB-4DC8-A89C-8D9EA19B3AF6}" srcOrd="0" destOrd="0" presId="urn:microsoft.com/office/officeart/2009/3/layout/HorizontalOrganizationChart"/>
    <dgm:cxn modelId="{D74DEA42-7192-4343-BFE5-8B6DDCD218AD}" type="presParOf" srcId="{2FE51827-AACC-451A-B5D1-829B4F9BD93E}" destId="{9CD80B4D-3973-4E9E-8718-DD0BA8A64891}" srcOrd="1" destOrd="0" presId="urn:microsoft.com/office/officeart/2009/3/layout/HorizontalOrganizationChart"/>
    <dgm:cxn modelId="{4360C399-3378-452B-9CA8-A61D86AFA442}" type="presParOf" srcId="{49023FA1-06E0-48FE-B21C-96F6450B0C35}" destId="{1A189CE4-ECDD-42F3-8EBA-010EA1FBC5AC}" srcOrd="1" destOrd="0" presId="urn:microsoft.com/office/officeart/2009/3/layout/HorizontalOrganizationChart"/>
    <dgm:cxn modelId="{B6B51927-7870-4F43-AFBB-2577040A77B1}" type="presParOf" srcId="{49023FA1-06E0-48FE-B21C-96F6450B0C35}" destId="{33981E34-87CC-40C5-B381-975E232521E2}" srcOrd="2" destOrd="0" presId="urn:microsoft.com/office/officeart/2009/3/layout/HorizontalOrganizationChart"/>
    <dgm:cxn modelId="{E7E7A97D-816E-481B-A786-02F448921752}" type="presParOf" srcId="{90422642-6205-40F2-AD35-1F0182300290}" destId="{6446E09F-FBE6-49AB-B597-671FD1929849}" srcOrd="4" destOrd="0" presId="urn:microsoft.com/office/officeart/2009/3/layout/HorizontalOrganizationChart"/>
    <dgm:cxn modelId="{5B177E69-C229-48E8-B46F-55B87FC9D01E}" type="presParOf" srcId="{90422642-6205-40F2-AD35-1F0182300290}" destId="{25392724-67F9-4B9E-9D1A-60B601FEF985}" srcOrd="5" destOrd="0" presId="urn:microsoft.com/office/officeart/2009/3/layout/HorizontalOrganizationChart"/>
    <dgm:cxn modelId="{005EFF13-E451-418F-BFF6-2A28BB113992}" type="presParOf" srcId="{25392724-67F9-4B9E-9D1A-60B601FEF985}" destId="{13AA26C8-8734-4056-AD5E-4B590ACDBCBE}" srcOrd="0" destOrd="0" presId="urn:microsoft.com/office/officeart/2009/3/layout/HorizontalOrganizationChart"/>
    <dgm:cxn modelId="{1A153064-B236-4414-8932-A19B6EF1D546}" type="presParOf" srcId="{13AA26C8-8734-4056-AD5E-4B590ACDBCBE}" destId="{6399EC2A-D496-448A-A953-5D8EB8800A2C}" srcOrd="0" destOrd="0" presId="urn:microsoft.com/office/officeart/2009/3/layout/HorizontalOrganizationChart"/>
    <dgm:cxn modelId="{27D585C3-E48F-4A14-B26D-8996B77217B7}" type="presParOf" srcId="{13AA26C8-8734-4056-AD5E-4B590ACDBCBE}" destId="{7382C45F-A388-4305-82FA-6EA8AB7C4E4C}" srcOrd="1" destOrd="0" presId="urn:microsoft.com/office/officeart/2009/3/layout/HorizontalOrganizationChart"/>
    <dgm:cxn modelId="{3DCB2B9B-FDFF-4121-AD0D-460CF0E783A9}" type="presParOf" srcId="{25392724-67F9-4B9E-9D1A-60B601FEF985}" destId="{9A582BD7-B303-4056-A5BA-134D033A9B2A}" srcOrd="1" destOrd="0" presId="urn:microsoft.com/office/officeart/2009/3/layout/HorizontalOrganizationChart"/>
    <dgm:cxn modelId="{CBEC56B8-2E52-40AC-8471-FA4B3AE31876}" type="presParOf" srcId="{25392724-67F9-4B9E-9D1A-60B601FEF985}" destId="{D2A92939-96C1-446C-BB59-78E6DAE1FE94}" srcOrd="2" destOrd="0" presId="urn:microsoft.com/office/officeart/2009/3/layout/HorizontalOrganizationChart"/>
    <dgm:cxn modelId="{B7715399-AEA0-405E-89C1-FC78004AB61C}" type="presParOf" srcId="{90422642-6205-40F2-AD35-1F0182300290}" destId="{A2193F76-A42B-4FF9-B130-7937F7CD98C3}" srcOrd="6" destOrd="0" presId="urn:microsoft.com/office/officeart/2009/3/layout/HorizontalOrganizationChart"/>
    <dgm:cxn modelId="{DE2E7C99-B796-4F24-80A2-F9C640D86DDB}" type="presParOf" srcId="{90422642-6205-40F2-AD35-1F0182300290}" destId="{1F065E69-8F78-44EF-8C9D-94BFBEE110D4}" srcOrd="7" destOrd="0" presId="urn:microsoft.com/office/officeart/2009/3/layout/HorizontalOrganizationChart"/>
    <dgm:cxn modelId="{64F51F0C-EAD2-4DD6-90F4-60C9EC47EDD9}" type="presParOf" srcId="{1F065E69-8F78-44EF-8C9D-94BFBEE110D4}" destId="{CDEB4741-B01A-43D7-9D78-3E2212004277}" srcOrd="0" destOrd="0" presId="urn:microsoft.com/office/officeart/2009/3/layout/HorizontalOrganizationChart"/>
    <dgm:cxn modelId="{C06AC576-645A-4473-A578-BD976A49B345}" type="presParOf" srcId="{CDEB4741-B01A-43D7-9D78-3E2212004277}" destId="{420AAB5D-8046-476C-A930-FEAA248EB694}" srcOrd="0" destOrd="0" presId="urn:microsoft.com/office/officeart/2009/3/layout/HorizontalOrganizationChart"/>
    <dgm:cxn modelId="{DC25B56C-E69E-4E65-8BD7-7FF04209938D}" type="presParOf" srcId="{CDEB4741-B01A-43D7-9D78-3E2212004277}" destId="{9DDB7CFC-807B-4144-8AF7-BE5B0507E785}" srcOrd="1" destOrd="0" presId="urn:microsoft.com/office/officeart/2009/3/layout/HorizontalOrganizationChart"/>
    <dgm:cxn modelId="{649BB7E3-6695-437B-926C-41A233F2C7F8}" type="presParOf" srcId="{1F065E69-8F78-44EF-8C9D-94BFBEE110D4}" destId="{87E80C5D-1992-4D21-8A6B-B6EE6D43D6A8}" srcOrd="1" destOrd="0" presId="urn:microsoft.com/office/officeart/2009/3/layout/HorizontalOrganizationChart"/>
    <dgm:cxn modelId="{4AE5A0F5-06FE-4C58-9C3C-E7664CA5E95B}" type="presParOf" srcId="{1F065E69-8F78-44EF-8C9D-94BFBEE110D4}" destId="{3B9D5FC9-0E99-4A0A-973F-114DBBB7CE9C}" srcOrd="2" destOrd="0" presId="urn:microsoft.com/office/officeart/2009/3/layout/HorizontalOrganizationChart"/>
    <dgm:cxn modelId="{61A18D19-A90B-4D93-852A-3DD1490EFA1E}" type="presParOf" srcId="{7BF6096C-F41B-4569-8316-5587A85AF8F1}" destId="{98131498-63EA-47AF-84DE-6C3853E1FF7C}"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57A05F3-8EFC-41F1-884A-D3E1F284E0EB}"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F3EFC5E1-514B-4570-860A-5DEEF4FF9CFD}">
      <dgm:prSet phldrT="[Texto]"/>
      <dgm:spPr/>
      <dgm:t>
        <a:bodyPr/>
        <a:lstStyle/>
        <a:p>
          <a:r>
            <a:rPr lang="es-ES" dirty="0"/>
            <a:t>Introducción</a:t>
          </a:r>
          <a:endParaRPr lang="es-EC" dirty="0"/>
        </a:p>
      </dgm:t>
    </dgm:pt>
    <dgm:pt modelId="{FA945DE7-D9C6-4ED4-A93D-6EF6281D0363}" type="parTrans" cxnId="{7958C242-53D7-444C-A8D8-915B4494E715}">
      <dgm:prSet/>
      <dgm:spPr/>
      <dgm:t>
        <a:bodyPr/>
        <a:lstStyle/>
        <a:p>
          <a:endParaRPr lang="es-EC"/>
        </a:p>
      </dgm:t>
    </dgm:pt>
    <dgm:pt modelId="{0321740C-70E9-4325-A318-1CB69BBE458A}" type="sibTrans" cxnId="{7958C242-53D7-444C-A8D8-915B4494E715}">
      <dgm:prSet/>
      <dgm:spPr/>
      <dgm:t>
        <a:bodyPr/>
        <a:lstStyle/>
        <a:p>
          <a:endParaRPr lang="es-EC"/>
        </a:p>
      </dgm:t>
    </dgm:pt>
    <dgm:pt modelId="{F2C0D16C-FF3F-4016-9D41-629EDDA7FE4C}">
      <dgm:prSet phldrT="[Texto]"/>
      <dgm:spPr/>
      <dgm:t>
        <a:bodyPr/>
        <a:lstStyle/>
        <a:p>
          <a:r>
            <a:rPr lang="es-ES" dirty="0"/>
            <a:t>Contiene una descripción clara de la estructura general de la investigación</a:t>
          </a:r>
          <a:endParaRPr lang="es-EC" dirty="0"/>
        </a:p>
      </dgm:t>
    </dgm:pt>
    <dgm:pt modelId="{E7006096-5B81-4DB5-823B-03B5CADAD8BD}" type="parTrans" cxnId="{7C9613F6-6B61-476F-8327-E25BDA40E095}">
      <dgm:prSet/>
      <dgm:spPr/>
      <dgm:t>
        <a:bodyPr/>
        <a:lstStyle/>
        <a:p>
          <a:endParaRPr lang="es-EC"/>
        </a:p>
      </dgm:t>
    </dgm:pt>
    <dgm:pt modelId="{FAA839A1-21EE-4D86-9A46-0ACE44494845}" type="sibTrans" cxnId="{7C9613F6-6B61-476F-8327-E25BDA40E095}">
      <dgm:prSet/>
      <dgm:spPr/>
      <dgm:t>
        <a:bodyPr/>
        <a:lstStyle/>
        <a:p>
          <a:endParaRPr lang="es-EC"/>
        </a:p>
      </dgm:t>
    </dgm:pt>
    <dgm:pt modelId="{21660AA9-C830-4C5F-8112-FE2DE33398AD}">
      <dgm:prSet phldrT="[Texto]"/>
      <dgm:spPr/>
      <dgm:t>
        <a:bodyPr/>
        <a:lstStyle/>
        <a:p>
          <a:r>
            <a:rPr lang="es-ES" dirty="0"/>
            <a:t>Justificación</a:t>
          </a:r>
          <a:endParaRPr lang="es-EC" dirty="0"/>
        </a:p>
      </dgm:t>
    </dgm:pt>
    <dgm:pt modelId="{C5A6FAC7-1B72-41E9-98E4-48E373D0F6A2}" type="parTrans" cxnId="{705AFD12-315F-4939-9536-1F3B847574D3}">
      <dgm:prSet/>
      <dgm:spPr/>
      <dgm:t>
        <a:bodyPr/>
        <a:lstStyle/>
        <a:p>
          <a:endParaRPr lang="es-EC"/>
        </a:p>
      </dgm:t>
    </dgm:pt>
    <dgm:pt modelId="{E555ABFD-0022-4F28-A0CC-1D163D4410D3}" type="sibTrans" cxnId="{705AFD12-315F-4939-9536-1F3B847574D3}">
      <dgm:prSet/>
      <dgm:spPr/>
      <dgm:t>
        <a:bodyPr/>
        <a:lstStyle/>
        <a:p>
          <a:endParaRPr lang="es-EC"/>
        </a:p>
      </dgm:t>
    </dgm:pt>
    <dgm:pt modelId="{047E788A-6C3D-4913-862D-537DD4F4ECC2}">
      <dgm:prSet phldrT="[Texto]"/>
      <dgm:spPr/>
      <dgm:t>
        <a:bodyPr/>
        <a:lstStyle/>
        <a:p>
          <a:r>
            <a:rPr lang="es-ES" dirty="0"/>
            <a:t>Contiene los argumentos fundamentales que sustentan la investigación, de carácter técnico y social</a:t>
          </a:r>
          <a:endParaRPr lang="es-EC" dirty="0"/>
        </a:p>
      </dgm:t>
    </dgm:pt>
    <dgm:pt modelId="{BDF64518-F090-4A78-87EE-6BC5976EDA26}" type="parTrans" cxnId="{84A00672-0D91-4558-A9B6-4A8EDB52F575}">
      <dgm:prSet/>
      <dgm:spPr/>
      <dgm:t>
        <a:bodyPr/>
        <a:lstStyle/>
        <a:p>
          <a:endParaRPr lang="es-EC"/>
        </a:p>
      </dgm:t>
    </dgm:pt>
    <dgm:pt modelId="{88D5DEC0-0C97-4ED8-A16D-E3D203693778}" type="sibTrans" cxnId="{84A00672-0D91-4558-A9B6-4A8EDB52F575}">
      <dgm:prSet/>
      <dgm:spPr/>
      <dgm:t>
        <a:bodyPr/>
        <a:lstStyle/>
        <a:p>
          <a:endParaRPr lang="es-EC"/>
        </a:p>
      </dgm:t>
    </dgm:pt>
    <dgm:pt modelId="{74E46B66-7529-4DA5-9FEE-9951FD6E9FF7}">
      <dgm:prSet phldrT="[Texto]"/>
      <dgm:spPr/>
      <dgm:t>
        <a:bodyPr/>
        <a:lstStyle/>
        <a:p>
          <a:r>
            <a:rPr lang="es-ES" dirty="0"/>
            <a:t>Justifica el por que se realiza el estudio</a:t>
          </a:r>
          <a:endParaRPr lang="es-EC" dirty="0"/>
        </a:p>
      </dgm:t>
    </dgm:pt>
    <dgm:pt modelId="{6F04D27A-95F0-409D-8FB4-9D670BEA7505}" type="parTrans" cxnId="{AB06C09E-8BD6-4EB7-BDCE-702B27D35CA7}">
      <dgm:prSet/>
      <dgm:spPr/>
    </dgm:pt>
    <dgm:pt modelId="{A607A5F8-B8B0-4EF0-826E-69B5CEB8D08A}" type="sibTrans" cxnId="{AB06C09E-8BD6-4EB7-BDCE-702B27D35CA7}">
      <dgm:prSet/>
      <dgm:spPr/>
    </dgm:pt>
    <dgm:pt modelId="{50EE4833-A2F0-4EA5-8FDA-885CBC8B9B2C}">
      <dgm:prSet phldrT="[Texto]"/>
      <dgm:spPr/>
      <dgm:t>
        <a:bodyPr/>
        <a:lstStyle/>
        <a:p>
          <a:r>
            <a:rPr lang="es-ES" dirty="0"/>
            <a:t>Planteamiento del problema </a:t>
          </a:r>
          <a:endParaRPr lang="es-EC" dirty="0"/>
        </a:p>
      </dgm:t>
    </dgm:pt>
    <dgm:pt modelId="{39F4B315-1D7A-417E-84B8-4A8A89F0274D}" type="parTrans" cxnId="{D9EC0F0C-3B4E-432B-9725-564A1FEDF0A3}">
      <dgm:prSet/>
      <dgm:spPr/>
    </dgm:pt>
    <dgm:pt modelId="{1C1D9C32-B8AA-45A4-9BB1-6BE5A89D309E}" type="sibTrans" cxnId="{D9EC0F0C-3B4E-432B-9725-564A1FEDF0A3}">
      <dgm:prSet/>
      <dgm:spPr/>
    </dgm:pt>
    <dgm:pt modelId="{C02842AA-7621-4FAD-B995-46E7D2D90F0C}">
      <dgm:prSet phldrT="[Texto]"/>
      <dgm:spPr/>
      <dgm:t>
        <a:bodyPr/>
        <a:lstStyle/>
        <a:p>
          <a:r>
            <a:rPr lang="es-ES" dirty="0"/>
            <a:t>Es el resultado de una profunda y serena reflexión para formular con claridad el problema que se pretende resolver con la investigación </a:t>
          </a:r>
          <a:endParaRPr lang="es-EC" dirty="0"/>
        </a:p>
      </dgm:t>
    </dgm:pt>
    <dgm:pt modelId="{5768089D-9325-4269-BF7E-5A7656401522}" type="parTrans" cxnId="{8780D13E-1868-4EF7-A3E8-2F894148EE38}">
      <dgm:prSet/>
      <dgm:spPr/>
    </dgm:pt>
    <dgm:pt modelId="{C21B7A68-6D70-4CFD-AC3E-C9F8007773F6}" type="sibTrans" cxnId="{8780D13E-1868-4EF7-A3E8-2F894148EE38}">
      <dgm:prSet/>
      <dgm:spPr/>
    </dgm:pt>
    <dgm:pt modelId="{617E7C6B-23B9-4EC4-A768-153CF33F8E13}">
      <dgm:prSet phldrT="[Texto]"/>
      <dgm:spPr/>
      <dgm:t>
        <a:bodyPr/>
        <a:lstStyle/>
        <a:p>
          <a:r>
            <a:rPr lang="es-ES" dirty="0"/>
            <a:t>Todo problema aparece a raíz de una dificultad basado en un conocimiento previo del mismo</a:t>
          </a:r>
          <a:endParaRPr lang="es-EC" dirty="0"/>
        </a:p>
      </dgm:t>
    </dgm:pt>
    <dgm:pt modelId="{6B1C73D9-EE17-4449-85B6-098E6680D3B1}" type="parTrans" cxnId="{BA074355-6072-4669-BAE8-A74E58BEAC9F}">
      <dgm:prSet/>
      <dgm:spPr/>
    </dgm:pt>
    <dgm:pt modelId="{3B164C73-BCCE-4E38-AB48-408AA266598A}" type="sibTrans" cxnId="{BA074355-6072-4669-BAE8-A74E58BEAC9F}">
      <dgm:prSet/>
      <dgm:spPr/>
    </dgm:pt>
    <dgm:pt modelId="{BBE021E2-4AAD-4D37-9CD3-181E4A966393}" type="pres">
      <dgm:prSet presAssocID="{A57A05F3-8EFC-41F1-884A-D3E1F284E0EB}" presName="vert0" presStyleCnt="0">
        <dgm:presLayoutVars>
          <dgm:dir/>
          <dgm:animOne val="branch"/>
          <dgm:animLvl val="lvl"/>
        </dgm:presLayoutVars>
      </dgm:prSet>
      <dgm:spPr/>
    </dgm:pt>
    <dgm:pt modelId="{E44C4C9D-4E76-4281-8B2B-E6F171373D38}" type="pres">
      <dgm:prSet presAssocID="{F3EFC5E1-514B-4570-860A-5DEEF4FF9CFD}" presName="thickLine" presStyleLbl="alignNode1" presStyleIdx="0" presStyleCnt="3"/>
      <dgm:spPr/>
    </dgm:pt>
    <dgm:pt modelId="{68254485-B56F-4C6B-93A3-1DCC93090D38}" type="pres">
      <dgm:prSet presAssocID="{F3EFC5E1-514B-4570-860A-5DEEF4FF9CFD}" presName="horz1" presStyleCnt="0"/>
      <dgm:spPr/>
    </dgm:pt>
    <dgm:pt modelId="{7FCE3145-0FE6-4480-97F7-30EBF4BB2E36}" type="pres">
      <dgm:prSet presAssocID="{F3EFC5E1-514B-4570-860A-5DEEF4FF9CFD}" presName="tx1" presStyleLbl="revTx" presStyleIdx="0" presStyleCnt="8"/>
      <dgm:spPr/>
    </dgm:pt>
    <dgm:pt modelId="{1BB7E92A-1FBC-4F94-8519-E7B96D4A3425}" type="pres">
      <dgm:prSet presAssocID="{F3EFC5E1-514B-4570-860A-5DEEF4FF9CFD}" presName="vert1" presStyleCnt="0"/>
      <dgm:spPr/>
    </dgm:pt>
    <dgm:pt modelId="{87237DD7-40DB-4175-811B-D797C904A2B9}" type="pres">
      <dgm:prSet presAssocID="{F2C0D16C-FF3F-4016-9D41-629EDDA7FE4C}" presName="vertSpace2a" presStyleCnt="0"/>
      <dgm:spPr/>
    </dgm:pt>
    <dgm:pt modelId="{59FBA5F5-B47B-498F-8D96-D59151FC528D}" type="pres">
      <dgm:prSet presAssocID="{F2C0D16C-FF3F-4016-9D41-629EDDA7FE4C}" presName="horz2" presStyleCnt="0"/>
      <dgm:spPr/>
    </dgm:pt>
    <dgm:pt modelId="{1339BDD4-0087-408A-918F-AFB1E166A042}" type="pres">
      <dgm:prSet presAssocID="{F2C0D16C-FF3F-4016-9D41-629EDDA7FE4C}" presName="horzSpace2" presStyleCnt="0"/>
      <dgm:spPr/>
    </dgm:pt>
    <dgm:pt modelId="{1B52D55A-4F18-4DDC-9538-818AE520BB39}" type="pres">
      <dgm:prSet presAssocID="{F2C0D16C-FF3F-4016-9D41-629EDDA7FE4C}" presName="tx2" presStyleLbl="revTx" presStyleIdx="1" presStyleCnt="8"/>
      <dgm:spPr/>
    </dgm:pt>
    <dgm:pt modelId="{D92913FF-3B26-4BF7-A441-EDC176E3A386}" type="pres">
      <dgm:prSet presAssocID="{F2C0D16C-FF3F-4016-9D41-629EDDA7FE4C}" presName="vert2" presStyleCnt="0"/>
      <dgm:spPr/>
    </dgm:pt>
    <dgm:pt modelId="{530E2404-C31A-4634-AE18-90C9833A87D8}" type="pres">
      <dgm:prSet presAssocID="{F2C0D16C-FF3F-4016-9D41-629EDDA7FE4C}" presName="thinLine2b" presStyleLbl="callout" presStyleIdx="0" presStyleCnt="5"/>
      <dgm:spPr/>
    </dgm:pt>
    <dgm:pt modelId="{036A8B32-62E8-4CDC-818C-54CD51326160}" type="pres">
      <dgm:prSet presAssocID="{F2C0D16C-FF3F-4016-9D41-629EDDA7FE4C}" presName="vertSpace2b" presStyleCnt="0"/>
      <dgm:spPr/>
    </dgm:pt>
    <dgm:pt modelId="{AD784365-23FF-45D7-A449-6F78E79C80F2}" type="pres">
      <dgm:prSet presAssocID="{21660AA9-C830-4C5F-8112-FE2DE33398AD}" presName="thickLine" presStyleLbl="alignNode1" presStyleIdx="1" presStyleCnt="3"/>
      <dgm:spPr/>
    </dgm:pt>
    <dgm:pt modelId="{BD78CDB7-9A91-4271-A3AF-67478E9FD191}" type="pres">
      <dgm:prSet presAssocID="{21660AA9-C830-4C5F-8112-FE2DE33398AD}" presName="horz1" presStyleCnt="0"/>
      <dgm:spPr/>
    </dgm:pt>
    <dgm:pt modelId="{C80D2243-4554-4C5D-9D01-73F12B38C87F}" type="pres">
      <dgm:prSet presAssocID="{21660AA9-C830-4C5F-8112-FE2DE33398AD}" presName="tx1" presStyleLbl="revTx" presStyleIdx="2" presStyleCnt="8"/>
      <dgm:spPr/>
    </dgm:pt>
    <dgm:pt modelId="{58A2971B-90AB-413A-AD6E-C4E7D2918E3D}" type="pres">
      <dgm:prSet presAssocID="{21660AA9-C830-4C5F-8112-FE2DE33398AD}" presName="vert1" presStyleCnt="0"/>
      <dgm:spPr/>
    </dgm:pt>
    <dgm:pt modelId="{A2716BC9-0CC5-4442-B1BB-95FD6883E452}" type="pres">
      <dgm:prSet presAssocID="{047E788A-6C3D-4913-862D-537DD4F4ECC2}" presName="vertSpace2a" presStyleCnt="0"/>
      <dgm:spPr/>
    </dgm:pt>
    <dgm:pt modelId="{9F51C5CE-1F04-4ECA-828F-E423C84AF097}" type="pres">
      <dgm:prSet presAssocID="{047E788A-6C3D-4913-862D-537DD4F4ECC2}" presName="horz2" presStyleCnt="0"/>
      <dgm:spPr/>
    </dgm:pt>
    <dgm:pt modelId="{ADAB16C3-54C7-43FD-B4C7-80A86A9094C4}" type="pres">
      <dgm:prSet presAssocID="{047E788A-6C3D-4913-862D-537DD4F4ECC2}" presName="horzSpace2" presStyleCnt="0"/>
      <dgm:spPr/>
    </dgm:pt>
    <dgm:pt modelId="{40493D4B-D11A-4A30-A600-29D3F19818D4}" type="pres">
      <dgm:prSet presAssocID="{047E788A-6C3D-4913-862D-537DD4F4ECC2}" presName="tx2" presStyleLbl="revTx" presStyleIdx="3" presStyleCnt="8"/>
      <dgm:spPr/>
    </dgm:pt>
    <dgm:pt modelId="{E3DFE222-09D8-48A4-A1C4-3EDBA3CF9D2F}" type="pres">
      <dgm:prSet presAssocID="{047E788A-6C3D-4913-862D-537DD4F4ECC2}" presName="vert2" presStyleCnt="0"/>
      <dgm:spPr/>
    </dgm:pt>
    <dgm:pt modelId="{84B6CD0B-24DF-4F1F-A173-D34D33636910}" type="pres">
      <dgm:prSet presAssocID="{047E788A-6C3D-4913-862D-537DD4F4ECC2}" presName="thinLine2b" presStyleLbl="callout" presStyleIdx="1" presStyleCnt="5"/>
      <dgm:spPr/>
    </dgm:pt>
    <dgm:pt modelId="{E2736C2F-3502-4D03-83BC-949EE33B0925}" type="pres">
      <dgm:prSet presAssocID="{047E788A-6C3D-4913-862D-537DD4F4ECC2}" presName="vertSpace2b" presStyleCnt="0"/>
      <dgm:spPr/>
    </dgm:pt>
    <dgm:pt modelId="{42A78E5F-7332-4D0C-BC29-6C3194F78CAA}" type="pres">
      <dgm:prSet presAssocID="{74E46B66-7529-4DA5-9FEE-9951FD6E9FF7}" presName="horz2" presStyleCnt="0"/>
      <dgm:spPr/>
    </dgm:pt>
    <dgm:pt modelId="{50BD10F3-E548-453D-8962-6AF12363149B}" type="pres">
      <dgm:prSet presAssocID="{74E46B66-7529-4DA5-9FEE-9951FD6E9FF7}" presName="horzSpace2" presStyleCnt="0"/>
      <dgm:spPr/>
    </dgm:pt>
    <dgm:pt modelId="{8AEE60CF-B5E5-4E48-B057-93FD4D8E967D}" type="pres">
      <dgm:prSet presAssocID="{74E46B66-7529-4DA5-9FEE-9951FD6E9FF7}" presName="tx2" presStyleLbl="revTx" presStyleIdx="4" presStyleCnt="8"/>
      <dgm:spPr/>
    </dgm:pt>
    <dgm:pt modelId="{CCE0DAC1-D48C-44C5-83D3-B35E182ACADE}" type="pres">
      <dgm:prSet presAssocID="{74E46B66-7529-4DA5-9FEE-9951FD6E9FF7}" presName="vert2" presStyleCnt="0"/>
      <dgm:spPr/>
    </dgm:pt>
    <dgm:pt modelId="{F8026BC4-BC39-4096-AFF6-B2714A46318E}" type="pres">
      <dgm:prSet presAssocID="{74E46B66-7529-4DA5-9FEE-9951FD6E9FF7}" presName="thinLine2b" presStyleLbl="callout" presStyleIdx="2" presStyleCnt="5"/>
      <dgm:spPr/>
    </dgm:pt>
    <dgm:pt modelId="{42E445F8-9244-416B-8E69-95722C37A459}" type="pres">
      <dgm:prSet presAssocID="{74E46B66-7529-4DA5-9FEE-9951FD6E9FF7}" presName="vertSpace2b" presStyleCnt="0"/>
      <dgm:spPr/>
    </dgm:pt>
    <dgm:pt modelId="{04A79BAD-7EEC-43D7-BE77-B2A6686C5693}" type="pres">
      <dgm:prSet presAssocID="{50EE4833-A2F0-4EA5-8FDA-885CBC8B9B2C}" presName="thickLine" presStyleLbl="alignNode1" presStyleIdx="2" presStyleCnt="3"/>
      <dgm:spPr/>
    </dgm:pt>
    <dgm:pt modelId="{8450252A-51AA-4E92-9BD6-7E85318930E4}" type="pres">
      <dgm:prSet presAssocID="{50EE4833-A2F0-4EA5-8FDA-885CBC8B9B2C}" presName="horz1" presStyleCnt="0"/>
      <dgm:spPr/>
    </dgm:pt>
    <dgm:pt modelId="{E65E9652-A180-401B-97BA-9F41667E5A43}" type="pres">
      <dgm:prSet presAssocID="{50EE4833-A2F0-4EA5-8FDA-885CBC8B9B2C}" presName="tx1" presStyleLbl="revTx" presStyleIdx="5" presStyleCnt="8"/>
      <dgm:spPr/>
    </dgm:pt>
    <dgm:pt modelId="{58538177-DFCD-40B4-8321-403EB87807E2}" type="pres">
      <dgm:prSet presAssocID="{50EE4833-A2F0-4EA5-8FDA-885CBC8B9B2C}" presName="vert1" presStyleCnt="0"/>
      <dgm:spPr/>
    </dgm:pt>
    <dgm:pt modelId="{F9C8E305-B555-4372-940F-D7B7584E9C0B}" type="pres">
      <dgm:prSet presAssocID="{C02842AA-7621-4FAD-B995-46E7D2D90F0C}" presName="vertSpace2a" presStyleCnt="0"/>
      <dgm:spPr/>
    </dgm:pt>
    <dgm:pt modelId="{C8CDB188-0987-4927-9F3D-3012F1ECF143}" type="pres">
      <dgm:prSet presAssocID="{C02842AA-7621-4FAD-B995-46E7D2D90F0C}" presName="horz2" presStyleCnt="0"/>
      <dgm:spPr/>
    </dgm:pt>
    <dgm:pt modelId="{E32CD93C-B9AA-4B14-8CE8-3D5B1EEB6E50}" type="pres">
      <dgm:prSet presAssocID="{C02842AA-7621-4FAD-B995-46E7D2D90F0C}" presName="horzSpace2" presStyleCnt="0"/>
      <dgm:spPr/>
    </dgm:pt>
    <dgm:pt modelId="{BEF0B19F-8BF6-4799-B0DB-08286451363D}" type="pres">
      <dgm:prSet presAssocID="{C02842AA-7621-4FAD-B995-46E7D2D90F0C}" presName="tx2" presStyleLbl="revTx" presStyleIdx="6" presStyleCnt="8"/>
      <dgm:spPr/>
    </dgm:pt>
    <dgm:pt modelId="{FFD1C5FB-5DC8-4FF6-A423-95E79392CCEC}" type="pres">
      <dgm:prSet presAssocID="{C02842AA-7621-4FAD-B995-46E7D2D90F0C}" presName="vert2" presStyleCnt="0"/>
      <dgm:spPr/>
    </dgm:pt>
    <dgm:pt modelId="{23906016-03BC-4CF4-B9AC-337CCE8DB40D}" type="pres">
      <dgm:prSet presAssocID="{C02842AA-7621-4FAD-B995-46E7D2D90F0C}" presName="thinLine2b" presStyleLbl="callout" presStyleIdx="3" presStyleCnt="5"/>
      <dgm:spPr/>
    </dgm:pt>
    <dgm:pt modelId="{7B75AC4F-F70E-4209-9634-244BA1BD59BB}" type="pres">
      <dgm:prSet presAssocID="{C02842AA-7621-4FAD-B995-46E7D2D90F0C}" presName="vertSpace2b" presStyleCnt="0"/>
      <dgm:spPr/>
    </dgm:pt>
    <dgm:pt modelId="{86A0BAF9-2183-42EE-9CA1-9FC2483FDB6A}" type="pres">
      <dgm:prSet presAssocID="{617E7C6B-23B9-4EC4-A768-153CF33F8E13}" presName="horz2" presStyleCnt="0"/>
      <dgm:spPr/>
    </dgm:pt>
    <dgm:pt modelId="{FB357608-8923-43E4-B86B-2C5C4967F003}" type="pres">
      <dgm:prSet presAssocID="{617E7C6B-23B9-4EC4-A768-153CF33F8E13}" presName="horzSpace2" presStyleCnt="0"/>
      <dgm:spPr/>
    </dgm:pt>
    <dgm:pt modelId="{FDBBA086-1085-4A43-8DB8-6EFD3687FA97}" type="pres">
      <dgm:prSet presAssocID="{617E7C6B-23B9-4EC4-A768-153CF33F8E13}" presName="tx2" presStyleLbl="revTx" presStyleIdx="7" presStyleCnt="8"/>
      <dgm:spPr/>
    </dgm:pt>
    <dgm:pt modelId="{51E62369-1E12-4130-B467-D7F6ECFB3CE5}" type="pres">
      <dgm:prSet presAssocID="{617E7C6B-23B9-4EC4-A768-153CF33F8E13}" presName="vert2" presStyleCnt="0"/>
      <dgm:spPr/>
    </dgm:pt>
    <dgm:pt modelId="{7AE0D587-90F7-4B3D-863B-F046D8C9F75A}" type="pres">
      <dgm:prSet presAssocID="{617E7C6B-23B9-4EC4-A768-153CF33F8E13}" presName="thinLine2b" presStyleLbl="callout" presStyleIdx="4" presStyleCnt="5"/>
      <dgm:spPr/>
    </dgm:pt>
    <dgm:pt modelId="{C09BB1F7-0FC5-4AA4-BB08-C7B529EB21BF}" type="pres">
      <dgm:prSet presAssocID="{617E7C6B-23B9-4EC4-A768-153CF33F8E13}" presName="vertSpace2b" presStyleCnt="0"/>
      <dgm:spPr/>
    </dgm:pt>
  </dgm:ptLst>
  <dgm:cxnLst>
    <dgm:cxn modelId="{D9EC0F0C-3B4E-432B-9725-564A1FEDF0A3}" srcId="{A57A05F3-8EFC-41F1-884A-D3E1F284E0EB}" destId="{50EE4833-A2F0-4EA5-8FDA-885CBC8B9B2C}" srcOrd="2" destOrd="0" parTransId="{39F4B315-1D7A-417E-84B8-4A8A89F0274D}" sibTransId="{1C1D9C32-B8AA-45A4-9BB1-6BE5A89D309E}"/>
    <dgm:cxn modelId="{705AFD12-315F-4939-9536-1F3B847574D3}" srcId="{A57A05F3-8EFC-41F1-884A-D3E1F284E0EB}" destId="{21660AA9-C830-4C5F-8112-FE2DE33398AD}" srcOrd="1" destOrd="0" parTransId="{C5A6FAC7-1B72-41E9-98E4-48E373D0F6A2}" sibTransId="{E555ABFD-0022-4F28-A0CC-1D163D4410D3}"/>
    <dgm:cxn modelId="{53F2DB1A-B818-40C5-8D5F-F0BDF4D40A32}" type="presOf" srcId="{F2C0D16C-FF3F-4016-9D41-629EDDA7FE4C}" destId="{1B52D55A-4F18-4DDC-9538-818AE520BB39}" srcOrd="0" destOrd="0" presId="urn:microsoft.com/office/officeart/2008/layout/LinedList"/>
    <dgm:cxn modelId="{8780D13E-1868-4EF7-A3E8-2F894148EE38}" srcId="{50EE4833-A2F0-4EA5-8FDA-885CBC8B9B2C}" destId="{C02842AA-7621-4FAD-B995-46E7D2D90F0C}" srcOrd="0" destOrd="0" parTransId="{5768089D-9325-4269-BF7E-5A7656401522}" sibTransId="{C21B7A68-6D70-4CFD-AC3E-C9F8007773F6}"/>
    <dgm:cxn modelId="{7958C242-53D7-444C-A8D8-915B4494E715}" srcId="{A57A05F3-8EFC-41F1-884A-D3E1F284E0EB}" destId="{F3EFC5E1-514B-4570-860A-5DEEF4FF9CFD}" srcOrd="0" destOrd="0" parTransId="{FA945DE7-D9C6-4ED4-A93D-6EF6281D0363}" sibTransId="{0321740C-70E9-4325-A318-1CB69BBE458A}"/>
    <dgm:cxn modelId="{734D5565-C0FE-4B5E-8286-AC2CB3E4CEF3}" type="presOf" srcId="{A57A05F3-8EFC-41F1-884A-D3E1F284E0EB}" destId="{BBE021E2-4AAD-4D37-9CD3-181E4A966393}" srcOrd="0" destOrd="0" presId="urn:microsoft.com/office/officeart/2008/layout/LinedList"/>
    <dgm:cxn modelId="{CC1F2367-C852-48B4-8FC2-7734730D88A4}" type="presOf" srcId="{C02842AA-7621-4FAD-B995-46E7D2D90F0C}" destId="{BEF0B19F-8BF6-4799-B0DB-08286451363D}" srcOrd="0" destOrd="0" presId="urn:microsoft.com/office/officeart/2008/layout/LinedList"/>
    <dgm:cxn modelId="{84A00672-0D91-4558-A9B6-4A8EDB52F575}" srcId="{21660AA9-C830-4C5F-8112-FE2DE33398AD}" destId="{047E788A-6C3D-4913-862D-537DD4F4ECC2}" srcOrd="0" destOrd="0" parTransId="{BDF64518-F090-4A78-87EE-6BC5976EDA26}" sibTransId="{88D5DEC0-0C97-4ED8-A16D-E3D203693778}"/>
    <dgm:cxn modelId="{BA074355-6072-4669-BAE8-A74E58BEAC9F}" srcId="{50EE4833-A2F0-4EA5-8FDA-885CBC8B9B2C}" destId="{617E7C6B-23B9-4EC4-A768-153CF33F8E13}" srcOrd="1" destOrd="0" parTransId="{6B1C73D9-EE17-4449-85B6-098E6680D3B1}" sibTransId="{3B164C73-BCCE-4E38-AB48-408AA266598A}"/>
    <dgm:cxn modelId="{2EFFD15A-6BF5-4023-8D7D-F0390915131E}" type="presOf" srcId="{F3EFC5E1-514B-4570-860A-5DEEF4FF9CFD}" destId="{7FCE3145-0FE6-4480-97F7-30EBF4BB2E36}" srcOrd="0" destOrd="0" presId="urn:microsoft.com/office/officeart/2008/layout/LinedList"/>
    <dgm:cxn modelId="{AB06C09E-8BD6-4EB7-BDCE-702B27D35CA7}" srcId="{21660AA9-C830-4C5F-8112-FE2DE33398AD}" destId="{74E46B66-7529-4DA5-9FEE-9951FD6E9FF7}" srcOrd="1" destOrd="0" parTransId="{6F04D27A-95F0-409D-8FB4-9D670BEA7505}" sibTransId="{A607A5F8-B8B0-4EF0-826E-69B5CEB8D08A}"/>
    <dgm:cxn modelId="{555ACA9E-0035-42AD-BF3F-7C65C97763DE}" type="presOf" srcId="{047E788A-6C3D-4913-862D-537DD4F4ECC2}" destId="{40493D4B-D11A-4A30-A600-29D3F19818D4}" srcOrd="0" destOrd="0" presId="urn:microsoft.com/office/officeart/2008/layout/LinedList"/>
    <dgm:cxn modelId="{FD4696B7-7696-4FD4-AD70-BFDD4B2958EA}" type="presOf" srcId="{50EE4833-A2F0-4EA5-8FDA-885CBC8B9B2C}" destId="{E65E9652-A180-401B-97BA-9F41667E5A43}" srcOrd="0" destOrd="0" presId="urn:microsoft.com/office/officeart/2008/layout/LinedList"/>
    <dgm:cxn modelId="{B2CAECBF-C5A3-4E7F-85D6-C2DB298E65E2}" type="presOf" srcId="{74E46B66-7529-4DA5-9FEE-9951FD6E9FF7}" destId="{8AEE60CF-B5E5-4E48-B057-93FD4D8E967D}" srcOrd="0" destOrd="0" presId="urn:microsoft.com/office/officeart/2008/layout/LinedList"/>
    <dgm:cxn modelId="{B60EFAD7-7343-48E8-ADAD-8D80253F4483}" type="presOf" srcId="{21660AA9-C830-4C5F-8112-FE2DE33398AD}" destId="{C80D2243-4554-4C5D-9D01-73F12B38C87F}" srcOrd="0" destOrd="0" presId="urn:microsoft.com/office/officeart/2008/layout/LinedList"/>
    <dgm:cxn modelId="{7C9613F6-6B61-476F-8327-E25BDA40E095}" srcId="{F3EFC5E1-514B-4570-860A-5DEEF4FF9CFD}" destId="{F2C0D16C-FF3F-4016-9D41-629EDDA7FE4C}" srcOrd="0" destOrd="0" parTransId="{E7006096-5B81-4DB5-823B-03B5CADAD8BD}" sibTransId="{FAA839A1-21EE-4D86-9A46-0ACE44494845}"/>
    <dgm:cxn modelId="{917495FB-8B46-48EF-9402-E54A38F0313F}" type="presOf" srcId="{617E7C6B-23B9-4EC4-A768-153CF33F8E13}" destId="{FDBBA086-1085-4A43-8DB8-6EFD3687FA97}" srcOrd="0" destOrd="0" presId="urn:microsoft.com/office/officeart/2008/layout/LinedList"/>
    <dgm:cxn modelId="{A17CF780-D8C5-4153-B9EB-5C246213AD42}" type="presParOf" srcId="{BBE021E2-4AAD-4D37-9CD3-181E4A966393}" destId="{E44C4C9D-4E76-4281-8B2B-E6F171373D38}" srcOrd="0" destOrd="0" presId="urn:microsoft.com/office/officeart/2008/layout/LinedList"/>
    <dgm:cxn modelId="{6BCC4FAD-FD8F-4A27-93C6-A3A7C87469C8}" type="presParOf" srcId="{BBE021E2-4AAD-4D37-9CD3-181E4A966393}" destId="{68254485-B56F-4C6B-93A3-1DCC93090D38}" srcOrd="1" destOrd="0" presId="urn:microsoft.com/office/officeart/2008/layout/LinedList"/>
    <dgm:cxn modelId="{65B637A4-0443-465A-B02C-D020785C5397}" type="presParOf" srcId="{68254485-B56F-4C6B-93A3-1DCC93090D38}" destId="{7FCE3145-0FE6-4480-97F7-30EBF4BB2E36}" srcOrd="0" destOrd="0" presId="urn:microsoft.com/office/officeart/2008/layout/LinedList"/>
    <dgm:cxn modelId="{7BE3A529-406E-490B-8001-0F8DA13A0718}" type="presParOf" srcId="{68254485-B56F-4C6B-93A3-1DCC93090D38}" destId="{1BB7E92A-1FBC-4F94-8519-E7B96D4A3425}" srcOrd="1" destOrd="0" presId="urn:microsoft.com/office/officeart/2008/layout/LinedList"/>
    <dgm:cxn modelId="{42BA9ECA-BAD9-4397-9E06-639C4D1DD164}" type="presParOf" srcId="{1BB7E92A-1FBC-4F94-8519-E7B96D4A3425}" destId="{87237DD7-40DB-4175-811B-D797C904A2B9}" srcOrd="0" destOrd="0" presId="urn:microsoft.com/office/officeart/2008/layout/LinedList"/>
    <dgm:cxn modelId="{2F0553CD-D125-4434-9F2D-1BCB23952EBF}" type="presParOf" srcId="{1BB7E92A-1FBC-4F94-8519-E7B96D4A3425}" destId="{59FBA5F5-B47B-498F-8D96-D59151FC528D}" srcOrd="1" destOrd="0" presId="urn:microsoft.com/office/officeart/2008/layout/LinedList"/>
    <dgm:cxn modelId="{87EE5DC6-72E9-4782-9927-DF737D5A5046}" type="presParOf" srcId="{59FBA5F5-B47B-498F-8D96-D59151FC528D}" destId="{1339BDD4-0087-408A-918F-AFB1E166A042}" srcOrd="0" destOrd="0" presId="urn:microsoft.com/office/officeart/2008/layout/LinedList"/>
    <dgm:cxn modelId="{76984DDF-9E43-4365-B7FE-FC803CF8D726}" type="presParOf" srcId="{59FBA5F5-B47B-498F-8D96-D59151FC528D}" destId="{1B52D55A-4F18-4DDC-9538-818AE520BB39}" srcOrd="1" destOrd="0" presId="urn:microsoft.com/office/officeart/2008/layout/LinedList"/>
    <dgm:cxn modelId="{F9D008D3-BAC6-412A-9405-EFDC20EB0819}" type="presParOf" srcId="{59FBA5F5-B47B-498F-8D96-D59151FC528D}" destId="{D92913FF-3B26-4BF7-A441-EDC176E3A386}" srcOrd="2" destOrd="0" presId="urn:microsoft.com/office/officeart/2008/layout/LinedList"/>
    <dgm:cxn modelId="{08D25877-93C5-4283-80C4-D16155E500FC}" type="presParOf" srcId="{1BB7E92A-1FBC-4F94-8519-E7B96D4A3425}" destId="{530E2404-C31A-4634-AE18-90C9833A87D8}" srcOrd="2" destOrd="0" presId="urn:microsoft.com/office/officeart/2008/layout/LinedList"/>
    <dgm:cxn modelId="{82B73ADC-1E98-4088-92F0-BE65D3878B8F}" type="presParOf" srcId="{1BB7E92A-1FBC-4F94-8519-E7B96D4A3425}" destId="{036A8B32-62E8-4CDC-818C-54CD51326160}" srcOrd="3" destOrd="0" presId="urn:microsoft.com/office/officeart/2008/layout/LinedList"/>
    <dgm:cxn modelId="{47DC8D27-DE67-4830-8796-5F6CF7A80248}" type="presParOf" srcId="{BBE021E2-4AAD-4D37-9CD3-181E4A966393}" destId="{AD784365-23FF-45D7-A449-6F78E79C80F2}" srcOrd="2" destOrd="0" presId="urn:microsoft.com/office/officeart/2008/layout/LinedList"/>
    <dgm:cxn modelId="{69092634-21FD-48D8-A800-41326147E2C8}" type="presParOf" srcId="{BBE021E2-4AAD-4D37-9CD3-181E4A966393}" destId="{BD78CDB7-9A91-4271-A3AF-67478E9FD191}" srcOrd="3" destOrd="0" presId="urn:microsoft.com/office/officeart/2008/layout/LinedList"/>
    <dgm:cxn modelId="{75E12B98-328D-4447-872C-9B13DA3B2813}" type="presParOf" srcId="{BD78CDB7-9A91-4271-A3AF-67478E9FD191}" destId="{C80D2243-4554-4C5D-9D01-73F12B38C87F}" srcOrd="0" destOrd="0" presId="urn:microsoft.com/office/officeart/2008/layout/LinedList"/>
    <dgm:cxn modelId="{399421C3-EA75-4FCD-955F-0A69F6F97854}" type="presParOf" srcId="{BD78CDB7-9A91-4271-A3AF-67478E9FD191}" destId="{58A2971B-90AB-413A-AD6E-C4E7D2918E3D}" srcOrd="1" destOrd="0" presId="urn:microsoft.com/office/officeart/2008/layout/LinedList"/>
    <dgm:cxn modelId="{FFBE2DE5-484D-48F6-B9D1-FE896672D15F}" type="presParOf" srcId="{58A2971B-90AB-413A-AD6E-C4E7D2918E3D}" destId="{A2716BC9-0CC5-4442-B1BB-95FD6883E452}" srcOrd="0" destOrd="0" presId="urn:microsoft.com/office/officeart/2008/layout/LinedList"/>
    <dgm:cxn modelId="{7EB292D6-D586-4937-A77F-C4AFE976E31D}" type="presParOf" srcId="{58A2971B-90AB-413A-AD6E-C4E7D2918E3D}" destId="{9F51C5CE-1F04-4ECA-828F-E423C84AF097}" srcOrd="1" destOrd="0" presId="urn:microsoft.com/office/officeart/2008/layout/LinedList"/>
    <dgm:cxn modelId="{D2DA76D5-C11C-4193-9309-64CDBFE56EF0}" type="presParOf" srcId="{9F51C5CE-1F04-4ECA-828F-E423C84AF097}" destId="{ADAB16C3-54C7-43FD-B4C7-80A86A9094C4}" srcOrd="0" destOrd="0" presId="urn:microsoft.com/office/officeart/2008/layout/LinedList"/>
    <dgm:cxn modelId="{EE2DD880-1CD1-4CCD-A8C1-D1218C8FB185}" type="presParOf" srcId="{9F51C5CE-1F04-4ECA-828F-E423C84AF097}" destId="{40493D4B-D11A-4A30-A600-29D3F19818D4}" srcOrd="1" destOrd="0" presId="urn:microsoft.com/office/officeart/2008/layout/LinedList"/>
    <dgm:cxn modelId="{88287BAA-B1B7-4DAE-B245-86D7C134E410}" type="presParOf" srcId="{9F51C5CE-1F04-4ECA-828F-E423C84AF097}" destId="{E3DFE222-09D8-48A4-A1C4-3EDBA3CF9D2F}" srcOrd="2" destOrd="0" presId="urn:microsoft.com/office/officeart/2008/layout/LinedList"/>
    <dgm:cxn modelId="{37971049-6CD9-4EB0-AE70-7F17E9C19772}" type="presParOf" srcId="{58A2971B-90AB-413A-AD6E-C4E7D2918E3D}" destId="{84B6CD0B-24DF-4F1F-A173-D34D33636910}" srcOrd="2" destOrd="0" presId="urn:microsoft.com/office/officeart/2008/layout/LinedList"/>
    <dgm:cxn modelId="{CCEC9A2F-BBC3-4B9A-AA86-11340507E1AB}" type="presParOf" srcId="{58A2971B-90AB-413A-AD6E-C4E7D2918E3D}" destId="{E2736C2F-3502-4D03-83BC-949EE33B0925}" srcOrd="3" destOrd="0" presId="urn:microsoft.com/office/officeart/2008/layout/LinedList"/>
    <dgm:cxn modelId="{56521F58-BE6A-4BC5-AF13-BB682D892322}" type="presParOf" srcId="{58A2971B-90AB-413A-AD6E-C4E7D2918E3D}" destId="{42A78E5F-7332-4D0C-BC29-6C3194F78CAA}" srcOrd="4" destOrd="0" presId="urn:microsoft.com/office/officeart/2008/layout/LinedList"/>
    <dgm:cxn modelId="{6D9D2D95-B90D-431F-AFF6-F2A9EF56011A}" type="presParOf" srcId="{42A78E5F-7332-4D0C-BC29-6C3194F78CAA}" destId="{50BD10F3-E548-453D-8962-6AF12363149B}" srcOrd="0" destOrd="0" presId="urn:microsoft.com/office/officeart/2008/layout/LinedList"/>
    <dgm:cxn modelId="{FD7C2C12-8360-4567-ADF9-77B244F90A4D}" type="presParOf" srcId="{42A78E5F-7332-4D0C-BC29-6C3194F78CAA}" destId="{8AEE60CF-B5E5-4E48-B057-93FD4D8E967D}" srcOrd="1" destOrd="0" presId="urn:microsoft.com/office/officeart/2008/layout/LinedList"/>
    <dgm:cxn modelId="{DD7B2766-CB68-4873-8473-7E3452CE0AB6}" type="presParOf" srcId="{42A78E5F-7332-4D0C-BC29-6C3194F78CAA}" destId="{CCE0DAC1-D48C-44C5-83D3-B35E182ACADE}" srcOrd="2" destOrd="0" presId="urn:microsoft.com/office/officeart/2008/layout/LinedList"/>
    <dgm:cxn modelId="{82C4462D-2801-442A-B212-06184C0A20FC}" type="presParOf" srcId="{58A2971B-90AB-413A-AD6E-C4E7D2918E3D}" destId="{F8026BC4-BC39-4096-AFF6-B2714A46318E}" srcOrd="5" destOrd="0" presId="urn:microsoft.com/office/officeart/2008/layout/LinedList"/>
    <dgm:cxn modelId="{DF3EA346-55CF-4805-AEE5-A531DCB951F1}" type="presParOf" srcId="{58A2971B-90AB-413A-AD6E-C4E7D2918E3D}" destId="{42E445F8-9244-416B-8E69-95722C37A459}" srcOrd="6" destOrd="0" presId="urn:microsoft.com/office/officeart/2008/layout/LinedList"/>
    <dgm:cxn modelId="{F2EE8392-7DBE-411D-AF6E-897149A80FB0}" type="presParOf" srcId="{BBE021E2-4AAD-4D37-9CD3-181E4A966393}" destId="{04A79BAD-7EEC-43D7-BE77-B2A6686C5693}" srcOrd="4" destOrd="0" presId="urn:microsoft.com/office/officeart/2008/layout/LinedList"/>
    <dgm:cxn modelId="{528DC08C-FA73-4941-AACA-0A47A5995A84}" type="presParOf" srcId="{BBE021E2-4AAD-4D37-9CD3-181E4A966393}" destId="{8450252A-51AA-4E92-9BD6-7E85318930E4}" srcOrd="5" destOrd="0" presId="urn:microsoft.com/office/officeart/2008/layout/LinedList"/>
    <dgm:cxn modelId="{8450678D-B8F4-4DEE-8431-6EEA82AF50F3}" type="presParOf" srcId="{8450252A-51AA-4E92-9BD6-7E85318930E4}" destId="{E65E9652-A180-401B-97BA-9F41667E5A43}" srcOrd="0" destOrd="0" presId="urn:microsoft.com/office/officeart/2008/layout/LinedList"/>
    <dgm:cxn modelId="{220A1810-4CA5-4153-804F-E20DAD3EDCF4}" type="presParOf" srcId="{8450252A-51AA-4E92-9BD6-7E85318930E4}" destId="{58538177-DFCD-40B4-8321-403EB87807E2}" srcOrd="1" destOrd="0" presId="urn:microsoft.com/office/officeart/2008/layout/LinedList"/>
    <dgm:cxn modelId="{6E913523-1AA3-411C-8D0E-201EDAB12F62}" type="presParOf" srcId="{58538177-DFCD-40B4-8321-403EB87807E2}" destId="{F9C8E305-B555-4372-940F-D7B7584E9C0B}" srcOrd="0" destOrd="0" presId="urn:microsoft.com/office/officeart/2008/layout/LinedList"/>
    <dgm:cxn modelId="{A2239E4B-BDD3-49CF-BF0D-E49BC5AAE54A}" type="presParOf" srcId="{58538177-DFCD-40B4-8321-403EB87807E2}" destId="{C8CDB188-0987-4927-9F3D-3012F1ECF143}" srcOrd="1" destOrd="0" presId="urn:microsoft.com/office/officeart/2008/layout/LinedList"/>
    <dgm:cxn modelId="{73911136-98AB-4527-9A42-D5CE698E1A53}" type="presParOf" srcId="{C8CDB188-0987-4927-9F3D-3012F1ECF143}" destId="{E32CD93C-B9AA-4B14-8CE8-3D5B1EEB6E50}" srcOrd="0" destOrd="0" presId="urn:microsoft.com/office/officeart/2008/layout/LinedList"/>
    <dgm:cxn modelId="{CE132B4E-0D49-4CC4-9D4A-B610ADC3AE99}" type="presParOf" srcId="{C8CDB188-0987-4927-9F3D-3012F1ECF143}" destId="{BEF0B19F-8BF6-4799-B0DB-08286451363D}" srcOrd="1" destOrd="0" presId="urn:microsoft.com/office/officeart/2008/layout/LinedList"/>
    <dgm:cxn modelId="{A8A6409B-CA43-4F5B-BC2B-A9E2D50E9D34}" type="presParOf" srcId="{C8CDB188-0987-4927-9F3D-3012F1ECF143}" destId="{FFD1C5FB-5DC8-4FF6-A423-95E79392CCEC}" srcOrd="2" destOrd="0" presId="urn:microsoft.com/office/officeart/2008/layout/LinedList"/>
    <dgm:cxn modelId="{6A12DB65-EE6A-4E58-BD62-F77669F9DA91}" type="presParOf" srcId="{58538177-DFCD-40B4-8321-403EB87807E2}" destId="{23906016-03BC-4CF4-B9AC-337CCE8DB40D}" srcOrd="2" destOrd="0" presId="urn:microsoft.com/office/officeart/2008/layout/LinedList"/>
    <dgm:cxn modelId="{0B81EC02-DC69-4281-822E-1F66B5B553A9}" type="presParOf" srcId="{58538177-DFCD-40B4-8321-403EB87807E2}" destId="{7B75AC4F-F70E-4209-9634-244BA1BD59BB}" srcOrd="3" destOrd="0" presId="urn:microsoft.com/office/officeart/2008/layout/LinedList"/>
    <dgm:cxn modelId="{E11EB101-FC46-4A18-9CC2-72AB80F495AF}" type="presParOf" srcId="{58538177-DFCD-40B4-8321-403EB87807E2}" destId="{86A0BAF9-2183-42EE-9CA1-9FC2483FDB6A}" srcOrd="4" destOrd="0" presId="urn:microsoft.com/office/officeart/2008/layout/LinedList"/>
    <dgm:cxn modelId="{AC8BA870-7093-4BF1-AD33-E68B8C412B56}" type="presParOf" srcId="{86A0BAF9-2183-42EE-9CA1-9FC2483FDB6A}" destId="{FB357608-8923-43E4-B86B-2C5C4967F003}" srcOrd="0" destOrd="0" presId="urn:microsoft.com/office/officeart/2008/layout/LinedList"/>
    <dgm:cxn modelId="{991BF45D-82AB-4527-B575-85FB02508BD0}" type="presParOf" srcId="{86A0BAF9-2183-42EE-9CA1-9FC2483FDB6A}" destId="{FDBBA086-1085-4A43-8DB8-6EFD3687FA97}" srcOrd="1" destOrd="0" presId="urn:microsoft.com/office/officeart/2008/layout/LinedList"/>
    <dgm:cxn modelId="{FAB0E22D-0602-4944-BCE2-3D64B2DB3B49}" type="presParOf" srcId="{86A0BAF9-2183-42EE-9CA1-9FC2483FDB6A}" destId="{51E62369-1E12-4130-B467-D7F6ECFB3CE5}" srcOrd="2" destOrd="0" presId="urn:microsoft.com/office/officeart/2008/layout/LinedList"/>
    <dgm:cxn modelId="{30EC5785-FCDA-4D5C-84BD-3CF7E0A38D8A}" type="presParOf" srcId="{58538177-DFCD-40B4-8321-403EB87807E2}" destId="{7AE0D587-90F7-4B3D-863B-F046D8C9F75A}" srcOrd="5" destOrd="0" presId="urn:microsoft.com/office/officeart/2008/layout/LinedList"/>
    <dgm:cxn modelId="{531D9172-FCC1-412C-AA2F-5CBA9CC7DA3B}" type="presParOf" srcId="{58538177-DFCD-40B4-8321-403EB87807E2}" destId="{C09BB1F7-0FC5-4AA4-BB08-C7B529EB21BF}"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57A05F3-8EFC-41F1-884A-D3E1F284E0EB}"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F3EFC5E1-514B-4570-860A-5DEEF4FF9CFD}">
      <dgm:prSet phldrT="[Texto]"/>
      <dgm:spPr/>
      <dgm:t>
        <a:bodyPr/>
        <a:lstStyle/>
        <a:p>
          <a:r>
            <a:rPr lang="es-ES" dirty="0"/>
            <a:t>Objetivos</a:t>
          </a:r>
          <a:endParaRPr lang="es-EC" dirty="0"/>
        </a:p>
      </dgm:t>
    </dgm:pt>
    <dgm:pt modelId="{FA945DE7-D9C6-4ED4-A93D-6EF6281D0363}" type="parTrans" cxnId="{7958C242-53D7-444C-A8D8-915B4494E715}">
      <dgm:prSet/>
      <dgm:spPr/>
      <dgm:t>
        <a:bodyPr/>
        <a:lstStyle/>
        <a:p>
          <a:endParaRPr lang="es-EC"/>
        </a:p>
      </dgm:t>
    </dgm:pt>
    <dgm:pt modelId="{0321740C-70E9-4325-A318-1CB69BBE458A}" type="sibTrans" cxnId="{7958C242-53D7-444C-A8D8-915B4494E715}">
      <dgm:prSet/>
      <dgm:spPr/>
      <dgm:t>
        <a:bodyPr/>
        <a:lstStyle/>
        <a:p>
          <a:endParaRPr lang="es-EC"/>
        </a:p>
      </dgm:t>
    </dgm:pt>
    <dgm:pt modelId="{F2C0D16C-FF3F-4016-9D41-629EDDA7FE4C}">
      <dgm:prSet phldrT="[Texto]"/>
      <dgm:spPr/>
      <dgm:t>
        <a:bodyPr/>
        <a:lstStyle/>
        <a:p>
          <a:r>
            <a:rPr lang="es-ES" dirty="0"/>
            <a:t>General</a:t>
          </a:r>
          <a:endParaRPr lang="es-EC" dirty="0"/>
        </a:p>
      </dgm:t>
    </dgm:pt>
    <dgm:pt modelId="{E7006096-5B81-4DB5-823B-03B5CADAD8BD}" type="parTrans" cxnId="{7C9613F6-6B61-476F-8327-E25BDA40E095}">
      <dgm:prSet/>
      <dgm:spPr/>
      <dgm:t>
        <a:bodyPr/>
        <a:lstStyle/>
        <a:p>
          <a:endParaRPr lang="es-EC"/>
        </a:p>
      </dgm:t>
    </dgm:pt>
    <dgm:pt modelId="{FAA839A1-21EE-4D86-9A46-0ACE44494845}" type="sibTrans" cxnId="{7C9613F6-6B61-476F-8327-E25BDA40E095}">
      <dgm:prSet/>
      <dgm:spPr/>
      <dgm:t>
        <a:bodyPr/>
        <a:lstStyle/>
        <a:p>
          <a:endParaRPr lang="es-EC"/>
        </a:p>
      </dgm:t>
    </dgm:pt>
    <dgm:pt modelId="{21660AA9-C830-4C5F-8112-FE2DE33398AD}">
      <dgm:prSet phldrT="[Texto]"/>
      <dgm:spPr/>
      <dgm:t>
        <a:bodyPr/>
        <a:lstStyle/>
        <a:p>
          <a:r>
            <a:rPr lang="es-ES" dirty="0"/>
            <a:t>Específicos</a:t>
          </a:r>
          <a:endParaRPr lang="es-EC" dirty="0"/>
        </a:p>
      </dgm:t>
    </dgm:pt>
    <dgm:pt modelId="{C5A6FAC7-1B72-41E9-98E4-48E373D0F6A2}" type="parTrans" cxnId="{705AFD12-315F-4939-9536-1F3B847574D3}">
      <dgm:prSet/>
      <dgm:spPr/>
      <dgm:t>
        <a:bodyPr/>
        <a:lstStyle/>
        <a:p>
          <a:endParaRPr lang="es-EC"/>
        </a:p>
      </dgm:t>
    </dgm:pt>
    <dgm:pt modelId="{E555ABFD-0022-4F28-A0CC-1D163D4410D3}" type="sibTrans" cxnId="{705AFD12-315F-4939-9536-1F3B847574D3}">
      <dgm:prSet/>
      <dgm:spPr/>
      <dgm:t>
        <a:bodyPr/>
        <a:lstStyle/>
        <a:p>
          <a:endParaRPr lang="es-EC"/>
        </a:p>
      </dgm:t>
    </dgm:pt>
    <dgm:pt modelId="{486C5E52-0D70-4371-A93B-D26BAC80C6AC}">
      <dgm:prSet phldrT="[Texto]"/>
      <dgm:spPr/>
      <dgm:t>
        <a:bodyPr/>
        <a:lstStyle/>
        <a:p>
          <a:r>
            <a:rPr lang="es-ES" dirty="0"/>
            <a:t>Expresan lo que se quiere lograr en la investigación </a:t>
          </a:r>
          <a:endParaRPr lang="es-EC" dirty="0"/>
        </a:p>
      </dgm:t>
    </dgm:pt>
    <dgm:pt modelId="{6054252B-7291-4EEC-B780-B56E61BEB33A}" type="parTrans" cxnId="{389429B4-D9D5-4A14-9FA6-B1F68CE0D1BD}">
      <dgm:prSet/>
      <dgm:spPr/>
      <dgm:t>
        <a:bodyPr/>
        <a:lstStyle/>
        <a:p>
          <a:endParaRPr lang="es-EC"/>
        </a:p>
      </dgm:t>
    </dgm:pt>
    <dgm:pt modelId="{C1B56B09-F770-497D-A8D5-6FD026F12E00}" type="sibTrans" cxnId="{389429B4-D9D5-4A14-9FA6-B1F68CE0D1BD}">
      <dgm:prSet/>
      <dgm:spPr/>
      <dgm:t>
        <a:bodyPr/>
        <a:lstStyle/>
        <a:p>
          <a:endParaRPr lang="es-EC"/>
        </a:p>
      </dgm:t>
    </dgm:pt>
    <dgm:pt modelId="{3B20431F-6C83-40D6-B3AD-473AFF78F4DF}">
      <dgm:prSet phldrT="[Texto]"/>
      <dgm:spPr/>
      <dgm:t>
        <a:bodyPr/>
        <a:lstStyle/>
        <a:p>
          <a:r>
            <a:rPr lang="es-ES" dirty="0"/>
            <a:t>Es la meta principal</a:t>
          </a:r>
          <a:endParaRPr lang="es-EC" dirty="0"/>
        </a:p>
      </dgm:t>
    </dgm:pt>
    <dgm:pt modelId="{9A422BCF-1321-447F-9603-54DB239BA9B1}" type="parTrans" cxnId="{A58647A5-0BAD-482E-A06B-90C0B71E5AF5}">
      <dgm:prSet/>
      <dgm:spPr/>
      <dgm:t>
        <a:bodyPr/>
        <a:lstStyle/>
        <a:p>
          <a:endParaRPr lang="es-EC"/>
        </a:p>
      </dgm:t>
    </dgm:pt>
    <dgm:pt modelId="{0D872DAD-FC6C-4332-96F9-0CA17FB2ACFC}" type="sibTrans" cxnId="{A58647A5-0BAD-482E-A06B-90C0B71E5AF5}">
      <dgm:prSet/>
      <dgm:spPr/>
      <dgm:t>
        <a:bodyPr/>
        <a:lstStyle/>
        <a:p>
          <a:endParaRPr lang="es-EC"/>
        </a:p>
      </dgm:t>
    </dgm:pt>
    <dgm:pt modelId="{391E4832-3100-4D98-8D5B-A5E58407E175}">
      <dgm:prSet phldrT="[Texto]"/>
      <dgm:spPr/>
      <dgm:t>
        <a:bodyPr/>
        <a:lstStyle/>
        <a:p>
          <a:r>
            <a:rPr lang="es-ES" dirty="0"/>
            <a:t>Se escribe de forma clara, directa y sin ambigüedades</a:t>
          </a:r>
          <a:endParaRPr lang="es-EC" dirty="0"/>
        </a:p>
      </dgm:t>
    </dgm:pt>
    <dgm:pt modelId="{5C77B451-D6EA-483C-A734-6B83FC0AE5B1}" type="parTrans" cxnId="{CC51717C-9BAB-41EB-B87B-20AC2805B54A}">
      <dgm:prSet/>
      <dgm:spPr/>
      <dgm:t>
        <a:bodyPr/>
        <a:lstStyle/>
        <a:p>
          <a:endParaRPr lang="es-EC"/>
        </a:p>
      </dgm:t>
    </dgm:pt>
    <dgm:pt modelId="{2D61FB66-622C-4CE9-8E08-D35D7DAE813D}" type="sibTrans" cxnId="{CC51717C-9BAB-41EB-B87B-20AC2805B54A}">
      <dgm:prSet/>
      <dgm:spPr/>
      <dgm:t>
        <a:bodyPr/>
        <a:lstStyle/>
        <a:p>
          <a:endParaRPr lang="es-EC"/>
        </a:p>
      </dgm:t>
    </dgm:pt>
    <dgm:pt modelId="{1331DE3D-BB78-4D3E-B2D2-EEFD587082B2}">
      <dgm:prSet phldrT="[Texto]"/>
      <dgm:spPr/>
      <dgm:t>
        <a:bodyPr/>
        <a:lstStyle/>
        <a:p>
          <a:r>
            <a:rPr lang="es-ES" dirty="0"/>
            <a:t>Responde a la pregunta para que se realiza este trabajo</a:t>
          </a:r>
          <a:endParaRPr lang="es-EC" dirty="0"/>
        </a:p>
      </dgm:t>
    </dgm:pt>
    <dgm:pt modelId="{C1D9AB2B-F936-4685-BE5F-F3046C8E6790}" type="parTrans" cxnId="{B159C18D-D820-45A7-AF97-9130452E134F}">
      <dgm:prSet/>
      <dgm:spPr/>
      <dgm:t>
        <a:bodyPr/>
        <a:lstStyle/>
        <a:p>
          <a:endParaRPr lang="es-EC"/>
        </a:p>
      </dgm:t>
    </dgm:pt>
    <dgm:pt modelId="{6E8ABB09-77B9-4714-B8DB-131B0B889A80}" type="sibTrans" cxnId="{B159C18D-D820-45A7-AF97-9130452E134F}">
      <dgm:prSet/>
      <dgm:spPr/>
      <dgm:t>
        <a:bodyPr/>
        <a:lstStyle/>
        <a:p>
          <a:endParaRPr lang="es-EC"/>
        </a:p>
      </dgm:t>
    </dgm:pt>
    <dgm:pt modelId="{F7CE3C1B-506B-4E6E-B828-32BFD2A44FDA}">
      <dgm:prSet phldrT="[Texto]"/>
      <dgm:spPr/>
      <dgm:t>
        <a:bodyPr/>
        <a:lstStyle/>
        <a:p>
          <a:r>
            <a:rPr lang="es-ES" dirty="0"/>
            <a:t>Son desgloses del objetivo general</a:t>
          </a:r>
          <a:endParaRPr lang="es-EC" dirty="0"/>
        </a:p>
      </dgm:t>
    </dgm:pt>
    <dgm:pt modelId="{1B881F87-3DA3-4ACE-81D6-39945F19D747}" type="parTrans" cxnId="{5FAF5C65-E1F6-4257-B9D4-53E6C0EAF516}">
      <dgm:prSet/>
      <dgm:spPr/>
      <dgm:t>
        <a:bodyPr/>
        <a:lstStyle/>
        <a:p>
          <a:endParaRPr lang="es-EC"/>
        </a:p>
      </dgm:t>
    </dgm:pt>
    <dgm:pt modelId="{4E7219BB-3C5C-4012-9DAC-B73B3EE30BC5}" type="sibTrans" cxnId="{5FAF5C65-E1F6-4257-B9D4-53E6C0EAF516}">
      <dgm:prSet/>
      <dgm:spPr/>
      <dgm:t>
        <a:bodyPr/>
        <a:lstStyle/>
        <a:p>
          <a:endParaRPr lang="es-EC"/>
        </a:p>
      </dgm:t>
    </dgm:pt>
    <dgm:pt modelId="{AE838304-DBF5-4C19-BF97-5247BFF22447}">
      <dgm:prSet phldrT="[Texto]"/>
      <dgm:spPr/>
      <dgm:t>
        <a:bodyPr/>
        <a:lstStyle/>
        <a:p>
          <a:r>
            <a:rPr lang="es-ES" dirty="0"/>
            <a:t>Pueden ser de 2 a 5 según el trabajo </a:t>
          </a:r>
          <a:endParaRPr lang="es-EC" dirty="0"/>
        </a:p>
      </dgm:t>
    </dgm:pt>
    <dgm:pt modelId="{F9082AA5-7158-476A-936E-393CB6DEC81A}" type="parTrans" cxnId="{DC438E52-FFCC-4D1A-BF50-2153A649A225}">
      <dgm:prSet/>
      <dgm:spPr/>
      <dgm:t>
        <a:bodyPr/>
        <a:lstStyle/>
        <a:p>
          <a:endParaRPr lang="es-EC"/>
        </a:p>
      </dgm:t>
    </dgm:pt>
    <dgm:pt modelId="{620F695E-D4F7-4C1E-A322-9B8F1D7C0532}" type="sibTrans" cxnId="{DC438E52-FFCC-4D1A-BF50-2153A649A225}">
      <dgm:prSet/>
      <dgm:spPr/>
      <dgm:t>
        <a:bodyPr/>
        <a:lstStyle/>
        <a:p>
          <a:endParaRPr lang="es-EC"/>
        </a:p>
      </dgm:t>
    </dgm:pt>
    <dgm:pt modelId="{ABE640F0-DA31-4210-A943-C2CD0CB2101D}">
      <dgm:prSet phldrT="[Texto]"/>
      <dgm:spPr/>
      <dgm:t>
        <a:bodyPr/>
        <a:lstStyle/>
        <a:p>
          <a:r>
            <a:rPr lang="es-ES" dirty="0"/>
            <a:t>Deben ser medibles y viables, alineados con el objetivo general </a:t>
          </a:r>
          <a:endParaRPr lang="es-EC" dirty="0"/>
        </a:p>
      </dgm:t>
    </dgm:pt>
    <dgm:pt modelId="{3C8032D6-9DE2-4D49-9BCF-D6631884E761}" type="parTrans" cxnId="{56FDB912-B93A-4286-A33B-8DE740DDF315}">
      <dgm:prSet/>
      <dgm:spPr/>
      <dgm:t>
        <a:bodyPr/>
        <a:lstStyle/>
        <a:p>
          <a:endParaRPr lang="es-EC"/>
        </a:p>
      </dgm:t>
    </dgm:pt>
    <dgm:pt modelId="{87A57F77-BD4C-40C0-9520-2A3CF1C0F083}" type="sibTrans" cxnId="{56FDB912-B93A-4286-A33B-8DE740DDF315}">
      <dgm:prSet/>
      <dgm:spPr/>
      <dgm:t>
        <a:bodyPr/>
        <a:lstStyle/>
        <a:p>
          <a:endParaRPr lang="es-EC"/>
        </a:p>
      </dgm:t>
    </dgm:pt>
    <dgm:pt modelId="{A2DCF167-80C1-475F-BECC-6636F586294C}">
      <dgm:prSet phldrT="[Texto]"/>
      <dgm:spPr/>
      <dgm:t>
        <a:bodyPr/>
        <a:lstStyle/>
        <a:p>
          <a:r>
            <a:rPr lang="es-ES" dirty="0"/>
            <a:t>Responde a como se logrará el objetivo general</a:t>
          </a:r>
          <a:endParaRPr lang="es-EC" dirty="0"/>
        </a:p>
      </dgm:t>
    </dgm:pt>
    <dgm:pt modelId="{71B982BD-523A-4153-B321-07583E0F2E2F}" type="parTrans" cxnId="{3ED87292-45EE-4838-827B-B3CEF2E221F0}">
      <dgm:prSet/>
      <dgm:spPr/>
      <dgm:t>
        <a:bodyPr/>
        <a:lstStyle/>
        <a:p>
          <a:endParaRPr lang="es-EC"/>
        </a:p>
      </dgm:t>
    </dgm:pt>
    <dgm:pt modelId="{7D50FA82-736D-47E2-ACC1-9AE92FCA20D6}" type="sibTrans" cxnId="{3ED87292-45EE-4838-827B-B3CEF2E221F0}">
      <dgm:prSet/>
      <dgm:spPr/>
      <dgm:t>
        <a:bodyPr/>
        <a:lstStyle/>
        <a:p>
          <a:endParaRPr lang="es-EC"/>
        </a:p>
      </dgm:t>
    </dgm:pt>
    <dgm:pt modelId="{BBE021E2-4AAD-4D37-9CD3-181E4A966393}" type="pres">
      <dgm:prSet presAssocID="{A57A05F3-8EFC-41F1-884A-D3E1F284E0EB}" presName="vert0" presStyleCnt="0">
        <dgm:presLayoutVars>
          <dgm:dir/>
          <dgm:animOne val="branch"/>
          <dgm:animLvl val="lvl"/>
        </dgm:presLayoutVars>
      </dgm:prSet>
      <dgm:spPr/>
    </dgm:pt>
    <dgm:pt modelId="{E44C4C9D-4E76-4281-8B2B-E6F171373D38}" type="pres">
      <dgm:prSet presAssocID="{F3EFC5E1-514B-4570-860A-5DEEF4FF9CFD}" presName="thickLine" presStyleLbl="alignNode1" presStyleIdx="0" presStyleCnt="1"/>
      <dgm:spPr/>
    </dgm:pt>
    <dgm:pt modelId="{68254485-B56F-4C6B-93A3-1DCC93090D38}" type="pres">
      <dgm:prSet presAssocID="{F3EFC5E1-514B-4570-860A-5DEEF4FF9CFD}" presName="horz1" presStyleCnt="0"/>
      <dgm:spPr/>
    </dgm:pt>
    <dgm:pt modelId="{7FCE3145-0FE6-4480-97F7-30EBF4BB2E36}" type="pres">
      <dgm:prSet presAssocID="{F3EFC5E1-514B-4570-860A-5DEEF4FF9CFD}" presName="tx1" presStyleLbl="revTx" presStyleIdx="0" presStyleCnt="11"/>
      <dgm:spPr/>
    </dgm:pt>
    <dgm:pt modelId="{1BB7E92A-1FBC-4F94-8519-E7B96D4A3425}" type="pres">
      <dgm:prSet presAssocID="{F3EFC5E1-514B-4570-860A-5DEEF4FF9CFD}" presName="vert1" presStyleCnt="0"/>
      <dgm:spPr/>
    </dgm:pt>
    <dgm:pt modelId="{820C9CD9-D0FE-465E-8A5F-64E3677EFE62}" type="pres">
      <dgm:prSet presAssocID="{486C5E52-0D70-4371-A93B-D26BAC80C6AC}" presName="vertSpace2a" presStyleCnt="0"/>
      <dgm:spPr/>
    </dgm:pt>
    <dgm:pt modelId="{F03C0022-D7A1-4426-BC1B-8205F558163D}" type="pres">
      <dgm:prSet presAssocID="{486C5E52-0D70-4371-A93B-D26BAC80C6AC}" presName="horz2" presStyleCnt="0"/>
      <dgm:spPr/>
    </dgm:pt>
    <dgm:pt modelId="{5E5F776A-1D13-4912-87BB-73F41111DC01}" type="pres">
      <dgm:prSet presAssocID="{486C5E52-0D70-4371-A93B-D26BAC80C6AC}" presName="horzSpace2" presStyleCnt="0"/>
      <dgm:spPr/>
    </dgm:pt>
    <dgm:pt modelId="{B1B5988C-28EA-405C-9619-AA6BFDFFEDC0}" type="pres">
      <dgm:prSet presAssocID="{486C5E52-0D70-4371-A93B-D26BAC80C6AC}" presName="tx2" presStyleLbl="revTx" presStyleIdx="1" presStyleCnt="11" custScaleX="191210" custScaleY="51782"/>
      <dgm:spPr/>
    </dgm:pt>
    <dgm:pt modelId="{0B311D14-FD65-4B62-879E-C34FF5CFFD4D}" type="pres">
      <dgm:prSet presAssocID="{486C5E52-0D70-4371-A93B-D26BAC80C6AC}" presName="vert2" presStyleCnt="0"/>
      <dgm:spPr/>
    </dgm:pt>
    <dgm:pt modelId="{53F98954-453F-487A-9C7B-3C5AF624723A}" type="pres">
      <dgm:prSet presAssocID="{486C5E52-0D70-4371-A93B-D26BAC80C6AC}" presName="thinLine2b" presStyleLbl="callout" presStyleIdx="0" presStyleCnt="8"/>
      <dgm:spPr/>
    </dgm:pt>
    <dgm:pt modelId="{B310F39D-8006-490E-B693-2E7A02EE1F63}" type="pres">
      <dgm:prSet presAssocID="{486C5E52-0D70-4371-A93B-D26BAC80C6AC}" presName="vertSpace2b" presStyleCnt="0"/>
      <dgm:spPr/>
    </dgm:pt>
    <dgm:pt modelId="{59FBA5F5-B47B-498F-8D96-D59151FC528D}" type="pres">
      <dgm:prSet presAssocID="{F2C0D16C-FF3F-4016-9D41-629EDDA7FE4C}" presName="horz2" presStyleCnt="0"/>
      <dgm:spPr/>
    </dgm:pt>
    <dgm:pt modelId="{1339BDD4-0087-408A-918F-AFB1E166A042}" type="pres">
      <dgm:prSet presAssocID="{F2C0D16C-FF3F-4016-9D41-629EDDA7FE4C}" presName="horzSpace2" presStyleCnt="0"/>
      <dgm:spPr/>
    </dgm:pt>
    <dgm:pt modelId="{1B52D55A-4F18-4DDC-9538-818AE520BB39}" type="pres">
      <dgm:prSet presAssocID="{F2C0D16C-FF3F-4016-9D41-629EDDA7FE4C}" presName="tx2" presStyleLbl="revTx" presStyleIdx="2" presStyleCnt="11"/>
      <dgm:spPr/>
    </dgm:pt>
    <dgm:pt modelId="{D92913FF-3B26-4BF7-A441-EDC176E3A386}" type="pres">
      <dgm:prSet presAssocID="{F2C0D16C-FF3F-4016-9D41-629EDDA7FE4C}" presName="vert2" presStyleCnt="0"/>
      <dgm:spPr/>
    </dgm:pt>
    <dgm:pt modelId="{AE641600-E388-46EB-86C1-B2224A8712CA}" type="pres">
      <dgm:prSet presAssocID="{3B20431F-6C83-40D6-B3AD-473AFF78F4DF}" presName="horz3" presStyleCnt="0"/>
      <dgm:spPr/>
    </dgm:pt>
    <dgm:pt modelId="{0F09B7C3-A1FA-4C66-ACA2-DB14EF66C564}" type="pres">
      <dgm:prSet presAssocID="{3B20431F-6C83-40D6-B3AD-473AFF78F4DF}" presName="horzSpace3" presStyleCnt="0"/>
      <dgm:spPr/>
    </dgm:pt>
    <dgm:pt modelId="{0472C9D3-2C54-4AB0-8EF6-85976FCCC946}" type="pres">
      <dgm:prSet presAssocID="{3B20431F-6C83-40D6-B3AD-473AFF78F4DF}" presName="tx3" presStyleLbl="revTx" presStyleIdx="3" presStyleCnt="11"/>
      <dgm:spPr/>
    </dgm:pt>
    <dgm:pt modelId="{569AF6B4-FAE2-403A-B430-74F2910583DD}" type="pres">
      <dgm:prSet presAssocID="{3B20431F-6C83-40D6-B3AD-473AFF78F4DF}" presName="vert3" presStyleCnt="0"/>
      <dgm:spPr/>
    </dgm:pt>
    <dgm:pt modelId="{BE391B96-4690-476C-B1E5-7E109D8DDEB2}" type="pres">
      <dgm:prSet presAssocID="{0D872DAD-FC6C-4332-96F9-0CA17FB2ACFC}" presName="thinLine3" presStyleLbl="callout" presStyleIdx="1" presStyleCnt="8"/>
      <dgm:spPr/>
    </dgm:pt>
    <dgm:pt modelId="{46BFA6D1-1633-467C-A390-B96D4111688C}" type="pres">
      <dgm:prSet presAssocID="{391E4832-3100-4D98-8D5B-A5E58407E175}" presName="horz3" presStyleCnt="0"/>
      <dgm:spPr/>
    </dgm:pt>
    <dgm:pt modelId="{71F6A145-3D9E-4D2E-B75B-E441401F891C}" type="pres">
      <dgm:prSet presAssocID="{391E4832-3100-4D98-8D5B-A5E58407E175}" presName="horzSpace3" presStyleCnt="0"/>
      <dgm:spPr/>
    </dgm:pt>
    <dgm:pt modelId="{5614F49E-1A82-4FF8-A3C9-9F05BDF98570}" type="pres">
      <dgm:prSet presAssocID="{391E4832-3100-4D98-8D5B-A5E58407E175}" presName="tx3" presStyleLbl="revTx" presStyleIdx="4" presStyleCnt="11"/>
      <dgm:spPr/>
    </dgm:pt>
    <dgm:pt modelId="{1312152C-94BD-44E3-B09A-9FA05517488F}" type="pres">
      <dgm:prSet presAssocID="{391E4832-3100-4D98-8D5B-A5E58407E175}" presName="vert3" presStyleCnt="0"/>
      <dgm:spPr/>
    </dgm:pt>
    <dgm:pt modelId="{9D78E1D6-85F6-4945-A086-3B613DD10152}" type="pres">
      <dgm:prSet presAssocID="{2D61FB66-622C-4CE9-8E08-D35D7DAE813D}" presName="thinLine3" presStyleLbl="callout" presStyleIdx="2" presStyleCnt="8"/>
      <dgm:spPr/>
    </dgm:pt>
    <dgm:pt modelId="{14B906AF-A24A-4E40-9FE0-26492BDD8FCD}" type="pres">
      <dgm:prSet presAssocID="{1331DE3D-BB78-4D3E-B2D2-EEFD587082B2}" presName="horz3" presStyleCnt="0"/>
      <dgm:spPr/>
    </dgm:pt>
    <dgm:pt modelId="{AB7F3C28-CBDE-4F90-B5A6-36293C7A6055}" type="pres">
      <dgm:prSet presAssocID="{1331DE3D-BB78-4D3E-B2D2-EEFD587082B2}" presName="horzSpace3" presStyleCnt="0"/>
      <dgm:spPr/>
    </dgm:pt>
    <dgm:pt modelId="{3AC5B568-1FD4-4110-A045-124B251F9B33}" type="pres">
      <dgm:prSet presAssocID="{1331DE3D-BB78-4D3E-B2D2-EEFD587082B2}" presName="tx3" presStyleLbl="revTx" presStyleIdx="5" presStyleCnt="11"/>
      <dgm:spPr/>
    </dgm:pt>
    <dgm:pt modelId="{DCC4576C-1AE4-41CE-9D27-527803C6A936}" type="pres">
      <dgm:prSet presAssocID="{1331DE3D-BB78-4D3E-B2D2-EEFD587082B2}" presName="vert3" presStyleCnt="0"/>
      <dgm:spPr/>
    </dgm:pt>
    <dgm:pt modelId="{530E2404-C31A-4634-AE18-90C9833A87D8}" type="pres">
      <dgm:prSet presAssocID="{F2C0D16C-FF3F-4016-9D41-629EDDA7FE4C}" presName="thinLine2b" presStyleLbl="callout" presStyleIdx="3" presStyleCnt="8"/>
      <dgm:spPr/>
    </dgm:pt>
    <dgm:pt modelId="{036A8B32-62E8-4CDC-818C-54CD51326160}" type="pres">
      <dgm:prSet presAssocID="{F2C0D16C-FF3F-4016-9D41-629EDDA7FE4C}" presName="vertSpace2b" presStyleCnt="0"/>
      <dgm:spPr/>
    </dgm:pt>
    <dgm:pt modelId="{1450E05C-635C-46F6-971C-29A4E27E43F3}" type="pres">
      <dgm:prSet presAssocID="{21660AA9-C830-4C5F-8112-FE2DE33398AD}" presName="horz2" presStyleCnt="0"/>
      <dgm:spPr/>
    </dgm:pt>
    <dgm:pt modelId="{D2A5FA19-5B60-455A-9018-AA0F0894D1DE}" type="pres">
      <dgm:prSet presAssocID="{21660AA9-C830-4C5F-8112-FE2DE33398AD}" presName="horzSpace2" presStyleCnt="0"/>
      <dgm:spPr/>
    </dgm:pt>
    <dgm:pt modelId="{AC2E079D-23F4-4801-A182-2355C87960D6}" type="pres">
      <dgm:prSet presAssocID="{21660AA9-C830-4C5F-8112-FE2DE33398AD}" presName="tx2" presStyleLbl="revTx" presStyleIdx="6" presStyleCnt="11"/>
      <dgm:spPr/>
    </dgm:pt>
    <dgm:pt modelId="{457B867E-9C47-4C56-827A-AECF5DDDBE27}" type="pres">
      <dgm:prSet presAssocID="{21660AA9-C830-4C5F-8112-FE2DE33398AD}" presName="vert2" presStyleCnt="0"/>
      <dgm:spPr/>
    </dgm:pt>
    <dgm:pt modelId="{1A8B8AC9-9AA0-4516-8FCE-01588EA142E4}" type="pres">
      <dgm:prSet presAssocID="{F7CE3C1B-506B-4E6E-B828-32BFD2A44FDA}" presName="horz3" presStyleCnt="0"/>
      <dgm:spPr/>
    </dgm:pt>
    <dgm:pt modelId="{ECC531E4-70CD-4192-A92B-F4F1478AF424}" type="pres">
      <dgm:prSet presAssocID="{F7CE3C1B-506B-4E6E-B828-32BFD2A44FDA}" presName="horzSpace3" presStyleCnt="0"/>
      <dgm:spPr/>
    </dgm:pt>
    <dgm:pt modelId="{A6AE42E7-C7BD-4165-B9F2-CE60219956F2}" type="pres">
      <dgm:prSet presAssocID="{F7CE3C1B-506B-4E6E-B828-32BFD2A44FDA}" presName="tx3" presStyleLbl="revTx" presStyleIdx="7" presStyleCnt="11"/>
      <dgm:spPr/>
    </dgm:pt>
    <dgm:pt modelId="{5CC52662-11BA-4EEE-9D56-2E8F7DE256AF}" type="pres">
      <dgm:prSet presAssocID="{F7CE3C1B-506B-4E6E-B828-32BFD2A44FDA}" presName="vert3" presStyleCnt="0"/>
      <dgm:spPr/>
    </dgm:pt>
    <dgm:pt modelId="{AFD0F8B4-A310-49D8-8475-1C45C025C371}" type="pres">
      <dgm:prSet presAssocID="{4E7219BB-3C5C-4012-9DAC-B73B3EE30BC5}" presName="thinLine3" presStyleLbl="callout" presStyleIdx="4" presStyleCnt="8"/>
      <dgm:spPr/>
    </dgm:pt>
    <dgm:pt modelId="{3876F713-CC12-41E1-9B44-93D908F142C6}" type="pres">
      <dgm:prSet presAssocID="{AE838304-DBF5-4C19-BF97-5247BFF22447}" presName="horz3" presStyleCnt="0"/>
      <dgm:spPr/>
    </dgm:pt>
    <dgm:pt modelId="{29DD014C-E7E8-4BB7-B030-F037426AD821}" type="pres">
      <dgm:prSet presAssocID="{AE838304-DBF5-4C19-BF97-5247BFF22447}" presName="horzSpace3" presStyleCnt="0"/>
      <dgm:spPr/>
    </dgm:pt>
    <dgm:pt modelId="{76FB1DAD-2861-4A12-AA52-68BA914A86F8}" type="pres">
      <dgm:prSet presAssocID="{AE838304-DBF5-4C19-BF97-5247BFF22447}" presName="tx3" presStyleLbl="revTx" presStyleIdx="8" presStyleCnt="11"/>
      <dgm:spPr/>
    </dgm:pt>
    <dgm:pt modelId="{6090E813-23F1-410A-9A62-3793B76D4032}" type="pres">
      <dgm:prSet presAssocID="{AE838304-DBF5-4C19-BF97-5247BFF22447}" presName="vert3" presStyleCnt="0"/>
      <dgm:spPr/>
    </dgm:pt>
    <dgm:pt modelId="{9D03C9B8-10AB-4865-9F96-7A1B67CCCAEC}" type="pres">
      <dgm:prSet presAssocID="{620F695E-D4F7-4C1E-A322-9B8F1D7C0532}" presName="thinLine3" presStyleLbl="callout" presStyleIdx="5" presStyleCnt="8"/>
      <dgm:spPr/>
    </dgm:pt>
    <dgm:pt modelId="{85CCC17F-CB3B-4286-B142-6AA43FBD9F4D}" type="pres">
      <dgm:prSet presAssocID="{ABE640F0-DA31-4210-A943-C2CD0CB2101D}" presName="horz3" presStyleCnt="0"/>
      <dgm:spPr/>
    </dgm:pt>
    <dgm:pt modelId="{232E65C6-44C7-4A71-AC75-5A7F9B1E6DCF}" type="pres">
      <dgm:prSet presAssocID="{ABE640F0-DA31-4210-A943-C2CD0CB2101D}" presName="horzSpace3" presStyleCnt="0"/>
      <dgm:spPr/>
    </dgm:pt>
    <dgm:pt modelId="{F58CB821-1782-4389-8005-1D2C9BF838CE}" type="pres">
      <dgm:prSet presAssocID="{ABE640F0-DA31-4210-A943-C2CD0CB2101D}" presName="tx3" presStyleLbl="revTx" presStyleIdx="9" presStyleCnt="11"/>
      <dgm:spPr/>
    </dgm:pt>
    <dgm:pt modelId="{B6B465BA-89ED-4E37-AE6A-6428A49DF762}" type="pres">
      <dgm:prSet presAssocID="{ABE640F0-DA31-4210-A943-C2CD0CB2101D}" presName="vert3" presStyleCnt="0"/>
      <dgm:spPr/>
    </dgm:pt>
    <dgm:pt modelId="{AB35F7A2-58CC-444E-A56C-9668187E03D3}" type="pres">
      <dgm:prSet presAssocID="{87A57F77-BD4C-40C0-9520-2A3CF1C0F083}" presName="thinLine3" presStyleLbl="callout" presStyleIdx="6" presStyleCnt="8"/>
      <dgm:spPr/>
    </dgm:pt>
    <dgm:pt modelId="{0F3BF454-7A7D-4E25-91DB-FAB23A107719}" type="pres">
      <dgm:prSet presAssocID="{A2DCF167-80C1-475F-BECC-6636F586294C}" presName="horz3" presStyleCnt="0"/>
      <dgm:spPr/>
    </dgm:pt>
    <dgm:pt modelId="{0DB1B296-6E44-458B-8D7C-ACC275A64C18}" type="pres">
      <dgm:prSet presAssocID="{A2DCF167-80C1-475F-BECC-6636F586294C}" presName="horzSpace3" presStyleCnt="0"/>
      <dgm:spPr/>
    </dgm:pt>
    <dgm:pt modelId="{D0E582FD-B921-4DC9-BACD-AF20B5971E8D}" type="pres">
      <dgm:prSet presAssocID="{A2DCF167-80C1-475F-BECC-6636F586294C}" presName="tx3" presStyleLbl="revTx" presStyleIdx="10" presStyleCnt="11"/>
      <dgm:spPr/>
    </dgm:pt>
    <dgm:pt modelId="{BF4AA156-7F39-4E8A-B155-37FEDF968A9B}" type="pres">
      <dgm:prSet presAssocID="{A2DCF167-80C1-475F-BECC-6636F586294C}" presName="vert3" presStyleCnt="0"/>
      <dgm:spPr/>
    </dgm:pt>
    <dgm:pt modelId="{9D99D64D-8514-4C5F-B15B-0D75DF255BAB}" type="pres">
      <dgm:prSet presAssocID="{21660AA9-C830-4C5F-8112-FE2DE33398AD}" presName="thinLine2b" presStyleLbl="callout" presStyleIdx="7" presStyleCnt="8"/>
      <dgm:spPr/>
    </dgm:pt>
    <dgm:pt modelId="{1E3D8836-9B8A-48DD-B98D-DF862E908CAF}" type="pres">
      <dgm:prSet presAssocID="{21660AA9-C830-4C5F-8112-FE2DE33398AD}" presName="vertSpace2b" presStyleCnt="0"/>
      <dgm:spPr/>
    </dgm:pt>
  </dgm:ptLst>
  <dgm:cxnLst>
    <dgm:cxn modelId="{30CB0702-9C88-4C9B-B816-3BFB769CA83F}" type="presOf" srcId="{ABE640F0-DA31-4210-A943-C2CD0CB2101D}" destId="{F58CB821-1782-4389-8005-1D2C9BF838CE}" srcOrd="0" destOrd="0" presId="urn:microsoft.com/office/officeart/2008/layout/LinedList"/>
    <dgm:cxn modelId="{56FDB912-B93A-4286-A33B-8DE740DDF315}" srcId="{21660AA9-C830-4C5F-8112-FE2DE33398AD}" destId="{ABE640F0-DA31-4210-A943-C2CD0CB2101D}" srcOrd="2" destOrd="0" parTransId="{3C8032D6-9DE2-4D49-9BCF-D6631884E761}" sibTransId="{87A57F77-BD4C-40C0-9520-2A3CF1C0F083}"/>
    <dgm:cxn modelId="{705AFD12-315F-4939-9536-1F3B847574D3}" srcId="{F3EFC5E1-514B-4570-860A-5DEEF4FF9CFD}" destId="{21660AA9-C830-4C5F-8112-FE2DE33398AD}" srcOrd="2" destOrd="0" parTransId="{C5A6FAC7-1B72-41E9-98E4-48E373D0F6A2}" sibTransId="{E555ABFD-0022-4F28-A0CC-1D163D4410D3}"/>
    <dgm:cxn modelId="{9F2A8723-F2B4-481C-A05E-D586DA5BB971}" type="presOf" srcId="{3B20431F-6C83-40D6-B3AD-473AFF78F4DF}" destId="{0472C9D3-2C54-4AB0-8EF6-85976FCCC946}" srcOrd="0" destOrd="0" presId="urn:microsoft.com/office/officeart/2008/layout/LinedList"/>
    <dgm:cxn modelId="{F6D1C925-DAAB-4831-B1A2-116BE3CBAAAC}" type="presOf" srcId="{21660AA9-C830-4C5F-8112-FE2DE33398AD}" destId="{AC2E079D-23F4-4801-A182-2355C87960D6}" srcOrd="0" destOrd="0" presId="urn:microsoft.com/office/officeart/2008/layout/LinedList"/>
    <dgm:cxn modelId="{7958C242-53D7-444C-A8D8-915B4494E715}" srcId="{A57A05F3-8EFC-41F1-884A-D3E1F284E0EB}" destId="{F3EFC5E1-514B-4570-860A-5DEEF4FF9CFD}" srcOrd="0" destOrd="0" parTransId="{FA945DE7-D9C6-4ED4-A93D-6EF6281D0363}" sibTransId="{0321740C-70E9-4325-A318-1CB69BBE458A}"/>
    <dgm:cxn modelId="{D3843C65-17BC-4939-ACA0-E3E149FA46A5}" type="presOf" srcId="{1331DE3D-BB78-4D3E-B2D2-EEFD587082B2}" destId="{3AC5B568-1FD4-4110-A045-124B251F9B33}" srcOrd="0" destOrd="0" presId="urn:microsoft.com/office/officeart/2008/layout/LinedList"/>
    <dgm:cxn modelId="{5FAF5C65-E1F6-4257-B9D4-53E6C0EAF516}" srcId="{21660AA9-C830-4C5F-8112-FE2DE33398AD}" destId="{F7CE3C1B-506B-4E6E-B828-32BFD2A44FDA}" srcOrd="0" destOrd="0" parTransId="{1B881F87-3DA3-4ACE-81D6-39945F19D747}" sibTransId="{4E7219BB-3C5C-4012-9DAC-B73B3EE30BC5}"/>
    <dgm:cxn modelId="{734D5565-C0FE-4B5E-8286-AC2CB3E4CEF3}" type="presOf" srcId="{A57A05F3-8EFC-41F1-884A-D3E1F284E0EB}" destId="{BBE021E2-4AAD-4D37-9CD3-181E4A966393}" srcOrd="0" destOrd="0" presId="urn:microsoft.com/office/officeart/2008/layout/LinedList"/>
    <dgm:cxn modelId="{25B69467-C33C-482F-A4B9-E769FD0AE192}" type="presOf" srcId="{F7CE3C1B-506B-4E6E-B828-32BFD2A44FDA}" destId="{A6AE42E7-C7BD-4165-B9F2-CE60219956F2}" srcOrd="0" destOrd="0" presId="urn:microsoft.com/office/officeart/2008/layout/LinedList"/>
    <dgm:cxn modelId="{DC438E52-FFCC-4D1A-BF50-2153A649A225}" srcId="{21660AA9-C830-4C5F-8112-FE2DE33398AD}" destId="{AE838304-DBF5-4C19-BF97-5247BFF22447}" srcOrd="1" destOrd="0" parTransId="{F9082AA5-7158-476A-936E-393CB6DEC81A}" sibTransId="{620F695E-D4F7-4C1E-A322-9B8F1D7C0532}"/>
    <dgm:cxn modelId="{2EFFD15A-6BF5-4023-8D7D-F0390915131E}" type="presOf" srcId="{F3EFC5E1-514B-4570-860A-5DEEF4FF9CFD}" destId="{7FCE3145-0FE6-4480-97F7-30EBF4BB2E36}" srcOrd="0" destOrd="0" presId="urn:microsoft.com/office/officeart/2008/layout/LinedList"/>
    <dgm:cxn modelId="{CC51717C-9BAB-41EB-B87B-20AC2805B54A}" srcId="{F2C0D16C-FF3F-4016-9D41-629EDDA7FE4C}" destId="{391E4832-3100-4D98-8D5B-A5E58407E175}" srcOrd="1" destOrd="0" parTransId="{5C77B451-D6EA-483C-A734-6B83FC0AE5B1}" sibTransId="{2D61FB66-622C-4CE9-8E08-D35D7DAE813D}"/>
    <dgm:cxn modelId="{915C5F80-4F58-4A69-84F9-EAB66C4B026E}" type="presOf" srcId="{A2DCF167-80C1-475F-BECC-6636F586294C}" destId="{D0E582FD-B921-4DC9-BACD-AF20B5971E8D}" srcOrd="0" destOrd="0" presId="urn:microsoft.com/office/officeart/2008/layout/LinedList"/>
    <dgm:cxn modelId="{8CDFB480-0C91-450D-822C-6D88F55345C2}" type="presOf" srcId="{391E4832-3100-4D98-8D5B-A5E58407E175}" destId="{5614F49E-1A82-4FF8-A3C9-9F05BDF98570}" srcOrd="0" destOrd="0" presId="urn:microsoft.com/office/officeart/2008/layout/LinedList"/>
    <dgm:cxn modelId="{B159C18D-D820-45A7-AF97-9130452E134F}" srcId="{F2C0D16C-FF3F-4016-9D41-629EDDA7FE4C}" destId="{1331DE3D-BB78-4D3E-B2D2-EEFD587082B2}" srcOrd="2" destOrd="0" parTransId="{C1D9AB2B-F936-4685-BE5F-F3046C8E6790}" sibTransId="{6E8ABB09-77B9-4714-B8DB-131B0B889A80}"/>
    <dgm:cxn modelId="{3ED87292-45EE-4838-827B-B3CEF2E221F0}" srcId="{21660AA9-C830-4C5F-8112-FE2DE33398AD}" destId="{A2DCF167-80C1-475F-BECC-6636F586294C}" srcOrd="3" destOrd="0" parTransId="{71B982BD-523A-4153-B321-07583E0F2E2F}" sibTransId="{7D50FA82-736D-47E2-ACC1-9AE92FCA20D6}"/>
    <dgm:cxn modelId="{5FB077A1-C69A-4D3A-B2F5-3743AF30818F}" type="presOf" srcId="{AE838304-DBF5-4C19-BF97-5247BFF22447}" destId="{76FB1DAD-2861-4A12-AA52-68BA914A86F8}" srcOrd="0" destOrd="0" presId="urn:microsoft.com/office/officeart/2008/layout/LinedList"/>
    <dgm:cxn modelId="{5549BAA4-668F-47B0-BF85-D33D83D18FB3}" type="presOf" srcId="{F2C0D16C-FF3F-4016-9D41-629EDDA7FE4C}" destId="{1B52D55A-4F18-4DDC-9538-818AE520BB39}" srcOrd="0" destOrd="0" presId="urn:microsoft.com/office/officeart/2008/layout/LinedList"/>
    <dgm:cxn modelId="{A58647A5-0BAD-482E-A06B-90C0B71E5AF5}" srcId="{F2C0D16C-FF3F-4016-9D41-629EDDA7FE4C}" destId="{3B20431F-6C83-40D6-B3AD-473AFF78F4DF}" srcOrd="0" destOrd="0" parTransId="{9A422BCF-1321-447F-9603-54DB239BA9B1}" sibTransId="{0D872DAD-FC6C-4332-96F9-0CA17FB2ACFC}"/>
    <dgm:cxn modelId="{389429B4-D9D5-4A14-9FA6-B1F68CE0D1BD}" srcId="{F3EFC5E1-514B-4570-860A-5DEEF4FF9CFD}" destId="{486C5E52-0D70-4371-A93B-D26BAC80C6AC}" srcOrd="0" destOrd="0" parTransId="{6054252B-7291-4EEC-B780-B56E61BEB33A}" sibTransId="{C1B56B09-F770-497D-A8D5-6FD026F12E00}"/>
    <dgm:cxn modelId="{7B89ACD8-FF4D-4CFB-844D-79586511522F}" type="presOf" srcId="{486C5E52-0D70-4371-A93B-D26BAC80C6AC}" destId="{B1B5988C-28EA-405C-9619-AA6BFDFFEDC0}" srcOrd="0" destOrd="0" presId="urn:microsoft.com/office/officeart/2008/layout/LinedList"/>
    <dgm:cxn modelId="{7C9613F6-6B61-476F-8327-E25BDA40E095}" srcId="{F3EFC5E1-514B-4570-860A-5DEEF4FF9CFD}" destId="{F2C0D16C-FF3F-4016-9D41-629EDDA7FE4C}" srcOrd="1" destOrd="0" parTransId="{E7006096-5B81-4DB5-823B-03B5CADAD8BD}" sibTransId="{FAA839A1-21EE-4D86-9A46-0ACE44494845}"/>
    <dgm:cxn modelId="{A17CF780-D8C5-4153-B9EB-5C246213AD42}" type="presParOf" srcId="{BBE021E2-4AAD-4D37-9CD3-181E4A966393}" destId="{E44C4C9D-4E76-4281-8B2B-E6F171373D38}" srcOrd="0" destOrd="0" presId="urn:microsoft.com/office/officeart/2008/layout/LinedList"/>
    <dgm:cxn modelId="{6BCC4FAD-FD8F-4A27-93C6-A3A7C87469C8}" type="presParOf" srcId="{BBE021E2-4AAD-4D37-9CD3-181E4A966393}" destId="{68254485-B56F-4C6B-93A3-1DCC93090D38}" srcOrd="1" destOrd="0" presId="urn:microsoft.com/office/officeart/2008/layout/LinedList"/>
    <dgm:cxn modelId="{65B637A4-0443-465A-B02C-D020785C5397}" type="presParOf" srcId="{68254485-B56F-4C6B-93A3-1DCC93090D38}" destId="{7FCE3145-0FE6-4480-97F7-30EBF4BB2E36}" srcOrd="0" destOrd="0" presId="urn:microsoft.com/office/officeart/2008/layout/LinedList"/>
    <dgm:cxn modelId="{7BE3A529-406E-490B-8001-0F8DA13A0718}" type="presParOf" srcId="{68254485-B56F-4C6B-93A3-1DCC93090D38}" destId="{1BB7E92A-1FBC-4F94-8519-E7B96D4A3425}" srcOrd="1" destOrd="0" presId="urn:microsoft.com/office/officeart/2008/layout/LinedList"/>
    <dgm:cxn modelId="{E65F7760-4A3A-4C9F-9278-24F28CD743BA}" type="presParOf" srcId="{1BB7E92A-1FBC-4F94-8519-E7B96D4A3425}" destId="{820C9CD9-D0FE-465E-8A5F-64E3677EFE62}" srcOrd="0" destOrd="0" presId="urn:microsoft.com/office/officeart/2008/layout/LinedList"/>
    <dgm:cxn modelId="{435CC056-8C57-4031-8BEF-452453CDF063}" type="presParOf" srcId="{1BB7E92A-1FBC-4F94-8519-E7B96D4A3425}" destId="{F03C0022-D7A1-4426-BC1B-8205F558163D}" srcOrd="1" destOrd="0" presId="urn:microsoft.com/office/officeart/2008/layout/LinedList"/>
    <dgm:cxn modelId="{5A123164-F366-49D9-A93A-4244C2CA3946}" type="presParOf" srcId="{F03C0022-D7A1-4426-BC1B-8205F558163D}" destId="{5E5F776A-1D13-4912-87BB-73F41111DC01}" srcOrd="0" destOrd="0" presId="urn:microsoft.com/office/officeart/2008/layout/LinedList"/>
    <dgm:cxn modelId="{ABD332DD-CAF1-4555-B691-D6AFA2C607B2}" type="presParOf" srcId="{F03C0022-D7A1-4426-BC1B-8205F558163D}" destId="{B1B5988C-28EA-405C-9619-AA6BFDFFEDC0}" srcOrd="1" destOrd="0" presId="urn:microsoft.com/office/officeart/2008/layout/LinedList"/>
    <dgm:cxn modelId="{D9DF3259-336D-482C-ADF1-6082EBD73A5B}" type="presParOf" srcId="{F03C0022-D7A1-4426-BC1B-8205F558163D}" destId="{0B311D14-FD65-4B62-879E-C34FF5CFFD4D}" srcOrd="2" destOrd="0" presId="urn:microsoft.com/office/officeart/2008/layout/LinedList"/>
    <dgm:cxn modelId="{A187CC99-5844-4B91-BCAA-0A1D9DD17FFE}" type="presParOf" srcId="{1BB7E92A-1FBC-4F94-8519-E7B96D4A3425}" destId="{53F98954-453F-487A-9C7B-3C5AF624723A}" srcOrd="2" destOrd="0" presId="urn:microsoft.com/office/officeart/2008/layout/LinedList"/>
    <dgm:cxn modelId="{3D3251E3-A277-4E4B-AD71-2820BEB45E19}" type="presParOf" srcId="{1BB7E92A-1FBC-4F94-8519-E7B96D4A3425}" destId="{B310F39D-8006-490E-B693-2E7A02EE1F63}" srcOrd="3" destOrd="0" presId="urn:microsoft.com/office/officeart/2008/layout/LinedList"/>
    <dgm:cxn modelId="{7BBD0552-A28A-4A96-AF6F-1C4D1579ADCE}" type="presParOf" srcId="{1BB7E92A-1FBC-4F94-8519-E7B96D4A3425}" destId="{59FBA5F5-B47B-498F-8D96-D59151FC528D}" srcOrd="4" destOrd="0" presId="urn:microsoft.com/office/officeart/2008/layout/LinedList"/>
    <dgm:cxn modelId="{6CDCBD09-0F79-4568-95AC-A38191053A97}" type="presParOf" srcId="{59FBA5F5-B47B-498F-8D96-D59151FC528D}" destId="{1339BDD4-0087-408A-918F-AFB1E166A042}" srcOrd="0" destOrd="0" presId="urn:microsoft.com/office/officeart/2008/layout/LinedList"/>
    <dgm:cxn modelId="{CD91031D-DBAF-4B02-9DA1-4929FF391FF1}" type="presParOf" srcId="{59FBA5F5-B47B-498F-8D96-D59151FC528D}" destId="{1B52D55A-4F18-4DDC-9538-818AE520BB39}" srcOrd="1" destOrd="0" presId="urn:microsoft.com/office/officeart/2008/layout/LinedList"/>
    <dgm:cxn modelId="{921785B6-8438-4490-BD5F-686ED16CBB1E}" type="presParOf" srcId="{59FBA5F5-B47B-498F-8D96-D59151FC528D}" destId="{D92913FF-3B26-4BF7-A441-EDC176E3A386}" srcOrd="2" destOrd="0" presId="urn:microsoft.com/office/officeart/2008/layout/LinedList"/>
    <dgm:cxn modelId="{07C53CF6-AC32-4277-B02C-88D01EE06049}" type="presParOf" srcId="{D92913FF-3B26-4BF7-A441-EDC176E3A386}" destId="{AE641600-E388-46EB-86C1-B2224A8712CA}" srcOrd="0" destOrd="0" presId="urn:microsoft.com/office/officeart/2008/layout/LinedList"/>
    <dgm:cxn modelId="{653CF876-D141-491D-A301-86598948F0CE}" type="presParOf" srcId="{AE641600-E388-46EB-86C1-B2224A8712CA}" destId="{0F09B7C3-A1FA-4C66-ACA2-DB14EF66C564}" srcOrd="0" destOrd="0" presId="urn:microsoft.com/office/officeart/2008/layout/LinedList"/>
    <dgm:cxn modelId="{86BADF97-09C1-41C0-8B03-F2BC5BFD40C1}" type="presParOf" srcId="{AE641600-E388-46EB-86C1-B2224A8712CA}" destId="{0472C9D3-2C54-4AB0-8EF6-85976FCCC946}" srcOrd="1" destOrd="0" presId="urn:microsoft.com/office/officeart/2008/layout/LinedList"/>
    <dgm:cxn modelId="{6A07DFCA-6EE8-40A5-A44A-89451AACCBB3}" type="presParOf" srcId="{AE641600-E388-46EB-86C1-B2224A8712CA}" destId="{569AF6B4-FAE2-403A-B430-74F2910583DD}" srcOrd="2" destOrd="0" presId="urn:microsoft.com/office/officeart/2008/layout/LinedList"/>
    <dgm:cxn modelId="{0BA05CF6-9A60-45BB-8C77-27437D4D50FF}" type="presParOf" srcId="{D92913FF-3B26-4BF7-A441-EDC176E3A386}" destId="{BE391B96-4690-476C-B1E5-7E109D8DDEB2}" srcOrd="1" destOrd="0" presId="urn:microsoft.com/office/officeart/2008/layout/LinedList"/>
    <dgm:cxn modelId="{8A3F4C09-0E14-4FF2-8707-CA40A5BEBF7D}" type="presParOf" srcId="{D92913FF-3B26-4BF7-A441-EDC176E3A386}" destId="{46BFA6D1-1633-467C-A390-B96D4111688C}" srcOrd="2" destOrd="0" presId="urn:microsoft.com/office/officeart/2008/layout/LinedList"/>
    <dgm:cxn modelId="{276B5B29-F489-4F5C-A74B-3C75CFA70D41}" type="presParOf" srcId="{46BFA6D1-1633-467C-A390-B96D4111688C}" destId="{71F6A145-3D9E-4D2E-B75B-E441401F891C}" srcOrd="0" destOrd="0" presId="urn:microsoft.com/office/officeart/2008/layout/LinedList"/>
    <dgm:cxn modelId="{F507C863-F36E-4E44-BC52-B83E0D26047A}" type="presParOf" srcId="{46BFA6D1-1633-467C-A390-B96D4111688C}" destId="{5614F49E-1A82-4FF8-A3C9-9F05BDF98570}" srcOrd="1" destOrd="0" presId="urn:microsoft.com/office/officeart/2008/layout/LinedList"/>
    <dgm:cxn modelId="{AE2BDAD6-2165-4504-A5AF-A60D52FAD7AD}" type="presParOf" srcId="{46BFA6D1-1633-467C-A390-B96D4111688C}" destId="{1312152C-94BD-44E3-B09A-9FA05517488F}" srcOrd="2" destOrd="0" presId="urn:microsoft.com/office/officeart/2008/layout/LinedList"/>
    <dgm:cxn modelId="{5E5F1378-F804-453B-A29E-793A3A637A7D}" type="presParOf" srcId="{D92913FF-3B26-4BF7-A441-EDC176E3A386}" destId="{9D78E1D6-85F6-4945-A086-3B613DD10152}" srcOrd="3" destOrd="0" presId="urn:microsoft.com/office/officeart/2008/layout/LinedList"/>
    <dgm:cxn modelId="{830C3F9C-8F7C-410C-96B4-9B4DD4483023}" type="presParOf" srcId="{D92913FF-3B26-4BF7-A441-EDC176E3A386}" destId="{14B906AF-A24A-4E40-9FE0-26492BDD8FCD}" srcOrd="4" destOrd="0" presId="urn:microsoft.com/office/officeart/2008/layout/LinedList"/>
    <dgm:cxn modelId="{6220A5D3-E3C6-49D7-8663-7AC48FDB14DB}" type="presParOf" srcId="{14B906AF-A24A-4E40-9FE0-26492BDD8FCD}" destId="{AB7F3C28-CBDE-4F90-B5A6-36293C7A6055}" srcOrd="0" destOrd="0" presId="urn:microsoft.com/office/officeart/2008/layout/LinedList"/>
    <dgm:cxn modelId="{24F88617-BA6C-4B99-95BC-47CAE90EE1E3}" type="presParOf" srcId="{14B906AF-A24A-4E40-9FE0-26492BDD8FCD}" destId="{3AC5B568-1FD4-4110-A045-124B251F9B33}" srcOrd="1" destOrd="0" presId="urn:microsoft.com/office/officeart/2008/layout/LinedList"/>
    <dgm:cxn modelId="{0BF0D2EB-C726-4919-A098-FDF30CAA3CF3}" type="presParOf" srcId="{14B906AF-A24A-4E40-9FE0-26492BDD8FCD}" destId="{DCC4576C-1AE4-41CE-9D27-527803C6A936}" srcOrd="2" destOrd="0" presId="urn:microsoft.com/office/officeart/2008/layout/LinedList"/>
    <dgm:cxn modelId="{8E404022-DFF4-4F89-997E-CBEDCBC7F0F9}" type="presParOf" srcId="{1BB7E92A-1FBC-4F94-8519-E7B96D4A3425}" destId="{530E2404-C31A-4634-AE18-90C9833A87D8}" srcOrd="5" destOrd="0" presId="urn:microsoft.com/office/officeart/2008/layout/LinedList"/>
    <dgm:cxn modelId="{A6735C4C-9D15-4123-9775-ABA61CD89929}" type="presParOf" srcId="{1BB7E92A-1FBC-4F94-8519-E7B96D4A3425}" destId="{036A8B32-62E8-4CDC-818C-54CD51326160}" srcOrd="6" destOrd="0" presId="urn:microsoft.com/office/officeart/2008/layout/LinedList"/>
    <dgm:cxn modelId="{4C4FDC13-9924-40CB-A962-81D47E643E75}" type="presParOf" srcId="{1BB7E92A-1FBC-4F94-8519-E7B96D4A3425}" destId="{1450E05C-635C-46F6-971C-29A4E27E43F3}" srcOrd="7" destOrd="0" presId="urn:microsoft.com/office/officeart/2008/layout/LinedList"/>
    <dgm:cxn modelId="{DC6803DE-58A4-4D22-B1AD-36C94C1156F6}" type="presParOf" srcId="{1450E05C-635C-46F6-971C-29A4E27E43F3}" destId="{D2A5FA19-5B60-455A-9018-AA0F0894D1DE}" srcOrd="0" destOrd="0" presId="urn:microsoft.com/office/officeart/2008/layout/LinedList"/>
    <dgm:cxn modelId="{5358E163-F834-4210-9B10-5FAEA2D9E8E3}" type="presParOf" srcId="{1450E05C-635C-46F6-971C-29A4E27E43F3}" destId="{AC2E079D-23F4-4801-A182-2355C87960D6}" srcOrd="1" destOrd="0" presId="urn:microsoft.com/office/officeart/2008/layout/LinedList"/>
    <dgm:cxn modelId="{D11829DF-5A2E-4C2F-AE03-EFE890C56E9D}" type="presParOf" srcId="{1450E05C-635C-46F6-971C-29A4E27E43F3}" destId="{457B867E-9C47-4C56-827A-AECF5DDDBE27}" srcOrd="2" destOrd="0" presId="urn:microsoft.com/office/officeart/2008/layout/LinedList"/>
    <dgm:cxn modelId="{F084D01E-C7DE-4E72-BDD1-7AF33AA1E5AF}" type="presParOf" srcId="{457B867E-9C47-4C56-827A-AECF5DDDBE27}" destId="{1A8B8AC9-9AA0-4516-8FCE-01588EA142E4}" srcOrd="0" destOrd="0" presId="urn:microsoft.com/office/officeart/2008/layout/LinedList"/>
    <dgm:cxn modelId="{D9F55EC9-4053-4656-A205-2E1084E5A7F6}" type="presParOf" srcId="{1A8B8AC9-9AA0-4516-8FCE-01588EA142E4}" destId="{ECC531E4-70CD-4192-A92B-F4F1478AF424}" srcOrd="0" destOrd="0" presId="urn:microsoft.com/office/officeart/2008/layout/LinedList"/>
    <dgm:cxn modelId="{F30CF725-EC57-489E-B43C-A4DEBFA12480}" type="presParOf" srcId="{1A8B8AC9-9AA0-4516-8FCE-01588EA142E4}" destId="{A6AE42E7-C7BD-4165-B9F2-CE60219956F2}" srcOrd="1" destOrd="0" presId="urn:microsoft.com/office/officeart/2008/layout/LinedList"/>
    <dgm:cxn modelId="{0AF080AB-2F50-4A96-A4CD-D8D76B8A7D76}" type="presParOf" srcId="{1A8B8AC9-9AA0-4516-8FCE-01588EA142E4}" destId="{5CC52662-11BA-4EEE-9D56-2E8F7DE256AF}" srcOrd="2" destOrd="0" presId="urn:microsoft.com/office/officeart/2008/layout/LinedList"/>
    <dgm:cxn modelId="{E283B4EA-E662-450E-86A2-5EF609FD04F2}" type="presParOf" srcId="{457B867E-9C47-4C56-827A-AECF5DDDBE27}" destId="{AFD0F8B4-A310-49D8-8475-1C45C025C371}" srcOrd="1" destOrd="0" presId="urn:microsoft.com/office/officeart/2008/layout/LinedList"/>
    <dgm:cxn modelId="{3CE3432A-95F8-4833-8869-163A10C9393C}" type="presParOf" srcId="{457B867E-9C47-4C56-827A-AECF5DDDBE27}" destId="{3876F713-CC12-41E1-9B44-93D908F142C6}" srcOrd="2" destOrd="0" presId="urn:microsoft.com/office/officeart/2008/layout/LinedList"/>
    <dgm:cxn modelId="{684CBDE0-B7D0-46B0-911C-E9BE1A0C8AC5}" type="presParOf" srcId="{3876F713-CC12-41E1-9B44-93D908F142C6}" destId="{29DD014C-E7E8-4BB7-B030-F037426AD821}" srcOrd="0" destOrd="0" presId="urn:microsoft.com/office/officeart/2008/layout/LinedList"/>
    <dgm:cxn modelId="{17566567-FBEB-47E6-ACC2-9FA3D2271791}" type="presParOf" srcId="{3876F713-CC12-41E1-9B44-93D908F142C6}" destId="{76FB1DAD-2861-4A12-AA52-68BA914A86F8}" srcOrd="1" destOrd="0" presId="urn:microsoft.com/office/officeart/2008/layout/LinedList"/>
    <dgm:cxn modelId="{787F6835-7728-4510-9AE2-BE16BF0131D8}" type="presParOf" srcId="{3876F713-CC12-41E1-9B44-93D908F142C6}" destId="{6090E813-23F1-410A-9A62-3793B76D4032}" srcOrd="2" destOrd="0" presId="urn:microsoft.com/office/officeart/2008/layout/LinedList"/>
    <dgm:cxn modelId="{979CB2B5-0D5A-435D-8FEE-8238448C9E62}" type="presParOf" srcId="{457B867E-9C47-4C56-827A-AECF5DDDBE27}" destId="{9D03C9B8-10AB-4865-9F96-7A1B67CCCAEC}" srcOrd="3" destOrd="0" presId="urn:microsoft.com/office/officeart/2008/layout/LinedList"/>
    <dgm:cxn modelId="{02C5A838-95A8-4EAA-B074-B8F48E9ACF47}" type="presParOf" srcId="{457B867E-9C47-4C56-827A-AECF5DDDBE27}" destId="{85CCC17F-CB3B-4286-B142-6AA43FBD9F4D}" srcOrd="4" destOrd="0" presId="urn:microsoft.com/office/officeart/2008/layout/LinedList"/>
    <dgm:cxn modelId="{E335AC4B-2EB5-41C4-9134-2593EDB01A2F}" type="presParOf" srcId="{85CCC17F-CB3B-4286-B142-6AA43FBD9F4D}" destId="{232E65C6-44C7-4A71-AC75-5A7F9B1E6DCF}" srcOrd="0" destOrd="0" presId="urn:microsoft.com/office/officeart/2008/layout/LinedList"/>
    <dgm:cxn modelId="{9037A819-CCBB-46D9-9567-1F2C30EBB0A0}" type="presParOf" srcId="{85CCC17F-CB3B-4286-B142-6AA43FBD9F4D}" destId="{F58CB821-1782-4389-8005-1D2C9BF838CE}" srcOrd="1" destOrd="0" presId="urn:microsoft.com/office/officeart/2008/layout/LinedList"/>
    <dgm:cxn modelId="{72716275-FC89-478D-9E95-4131E7EE30DD}" type="presParOf" srcId="{85CCC17F-CB3B-4286-B142-6AA43FBD9F4D}" destId="{B6B465BA-89ED-4E37-AE6A-6428A49DF762}" srcOrd="2" destOrd="0" presId="urn:microsoft.com/office/officeart/2008/layout/LinedList"/>
    <dgm:cxn modelId="{43B69089-5BEB-4353-A471-4143343308F6}" type="presParOf" srcId="{457B867E-9C47-4C56-827A-AECF5DDDBE27}" destId="{AB35F7A2-58CC-444E-A56C-9668187E03D3}" srcOrd="5" destOrd="0" presId="urn:microsoft.com/office/officeart/2008/layout/LinedList"/>
    <dgm:cxn modelId="{0B6CC10B-A347-42F5-A664-D7FFF70ECC4E}" type="presParOf" srcId="{457B867E-9C47-4C56-827A-AECF5DDDBE27}" destId="{0F3BF454-7A7D-4E25-91DB-FAB23A107719}" srcOrd="6" destOrd="0" presId="urn:microsoft.com/office/officeart/2008/layout/LinedList"/>
    <dgm:cxn modelId="{61FC772B-7B4C-4D9B-8AF1-8F604A9A9DEE}" type="presParOf" srcId="{0F3BF454-7A7D-4E25-91DB-FAB23A107719}" destId="{0DB1B296-6E44-458B-8D7C-ACC275A64C18}" srcOrd="0" destOrd="0" presId="urn:microsoft.com/office/officeart/2008/layout/LinedList"/>
    <dgm:cxn modelId="{D3878EC2-2AF8-411C-8262-4EEFEA433D30}" type="presParOf" srcId="{0F3BF454-7A7D-4E25-91DB-FAB23A107719}" destId="{D0E582FD-B921-4DC9-BACD-AF20B5971E8D}" srcOrd="1" destOrd="0" presId="urn:microsoft.com/office/officeart/2008/layout/LinedList"/>
    <dgm:cxn modelId="{CB2DF366-6F5C-4E6A-BEA8-B2BA25FF6C27}" type="presParOf" srcId="{0F3BF454-7A7D-4E25-91DB-FAB23A107719}" destId="{BF4AA156-7F39-4E8A-B155-37FEDF968A9B}" srcOrd="2" destOrd="0" presId="urn:microsoft.com/office/officeart/2008/layout/LinedList"/>
    <dgm:cxn modelId="{85FA60B5-D419-471C-A1C8-0610A157F361}" type="presParOf" srcId="{1BB7E92A-1FBC-4F94-8519-E7B96D4A3425}" destId="{9D99D64D-8514-4C5F-B15B-0D75DF255BAB}" srcOrd="8" destOrd="0" presId="urn:microsoft.com/office/officeart/2008/layout/LinedList"/>
    <dgm:cxn modelId="{6F8A3D0C-F4A7-49FC-816B-00AE2D6EA062}" type="presParOf" srcId="{1BB7E92A-1FBC-4F94-8519-E7B96D4A3425}" destId="{1E3D8836-9B8A-48DD-B98D-DF862E908CA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57A05F3-8EFC-41F1-884A-D3E1F284E0EB}"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F3EFC5E1-514B-4570-860A-5DEEF4FF9CFD}">
      <dgm:prSet phldrT="[Texto]"/>
      <dgm:spPr/>
      <dgm:t>
        <a:bodyPr/>
        <a:lstStyle/>
        <a:p>
          <a:r>
            <a:rPr lang="es-ES" dirty="0"/>
            <a:t>Hipótesis</a:t>
          </a:r>
          <a:endParaRPr lang="es-EC" dirty="0"/>
        </a:p>
      </dgm:t>
    </dgm:pt>
    <dgm:pt modelId="{FA945DE7-D9C6-4ED4-A93D-6EF6281D0363}" type="parTrans" cxnId="{7958C242-53D7-444C-A8D8-915B4494E715}">
      <dgm:prSet/>
      <dgm:spPr/>
      <dgm:t>
        <a:bodyPr/>
        <a:lstStyle/>
        <a:p>
          <a:endParaRPr lang="es-EC"/>
        </a:p>
      </dgm:t>
    </dgm:pt>
    <dgm:pt modelId="{0321740C-70E9-4325-A318-1CB69BBE458A}" type="sibTrans" cxnId="{7958C242-53D7-444C-A8D8-915B4494E715}">
      <dgm:prSet/>
      <dgm:spPr/>
      <dgm:t>
        <a:bodyPr/>
        <a:lstStyle/>
        <a:p>
          <a:endParaRPr lang="es-EC"/>
        </a:p>
      </dgm:t>
    </dgm:pt>
    <dgm:pt modelId="{F2C0D16C-FF3F-4016-9D41-629EDDA7FE4C}">
      <dgm:prSet phldrT="[Texto]"/>
      <dgm:spPr/>
      <dgm:t>
        <a:bodyPr/>
        <a:lstStyle/>
        <a:p>
          <a:r>
            <a:rPr lang="es-ES" dirty="0"/>
            <a:t>Alternativa </a:t>
          </a:r>
        </a:p>
      </dgm:t>
    </dgm:pt>
    <dgm:pt modelId="{E7006096-5B81-4DB5-823B-03B5CADAD8BD}" type="parTrans" cxnId="{7C9613F6-6B61-476F-8327-E25BDA40E095}">
      <dgm:prSet/>
      <dgm:spPr/>
      <dgm:t>
        <a:bodyPr/>
        <a:lstStyle/>
        <a:p>
          <a:endParaRPr lang="es-EC"/>
        </a:p>
      </dgm:t>
    </dgm:pt>
    <dgm:pt modelId="{FAA839A1-21EE-4D86-9A46-0ACE44494845}" type="sibTrans" cxnId="{7C9613F6-6B61-476F-8327-E25BDA40E095}">
      <dgm:prSet/>
      <dgm:spPr/>
      <dgm:t>
        <a:bodyPr/>
        <a:lstStyle/>
        <a:p>
          <a:endParaRPr lang="es-EC"/>
        </a:p>
      </dgm:t>
    </dgm:pt>
    <dgm:pt modelId="{21660AA9-C830-4C5F-8112-FE2DE33398AD}">
      <dgm:prSet phldrT="[Texto]"/>
      <dgm:spPr/>
      <dgm:t>
        <a:bodyPr/>
        <a:lstStyle/>
        <a:p>
          <a:r>
            <a:rPr lang="es-ES" dirty="0"/>
            <a:t>Nula</a:t>
          </a:r>
          <a:endParaRPr lang="es-EC" dirty="0"/>
        </a:p>
      </dgm:t>
    </dgm:pt>
    <dgm:pt modelId="{C5A6FAC7-1B72-41E9-98E4-48E373D0F6A2}" type="parTrans" cxnId="{705AFD12-315F-4939-9536-1F3B847574D3}">
      <dgm:prSet/>
      <dgm:spPr/>
      <dgm:t>
        <a:bodyPr/>
        <a:lstStyle/>
        <a:p>
          <a:endParaRPr lang="es-EC"/>
        </a:p>
      </dgm:t>
    </dgm:pt>
    <dgm:pt modelId="{E555ABFD-0022-4F28-A0CC-1D163D4410D3}" type="sibTrans" cxnId="{705AFD12-315F-4939-9536-1F3B847574D3}">
      <dgm:prSet/>
      <dgm:spPr/>
      <dgm:t>
        <a:bodyPr/>
        <a:lstStyle/>
        <a:p>
          <a:endParaRPr lang="es-EC"/>
        </a:p>
      </dgm:t>
    </dgm:pt>
    <dgm:pt modelId="{95CB7E09-B83F-4021-B743-C946F466299A}">
      <dgm:prSet phldrT="[Texto]"/>
      <dgm:spPr/>
      <dgm:t>
        <a:bodyPr/>
        <a:lstStyle/>
        <a:p>
          <a:r>
            <a:rPr lang="es-ES" dirty="0"/>
            <a:t>Es una proposición o suposición fundamentada que establece una posible relación entre variables </a:t>
          </a:r>
          <a:endParaRPr lang="es-EC" dirty="0"/>
        </a:p>
      </dgm:t>
    </dgm:pt>
    <dgm:pt modelId="{8BFDCE58-2AA0-4215-9E9D-DD4C1B6A229D}" type="parTrans" cxnId="{302C1AAE-B07B-4E9D-8723-40D5ECF73C84}">
      <dgm:prSet/>
      <dgm:spPr/>
      <dgm:t>
        <a:bodyPr/>
        <a:lstStyle/>
        <a:p>
          <a:endParaRPr lang="es-EC"/>
        </a:p>
      </dgm:t>
    </dgm:pt>
    <dgm:pt modelId="{EC2CBEC6-6A35-41E9-98F0-EAFC73D03445}" type="sibTrans" cxnId="{302C1AAE-B07B-4E9D-8723-40D5ECF73C84}">
      <dgm:prSet/>
      <dgm:spPr/>
      <dgm:t>
        <a:bodyPr/>
        <a:lstStyle/>
        <a:p>
          <a:endParaRPr lang="es-EC"/>
        </a:p>
      </dgm:t>
    </dgm:pt>
    <dgm:pt modelId="{6D8E95FA-FFC1-4217-B5D8-2D1FD826AD50}">
      <dgm:prSet phldrT="[Texto]"/>
      <dgm:spPr/>
      <dgm:t>
        <a:bodyPr/>
        <a:lstStyle/>
        <a:p>
          <a:r>
            <a:rPr lang="es-ES" dirty="0"/>
            <a:t>Orienta la investigación y permite predecir resultados</a:t>
          </a:r>
          <a:endParaRPr lang="es-EC" dirty="0"/>
        </a:p>
      </dgm:t>
    </dgm:pt>
    <dgm:pt modelId="{7A220739-D7B8-495F-A63E-4D9482920C5E}" type="parTrans" cxnId="{3DE1953D-1D0B-4312-BAB2-35BDFB4E7809}">
      <dgm:prSet/>
      <dgm:spPr/>
      <dgm:t>
        <a:bodyPr/>
        <a:lstStyle/>
        <a:p>
          <a:endParaRPr lang="es-EC"/>
        </a:p>
      </dgm:t>
    </dgm:pt>
    <dgm:pt modelId="{6268A7AD-A297-4491-8A7C-BECB3D79B6B1}" type="sibTrans" cxnId="{3DE1953D-1D0B-4312-BAB2-35BDFB4E7809}">
      <dgm:prSet/>
      <dgm:spPr/>
      <dgm:t>
        <a:bodyPr/>
        <a:lstStyle/>
        <a:p>
          <a:endParaRPr lang="es-EC"/>
        </a:p>
      </dgm:t>
    </dgm:pt>
    <dgm:pt modelId="{D0ABCB76-8DA1-4768-8F2E-2DADB1510F68}">
      <dgm:prSet phldrT="[Texto]"/>
      <dgm:spPr/>
      <dgm:t>
        <a:bodyPr/>
        <a:lstStyle/>
        <a:p>
          <a:r>
            <a:rPr lang="es-ES" dirty="0"/>
            <a:t>Propone una explicación distinta a la hipótesis inicial o lo que ya sabemos</a:t>
          </a:r>
        </a:p>
      </dgm:t>
    </dgm:pt>
    <dgm:pt modelId="{0B48B3E7-75E3-4B72-8856-F49074A7304A}" type="parTrans" cxnId="{95403D3D-8C4C-466B-A93A-EC64DD5D0B84}">
      <dgm:prSet/>
      <dgm:spPr/>
      <dgm:t>
        <a:bodyPr/>
        <a:lstStyle/>
        <a:p>
          <a:endParaRPr lang="es-EC"/>
        </a:p>
      </dgm:t>
    </dgm:pt>
    <dgm:pt modelId="{203C0241-677A-4E65-8A69-D16CCEF9A314}" type="sibTrans" cxnId="{95403D3D-8C4C-466B-A93A-EC64DD5D0B84}">
      <dgm:prSet/>
      <dgm:spPr/>
      <dgm:t>
        <a:bodyPr/>
        <a:lstStyle/>
        <a:p>
          <a:endParaRPr lang="es-EC"/>
        </a:p>
      </dgm:t>
    </dgm:pt>
    <dgm:pt modelId="{7F66D9D7-4DAC-4856-BC4B-AE3808F152C3}">
      <dgm:prSet phldrT="[Texto]"/>
      <dgm:spPr/>
      <dgm:t>
        <a:bodyPr/>
        <a:lstStyle/>
        <a:p>
          <a:r>
            <a:rPr lang="es-ES" dirty="0"/>
            <a:t>Niega la relación entre variables</a:t>
          </a:r>
          <a:endParaRPr lang="es-EC" dirty="0"/>
        </a:p>
      </dgm:t>
    </dgm:pt>
    <dgm:pt modelId="{3067704B-46B9-4B0E-8F6E-969FDDC11681}" type="parTrans" cxnId="{136D133D-5EA8-41E0-A952-5792A8BEE024}">
      <dgm:prSet/>
      <dgm:spPr/>
      <dgm:t>
        <a:bodyPr/>
        <a:lstStyle/>
        <a:p>
          <a:endParaRPr lang="es-EC"/>
        </a:p>
      </dgm:t>
    </dgm:pt>
    <dgm:pt modelId="{0BADAF31-6F67-433D-893A-0731A570E931}" type="sibTrans" cxnId="{136D133D-5EA8-41E0-A952-5792A8BEE024}">
      <dgm:prSet/>
      <dgm:spPr/>
      <dgm:t>
        <a:bodyPr/>
        <a:lstStyle/>
        <a:p>
          <a:endParaRPr lang="es-EC"/>
        </a:p>
      </dgm:t>
    </dgm:pt>
    <dgm:pt modelId="{BBE021E2-4AAD-4D37-9CD3-181E4A966393}" type="pres">
      <dgm:prSet presAssocID="{A57A05F3-8EFC-41F1-884A-D3E1F284E0EB}" presName="vert0" presStyleCnt="0">
        <dgm:presLayoutVars>
          <dgm:dir/>
          <dgm:animOne val="branch"/>
          <dgm:animLvl val="lvl"/>
        </dgm:presLayoutVars>
      </dgm:prSet>
      <dgm:spPr/>
    </dgm:pt>
    <dgm:pt modelId="{E44C4C9D-4E76-4281-8B2B-E6F171373D38}" type="pres">
      <dgm:prSet presAssocID="{F3EFC5E1-514B-4570-860A-5DEEF4FF9CFD}" presName="thickLine" presStyleLbl="alignNode1" presStyleIdx="0" presStyleCnt="1"/>
      <dgm:spPr/>
    </dgm:pt>
    <dgm:pt modelId="{68254485-B56F-4C6B-93A3-1DCC93090D38}" type="pres">
      <dgm:prSet presAssocID="{F3EFC5E1-514B-4570-860A-5DEEF4FF9CFD}" presName="horz1" presStyleCnt="0"/>
      <dgm:spPr/>
    </dgm:pt>
    <dgm:pt modelId="{7FCE3145-0FE6-4480-97F7-30EBF4BB2E36}" type="pres">
      <dgm:prSet presAssocID="{F3EFC5E1-514B-4570-860A-5DEEF4FF9CFD}" presName="tx1" presStyleLbl="revTx" presStyleIdx="0" presStyleCnt="7"/>
      <dgm:spPr/>
    </dgm:pt>
    <dgm:pt modelId="{1BB7E92A-1FBC-4F94-8519-E7B96D4A3425}" type="pres">
      <dgm:prSet presAssocID="{F3EFC5E1-514B-4570-860A-5DEEF4FF9CFD}" presName="vert1" presStyleCnt="0"/>
      <dgm:spPr/>
    </dgm:pt>
    <dgm:pt modelId="{4BE8F5D7-CE7E-4538-9CF8-1E7404F88C1F}" type="pres">
      <dgm:prSet presAssocID="{95CB7E09-B83F-4021-B743-C946F466299A}" presName="vertSpace2a" presStyleCnt="0"/>
      <dgm:spPr/>
    </dgm:pt>
    <dgm:pt modelId="{709F924E-D20C-47F3-A338-ECD6B081D162}" type="pres">
      <dgm:prSet presAssocID="{95CB7E09-B83F-4021-B743-C946F466299A}" presName="horz2" presStyleCnt="0"/>
      <dgm:spPr/>
    </dgm:pt>
    <dgm:pt modelId="{B635EDDD-83B5-4E0D-904D-3C2FD840178F}" type="pres">
      <dgm:prSet presAssocID="{95CB7E09-B83F-4021-B743-C946F466299A}" presName="horzSpace2" presStyleCnt="0"/>
      <dgm:spPr/>
    </dgm:pt>
    <dgm:pt modelId="{E748527C-A5C4-4226-8E48-58864F85AD65}" type="pres">
      <dgm:prSet presAssocID="{95CB7E09-B83F-4021-B743-C946F466299A}" presName="tx2" presStyleLbl="revTx" presStyleIdx="1" presStyleCnt="7"/>
      <dgm:spPr/>
    </dgm:pt>
    <dgm:pt modelId="{7322ABED-5221-4CCC-8D9C-7C1F8BDA437A}" type="pres">
      <dgm:prSet presAssocID="{95CB7E09-B83F-4021-B743-C946F466299A}" presName="vert2" presStyleCnt="0"/>
      <dgm:spPr/>
    </dgm:pt>
    <dgm:pt modelId="{55A7A789-AAB6-4747-AA25-71B2C315EDDB}" type="pres">
      <dgm:prSet presAssocID="{95CB7E09-B83F-4021-B743-C946F466299A}" presName="thinLine2b" presStyleLbl="callout" presStyleIdx="0" presStyleCnt="4"/>
      <dgm:spPr/>
    </dgm:pt>
    <dgm:pt modelId="{D08FF454-8525-486F-8DDC-EB1C674B536E}" type="pres">
      <dgm:prSet presAssocID="{95CB7E09-B83F-4021-B743-C946F466299A}" presName="vertSpace2b" presStyleCnt="0"/>
      <dgm:spPr/>
    </dgm:pt>
    <dgm:pt modelId="{2BAD4253-71D5-453F-916D-3CD6F55ABFBA}" type="pres">
      <dgm:prSet presAssocID="{6D8E95FA-FFC1-4217-B5D8-2D1FD826AD50}" presName="horz2" presStyleCnt="0"/>
      <dgm:spPr/>
    </dgm:pt>
    <dgm:pt modelId="{E44945BB-5381-49DE-B17C-4E87B930E2E7}" type="pres">
      <dgm:prSet presAssocID="{6D8E95FA-FFC1-4217-B5D8-2D1FD826AD50}" presName="horzSpace2" presStyleCnt="0"/>
      <dgm:spPr/>
    </dgm:pt>
    <dgm:pt modelId="{CD825853-B5EA-40A8-A36D-7A9A4DEA3017}" type="pres">
      <dgm:prSet presAssocID="{6D8E95FA-FFC1-4217-B5D8-2D1FD826AD50}" presName="tx2" presStyleLbl="revTx" presStyleIdx="2" presStyleCnt="7"/>
      <dgm:spPr/>
    </dgm:pt>
    <dgm:pt modelId="{96314952-FC2C-4667-A1F4-471B43920778}" type="pres">
      <dgm:prSet presAssocID="{6D8E95FA-FFC1-4217-B5D8-2D1FD826AD50}" presName="vert2" presStyleCnt="0"/>
      <dgm:spPr/>
    </dgm:pt>
    <dgm:pt modelId="{229A82B1-20E8-4F91-8D3C-F0D1A4CA183C}" type="pres">
      <dgm:prSet presAssocID="{6D8E95FA-FFC1-4217-B5D8-2D1FD826AD50}" presName="thinLine2b" presStyleLbl="callout" presStyleIdx="1" presStyleCnt="4"/>
      <dgm:spPr/>
    </dgm:pt>
    <dgm:pt modelId="{E0976C41-8DF1-49D3-B6A9-FE84151739E5}" type="pres">
      <dgm:prSet presAssocID="{6D8E95FA-FFC1-4217-B5D8-2D1FD826AD50}" presName="vertSpace2b" presStyleCnt="0"/>
      <dgm:spPr/>
    </dgm:pt>
    <dgm:pt modelId="{59FBA5F5-B47B-498F-8D96-D59151FC528D}" type="pres">
      <dgm:prSet presAssocID="{F2C0D16C-FF3F-4016-9D41-629EDDA7FE4C}" presName="horz2" presStyleCnt="0"/>
      <dgm:spPr/>
    </dgm:pt>
    <dgm:pt modelId="{1339BDD4-0087-408A-918F-AFB1E166A042}" type="pres">
      <dgm:prSet presAssocID="{F2C0D16C-FF3F-4016-9D41-629EDDA7FE4C}" presName="horzSpace2" presStyleCnt="0"/>
      <dgm:spPr/>
    </dgm:pt>
    <dgm:pt modelId="{1B52D55A-4F18-4DDC-9538-818AE520BB39}" type="pres">
      <dgm:prSet presAssocID="{F2C0D16C-FF3F-4016-9D41-629EDDA7FE4C}" presName="tx2" presStyleLbl="revTx" presStyleIdx="3" presStyleCnt="7"/>
      <dgm:spPr/>
    </dgm:pt>
    <dgm:pt modelId="{D92913FF-3B26-4BF7-A441-EDC176E3A386}" type="pres">
      <dgm:prSet presAssocID="{F2C0D16C-FF3F-4016-9D41-629EDDA7FE4C}" presName="vert2" presStyleCnt="0"/>
      <dgm:spPr/>
    </dgm:pt>
    <dgm:pt modelId="{65889BE1-8A3D-4F43-8BBF-EA726B501A97}" type="pres">
      <dgm:prSet presAssocID="{D0ABCB76-8DA1-4768-8F2E-2DADB1510F68}" presName="horz3" presStyleCnt="0"/>
      <dgm:spPr/>
    </dgm:pt>
    <dgm:pt modelId="{C05EB236-7141-4EFD-BD9B-476929118E3E}" type="pres">
      <dgm:prSet presAssocID="{D0ABCB76-8DA1-4768-8F2E-2DADB1510F68}" presName="horzSpace3" presStyleCnt="0"/>
      <dgm:spPr/>
    </dgm:pt>
    <dgm:pt modelId="{0C9A1492-7951-48AC-A6C0-43829FA48744}" type="pres">
      <dgm:prSet presAssocID="{D0ABCB76-8DA1-4768-8F2E-2DADB1510F68}" presName="tx3" presStyleLbl="revTx" presStyleIdx="4" presStyleCnt="7"/>
      <dgm:spPr/>
    </dgm:pt>
    <dgm:pt modelId="{74CF6C16-5F4D-4D39-AD73-64F36C0FB035}" type="pres">
      <dgm:prSet presAssocID="{D0ABCB76-8DA1-4768-8F2E-2DADB1510F68}" presName="vert3" presStyleCnt="0"/>
      <dgm:spPr/>
    </dgm:pt>
    <dgm:pt modelId="{530E2404-C31A-4634-AE18-90C9833A87D8}" type="pres">
      <dgm:prSet presAssocID="{F2C0D16C-FF3F-4016-9D41-629EDDA7FE4C}" presName="thinLine2b" presStyleLbl="callout" presStyleIdx="2" presStyleCnt="4"/>
      <dgm:spPr/>
    </dgm:pt>
    <dgm:pt modelId="{036A8B32-62E8-4CDC-818C-54CD51326160}" type="pres">
      <dgm:prSet presAssocID="{F2C0D16C-FF3F-4016-9D41-629EDDA7FE4C}" presName="vertSpace2b" presStyleCnt="0"/>
      <dgm:spPr/>
    </dgm:pt>
    <dgm:pt modelId="{FF20666A-67C3-4221-8F72-3675FC8317A0}" type="pres">
      <dgm:prSet presAssocID="{21660AA9-C830-4C5F-8112-FE2DE33398AD}" presName="horz2" presStyleCnt="0"/>
      <dgm:spPr/>
    </dgm:pt>
    <dgm:pt modelId="{28CF0115-8FC9-4723-BE37-5B4E49BCA0FB}" type="pres">
      <dgm:prSet presAssocID="{21660AA9-C830-4C5F-8112-FE2DE33398AD}" presName="horzSpace2" presStyleCnt="0"/>
      <dgm:spPr/>
    </dgm:pt>
    <dgm:pt modelId="{FC04396C-115A-4A4C-B2C6-DA53EF0D0C77}" type="pres">
      <dgm:prSet presAssocID="{21660AA9-C830-4C5F-8112-FE2DE33398AD}" presName="tx2" presStyleLbl="revTx" presStyleIdx="5" presStyleCnt="7"/>
      <dgm:spPr/>
    </dgm:pt>
    <dgm:pt modelId="{45CA8233-D95B-4E1F-A968-C11CF428B417}" type="pres">
      <dgm:prSet presAssocID="{21660AA9-C830-4C5F-8112-FE2DE33398AD}" presName="vert2" presStyleCnt="0"/>
      <dgm:spPr/>
    </dgm:pt>
    <dgm:pt modelId="{E948A881-E15A-44F3-B68B-D9F6019CEFC8}" type="pres">
      <dgm:prSet presAssocID="{7F66D9D7-4DAC-4856-BC4B-AE3808F152C3}" presName="horz3" presStyleCnt="0"/>
      <dgm:spPr/>
    </dgm:pt>
    <dgm:pt modelId="{4678CA16-9FB4-4B0C-AAA7-B1CDC98F1C0F}" type="pres">
      <dgm:prSet presAssocID="{7F66D9D7-4DAC-4856-BC4B-AE3808F152C3}" presName="horzSpace3" presStyleCnt="0"/>
      <dgm:spPr/>
    </dgm:pt>
    <dgm:pt modelId="{BAE7DD2A-6585-4234-8185-B445F5ACB88A}" type="pres">
      <dgm:prSet presAssocID="{7F66D9D7-4DAC-4856-BC4B-AE3808F152C3}" presName="tx3" presStyleLbl="revTx" presStyleIdx="6" presStyleCnt="7"/>
      <dgm:spPr/>
    </dgm:pt>
    <dgm:pt modelId="{8FA4A8BE-32C0-4B66-A4C9-40EAFB714F10}" type="pres">
      <dgm:prSet presAssocID="{7F66D9D7-4DAC-4856-BC4B-AE3808F152C3}" presName="vert3" presStyleCnt="0"/>
      <dgm:spPr/>
    </dgm:pt>
    <dgm:pt modelId="{C07E04BA-0E4A-476E-A92D-C7C9C2FDB978}" type="pres">
      <dgm:prSet presAssocID="{21660AA9-C830-4C5F-8112-FE2DE33398AD}" presName="thinLine2b" presStyleLbl="callout" presStyleIdx="3" presStyleCnt="4"/>
      <dgm:spPr/>
    </dgm:pt>
    <dgm:pt modelId="{0F12F821-58F3-49BE-80B9-F91AC156A271}" type="pres">
      <dgm:prSet presAssocID="{21660AA9-C830-4C5F-8112-FE2DE33398AD}" presName="vertSpace2b" presStyleCnt="0"/>
      <dgm:spPr/>
    </dgm:pt>
  </dgm:ptLst>
  <dgm:cxnLst>
    <dgm:cxn modelId="{705AFD12-315F-4939-9536-1F3B847574D3}" srcId="{F3EFC5E1-514B-4570-860A-5DEEF4FF9CFD}" destId="{21660AA9-C830-4C5F-8112-FE2DE33398AD}" srcOrd="3" destOrd="0" parTransId="{C5A6FAC7-1B72-41E9-98E4-48E373D0F6A2}" sibTransId="{E555ABFD-0022-4F28-A0CC-1D163D4410D3}"/>
    <dgm:cxn modelId="{136D133D-5EA8-41E0-A952-5792A8BEE024}" srcId="{21660AA9-C830-4C5F-8112-FE2DE33398AD}" destId="{7F66D9D7-4DAC-4856-BC4B-AE3808F152C3}" srcOrd="0" destOrd="0" parTransId="{3067704B-46B9-4B0E-8F6E-969FDDC11681}" sibTransId="{0BADAF31-6F67-433D-893A-0731A570E931}"/>
    <dgm:cxn modelId="{95403D3D-8C4C-466B-A93A-EC64DD5D0B84}" srcId="{F2C0D16C-FF3F-4016-9D41-629EDDA7FE4C}" destId="{D0ABCB76-8DA1-4768-8F2E-2DADB1510F68}" srcOrd="0" destOrd="0" parTransId="{0B48B3E7-75E3-4B72-8856-F49074A7304A}" sibTransId="{203C0241-677A-4E65-8A69-D16CCEF9A314}"/>
    <dgm:cxn modelId="{3DE1953D-1D0B-4312-BAB2-35BDFB4E7809}" srcId="{F3EFC5E1-514B-4570-860A-5DEEF4FF9CFD}" destId="{6D8E95FA-FFC1-4217-B5D8-2D1FD826AD50}" srcOrd="1" destOrd="0" parTransId="{7A220739-D7B8-495F-A63E-4D9482920C5E}" sibTransId="{6268A7AD-A297-4491-8A7C-BECB3D79B6B1}"/>
    <dgm:cxn modelId="{7958C242-53D7-444C-A8D8-915B4494E715}" srcId="{A57A05F3-8EFC-41F1-884A-D3E1F284E0EB}" destId="{F3EFC5E1-514B-4570-860A-5DEEF4FF9CFD}" srcOrd="0" destOrd="0" parTransId="{FA945DE7-D9C6-4ED4-A93D-6EF6281D0363}" sibTransId="{0321740C-70E9-4325-A318-1CB69BBE458A}"/>
    <dgm:cxn modelId="{734D5565-C0FE-4B5E-8286-AC2CB3E4CEF3}" type="presOf" srcId="{A57A05F3-8EFC-41F1-884A-D3E1F284E0EB}" destId="{BBE021E2-4AAD-4D37-9CD3-181E4A966393}" srcOrd="0" destOrd="0" presId="urn:microsoft.com/office/officeart/2008/layout/LinedList"/>
    <dgm:cxn modelId="{8FA57168-2678-4DAD-947E-33F9E1D16972}" type="presOf" srcId="{21660AA9-C830-4C5F-8112-FE2DE33398AD}" destId="{FC04396C-115A-4A4C-B2C6-DA53EF0D0C77}" srcOrd="0" destOrd="0" presId="urn:microsoft.com/office/officeart/2008/layout/LinedList"/>
    <dgm:cxn modelId="{400EEE56-7499-4A88-B84A-E80AC4BD0E2A}" type="presOf" srcId="{D0ABCB76-8DA1-4768-8F2E-2DADB1510F68}" destId="{0C9A1492-7951-48AC-A6C0-43829FA48744}" srcOrd="0" destOrd="0" presId="urn:microsoft.com/office/officeart/2008/layout/LinedList"/>
    <dgm:cxn modelId="{2EFFD15A-6BF5-4023-8D7D-F0390915131E}" type="presOf" srcId="{F3EFC5E1-514B-4570-860A-5DEEF4FF9CFD}" destId="{7FCE3145-0FE6-4480-97F7-30EBF4BB2E36}" srcOrd="0" destOrd="0" presId="urn:microsoft.com/office/officeart/2008/layout/LinedList"/>
    <dgm:cxn modelId="{95C1299B-5682-4B0F-A5C5-D1251DEF0714}" type="presOf" srcId="{6D8E95FA-FFC1-4217-B5D8-2D1FD826AD50}" destId="{CD825853-B5EA-40A8-A36D-7A9A4DEA3017}" srcOrd="0" destOrd="0" presId="urn:microsoft.com/office/officeart/2008/layout/LinedList"/>
    <dgm:cxn modelId="{6132569B-9580-41C4-A4C0-B1F61AA803EA}" type="presOf" srcId="{F2C0D16C-FF3F-4016-9D41-629EDDA7FE4C}" destId="{1B52D55A-4F18-4DDC-9538-818AE520BB39}" srcOrd="0" destOrd="0" presId="urn:microsoft.com/office/officeart/2008/layout/LinedList"/>
    <dgm:cxn modelId="{42CFD6A0-CEE2-4D50-9212-2E19A6C529FD}" type="presOf" srcId="{7F66D9D7-4DAC-4856-BC4B-AE3808F152C3}" destId="{BAE7DD2A-6585-4234-8185-B445F5ACB88A}" srcOrd="0" destOrd="0" presId="urn:microsoft.com/office/officeart/2008/layout/LinedList"/>
    <dgm:cxn modelId="{302C1AAE-B07B-4E9D-8723-40D5ECF73C84}" srcId="{F3EFC5E1-514B-4570-860A-5DEEF4FF9CFD}" destId="{95CB7E09-B83F-4021-B743-C946F466299A}" srcOrd="0" destOrd="0" parTransId="{8BFDCE58-2AA0-4215-9E9D-DD4C1B6A229D}" sibTransId="{EC2CBEC6-6A35-41E9-98F0-EAFC73D03445}"/>
    <dgm:cxn modelId="{5D7B80C6-C021-4109-8025-B190DE4050B4}" type="presOf" srcId="{95CB7E09-B83F-4021-B743-C946F466299A}" destId="{E748527C-A5C4-4226-8E48-58864F85AD65}" srcOrd="0" destOrd="0" presId="urn:microsoft.com/office/officeart/2008/layout/LinedList"/>
    <dgm:cxn modelId="{7C9613F6-6B61-476F-8327-E25BDA40E095}" srcId="{F3EFC5E1-514B-4570-860A-5DEEF4FF9CFD}" destId="{F2C0D16C-FF3F-4016-9D41-629EDDA7FE4C}" srcOrd="2" destOrd="0" parTransId="{E7006096-5B81-4DB5-823B-03B5CADAD8BD}" sibTransId="{FAA839A1-21EE-4D86-9A46-0ACE44494845}"/>
    <dgm:cxn modelId="{A17CF780-D8C5-4153-B9EB-5C246213AD42}" type="presParOf" srcId="{BBE021E2-4AAD-4D37-9CD3-181E4A966393}" destId="{E44C4C9D-4E76-4281-8B2B-E6F171373D38}" srcOrd="0" destOrd="0" presId="urn:microsoft.com/office/officeart/2008/layout/LinedList"/>
    <dgm:cxn modelId="{6BCC4FAD-FD8F-4A27-93C6-A3A7C87469C8}" type="presParOf" srcId="{BBE021E2-4AAD-4D37-9CD3-181E4A966393}" destId="{68254485-B56F-4C6B-93A3-1DCC93090D38}" srcOrd="1" destOrd="0" presId="urn:microsoft.com/office/officeart/2008/layout/LinedList"/>
    <dgm:cxn modelId="{65B637A4-0443-465A-B02C-D020785C5397}" type="presParOf" srcId="{68254485-B56F-4C6B-93A3-1DCC93090D38}" destId="{7FCE3145-0FE6-4480-97F7-30EBF4BB2E36}" srcOrd="0" destOrd="0" presId="urn:microsoft.com/office/officeart/2008/layout/LinedList"/>
    <dgm:cxn modelId="{7BE3A529-406E-490B-8001-0F8DA13A0718}" type="presParOf" srcId="{68254485-B56F-4C6B-93A3-1DCC93090D38}" destId="{1BB7E92A-1FBC-4F94-8519-E7B96D4A3425}" srcOrd="1" destOrd="0" presId="urn:microsoft.com/office/officeart/2008/layout/LinedList"/>
    <dgm:cxn modelId="{E1EA21BD-3B2B-4DF9-8908-8CFAA130E3E6}" type="presParOf" srcId="{1BB7E92A-1FBC-4F94-8519-E7B96D4A3425}" destId="{4BE8F5D7-CE7E-4538-9CF8-1E7404F88C1F}" srcOrd="0" destOrd="0" presId="urn:microsoft.com/office/officeart/2008/layout/LinedList"/>
    <dgm:cxn modelId="{8116510F-0F12-48A4-B4EE-CAB787314B4F}" type="presParOf" srcId="{1BB7E92A-1FBC-4F94-8519-E7B96D4A3425}" destId="{709F924E-D20C-47F3-A338-ECD6B081D162}" srcOrd="1" destOrd="0" presId="urn:microsoft.com/office/officeart/2008/layout/LinedList"/>
    <dgm:cxn modelId="{3A5C3A01-E902-4549-AD72-C6C52A476F17}" type="presParOf" srcId="{709F924E-D20C-47F3-A338-ECD6B081D162}" destId="{B635EDDD-83B5-4E0D-904D-3C2FD840178F}" srcOrd="0" destOrd="0" presId="urn:microsoft.com/office/officeart/2008/layout/LinedList"/>
    <dgm:cxn modelId="{307E9B73-E3C2-47DB-8821-89116EEF6D8E}" type="presParOf" srcId="{709F924E-D20C-47F3-A338-ECD6B081D162}" destId="{E748527C-A5C4-4226-8E48-58864F85AD65}" srcOrd="1" destOrd="0" presId="urn:microsoft.com/office/officeart/2008/layout/LinedList"/>
    <dgm:cxn modelId="{20F67F33-948A-4C11-937C-0ADC4C653B54}" type="presParOf" srcId="{709F924E-D20C-47F3-A338-ECD6B081D162}" destId="{7322ABED-5221-4CCC-8D9C-7C1F8BDA437A}" srcOrd="2" destOrd="0" presId="urn:microsoft.com/office/officeart/2008/layout/LinedList"/>
    <dgm:cxn modelId="{8A2D8E40-5E47-4266-96E1-823D166129FC}" type="presParOf" srcId="{1BB7E92A-1FBC-4F94-8519-E7B96D4A3425}" destId="{55A7A789-AAB6-4747-AA25-71B2C315EDDB}" srcOrd="2" destOrd="0" presId="urn:microsoft.com/office/officeart/2008/layout/LinedList"/>
    <dgm:cxn modelId="{6B0EA821-366E-4C92-8DF1-BFB281295ECB}" type="presParOf" srcId="{1BB7E92A-1FBC-4F94-8519-E7B96D4A3425}" destId="{D08FF454-8525-486F-8DDC-EB1C674B536E}" srcOrd="3" destOrd="0" presId="urn:microsoft.com/office/officeart/2008/layout/LinedList"/>
    <dgm:cxn modelId="{72DE36E5-8219-4BBA-8B0E-EE65B3BDEADC}" type="presParOf" srcId="{1BB7E92A-1FBC-4F94-8519-E7B96D4A3425}" destId="{2BAD4253-71D5-453F-916D-3CD6F55ABFBA}" srcOrd="4" destOrd="0" presId="urn:microsoft.com/office/officeart/2008/layout/LinedList"/>
    <dgm:cxn modelId="{573517FF-022C-4E3A-B964-B5B46C844165}" type="presParOf" srcId="{2BAD4253-71D5-453F-916D-3CD6F55ABFBA}" destId="{E44945BB-5381-49DE-B17C-4E87B930E2E7}" srcOrd="0" destOrd="0" presId="urn:microsoft.com/office/officeart/2008/layout/LinedList"/>
    <dgm:cxn modelId="{380DFDC2-D6D8-4BC8-AFF9-26641EF78E0B}" type="presParOf" srcId="{2BAD4253-71D5-453F-916D-3CD6F55ABFBA}" destId="{CD825853-B5EA-40A8-A36D-7A9A4DEA3017}" srcOrd="1" destOrd="0" presId="urn:microsoft.com/office/officeart/2008/layout/LinedList"/>
    <dgm:cxn modelId="{82E4D3D2-C1DE-42A5-9CA8-5A383806B64D}" type="presParOf" srcId="{2BAD4253-71D5-453F-916D-3CD6F55ABFBA}" destId="{96314952-FC2C-4667-A1F4-471B43920778}" srcOrd="2" destOrd="0" presId="urn:microsoft.com/office/officeart/2008/layout/LinedList"/>
    <dgm:cxn modelId="{0A9D4876-DA7D-4A46-822F-8C1D11D84516}" type="presParOf" srcId="{1BB7E92A-1FBC-4F94-8519-E7B96D4A3425}" destId="{229A82B1-20E8-4F91-8D3C-F0D1A4CA183C}" srcOrd="5" destOrd="0" presId="urn:microsoft.com/office/officeart/2008/layout/LinedList"/>
    <dgm:cxn modelId="{C8A53992-660A-4DA4-B486-F7A098E82132}" type="presParOf" srcId="{1BB7E92A-1FBC-4F94-8519-E7B96D4A3425}" destId="{E0976C41-8DF1-49D3-B6A9-FE84151739E5}" srcOrd="6" destOrd="0" presId="urn:microsoft.com/office/officeart/2008/layout/LinedList"/>
    <dgm:cxn modelId="{CEBAB56F-BCF0-4318-A702-1804F09A874B}" type="presParOf" srcId="{1BB7E92A-1FBC-4F94-8519-E7B96D4A3425}" destId="{59FBA5F5-B47B-498F-8D96-D59151FC528D}" srcOrd="7" destOrd="0" presId="urn:microsoft.com/office/officeart/2008/layout/LinedList"/>
    <dgm:cxn modelId="{BDCD403E-89F5-4245-8187-61AFB5DAA820}" type="presParOf" srcId="{59FBA5F5-B47B-498F-8D96-D59151FC528D}" destId="{1339BDD4-0087-408A-918F-AFB1E166A042}" srcOrd="0" destOrd="0" presId="urn:microsoft.com/office/officeart/2008/layout/LinedList"/>
    <dgm:cxn modelId="{F173B9B5-9386-4372-813D-4B0F35D9FC41}" type="presParOf" srcId="{59FBA5F5-B47B-498F-8D96-D59151FC528D}" destId="{1B52D55A-4F18-4DDC-9538-818AE520BB39}" srcOrd="1" destOrd="0" presId="urn:microsoft.com/office/officeart/2008/layout/LinedList"/>
    <dgm:cxn modelId="{0BB06092-F54D-4E2C-89D8-40EC3C1A6EE7}" type="presParOf" srcId="{59FBA5F5-B47B-498F-8D96-D59151FC528D}" destId="{D92913FF-3B26-4BF7-A441-EDC176E3A386}" srcOrd="2" destOrd="0" presId="urn:microsoft.com/office/officeart/2008/layout/LinedList"/>
    <dgm:cxn modelId="{6A9DB53C-314A-4447-9423-4E2208A1CCB7}" type="presParOf" srcId="{D92913FF-3B26-4BF7-A441-EDC176E3A386}" destId="{65889BE1-8A3D-4F43-8BBF-EA726B501A97}" srcOrd="0" destOrd="0" presId="urn:microsoft.com/office/officeart/2008/layout/LinedList"/>
    <dgm:cxn modelId="{4255AFED-4856-4D39-AE7B-FBEC0D3973D6}" type="presParOf" srcId="{65889BE1-8A3D-4F43-8BBF-EA726B501A97}" destId="{C05EB236-7141-4EFD-BD9B-476929118E3E}" srcOrd="0" destOrd="0" presId="urn:microsoft.com/office/officeart/2008/layout/LinedList"/>
    <dgm:cxn modelId="{3EFC5C2F-294A-4BFF-9067-3BD1FFD06F50}" type="presParOf" srcId="{65889BE1-8A3D-4F43-8BBF-EA726B501A97}" destId="{0C9A1492-7951-48AC-A6C0-43829FA48744}" srcOrd="1" destOrd="0" presId="urn:microsoft.com/office/officeart/2008/layout/LinedList"/>
    <dgm:cxn modelId="{DC17F1D2-E3BB-4FB5-9A1F-41FBDC506AC3}" type="presParOf" srcId="{65889BE1-8A3D-4F43-8BBF-EA726B501A97}" destId="{74CF6C16-5F4D-4D39-AD73-64F36C0FB035}" srcOrd="2" destOrd="0" presId="urn:microsoft.com/office/officeart/2008/layout/LinedList"/>
    <dgm:cxn modelId="{3BF26E49-61F3-4C39-84AC-533B7212CFBC}" type="presParOf" srcId="{1BB7E92A-1FBC-4F94-8519-E7B96D4A3425}" destId="{530E2404-C31A-4634-AE18-90C9833A87D8}" srcOrd="8" destOrd="0" presId="urn:microsoft.com/office/officeart/2008/layout/LinedList"/>
    <dgm:cxn modelId="{37CF6DAA-81EE-4694-A878-0E0F36D8BEE8}" type="presParOf" srcId="{1BB7E92A-1FBC-4F94-8519-E7B96D4A3425}" destId="{036A8B32-62E8-4CDC-818C-54CD51326160}" srcOrd="9" destOrd="0" presId="urn:microsoft.com/office/officeart/2008/layout/LinedList"/>
    <dgm:cxn modelId="{42FC3E32-59F7-4978-86F5-C4C71A139BFE}" type="presParOf" srcId="{1BB7E92A-1FBC-4F94-8519-E7B96D4A3425}" destId="{FF20666A-67C3-4221-8F72-3675FC8317A0}" srcOrd="10" destOrd="0" presId="urn:microsoft.com/office/officeart/2008/layout/LinedList"/>
    <dgm:cxn modelId="{5253B816-9D4E-45B9-9053-8501E65E2382}" type="presParOf" srcId="{FF20666A-67C3-4221-8F72-3675FC8317A0}" destId="{28CF0115-8FC9-4723-BE37-5B4E49BCA0FB}" srcOrd="0" destOrd="0" presId="urn:microsoft.com/office/officeart/2008/layout/LinedList"/>
    <dgm:cxn modelId="{28DD0A60-55C9-4888-8691-AEBBBD92AA21}" type="presParOf" srcId="{FF20666A-67C3-4221-8F72-3675FC8317A0}" destId="{FC04396C-115A-4A4C-B2C6-DA53EF0D0C77}" srcOrd="1" destOrd="0" presId="urn:microsoft.com/office/officeart/2008/layout/LinedList"/>
    <dgm:cxn modelId="{2EDB80E9-B482-4172-8024-69395DB26316}" type="presParOf" srcId="{FF20666A-67C3-4221-8F72-3675FC8317A0}" destId="{45CA8233-D95B-4E1F-A968-C11CF428B417}" srcOrd="2" destOrd="0" presId="urn:microsoft.com/office/officeart/2008/layout/LinedList"/>
    <dgm:cxn modelId="{9FAA779B-D7BC-4FB0-A044-9F284A5CCD84}" type="presParOf" srcId="{45CA8233-D95B-4E1F-A968-C11CF428B417}" destId="{E948A881-E15A-44F3-B68B-D9F6019CEFC8}" srcOrd="0" destOrd="0" presId="urn:microsoft.com/office/officeart/2008/layout/LinedList"/>
    <dgm:cxn modelId="{2F07E124-AE89-41E3-8889-75EF335BC3B3}" type="presParOf" srcId="{E948A881-E15A-44F3-B68B-D9F6019CEFC8}" destId="{4678CA16-9FB4-4B0C-AAA7-B1CDC98F1C0F}" srcOrd="0" destOrd="0" presId="urn:microsoft.com/office/officeart/2008/layout/LinedList"/>
    <dgm:cxn modelId="{00281E2E-A720-4CEC-8EE2-B718E2DF7EEC}" type="presParOf" srcId="{E948A881-E15A-44F3-B68B-D9F6019CEFC8}" destId="{BAE7DD2A-6585-4234-8185-B445F5ACB88A}" srcOrd="1" destOrd="0" presId="urn:microsoft.com/office/officeart/2008/layout/LinedList"/>
    <dgm:cxn modelId="{77E177FD-F5F5-4D02-8BF6-8F1E4023E390}" type="presParOf" srcId="{E948A881-E15A-44F3-B68B-D9F6019CEFC8}" destId="{8FA4A8BE-32C0-4B66-A4C9-40EAFB714F10}" srcOrd="2" destOrd="0" presId="urn:microsoft.com/office/officeart/2008/layout/LinedList"/>
    <dgm:cxn modelId="{6F8BE681-81BB-4960-ADCB-3CC310B25FFC}" type="presParOf" srcId="{1BB7E92A-1FBC-4F94-8519-E7B96D4A3425}" destId="{C07E04BA-0E4A-476E-A92D-C7C9C2FDB978}" srcOrd="11" destOrd="0" presId="urn:microsoft.com/office/officeart/2008/layout/LinedList"/>
    <dgm:cxn modelId="{9E58670E-B343-416B-807F-7175F9E7BA4F}" type="presParOf" srcId="{1BB7E92A-1FBC-4F94-8519-E7B96D4A3425}" destId="{0F12F821-58F3-49BE-80B9-F91AC156A271}"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5A42E7-29D4-4143-A073-48C496561DA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EC"/>
        </a:p>
      </dgm:t>
    </dgm:pt>
    <dgm:pt modelId="{8BB92B78-F40B-4A76-96A0-03A6A263A875}">
      <dgm:prSet phldrT="[Texto]"/>
      <dgm:spPr/>
      <dgm:t>
        <a:bodyPr/>
        <a:lstStyle/>
        <a:p>
          <a:r>
            <a:rPr lang="es-ES" dirty="0"/>
            <a:t>Redacción académica </a:t>
          </a:r>
          <a:endParaRPr lang="es-EC" dirty="0"/>
        </a:p>
      </dgm:t>
    </dgm:pt>
    <dgm:pt modelId="{D0306E1A-D01D-49C4-B21E-A8D32E9977B5}" type="parTrans" cxnId="{F1C62361-EB88-4734-9DD7-F074A7E4A6D0}">
      <dgm:prSet/>
      <dgm:spPr/>
      <dgm:t>
        <a:bodyPr/>
        <a:lstStyle/>
        <a:p>
          <a:endParaRPr lang="es-EC"/>
        </a:p>
      </dgm:t>
    </dgm:pt>
    <dgm:pt modelId="{D4C432C2-D1CE-4F1E-886C-D7BDC236149C}" type="sibTrans" cxnId="{F1C62361-EB88-4734-9DD7-F074A7E4A6D0}">
      <dgm:prSet/>
      <dgm:spPr/>
      <dgm:t>
        <a:bodyPr/>
        <a:lstStyle/>
        <a:p>
          <a:endParaRPr lang="es-EC"/>
        </a:p>
      </dgm:t>
    </dgm:pt>
    <dgm:pt modelId="{F050DB65-6B2E-46A9-AB7D-8EB5F7CA0388}" type="asst">
      <dgm:prSet phldrT="[Texto]"/>
      <dgm:spPr/>
      <dgm:t>
        <a:bodyPr/>
        <a:lstStyle/>
        <a:p>
          <a:r>
            <a:rPr lang="es-ES" dirty="0"/>
            <a:t>Es el proceso de producción de textos formales que comunican conocimientos, ideas o investigaciones dentro de un contexto educativo o científico </a:t>
          </a:r>
          <a:endParaRPr lang="es-EC" dirty="0"/>
        </a:p>
      </dgm:t>
    </dgm:pt>
    <dgm:pt modelId="{F5FB6E0B-3049-4780-AF65-CD42099A1D8E}" type="parTrans" cxnId="{B97649A7-EC77-4008-9BC6-91710DE32F6A}">
      <dgm:prSet/>
      <dgm:spPr/>
      <dgm:t>
        <a:bodyPr/>
        <a:lstStyle/>
        <a:p>
          <a:endParaRPr lang="es-EC"/>
        </a:p>
      </dgm:t>
    </dgm:pt>
    <dgm:pt modelId="{BF42EE1D-AA6F-450A-A6C4-9D89989D4A48}" type="sibTrans" cxnId="{B97649A7-EC77-4008-9BC6-91710DE32F6A}">
      <dgm:prSet/>
      <dgm:spPr/>
      <dgm:t>
        <a:bodyPr/>
        <a:lstStyle/>
        <a:p>
          <a:endParaRPr lang="es-EC"/>
        </a:p>
      </dgm:t>
    </dgm:pt>
    <dgm:pt modelId="{9C7F48A6-0218-4DFF-BA4D-04E8E1AD82C7}">
      <dgm:prSet phldrT="[Texto]"/>
      <dgm:spPr/>
      <dgm:t>
        <a:bodyPr/>
        <a:lstStyle/>
        <a:p>
          <a:r>
            <a:rPr lang="es-ES" dirty="0"/>
            <a:t>Monografías </a:t>
          </a:r>
          <a:endParaRPr lang="es-EC" dirty="0"/>
        </a:p>
      </dgm:t>
    </dgm:pt>
    <dgm:pt modelId="{2EFFE654-C15C-4F6B-B0CF-ED1BEAF52AEC}" type="parTrans" cxnId="{5DC3261F-90FA-4BAD-9227-6CBBBAE5AEE2}">
      <dgm:prSet/>
      <dgm:spPr/>
      <dgm:t>
        <a:bodyPr/>
        <a:lstStyle/>
        <a:p>
          <a:endParaRPr lang="es-EC"/>
        </a:p>
      </dgm:t>
    </dgm:pt>
    <dgm:pt modelId="{6D8479AF-B72D-4945-843F-AA6707285813}" type="sibTrans" cxnId="{5DC3261F-90FA-4BAD-9227-6CBBBAE5AEE2}">
      <dgm:prSet/>
      <dgm:spPr/>
      <dgm:t>
        <a:bodyPr/>
        <a:lstStyle/>
        <a:p>
          <a:endParaRPr lang="es-EC"/>
        </a:p>
      </dgm:t>
    </dgm:pt>
    <dgm:pt modelId="{64A6F517-20CE-44BD-B63B-C78C65A44DCF}">
      <dgm:prSet phldrT="[Texto]"/>
      <dgm:spPr/>
      <dgm:t>
        <a:bodyPr/>
        <a:lstStyle/>
        <a:p>
          <a:r>
            <a:rPr lang="es-ES" dirty="0"/>
            <a:t>Artículos </a:t>
          </a:r>
          <a:endParaRPr lang="es-EC" dirty="0"/>
        </a:p>
      </dgm:t>
    </dgm:pt>
    <dgm:pt modelId="{DD11AA22-5C35-40DA-AF76-0128B447C268}" type="parTrans" cxnId="{E41752E2-BD8A-4E46-85C6-132F41D3333C}">
      <dgm:prSet/>
      <dgm:spPr/>
      <dgm:t>
        <a:bodyPr/>
        <a:lstStyle/>
        <a:p>
          <a:endParaRPr lang="es-EC"/>
        </a:p>
      </dgm:t>
    </dgm:pt>
    <dgm:pt modelId="{0A1E252B-3DD7-4A76-9B4E-1D94EC36AAF5}" type="sibTrans" cxnId="{E41752E2-BD8A-4E46-85C6-132F41D3333C}">
      <dgm:prSet/>
      <dgm:spPr/>
      <dgm:t>
        <a:bodyPr/>
        <a:lstStyle/>
        <a:p>
          <a:endParaRPr lang="es-EC"/>
        </a:p>
      </dgm:t>
    </dgm:pt>
    <dgm:pt modelId="{7641A91F-DA3A-4B17-92C8-26682E096373}">
      <dgm:prSet phldrT="[Texto]"/>
      <dgm:spPr/>
      <dgm:t>
        <a:bodyPr/>
        <a:lstStyle/>
        <a:p>
          <a:r>
            <a:rPr lang="es-ES" dirty="0"/>
            <a:t>Tesis </a:t>
          </a:r>
          <a:endParaRPr lang="es-EC" dirty="0"/>
        </a:p>
      </dgm:t>
    </dgm:pt>
    <dgm:pt modelId="{A29AC7FC-10FD-4FB9-A91B-AFBE11BB6173}" type="parTrans" cxnId="{0A09DEBF-6C60-4AB2-BA4E-5816516A2082}">
      <dgm:prSet/>
      <dgm:spPr/>
      <dgm:t>
        <a:bodyPr/>
        <a:lstStyle/>
        <a:p>
          <a:endParaRPr lang="es-EC"/>
        </a:p>
      </dgm:t>
    </dgm:pt>
    <dgm:pt modelId="{C91C93EC-F00D-4FD6-B49B-ADD92750E1B0}" type="sibTrans" cxnId="{0A09DEBF-6C60-4AB2-BA4E-5816516A2082}">
      <dgm:prSet/>
      <dgm:spPr/>
      <dgm:t>
        <a:bodyPr/>
        <a:lstStyle/>
        <a:p>
          <a:endParaRPr lang="es-EC"/>
        </a:p>
      </dgm:t>
    </dgm:pt>
    <dgm:pt modelId="{3E01EB70-0580-4294-BFE3-FA054E70BD8D}">
      <dgm:prSet phldrT="[Texto]"/>
      <dgm:spPr/>
      <dgm:t>
        <a:bodyPr/>
        <a:lstStyle/>
        <a:p>
          <a:r>
            <a:rPr lang="es-ES" dirty="0"/>
            <a:t>Artículos científicos </a:t>
          </a:r>
          <a:endParaRPr lang="es-EC" dirty="0"/>
        </a:p>
      </dgm:t>
    </dgm:pt>
    <dgm:pt modelId="{0ABB064A-40CA-42F0-AF5F-FA10D80905A5}" type="parTrans" cxnId="{FB9AF973-9154-4B2E-A45E-4CC70CE3C2B7}">
      <dgm:prSet/>
      <dgm:spPr/>
      <dgm:t>
        <a:bodyPr/>
        <a:lstStyle/>
        <a:p>
          <a:endParaRPr lang="es-EC"/>
        </a:p>
      </dgm:t>
    </dgm:pt>
    <dgm:pt modelId="{F37D6CBA-ED03-438B-9611-0728593CEB0D}" type="sibTrans" cxnId="{FB9AF973-9154-4B2E-A45E-4CC70CE3C2B7}">
      <dgm:prSet/>
      <dgm:spPr/>
      <dgm:t>
        <a:bodyPr/>
        <a:lstStyle/>
        <a:p>
          <a:endParaRPr lang="es-EC"/>
        </a:p>
      </dgm:t>
    </dgm:pt>
    <dgm:pt modelId="{7473A660-76CA-4066-938F-0EE12E8A1209}">
      <dgm:prSet phldrT="[Texto]"/>
      <dgm:spPr/>
      <dgm:t>
        <a:bodyPr/>
        <a:lstStyle/>
        <a:p>
          <a:r>
            <a:rPr lang="es-ES" dirty="0"/>
            <a:t>Informes de laboratorio</a:t>
          </a:r>
          <a:endParaRPr lang="es-EC" dirty="0"/>
        </a:p>
      </dgm:t>
    </dgm:pt>
    <dgm:pt modelId="{611590A0-5F2A-498F-9F5B-C020F016D4BC}" type="parTrans" cxnId="{D42A80FE-97DA-4362-8E55-B0BE3F9D5C37}">
      <dgm:prSet/>
      <dgm:spPr/>
      <dgm:t>
        <a:bodyPr/>
        <a:lstStyle/>
        <a:p>
          <a:endParaRPr lang="es-EC"/>
        </a:p>
      </dgm:t>
    </dgm:pt>
    <dgm:pt modelId="{F4D58246-07E0-4719-9433-12E24B456EA6}" type="sibTrans" cxnId="{D42A80FE-97DA-4362-8E55-B0BE3F9D5C37}">
      <dgm:prSet/>
      <dgm:spPr/>
      <dgm:t>
        <a:bodyPr/>
        <a:lstStyle/>
        <a:p>
          <a:endParaRPr lang="es-EC"/>
        </a:p>
      </dgm:t>
    </dgm:pt>
    <dgm:pt modelId="{C0AAD2C9-8CE7-4354-9660-D2A860E039A1}" type="pres">
      <dgm:prSet presAssocID="{AC5A42E7-29D4-4143-A073-48C496561DA3}" presName="hierChild1" presStyleCnt="0">
        <dgm:presLayoutVars>
          <dgm:orgChart val="1"/>
          <dgm:chPref val="1"/>
          <dgm:dir/>
          <dgm:animOne val="branch"/>
          <dgm:animLvl val="lvl"/>
          <dgm:resizeHandles/>
        </dgm:presLayoutVars>
      </dgm:prSet>
      <dgm:spPr/>
    </dgm:pt>
    <dgm:pt modelId="{BD2600AF-30DD-4604-B3CD-CD6DAFCBD9BF}" type="pres">
      <dgm:prSet presAssocID="{8BB92B78-F40B-4A76-96A0-03A6A263A875}" presName="hierRoot1" presStyleCnt="0">
        <dgm:presLayoutVars>
          <dgm:hierBranch val="init"/>
        </dgm:presLayoutVars>
      </dgm:prSet>
      <dgm:spPr/>
    </dgm:pt>
    <dgm:pt modelId="{5834D2BD-0DEE-4107-9E16-05F47CF7A40D}" type="pres">
      <dgm:prSet presAssocID="{8BB92B78-F40B-4A76-96A0-03A6A263A875}" presName="rootComposite1" presStyleCnt="0"/>
      <dgm:spPr/>
    </dgm:pt>
    <dgm:pt modelId="{F905F51E-0608-452D-AC1E-AB0898DC3183}" type="pres">
      <dgm:prSet presAssocID="{8BB92B78-F40B-4A76-96A0-03A6A263A875}" presName="rootText1" presStyleLbl="node0" presStyleIdx="0" presStyleCnt="1">
        <dgm:presLayoutVars>
          <dgm:chPref val="3"/>
        </dgm:presLayoutVars>
      </dgm:prSet>
      <dgm:spPr/>
    </dgm:pt>
    <dgm:pt modelId="{7893C218-F2F4-42B6-9F44-938289798A81}" type="pres">
      <dgm:prSet presAssocID="{8BB92B78-F40B-4A76-96A0-03A6A263A875}" presName="rootConnector1" presStyleLbl="node1" presStyleIdx="0" presStyleCnt="0"/>
      <dgm:spPr/>
    </dgm:pt>
    <dgm:pt modelId="{C4548AF4-5F7D-4097-9670-680C0D231F40}" type="pres">
      <dgm:prSet presAssocID="{8BB92B78-F40B-4A76-96A0-03A6A263A875}" presName="hierChild2" presStyleCnt="0"/>
      <dgm:spPr/>
    </dgm:pt>
    <dgm:pt modelId="{F4CFC2FA-9A98-4F2A-98D0-43DC51A163E8}" type="pres">
      <dgm:prSet presAssocID="{2EFFE654-C15C-4F6B-B0CF-ED1BEAF52AEC}" presName="Name37" presStyleLbl="parChTrans1D2" presStyleIdx="0" presStyleCnt="6"/>
      <dgm:spPr/>
    </dgm:pt>
    <dgm:pt modelId="{25D5E69C-E119-418A-B855-924255DDE8C0}" type="pres">
      <dgm:prSet presAssocID="{9C7F48A6-0218-4DFF-BA4D-04E8E1AD82C7}" presName="hierRoot2" presStyleCnt="0">
        <dgm:presLayoutVars>
          <dgm:hierBranch val="init"/>
        </dgm:presLayoutVars>
      </dgm:prSet>
      <dgm:spPr/>
    </dgm:pt>
    <dgm:pt modelId="{7E58132F-0369-4A47-AB1F-9A35A5014D9B}" type="pres">
      <dgm:prSet presAssocID="{9C7F48A6-0218-4DFF-BA4D-04E8E1AD82C7}" presName="rootComposite" presStyleCnt="0"/>
      <dgm:spPr/>
    </dgm:pt>
    <dgm:pt modelId="{3F23277B-E486-4BB2-B7D1-A1C9CDCE8C1D}" type="pres">
      <dgm:prSet presAssocID="{9C7F48A6-0218-4DFF-BA4D-04E8E1AD82C7}" presName="rootText" presStyleLbl="node2" presStyleIdx="0" presStyleCnt="5">
        <dgm:presLayoutVars>
          <dgm:chPref val="3"/>
        </dgm:presLayoutVars>
      </dgm:prSet>
      <dgm:spPr/>
    </dgm:pt>
    <dgm:pt modelId="{01559566-7646-4B7E-9B95-20E6A9C10A59}" type="pres">
      <dgm:prSet presAssocID="{9C7F48A6-0218-4DFF-BA4D-04E8E1AD82C7}" presName="rootConnector" presStyleLbl="node2" presStyleIdx="0" presStyleCnt="5"/>
      <dgm:spPr/>
    </dgm:pt>
    <dgm:pt modelId="{8732042E-0D5A-4B53-B4AD-8B0BA8011DCF}" type="pres">
      <dgm:prSet presAssocID="{9C7F48A6-0218-4DFF-BA4D-04E8E1AD82C7}" presName="hierChild4" presStyleCnt="0"/>
      <dgm:spPr/>
    </dgm:pt>
    <dgm:pt modelId="{0DA7BAAD-FAC2-4C0E-8F3C-EDC2DB834F45}" type="pres">
      <dgm:prSet presAssocID="{9C7F48A6-0218-4DFF-BA4D-04E8E1AD82C7}" presName="hierChild5" presStyleCnt="0"/>
      <dgm:spPr/>
    </dgm:pt>
    <dgm:pt modelId="{15992F41-618B-412B-A202-37516E84AACD}" type="pres">
      <dgm:prSet presAssocID="{0ABB064A-40CA-42F0-AF5F-FA10D80905A5}" presName="Name37" presStyleLbl="parChTrans1D2" presStyleIdx="1" presStyleCnt="6"/>
      <dgm:spPr/>
    </dgm:pt>
    <dgm:pt modelId="{2447C9AB-8298-47F1-85B6-918325E1DD1F}" type="pres">
      <dgm:prSet presAssocID="{3E01EB70-0580-4294-BFE3-FA054E70BD8D}" presName="hierRoot2" presStyleCnt="0">
        <dgm:presLayoutVars>
          <dgm:hierBranch val="init"/>
        </dgm:presLayoutVars>
      </dgm:prSet>
      <dgm:spPr/>
    </dgm:pt>
    <dgm:pt modelId="{174E14AB-1E7F-435F-BA6F-E14832DB7E66}" type="pres">
      <dgm:prSet presAssocID="{3E01EB70-0580-4294-BFE3-FA054E70BD8D}" presName="rootComposite" presStyleCnt="0"/>
      <dgm:spPr/>
    </dgm:pt>
    <dgm:pt modelId="{CE55926B-A619-4DE4-880A-E239781D91E6}" type="pres">
      <dgm:prSet presAssocID="{3E01EB70-0580-4294-BFE3-FA054E70BD8D}" presName="rootText" presStyleLbl="node2" presStyleIdx="1" presStyleCnt="5">
        <dgm:presLayoutVars>
          <dgm:chPref val="3"/>
        </dgm:presLayoutVars>
      </dgm:prSet>
      <dgm:spPr/>
    </dgm:pt>
    <dgm:pt modelId="{E4433CC9-34C9-442E-83CE-A9B00395E50F}" type="pres">
      <dgm:prSet presAssocID="{3E01EB70-0580-4294-BFE3-FA054E70BD8D}" presName="rootConnector" presStyleLbl="node2" presStyleIdx="1" presStyleCnt="5"/>
      <dgm:spPr/>
    </dgm:pt>
    <dgm:pt modelId="{4DE042F4-0A82-4B69-ABCF-4AA8459651A3}" type="pres">
      <dgm:prSet presAssocID="{3E01EB70-0580-4294-BFE3-FA054E70BD8D}" presName="hierChild4" presStyleCnt="0"/>
      <dgm:spPr/>
    </dgm:pt>
    <dgm:pt modelId="{F0433DA3-A7C3-4B26-BCDD-751472A384CA}" type="pres">
      <dgm:prSet presAssocID="{3E01EB70-0580-4294-BFE3-FA054E70BD8D}" presName="hierChild5" presStyleCnt="0"/>
      <dgm:spPr/>
    </dgm:pt>
    <dgm:pt modelId="{D9059BB4-9CB3-4E61-A5DF-E52AE06F1306}" type="pres">
      <dgm:prSet presAssocID="{611590A0-5F2A-498F-9F5B-C020F016D4BC}" presName="Name37" presStyleLbl="parChTrans1D2" presStyleIdx="2" presStyleCnt="6"/>
      <dgm:spPr/>
    </dgm:pt>
    <dgm:pt modelId="{E6916B4C-B326-490C-9C0B-FF55E018D367}" type="pres">
      <dgm:prSet presAssocID="{7473A660-76CA-4066-938F-0EE12E8A1209}" presName="hierRoot2" presStyleCnt="0">
        <dgm:presLayoutVars>
          <dgm:hierBranch val="init"/>
        </dgm:presLayoutVars>
      </dgm:prSet>
      <dgm:spPr/>
    </dgm:pt>
    <dgm:pt modelId="{A3950758-AEB2-448D-93BB-A304A6B8E419}" type="pres">
      <dgm:prSet presAssocID="{7473A660-76CA-4066-938F-0EE12E8A1209}" presName="rootComposite" presStyleCnt="0"/>
      <dgm:spPr/>
    </dgm:pt>
    <dgm:pt modelId="{FA49F1B5-6B2F-41F9-BD7B-5D8836E3A3D7}" type="pres">
      <dgm:prSet presAssocID="{7473A660-76CA-4066-938F-0EE12E8A1209}" presName="rootText" presStyleLbl="node2" presStyleIdx="2" presStyleCnt="5">
        <dgm:presLayoutVars>
          <dgm:chPref val="3"/>
        </dgm:presLayoutVars>
      </dgm:prSet>
      <dgm:spPr/>
    </dgm:pt>
    <dgm:pt modelId="{8F5581E1-6B30-423F-8E98-21142B236934}" type="pres">
      <dgm:prSet presAssocID="{7473A660-76CA-4066-938F-0EE12E8A1209}" presName="rootConnector" presStyleLbl="node2" presStyleIdx="2" presStyleCnt="5"/>
      <dgm:spPr/>
    </dgm:pt>
    <dgm:pt modelId="{02474C1A-6EC4-4F77-9566-8F4E60D8D1AA}" type="pres">
      <dgm:prSet presAssocID="{7473A660-76CA-4066-938F-0EE12E8A1209}" presName="hierChild4" presStyleCnt="0"/>
      <dgm:spPr/>
    </dgm:pt>
    <dgm:pt modelId="{9CD6BAFE-C3D6-44EA-9ADB-A7E09B1A08AC}" type="pres">
      <dgm:prSet presAssocID="{7473A660-76CA-4066-938F-0EE12E8A1209}" presName="hierChild5" presStyleCnt="0"/>
      <dgm:spPr/>
    </dgm:pt>
    <dgm:pt modelId="{C3112203-24CB-4ED6-9218-41548E7A3D94}" type="pres">
      <dgm:prSet presAssocID="{DD11AA22-5C35-40DA-AF76-0128B447C268}" presName="Name37" presStyleLbl="parChTrans1D2" presStyleIdx="3" presStyleCnt="6"/>
      <dgm:spPr/>
    </dgm:pt>
    <dgm:pt modelId="{87A6E24E-8502-4A88-B6FD-BE2D1F652127}" type="pres">
      <dgm:prSet presAssocID="{64A6F517-20CE-44BD-B63B-C78C65A44DCF}" presName="hierRoot2" presStyleCnt="0">
        <dgm:presLayoutVars>
          <dgm:hierBranch val="init"/>
        </dgm:presLayoutVars>
      </dgm:prSet>
      <dgm:spPr/>
    </dgm:pt>
    <dgm:pt modelId="{C6A8C9FA-23FF-4F61-84A9-EB6262F67856}" type="pres">
      <dgm:prSet presAssocID="{64A6F517-20CE-44BD-B63B-C78C65A44DCF}" presName="rootComposite" presStyleCnt="0"/>
      <dgm:spPr/>
    </dgm:pt>
    <dgm:pt modelId="{1D49B6EC-E11F-4E61-A3ED-1E6ECFBCD204}" type="pres">
      <dgm:prSet presAssocID="{64A6F517-20CE-44BD-B63B-C78C65A44DCF}" presName="rootText" presStyleLbl="node2" presStyleIdx="3" presStyleCnt="5">
        <dgm:presLayoutVars>
          <dgm:chPref val="3"/>
        </dgm:presLayoutVars>
      </dgm:prSet>
      <dgm:spPr/>
    </dgm:pt>
    <dgm:pt modelId="{9E12DA05-9340-46EF-B05D-3F6FFD79AD1A}" type="pres">
      <dgm:prSet presAssocID="{64A6F517-20CE-44BD-B63B-C78C65A44DCF}" presName="rootConnector" presStyleLbl="node2" presStyleIdx="3" presStyleCnt="5"/>
      <dgm:spPr/>
    </dgm:pt>
    <dgm:pt modelId="{99A69906-ABB5-413A-87A4-D18B31E08C3A}" type="pres">
      <dgm:prSet presAssocID="{64A6F517-20CE-44BD-B63B-C78C65A44DCF}" presName="hierChild4" presStyleCnt="0"/>
      <dgm:spPr/>
    </dgm:pt>
    <dgm:pt modelId="{FE3F573A-BF46-4026-97F5-9321CF366AB5}" type="pres">
      <dgm:prSet presAssocID="{64A6F517-20CE-44BD-B63B-C78C65A44DCF}" presName="hierChild5" presStyleCnt="0"/>
      <dgm:spPr/>
    </dgm:pt>
    <dgm:pt modelId="{6B1DD00C-D749-4783-B33C-04ADBC611A47}" type="pres">
      <dgm:prSet presAssocID="{A29AC7FC-10FD-4FB9-A91B-AFBE11BB6173}" presName="Name37" presStyleLbl="parChTrans1D2" presStyleIdx="4" presStyleCnt="6"/>
      <dgm:spPr/>
    </dgm:pt>
    <dgm:pt modelId="{CA95B17F-ABEC-4714-AE12-E87CB5885410}" type="pres">
      <dgm:prSet presAssocID="{7641A91F-DA3A-4B17-92C8-26682E096373}" presName="hierRoot2" presStyleCnt="0">
        <dgm:presLayoutVars>
          <dgm:hierBranch val="init"/>
        </dgm:presLayoutVars>
      </dgm:prSet>
      <dgm:spPr/>
    </dgm:pt>
    <dgm:pt modelId="{16704B54-663D-460A-9741-2251084DB9D8}" type="pres">
      <dgm:prSet presAssocID="{7641A91F-DA3A-4B17-92C8-26682E096373}" presName="rootComposite" presStyleCnt="0"/>
      <dgm:spPr/>
    </dgm:pt>
    <dgm:pt modelId="{2CAB81E6-ADA5-458E-B4FC-26ADDD26989E}" type="pres">
      <dgm:prSet presAssocID="{7641A91F-DA3A-4B17-92C8-26682E096373}" presName="rootText" presStyleLbl="node2" presStyleIdx="4" presStyleCnt="5">
        <dgm:presLayoutVars>
          <dgm:chPref val="3"/>
        </dgm:presLayoutVars>
      </dgm:prSet>
      <dgm:spPr/>
    </dgm:pt>
    <dgm:pt modelId="{F9B22B1E-B4B1-4F87-8D7A-26EE01D23064}" type="pres">
      <dgm:prSet presAssocID="{7641A91F-DA3A-4B17-92C8-26682E096373}" presName="rootConnector" presStyleLbl="node2" presStyleIdx="4" presStyleCnt="5"/>
      <dgm:spPr/>
    </dgm:pt>
    <dgm:pt modelId="{5FB55675-5AD0-467D-A0FA-F2958821AD91}" type="pres">
      <dgm:prSet presAssocID="{7641A91F-DA3A-4B17-92C8-26682E096373}" presName="hierChild4" presStyleCnt="0"/>
      <dgm:spPr/>
    </dgm:pt>
    <dgm:pt modelId="{623CBF2E-98CA-4C68-9D90-A3B2AC0D600B}" type="pres">
      <dgm:prSet presAssocID="{7641A91F-DA3A-4B17-92C8-26682E096373}" presName="hierChild5" presStyleCnt="0"/>
      <dgm:spPr/>
    </dgm:pt>
    <dgm:pt modelId="{D38E9908-78A9-4D1A-A738-71AC9A151DE8}" type="pres">
      <dgm:prSet presAssocID="{8BB92B78-F40B-4A76-96A0-03A6A263A875}" presName="hierChild3" presStyleCnt="0"/>
      <dgm:spPr/>
    </dgm:pt>
    <dgm:pt modelId="{10BC855B-8650-48C4-B1D6-4C8D7BDB10D7}" type="pres">
      <dgm:prSet presAssocID="{F5FB6E0B-3049-4780-AF65-CD42099A1D8E}" presName="Name111" presStyleLbl="parChTrans1D2" presStyleIdx="5" presStyleCnt="6"/>
      <dgm:spPr/>
    </dgm:pt>
    <dgm:pt modelId="{0B378B02-A0CA-4559-A581-4838807D9021}" type="pres">
      <dgm:prSet presAssocID="{F050DB65-6B2E-46A9-AB7D-8EB5F7CA0388}" presName="hierRoot3" presStyleCnt="0">
        <dgm:presLayoutVars>
          <dgm:hierBranch val="init"/>
        </dgm:presLayoutVars>
      </dgm:prSet>
      <dgm:spPr/>
    </dgm:pt>
    <dgm:pt modelId="{D7E3F45B-0DDC-461D-8938-F0303064CD49}" type="pres">
      <dgm:prSet presAssocID="{F050DB65-6B2E-46A9-AB7D-8EB5F7CA0388}" presName="rootComposite3" presStyleCnt="0"/>
      <dgm:spPr/>
    </dgm:pt>
    <dgm:pt modelId="{DC28C321-0646-4BAF-80A0-598C2096DD33}" type="pres">
      <dgm:prSet presAssocID="{F050DB65-6B2E-46A9-AB7D-8EB5F7CA0388}" presName="rootText3" presStyleLbl="asst1" presStyleIdx="0" presStyleCnt="1" custScaleX="298312">
        <dgm:presLayoutVars>
          <dgm:chPref val="3"/>
        </dgm:presLayoutVars>
      </dgm:prSet>
      <dgm:spPr/>
    </dgm:pt>
    <dgm:pt modelId="{C6EF569B-E4CD-4114-8EAF-07A86BCCE68F}" type="pres">
      <dgm:prSet presAssocID="{F050DB65-6B2E-46A9-AB7D-8EB5F7CA0388}" presName="rootConnector3" presStyleLbl="asst1" presStyleIdx="0" presStyleCnt="1"/>
      <dgm:spPr/>
    </dgm:pt>
    <dgm:pt modelId="{940E4901-1675-449F-9D9D-D70F52825739}" type="pres">
      <dgm:prSet presAssocID="{F050DB65-6B2E-46A9-AB7D-8EB5F7CA0388}" presName="hierChild6" presStyleCnt="0"/>
      <dgm:spPr/>
    </dgm:pt>
    <dgm:pt modelId="{A5AB4918-16FA-4817-8690-A436B90BBB4E}" type="pres">
      <dgm:prSet presAssocID="{F050DB65-6B2E-46A9-AB7D-8EB5F7CA0388}" presName="hierChild7" presStyleCnt="0"/>
      <dgm:spPr/>
    </dgm:pt>
  </dgm:ptLst>
  <dgm:cxnLst>
    <dgm:cxn modelId="{6DFFCF0B-762C-4B94-8E86-699D100FD5E4}" type="presOf" srcId="{9C7F48A6-0218-4DFF-BA4D-04E8E1AD82C7}" destId="{01559566-7646-4B7E-9B95-20E6A9C10A59}" srcOrd="1" destOrd="0" presId="urn:microsoft.com/office/officeart/2005/8/layout/orgChart1"/>
    <dgm:cxn modelId="{691ACC0F-15F7-4E4B-AE80-C64EB5E5E5F9}" type="presOf" srcId="{AC5A42E7-29D4-4143-A073-48C496561DA3}" destId="{C0AAD2C9-8CE7-4354-9660-D2A860E039A1}" srcOrd="0" destOrd="0" presId="urn:microsoft.com/office/officeart/2005/8/layout/orgChart1"/>
    <dgm:cxn modelId="{5DC3261F-90FA-4BAD-9227-6CBBBAE5AEE2}" srcId="{8BB92B78-F40B-4A76-96A0-03A6A263A875}" destId="{9C7F48A6-0218-4DFF-BA4D-04E8E1AD82C7}" srcOrd="1" destOrd="0" parTransId="{2EFFE654-C15C-4F6B-B0CF-ED1BEAF52AEC}" sibTransId="{6D8479AF-B72D-4945-843F-AA6707285813}"/>
    <dgm:cxn modelId="{C5750A39-539A-4351-A688-0060676BEE35}" type="presOf" srcId="{F050DB65-6B2E-46A9-AB7D-8EB5F7CA0388}" destId="{DC28C321-0646-4BAF-80A0-598C2096DD33}" srcOrd="0" destOrd="0" presId="urn:microsoft.com/office/officeart/2005/8/layout/orgChart1"/>
    <dgm:cxn modelId="{A8E7923B-6890-4ACF-ACDA-0FEE33F143D3}" type="presOf" srcId="{7473A660-76CA-4066-938F-0EE12E8A1209}" destId="{8F5581E1-6B30-423F-8E98-21142B236934}" srcOrd="1" destOrd="0" presId="urn:microsoft.com/office/officeart/2005/8/layout/orgChart1"/>
    <dgm:cxn modelId="{E6E6CF5B-A43F-4917-BC7C-8383E03180AC}" type="presOf" srcId="{9C7F48A6-0218-4DFF-BA4D-04E8E1AD82C7}" destId="{3F23277B-E486-4BB2-B7D1-A1C9CDCE8C1D}" srcOrd="0" destOrd="0" presId="urn:microsoft.com/office/officeart/2005/8/layout/orgChart1"/>
    <dgm:cxn modelId="{F1C62361-EB88-4734-9DD7-F074A7E4A6D0}" srcId="{AC5A42E7-29D4-4143-A073-48C496561DA3}" destId="{8BB92B78-F40B-4A76-96A0-03A6A263A875}" srcOrd="0" destOrd="0" parTransId="{D0306E1A-D01D-49C4-B21E-A8D32E9977B5}" sibTransId="{D4C432C2-D1CE-4F1E-886C-D7BDC236149C}"/>
    <dgm:cxn modelId="{73700964-72BA-47BB-A16A-81EE40F37644}" type="presOf" srcId="{611590A0-5F2A-498F-9F5B-C020F016D4BC}" destId="{D9059BB4-9CB3-4E61-A5DF-E52AE06F1306}" srcOrd="0" destOrd="0" presId="urn:microsoft.com/office/officeart/2005/8/layout/orgChart1"/>
    <dgm:cxn modelId="{B6CDE572-3B2C-447F-B902-1158CBC60DD8}" type="presOf" srcId="{64A6F517-20CE-44BD-B63B-C78C65A44DCF}" destId="{1D49B6EC-E11F-4E61-A3ED-1E6ECFBCD204}" srcOrd="0" destOrd="0" presId="urn:microsoft.com/office/officeart/2005/8/layout/orgChart1"/>
    <dgm:cxn modelId="{FB9AF973-9154-4B2E-A45E-4CC70CE3C2B7}" srcId="{8BB92B78-F40B-4A76-96A0-03A6A263A875}" destId="{3E01EB70-0580-4294-BFE3-FA054E70BD8D}" srcOrd="2" destOrd="0" parTransId="{0ABB064A-40CA-42F0-AF5F-FA10D80905A5}" sibTransId="{F37D6CBA-ED03-438B-9611-0728593CEB0D}"/>
    <dgm:cxn modelId="{84E9EF7A-9F90-4AAF-A772-825104190469}" type="presOf" srcId="{2EFFE654-C15C-4F6B-B0CF-ED1BEAF52AEC}" destId="{F4CFC2FA-9A98-4F2A-98D0-43DC51A163E8}" srcOrd="0" destOrd="0" presId="urn:microsoft.com/office/officeart/2005/8/layout/orgChart1"/>
    <dgm:cxn modelId="{E67E5D7E-1379-414D-83E6-B40A27DC46FB}" type="presOf" srcId="{7641A91F-DA3A-4B17-92C8-26682E096373}" destId="{2CAB81E6-ADA5-458E-B4FC-26ADDD26989E}" srcOrd="0" destOrd="0" presId="urn:microsoft.com/office/officeart/2005/8/layout/orgChart1"/>
    <dgm:cxn modelId="{46F7DE82-D77E-4543-83BB-BD739171C79E}" type="presOf" srcId="{F050DB65-6B2E-46A9-AB7D-8EB5F7CA0388}" destId="{C6EF569B-E4CD-4114-8EAF-07A86BCCE68F}" srcOrd="1" destOrd="0" presId="urn:microsoft.com/office/officeart/2005/8/layout/orgChart1"/>
    <dgm:cxn modelId="{CA289A91-8113-41A1-B9A7-ABB44556309F}" type="presOf" srcId="{7641A91F-DA3A-4B17-92C8-26682E096373}" destId="{F9B22B1E-B4B1-4F87-8D7A-26EE01D23064}" srcOrd="1" destOrd="0" presId="urn:microsoft.com/office/officeart/2005/8/layout/orgChart1"/>
    <dgm:cxn modelId="{06A26E92-E88A-4627-9FEB-7F0E0FA0D0F5}" type="presOf" srcId="{64A6F517-20CE-44BD-B63B-C78C65A44DCF}" destId="{9E12DA05-9340-46EF-B05D-3F6FFD79AD1A}" srcOrd="1" destOrd="0" presId="urn:microsoft.com/office/officeart/2005/8/layout/orgChart1"/>
    <dgm:cxn modelId="{B97649A7-EC77-4008-9BC6-91710DE32F6A}" srcId="{8BB92B78-F40B-4A76-96A0-03A6A263A875}" destId="{F050DB65-6B2E-46A9-AB7D-8EB5F7CA0388}" srcOrd="0" destOrd="0" parTransId="{F5FB6E0B-3049-4780-AF65-CD42099A1D8E}" sibTransId="{BF42EE1D-AA6F-450A-A6C4-9D89989D4A48}"/>
    <dgm:cxn modelId="{0A09DEBF-6C60-4AB2-BA4E-5816516A2082}" srcId="{8BB92B78-F40B-4A76-96A0-03A6A263A875}" destId="{7641A91F-DA3A-4B17-92C8-26682E096373}" srcOrd="5" destOrd="0" parTransId="{A29AC7FC-10FD-4FB9-A91B-AFBE11BB6173}" sibTransId="{C91C93EC-F00D-4FD6-B49B-ADD92750E1B0}"/>
    <dgm:cxn modelId="{A80A5FC3-B43F-40B9-A288-1E937BA84D9F}" type="presOf" srcId="{F5FB6E0B-3049-4780-AF65-CD42099A1D8E}" destId="{10BC855B-8650-48C4-B1D6-4C8D7BDB10D7}" srcOrd="0" destOrd="0" presId="urn:microsoft.com/office/officeart/2005/8/layout/orgChart1"/>
    <dgm:cxn modelId="{471526C4-A9C2-425A-BAD5-D7758684C05A}" type="presOf" srcId="{8BB92B78-F40B-4A76-96A0-03A6A263A875}" destId="{7893C218-F2F4-42B6-9F44-938289798A81}" srcOrd="1" destOrd="0" presId="urn:microsoft.com/office/officeart/2005/8/layout/orgChart1"/>
    <dgm:cxn modelId="{207442C8-1561-4198-90CC-1F81EB1D2D26}" type="presOf" srcId="{7473A660-76CA-4066-938F-0EE12E8A1209}" destId="{FA49F1B5-6B2F-41F9-BD7B-5D8836E3A3D7}" srcOrd="0" destOrd="0" presId="urn:microsoft.com/office/officeart/2005/8/layout/orgChart1"/>
    <dgm:cxn modelId="{874B4BCB-F4C9-446D-9F7A-C321A8260736}" type="presOf" srcId="{A29AC7FC-10FD-4FB9-A91B-AFBE11BB6173}" destId="{6B1DD00C-D749-4783-B33C-04ADBC611A47}" srcOrd="0" destOrd="0" presId="urn:microsoft.com/office/officeart/2005/8/layout/orgChart1"/>
    <dgm:cxn modelId="{9B7CCBD8-9D94-4299-AF20-800A7431E948}" type="presOf" srcId="{DD11AA22-5C35-40DA-AF76-0128B447C268}" destId="{C3112203-24CB-4ED6-9218-41548E7A3D94}" srcOrd="0" destOrd="0" presId="urn:microsoft.com/office/officeart/2005/8/layout/orgChart1"/>
    <dgm:cxn modelId="{A8D661E1-7753-4F8D-BD46-F8C111C5AF76}" type="presOf" srcId="{3E01EB70-0580-4294-BFE3-FA054E70BD8D}" destId="{E4433CC9-34C9-442E-83CE-A9B00395E50F}" srcOrd="1" destOrd="0" presId="urn:microsoft.com/office/officeart/2005/8/layout/orgChart1"/>
    <dgm:cxn modelId="{E41752E2-BD8A-4E46-85C6-132F41D3333C}" srcId="{8BB92B78-F40B-4A76-96A0-03A6A263A875}" destId="{64A6F517-20CE-44BD-B63B-C78C65A44DCF}" srcOrd="4" destOrd="0" parTransId="{DD11AA22-5C35-40DA-AF76-0128B447C268}" sibTransId="{0A1E252B-3DD7-4A76-9B4E-1D94EC36AAF5}"/>
    <dgm:cxn modelId="{8E0D1BEA-8700-48A0-A5D6-208DAFC6E66D}" type="presOf" srcId="{0ABB064A-40CA-42F0-AF5F-FA10D80905A5}" destId="{15992F41-618B-412B-A202-37516E84AACD}" srcOrd="0" destOrd="0" presId="urn:microsoft.com/office/officeart/2005/8/layout/orgChart1"/>
    <dgm:cxn modelId="{FEDFDDF7-F108-4D92-AA35-060092DC25DB}" type="presOf" srcId="{8BB92B78-F40B-4A76-96A0-03A6A263A875}" destId="{F905F51E-0608-452D-AC1E-AB0898DC3183}" srcOrd="0" destOrd="0" presId="urn:microsoft.com/office/officeart/2005/8/layout/orgChart1"/>
    <dgm:cxn modelId="{EA2779F8-4D2F-4FAA-9681-77105D2544E6}" type="presOf" srcId="{3E01EB70-0580-4294-BFE3-FA054E70BD8D}" destId="{CE55926B-A619-4DE4-880A-E239781D91E6}" srcOrd="0" destOrd="0" presId="urn:microsoft.com/office/officeart/2005/8/layout/orgChart1"/>
    <dgm:cxn modelId="{D42A80FE-97DA-4362-8E55-B0BE3F9D5C37}" srcId="{8BB92B78-F40B-4A76-96A0-03A6A263A875}" destId="{7473A660-76CA-4066-938F-0EE12E8A1209}" srcOrd="3" destOrd="0" parTransId="{611590A0-5F2A-498F-9F5B-C020F016D4BC}" sibTransId="{F4D58246-07E0-4719-9433-12E24B456EA6}"/>
    <dgm:cxn modelId="{FF01DDC7-9CA3-41EB-A8A3-098E14125DD5}" type="presParOf" srcId="{C0AAD2C9-8CE7-4354-9660-D2A860E039A1}" destId="{BD2600AF-30DD-4604-B3CD-CD6DAFCBD9BF}" srcOrd="0" destOrd="0" presId="urn:microsoft.com/office/officeart/2005/8/layout/orgChart1"/>
    <dgm:cxn modelId="{72137A56-52F4-4174-AA88-0C823809B7DF}" type="presParOf" srcId="{BD2600AF-30DD-4604-B3CD-CD6DAFCBD9BF}" destId="{5834D2BD-0DEE-4107-9E16-05F47CF7A40D}" srcOrd="0" destOrd="0" presId="urn:microsoft.com/office/officeart/2005/8/layout/orgChart1"/>
    <dgm:cxn modelId="{E2067257-E7EB-4A57-8098-2EF70BD97AB0}" type="presParOf" srcId="{5834D2BD-0DEE-4107-9E16-05F47CF7A40D}" destId="{F905F51E-0608-452D-AC1E-AB0898DC3183}" srcOrd="0" destOrd="0" presId="urn:microsoft.com/office/officeart/2005/8/layout/orgChart1"/>
    <dgm:cxn modelId="{C0AE79B1-F8AC-49F2-85D8-8F2B528E050E}" type="presParOf" srcId="{5834D2BD-0DEE-4107-9E16-05F47CF7A40D}" destId="{7893C218-F2F4-42B6-9F44-938289798A81}" srcOrd="1" destOrd="0" presId="urn:microsoft.com/office/officeart/2005/8/layout/orgChart1"/>
    <dgm:cxn modelId="{573E32E3-FC93-4EE4-B0CD-0358E3154C65}" type="presParOf" srcId="{BD2600AF-30DD-4604-B3CD-CD6DAFCBD9BF}" destId="{C4548AF4-5F7D-4097-9670-680C0D231F40}" srcOrd="1" destOrd="0" presId="urn:microsoft.com/office/officeart/2005/8/layout/orgChart1"/>
    <dgm:cxn modelId="{E2A9B9C1-5AFC-405A-B3A0-5DBCB314ABBB}" type="presParOf" srcId="{C4548AF4-5F7D-4097-9670-680C0D231F40}" destId="{F4CFC2FA-9A98-4F2A-98D0-43DC51A163E8}" srcOrd="0" destOrd="0" presId="urn:microsoft.com/office/officeart/2005/8/layout/orgChart1"/>
    <dgm:cxn modelId="{1BB82A74-4FE9-494F-8FE8-2E597891B2FF}" type="presParOf" srcId="{C4548AF4-5F7D-4097-9670-680C0D231F40}" destId="{25D5E69C-E119-418A-B855-924255DDE8C0}" srcOrd="1" destOrd="0" presId="urn:microsoft.com/office/officeart/2005/8/layout/orgChart1"/>
    <dgm:cxn modelId="{78D1F3D7-49BF-4DB6-8577-1549D97CB9CC}" type="presParOf" srcId="{25D5E69C-E119-418A-B855-924255DDE8C0}" destId="{7E58132F-0369-4A47-AB1F-9A35A5014D9B}" srcOrd="0" destOrd="0" presId="urn:microsoft.com/office/officeart/2005/8/layout/orgChart1"/>
    <dgm:cxn modelId="{3AB05925-D417-495E-B1A3-44DDE4CD8BDA}" type="presParOf" srcId="{7E58132F-0369-4A47-AB1F-9A35A5014D9B}" destId="{3F23277B-E486-4BB2-B7D1-A1C9CDCE8C1D}" srcOrd="0" destOrd="0" presId="urn:microsoft.com/office/officeart/2005/8/layout/orgChart1"/>
    <dgm:cxn modelId="{D521B680-0119-4DEE-A262-A870EB00D1F9}" type="presParOf" srcId="{7E58132F-0369-4A47-AB1F-9A35A5014D9B}" destId="{01559566-7646-4B7E-9B95-20E6A9C10A59}" srcOrd="1" destOrd="0" presId="urn:microsoft.com/office/officeart/2005/8/layout/orgChart1"/>
    <dgm:cxn modelId="{B2998BD7-0A4D-4AB7-9DF4-5ED928D7C291}" type="presParOf" srcId="{25D5E69C-E119-418A-B855-924255DDE8C0}" destId="{8732042E-0D5A-4B53-B4AD-8B0BA8011DCF}" srcOrd="1" destOrd="0" presId="urn:microsoft.com/office/officeart/2005/8/layout/orgChart1"/>
    <dgm:cxn modelId="{016BC4CF-9270-4439-816C-5F991928B779}" type="presParOf" srcId="{25D5E69C-E119-418A-B855-924255DDE8C0}" destId="{0DA7BAAD-FAC2-4C0E-8F3C-EDC2DB834F45}" srcOrd="2" destOrd="0" presId="urn:microsoft.com/office/officeart/2005/8/layout/orgChart1"/>
    <dgm:cxn modelId="{8A550D19-9178-4BF4-A38C-DEF1A688EE4F}" type="presParOf" srcId="{C4548AF4-5F7D-4097-9670-680C0D231F40}" destId="{15992F41-618B-412B-A202-37516E84AACD}" srcOrd="2" destOrd="0" presId="urn:microsoft.com/office/officeart/2005/8/layout/orgChart1"/>
    <dgm:cxn modelId="{CE98E53D-ACE9-4A9B-830D-85F6AA5AE72B}" type="presParOf" srcId="{C4548AF4-5F7D-4097-9670-680C0D231F40}" destId="{2447C9AB-8298-47F1-85B6-918325E1DD1F}" srcOrd="3" destOrd="0" presId="urn:microsoft.com/office/officeart/2005/8/layout/orgChart1"/>
    <dgm:cxn modelId="{3E65680D-B3FC-4C3A-A1DA-66700CAAD9C5}" type="presParOf" srcId="{2447C9AB-8298-47F1-85B6-918325E1DD1F}" destId="{174E14AB-1E7F-435F-BA6F-E14832DB7E66}" srcOrd="0" destOrd="0" presId="urn:microsoft.com/office/officeart/2005/8/layout/orgChart1"/>
    <dgm:cxn modelId="{9CEACCBC-E0D5-4C6D-A2BB-0074099ABA05}" type="presParOf" srcId="{174E14AB-1E7F-435F-BA6F-E14832DB7E66}" destId="{CE55926B-A619-4DE4-880A-E239781D91E6}" srcOrd="0" destOrd="0" presId="urn:microsoft.com/office/officeart/2005/8/layout/orgChart1"/>
    <dgm:cxn modelId="{C82010CD-5963-4B2C-86F8-6F0DF12D8B69}" type="presParOf" srcId="{174E14AB-1E7F-435F-BA6F-E14832DB7E66}" destId="{E4433CC9-34C9-442E-83CE-A9B00395E50F}" srcOrd="1" destOrd="0" presId="urn:microsoft.com/office/officeart/2005/8/layout/orgChart1"/>
    <dgm:cxn modelId="{C66977DC-3B71-4C97-BABB-01596D9A73C8}" type="presParOf" srcId="{2447C9AB-8298-47F1-85B6-918325E1DD1F}" destId="{4DE042F4-0A82-4B69-ABCF-4AA8459651A3}" srcOrd="1" destOrd="0" presId="urn:microsoft.com/office/officeart/2005/8/layout/orgChart1"/>
    <dgm:cxn modelId="{8128BDA5-06B3-4401-B980-EADDF74DE432}" type="presParOf" srcId="{2447C9AB-8298-47F1-85B6-918325E1DD1F}" destId="{F0433DA3-A7C3-4B26-BCDD-751472A384CA}" srcOrd="2" destOrd="0" presId="urn:microsoft.com/office/officeart/2005/8/layout/orgChart1"/>
    <dgm:cxn modelId="{4BA2D420-E00C-4A49-8515-226CCBA991DC}" type="presParOf" srcId="{C4548AF4-5F7D-4097-9670-680C0D231F40}" destId="{D9059BB4-9CB3-4E61-A5DF-E52AE06F1306}" srcOrd="4" destOrd="0" presId="urn:microsoft.com/office/officeart/2005/8/layout/orgChart1"/>
    <dgm:cxn modelId="{793CAA52-A25D-44E1-A5F4-49252DE5A634}" type="presParOf" srcId="{C4548AF4-5F7D-4097-9670-680C0D231F40}" destId="{E6916B4C-B326-490C-9C0B-FF55E018D367}" srcOrd="5" destOrd="0" presId="urn:microsoft.com/office/officeart/2005/8/layout/orgChart1"/>
    <dgm:cxn modelId="{E492B5AE-0D90-4A46-87D5-98EED76FA4AA}" type="presParOf" srcId="{E6916B4C-B326-490C-9C0B-FF55E018D367}" destId="{A3950758-AEB2-448D-93BB-A304A6B8E419}" srcOrd="0" destOrd="0" presId="urn:microsoft.com/office/officeart/2005/8/layout/orgChart1"/>
    <dgm:cxn modelId="{75E5D32C-889B-48FB-8DE7-A1AB5106DBFA}" type="presParOf" srcId="{A3950758-AEB2-448D-93BB-A304A6B8E419}" destId="{FA49F1B5-6B2F-41F9-BD7B-5D8836E3A3D7}" srcOrd="0" destOrd="0" presId="urn:microsoft.com/office/officeart/2005/8/layout/orgChart1"/>
    <dgm:cxn modelId="{4E7E251A-2F8F-4069-B144-0A5DCEA02F93}" type="presParOf" srcId="{A3950758-AEB2-448D-93BB-A304A6B8E419}" destId="{8F5581E1-6B30-423F-8E98-21142B236934}" srcOrd="1" destOrd="0" presId="urn:microsoft.com/office/officeart/2005/8/layout/orgChart1"/>
    <dgm:cxn modelId="{4703BBF0-8F46-4CB5-B28B-B20CD98969FA}" type="presParOf" srcId="{E6916B4C-B326-490C-9C0B-FF55E018D367}" destId="{02474C1A-6EC4-4F77-9566-8F4E60D8D1AA}" srcOrd="1" destOrd="0" presId="urn:microsoft.com/office/officeart/2005/8/layout/orgChart1"/>
    <dgm:cxn modelId="{20D56B92-9B7B-4C3B-B763-6192F15F801C}" type="presParOf" srcId="{E6916B4C-B326-490C-9C0B-FF55E018D367}" destId="{9CD6BAFE-C3D6-44EA-9ADB-A7E09B1A08AC}" srcOrd="2" destOrd="0" presId="urn:microsoft.com/office/officeart/2005/8/layout/orgChart1"/>
    <dgm:cxn modelId="{CB4A8945-62EA-4119-AAA1-F9AC26541060}" type="presParOf" srcId="{C4548AF4-5F7D-4097-9670-680C0D231F40}" destId="{C3112203-24CB-4ED6-9218-41548E7A3D94}" srcOrd="6" destOrd="0" presId="urn:microsoft.com/office/officeart/2005/8/layout/orgChart1"/>
    <dgm:cxn modelId="{181C51F0-B2A5-4A3E-BDE6-EE16B653DEB9}" type="presParOf" srcId="{C4548AF4-5F7D-4097-9670-680C0D231F40}" destId="{87A6E24E-8502-4A88-B6FD-BE2D1F652127}" srcOrd="7" destOrd="0" presId="urn:microsoft.com/office/officeart/2005/8/layout/orgChart1"/>
    <dgm:cxn modelId="{5277E8E6-170A-42E8-81AE-F5C4DB4C66B0}" type="presParOf" srcId="{87A6E24E-8502-4A88-B6FD-BE2D1F652127}" destId="{C6A8C9FA-23FF-4F61-84A9-EB6262F67856}" srcOrd="0" destOrd="0" presId="urn:microsoft.com/office/officeart/2005/8/layout/orgChart1"/>
    <dgm:cxn modelId="{4C13FBAA-1D55-4999-9D70-DF13695C6CF1}" type="presParOf" srcId="{C6A8C9FA-23FF-4F61-84A9-EB6262F67856}" destId="{1D49B6EC-E11F-4E61-A3ED-1E6ECFBCD204}" srcOrd="0" destOrd="0" presId="urn:microsoft.com/office/officeart/2005/8/layout/orgChart1"/>
    <dgm:cxn modelId="{F1D23242-F224-42EA-BCA8-AE55122BDBC7}" type="presParOf" srcId="{C6A8C9FA-23FF-4F61-84A9-EB6262F67856}" destId="{9E12DA05-9340-46EF-B05D-3F6FFD79AD1A}" srcOrd="1" destOrd="0" presId="urn:microsoft.com/office/officeart/2005/8/layout/orgChart1"/>
    <dgm:cxn modelId="{DA987E46-2855-48CB-B2C2-EFBD301FA480}" type="presParOf" srcId="{87A6E24E-8502-4A88-B6FD-BE2D1F652127}" destId="{99A69906-ABB5-413A-87A4-D18B31E08C3A}" srcOrd="1" destOrd="0" presId="urn:microsoft.com/office/officeart/2005/8/layout/orgChart1"/>
    <dgm:cxn modelId="{43B55ABB-5916-4074-80CB-59F8E4DE3698}" type="presParOf" srcId="{87A6E24E-8502-4A88-B6FD-BE2D1F652127}" destId="{FE3F573A-BF46-4026-97F5-9321CF366AB5}" srcOrd="2" destOrd="0" presId="urn:microsoft.com/office/officeart/2005/8/layout/orgChart1"/>
    <dgm:cxn modelId="{772E416A-4EFD-4790-8BB8-4D2907D6EDD8}" type="presParOf" srcId="{C4548AF4-5F7D-4097-9670-680C0D231F40}" destId="{6B1DD00C-D749-4783-B33C-04ADBC611A47}" srcOrd="8" destOrd="0" presId="urn:microsoft.com/office/officeart/2005/8/layout/orgChart1"/>
    <dgm:cxn modelId="{61FFA6A9-D517-419B-A457-0D750DBB7D09}" type="presParOf" srcId="{C4548AF4-5F7D-4097-9670-680C0D231F40}" destId="{CA95B17F-ABEC-4714-AE12-E87CB5885410}" srcOrd="9" destOrd="0" presId="urn:microsoft.com/office/officeart/2005/8/layout/orgChart1"/>
    <dgm:cxn modelId="{08E8185F-F0CE-4F9A-8094-103977D4953A}" type="presParOf" srcId="{CA95B17F-ABEC-4714-AE12-E87CB5885410}" destId="{16704B54-663D-460A-9741-2251084DB9D8}" srcOrd="0" destOrd="0" presId="urn:microsoft.com/office/officeart/2005/8/layout/orgChart1"/>
    <dgm:cxn modelId="{F3F9414D-B052-4276-8577-0D6E7EAEC379}" type="presParOf" srcId="{16704B54-663D-460A-9741-2251084DB9D8}" destId="{2CAB81E6-ADA5-458E-B4FC-26ADDD26989E}" srcOrd="0" destOrd="0" presId="urn:microsoft.com/office/officeart/2005/8/layout/orgChart1"/>
    <dgm:cxn modelId="{1822E4BE-9370-4C1A-9A37-521CBB5980CE}" type="presParOf" srcId="{16704B54-663D-460A-9741-2251084DB9D8}" destId="{F9B22B1E-B4B1-4F87-8D7A-26EE01D23064}" srcOrd="1" destOrd="0" presId="urn:microsoft.com/office/officeart/2005/8/layout/orgChart1"/>
    <dgm:cxn modelId="{23B11BF4-09E0-4254-A252-46D2F91B3E4C}" type="presParOf" srcId="{CA95B17F-ABEC-4714-AE12-E87CB5885410}" destId="{5FB55675-5AD0-467D-A0FA-F2958821AD91}" srcOrd="1" destOrd="0" presId="urn:microsoft.com/office/officeart/2005/8/layout/orgChart1"/>
    <dgm:cxn modelId="{EAC63145-E99A-4F64-B78A-48FACECD2388}" type="presParOf" srcId="{CA95B17F-ABEC-4714-AE12-E87CB5885410}" destId="{623CBF2E-98CA-4C68-9D90-A3B2AC0D600B}" srcOrd="2" destOrd="0" presId="urn:microsoft.com/office/officeart/2005/8/layout/orgChart1"/>
    <dgm:cxn modelId="{AA53B918-AB35-455A-9E8C-39E4C622C643}" type="presParOf" srcId="{BD2600AF-30DD-4604-B3CD-CD6DAFCBD9BF}" destId="{D38E9908-78A9-4D1A-A738-71AC9A151DE8}" srcOrd="2" destOrd="0" presId="urn:microsoft.com/office/officeart/2005/8/layout/orgChart1"/>
    <dgm:cxn modelId="{9FB3AAC1-2837-41A2-97FD-24188DFBEAF3}" type="presParOf" srcId="{D38E9908-78A9-4D1A-A738-71AC9A151DE8}" destId="{10BC855B-8650-48C4-B1D6-4C8D7BDB10D7}" srcOrd="0" destOrd="0" presId="urn:microsoft.com/office/officeart/2005/8/layout/orgChart1"/>
    <dgm:cxn modelId="{131AF91D-9BB5-42AF-9E64-BBE530E26EE5}" type="presParOf" srcId="{D38E9908-78A9-4D1A-A738-71AC9A151DE8}" destId="{0B378B02-A0CA-4559-A581-4838807D9021}" srcOrd="1" destOrd="0" presId="urn:microsoft.com/office/officeart/2005/8/layout/orgChart1"/>
    <dgm:cxn modelId="{724C86DD-862F-4535-BAF2-EB0BA57BD915}" type="presParOf" srcId="{0B378B02-A0CA-4559-A581-4838807D9021}" destId="{D7E3F45B-0DDC-461D-8938-F0303064CD49}" srcOrd="0" destOrd="0" presId="urn:microsoft.com/office/officeart/2005/8/layout/orgChart1"/>
    <dgm:cxn modelId="{1F1486F0-3730-4FBF-A92D-A473E2C22C8C}" type="presParOf" srcId="{D7E3F45B-0DDC-461D-8938-F0303064CD49}" destId="{DC28C321-0646-4BAF-80A0-598C2096DD33}" srcOrd="0" destOrd="0" presId="urn:microsoft.com/office/officeart/2005/8/layout/orgChart1"/>
    <dgm:cxn modelId="{20A495CD-6C1D-4844-A32A-574A06E87EB6}" type="presParOf" srcId="{D7E3F45B-0DDC-461D-8938-F0303064CD49}" destId="{C6EF569B-E4CD-4114-8EAF-07A86BCCE68F}" srcOrd="1" destOrd="0" presId="urn:microsoft.com/office/officeart/2005/8/layout/orgChart1"/>
    <dgm:cxn modelId="{98F3F063-FA9E-4881-BACD-178F1D1184C4}" type="presParOf" srcId="{0B378B02-A0CA-4559-A581-4838807D9021}" destId="{940E4901-1675-449F-9D9D-D70F52825739}" srcOrd="1" destOrd="0" presId="urn:microsoft.com/office/officeart/2005/8/layout/orgChart1"/>
    <dgm:cxn modelId="{839D0414-D845-4EC5-AA38-540A95F02E6D}" type="presParOf" srcId="{0B378B02-A0CA-4559-A581-4838807D9021}" destId="{A5AB4918-16FA-4817-8690-A436B90BBB4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57A05F3-8EFC-41F1-884A-D3E1F284E0EB}"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F3EFC5E1-514B-4570-860A-5DEEF4FF9CFD}">
      <dgm:prSet phldrT="[Texto]"/>
      <dgm:spPr/>
      <dgm:t>
        <a:bodyPr/>
        <a:lstStyle/>
        <a:p>
          <a:r>
            <a:rPr lang="es-ES" dirty="0"/>
            <a:t>Fundamentación teórica</a:t>
          </a:r>
          <a:endParaRPr lang="es-EC" dirty="0"/>
        </a:p>
      </dgm:t>
    </dgm:pt>
    <dgm:pt modelId="{FA945DE7-D9C6-4ED4-A93D-6EF6281D0363}" type="parTrans" cxnId="{7958C242-53D7-444C-A8D8-915B4494E715}">
      <dgm:prSet/>
      <dgm:spPr/>
      <dgm:t>
        <a:bodyPr/>
        <a:lstStyle/>
        <a:p>
          <a:endParaRPr lang="es-EC"/>
        </a:p>
      </dgm:t>
    </dgm:pt>
    <dgm:pt modelId="{0321740C-70E9-4325-A318-1CB69BBE458A}" type="sibTrans" cxnId="{7958C242-53D7-444C-A8D8-915B4494E715}">
      <dgm:prSet/>
      <dgm:spPr/>
      <dgm:t>
        <a:bodyPr/>
        <a:lstStyle/>
        <a:p>
          <a:endParaRPr lang="es-EC"/>
        </a:p>
      </dgm:t>
    </dgm:pt>
    <dgm:pt modelId="{F2C0D16C-FF3F-4016-9D41-629EDDA7FE4C}">
      <dgm:prSet phldrT="[Texto]"/>
      <dgm:spPr/>
      <dgm:t>
        <a:bodyPr/>
        <a:lstStyle/>
        <a:p>
          <a:r>
            <a:rPr lang="es-ES" dirty="0"/>
            <a:t>Es la sección de un trabajo académico donde se exponen y explican los conceptos clave, teorías, autores y antecedentes que sustentan la investigación</a:t>
          </a:r>
          <a:endParaRPr lang="es-EC" dirty="0"/>
        </a:p>
      </dgm:t>
    </dgm:pt>
    <dgm:pt modelId="{E7006096-5B81-4DB5-823B-03B5CADAD8BD}" type="parTrans" cxnId="{7C9613F6-6B61-476F-8327-E25BDA40E095}">
      <dgm:prSet/>
      <dgm:spPr/>
      <dgm:t>
        <a:bodyPr/>
        <a:lstStyle/>
        <a:p>
          <a:endParaRPr lang="es-EC"/>
        </a:p>
      </dgm:t>
    </dgm:pt>
    <dgm:pt modelId="{FAA839A1-21EE-4D86-9A46-0ACE44494845}" type="sibTrans" cxnId="{7C9613F6-6B61-476F-8327-E25BDA40E095}">
      <dgm:prSet/>
      <dgm:spPr/>
      <dgm:t>
        <a:bodyPr/>
        <a:lstStyle/>
        <a:p>
          <a:endParaRPr lang="es-EC"/>
        </a:p>
      </dgm:t>
    </dgm:pt>
    <dgm:pt modelId="{21660AA9-C830-4C5F-8112-FE2DE33398AD}">
      <dgm:prSet phldrT="[Texto]"/>
      <dgm:spPr/>
      <dgm:t>
        <a:bodyPr/>
        <a:lstStyle/>
        <a:p>
          <a:r>
            <a:rPr lang="es-ES" dirty="0"/>
            <a:t>Función </a:t>
          </a:r>
          <a:endParaRPr lang="es-EC" dirty="0"/>
        </a:p>
      </dgm:t>
    </dgm:pt>
    <dgm:pt modelId="{C5A6FAC7-1B72-41E9-98E4-48E373D0F6A2}" type="parTrans" cxnId="{705AFD12-315F-4939-9536-1F3B847574D3}">
      <dgm:prSet/>
      <dgm:spPr/>
      <dgm:t>
        <a:bodyPr/>
        <a:lstStyle/>
        <a:p>
          <a:endParaRPr lang="es-EC"/>
        </a:p>
      </dgm:t>
    </dgm:pt>
    <dgm:pt modelId="{E555ABFD-0022-4F28-A0CC-1D163D4410D3}" type="sibTrans" cxnId="{705AFD12-315F-4939-9536-1F3B847574D3}">
      <dgm:prSet/>
      <dgm:spPr/>
      <dgm:t>
        <a:bodyPr/>
        <a:lstStyle/>
        <a:p>
          <a:endParaRPr lang="es-EC"/>
        </a:p>
      </dgm:t>
    </dgm:pt>
    <dgm:pt modelId="{7FDCE903-3294-4C35-901F-64C17CA369F7}">
      <dgm:prSet phldrT="[Texto]"/>
      <dgm:spPr/>
      <dgm:t>
        <a:bodyPr/>
        <a:lstStyle/>
        <a:p>
          <a:r>
            <a:rPr lang="es-ES" dirty="0"/>
            <a:t>Define y explica los conceptos del trabajo </a:t>
          </a:r>
          <a:endParaRPr lang="es-EC" dirty="0"/>
        </a:p>
      </dgm:t>
    </dgm:pt>
    <dgm:pt modelId="{C309C9F4-0596-41FE-87DE-394E48F51363}" type="parTrans" cxnId="{F562788E-8609-4083-A0B4-FC1F8AC7F3AE}">
      <dgm:prSet/>
      <dgm:spPr/>
      <dgm:t>
        <a:bodyPr/>
        <a:lstStyle/>
        <a:p>
          <a:endParaRPr lang="es-EC"/>
        </a:p>
      </dgm:t>
    </dgm:pt>
    <dgm:pt modelId="{60DE9AE0-0327-458E-9812-62765353BB77}" type="sibTrans" cxnId="{F562788E-8609-4083-A0B4-FC1F8AC7F3AE}">
      <dgm:prSet/>
      <dgm:spPr/>
      <dgm:t>
        <a:bodyPr/>
        <a:lstStyle/>
        <a:p>
          <a:endParaRPr lang="es-EC"/>
        </a:p>
      </dgm:t>
    </dgm:pt>
    <dgm:pt modelId="{7ADA29BE-049B-4E40-BB52-2BED53788EBB}">
      <dgm:prSet phldrT="[Texto]"/>
      <dgm:spPr/>
      <dgm:t>
        <a:bodyPr/>
        <a:lstStyle/>
        <a:p>
          <a:r>
            <a:rPr lang="es-ES" dirty="0"/>
            <a:t>Sustenta la postura del autor en base a teorías </a:t>
          </a:r>
          <a:endParaRPr lang="es-EC" dirty="0"/>
        </a:p>
      </dgm:t>
    </dgm:pt>
    <dgm:pt modelId="{118E8633-7069-4D38-ACB1-95B75C6DA618}" type="parTrans" cxnId="{600D4B33-56A1-4C68-AFF8-19C85F28C537}">
      <dgm:prSet/>
      <dgm:spPr/>
      <dgm:t>
        <a:bodyPr/>
        <a:lstStyle/>
        <a:p>
          <a:endParaRPr lang="es-EC"/>
        </a:p>
      </dgm:t>
    </dgm:pt>
    <dgm:pt modelId="{611C3D9A-A7AF-4665-954C-FC26D64070F7}" type="sibTrans" cxnId="{600D4B33-56A1-4C68-AFF8-19C85F28C537}">
      <dgm:prSet/>
      <dgm:spPr/>
      <dgm:t>
        <a:bodyPr/>
        <a:lstStyle/>
        <a:p>
          <a:endParaRPr lang="es-EC"/>
        </a:p>
      </dgm:t>
    </dgm:pt>
    <dgm:pt modelId="{E8FD6974-CC6B-48F0-93AA-64CD6C8EFA1B}">
      <dgm:prSet phldrT="[Texto]"/>
      <dgm:spPr/>
      <dgm:t>
        <a:bodyPr/>
        <a:lstStyle/>
        <a:p>
          <a:r>
            <a:rPr lang="es-ES" dirty="0"/>
            <a:t>Que incluye </a:t>
          </a:r>
          <a:endParaRPr lang="es-EC" dirty="0"/>
        </a:p>
      </dgm:t>
    </dgm:pt>
    <dgm:pt modelId="{FDAFBEF6-3102-4A5C-A592-BEEA24D57FEA}" type="parTrans" cxnId="{1F3B4C20-1F65-4A5C-B4FB-4B4074E6841F}">
      <dgm:prSet/>
      <dgm:spPr/>
      <dgm:t>
        <a:bodyPr/>
        <a:lstStyle/>
        <a:p>
          <a:endParaRPr lang="es-EC"/>
        </a:p>
      </dgm:t>
    </dgm:pt>
    <dgm:pt modelId="{977502A0-3AEA-4662-8B01-3AC9E6BFE260}" type="sibTrans" cxnId="{1F3B4C20-1F65-4A5C-B4FB-4B4074E6841F}">
      <dgm:prSet/>
      <dgm:spPr/>
      <dgm:t>
        <a:bodyPr/>
        <a:lstStyle/>
        <a:p>
          <a:endParaRPr lang="es-EC"/>
        </a:p>
      </dgm:t>
    </dgm:pt>
    <dgm:pt modelId="{27185921-F3D9-4096-A87E-0D05B57AF15E}">
      <dgm:prSet phldrT="[Texto]"/>
      <dgm:spPr/>
      <dgm:t>
        <a:bodyPr/>
        <a:lstStyle/>
        <a:p>
          <a:r>
            <a:rPr lang="es-ES" dirty="0"/>
            <a:t>Definiciones claras y actualizadas de los términos centrales </a:t>
          </a:r>
          <a:endParaRPr lang="es-EC" dirty="0"/>
        </a:p>
      </dgm:t>
    </dgm:pt>
    <dgm:pt modelId="{203637AA-0F15-4EBB-89EB-96B90BDE34E8}" type="parTrans" cxnId="{3AD93133-A4EE-4D0A-9309-2546E22AE80F}">
      <dgm:prSet/>
      <dgm:spPr/>
      <dgm:t>
        <a:bodyPr/>
        <a:lstStyle/>
        <a:p>
          <a:endParaRPr lang="es-EC"/>
        </a:p>
      </dgm:t>
    </dgm:pt>
    <dgm:pt modelId="{7568D9B5-5D3B-491E-873D-4983675D78AD}" type="sibTrans" cxnId="{3AD93133-A4EE-4D0A-9309-2546E22AE80F}">
      <dgm:prSet/>
      <dgm:spPr/>
      <dgm:t>
        <a:bodyPr/>
        <a:lstStyle/>
        <a:p>
          <a:endParaRPr lang="es-EC"/>
        </a:p>
      </dgm:t>
    </dgm:pt>
    <dgm:pt modelId="{1B7D0969-D2D0-4C0E-9171-84247403CC72}">
      <dgm:prSet phldrT="[Texto]"/>
      <dgm:spPr/>
      <dgm:t>
        <a:bodyPr/>
        <a:lstStyle/>
        <a:p>
          <a:r>
            <a:rPr lang="es-ES" dirty="0"/>
            <a:t>Teorías relevantes </a:t>
          </a:r>
          <a:endParaRPr lang="es-EC" dirty="0"/>
        </a:p>
      </dgm:t>
    </dgm:pt>
    <dgm:pt modelId="{A76DFB72-C5B0-4B86-84C7-B645194E1108}" type="parTrans" cxnId="{9F8F6185-CFD3-4F1E-B503-6252346E5252}">
      <dgm:prSet/>
      <dgm:spPr/>
      <dgm:t>
        <a:bodyPr/>
        <a:lstStyle/>
        <a:p>
          <a:endParaRPr lang="es-EC"/>
        </a:p>
      </dgm:t>
    </dgm:pt>
    <dgm:pt modelId="{F7D1EFE0-0763-4239-81FD-B99D6140616E}" type="sibTrans" cxnId="{9F8F6185-CFD3-4F1E-B503-6252346E5252}">
      <dgm:prSet/>
      <dgm:spPr/>
      <dgm:t>
        <a:bodyPr/>
        <a:lstStyle/>
        <a:p>
          <a:endParaRPr lang="es-EC"/>
        </a:p>
      </dgm:t>
    </dgm:pt>
    <dgm:pt modelId="{A96B198D-6842-4610-B4F5-9D16453A6185}">
      <dgm:prSet phldrT="[Texto]"/>
      <dgm:spPr/>
      <dgm:t>
        <a:bodyPr/>
        <a:lstStyle/>
        <a:p>
          <a:r>
            <a:rPr lang="es-ES" dirty="0"/>
            <a:t>Autores clases que han investigado del tema </a:t>
          </a:r>
          <a:endParaRPr lang="es-EC" dirty="0"/>
        </a:p>
      </dgm:t>
    </dgm:pt>
    <dgm:pt modelId="{7B892B6A-A274-406A-85B7-B28345455BEB}" type="parTrans" cxnId="{1B060214-06B1-43A5-A635-3D08F418983B}">
      <dgm:prSet/>
      <dgm:spPr/>
      <dgm:t>
        <a:bodyPr/>
        <a:lstStyle/>
        <a:p>
          <a:endParaRPr lang="es-EC"/>
        </a:p>
      </dgm:t>
    </dgm:pt>
    <dgm:pt modelId="{28943D51-7B23-4AF8-9E38-817D268EB79C}" type="sibTrans" cxnId="{1B060214-06B1-43A5-A635-3D08F418983B}">
      <dgm:prSet/>
      <dgm:spPr/>
      <dgm:t>
        <a:bodyPr/>
        <a:lstStyle/>
        <a:p>
          <a:endParaRPr lang="es-EC"/>
        </a:p>
      </dgm:t>
    </dgm:pt>
    <dgm:pt modelId="{4748DC63-280E-4475-AFD8-E27DCE1E8AF8}">
      <dgm:prSet phldrT="[Texto]"/>
      <dgm:spPr/>
      <dgm:t>
        <a:bodyPr/>
        <a:lstStyle/>
        <a:p>
          <a:r>
            <a:rPr lang="es-ES" dirty="0"/>
            <a:t>Citas adecuadas y CONFIABLES </a:t>
          </a:r>
          <a:endParaRPr lang="es-EC" dirty="0"/>
        </a:p>
      </dgm:t>
    </dgm:pt>
    <dgm:pt modelId="{33DC77C3-71A6-41A6-ABA8-C0B1614B46B1}" type="parTrans" cxnId="{AD890EF7-CAC2-4925-A12E-4F98EF94A4BD}">
      <dgm:prSet/>
      <dgm:spPr/>
      <dgm:t>
        <a:bodyPr/>
        <a:lstStyle/>
        <a:p>
          <a:endParaRPr lang="es-EC"/>
        </a:p>
      </dgm:t>
    </dgm:pt>
    <dgm:pt modelId="{98221B34-C7CE-4905-AB83-0A3DD4DCEE8A}" type="sibTrans" cxnId="{AD890EF7-CAC2-4925-A12E-4F98EF94A4BD}">
      <dgm:prSet/>
      <dgm:spPr/>
      <dgm:t>
        <a:bodyPr/>
        <a:lstStyle/>
        <a:p>
          <a:endParaRPr lang="es-EC"/>
        </a:p>
      </dgm:t>
    </dgm:pt>
    <dgm:pt modelId="{BBE021E2-4AAD-4D37-9CD3-181E4A966393}" type="pres">
      <dgm:prSet presAssocID="{A57A05F3-8EFC-41F1-884A-D3E1F284E0EB}" presName="vert0" presStyleCnt="0">
        <dgm:presLayoutVars>
          <dgm:dir/>
          <dgm:animOne val="branch"/>
          <dgm:animLvl val="lvl"/>
        </dgm:presLayoutVars>
      </dgm:prSet>
      <dgm:spPr/>
    </dgm:pt>
    <dgm:pt modelId="{E44C4C9D-4E76-4281-8B2B-E6F171373D38}" type="pres">
      <dgm:prSet presAssocID="{F3EFC5E1-514B-4570-860A-5DEEF4FF9CFD}" presName="thickLine" presStyleLbl="alignNode1" presStyleIdx="0" presStyleCnt="1"/>
      <dgm:spPr/>
    </dgm:pt>
    <dgm:pt modelId="{68254485-B56F-4C6B-93A3-1DCC93090D38}" type="pres">
      <dgm:prSet presAssocID="{F3EFC5E1-514B-4570-860A-5DEEF4FF9CFD}" presName="horz1" presStyleCnt="0"/>
      <dgm:spPr/>
    </dgm:pt>
    <dgm:pt modelId="{7FCE3145-0FE6-4480-97F7-30EBF4BB2E36}" type="pres">
      <dgm:prSet presAssocID="{F3EFC5E1-514B-4570-860A-5DEEF4FF9CFD}" presName="tx1" presStyleLbl="revTx" presStyleIdx="0" presStyleCnt="10"/>
      <dgm:spPr/>
    </dgm:pt>
    <dgm:pt modelId="{1BB7E92A-1FBC-4F94-8519-E7B96D4A3425}" type="pres">
      <dgm:prSet presAssocID="{F3EFC5E1-514B-4570-860A-5DEEF4FF9CFD}" presName="vert1" presStyleCnt="0"/>
      <dgm:spPr/>
    </dgm:pt>
    <dgm:pt modelId="{87237DD7-40DB-4175-811B-D797C904A2B9}" type="pres">
      <dgm:prSet presAssocID="{F2C0D16C-FF3F-4016-9D41-629EDDA7FE4C}" presName="vertSpace2a" presStyleCnt="0"/>
      <dgm:spPr/>
    </dgm:pt>
    <dgm:pt modelId="{59FBA5F5-B47B-498F-8D96-D59151FC528D}" type="pres">
      <dgm:prSet presAssocID="{F2C0D16C-FF3F-4016-9D41-629EDDA7FE4C}" presName="horz2" presStyleCnt="0"/>
      <dgm:spPr/>
    </dgm:pt>
    <dgm:pt modelId="{1339BDD4-0087-408A-918F-AFB1E166A042}" type="pres">
      <dgm:prSet presAssocID="{F2C0D16C-FF3F-4016-9D41-629EDDA7FE4C}" presName="horzSpace2" presStyleCnt="0"/>
      <dgm:spPr/>
    </dgm:pt>
    <dgm:pt modelId="{1B52D55A-4F18-4DDC-9538-818AE520BB39}" type="pres">
      <dgm:prSet presAssocID="{F2C0D16C-FF3F-4016-9D41-629EDDA7FE4C}" presName="tx2" presStyleLbl="revTx" presStyleIdx="1" presStyleCnt="10" custScaleX="213128" custScaleY="50172"/>
      <dgm:spPr/>
    </dgm:pt>
    <dgm:pt modelId="{D92913FF-3B26-4BF7-A441-EDC176E3A386}" type="pres">
      <dgm:prSet presAssocID="{F2C0D16C-FF3F-4016-9D41-629EDDA7FE4C}" presName="vert2" presStyleCnt="0"/>
      <dgm:spPr/>
    </dgm:pt>
    <dgm:pt modelId="{530E2404-C31A-4634-AE18-90C9833A87D8}" type="pres">
      <dgm:prSet presAssocID="{F2C0D16C-FF3F-4016-9D41-629EDDA7FE4C}" presName="thinLine2b" presStyleLbl="callout" presStyleIdx="0" presStyleCnt="7"/>
      <dgm:spPr/>
    </dgm:pt>
    <dgm:pt modelId="{036A8B32-62E8-4CDC-818C-54CD51326160}" type="pres">
      <dgm:prSet presAssocID="{F2C0D16C-FF3F-4016-9D41-629EDDA7FE4C}" presName="vertSpace2b" presStyleCnt="0"/>
      <dgm:spPr/>
    </dgm:pt>
    <dgm:pt modelId="{FF20666A-67C3-4221-8F72-3675FC8317A0}" type="pres">
      <dgm:prSet presAssocID="{21660AA9-C830-4C5F-8112-FE2DE33398AD}" presName="horz2" presStyleCnt="0"/>
      <dgm:spPr/>
    </dgm:pt>
    <dgm:pt modelId="{28CF0115-8FC9-4723-BE37-5B4E49BCA0FB}" type="pres">
      <dgm:prSet presAssocID="{21660AA9-C830-4C5F-8112-FE2DE33398AD}" presName="horzSpace2" presStyleCnt="0"/>
      <dgm:spPr/>
    </dgm:pt>
    <dgm:pt modelId="{FC04396C-115A-4A4C-B2C6-DA53EF0D0C77}" type="pres">
      <dgm:prSet presAssocID="{21660AA9-C830-4C5F-8112-FE2DE33398AD}" presName="tx2" presStyleLbl="revTx" presStyleIdx="2" presStyleCnt="10"/>
      <dgm:spPr/>
    </dgm:pt>
    <dgm:pt modelId="{45CA8233-D95B-4E1F-A968-C11CF428B417}" type="pres">
      <dgm:prSet presAssocID="{21660AA9-C830-4C5F-8112-FE2DE33398AD}" presName="vert2" presStyleCnt="0"/>
      <dgm:spPr/>
    </dgm:pt>
    <dgm:pt modelId="{6290B457-A97F-4361-A6A4-64DEDB21DB7C}" type="pres">
      <dgm:prSet presAssocID="{7FDCE903-3294-4C35-901F-64C17CA369F7}" presName="horz3" presStyleCnt="0"/>
      <dgm:spPr/>
    </dgm:pt>
    <dgm:pt modelId="{E9D5E3EB-BC01-4198-B86F-DFAD72BDE5E0}" type="pres">
      <dgm:prSet presAssocID="{7FDCE903-3294-4C35-901F-64C17CA369F7}" presName="horzSpace3" presStyleCnt="0"/>
      <dgm:spPr/>
    </dgm:pt>
    <dgm:pt modelId="{0F91AD9A-EF05-453E-AE0E-85C71231C035}" type="pres">
      <dgm:prSet presAssocID="{7FDCE903-3294-4C35-901F-64C17CA369F7}" presName="tx3" presStyleLbl="revTx" presStyleIdx="3" presStyleCnt="10"/>
      <dgm:spPr/>
    </dgm:pt>
    <dgm:pt modelId="{F5316AB2-42E5-46BE-9624-0F2EAE18024E}" type="pres">
      <dgm:prSet presAssocID="{7FDCE903-3294-4C35-901F-64C17CA369F7}" presName="vert3" presStyleCnt="0"/>
      <dgm:spPr/>
    </dgm:pt>
    <dgm:pt modelId="{AE522527-9838-478E-8976-56D2C114A528}" type="pres">
      <dgm:prSet presAssocID="{60DE9AE0-0327-458E-9812-62765353BB77}" presName="thinLine3" presStyleLbl="callout" presStyleIdx="1" presStyleCnt="7"/>
      <dgm:spPr/>
    </dgm:pt>
    <dgm:pt modelId="{889EB5DF-33B4-4CD7-A39E-C28C4C92CAC6}" type="pres">
      <dgm:prSet presAssocID="{7ADA29BE-049B-4E40-BB52-2BED53788EBB}" presName="horz3" presStyleCnt="0"/>
      <dgm:spPr/>
    </dgm:pt>
    <dgm:pt modelId="{9CB4C700-C2CF-4575-B31C-FFD0C3986542}" type="pres">
      <dgm:prSet presAssocID="{7ADA29BE-049B-4E40-BB52-2BED53788EBB}" presName="horzSpace3" presStyleCnt="0"/>
      <dgm:spPr/>
    </dgm:pt>
    <dgm:pt modelId="{E2EF313A-8D1E-4CBA-ADE2-EB9724C3603C}" type="pres">
      <dgm:prSet presAssocID="{7ADA29BE-049B-4E40-BB52-2BED53788EBB}" presName="tx3" presStyleLbl="revTx" presStyleIdx="4" presStyleCnt="10"/>
      <dgm:spPr/>
    </dgm:pt>
    <dgm:pt modelId="{C280AB9E-2C1E-4B38-A883-1BD67122F3F8}" type="pres">
      <dgm:prSet presAssocID="{7ADA29BE-049B-4E40-BB52-2BED53788EBB}" presName="vert3" presStyleCnt="0"/>
      <dgm:spPr/>
    </dgm:pt>
    <dgm:pt modelId="{C07E04BA-0E4A-476E-A92D-C7C9C2FDB978}" type="pres">
      <dgm:prSet presAssocID="{21660AA9-C830-4C5F-8112-FE2DE33398AD}" presName="thinLine2b" presStyleLbl="callout" presStyleIdx="2" presStyleCnt="7"/>
      <dgm:spPr/>
    </dgm:pt>
    <dgm:pt modelId="{0F12F821-58F3-49BE-80B9-F91AC156A271}" type="pres">
      <dgm:prSet presAssocID="{21660AA9-C830-4C5F-8112-FE2DE33398AD}" presName="vertSpace2b" presStyleCnt="0"/>
      <dgm:spPr/>
    </dgm:pt>
    <dgm:pt modelId="{DEE17150-919E-4A4B-9BB3-311079E33F60}" type="pres">
      <dgm:prSet presAssocID="{E8FD6974-CC6B-48F0-93AA-64CD6C8EFA1B}" presName="horz2" presStyleCnt="0"/>
      <dgm:spPr/>
    </dgm:pt>
    <dgm:pt modelId="{698FA464-38EE-4109-A08E-EC2A22CA7067}" type="pres">
      <dgm:prSet presAssocID="{E8FD6974-CC6B-48F0-93AA-64CD6C8EFA1B}" presName="horzSpace2" presStyleCnt="0"/>
      <dgm:spPr/>
    </dgm:pt>
    <dgm:pt modelId="{26FEB7B0-F271-4944-B090-15AF2E9AFF4E}" type="pres">
      <dgm:prSet presAssocID="{E8FD6974-CC6B-48F0-93AA-64CD6C8EFA1B}" presName="tx2" presStyleLbl="revTx" presStyleIdx="5" presStyleCnt="10"/>
      <dgm:spPr/>
    </dgm:pt>
    <dgm:pt modelId="{6BFBA4C5-D195-42F6-9980-EDD9FA7E0433}" type="pres">
      <dgm:prSet presAssocID="{E8FD6974-CC6B-48F0-93AA-64CD6C8EFA1B}" presName="vert2" presStyleCnt="0"/>
      <dgm:spPr/>
    </dgm:pt>
    <dgm:pt modelId="{956C3DDC-7776-41FF-8316-819E420F4016}" type="pres">
      <dgm:prSet presAssocID="{27185921-F3D9-4096-A87E-0D05B57AF15E}" presName="horz3" presStyleCnt="0"/>
      <dgm:spPr/>
    </dgm:pt>
    <dgm:pt modelId="{C66F8789-4067-4AC5-A0A4-BD0D8F5C4C5E}" type="pres">
      <dgm:prSet presAssocID="{27185921-F3D9-4096-A87E-0D05B57AF15E}" presName="horzSpace3" presStyleCnt="0"/>
      <dgm:spPr/>
    </dgm:pt>
    <dgm:pt modelId="{0D9FA883-1300-48BD-971E-2013F6333B81}" type="pres">
      <dgm:prSet presAssocID="{27185921-F3D9-4096-A87E-0D05B57AF15E}" presName="tx3" presStyleLbl="revTx" presStyleIdx="6" presStyleCnt="10"/>
      <dgm:spPr/>
    </dgm:pt>
    <dgm:pt modelId="{78D5AE2D-4CAC-4374-9F63-33C42D0CF342}" type="pres">
      <dgm:prSet presAssocID="{27185921-F3D9-4096-A87E-0D05B57AF15E}" presName="vert3" presStyleCnt="0"/>
      <dgm:spPr/>
    </dgm:pt>
    <dgm:pt modelId="{EAE51591-A6FC-4A0D-8E0C-B619334DC129}" type="pres">
      <dgm:prSet presAssocID="{7568D9B5-5D3B-491E-873D-4983675D78AD}" presName="thinLine3" presStyleLbl="callout" presStyleIdx="3" presStyleCnt="7"/>
      <dgm:spPr/>
    </dgm:pt>
    <dgm:pt modelId="{428BDAAD-BC09-4DBD-98CA-25D08AE140AF}" type="pres">
      <dgm:prSet presAssocID="{1B7D0969-D2D0-4C0E-9171-84247403CC72}" presName="horz3" presStyleCnt="0"/>
      <dgm:spPr/>
    </dgm:pt>
    <dgm:pt modelId="{DF271336-AD7C-4446-A74A-8556DF5F47D0}" type="pres">
      <dgm:prSet presAssocID="{1B7D0969-D2D0-4C0E-9171-84247403CC72}" presName="horzSpace3" presStyleCnt="0"/>
      <dgm:spPr/>
    </dgm:pt>
    <dgm:pt modelId="{2667C8BF-5040-4F7C-B536-69F8881D3E1E}" type="pres">
      <dgm:prSet presAssocID="{1B7D0969-D2D0-4C0E-9171-84247403CC72}" presName="tx3" presStyleLbl="revTx" presStyleIdx="7" presStyleCnt="10"/>
      <dgm:spPr/>
    </dgm:pt>
    <dgm:pt modelId="{49DA6A99-631B-456C-870D-91CDE76C48BB}" type="pres">
      <dgm:prSet presAssocID="{1B7D0969-D2D0-4C0E-9171-84247403CC72}" presName="vert3" presStyleCnt="0"/>
      <dgm:spPr/>
    </dgm:pt>
    <dgm:pt modelId="{E9BDFFF1-228A-4C5A-92B3-853937DBDEF2}" type="pres">
      <dgm:prSet presAssocID="{F7D1EFE0-0763-4239-81FD-B99D6140616E}" presName="thinLine3" presStyleLbl="callout" presStyleIdx="4" presStyleCnt="7"/>
      <dgm:spPr/>
    </dgm:pt>
    <dgm:pt modelId="{0F68BFE5-8F70-42B5-AD6C-3C5451946E33}" type="pres">
      <dgm:prSet presAssocID="{A96B198D-6842-4610-B4F5-9D16453A6185}" presName="horz3" presStyleCnt="0"/>
      <dgm:spPr/>
    </dgm:pt>
    <dgm:pt modelId="{3742C159-8F25-444A-B6E4-8E1DE87318DA}" type="pres">
      <dgm:prSet presAssocID="{A96B198D-6842-4610-B4F5-9D16453A6185}" presName="horzSpace3" presStyleCnt="0"/>
      <dgm:spPr/>
    </dgm:pt>
    <dgm:pt modelId="{5D0682E8-DA62-46FA-8E85-A4D38FE2E9CC}" type="pres">
      <dgm:prSet presAssocID="{A96B198D-6842-4610-B4F5-9D16453A6185}" presName="tx3" presStyleLbl="revTx" presStyleIdx="8" presStyleCnt="10"/>
      <dgm:spPr/>
    </dgm:pt>
    <dgm:pt modelId="{2F0D7BA9-C522-4355-BCB8-FF8BD5DFEDCE}" type="pres">
      <dgm:prSet presAssocID="{A96B198D-6842-4610-B4F5-9D16453A6185}" presName="vert3" presStyleCnt="0"/>
      <dgm:spPr/>
    </dgm:pt>
    <dgm:pt modelId="{9347DD28-72E8-4939-8D25-6280A679EC09}" type="pres">
      <dgm:prSet presAssocID="{28943D51-7B23-4AF8-9E38-817D268EB79C}" presName="thinLine3" presStyleLbl="callout" presStyleIdx="5" presStyleCnt="7"/>
      <dgm:spPr/>
    </dgm:pt>
    <dgm:pt modelId="{8C2AE815-DCC7-4A85-B652-C2A1632AEC12}" type="pres">
      <dgm:prSet presAssocID="{4748DC63-280E-4475-AFD8-E27DCE1E8AF8}" presName="horz3" presStyleCnt="0"/>
      <dgm:spPr/>
    </dgm:pt>
    <dgm:pt modelId="{6FF87F7D-43B2-4075-AB7F-C4428FA5E9C6}" type="pres">
      <dgm:prSet presAssocID="{4748DC63-280E-4475-AFD8-E27DCE1E8AF8}" presName="horzSpace3" presStyleCnt="0"/>
      <dgm:spPr/>
    </dgm:pt>
    <dgm:pt modelId="{506A7484-A1A8-47F6-943B-28CBF390C3F1}" type="pres">
      <dgm:prSet presAssocID="{4748DC63-280E-4475-AFD8-E27DCE1E8AF8}" presName="tx3" presStyleLbl="revTx" presStyleIdx="9" presStyleCnt="10"/>
      <dgm:spPr/>
    </dgm:pt>
    <dgm:pt modelId="{EF937ABD-1C89-460F-91B3-35FCEE1D5AE9}" type="pres">
      <dgm:prSet presAssocID="{4748DC63-280E-4475-AFD8-E27DCE1E8AF8}" presName="vert3" presStyleCnt="0"/>
      <dgm:spPr/>
    </dgm:pt>
    <dgm:pt modelId="{751B05C5-DC12-4BBA-90DB-765768CB3D79}" type="pres">
      <dgm:prSet presAssocID="{E8FD6974-CC6B-48F0-93AA-64CD6C8EFA1B}" presName="thinLine2b" presStyleLbl="callout" presStyleIdx="6" presStyleCnt="7"/>
      <dgm:spPr/>
    </dgm:pt>
    <dgm:pt modelId="{4CB07E7A-D4BF-4A25-8B84-6A3C93B3DD28}" type="pres">
      <dgm:prSet presAssocID="{E8FD6974-CC6B-48F0-93AA-64CD6C8EFA1B}" presName="vertSpace2b" presStyleCnt="0"/>
      <dgm:spPr/>
    </dgm:pt>
  </dgm:ptLst>
  <dgm:cxnLst>
    <dgm:cxn modelId="{705AFD12-315F-4939-9536-1F3B847574D3}" srcId="{F3EFC5E1-514B-4570-860A-5DEEF4FF9CFD}" destId="{21660AA9-C830-4C5F-8112-FE2DE33398AD}" srcOrd="1" destOrd="0" parTransId="{C5A6FAC7-1B72-41E9-98E4-48E373D0F6A2}" sibTransId="{E555ABFD-0022-4F28-A0CC-1D163D4410D3}"/>
    <dgm:cxn modelId="{4E64E513-4AD4-4302-A626-629602668ECA}" type="presOf" srcId="{E8FD6974-CC6B-48F0-93AA-64CD6C8EFA1B}" destId="{26FEB7B0-F271-4944-B090-15AF2E9AFF4E}" srcOrd="0" destOrd="0" presId="urn:microsoft.com/office/officeart/2008/layout/LinedList"/>
    <dgm:cxn modelId="{1B060214-06B1-43A5-A635-3D08F418983B}" srcId="{E8FD6974-CC6B-48F0-93AA-64CD6C8EFA1B}" destId="{A96B198D-6842-4610-B4F5-9D16453A6185}" srcOrd="2" destOrd="0" parTransId="{7B892B6A-A274-406A-85B7-B28345455BEB}" sibTransId="{28943D51-7B23-4AF8-9E38-817D268EB79C}"/>
    <dgm:cxn modelId="{53F2DB1A-B818-40C5-8D5F-F0BDF4D40A32}" type="presOf" srcId="{F2C0D16C-FF3F-4016-9D41-629EDDA7FE4C}" destId="{1B52D55A-4F18-4DDC-9538-818AE520BB39}" srcOrd="0" destOrd="0" presId="urn:microsoft.com/office/officeart/2008/layout/LinedList"/>
    <dgm:cxn modelId="{1F3B4C20-1F65-4A5C-B4FB-4B4074E6841F}" srcId="{F3EFC5E1-514B-4570-860A-5DEEF4FF9CFD}" destId="{E8FD6974-CC6B-48F0-93AA-64CD6C8EFA1B}" srcOrd="2" destOrd="0" parTransId="{FDAFBEF6-3102-4A5C-A592-BEEA24D57FEA}" sibTransId="{977502A0-3AEA-4662-8B01-3AC9E6BFE260}"/>
    <dgm:cxn modelId="{05FD3223-7610-45C5-B187-4D27A4C4F9A6}" type="presOf" srcId="{1B7D0969-D2D0-4C0E-9171-84247403CC72}" destId="{2667C8BF-5040-4F7C-B536-69F8881D3E1E}" srcOrd="0" destOrd="0" presId="urn:microsoft.com/office/officeart/2008/layout/LinedList"/>
    <dgm:cxn modelId="{A0912A2B-6363-4304-AC26-DF6C8FECCF5F}" type="presOf" srcId="{7FDCE903-3294-4C35-901F-64C17CA369F7}" destId="{0F91AD9A-EF05-453E-AE0E-85C71231C035}" srcOrd="0" destOrd="0" presId="urn:microsoft.com/office/officeart/2008/layout/LinedList"/>
    <dgm:cxn modelId="{3602C62D-7D83-4BAE-9DC1-88A2AD59AD92}" type="presOf" srcId="{A96B198D-6842-4610-B4F5-9D16453A6185}" destId="{5D0682E8-DA62-46FA-8E85-A4D38FE2E9CC}" srcOrd="0" destOrd="0" presId="urn:microsoft.com/office/officeart/2008/layout/LinedList"/>
    <dgm:cxn modelId="{3AD93133-A4EE-4D0A-9309-2546E22AE80F}" srcId="{E8FD6974-CC6B-48F0-93AA-64CD6C8EFA1B}" destId="{27185921-F3D9-4096-A87E-0D05B57AF15E}" srcOrd="0" destOrd="0" parTransId="{203637AA-0F15-4EBB-89EB-96B90BDE34E8}" sibTransId="{7568D9B5-5D3B-491E-873D-4983675D78AD}"/>
    <dgm:cxn modelId="{600D4B33-56A1-4C68-AFF8-19C85F28C537}" srcId="{21660AA9-C830-4C5F-8112-FE2DE33398AD}" destId="{7ADA29BE-049B-4E40-BB52-2BED53788EBB}" srcOrd="1" destOrd="0" parTransId="{118E8633-7069-4D38-ACB1-95B75C6DA618}" sibTransId="{611C3D9A-A7AF-4665-954C-FC26D64070F7}"/>
    <dgm:cxn modelId="{6230435C-68F3-4FC9-9D89-F670C155CDDC}" type="presOf" srcId="{27185921-F3D9-4096-A87E-0D05B57AF15E}" destId="{0D9FA883-1300-48BD-971E-2013F6333B81}" srcOrd="0" destOrd="0" presId="urn:microsoft.com/office/officeart/2008/layout/LinedList"/>
    <dgm:cxn modelId="{7958C242-53D7-444C-A8D8-915B4494E715}" srcId="{A57A05F3-8EFC-41F1-884A-D3E1F284E0EB}" destId="{F3EFC5E1-514B-4570-860A-5DEEF4FF9CFD}" srcOrd="0" destOrd="0" parTransId="{FA945DE7-D9C6-4ED4-A93D-6EF6281D0363}" sibTransId="{0321740C-70E9-4325-A318-1CB69BBE458A}"/>
    <dgm:cxn modelId="{734D5565-C0FE-4B5E-8286-AC2CB3E4CEF3}" type="presOf" srcId="{A57A05F3-8EFC-41F1-884A-D3E1F284E0EB}" destId="{BBE021E2-4AAD-4D37-9CD3-181E4A966393}" srcOrd="0" destOrd="0" presId="urn:microsoft.com/office/officeart/2008/layout/LinedList"/>
    <dgm:cxn modelId="{2EFFD15A-6BF5-4023-8D7D-F0390915131E}" type="presOf" srcId="{F3EFC5E1-514B-4570-860A-5DEEF4FF9CFD}" destId="{7FCE3145-0FE6-4480-97F7-30EBF4BB2E36}" srcOrd="0" destOrd="0" presId="urn:microsoft.com/office/officeart/2008/layout/LinedList"/>
    <dgm:cxn modelId="{9F8F6185-CFD3-4F1E-B503-6252346E5252}" srcId="{E8FD6974-CC6B-48F0-93AA-64CD6C8EFA1B}" destId="{1B7D0969-D2D0-4C0E-9171-84247403CC72}" srcOrd="1" destOrd="0" parTransId="{A76DFB72-C5B0-4B86-84C7-B645194E1108}" sibTransId="{F7D1EFE0-0763-4239-81FD-B99D6140616E}"/>
    <dgm:cxn modelId="{F562788E-8609-4083-A0B4-FC1F8AC7F3AE}" srcId="{21660AA9-C830-4C5F-8112-FE2DE33398AD}" destId="{7FDCE903-3294-4C35-901F-64C17CA369F7}" srcOrd="0" destOrd="0" parTransId="{C309C9F4-0596-41FE-87DE-394E48F51363}" sibTransId="{60DE9AE0-0327-458E-9812-62765353BB77}"/>
    <dgm:cxn modelId="{6D5D9A93-C5C8-4665-9DE9-333FF097ED68}" type="presOf" srcId="{7ADA29BE-049B-4E40-BB52-2BED53788EBB}" destId="{E2EF313A-8D1E-4CBA-ADE2-EB9724C3603C}" srcOrd="0" destOrd="0" presId="urn:microsoft.com/office/officeart/2008/layout/LinedList"/>
    <dgm:cxn modelId="{271C0DC1-8F9A-4679-AE98-D7AA7A91D4C7}" type="presOf" srcId="{4748DC63-280E-4475-AFD8-E27DCE1E8AF8}" destId="{506A7484-A1A8-47F6-943B-28CBF390C3F1}" srcOrd="0" destOrd="0" presId="urn:microsoft.com/office/officeart/2008/layout/LinedList"/>
    <dgm:cxn modelId="{46C687CE-576C-4DCC-A7C2-19E71A2F8106}" type="presOf" srcId="{21660AA9-C830-4C5F-8112-FE2DE33398AD}" destId="{FC04396C-115A-4A4C-B2C6-DA53EF0D0C77}" srcOrd="0" destOrd="0" presId="urn:microsoft.com/office/officeart/2008/layout/LinedList"/>
    <dgm:cxn modelId="{7C9613F6-6B61-476F-8327-E25BDA40E095}" srcId="{F3EFC5E1-514B-4570-860A-5DEEF4FF9CFD}" destId="{F2C0D16C-FF3F-4016-9D41-629EDDA7FE4C}" srcOrd="0" destOrd="0" parTransId="{E7006096-5B81-4DB5-823B-03B5CADAD8BD}" sibTransId="{FAA839A1-21EE-4D86-9A46-0ACE44494845}"/>
    <dgm:cxn modelId="{AD890EF7-CAC2-4925-A12E-4F98EF94A4BD}" srcId="{E8FD6974-CC6B-48F0-93AA-64CD6C8EFA1B}" destId="{4748DC63-280E-4475-AFD8-E27DCE1E8AF8}" srcOrd="3" destOrd="0" parTransId="{33DC77C3-71A6-41A6-ABA8-C0B1614B46B1}" sibTransId="{98221B34-C7CE-4905-AB83-0A3DD4DCEE8A}"/>
    <dgm:cxn modelId="{A17CF780-D8C5-4153-B9EB-5C246213AD42}" type="presParOf" srcId="{BBE021E2-4AAD-4D37-9CD3-181E4A966393}" destId="{E44C4C9D-4E76-4281-8B2B-E6F171373D38}" srcOrd="0" destOrd="0" presId="urn:microsoft.com/office/officeart/2008/layout/LinedList"/>
    <dgm:cxn modelId="{6BCC4FAD-FD8F-4A27-93C6-A3A7C87469C8}" type="presParOf" srcId="{BBE021E2-4AAD-4D37-9CD3-181E4A966393}" destId="{68254485-B56F-4C6B-93A3-1DCC93090D38}" srcOrd="1" destOrd="0" presId="urn:microsoft.com/office/officeart/2008/layout/LinedList"/>
    <dgm:cxn modelId="{65B637A4-0443-465A-B02C-D020785C5397}" type="presParOf" srcId="{68254485-B56F-4C6B-93A3-1DCC93090D38}" destId="{7FCE3145-0FE6-4480-97F7-30EBF4BB2E36}" srcOrd="0" destOrd="0" presId="urn:microsoft.com/office/officeart/2008/layout/LinedList"/>
    <dgm:cxn modelId="{7BE3A529-406E-490B-8001-0F8DA13A0718}" type="presParOf" srcId="{68254485-B56F-4C6B-93A3-1DCC93090D38}" destId="{1BB7E92A-1FBC-4F94-8519-E7B96D4A3425}" srcOrd="1" destOrd="0" presId="urn:microsoft.com/office/officeart/2008/layout/LinedList"/>
    <dgm:cxn modelId="{42BA9ECA-BAD9-4397-9E06-639C4D1DD164}" type="presParOf" srcId="{1BB7E92A-1FBC-4F94-8519-E7B96D4A3425}" destId="{87237DD7-40DB-4175-811B-D797C904A2B9}" srcOrd="0" destOrd="0" presId="urn:microsoft.com/office/officeart/2008/layout/LinedList"/>
    <dgm:cxn modelId="{2F0553CD-D125-4434-9F2D-1BCB23952EBF}" type="presParOf" srcId="{1BB7E92A-1FBC-4F94-8519-E7B96D4A3425}" destId="{59FBA5F5-B47B-498F-8D96-D59151FC528D}" srcOrd="1" destOrd="0" presId="urn:microsoft.com/office/officeart/2008/layout/LinedList"/>
    <dgm:cxn modelId="{87EE5DC6-72E9-4782-9927-DF737D5A5046}" type="presParOf" srcId="{59FBA5F5-B47B-498F-8D96-D59151FC528D}" destId="{1339BDD4-0087-408A-918F-AFB1E166A042}" srcOrd="0" destOrd="0" presId="urn:microsoft.com/office/officeart/2008/layout/LinedList"/>
    <dgm:cxn modelId="{76984DDF-9E43-4365-B7FE-FC803CF8D726}" type="presParOf" srcId="{59FBA5F5-B47B-498F-8D96-D59151FC528D}" destId="{1B52D55A-4F18-4DDC-9538-818AE520BB39}" srcOrd="1" destOrd="0" presId="urn:microsoft.com/office/officeart/2008/layout/LinedList"/>
    <dgm:cxn modelId="{F9D008D3-BAC6-412A-9405-EFDC20EB0819}" type="presParOf" srcId="{59FBA5F5-B47B-498F-8D96-D59151FC528D}" destId="{D92913FF-3B26-4BF7-A441-EDC176E3A386}" srcOrd="2" destOrd="0" presId="urn:microsoft.com/office/officeart/2008/layout/LinedList"/>
    <dgm:cxn modelId="{08D25877-93C5-4283-80C4-D16155E500FC}" type="presParOf" srcId="{1BB7E92A-1FBC-4F94-8519-E7B96D4A3425}" destId="{530E2404-C31A-4634-AE18-90C9833A87D8}" srcOrd="2" destOrd="0" presId="urn:microsoft.com/office/officeart/2008/layout/LinedList"/>
    <dgm:cxn modelId="{82B73ADC-1E98-4088-92F0-BE65D3878B8F}" type="presParOf" srcId="{1BB7E92A-1FBC-4F94-8519-E7B96D4A3425}" destId="{036A8B32-62E8-4CDC-818C-54CD51326160}" srcOrd="3" destOrd="0" presId="urn:microsoft.com/office/officeart/2008/layout/LinedList"/>
    <dgm:cxn modelId="{0F559E65-65B0-43DA-8AFA-61B7D398DDC8}" type="presParOf" srcId="{1BB7E92A-1FBC-4F94-8519-E7B96D4A3425}" destId="{FF20666A-67C3-4221-8F72-3675FC8317A0}" srcOrd="4" destOrd="0" presId="urn:microsoft.com/office/officeart/2008/layout/LinedList"/>
    <dgm:cxn modelId="{B2C268A7-5FF7-4A34-8AA6-3D00FA3D4E86}" type="presParOf" srcId="{FF20666A-67C3-4221-8F72-3675FC8317A0}" destId="{28CF0115-8FC9-4723-BE37-5B4E49BCA0FB}" srcOrd="0" destOrd="0" presId="urn:microsoft.com/office/officeart/2008/layout/LinedList"/>
    <dgm:cxn modelId="{E2012F47-A323-4A6B-BBA4-E502DC904989}" type="presParOf" srcId="{FF20666A-67C3-4221-8F72-3675FC8317A0}" destId="{FC04396C-115A-4A4C-B2C6-DA53EF0D0C77}" srcOrd="1" destOrd="0" presId="urn:microsoft.com/office/officeart/2008/layout/LinedList"/>
    <dgm:cxn modelId="{6AE516E2-9D1C-46CA-B3C5-978C7F0412D8}" type="presParOf" srcId="{FF20666A-67C3-4221-8F72-3675FC8317A0}" destId="{45CA8233-D95B-4E1F-A968-C11CF428B417}" srcOrd="2" destOrd="0" presId="urn:microsoft.com/office/officeart/2008/layout/LinedList"/>
    <dgm:cxn modelId="{F7716527-6FB7-4049-9A94-A02AF8F06EAF}" type="presParOf" srcId="{45CA8233-D95B-4E1F-A968-C11CF428B417}" destId="{6290B457-A97F-4361-A6A4-64DEDB21DB7C}" srcOrd="0" destOrd="0" presId="urn:microsoft.com/office/officeart/2008/layout/LinedList"/>
    <dgm:cxn modelId="{67B87343-E836-40EB-9DE6-B41199B3DA8D}" type="presParOf" srcId="{6290B457-A97F-4361-A6A4-64DEDB21DB7C}" destId="{E9D5E3EB-BC01-4198-B86F-DFAD72BDE5E0}" srcOrd="0" destOrd="0" presId="urn:microsoft.com/office/officeart/2008/layout/LinedList"/>
    <dgm:cxn modelId="{1BE2554D-28F3-426A-989B-75F4CE6D7335}" type="presParOf" srcId="{6290B457-A97F-4361-A6A4-64DEDB21DB7C}" destId="{0F91AD9A-EF05-453E-AE0E-85C71231C035}" srcOrd="1" destOrd="0" presId="urn:microsoft.com/office/officeart/2008/layout/LinedList"/>
    <dgm:cxn modelId="{BFD5273F-2B86-4DF8-8480-0AFDC7598F59}" type="presParOf" srcId="{6290B457-A97F-4361-A6A4-64DEDB21DB7C}" destId="{F5316AB2-42E5-46BE-9624-0F2EAE18024E}" srcOrd="2" destOrd="0" presId="urn:microsoft.com/office/officeart/2008/layout/LinedList"/>
    <dgm:cxn modelId="{8E8652DD-5DAE-491F-A954-608121916D65}" type="presParOf" srcId="{45CA8233-D95B-4E1F-A968-C11CF428B417}" destId="{AE522527-9838-478E-8976-56D2C114A528}" srcOrd="1" destOrd="0" presId="urn:microsoft.com/office/officeart/2008/layout/LinedList"/>
    <dgm:cxn modelId="{E485EC61-1747-47B5-9210-C4DB90FDB39F}" type="presParOf" srcId="{45CA8233-D95B-4E1F-A968-C11CF428B417}" destId="{889EB5DF-33B4-4CD7-A39E-C28C4C92CAC6}" srcOrd="2" destOrd="0" presId="urn:microsoft.com/office/officeart/2008/layout/LinedList"/>
    <dgm:cxn modelId="{26B19D0A-BED4-4B03-AABE-74151F18E52C}" type="presParOf" srcId="{889EB5DF-33B4-4CD7-A39E-C28C4C92CAC6}" destId="{9CB4C700-C2CF-4575-B31C-FFD0C3986542}" srcOrd="0" destOrd="0" presId="urn:microsoft.com/office/officeart/2008/layout/LinedList"/>
    <dgm:cxn modelId="{C7756C5D-9B1D-4F81-A8B6-9952D4F53347}" type="presParOf" srcId="{889EB5DF-33B4-4CD7-A39E-C28C4C92CAC6}" destId="{E2EF313A-8D1E-4CBA-ADE2-EB9724C3603C}" srcOrd="1" destOrd="0" presId="urn:microsoft.com/office/officeart/2008/layout/LinedList"/>
    <dgm:cxn modelId="{B90CBF2C-F19E-4D74-A764-65B7D3C5A418}" type="presParOf" srcId="{889EB5DF-33B4-4CD7-A39E-C28C4C92CAC6}" destId="{C280AB9E-2C1E-4B38-A883-1BD67122F3F8}" srcOrd="2" destOrd="0" presId="urn:microsoft.com/office/officeart/2008/layout/LinedList"/>
    <dgm:cxn modelId="{0B46C5B7-806D-472F-8088-81BF89BAA078}" type="presParOf" srcId="{1BB7E92A-1FBC-4F94-8519-E7B96D4A3425}" destId="{C07E04BA-0E4A-476E-A92D-C7C9C2FDB978}" srcOrd="5" destOrd="0" presId="urn:microsoft.com/office/officeart/2008/layout/LinedList"/>
    <dgm:cxn modelId="{A4B8649B-1EBF-4AB8-AB27-15DF422583BB}" type="presParOf" srcId="{1BB7E92A-1FBC-4F94-8519-E7B96D4A3425}" destId="{0F12F821-58F3-49BE-80B9-F91AC156A271}" srcOrd="6" destOrd="0" presId="urn:microsoft.com/office/officeart/2008/layout/LinedList"/>
    <dgm:cxn modelId="{94F1A146-9EAA-438A-8DAC-D7949BEE1F7B}" type="presParOf" srcId="{1BB7E92A-1FBC-4F94-8519-E7B96D4A3425}" destId="{DEE17150-919E-4A4B-9BB3-311079E33F60}" srcOrd="7" destOrd="0" presId="urn:microsoft.com/office/officeart/2008/layout/LinedList"/>
    <dgm:cxn modelId="{0CEA1A59-0A72-4D62-8AAE-1EF9CCD5E142}" type="presParOf" srcId="{DEE17150-919E-4A4B-9BB3-311079E33F60}" destId="{698FA464-38EE-4109-A08E-EC2A22CA7067}" srcOrd="0" destOrd="0" presId="urn:microsoft.com/office/officeart/2008/layout/LinedList"/>
    <dgm:cxn modelId="{FE02664B-5E71-4971-B0D6-9746CF442B6C}" type="presParOf" srcId="{DEE17150-919E-4A4B-9BB3-311079E33F60}" destId="{26FEB7B0-F271-4944-B090-15AF2E9AFF4E}" srcOrd="1" destOrd="0" presId="urn:microsoft.com/office/officeart/2008/layout/LinedList"/>
    <dgm:cxn modelId="{0861D58D-B87F-4762-9E10-835F5D2129A5}" type="presParOf" srcId="{DEE17150-919E-4A4B-9BB3-311079E33F60}" destId="{6BFBA4C5-D195-42F6-9980-EDD9FA7E0433}" srcOrd="2" destOrd="0" presId="urn:microsoft.com/office/officeart/2008/layout/LinedList"/>
    <dgm:cxn modelId="{6593996E-B9A4-4646-B782-F84DC71AB47A}" type="presParOf" srcId="{6BFBA4C5-D195-42F6-9980-EDD9FA7E0433}" destId="{956C3DDC-7776-41FF-8316-819E420F4016}" srcOrd="0" destOrd="0" presId="urn:microsoft.com/office/officeart/2008/layout/LinedList"/>
    <dgm:cxn modelId="{348E903E-4915-4969-AF34-1D7E2956E980}" type="presParOf" srcId="{956C3DDC-7776-41FF-8316-819E420F4016}" destId="{C66F8789-4067-4AC5-A0A4-BD0D8F5C4C5E}" srcOrd="0" destOrd="0" presId="urn:microsoft.com/office/officeart/2008/layout/LinedList"/>
    <dgm:cxn modelId="{3A4C33FB-A54A-4B5E-BA9F-68A3D31947EB}" type="presParOf" srcId="{956C3DDC-7776-41FF-8316-819E420F4016}" destId="{0D9FA883-1300-48BD-971E-2013F6333B81}" srcOrd="1" destOrd="0" presId="urn:microsoft.com/office/officeart/2008/layout/LinedList"/>
    <dgm:cxn modelId="{C7FAC803-684D-41A6-BD3A-64F4F7A010BC}" type="presParOf" srcId="{956C3DDC-7776-41FF-8316-819E420F4016}" destId="{78D5AE2D-4CAC-4374-9F63-33C42D0CF342}" srcOrd="2" destOrd="0" presId="urn:microsoft.com/office/officeart/2008/layout/LinedList"/>
    <dgm:cxn modelId="{4E6E2986-2739-4C6B-A06A-3232EBC1EAFF}" type="presParOf" srcId="{6BFBA4C5-D195-42F6-9980-EDD9FA7E0433}" destId="{EAE51591-A6FC-4A0D-8E0C-B619334DC129}" srcOrd="1" destOrd="0" presId="urn:microsoft.com/office/officeart/2008/layout/LinedList"/>
    <dgm:cxn modelId="{20657936-CF68-4E87-AA6B-17292DA82BDF}" type="presParOf" srcId="{6BFBA4C5-D195-42F6-9980-EDD9FA7E0433}" destId="{428BDAAD-BC09-4DBD-98CA-25D08AE140AF}" srcOrd="2" destOrd="0" presId="urn:microsoft.com/office/officeart/2008/layout/LinedList"/>
    <dgm:cxn modelId="{F76ABF2A-9BF2-4888-93A5-9905D5FB8F51}" type="presParOf" srcId="{428BDAAD-BC09-4DBD-98CA-25D08AE140AF}" destId="{DF271336-AD7C-4446-A74A-8556DF5F47D0}" srcOrd="0" destOrd="0" presId="urn:microsoft.com/office/officeart/2008/layout/LinedList"/>
    <dgm:cxn modelId="{C6CCF169-6386-427E-A94F-1193CA8BB16E}" type="presParOf" srcId="{428BDAAD-BC09-4DBD-98CA-25D08AE140AF}" destId="{2667C8BF-5040-4F7C-B536-69F8881D3E1E}" srcOrd="1" destOrd="0" presId="urn:microsoft.com/office/officeart/2008/layout/LinedList"/>
    <dgm:cxn modelId="{983B729C-A5AB-4CDF-8E83-A7B119D37B14}" type="presParOf" srcId="{428BDAAD-BC09-4DBD-98CA-25D08AE140AF}" destId="{49DA6A99-631B-456C-870D-91CDE76C48BB}" srcOrd="2" destOrd="0" presId="urn:microsoft.com/office/officeart/2008/layout/LinedList"/>
    <dgm:cxn modelId="{46FA1C28-E1FB-4048-8C22-F2E104022052}" type="presParOf" srcId="{6BFBA4C5-D195-42F6-9980-EDD9FA7E0433}" destId="{E9BDFFF1-228A-4C5A-92B3-853937DBDEF2}" srcOrd="3" destOrd="0" presId="urn:microsoft.com/office/officeart/2008/layout/LinedList"/>
    <dgm:cxn modelId="{DD5D8BA1-F461-485A-A005-56422E12F2EF}" type="presParOf" srcId="{6BFBA4C5-D195-42F6-9980-EDD9FA7E0433}" destId="{0F68BFE5-8F70-42B5-AD6C-3C5451946E33}" srcOrd="4" destOrd="0" presId="urn:microsoft.com/office/officeart/2008/layout/LinedList"/>
    <dgm:cxn modelId="{27D9AF39-6843-4F02-BFC1-702261C8022C}" type="presParOf" srcId="{0F68BFE5-8F70-42B5-AD6C-3C5451946E33}" destId="{3742C159-8F25-444A-B6E4-8E1DE87318DA}" srcOrd="0" destOrd="0" presId="urn:microsoft.com/office/officeart/2008/layout/LinedList"/>
    <dgm:cxn modelId="{16613621-D601-4E70-A2C8-FF9C470E7783}" type="presParOf" srcId="{0F68BFE5-8F70-42B5-AD6C-3C5451946E33}" destId="{5D0682E8-DA62-46FA-8E85-A4D38FE2E9CC}" srcOrd="1" destOrd="0" presId="urn:microsoft.com/office/officeart/2008/layout/LinedList"/>
    <dgm:cxn modelId="{3F5BD2B4-3007-4AA5-A9A8-61287638A03A}" type="presParOf" srcId="{0F68BFE5-8F70-42B5-AD6C-3C5451946E33}" destId="{2F0D7BA9-C522-4355-BCB8-FF8BD5DFEDCE}" srcOrd="2" destOrd="0" presId="urn:microsoft.com/office/officeart/2008/layout/LinedList"/>
    <dgm:cxn modelId="{94DBD02D-D224-445A-A260-68B6F26335A3}" type="presParOf" srcId="{6BFBA4C5-D195-42F6-9980-EDD9FA7E0433}" destId="{9347DD28-72E8-4939-8D25-6280A679EC09}" srcOrd="5" destOrd="0" presId="urn:microsoft.com/office/officeart/2008/layout/LinedList"/>
    <dgm:cxn modelId="{082606CB-64F2-47F8-9655-4963A44DAC45}" type="presParOf" srcId="{6BFBA4C5-D195-42F6-9980-EDD9FA7E0433}" destId="{8C2AE815-DCC7-4A85-B652-C2A1632AEC12}" srcOrd="6" destOrd="0" presId="urn:microsoft.com/office/officeart/2008/layout/LinedList"/>
    <dgm:cxn modelId="{82AFC683-04A3-4BD4-B01D-532ABE414B66}" type="presParOf" srcId="{8C2AE815-DCC7-4A85-B652-C2A1632AEC12}" destId="{6FF87F7D-43B2-4075-AB7F-C4428FA5E9C6}" srcOrd="0" destOrd="0" presId="urn:microsoft.com/office/officeart/2008/layout/LinedList"/>
    <dgm:cxn modelId="{31C3A456-6D8F-47DA-8892-68817C1F441B}" type="presParOf" srcId="{8C2AE815-DCC7-4A85-B652-C2A1632AEC12}" destId="{506A7484-A1A8-47F6-943B-28CBF390C3F1}" srcOrd="1" destOrd="0" presId="urn:microsoft.com/office/officeart/2008/layout/LinedList"/>
    <dgm:cxn modelId="{543F7B44-2D24-489B-B05A-099F1EDDB49E}" type="presParOf" srcId="{8C2AE815-DCC7-4A85-B652-C2A1632AEC12}" destId="{EF937ABD-1C89-460F-91B3-35FCEE1D5AE9}" srcOrd="2" destOrd="0" presId="urn:microsoft.com/office/officeart/2008/layout/LinedList"/>
    <dgm:cxn modelId="{E8150557-86DA-4071-A888-652BD0C87D8D}" type="presParOf" srcId="{1BB7E92A-1FBC-4F94-8519-E7B96D4A3425}" destId="{751B05C5-DC12-4BBA-90DB-765768CB3D79}" srcOrd="8" destOrd="0" presId="urn:microsoft.com/office/officeart/2008/layout/LinedList"/>
    <dgm:cxn modelId="{227E888E-7D83-4405-A83D-258D31AFEFC8}" type="presParOf" srcId="{1BB7E92A-1FBC-4F94-8519-E7B96D4A3425}" destId="{4CB07E7A-D4BF-4A25-8B84-6A3C93B3DD28}"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C25CA5E-75C6-4B43-9BBE-1071F36328FB}"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09C5C2BC-4AC2-49D4-97EA-66BCC8661D3F}">
      <dgm:prSet phldrT="[Texto]"/>
      <dgm:spPr/>
      <dgm:t>
        <a:bodyPr/>
        <a:lstStyle/>
        <a:p>
          <a:r>
            <a:rPr lang="es-ES" dirty="0"/>
            <a:t>Son las perspectivas metodológicas desde las que se estudia un fenómeno</a:t>
          </a:r>
          <a:endParaRPr lang="es-EC" dirty="0"/>
        </a:p>
      </dgm:t>
    </dgm:pt>
    <dgm:pt modelId="{C6EEA384-EF30-425F-9637-01E473B70458}" type="parTrans" cxnId="{F80EAAD3-D566-41E6-9A75-50E991EEAEE5}">
      <dgm:prSet/>
      <dgm:spPr/>
      <dgm:t>
        <a:bodyPr/>
        <a:lstStyle/>
        <a:p>
          <a:endParaRPr lang="es-EC"/>
        </a:p>
      </dgm:t>
    </dgm:pt>
    <dgm:pt modelId="{FBB2461E-0CB5-43B2-AC1F-3013AC992026}" type="sibTrans" cxnId="{F80EAAD3-D566-41E6-9A75-50E991EEAEE5}">
      <dgm:prSet/>
      <dgm:spPr/>
      <dgm:t>
        <a:bodyPr/>
        <a:lstStyle/>
        <a:p>
          <a:endParaRPr lang="es-EC"/>
        </a:p>
      </dgm:t>
    </dgm:pt>
    <dgm:pt modelId="{2772C75D-4327-4C76-A506-EF63514B61CC}">
      <dgm:prSet phldrT="[Texto]"/>
      <dgm:spPr/>
      <dgm:t>
        <a:bodyPr/>
        <a:lstStyle/>
        <a:p>
          <a:r>
            <a:rPr lang="es-ES" dirty="0"/>
            <a:t>Cualitativas </a:t>
          </a:r>
          <a:endParaRPr lang="es-EC" dirty="0"/>
        </a:p>
      </dgm:t>
    </dgm:pt>
    <dgm:pt modelId="{38338DE0-C2CA-4F44-8530-9BAF45056664}" type="parTrans" cxnId="{8425B2ED-9ABC-46D4-AB40-BDBDA1ACD57E}">
      <dgm:prSet/>
      <dgm:spPr/>
      <dgm:t>
        <a:bodyPr/>
        <a:lstStyle/>
        <a:p>
          <a:endParaRPr lang="es-EC"/>
        </a:p>
      </dgm:t>
    </dgm:pt>
    <dgm:pt modelId="{E7C30E36-DB3B-433D-91A1-39C0580D2D2A}" type="sibTrans" cxnId="{8425B2ED-9ABC-46D4-AB40-BDBDA1ACD57E}">
      <dgm:prSet/>
      <dgm:spPr/>
      <dgm:t>
        <a:bodyPr/>
        <a:lstStyle/>
        <a:p>
          <a:endParaRPr lang="es-EC"/>
        </a:p>
      </dgm:t>
    </dgm:pt>
    <dgm:pt modelId="{908875D2-D592-4457-8E5A-0F2E686C3F2C}">
      <dgm:prSet phldrT="[Texto]"/>
      <dgm:spPr/>
      <dgm:t>
        <a:bodyPr/>
        <a:lstStyle/>
        <a:p>
          <a:r>
            <a:rPr lang="es-ES" dirty="0"/>
            <a:t>Cuantitativas</a:t>
          </a:r>
          <a:endParaRPr lang="es-EC" dirty="0"/>
        </a:p>
      </dgm:t>
    </dgm:pt>
    <dgm:pt modelId="{10C761AD-B8EA-4C17-82F0-94B0F37041B0}" type="parTrans" cxnId="{B7F388BF-5688-401F-8AA6-661928156550}">
      <dgm:prSet/>
      <dgm:spPr/>
      <dgm:t>
        <a:bodyPr/>
        <a:lstStyle/>
        <a:p>
          <a:endParaRPr lang="es-EC"/>
        </a:p>
      </dgm:t>
    </dgm:pt>
    <dgm:pt modelId="{8D82D7D0-5252-47EA-AA98-457FEC961300}" type="sibTrans" cxnId="{B7F388BF-5688-401F-8AA6-661928156550}">
      <dgm:prSet/>
      <dgm:spPr/>
      <dgm:t>
        <a:bodyPr/>
        <a:lstStyle/>
        <a:p>
          <a:endParaRPr lang="es-EC"/>
        </a:p>
      </dgm:t>
    </dgm:pt>
    <dgm:pt modelId="{8A5722B1-0D07-42F8-B740-EDA9BA43B4D9}">
      <dgm:prSet phldrT="[Texto]"/>
      <dgm:spPr/>
      <dgm:t>
        <a:bodyPr/>
        <a:lstStyle/>
        <a:p>
          <a:r>
            <a:rPr lang="es-ES" dirty="0"/>
            <a:t>Se basa en la medición numérica y el análisis estadístico </a:t>
          </a:r>
          <a:endParaRPr lang="es-EC" dirty="0"/>
        </a:p>
      </dgm:t>
    </dgm:pt>
    <dgm:pt modelId="{F7B23D67-C172-47D3-80BA-7707C036EB94}" type="parTrans" cxnId="{187643EA-A6EB-4088-A405-2352B4527C4B}">
      <dgm:prSet/>
      <dgm:spPr/>
      <dgm:t>
        <a:bodyPr/>
        <a:lstStyle/>
        <a:p>
          <a:endParaRPr lang="es-EC"/>
        </a:p>
      </dgm:t>
    </dgm:pt>
    <dgm:pt modelId="{A34912B6-22F3-42A1-A456-3840891EC63D}" type="sibTrans" cxnId="{187643EA-A6EB-4088-A405-2352B4527C4B}">
      <dgm:prSet/>
      <dgm:spPr/>
      <dgm:t>
        <a:bodyPr/>
        <a:lstStyle/>
        <a:p>
          <a:endParaRPr lang="es-EC"/>
        </a:p>
      </dgm:t>
    </dgm:pt>
    <dgm:pt modelId="{97C78EC8-F2B9-476B-9544-D65966F6A6DA}">
      <dgm:prSet phldrT="[Texto]"/>
      <dgm:spPr/>
      <dgm:t>
        <a:bodyPr/>
        <a:lstStyle/>
        <a:p>
          <a:r>
            <a:rPr lang="es-ES" dirty="0"/>
            <a:t>Los datos son números, porcentajes, escalas y frecuencias </a:t>
          </a:r>
          <a:endParaRPr lang="es-EC" dirty="0"/>
        </a:p>
      </dgm:t>
    </dgm:pt>
    <dgm:pt modelId="{E6399725-82A1-4DFB-ABD6-AAEF38B6DEB5}" type="parTrans" cxnId="{9D11BAC0-C9E8-4D35-8DFD-479E6C1DE148}">
      <dgm:prSet/>
      <dgm:spPr/>
      <dgm:t>
        <a:bodyPr/>
        <a:lstStyle/>
        <a:p>
          <a:endParaRPr lang="es-EC"/>
        </a:p>
      </dgm:t>
    </dgm:pt>
    <dgm:pt modelId="{1A476099-AE11-426E-929D-71439076D358}" type="sibTrans" cxnId="{9D11BAC0-C9E8-4D35-8DFD-479E6C1DE148}">
      <dgm:prSet/>
      <dgm:spPr/>
      <dgm:t>
        <a:bodyPr/>
        <a:lstStyle/>
        <a:p>
          <a:endParaRPr lang="es-EC"/>
        </a:p>
      </dgm:t>
    </dgm:pt>
    <dgm:pt modelId="{CA650B90-0072-4794-AF88-56D4160FA5D1}">
      <dgm:prSet phldrT="[Texto]"/>
      <dgm:spPr/>
      <dgm:t>
        <a:bodyPr/>
        <a:lstStyle/>
        <a:p>
          <a:r>
            <a:rPr lang="es-ES" dirty="0"/>
            <a:t>Estudia los fenómenos por medio de sus cualidades, intentando comprender los significados, percepciones y experiencias </a:t>
          </a:r>
          <a:endParaRPr lang="es-EC" dirty="0"/>
        </a:p>
      </dgm:t>
    </dgm:pt>
    <dgm:pt modelId="{2CB24E34-50F0-4A5E-AD09-8FA00EFA0B73}" type="parTrans" cxnId="{F48C7EB5-6326-48F5-B1FF-85F40B752E9A}">
      <dgm:prSet/>
      <dgm:spPr/>
      <dgm:t>
        <a:bodyPr/>
        <a:lstStyle/>
        <a:p>
          <a:endParaRPr lang="es-EC"/>
        </a:p>
      </dgm:t>
    </dgm:pt>
    <dgm:pt modelId="{D3DA5F92-F0ED-4190-8DC7-FC89A15A1BC3}" type="sibTrans" cxnId="{F48C7EB5-6326-48F5-B1FF-85F40B752E9A}">
      <dgm:prSet/>
      <dgm:spPr/>
      <dgm:t>
        <a:bodyPr/>
        <a:lstStyle/>
        <a:p>
          <a:endParaRPr lang="es-EC"/>
        </a:p>
      </dgm:t>
    </dgm:pt>
    <dgm:pt modelId="{2214DB02-B3ED-4D6D-98F9-DFED2403A1F1}">
      <dgm:prSet phldrT="[Texto]"/>
      <dgm:spPr/>
      <dgm:t>
        <a:bodyPr/>
        <a:lstStyle/>
        <a:p>
          <a:r>
            <a:rPr lang="es-ES" dirty="0"/>
            <a:t>Los datos se basan en palabras, testimonios u observaciones</a:t>
          </a:r>
          <a:endParaRPr lang="es-EC" dirty="0"/>
        </a:p>
      </dgm:t>
    </dgm:pt>
    <dgm:pt modelId="{AACBBBC7-A04C-4D72-815D-5AFC4D30AF74}" type="parTrans" cxnId="{9D8B7F86-CF31-4BE8-ACF0-6B2606369870}">
      <dgm:prSet/>
      <dgm:spPr/>
      <dgm:t>
        <a:bodyPr/>
        <a:lstStyle/>
        <a:p>
          <a:endParaRPr lang="es-EC"/>
        </a:p>
      </dgm:t>
    </dgm:pt>
    <dgm:pt modelId="{D4C72788-6EB0-4EBD-BCB7-EFB15EB1958F}" type="sibTrans" cxnId="{9D8B7F86-CF31-4BE8-ACF0-6B2606369870}">
      <dgm:prSet/>
      <dgm:spPr/>
      <dgm:t>
        <a:bodyPr/>
        <a:lstStyle/>
        <a:p>
          <a:endParaRPr lang="es-EC"/>
        </a:p>
      </dgm:t>
    </dgm:pt>
    <dgm:pt modelId="{839E63FC-6A1D-4901-B265-F02F26E6205E}">
      <dgm:prSet phldrT="[Texto]"/>
      <dgm:spPr/>
      <dgm:t>
        <a:bodyPr/>
        <a:lstStyle/>
        <a:p>
          <a:r>
            <a:rPr lang="es-ES" dirty="0"/>
            <a:t>Enfoques de la investigación</a:t>
          </a:r>
          <a:endParaRPr lang="es-EC" dirty="0"/>
        </a:p>
      </dgm:t>
    </dgm:pt>
    <dgm:pt modelId="{063376C5-B58C-428E-9292-D32468600A33}" type="parTrans" cxnId="{46152F56-4D8E-440B-9DC3-B968BD4A1F5E}">
      <dgm:prSet/>
      <dgm:spPr/>
      <dgm:t>
        <a:bodyPr/>
        <a:lstStyle/>
        <a:p>
          <a:endParaRPr lang="es-EC"/>
        </a:p>
      </dgm:t>
    </dgm:pt>
    <dgm:pt modelId="{A5392FEF-7440-4098-831E-FDC3EBD70E5E}" type="sibTrans" cxnId="{46152F56-4D8E-440B-9DC3-B968BD4A1F5E}">
      <dgm:prSet/>
      <dgm:spPr/>
      <dgm:t>
        <a:bodyPr/>
        <a:lstStyle/>
        <a:p>
          <a:endParaRPr lang="es-EC"/>
        </a:p>
      </dgm:t>
    </dgm:pt>
    <dgm:pt modelId="{1910532D-22FE-4D24-81A0-2429B7862035}" type="pres">
      <dgm:prSet presAssocID="{AC25CA5E-75C6-4B43-9BBE-1071F36328FB}" presName="vert0" presStyleCnt="0">
        <dgm:presLayoutVars>
          <dgm:dir/>
          <dgm:animOne val="branch"/>
          <dgm:animLvl val="lvl"/>
        </dgm:presLayoutVars>
      </dgm:prSet>
      <dgm:spPr/>
    </dgm:pt>
    <dgm:pt modelId="{B4E13EEA-2D47-469E-A2FF-686C9B727BD6}" type="pres">
      <dgm:prSet presAssocID="{839E63FC-6A1D-4901-B265-F02F26E6205E}" presName="thickLine" presStyleLbl="alignNode1" presStyleIdx="0" presStyleCnt="1"/>
      <dgm:spPr/>
    </dgm:pt>
    <dgm:pt modelId="{B97734EC-E01D-4A50-AC6D-B674ADA7CE6F}" type="pres">
      <dgm:prSet presAssocID="{839E63FC-6A1D-4901-B265-F02F26E6205E}" presName="horz1" presStyleCnt="0"/>
      <dgm:spPr/>
    </dgm:pt>
    <dgm:pt modelId="{5DC2174E-D6A8-4917-830A-EEE4FC8737E2}" type="pres">
      <dgm:prSet presAssocID="{839E63FC-6A1D-4901-B265-F02F26E6205E}" presName="tx1" presStyleLbl="revTx" presStyleIdx="0" presStyleCnt="8"/>
      <dgm:spPr/>
    </dgm:pt>
    <dgm:pt modelId="{24607582-220A-450B-8DB2-917C72876008}" type="pres">
      <dgm:prSet presAssocID="{839E63FC-6A1D-4901-B265-F02F26E6205E}" presName="vert1" presStyleCnt="0"/>
      <dgm:spPr/>
    </dgm:pt>
    <dgm:pt modelId="{DFB0023A-1AD9-4921-876E-3E8BBC12E8F4}" type="pres">
      <dgm:prSet presAssocID="{09C5C2BC-4AC2-49D4-97EA-66BCC8661D3F}" presName="vertSpace2a" presStyleCnt="0"/>
      <dgm:spPr/>
    </dgm:pt>
    <dgm:pt modelId="{7EE032ED-C556-43D6-986D-61EF208F3CE8}" type="pres">
      <dgm:prSet presAssocID="{09C5C2BC-4AC2-49D4-97EA-66BCC8661D3F}" presName="horz2" presStyleCnt="0"/>
      <dgm:spPr/>
    </dgm:pt>
    <dgm:pt modelId="{F277E8A3-AC44-4618-B3E1-C89052D04720}" type="pres">
      <dgm:prSet presAssocID="{09C5C2BC-4AC2-49D4-97EA-66BCC8661D3F}" presName="horzSpace2" presStyleCnt="0"/>
      <dgm:spPr/>
    </dgm:pt>
    <dgm:pt modelId="{BD24903C-4AD7-4774-8599-4E60297A3FCF}" type="pres">
      <dgm:prSet presAssocID="{09C5C2BC-4AC2-49D4-97EA-66BCC8661D3F}" presName="tx2" presStyleLbl="revTx" presStyleIdx="1" presStyleCnt="8" custScaleX="186895" custScaleY="39522"/>
      <dgm:spPr/>
    </dgm:pt>
    <dgm:pt modelId="{205A458A-4A3C-4108-BB45-B964AA3518E6}" type="pres">
      <dgm:prSet presAssocID="{09C5C2BC-4AC2-49D4-97EA-66BCC8661D3F}" presName="vert2" presStyleCnt="0"/>
      <dgm:spPr/>
    </dgm:pt>
    <dgm:pt modelId="{B9739D07-E522-4B0A-80C6-58A7AFECFA93}" type="pres">
      <dgm:prSet presAssocID="{09C5C2BC-4AC2-49D4-97EA-66BCC8661D3F}" presName="thinLine2b" presStyleLbl="callout" presStyleIdx="0" presStyleCnt="5"/>
      <dgm:spPr/>
    </dgm:pt>
    <dgm:pt modelId="{AB239E53-1FBA-4581-A053-FD5525EFF07D}" type="pres">
      <dgm:prSet presAssocID="{09C5C2BC-4AC2-49D4-97EA-66BCC8661D3F}" presName="vertSpace2b" presStyleCnt="0"/>
      <dgm:spPr/>
    </dgm:pt>
    <dgm:pt modelId="{B84591F4-8029-4947-A648-236C20E2BB84}" type="pres">
      <dgm:prSet presAssocID="{2772C75D-4327-4C76-A506-EF63514B61CC}" presName="horz2" presStyleCnt="0"/>
      <dgm:spPr/>
    </dgm:pt>
    <dgm:pt modelId="{4DC1BB70-0482-4ED4-91EE-A1C324476273}" type="pres">
      <dgm:prSet presAssocID="{2772C75D-4327-4C76-A506-EF63514B61CC}" presName="horzSpace2" presStyleCnt="0"/>
      <dgm:spPr/>
    </dgm:pt>
    <dgm:pt modelId="{ABAD3246-6293-4774-B71B-BFE13C865499}" type="pres">
      <dgm:prSet presAssocID="{2772C75D-4327-4C76-A506-EF63514B61CC}" presName="tx2" presStyleLbl="revTx" presStyleIdx="2" presStyleCnt="8"/>
      <dgm:spPr/>
    </dgm:pt>
    <dgm:pt modelId="{4E7BFF4B-1E9B-4930-938B-C8494D12D7E9}" type="pres">
      <dgm:prSet presAssocID="{2772C75D-4327-4C76-A506-EF63514B61CC}" presName="vert2" presStyleCnt="0"/>
      <dgm:spPr/>
    </dgm:pt>
    <dgm:pt modelId="{798374DC-DE5F-4F72-B055-2DB4FC6D12CE}" type="pres">
      <dgm:prSet presAssocID="{CA650B90-0072-4794-AF88-56D4160FA5D1}" presName="horz3" presStyleCnt="0"/>
      <dgm:spPr/>
    </dgm:pt>
    <dgm:pt modelId="{9CFB076F-7C7F-4FF1-83C2-5099E4315A0A}" type="pres">
      <dgm:prSet presAssocID="{CA650B90-0072-4794-AF88-56D4160FA5D1}" presName="horzSpace3" presStyleCnt="0"/>
      <dgm:spPr/>
    </dgm:pt>
    <dgm:pt modelId="{2CD69AD1-9D0D-4726-A0A3-C3526392469C}" type="pres">
      <dgm:prSet presAssocID="{CA650B90-0072-4794-AF88-56D4160FA5D1}" presName="tx3" presStyleLbl="revTx" presStyleIdx="3" presStyleCnt="8"/>
      <dgm:spPr/>
    </dgm:pt>
    <dgm:pt modelId="{35F01D8B-1531-4660-B595-784BC42CBD5D}" type="pres">
      <dgm:prSet presAssocID="{CA650B90-0072-4794-AF88-56D4160FA5D1}" presName="vert3" presStyleCnt="0"/>
      <dgm:spPr/>
    </dgm:pt>
    <dgm:pt modelId="{05C52770-8AED-444B-8D44-EE13BC69F959}" type="pres">
      <dgm:prSet presAssocID="{D3DA5F92-F0ED-4190-8DC7-FC89A15A1BC3}" presName="thinLine3" presStyleLbl="callout" presStyleIdx="1" presStyleCnt="5"/>
      <dgm:spPr/>
    </dgm:pt>
    <dgm:pt modelId="{37817E72-4D96-4E0A-8835-BEA2B2AADBF2}" type="pres">
      <dgm:prSet presAssocID="{2214DB02-B3ED-4D6D-98F9-DFED2403A1F1}" presName="horz3" presStyleCnt="0"/>
      <dgm:spPr/>
    </dgm:pt>
    <dgm:pt modelId="{6181170E-B214-4C1C-8F0A-66BF23A2084F}" type="pres">
      <dgm:prSet presAssocID="{2214DB02-B3ED-4D6D-98F9-DFED2403A1F1}" presName="horzSpace3" presStyleCnt="0"/>
      <dgm:spPr/>
    </dgm:pt>
    <dgm:pt modelId="{242ED3B4-AED3-4EF8-BB9F-489E4C157171}" type="pres">
      <dgm:prSet presAssocID="{2214DB02-B3ED-4D6D-98F9-DFED2403A1F1}" presName="tx3" presStyleLbl="revTx" presStyleIdx="4" presStyleCnt="8"/>
      <dgm:spPr/>
    </dgm:pt>
    <dgm:pt modelId="{163619A4-BEBA-4CBC-80D3-8B57BFF95217}" type="pres">
      <dgm:prSet presAssocID="{2214DB02-B3ED-4D6D-98F9-DFED2403A1F1}" presName="vert3" presStyleCnt="0"/>
      <dgm:spPr/>
    </dgm:pt>
    <dgm:pt modelId="{81F2A817-AA0A-4596-B648-F78B9F2B68BB}" type="pres">
      <dgm:prSet presAssocID="{2772C75D-4327-4C76-A506-EF63514B61CC}" presName="thinLine2b" presStyleLbl="callout" presStyleIdx="2" presStyleCnt="5"/>
      <dgm:spPr/>
    </dgm:pt>
    <dgm:pt modelId="{966CF196-3E5B-4DD7-811C-33CEC6CFC916}" type="pres">
      <dgm:prSet presAssocID="{2772C75D-4327-4C76-A506-EF63514B61CC}" presName="vertSpace2b" presStyleCnt="0"/>
      <dgm:spPr/>
    </dgm:pt>
    <dgm:pt modelId="{1D3C23C5-9594-4B65-9C8C-982E8C6DFEA9}" type="pres">
      <dgm:prSet presAssocID="{908875D2-D592-4457-8E5A-0F2E686C3F2C}" presName="horz2" presStyleCnt="0"/>
      <dgm:spPr/>
    </dgm:pt>
    <dgm:pt modelId="{C07B42E5-40AE-4459-8E2D-A7969D9CE832}" type="pres">
      <dgm:prSet presAssocID="{908875D2-D592-4457-8E5A-0F2E686C3F2C}" presName="horzSpace2" presStyleCnt="0"/>
      <dgm:spPr/>
    </dgm:pt>
    <dgm:pt modelId="{5B6E799A-D446-46D3-B512-192F66823EB6}" type="pres">
      <dgm:prSet presAssocID="{908875D2-D592-4457-8E5A-0F2E686C3F2C}" presName="tx2" presStyleLbl="revTx" presStyleIdx="5" presStyleCnt="8"/>
      <dgm:spPr/>
    </dgm:pt>
    <dgm:pt modelId="{42BF61C0-4B13-4623-9F98-7F24AF411D32}" type="pres">
      <dgm:prSet presAssocID="{908875D2-D592-4457-8E5A-0F2E686C3F2C}" presName="vert2" presStyleCnt="0"/>
      <dgm:spPr/>
    </dgm:pt>
    <dgm:pt modelId="{54B4C500-5BF5-47EF-9968-AF8709BF507F}" type="pres">
      <dgm:prSet presAssocID="{8A5722B1-0D07-42F8-B740-EDA9BA43B4D9}" presName="horz3" presStyleCnt="0"/>
      <dgm:spPr/>
    </dgm:pt>
    <dgm:pt modelId="{A071062D-A749-4638-AFD0-DD9B4EEA2AA5}" type="pres">
      <dgm:prSet presAssocID="{8A5722B1-0D07-42F8-B740-EDA9BA43B4D9}" presName="horzSpace3" presStyleCnt="0"/>
      <dgm:spPr/>
    </dgm:pt>
    <dgm:pt modelId="{9797AAAB-AED8-492E-8A7E-4FA9A6DF3D3D}" type="pres">
      <dgm:prSet presAssocID="{8A5722B1-0D07-42F8-B740-EDA9BA43B4D9}" presName="tx3" presStyleLbl="revTx" presStyleIdx="6" presStyleCnt="8"/>
      <dgm:spPr/>
    </dgm:pt>
    <dgm:pt modelId="{577DE082-A99A-4ABA-A468-F59F108420A0}" type="pres">
      <dgm:prSet presAssocID="{8A5722B1-0D07-42F8-B740-EDA9BA43B4D9}" presName="vert3" presStyleCnt="0"/>
      <dgm:spPr/>
    </dgm:pt>
    <dgm:pt modelId="{A4FB780D-9BFA-4BBD-A56B-E2B52BF8C4CB}" type="pres">
      <dgm:prSet presAssocID="{A34912B6-22F3-42A1-A456-3840891EC63D}" presName="thinLine3" presStyleLbl="callout" presStyleIdx="3" presStyleCnt="5"/>
      <dgm:spPr/>
    </dgm:pt>
    <dgm:pt modelId="{9BDF2A88-9108-4E37-BD4C-339037A806CE}" type="pres">
      <dgm:prSet presAssocID="{97C78EC8-F2B9-476B-9544-D65966F6A6DA}" presName="horz3" presStyleCnt="0"/>
      <dgm:spPr/>
    </dgm:pt>
    <dgm:pt modelId="{33893B50-C607-40D0-9DB5-884452391E0E}" type="pres">
      <dgm:prSet presAssocID="{97C78EC8-F2B9-476B-9544-D65966F6A6DA}" presName="horzSpace3" presStyleCnt="0"/>
      <dgm:spPr/>
    </dgm:pt>
    <dgm:pt modelId="{1F664FF2-BF4B-4E55-A06C-4CCDFACBDB10}" type="pres">
      <dgm:prSet presAssocID="{97C78EC8-F2B9-476B-9544-D65966F6A6DA}" presName="tx3" presStyleLbl="revTx" presStyleIdx="7" presStyleCnt="8"/>
      <dgm:spPr/>
    </dgm:pt>
    <dgm:pt modelId="{52A84C88-2FAC-406A-B908-99FDC4358F0E}" type="pres">
      <dgm:prSet presAssocID="{97C78EC8-F2B9-476B-9544-D65966F6A6DA}" presName="vert3" presStyleCnt="0"/>
      <dgm:spPr/>
    </dgm:pt>
    <dgm:pt modelId="{695DA75B-4A94-4F64-9B6E-411B45CDFF74}" type="pres">
      <dgm:prSet presAssocID="{908875D2-D592-4457-8E5A-0F2E686C3F2C}" presName="thinLine2b" presStyleLbl="callout" presStyleIdx="4" presStyleCnt="5"/>
      <dgm:spPr/>
    </dgm:pt>
    <dgm:pt modelId="{35D5C968-341F-4006-B59B-C1897754D7B6}" type="pres">
      <dgm:prSet presAssocID="{908875D2-D592-4457-8E5A-0F2E686C3F2C}" presName="vertSpace2b" presStyleCnt="0"/>
      <dgm:spPr/>
    </dgm:pt>
  </dgm:ptLst>
  <dgm:cxnLst>
    <dgm:cxn modelId="{95686800-49F4-42E2-A31B-12CEE6832BAC}" type="presOf" srcId="{8A5722B1-0D07-42F8-B740-EDA9BA43B4D9}" destId="{9797AAAB-AED8-492E-8A7E-4FA9A6DF3D3D}" srcOrd="0" destOrd="0" presId="urn:microsoft.com/office/officeart/2008/layout/LinedList"/>
    <dgm:cxn modelId="{FB091D0F-2AA6-437A-9B65-57D4F74180AE}" type="presOf" srcId="{839E63FC-6A1D-4901-B265-F02F26E6205E}" destId="{5DC2174E-D6A8-4917-830A-EEE4FC8737E2}" srcOrd="0" destOrd="0" presId="urn:microsoft.com/office/officeart/2008/layout/LinedList"/>
    <dgm:cxn modelId="{F87E5B23-49A2-41BA-A6E9-18942A29D7C3}" type="presOf" srcId="{2772C75D-4327-4C76-A506-EF63514B61CC}" destId="{ABAD3246-6293-4774-B71B-BFE13C865499}" srcOrd="0" destOrd="0" presId="urn:microsoft.com/office/officeart/2008/layout/LinedList"/>
    <dgm:cxn modelId="{D55B612B-8B33-4C3C-BAB5-505A6086117D}" type="presOf" srcId="{97C78EC8-F2B9-476B-9544-D65966F6A6DA}" destId="{1F664FF2-BF4B-4E55-A06C-4CCDFACBDB10}" srcOrd="0" destOrd="0" presId="urn:microsoft.com/office/officeart/2008/layout/LinedList"/>
    <dgm:cxn modelId="{649C0D65-315F-48C3-BD5A-AADCF1C506E5}" type="presOf" srcId="{09C5C2BC-4AC2-49D4-97EA-66BCC8661D3F}" destId="{BD24903C-4AD7-4774-8599-4E60297A3FCF}" srcOrd="0" destOrd="0" presId="urn:microsoft.com/office/officeart/2008/layout/LinedList"/>
    <dgm:cxn modelId="{6D5C274C-B3FC-47AB-9212-35BC439A55E4}" type="presOf" srcId="{AC25CA5E-75C6-4B43-9BBE-1071F36328FB}" destId="{1910532D-22FE-4D24-81A0-2429B7862035}" srcOrd="0" destOrd="0" presId="urn:microsoft.com/office/officeart/2008/layout/LinedList"/>
    <dgm:cxn modelId="{46152F56-4D8E-440B-9DC3-B968BD4A1F5E}" srcId="{AC25CA5E-75C6-4B43-9BBE-1071F36328FB}" destId="{839E63FC-6A1D-4901-B265-F02F26E6205E}" srcOrd="0" destOrd="0" parTransId="{063376C5-B58C-428E-9292-D32468600A33}" sibTransId="{A5392FEF-7440-4098-831E-FDC3EBD70E5E}"/>
    <dgm:cxn modelId="{9D8B7F86-CF31-4BE8-ACF0-6B2606369870}" srcId="{2772C75D-4327-4C76-A506-EF63514B61CC}" destId="{2214DB02-B3ED-4D6D-98F9-DFED2403A1F1}" srcOrd="1" destOrd="0" parTransId="{AACBBBC7-A04C-4D72-815D-5AFC4D30AF74}" sibTransId="{D4C72788-6EB0-4EBD-BCB7-EFB15EB1958F}"/>
    <dgm:cxn modelId="{DE9110B4-43AC-49A6-B63F-3C0945FA7E91}" type="presOf" srcId="{CA650B90-0072-4794-AF88-56D4160FA5D1}" destId="{2CD69AD1-9D0D-4726-A0A3-C3526392469C}" srcOrd="0" destOrd="0" presId="urn:microsoft.com/office/officeart/2008/layout/LinedList"/>
    <dgm:cxn modelId="{F48C7EB5-6326-48F5-B1FF-85F40B752E9A}" srcId="{2772C75D-4327-4C76-A506-EF63514B61CC}" destId="{CA650B90-0072-4794-AF88-56D4160FA5D1}" srcOrd="0" destOrd="0" parTransId="{2CB24E34-50F0-4A5E-AD09-8FA00EFA0B73}" sibTransId="{D3DA5F92-F0ED-4190-8DC7-FC89A15A1BC3}"/>
    <dgm:cxn modelId="{B7F388BF-5688-401F-8AA6-661928156550}" srcId="{839E63FC-6A1D-4901-B265-F02F26E6205E}" destId="{908875D2-D592-4457-8E5A-0F2E686C3F2C}" srcOrd="2" destOrd="0" parTransId="{10C761AD-B8EA-4C17-82F0-94B0F37041B0}" sibTransId="{8D82D7D0-5252-47EA-AA98-457FEC961300}"/>
    <dgm:cxn modelId="{9D11BAC0-C9E8-4D35-8DFD-479E6C1DE148}" srcId="{908875D2-D592-4457-8E5A-0F2E686C3F2C}" destId="{97C78EC8-F2B9-476B-9544-D65966F6A6DA}" srcOrd="1" destOrd="0" parTransId="{E6399725-82A1-4DFB-ABD6-AAEF38B6DEB5}" sibTransId="{1A476099-AE11-426E-929D-71439076D358}"/>
    <dgm:cxn modelId="{05263FC4-98CA-4365-9298-A1CD1756FD0A}" type="presOf" srcId="{2214DB02-B3ED-4D6D-98F9-DFED2403A1F1}" destId="{242ED3B4-AED3-4EF8-BB9F-489E4C157171}" srcOrd="0" destOrd="0" presId="urn:microsoft.com/office/officeart/2008/layout/LinedList"/>
    <dgm:cxn modelId="{F80EAAD3-D566-41E6-9A75-50E991EEAEE5}" srcId="{839E63FC-6A1D-4901-B265-F02F26E6205E}" destId="{09C5C2BC-4AC2-49D4-97EA-66BCC8661D3F}" srcOrd="0" destOrd="0" parTransId="{C6EEA384-EF30-425F-9637-01E473B70458}" sibTransId="{FBB2461E-0CB5-43B2-AC1F-3013AC992026}"/>
    <dgm:cxn modelId="{6910D1E9-B58A-4DE7-B77E-8523C9B171D5}" type="presOf" srcId="{908875D2-D592-4457-8E5A-0F2E686C3F2C}" destId="{5B6E799A-D446-46D3-B512-192F66823EB6}" srcOrd="0" destOrd="0" presId="urn:microsoft.com/office/officeart/2008/layout/LinedList"/>
    <dgm:cxn modelId="{187643EA-A6EB-4088-A405-2352B4527C4B}" srcId="{908875D2-D592-4457-8E5A-0F2E686C3F2C}" destId="{8A5722B1-0D07-42F8-B740-EDA9BA43B4D9}" srcOrd="0" destOrd="0" parTransId="{F7B23D67-C172-47D3-80BA-7707C036EB94}" sibTransId="{A34912B6-22F3-42A1-A456-3840891EC63D}"/>
    <dgm:cxn modelId="{8425B2ED-9ABC-46D4-AB40-BDBDA1ACD57E}" srcId="{839E63FC-6A1D-4901-B265-F02F26E6205E}" destId="{2772C75D-4327-4C76-A506-EF63514B61CC}" srcOrd="1" destOrd="0" parTransId="{38338DE0-C2CA-4F44-8530-9BAF45056664}" sibTransId="{E7C30E36-DB3B-433D-91A1-39C0580D2D2A}"/>
    <dgm:cxn modelId="{9DA928F1-C4DA-41EE-AB95-2A1364752E52}" type="presParOf" srcId="{1910532D-22FE-4D24-81A0-2429B7862035}" destId="{B4E13EEA-2D47-469E-A2FF-686C9B727BD6}" srcOrd="0" destOrd="0" presId="urn:microsoft.com/office/officeart/2008/layout/LinedList"/>
    <dgm:cxn modelId="{3E5F0276-6501-42EE-B068-4284C02DB439}" type="presParOf" srcId="{1910532D-22FE-4D24-81A0-2429B7862035}" destId="{B97734EC-E01D-4A50-AC6D-B674ADA7CE6F}" srcOrd="1" destOrd="0" presId="urn:microsoft.com/office/officeart/2008/layout/LinedList"/>
    <dgm:cxn modelId="{CECC39C6-AA62-437A-A72B-9259B333E2B6}" type="presParOf" srcId="{B97734EC-E01D-4A50-AC6D-B674ADA7CE6F}" destId="{5DC2174E-D6A8-4917-830A-EEE4FC8737E2}" srcOrd="0" destOrd="0" presId="urn:microsoft.com/office/officeart/2008/layout/LinedList"/>
    <dgm:cxn modelId="{3ED66A12-6839-465C-838B-9514B97359D9}" type="presParOf" srcId="{B97734EC-E01D-4A50-AC6D-B674ADA7CE6F}" destId="{24607582-220A-450B-8DB2-917C72876008}" srcOrd="1" destOrd="0" presId="urn:microsoft.com/office/officeart/2008/layout/LinedList"/>
    <dgm:cxn modelId="{0D6EF205-9989-49B4-8B5A-BD26FD5CCBB4}" type="presParOf" srcId="{24607582-220A-450B-8DB2-917C72876008}" destId="{DFB0023A-1AD9-4921-876E-3E8BBC12E8F4}" srcOrd="0" destOrd="0" presId="urn:microsoft.com/office/officeart/2008/layout/LinedList"/>
    <dgm:cxn modelId="{10686B16-B27E-478B-A4D7-88E674F2CABD}" type="presParOf" srcId="{24607582-220A-450B-8DB2-917C72876008}" destId="{7EE032ED-C556-43D6-986D-61EF208F3CE8}" srcOrd="1" destOrd="0" presId="urn:microsoft.com/office/officeart/2008/layout/LinedList"/>
    <dgm:cxn modelId="{80FB91B7-9744-4AE9-992C-1F8DA35BE47E}" type="presParOf" srcId="{7EE032ED-C556-43D6-986D-61EF208F3CE8}" destId="{F277E8A3-AC44-4618-B3E1-C89052D04720}" srcOrd="0" destOrd="0" presId="urn:microsoft.com/office/officeart/2008/layout/LinedList"/>
    <dgm:cxn modelId="{7ABE7054-CAFD-47F5-BADA-B44E6F858E52}" type="presParOf" srcId="{7EE032ED-C556-43D6-986D-61EF208F3CE8}" destId="{BD24903C-4AD7-4774-8599-4E60297A3FCF}" srcOrd="1" destOrd="0" presId="urn:microsoft.com/office/officeart/2008/layout/LinedList"/>
    <dgm:cxn modelId="{F32879D8-B2D0-46A6-9B70-70B6D23C0CF1}" type="presParOf" srcId="{7EE032ED-C556-43D6-986D-61EF208F3CE8}" destId="{205A458A-4A3C-4108-BB45-B964AA3518E6}" srcOrd="2" destOrd="0" presId="urn:microsoft.com/office/officeart/2008/layout/LinedList"/>
    <dgm:cxn modelId="{E0BF67B8-928A-421A-8A2B-C4A97261162C}" type="presParOf" srcId="{24607582-220A-450B-8DB2-917C72876008}" destId="{B9739D07-E522-4B0A-80C6-58A7AFECFA93}" srcOrd="2" destOrd="0" presId="urn:microsoft.com/office/officeart/2008/layout/LinedList"/>
    <dgm:cxn modelId="{C2BFECE9-B2D1-4D42-8260-053D69033353}" type="presParOf" srcId="{24607582-220A-450B-8DB2-917C72876008}" destId="{AB239E53-1FBA-4581-A053-FD5525EFF07D}" srcOrd="3" destOrd="0" presId="urn:microsoft.com/office/officeart/2008/layout/LinedList"/>
    <dgm:cxn modelId="{48039016-89BE-4FA4-8E23-E73887204392}" type="presParOf" srcId="{24607582-220A-450B-8DB2-917C72876008}" destId="{B84591F4-8029-4947-A648-236C20E2BB84}" srcOrd="4" destOrd="0" presId="urn:microsoft.com/office/officeart/2008/layout/LinedList"/>
    <dgm:cxn modelId="{BF9D276C-5A7B-4C7B-8C41-8FAE943ECCD0}" type="presParOf" srcId="{B84591F4-8029-4947-A648-236C20E2BB84}" destId="{4DC1BB70-0482-4ED4-91EE-A1C324476273}" srcOrd="0" destOrd="0" presId="urn:microsoft.com/office/officeart/2008/layout/LinedList"/>
    <dgm:cxn modelId="{AC9F931E-9461-47DA-A5C9-4629DD6D2969}" type="presParOf" srcId="{B84591F4-8029-4947-A648-236C20E2BB84}" destId="{ABAD3246-6293-4774-B71B-BFE13C865499}" srcOrd="1" destOrd="0" presId="urn:microsoft.com/office/officeart/2008/layout/LinedList"/>
    <dgm:cxn modelId="{F68A07F3-C7A1-4732-95D3-1065DC114608}" type="presParOf" srcId="{B84591F4-8029-4947-A648-236C20E2BB84}" destId="{4E7BFF4B-1E9B-4930-938B-C8494D12D7E9}" srcOrd="2" destOrd="0" presId="urn:microsoft.com/office/officeart/2008/layout/LinedList"/>
    <dgm:cxn modelId="{704FBF7D-767E-40C3-9D27-20EB2B0F7C1B}" type="presParOf" srcId="{4E7BFF4B-1E9B-4930-938B-C8494D12D7E9}" destId="{798374DC-DE5F-4F72-B055-2DB4FC6D12CE}" srcOrd="0" destOrd="0" presId="urn:microsoft.com/office/officeart/2008/layout/LinedList"/>
    <dgm:cxn modelId="{2CA5DB9A-FFE0-4287-B58E-5E0FE31F3EEB}" type="presParOf" srcId="{798374DC-DE5F-4F72-B055-2DB4FC6D12CE}" destId="{9CFB076F-7C7F-4FF1-83C2-5099E4315A0A}" srcOrd="0" destOrd="0" presId="urn:microsoft.com/office/officeart/2008/layout/LinedList"/>
    <dgm:cxn modelId="{FA7F0EAA-D638-4C54-8AC3-DBB72719F3B7}" type="presParOf" srcId="{798374DC-DE5F-4F72-B055-2DB4FC6D12CE}" destId="{2CD69AD1-9D0D-4726-A0A3-C3526392469C}" srcOrd="1" destOrd="0" presId="urn:microsoft.com/office/officeart/2008/layout/LinedList"/>
    <dgm:cxn modelId="{99695321-4E32-46C6-9E19-B4AF1760F2C2}" type="presParOf" srcId="{798374DC-DE5F-4F72-B055-2DB4FC6D12CE}" destId="{35F01D8B-1531-4660-B595-784BC42CBD5D}" srcOrd="2" destOrd="0" presId="urn:microsoft.com/office/officeart/2008/layout/LinedList"/>
    <dgm:cxn modelId="{05D7C3C6-00C5-44DE-91B0-50E8CFEEAB0F}" type="presParOf" srcId="{4E7BFF4B-1E9B-4930-938B-C8494D12D7E9}" destId="{05C52770-8AED-444B-8D44-EE13BC69F959}" srcOrd="1" destOrd="0" presId="urn:microsoft.com/office/officeart/2008/layout/LinedList"/>
    <dgm:cxn modelId="{E1282F78-6C23-448A-863F-07CA4E96E882}" type="presParOf" srcId="{4E7BFF4B-1E9B-4930-938B-C8494D12D7E9}" destId="{37817E72-4D96-4E0A-8835-BEA2B2AADBF2}" srcOrd="2" destOrd="0" presId="urn:microsoft.com/office/officeart/2008/layout/LinedList"/>
    <dgm:cxn modelId="{E5F6B53C-C717-4A13-AF4A-22111FCD8BCC}" type="presParOf" srcId="{37817E72-4D96-4E0A-8835-BEA2B2AADBF2}" destId="{6181170E-B214-4C1C-8F0A-66BF23A2084F}" srcOrd="0" destOrd="0" presId="urn:microsoft.com/office/officeart/2008/layout/LinedList"/>
    <dgm:cxn modelId="{4B857BCE-F591-4D65-B3DE-0284018DA38B}" type="presParOf" srcId="{37817E72-4D96-4E0A-8835-BEA2B2AADBF2}" destId="{242ED3B4-AED3-4EF8-BB9F-489E4C157171}" srcOrd="1" destOrd="0" presId="urn:microsoft.com/office/officeart/2008/layout/LinedList"/>
    <dgm:cxn modelId="{0972C2A3-83B8-4249-AEFE-EF60842AA810}" type="presParOf" srcId="{37817E72-4D96-4E0A-8835-BEA2B2AADBF2}" destId="{163619A4-BEBA-4CBC-80D3-8B57BFF95217}" srcOrd="2" destOrd="0" presId="urn:microsoft.com/office/officeart/2008/layout/LinedList"/>
    <dgm:cxn modelId="{16D859EF-AB5A-4168-8AC3-42E6B2F2A55A}" type="presParOf" srcId="{24607582-220A-450B-8DB2-917C72876008}" destId="{81F2A817-AA0A-4596-B648-F78B9F2B68BB}" srcOrd="5" destOrd="0" presId="urn:microsoft.com/office/officeart/2008/layout/LinedList"/>
    <dgm:cxn modelId="{D6B3D03A-32BD-4347-A7AF-5C2C246F3169}" type="presParOf" srcId="{24607582-220A-450B-8DB2-917C72876008}" destId="{966CF196-3E5B-4DD7-811C-33CEC6CFC916}" srcOrd="6" destOrd="0" presId="urn:microsoft.com/office/officeart/2008/layout/LinedList"/>
    <dgm:cxn modelId="{994A14A5-CECE-4E6D-B639-9931950C33CF}" type="presParOf" srcId="{24607582-220A-450B-8DB2-917C72876008}" destId="{1D3C23C5-9594-4B65-9C8C-982E8C6DFEA9}" srcOrd="7" destOrd="0" presId="urn:microsoft.com/office/officeart/2008/layout/LinedList"/>
    <dgm:cxn modelId="{491BF214-AAB6-49B4-886E-83BE53D097CA}" type="presParOf" srcId="{1D3C23C5-9594-4B65-9C8C-982E8C6DFEA9}" destId="{C07B42E5-40AE-4459-8E2D-A7969D9CE832}" srcOrd="0" destOrd="0" presId="urn:microsoft.com/office/officeart/2008/layout/LinedList"/>
    <dgm:cxn modelId="{2F8B338B-E1C8-4B9F-A307-5BA9A237F7B4}" type="presParOf" srcId="{1D3C23C5-9594-4B65-9C8C-982E8C6DFEA9}" destId="{5B6E799A-D446-46D3-B512-192F66823EB6}" srcOrd="1" destOrd="0" presId="urn:microsoft.com/office/officeart/2008/layout/LinedList"/>
    <dgm:cxn modelId="{442E963E-2213-4C1D-8D98-AB8403035F64}" type="presParOf" srcId="{1D3C23C5-9594-4B65-9C8C-982E8C6DFEA9}" destId="{42BF61C0-4B13-4623-9F98-7F24AF411D32}" srcOrd="2" destOrd="0" presId="urn:microsoft.com/office/officeart/2008/layout/LinedList"/>
    <dgm:cxn modelId="{A07EB0E9-94A9-40E4-9A48-9CB13C0AD726}" type="presParOf" srcId="{42BF61C0-4B13-4623-9F98-7F24AF411D32}" destId="{54B4C500-5BF5-47EF-9968-AF8709BF507F}" srcOrd="0" destOrd="0" presId="urn:microsoft.com/office/officeart/2008/layout/LinedList"/>
    <dgm:cxn modelId="{DCD6E523-7175-43A6-BCA8-B4E373245360}" type="presParOf" srcId="{54B4C500-5BF5-47EF-9968-AF8709BF507F}" destId="{A071062D-A749-4638-AFD0-DD9B4EEA2AA5}" srcOrd="0" destOrd="0" presId="urn:microsoft.com/office/officeart/2008/layout/LinedList"/>
    <dgm:cxn modelId="{7DB0EA27-6D00-46FD-BC9B-F53B1378D28E}" type="presParOf" srcId="{54B4C500-5BF5-47EF-9968-AF8709BF507F}" destId="{9797AAAB-AED8-492E-8A7E-4FA9A6DF3D3D}" srcOrd="1" destOrd="0" presId="urn:microsoft.com/office/officeart/2008/layout/LinedList"/>
    <dgm:cxn modelId="{436A3B3F-76F3-4332-922B-DAC0764F86AC}" type="presParOf" srcId="{54B4C500-5BF5-47EF-9968-AF8709BF507F}" destId="{577DE082-A99A-4ABA-A468-F59F108420A0}" srcOrd="2" destOrd="0" presId="urn:microsoft.com/office/officeart/2008/layout/LinedList"/>
    <dgm:cxn modelId="{5B19BE45-103B-4BF5-A6BF-36F44D30A257}" type="presParOf" srcId="{42BF61C0-4B13-4623-9F98-7F24AF411D32}" destId="{A4FB780D-9BFA-4BBD-A56B-E2B52BF8C4CB}" srcOrd="1" destOrd="0" presId="urn:microsoft.com/office/officeart/2008/layout/LinedList"/>
    <dgm:cxn modelId="{9A62EA56-BA74-4E6C-858F-7D640C312A36}" type="presParOf" srcId="{42BF61C0-4B13-4623-9F98-7F24AF411D32}" destId="{9BDF2A88-9108-4E37-BD4C-339037A806CE}" srcOrd="2" destOrd="0" presId="urn:microsoft.com/office/officeart/2008/layout/LinedList"/>
    <dgm:cxn modelId="{3548C1F9-2060-4227-8602-B76E2D40CF9B}" type="presParOf" srcId="{9BDF2A88-9108-4E37-BD4C-339037A806CE}" destId="{33893B50-C607-40D0-9DB5-884452391E0E}" srcOrd="0" destOrd="0" presId="urn:microsoft.com/office/officeart/2008/layout/LinedList"/>
    <dgm:cxn modelId="{C49BC174-659F-47BC-A910-AEDADA6D02C4}" type="presParOf" srcId="{9BDF2A88-9108-4E37-BD4C-339037A806CE}" destId="{1F664FF2-BF4B-4E55-A06C-4CCDFACBDB10}" srcOrd="1" destOrd="0" presId="urn:microsoft.com/office/officeart/2008/layout/LinedList"/>
    <dgm:cxn modelId="{5C98624C-5D60-481C-8E5C-FE874113315B}" type="presParOf" srcId="{9BDF2A88-9108-4E37-BD4C-339037A806CE}" destId="{52A84C88-2FAC-406A-B908-99FDC4358F0E}" srcOrd="2" destOrd="0" presId="urn:microsoft.com/office/officeart/2008/layout/LinedList"/>
    <dgm:cxn modelId="{4C890EB2-AE0C-4F06-ABC1-16996A0CFBAB}" type="presParOf" srcId="{24607582-220A-450B-8DB2-917C72876008}" destId="{695DA75B-4A94-4F64-9B6E-411B45CDFF74}" srcOrd="8" destOrd="0" presId="urn:microsoft.com/office/officeart/2008/layout/LinedList"/>
    <dgm:cxn modelId="{A95A018A-0DAD-42DE-A066-956F674F64CB}" type="presParOf" srcId="{24607582-220A-450B-8DB2-917C72876008}" destId="{35D5C968-341F-4006-B59B-C1897754D7B6}"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59C08CF-5D3A-4162-867F-1EDE98A7A4F1}" type="doc">
      <dgm:prSet loTypeId="urn:microsoft.com/office/officeart/2008/layout/LinedList" loCatId="hierarchy" qsTypeId="urn:microsoft.com/office/officeart/2005/8/quickstyle/simple1" qsCatId="simple" csTypeId="urn:microsoft.com/office/officeart/2005/8/colors/colorful5" csCatId="colorful" phldr="1"/>
      <dgm:spPr/>
      <dgm:t>
        <a:bodyPr/>
        <a:lstStyle/>
        <a:p>
          <a:endParaRPr lang="es-EC"/>
        </a:p>
      </dgm:t>
    </dgm:pt>
    <dgm:pt modelId="{66436674-6954-46CE-96D0-F117BB2D6F1E}">
      <dgm:prSet phldrT="[Texto]" custT="1"/>
      <dgm:spPr/>
      <dgm:t>
        <a:bodyPr/>
        <a:lstStyle/>
        <a:p>
          <a:r>
            <a:rPr lang="es-ES" sz="2400" dirty="0"/>
            <a:t>Tipo de estudio</a:t>
          </a:r>
          <a:endParaRPr lang="es-EC" sz="2400" dirty="0"/>
        </a:p>
      </dgm:t>
    </dgm:pt>
    <dgm:pt modelId="{CBF43E2D-533A-4B83-AE8E-8FF2E10D6764}" type="parTrans" cxnId="{23F627F3-CC6C-494C-80D1-30ED2BE7245D}">
      <dgm:prSet/>
      <dgm:spPr/>
      <dgm:t>
        <a:bodyPr/>
        <a:lstStyle/>
        <a:p>
          <a:endParaRPr lang="es-EC" sz="2800"/>
        </a:p>
      </dgm:t>
    </dgm:pt>
    <dgm:pt modelId="{AA406937-0AE9-4DB3-8A4C-8E2FC5790E11}" type="sibTrans" cxnId="{23F627F3-CC6C-494C-80D1-30ED2BE7245D}">
      <dgm:prSet/>
      <dgm:spPr/>
      <dgm:t>
        <a:bodyPr/>
        <a:lstStyle/>
        <a:p>
          <a:endParaRPr lang="es-EC" sz="2800"/>
        </a:p>
      </dgm:t>
    </dgm:pt>
    <dgm:pt modelId="{DEA142F3-7066-4122-B38D-4D721DD72672}">
      <dgm:prSet phldrT="[Texto]" custT="1"/>
      <dgm:spPr/>
      <dgm:t>
        <a:bodyPr/>
        <a:lstStyle/>
        <a:p>
          <a:r>
            <a:rPr lang="es-ES" sz="1600" dirty="0"/>
            <a:t>Exploratorios o formulativo </a:t>
          </a:r>
          <a:endParaRPr lang="es-EC" sz="1600" dirty="0"/>
        </a:p>
      </dgm:t>
    </dgm:pt>
    <dgm:pt modelId="{F7401BAE-AFB5-4ECF-B7AA-787339DDB876}" type="parTrans" cxnId="{1E4E7F69-00DB-4E1A-85F7-F34492B9F632}">
      <dgm:prSet/>
      <dgm:spPr/>
      <dgm:t>
        <a:bodyPr/>
        <a:lstStyle/>
        <a:p>
          <a:endParaRPr lang="es-EC" sz="2800"/>
        </a:p>
      </dgm:t>
    </dgm:pt>
    <dgm:pt modelId="{742AC8B2-9AD7-42BA-BF53-5267368CC1ED}" type="sibTrans" cxnId="{1E4E7F69-00DB-4E1A-85F7-F34492B9F632}">
      <dgm:prSet/>
      <dgm:spPr/>
      <dgm:t>
        <a:bodyPr/>
        <a:lstStyle/>
        <a:p>
          <a:endParaRPr lang="es-EC" sz="2800"/>
        </a:p>
      </dgm:t>
    </dgm:pt>
    <dgm:pt modelId="{50C1EE3C-3AC3-40F1-B49F-297A59FE607B}">
      <dgm:prSet phldrT="[Texto]" custT="1"/>
      <dgm:spPr/>
      <dgm:t>
        <a:bodyPr/>
        <a:lstStyle/>
        <a:p>
          <a:r>
            <a:rPr lang="es-ES" sz="1000" dirty="0"/>
            <a:t>Tiene como objetivo la formulación de un problema y desarrollar una hipótesis </a:t>
          </a:r>
          <a:endParaRPr lang="es-EC" sz="1000" dirty="0"/>
        </a:p>
      </dgm:t>
    </dgm:pt>
    <dgm:pt modelId="{1F99D74A-9284-401A-9023-41C6883900D3}" type="parTrans" cxnId="{A60F71BC-B718-4F08-B6F9-FCF8972DA667}">
      <dgm:prSet/>
      <dgm:spPr/>
      <dgm:t>
        <a:bodyPr/>
        <a:lstStyle/>
        <a:p>
          <a:endParaRPr lang="es-EC" sz="2800"/>
        </a:p>
      </dgm:t>
    </dgm:pt>
    <dgm:pt modelId="{FFD4C8BA-0776-45DA-8BFA-90A8EF840CE8}" type="sibTrans" cxnId="{A60F71BC-B718-4F08-B6F9-FCF8972DA667}">
      <dgm:prSet/>
      <dgm:spPr/>
      <dgm:t>
        <a:bodyPr/>
        <a:lstStyle/>
        <a:p>
          <a:endParaRPr lang="es-EC" sz="2800"/>
        </a:p>
      </dgm:t>
    </dgm:pt>
    <dgm:pt modelId="{54453B60-5D18-4DF6-B342-83669132A08C}">
      <dgm:prSet phldrT="[Texto]" custT="1"/>
      <dgm:spPr/>
      <dgm:t>
        <a:bodyPr/>
        <a:lstStyle/>
        <a:p>
          <a:r>
            <a:rPr lang="es-ES" sz="1600" dirty="0"/>
            <a:t>Descriptivos </a:t>
          </a:r>
          <a:endParaRPr lang="es-EC" sz="1600" dirty="0"/>
        </a:p>
      </dgm:t>
    </dgm:pt>
    <dgm:pt modelId="{AFB9F038-DE7E-4C9D-9D6E-782129BF55C1}" type="parTrans" cxnId="{89D59D36-7497-4D85-899B-EEC070A9F7E2}">
      <dgm:prSet/>
      <dgm:spPr/>
      <dgm:t>
        <a:bodyPr/>
        <a:lstStyle/>
        <a:p>
          <a:endParaRPr lang="es-EC" sz="2800"/>
        </a:p>
      </dgm:t>
    </dgm:pt>
    <dgm:pt modelId="{7844679F-B956-4D57-AE02-F3054423D582}" type="sibTrans" cxnId="{89D59D36-7497-4D85-899B-EEC070A9F7E2}">
      <dgm:prSet/>
      <dgm:spPr/>
      <dgm:t>
        <a:bodyPr/>
        <a:lstStyle/>
        <a:p>
          <a:endParaRPr lang="es-EC" sz="2800"/>
        </a:p>
      </dgm:t>
    </dgm:pt>
    <dgm:pt modelId="{D55E39A4-7767-49C6-9C10-FD341A337D1E}">
      <dgm:prSet phldrT="[Texto]" custT="1"/>
      <dgm:spPr/>
      <dgm:t>
        <a:bodyPr/>
        <a:lstStyle/>
        <a:p>
          <a:r>
            <a:rPr lang="es-ES" sz="1000" dirty="0"/>
            <a:t>Analiza como es y como se manifiesta un fenómeno </a:t>
          </a:r>
          <a:endParaRPr lang="es-EC" sz="1000" dirty="0"/>
        </a:p>
      </dgm:t>
    </dgm:pt>
    <dgm:pt modelId="{EE8048C8-7873-4BB5-886F-41138CC2C7BC}" type="parTrans" cxnId="{7B339125-D8CA-43F0-BEB9-9256812D2ADA}">
      <dgm:prSet/>
      <dgm:spPr/>
      <dgm:t>
        <a:bodyPr/>
        <a:lstStyle/>
        <a:p>
          <a:endParaRPr lang="es-EC" sz="2800"/>
        </a:p>
      </dgm:t>
    </dgm:pt>
    <dgm:pt modelId="{06B2BE8B-AEA9-45CE-A6CB-4563207BED3B}" type="sibTrans" cxnId="{7B339125-D8CA-43F0-BEB9-9256812D2ADA}">
      <dgm:prSet/>
      <dgm:spPr/>
      <dgm:t>
        <a:bodyPr/>
        <a:lstStyle/>
        <a:p>
          <a:endParaRPr lang="es-EC" sz="2800"/>
        </a:p>
      </dgm:t>
    </dgm:pt>
    <dgm:pt modelId="{1E2A73B2-35A7-449D-82FF-A1BD241CB306}">
      <dgm:prSet phldrT="[Texto]" custT="1"/>
      <dgm:spPr/>
      <dgm:t>
        <a:bodyPr/>
        <a:lstStyle/>
        <a:p>
          <a:r>
            <a:rPr lang="es-ES" sz="1600" dirty="0"/>
            <a:t>Explicativos </a:t>
          </a:r>
          <a:endParaRPr lang="es-EC" sz="1600" dirty="0"/>
        </a:p>
      </dgm:t>
    </dgm:pt>
    <dgm:pt modelId="{FB6C606C-B327-4853-9140-DDB29FFB5F0A}" type="parTrans" cxnId="{61DC1363-B9E3-4922-B75B-45D8BFB50680}">
      <dgm:prSet/>
      <dgm:spPr/>
      <dgm:t>
        <a:bodyPr/>
        <a:lstStyle/>
        <a:p>
          <a:endParaRPr lang="es-EC" sz="2800"/>
        </a:p>
      </dgm:t>
    </dgm:pt>
    <dgm:pt modelId="{0B325D1E-3EAD-47F0-8A79-6C42478A3A22}" type="sibTrans" cxnId="{61DC1363-B9E3-4922-B75B-45D8BFB50680}">
      <dgm:prSet/>
      <dgm:spPr/>
      <dgm:t>
        <a:bodyPr/>
        <a:lstStyle/>
        <a:p>
          <a:endParaRPr lang="es-EC" sz="2800"/>
        </a:p>
      </dgm:t>
    </dgm:pt>
    <dgm:pt modelId="{F5233496-F7F5-448D-952D-0045E8A24AA5}">
      <dgm:prSet phldrT="[Texto]" custT="1"/>
      <dgm:spPr/>
      <dgm:t>
        <a:bodyPr/>
        <a:lstStyle/>
        <a:p>
          <a:r>
            <a:rPr lang="es-ES" sz="1000" dirty="0"/>
            <a:t>Busca encontrar razones o causas que ocasionan ciertos fenómenos, comprobando hipótesis causales como identificar y analizar causas y sus resultados</a:t>
          </a:r>
          <a:endParaRPr lang="es-EC" sz="1000" dirty="0"/>
        </a:p>
      </dgm:t>
    </dgm:pt>
    <dgm:pt modelId="{CE18F555-61F2-44AA-A389-746774776B24}" type="parTrans" cxnId="{42B76B24-E158-434E-BC79-DAE7E722785A}">
      <dgm:prSet/>
      <dgm:spPr/>
      <dgm:t>
        <a:bodyPr/>
        <a:lstStyle/>
        <a:p>
          <a:endParaRPr lang="es-EC" sz="2800"/>
        </a:p>
      </dgm:t>
    </dgm:pt>
    <dgm:pt modelId="{05B6E0B6-0B74-4E68-803E-59E3532B7531}" type="sibTrans" cxnId="{42B76B24-E158-434E-BC79-DAE7E722785A}">
      <dgm:prSet/>
      <dgm:spPr/>
      <dgm:t>
        <a:bodyPr/>
        <a:lstStyle/>
        <a:p>
          <a:endParaRPr lang="es-EC" sz="2800"/>
        </a:p>
      </dgm:t>
    </dgm:pt>
    <dgm:pt modelId="{E93BBE3C-D63D-439A-9AED-6363373CD599}">
      <dgm:prSet phldrT="[Texto]" custT="1"/>
      <dgm:spPr/>
      <dgm:t>
        <a:bodyPr/>
        <a:lstStyle/>
        <a:p>
          <a:r>
            <a:rPr lang="es-ES" sz="1600" dirty="0"/>
            <a:t>Correlaciones</a:t>
          </a:r>
          <a:endParaRPr lang="es-EC" sz="1600" dirty="0"/>
        </a:p>
      </dgm:t>
    </dgm:pt>
    <dgm:pt modelId="{14F451E1-F1C3-4E23-9237-7175557C2024}" type="parTrans" cxnId="{CA3B395B-43E0-4B53-A9BA-F39F000EB292}">
      <dgm:prSet/>
      <dgm:spPr/>
      <dgm:t>
        <a:bodyPr/>
        <a:lstStyle/>
        <a:p>
          <a:endParaRPr lang="es-EC" sz="2800"/>
        </a:p>
      </dgm:t>
    </dgm:pt>
    <dgm:pt modelId="{7C4273F3-6786-43AE-A37F-6AF408FBA507}" type="sibTrans" cxnId="{CA3B395B-43E0-4B53-A9BA-F39F000EB292}">
      <dgm:prSet/>
      <dgm:spPr/>
      <dgm:t>
        <a:bodyPr/>
        <a:lstStyle/>
        <a:p>
          <a:endParaRPr lang="es-EC" sz="2800"/>
        </a:p>
      </dgm:t>
    </dgm:pt>
    <dgm:pt modelId="{017B1B28-8FFA-4D2C-93F4-0993110DC6B9}">
      <dgm:prSet phldrT="[Texto]" custT="1"/>
      <dgm:spPr/>
      <dgm:t>
        <a:bodyPr/>
        <a:lstStyle/>
        <a:p>
          <a:r>
            <a:rPr lang="es-ES" sz="1000" dirty="0"/>
            <a:t>El investigador pretende visualizar como se relacionan o vinculan fenómenos entre sí</a:t>
          </a:r>
          <a:endParaRPr lang="es-EC" sz="1000" dirty="0"/>
        </a:p>
      </dgm:t>
    </dgm:pt>
    <dgm:pt modelId="{215CC3E2-01FE-40A9-BB56-852A5CC607F6}" type="parTrans" cxnId="{FB47D64E-133B-4B97-8F42-3E224ABB0AB8}">
      <dgm:prSet/>
      <dgm:spPr/>
      <dgm:t>
        <a:bodyPr/>
        <a:lstStyle/>
        <a:p>
          <a:endParaRPr lang="es-EC" sz="2800"/>
        </a:p>
      </dgm:t>
    </dgm:pt>
    <dgm:pt modelId="{02AD4B76-5C5F-4290-9A71-C29F2D1205F1}" type="sibTrans" cxnId="{FB47D64E-133B-4B97-8F42-3E224ABB0AB8}">
      <dgm:prSet/>
      <dgm:spPr/>
      <dgm:t>
        <a:bodyPr/>
        <a:lstStyle/>
        <a:p>
          <a:endParaRPr lang="es-EC" sz="2800"/>
        </a:p>
      </dgm:t>
    </dgm:pt>
    <dgm:pt modelId="{2DE7828A-0F74-4F29-97A0-FDD2E0945291}">
      <dgm:prSet phldrT="[Texto]" custT="1"/>
      <dgm:spPr/>
      <dgm:t>
        <a:bodyPr/>
        <a:lstStyle/>
        <a:p>
          <a:r>
            <a:rPr lang="es-ES" sz="1600" dirty="0"/>
            <a:t>Experimentales</a:t>
          </a:r>
          <a:endParaRPr lang="es-EC" sz="1600" dirty="0"/>
        </a:p>
      </dgm:t>
    </dgm:pt>
    <dgm:pt modelId="{58FC0047-9F72-4C3E-B808-8CAA08C06F13}" type="parTrans" cxnId="{8F80B7EA-F923-4EAB-907D-281238B120BB}">
      <dgm:prSet/>
      <dgm:spPr/>
      <dgm:t>
        <a:bodyPr/>
        <a:lstStyle/>
        <a:p>
          <a:endParaRPr lang="es-EC" sz="2800"/>
        </a:p>
      </dgm:t>
    </dgm:pt>
    <dgm:pt modelId="{16671CA6-C212-4D33-823D-B9B05372D9DB}" type="sibTrans" cxnId="{8F80B7EA-F923-4EAB-907D-281238B120BB}">
      <dgm:prSet/>
      <dgm:spPr/>
      <dgm:t>
        <a:bodyPr/>
        <a:lstStyle/>
        <a:p>
          <a:endParaRPr lang="es-EC" sz="2800"/>
        </a:p>
      </dgm:t>
    </dgm:pt>
    <dgm:pt modelId="{E39DAAEE-1506-456E-AEFE-04457784A7CD}">
      <dgm:prSet phldrT="[Texto]" custT="1"/>
      <dgm:spPr/>
      <dgm:t>
        <a:bodyPr/>
        <a:lstStyle/>
        <a:p>
          <a:r>
            <a:rPr lang="es-ES" sz="1000" dirty="0"/>
            <a:t> El investigador desea comprobar los efectos de una intervención específica y manipula las condiciones de la investigación </a:t>
          </a:r>
          <a:endParaRPr lang="es-EC" sz="1000" dirty="0"/>
        </a:p>
      </dgm:t>
    </dgm:pt>
    <dgm:pt modelId="{64055F29-CE48-498D-AD61-2C9198475AF3}" type="parTrans" cxnId="{F26A513C-3687-4745-8C77-EEBEA27D2E99}">
      <dgm:prSet/>
      <dgm:spPr/>
      <dgm:t>
        <a:bodyPr/>
        <a:lstStyle/>
        <a:p>
          <a:endParaRPr lang="es-EC" sz="2800"/>
        </a:p>
      </dgm:t>
    </dgm:pt>
    <dgm:pt modelId="{EA305AA1-6127-46BB-AA9A-85AB71FCC697}" type="sibTrans" cxnId="{F26A513C-3687-4745-8C77-EEBEA27D2E99}">
      <dgm:prSet/>
      <dgm:spPr/>
      <dgm:t>
        <a:bodyPr/>
        <a:lstStyle/>
        <a:p>
          <a:endParaRPr lang="es-EC" sz="2800"/>
        </a:p>
      </dgm:t>
    </dgm:pt>
    <dgm:pt modelId="{D97C6061-9C30-43CA-91D3-A96D8CF5CCF7}">
      <dgm:prSet phldrT="[Texto]" custT="1"/>
      <dgm:spPr/>
      <dgm:t>
        <a:bodyPr/>
        <a:lstStyle/>
        <a:p>
          <a:r>
            <a:rPr lang="es-ES" sz="1600" dirty="0"/>
            <a:t>No experimentales </a:t>
          </a:r>
          <a:endParaRPr lang="es-EC" sz="1600" dirty="0"/>
        </a:p>
      </dgm:t>
    </dgm:pt>
    <dgm:pt modelId="{A46B53F9-58FA-4A55-864C-E6BB2F05C8F5}" type="parTrans" cxnId="{B15F6B30-EDE9-427C-B92B-2ADDE5F5EC1D}">
      <dgm:prSet/>
      <dgm:spPr/>
      <dgm:t>
        <a:bodyPr/>
        <a:lstStyle/>
        <a:p>
          <a:endParaRPr lang="es-EC" sz="2800"/>
        </a:p>
      </dgm:t>
    </dgm:pt>
    <dgm:pt modelId="{0F7838F7-8A68-4FCD-875A-326A3E9807CD}" type="sibTrans" cxnId="{B15F6B30-EDE9-427C-B92B-2ADDE5F5EC1D}">
      <dgm:prSet/>
      <dgm:spPr/>
      <dgm:t>
        <a:bodyPr/>
        <a:lstStyle/>
        <a:p>
          <a:endParaRPr lang="es-EC" sz="2800"/>
        </a:p>
      </dgm:t>
    </dgm:pt>
    <dgm:pt modelId="{5DB22D3C-DD6F-4349-A38D-9ABA579DF449}">
      <dgm:prSet phldrT="[Texto]" custT="1"/>
      <dgm:spPr/>
      <dgm:t>
        <a:bodyPr/>
        <a:lstStyle/>
        <a:p>
          <a:r>
            <a:rPr lang="es-ES" sz="1000" dirty="0"/>
            <a:t>El investigador observa los fenómenos tal cual y como ocurren sin intervenir en su desarrollo </a:t>
          </a:r>
          <a:endParaRPr lang="es-EC" sz="1000" dirty="0"/>
        </a:p>
      </dgm:t>
    </dgm:pt>
    <dgm:pt modelId="{0BD0D2FB-E39A-489B-8AAE-DC8BF7967095}" type="parTrans" cxnId="{94CFA64A-88D7-4D7A-8DDA-72557565CA83}">
      <dgm:prSet/>
      <dgm:spPr/>
      <dgm:t>
        <a:bodyPr/>
        <a:lstStyle/>
        <a:p>
          <a:endParaRPr lang="es-EC" sz="2800"/>
        </a:p>
      </dgm:t>
    </dgm:pt>
    <dgm:pt modelId="{69B1537D-A174-4058-BF65-A5A670D59CFF}" type="sibTrans" cxnId="{94CFA64A-88D7-4D7A-8DDA-72557565CA83}">
      <dgm:prSet/>
      <dgm:spPr/>
      <dgm:t>
        <a:bodyPr/>
        <a:lstStyle/>
        <a:p>
          <a:endParaRPr lang="es-EC" sz="2800"/>
        </a:p>
      </dgm:t>
    </dgm:pt>
    <dgm:pt modelId="{C8FD9013-3D9A-434C-B791-559A5CB84F07}">
      <dgm:prSet phldrT="[Texto]" custT="1"/>
      <dgm:spPr/>
      <dgm:t>
        <a:bodyPr/>
        <a:lstStyle/>
        <a:p>
          <a:r>
            <a:rPr lang="es-ES" sz="2400" dirty="0"/>
            <a:t>Por propósito </a:t>
          </a:r>
          <a:endParaRPr lang="es-EC" sz="2400" dirty="0"/>
        </a:p>
      </dgm:t>
    </dgm:pt>
    <dgm:pt modelId="{574ABC86-39E2-46C5-B4B8-C1F1315855F4}" type="parTrans" cxnId="{75C8CCC3-5B06-4C72-8A7D-454504F9C0F1}">
      <dgm:prSet/>
      <dgm:spPr/>
      <dgm:t>
        <a:bodyPr/>
        <a:lstStyle/>
        <a:p>
          <a:endParaRPr lang="es-EC" sz="2800"/>
        </a:p>
      </dgm:t>
    </dgm:pt>
    <dgm:pt modelId="{EBED99FD-A3C6-4FFA-9156-57547B7F98F5}" type="sibTrans" cxnId="{75C8CCC3-5B06-4C72-8A7D-454504F9C0F1}">
      <dgm:prSet/>
      <dgm:spPr/>
      <dgm:t>
        <a:bodyPr/>
        <a:lstStyle/>
        <a:p>
          <a:endParaRPr lang="es-EC" sz="2800"/>
        </a:p>
      </dgm:t>
    </dgm:pt>
    <dgm:pt modelId="{EA438571-BEB2-4ADE-8F01-6E04B2EE9E5C}">
      <dgm:prSet phldrT="[Texto]" custT="1"/>
      <dgm:spPr/>
      <dgm:t>
        <a:bodyPr/>
        <a:lstStyle/>
        <a:p>
          <a:r>
            <a:rPr lang="es-ES" sz="1600" dirty="0"/>
            <a:t>Básica </a:t>
          </a:r>
          <a:endParaRPr lang="es-EC" sz="1600" dirty="0"/>
        </a:p>
      </dgm:t>
    </dgm:pt>
    <dgm:pt modelId="{BFDEA2B3-7223-4CB3-B088-13008446A487}" type="parTrans" cxnId="{2ACDF2E6-EAB1-43A8-857A-7BD3041D72E6}">
      <dgm:prSet/>
      <dgm:spPr/>
      <dgm:t>
        <a:bodyPr/>
        <a:lstStyle/>
        <a:p>
          <a:endParaRPr lang="es-EC" sz="2800"/>
        </a:p>
      </dgm:t>
    </dgm:pt>
    <dgm:pt modelId="{C879761F-1BAA-468C-9E05-F067F82447CA}" type="sibTrans" cxnId="{2ACDF2E6-EAB1-43A8-857A-7BD3041D72E6}">
      <dgm:prSet/>
      <dgm:spPr/>
      <dgm:t>
        <a:bodyPr/>
        <a:lstStyle/>
        <a:p>
          <a:endParaRPr lang="es-EC" sz="2800"/>
        </a:p>
      </dgm:t>
    </dgm:pt>
    <dgm:pt modelId="{E0B8A480-3D92-4CDB-82B3-96753EB8198A}">
      <dgm:prSet phldrT="[Texto]" custT="1"/>
      <dgm:spPr/>
      <dgm:t>
        <a:bodyPr/>
        <a:lstStyle/>
        <a:p>
          <a:r>
            <a:rPr lang="es-ES" sz="1000" dirty="0"/>
            <a:t>Investigación pura, teórica, dogmática y fundamental, se basa más en el marco teórico para formular nuevas teorías o modificar las existentes </a:t>
          </a:r>
          <a:endParaRPr lang="es-EC" sz="1000" dirty="0"/>
        </a:p>
      </dgm:t>
    </dgm:pt>
    <dgm:pt modelId="{7A5FCC3A-BAC8-4AF1-9BCD-B19D3651A9B9}" type="parTrans" cxnId="{4C118B5A-F323-4731-9234-CC25CA9D05BD}">
      <dgm:prSet/>
      <dgm:spPr/>
      <dgm:t>
        <a:bodyPr/>
        <a:lstStyle/>
        <a:p>
          <a:endParaRPr lang="es-EC" sz="2800"/>
        </a:p>
      </dgm:t>
    </dgm:pt>
    <dgm:pt modelId="{D5DF361C-F515-4B5B-80C6-EFD98F7B11D3}" type="sibTrans" cxnId="{4C118B5A-F323-4731-9234-CC25CA9D05BD}">
      <dgm:prSet/>
      <dgm:spPr/>
      <dgm:t>
        <a:bodyPr/>
        <a:lstStyle/>
        <a:p>
          <a:endParaRPr lang="es-EC" sz="2800"/>
        </a:p>
      </dgm:t>
    </dgm:pt>
    <dgm:pt modelId="{A324FCDC-FD58-4A63-8DD4-EF12A63462DA}">
      <dgm:prSet phldrT="[Texto]" custT="1"/>
      <dgm:spPr/>
      <dgm:t>
        <a:bodyPr/>
        <a:lstStyle/>
        <a:p>
          <a:r>
            <a:rPr lang="es-ES" sz="1600" dirty="0"/>
            <a:t>Aplicada </a:t>
          </a:r>
          <a:endParaRPr lang="es-EC" sz="1600" dirty="0"/>
        </a:p>
      </dgm:t>
    </dgm:pt>
    <dgm:pt modelId="{80AFEFF6-CA05-4A60-A0F5-CB37E77402E0}" type="parTrans" cxnId="{FDB2DE56-BAAE-43E4-BBC8-DD0D61005124}">
      <dgm:prSet/>
      <dgm:spPr/>
      <dgm:t>
        <a:bodyPr/>
        <a:lstStyle/>
        <a:p>
          <a:endParaRPr lang="es-EC" sz="2800"/>
        </a:p>
      </dgm:t>
    </dgm:pt>
    <dgm:pt modelId="{CC2F3CFE-F3E9-4838-8D89-AE3122B11702}" type="sibTrans" cxnId="{FDB2DE56-BAAE-43E4-BBC8-DD0D61005124}">
      <dgm:prSet/>
      <dgm:spPr/>
      <dgm:t>
        <a:bodyPr/>
        <a:lstStyle/>
        <a:p>
          <a:endParaRPr lang="es-EC" sz="2800"/>
        </a:p>
      </dgm:t>
    </dgm:pt>
    <dgm:pt modelId="{FA551CF6-B34F-4A9E-A0D8-4FAB69DAB2D0}">
      <dgm:prSet phldrT="[Texto]" custT="1"/>
      <dgm:spPr/>
      <dgm:t>
        <a:bodyPr/>
        <a:lstStyle/>
        <a:p>
          <a:r>
            <a:rPr lang="es-ES" sz="1000" dirty="0"/>
            <a:t>Es práctica, activa y dinámica, busca aplicar o utilizar conocimientos, buscando confrontar la teoría con la realidad </a:t>
          </a:r>
          <a:endParaRPr lang="es-EC" sz="1000" dirty="0"/>
        </a:p>
      </dgm:t>
    </dgm:pt>
    <dgm:pt modelId="{4386ABC7-A797-4CAA-992F-E3DF912E78BB}" type="parTrans" cxnId="{B0433D80-7C10-4629-B162-9B0FE3D84E84}">
      <dgm:prSet/>
      <dgm:spPr/>
      <dgm:t>
        <a:bodyPr/>
        <a:lstStyle/>
        <a:p>
          <a:endParaRPr lang="es-EC" sz="2800"/>
        </a:p>
      </dgm:t>
    </dgm:pt>
    <dgm:pt modelId="{96A850EE-B77A-4B3A-BD18-D288B17499F5}" type="sibTrans" cxnId="{B0433D80-7C10-4629-B162-9B0FE3D84E84}">
      <dgm:prSet/>
      <dgm:spPr/>
      <dgm:t>
        <a:bodyPr/>
        <a:lstStyle/>
        <a:p>
          <a:endParaRPr lang="es-EC" sz="2800"/>
        </a:p>
      </dgm:t>
    </dgm:pt>
    <dgm:pt modelId="{679B3885-5A60-45E0-B179-648203B085CD}">
      <dgm:prSet phldrT="[Texto]" custT="1"/>
      <dgm:spPr/>
      <dgm:t>
        <a:bodyPr/>
        <a:lstStyle/>
        <a:p>
          <a:r>
            <a:rPr lang="es-ES" sz="1000" dirty="0"/>
            <a:t>Tiempo de observación </a:t>
          </a:r>
          <a:endParaRPr lang="es-EC" sz="1000" dirty="0"/>
        </a:p>
      </dgm:t>
    </dgm:pt>
    <dgm:pt modelId="{6B69B63B-5E44-429E-B1CE-FECEC0F3C782}" type="sibTrans" cxnId="{7070564A-EB90-4FDB-AB06-0FC4B72CC79D}">
      <dgm:prSet/>
      <dgm:spPr/>
      <dgm:t>
        <a:bodyPr/>
        <a:lstStyle/>
        <a:p>
          <a:endParaRPr lang="es-EC"/>
        </a:p>
      </dgm:t>
    </dgm:pt>
    <dgm:pt modelId="{6DE62651-FDC0-4B71-840C-19E09FF628AF}" type="parTrans" cxnId="{7070564A-EB90-4FDB-AB06-0FC4B72CC79D}">
      <dgm:prSet/>
      <dgm:spPr/>
      <dgm:t>
        <a:bodyPr/>
        <a:lstStyle/>
        <a:p>
          <a:endParaRPr lang="es-EC"/>
        </a:p>
      </dgm:t>
    </dgm:pt>
    <dgm:pt modelId="{ED7AD41C-8E91-40D4-9969-C250A2BA30D1}">
      <dgm:prSet phldrT="[Texto]" custT="1"/>
      <dgm:spPr/>
      <dgm:t>
        <a:bodyPr/>
        <a:lstStyle/>
        <a:p>
          <a:r>
            <a:rPr lang="es-ES" sz="1000" dirty="0"/>
            <a:t>Transversal </a:t>
          </a:r>
          <a:endParaRPr lang="es-EC" sz="1000" dirty="0"/>
        </a:p>
      </dgm:t>
    </dgm:pt>
    <dgm:pt modelId="{E325FCDD-9C69-4945-BB31-8FCEF034A9DB}" type="sibTrans" cxnId="{1AB43B6F-DD7C-4BDC-BD1B-72B96518D7DB}">
      <dgm:prSet/>
      <dgm:spPr/>
      <dgm:t>
        <a:bodyPr/>
        <a:lstStyle/>
        <a:p>
          <a:endParaRPr lang="es-EC"/>
        </a:p>
      </dgm:t>
    </dgm:pt>
    <dgm:pt modelId="{E84233A9-E80A-4289-90C6-787A1850AF0B}" type="parTrans" cxnId="{1AB43B6F-DD7C-4BDC-BD1B-72B96518D7DB}">
      <dgm:prSet/>
      <dgm:spPr/>
      <dgm:t>
        <a:bodyPr/>
        <a:lstStyle/>
        <a:p>
          <a:endParaRPr lang="es-EC"/>
        </a:p>
      </dgm:t>
    </dgm:pt>
    <dgm:pt modelId="{EB16AEBD-90EB-46BC-BE41-6A18A5D83DCD}">
      <dgm:prSet phldrT="[Texto]" custT="1"/>
      <dgm:spPr/>
      <dgm:t>
        <a:bodyPr/>
        <a:lstStyle/>
        <a:p>
          <a:r>
            <a:rPr lang="es-ES" sz="1000" dirty="0"/>
            <a:t>Estudia el fenómeno en un momento determinado </a:t>
          </a:r>
          <a:endParaRPr lang="es-EC" sz="1000" dirty="0"/>
        </a:p>
      </dgm:t>
    </dgm:pt>
    <dgm:pt modelId="{FC4E6FE4-05FE-4C5A-92EC-F174ED8AFC27}" type="sibTrans" cxnId="{FC2D217C-8CFF-4F36-9885-A14BFA7B98FB}">
      <dgm:prSet/>
      <dgm:spPr/>
      <dgm:t>
        <a:bodyPr/>
        <a:lstStyle/>
        <a:p>
          <a:endParaRPr lang="es-EC"/>
        </a:p>
      </dgm:t>
    </dgm:pt>
    <dgm:pt modelId="{59F96491-9278-4E35-9361-7E75CED8A9CB}" type="parTrans" cxnId="{FC2D217C-8CFF-4F36-9885-A14BFA7B98FB}">
      <dgm:prSet/>
      <dgm:spPr/>
      <dgm:t>
        <a:bodyPr/>
        <a:lstStyle/>
        <a:p>
          <a:endParaRPr lang="es-EC"/>
        </a:p>
      </dgm:t>
    </dgm:pt>
    <dgm:pt modelId="{98722329-EBB9-4CD2-BDA7-7A42B6904FD1}">
      <dgm:prSet phldrT="[Texto]" custT="1"/>
      <dgm:spPr/>
      <dgm:t>
        <a:bodyPr/>
        <a:lstStyle/>
        <a:p>
          <a:r>
            <a:rPr lang="es-ES" sz="1000" dirty="0"/>
            <a:t>Longitudinal </a:t>
          </a:r>
          <a:endParaRPr lang="es-EC" sz="1000" dirty="0"/>
        </a:p>
      </dgm:t>
    </dgm:pt>
    <dgm:pt modelId="{F44956AF-2DDA-4544-B79D-BC58A519920D}" type="sibTrans" cxnId="{435B9FC5-2BDE-41E1-80B5-CF6BA92805B3}">
      <dgm:prSet/>
      <dgm:spPr/>
      <dgm:t>
        <a:bodyPr/>
        <a:lstStyle/>
        <a:p>
          <a:endParaRPr lang="es-EC"/>
        </a:p>
      </dgm:t>
    </dgm:pt>
    <dgm:pt modelId="{4C81F0E8-13C9-41DE-82D7-6E37AE43C069}" type="parTrans" cxnId="{435B9FC5-2BDE-41E1-80B5-CF6BA92805B3}">
      <dgm:prSet/>
      <dgm:spPr/>
      <dgm:t>
        <a:bodyPr/>
        <a:lstStyle/>
        <a:p>
          <a:endParaRPr lang="es-EC"/>
        </a:p>
      </dgm:t>
    </dgm:pt>
    <dgm:pt modelId="{71DCDAFF-8DDE-45B8-8667-3CA94283A6A8}">
      <dgm:prSet phldrT="[Texto]" custT="1"/>
      <dgm:spPr/>
      <dgm:t>
        <a:bodyPr/>
        <a:lstStyle/>
        <a:p>
          <a:r>
            <a:rPr lang="es-ES" sz="1000" dirty="0"/>
            <a:t>Observa cambios a lo largo del tiempo</a:t>
          </a:r>
          <a:endParaRPr lang="es-EC" sz="1000" dirty="0"/>
        </a:p>
      </dgm:t>
    </dgm:pt>
    <dgm:pt modelId="{9FCE67E8-5831-4215-8432-C9A496467CA3}" type="sibTrans" cxnId="{AF8D0C19-1056-4007-94E3-47544978194F}">
      <dgm:prSet/>
      <dgm:spPr/>
      <dgm:t>
        <a:bodyPr/>
        <a:lstStyle/>
        <a:p>
          <a:endParaRPr lang="es-EC"/>
        </a:p>
      </dgm:t>
    </dgm:pt>
    <dgm:pt modelId="{CD2CB0FA-22B6-4FFC-B643-0DEAB4B526D3}" type="parTrans" cxnId="{AF8D0C19-1056-4007-94E3-47544978194F}">
      <dgm:prSet/>
      <dgm:spPr/>
      <dgm:t>
        <a:bodyPr/>
        <a:lstStyle/>
        <a:p>
          <a:endParaRPr lang="es-EC"/>
        </a:p>
      </dgm:t>
    </dgm:pt>
    <dgm:pt modelId="{7880F28D-D47F-4014-9379-469DF764756E}" type="pres">
      <dgm:prSet presAssocID="{959C08CF-5D3A-4162-867F-1EDE98A7A4F1}" presName="vert0" presStyleCnt="0">
        <dgm:presLayoutVars>
          <dgm:dir/>
          <dgm:animOne val="branch"/>
          <dgm:animLvl val="lvl"/>
        </dgm:presLayoutVars>
      </dgm:prSet>
      <dgm:spPr/>
    </dgm:pt>
    <dgm:pt modelId="{D6A58F3F-FB09-4F71-95C5-E3F34099DE6D}" type="pres">
      <dgm:prSet presAssocID="{66436674-6954-46CE-96D0-F117BB2D6F1E}" presName="thickLine" presStyleLbl="alignNode1" presStyleIdx="0" presStyleCnt="3"/>
      <dgm:spPr/>
    </dgm:pt>
    <dgm:pt modelId="{B8464B37-3EF0-49EB-9897-C0B632985055}" type="pres">
      <dgm:prSet presAssocID="{66436674-6954-46CE-96D0-F117BB2D6F1E}" presName="horz1" presStyleCnt="0"/>
      <dgm:spPr/>
    </dgm:pt>
    <dgm:pt modelId="{FABE3BE4-12D4-4DBC-8FC6-DE94D4D8D724}" type="pres">
      <dgm:prSet presAssocID="{66436674-6954-46CE-96D0-F117BB2D6F1E}" presName="tx1" presStyleLbl="revTx" presStyleIdx="0" presStyleCnt="23"/>
      <dgm:spPr/>
    </dgm:pt>
    <dgm:pt modelId="{AE45634E-417F-4B48-B75A-1737639DA8FF}" type="pres">
      <dgm:prSet presAssocID="{66436674-6954-46CE-96D0-F117BB2D6F1E}" presName="vert1" presStyleCnt="0"/>
      <dgm:spPr/>
    </dgm:pt>
    <dgm:pt modelId="{7C8AEDE5-F6BB-458A-AFF2-62DE9B191D86}" type="pres">
      <dgm:prSet presAssocID="{DEA142F3-7066-4122-B38D-4D721DD72672}" presName="vertSpace2a" presStyleCnt="0"/>
      <dgm:spPr/>
    </dgm:pt>
    <dgm:pt modelId="{D16A0C2E-1B4B-4714-863A-CBCE50A99055}" type="pres">
      <dgm:prSet presAssocID="{DEA142F3-7066-4122-B38D-4D721DD72672}" presName="horz2" presStyleCnt="0"/>
      <dgm:spPr/>
    </dgm:pt>
    <dgm:pt modelId="{6492E1AA-1989-4362-82FD-78CCF88E29E5}" type="pres">
      <dgm:prSet presAssocID="{DEA142F3-7066-4122-B38D-4D721DD72672}" presName="horzSpace2" presStyleCnt="0"/>
      <dgm:spPr/>
    </dgm:pt>
    <dgm:pt modelId="{8091E27E-4344-4502-9DE0-F5222339A365}" type="pres">
      <dgm:prSet presAssocID="{DEA142F3-7066-4122-B38D-4D721DD72672}" presName="tx2" presStyleLbl="revTx" presStyleIdx="1" presStyleCnt="23"/>
      <dgm:spPr/>
    </dgm:pt>
    <dgm:pt modelId="{D6D8DCAE-6D11-45C0-9569-B0C026521408}" type="pres">
      <dgm:prSet presAssocID="{DEA142F3-7066-4122-B38D-4D721DD72672}" presName="vert2" presStyleCnt="0"/>
      <dgm:spPr/>
    </dgm:pt>
    <dgm:pt modelId="{3B5C0C34-6F18-4DC1-9276-878AE62DB1E2}" type="pres">
      <dgm:prSet presAssocID="{50C1EE3C-3AC3-40F1-B49F-297A59FE607B}" presName="horz3" presStyleCnt="0"/>
      <dgm:spPr/>
    </dgm:pt>
    <dgm:pt modelId="{7FED5AEE-22D5-407E-B3E9-5028923F96A3}" type="pres">
      <dgm:prSet presAssocID="{50C1EE3C-3AC3-40F1-B49F-297A59FE607B}" presName="horzSpace3" presStyleCnt="0"/>
      <dgm:spPr/>
    </dgm:pt>
    <dgm:pt modelId="{81BAA448-94CB-4285-A310-0E1F0D7A0F9F}" type="pres">
      <dgm:prSet presAssocID="{50C1EE3C-3AC3-40F1-B49F-297A59FE607B}" presName="tx3" presStyleLbl="revTx" presStyleIdx="2" presStyleCnt="23"/>
      <dgm:spPr/>
    </dgm:pt>
    <dgm:pt modelId="{88A32EC0-82F0-4A18-ADB9-0A2D612F8C1E}" type="pres">
      <dgm:prSet presAssocID="{50C1EE3C-3AC3-40F1-B49F-297A59FE607B}" presName="vert3" presStyleCnt="0"/>
      <dgm:spPr/>
    </dgm:pt>
    <dgm:pt modelId="{D0055B9B-179B-4AF9-801C-DD25708F6D26}" type="pres">
      <dgm:prSet presAssocID="{DEA142F3-7066-4122-B38D-4D721DD72672}" presName="thinLine2b" presStyleLbl="callout" presStyleIdx="0" presStyleCnt="10"/>
      <dgm:spPr/>
    </dgm:pt>
    <dgm:pt modelId="{04BE2859-01A6-4DC5-9061-1A4E456DC1E9}" type="pres">
      <dgm:prSet presAssocID="{DEA142F3-7066-4122-B38D-4D721DD72672}" presName="vertSpace2b" presStyleCnt="0"/>
      <dgm:spPr/>
    </dgm:pt>
    <dgm:pt modelId="{97B834F8-0D04-46D8-9742-5A8CCCE18857}" type="pres">
      <dgm:prSet presAssocID="{54453B60-5D18-4DF6-B342-83669132A08C}" presName="horz2" presStyleCnt="0"/>
      <dgm:spPr/>
    </dgm:pt>
    <dgm:pt modelId="{F86FFC12-88C4-4F46-8360-F3C1DAED8812}" type="pres">
      <dgm:prSet presAssocID="{54453B60-5D18-4DF6-B342-83669132A08C}" presName="horzSpace2" presStyleCnt="0"/>
      <dgm:spPr/>
    </dgm:pt>
    <dgm:pt modelId="{AFBE7611-F96E-4EA6-B834-EB82656D7554}" type="pres">
      <dgm:prSet presAssocID="{54453B60-5D18-4DF6-B342-83669132A08C}" presName="tx2" presStyleLbl="revTx" presStyleIdx="3" presStyleCnt="23"/>
      <dgm:spPr/>
    </dgm:pt>
    <dgm:pt modelId="{5BDF99CA-9137-4DAD-95F6-EE7C32A3C6AB}" type="pres">
      <dgm:prSet presAssocID="{54453B60-5D18-4DF6-B342-83669132A08C}" presName="vert2" presStyleCnt="0"/>
      <dgm:spPr/>
    </dgm:pt>
    <dgm:pt modelId="{A364FBB0-AB6E-4524-A00A-780C97BD74A8}" type="pres">
      <dgm:prSet presAssocID="{D55E39A4-7767-49C6-9C10-FD341A337D1E}" presName="horz3" presStyleCnt="0"/>
      <dgm:spPr/>
    </dgm:pt>
    <dgm:pt modelId="{6CEF5218-9A78-4DA7-B15D-AAFD497F9D48}" type="pres">
      <dgm:prSet presAssocID="{D55E39A4-7767-49C6-9C10-FD341A337D1E}" presName="horzSpace3" presStyleCnt="0"/>
      <dgm:spPr/>
    </dgm:pt>
    <dgm:pt modelId="{B59643FA-CF7F-4EF0-B13E-E180C07DD8EB}" type="pres">
      <dgm:prSet presAssocID="{D55E39A4-7767-49C6-9C10-FD341A337D1E}" presName="tx3" presStyleLbl="revTx" presStyleIdx="4" presStyleCnt="23"/>
      <dgm:spPr/>
    </dgm:pt>
    <dgm:pt modelId="{6E1EA71C-C9CE-4712-9A5F-FE5F53B60A74}" type="pres">
      <dgm:prSet presAssocID="{D55E39A4-7767-49C6-9C10-FD341A337D1E}" presName="vert3" presStyleCnt="0"/>
      <dgm:spPr/>
    </dgm:pt>
    <dgm:pt modelId="{C2A1F313-A0A3-420C-9B17-D8D258376AA5}" type="pres">
      <dgm:prSet presAssocID="{54453B60-5D18-4DF6-B342-83669132A08C}" presName="thinLine2b" presStyleLbl="callout" presStyleIdx="1" presStyleCnt="10"/>
      <dgm:spPr/>
    </dgm:pt>
    <dgm:pt modelId="{D8664FA4-D986-4604-88DB-8A3D6FA3FE86}" type="pres">
      <dgm:prSet presAssocID="{54453B60-5D18-4DF6-B342-83669132A08C}" presName="vertSpace2b" presStyleCnt="0"/>
      <dgm:spPr/>
    </dgm:pt>
    <dgm:pt modelId="{37ADA779-0976-4C2C-867B-148A7A08DDBD}" type="pres">
      <dgm:prSet presAssocID="{1E2A73B2-35A7-449D-82FF-A1BD241CB306}" presName="horz2" presStyleCnt="0"/>
      <dgm:spPr/>
    </dgm:pt>
    <dgm:pt modelId="{3B607E0F-E2E9-4328-BE84-D3348B8D6C69}" type="pres">
      <dgm:prSet presAssocID="{1E2A73B2-35A7-449D-82FF-A1BD241CB306}" presName="horzSpace2" presStyleCnt="0"/>
      <dgm:spPr/>
    </dgm:pt>
    <dgm:pt modelId="{003F91DF-B4BE-4418-ACCF-DC7AD54DAF5D}" type="pres">
      <dgm:prSet presAssocID="{1E2A73B2-35A7-449D-82FF-A1BD241CB306}" presName="tx2" presStyleLbl="revTx" presStyleIdx="5" presStyleCnt="23"/>
      <dgm:spPr/>
    </dgm:pt>
    <dgm:pt modelId="{ADB51973-44D9-482C-A2AC-52E9D157A8E0}" type="pres">
      <dgm:prSet presAssocID="{1E2A73B2-35A7-449D-82FF-A1BD241CB306}" presName="vert2" presStyleCnt="0"/>
      <dgm:spPr/>
    </dgm:pt>
    <dgm:pt modelId="{5E3C1A31-6E7A-471C-B1B9-7C6FB204F283}" type="pres">
      <dgm:prSet presAssocID="{F5233496-F7F5-448D-952D-0045E8A24AA5}" presName="horz3" presStyleCnt="0"/>
      <dgm:spPr/>
    </dgm:pt>
    <dgm:pt modelId="{048B76C7-82A6-4254-A357-5C0BCD49A1A0}" type="pres">
      <dgm:prSet presAssocID="{F5233496-F7F5-448D-952D-0045E8A24AA5}" presName="horzSpace3" presStyleCnt="0"/>
      <dgm:spPr/>
    </dgm:pt>
    <dgm:pt modelId="{466D343A-6F75-4F86-9282-7359CF546EE8}" type="pres">
      <dgm:prSet presAssocID="{F5233496-F7F5-448D-952D-0045E8A24AA5}" presName="tx3" presStyleLbl="revTx" presStyleIdx="6" presStyleCnt="23"/>
      <dgm:spPr/>
    </dgm:pt>
    <dgm:pt modelId="{67BC96B3-D24B-49FF-9863-8A15CD0244E8}" type="pres">
      <dgm:prSet presAssocID="{F5233496-F7F5-448D-952D-0045E8A24AA5}" presName="vert3" presStyleCnt="0"/>
      <dgm:spPr/>
    </dgm:pt>
    <dgm:pt modelId="{97691648-1196-4553-8AD3-C6B991C9853D}" type="pres">
      <dgm:prSet presAssocID="{1E2A73B2-35A7-449D-82FF-A1BD241CB306}" presName="thinLine2b" presStyleLbl="callout" presStyleIdx="2" presStyleCnt="10"/>
      <dgm:spPr/>
    </dgm:pt>
    <dgm:pt modelId="{3ED7039A-C837-49CA-BB04-534207AD6684}" type="pres">
      <dgm:prSet presAssocID="{1E2A73B2-35A7-449D-82FF-A1BD241CB306}" presName="vertSpace2b" presStyleCnt="0"/>
      <dgm:spPr/>
    </dgm:pt>
    <dgm:pt modelId="{671A9926-B960-4E71-B9B4-E80DF043E0D3}" type="pres">
      <dgm:prSet presAssocID="{E93BBE3C-D63D-439A-9AED-6363373CD599}" presName="horz2" presStyleCnt="0"/>
      <dgm:spPr/>
    </dgm:pt>
    <dgm:pt modelId="{9DD0ECD2-1DB6-4DC4-8203-7BAC1AFE3E6D}" type="pres">
      <dgm:prSet presAssocID="{E93BBE3C-D63D-439A-9AED-6363373CD599}" presName="horzSpace2" presStyleCnt="0"/>
      <dgm:spPr/>
    </dgm:pt>
    <dgm:pt modelId="{22B09535-963D-4AB2-9E30-699D6B994866}" type="pres">
      <dgm:prSet presAssocID="{E93BBE3C-D63D-439A-9AED-6363373CD599}" presName="tx2" presStyleLbl="revTx" presStyleIdx="7" presStyleCnt="23"/>
      <dgm:spPr/>
    </dgm:pt>
    <dgm:pt modelId="{7A3C2F52-3559-4806-8657-78B02873D4E5}" type="pres">
      <dgm:prSet presAssocID="{E93BBE3C-D63D-439A-9AED-6363373CD599}" presName="vert2" presStyleCnt="0"/>
      <dgm:spPr/>
    </dgm:pt>
    <dgm:pt modelId="{67F088FD-44F0-44A0-AA4A-E97A9F171024}" type="pres">
      <dgm:prSet presAssocID="{017B1B28-8FFA-4D2C-93F4-0993110DC6B9}" presName="horz3" presStyleCnt="0"/>
      <dgm:spPr/>
    </dgm:pt>
    <dgm:pt modelId="{B4A7FBA8-DE3C-4042-B764-ED03ECA64D71}" type="pres">
      <dgm:prSet presAssocID="{017B1B28-8FFA-4D2C-93F4-0993110DC6B9}" presName="horzSpace3" presStyleCnt="0"/>
      <dgm:spPr/>
    </dgm:pt>
    <dgm:pt modelId="{FAABEB44-5CE1-4E4B-B022-7FAF0CDC397D}" type="pres">
      <dgm:prSet presAssocID="{017B1B28-8FFA-4D2C-93F4-0993110DC6B9}" presName="tx3" presStyleLbl="revTx" presStyleIdx="8" presStyleCnt="23"/>
      <dgm:spPr/>
    </dgm:pt>
    <dgm:pt modelId="{F254EAC8-8B85-42D6-9B97-89F698988697}" type="pres">
      <dgm:prSet presAssocID="{017B1B28-8FFA-4D2C-93F4-0993110DC6B9}" presName="vert3" presStyleCnt="0"/>
      <dgm:spPr/>
    </dgm:pt>
    <dgm:pt modelId="{1039709C-422C-4FA9-8FBB-3ACF1D82BA41}" type="pres">
      <dgm:prSet presAssocID="{E93BBE3C-D63D-439A-9AED-6363373CD599}" presName="thinLine2b" presStyleLbl="callout" presStyleIdx="3" presStyleCnt="10"/>
      <dgm:spPr/>
    </dgm:pt>
    <dgm:pt modelId="{38228076-2CF2-4A41-B2F8-3FAE8125DF72}" type="pres">
      <dgm:prSet presAssocID="{E93BBE3C-D63D-439A-9AED-6363373CD599}" presName="vertSpace2b" presStyleCnt="0"/>
      <dgm:spPr/>
    </dgm:pt>
    <dgm:pt modelId="{65504ECE-348B-494D-8865-9F9F4A1E998E}" type="pres">
      <dgm:prSet presAssocID="{2DE7828A-0F74-4F29-97A0-FDD2E0945291}" presName="horz2" presStyleCnt="0"/>
      <dgm:spPr/>
    </dgm:pt>
    <dgm:pt modelId="{9AAA6234-3B5C-47BF-84CF-1A81A4C21769}" type="pres">
      <dgm:prSet presAssocID="{2DE7828A-0F74-4F29-97A0-FDD2E0945291}" presName="horzSpace2" presStyleCnt="0"/>
      <dgm:spPr/>
    </dgm:pt>
    <dgm:pt modelId="{71A51504-8761-47A8-91FB-2D5717AA77CC}" type="pres">
      <dgm:prSet presAssocID="{2DE7828A-0F74-4F29-97A0-FDD2E0945291}" presName="tx2" presStyleLbl="revTx" presStyleIdx="9" presStyleCnt="23"/>
      <dgm:spPr/>
    </dgm:pt>
    <dgm:pt modelId="{5B09873A-80D4-4A98-BD16-09B83B721DE8}" type="pres">
      <dgm:prSet presAssocID="{2DE7828A-0F74-4F29-97A0-FDD2E0945291}" presName="vert2" presStyleCnt="0"/>
      <dgm:spPr/>
    </dgm:pt>
    <dgm:pt modelId="{8F99FB8C-9B71-463A-87C5-6234A1F778E6}" type="pres">
      <dgm:prSet presAssocID="{E39DAAEE-1506-456E-AEFE-04457784A7CD}" presName="horz3" presStyleCnt="0"/>
      <dgm:spPr/>
    </dgm:pt>
    <dgm:pt modelId="{53F488BB-2A63-4FE3-838D-3131EBDCE83F}" type="pres">
      <dgm:prSet presAssocID="{E39DAAEE-1506-456E-AEFE-04457784A7CD}" presName="horzSpace3" presStyleCnt="0"/>
      <dgm:spPr/>
    </dgm:pt>
    <dgm:pt modelId="{3D57404E-DE99-4757-B5F2-32A798EF8F2A}" type="pres">
      <dgm:prSet presAssocID="{E39DAAEE-1506-456E-AEFE-04457784A7CD}" presName="tx3" presStyleLbl="revTx" presStyleIdx="10" presStyleCnt="23"/>
      <dgm:spPr/>
    </dgm:pt>
    <dgm:pt modelId="{BD02769E-0812-4905-9295-CAFC00BA9459}" type="pres">
      <dgm:prSet presAssocID="{E39DAAEE-1506-456E-AEFE-04457784A7CD}" presName="vert3" presStyleCnt="0"/>
      <dgm:spPr/>
    </dgm:pt>
    <dgm:pt modelId="{8BCB1129-7887-48FC-8B9F-222BE1C5FE2C}" type="pres">
      <dgm:prSet presAssocID="{2DE7828A-0F74-4F29-97A0-FDD2E0945291}" presName="thinLine2b" presStyleLbl="callout" presStyleIdx="4" presStyleCnt="10"/>
      <dgm:spPr/>
    </dgm:pt>
    <dgm:pt modelId="{0F096DD5-9E03-4D6D-A8E0-99203C1929D4}" type="pres">
      <dgm:prSet presAssocID="{2DE7828A-0F74-4F29-97A0-FDD2E0945291}" presName="vertSpace2b" presStyleCnt="0"/>
      <dgm:spPr/>
    </dgm:pt>
    <dgm:pt modelId="{AE9E78ED-35D1-4C8A-BA55-7F21A2662808}" type="pres">
      <dgm:prSet presAssocID="{D97C6061-9C30-43CA-91D3-A96D8CF5CCF7}" presName="horz2" presStyleCnt="0"/>
      <dgm:spPr/>
    </dgm:pt>
    <dgm:pt modelId="{077EFACB-C1DD-4796-A506-A180954AB475}" type="pres">
      <dgm:prSet presAssocID="{D97C6061-9C30-43CA-91D3-A96D8CF5CCF7}" presName="horzSpace2" presStyleCnt="0"/>
      <dgm:spPr/>
    </dgm:pt>
    <dgm:pt modelId="{14C18B9B-CAC3-4FA2-9749-D18F18AC786E}" type="pres">
      <dgm:prSet presAssocID="{D97C6061-9C30-43CA-91D3-A96D8CF5CCF7}" presName="tx2" presStyleLbl="revTx" presStyleIdx="11" presStyleCnt="23"/>
      <dgm:spPr/>
    </dgm:pt>
    <dgm:pt modelId="{798097D0-BAA0-48EB-87D6-C2210E3F12AD}" type="pres">
      <dgm:prSet presAssocID="{D97C6061-9C30-43CA-91D3-A96D8CF5CCF7}" presName="vert2" presStyleCnt="0"/>
      <dgm:spPr/>
    </dgm:pt>
    <dgm:pt modelId="{79919980-0CC0-436F-96DA-E7C6B1526B5C}" type="pres">
      <dgm:prSet presAssocID="{5DB22D3C-DD6F-4349-A38D-9ABA579DF449}" presName="horz3" presStyleCnt="0"/>
      <dgm:spPr/>
    </dgm:pt>
    <dgm:pt modelId="{EC6FDE6C-C62D-4775-8814-E5CAA25FACA5}" type="pres">
      <dgm:prSet presAssocID="{5DB22D3C-DD6F-4349-A38D-9ABA579DF449}" presName="horzSpace3" presStyleCnt="0"/>
      <dgm:spPr/>
    </dgm:pt>
    <dgm:pt modelId="{41EB9826-7DE4-44B9-A2B6-7A6F7746E499}" type="pres">
      <dgm:prSet presAssocID="{5DB22D3C-DD6F-4349-A38D-9ABA579DF449}" presName="tx3" presStyleLbl="revTx" presStyleIdx="12" presStyleCnt="23"/>
      <dgm:spPr/>
    </dgm:pt>
    <dgm:pt modelId="{46D8FA20-A504-4754-A366-7BC9EEAC332A}" type="pres">
      <dgm:prSet presAssocID="{5DB22D3C-DD6F-4349-A38D-9ABA579DF449}" presName="vert3" presStyleCnt="0"/>
      <dgm:spPr/>
    </dgm:pt>
    <dgm:pt modelId="{C036E340-A4DD-4B48-B67D-9534496EE531}" type="pres">
      <dgm:prSet presAssocID="{D97C6061-9C30-43CA-91D3-A96D8CF5CCF7}" presName="thinLine2b" presStyleLbl="callout" presStyleIdx="5" presStyleCnt="10"/>
      <dgm:spPr/>
    </dgm:pt>
    <dgm:pt modelId="{AE20515E-F9AA-4706-A646-E52ADAFF696B}" type="pres">
      <dgm:prSet presAssocID="{D97C6061-9C30-43CA-91D3-A96D8CF5CCF7}" presName="vertSpace2b" presStyleCnt="0"/>
      <dgm:spPr/>
    </dgm:pt>
    <dgm:pt modelId="{761A13A0-27F4-4638-A953-087446508552}" type="pres">
      <dgm:prSet presAssocID="{C8FD9013-3D9A-434C-B791-559A5CB84F07}" presName="thickLine" presStyleLbl="alignNode1" presStyleIdx="1" presStyleCnt="3"/>
      <dgm:spPr/>
    </dgm:pt>
    <dgm:pt modelId="{D5C56C17-568F-462B-BBAE-5D4BFA1A328C}" type="pres">
      <dgm:prSet presAssocID="{C8FD9013-3D9A-434C-B791-559A5CB84F07}" presName="horz1" presStyleCnt="0"/>
      <dgm:spPr/>
    </dgm:pt>
    <dgm:pt modelId="{589A34D4-45AC-4342-88E6-876CB33AB21F}" type="pres">
      <dgm:prSet presAssocID="{C8FD9013-3D9A-434C-B791-559A5CB84F07}" presName="tx1" presStyleLbl="revTx" presStyleIdx="13" presStyleCnt="23" custScaleY="66461"/>
      <dgm:spPr/>
    </dgm:pt>
    <dgm:pt modelId="{47B7BB71-8298-487E-B211-A81A8EC49E72}" type="pres">
      <dgm:prSet presAssocID="{C8FD9013-3D9A-434C-B791-559A5CB84F07}" presName="vert1" presStyleCnt="0"/>
      <dgm:spPr/>
    </dgm:pt>
    <dgm:pt modelId="{DBB04FAE-1788-4C49-B1BC-75B96C3D7B07}" type="pres">
      <dgm:prSet presAssocID="{EA438571-BEB2-4ADE-8F01-6E04B2EE9E5C}" presName="vertSpace2a" presStyleCnt="0"/>
      <dgm:spPr/>
    </dgm:pt>
    <dgm:pt modelId="{3F649A7E-5E21-422A-B898-CBDE2D527554}" type="pres">
      <dgm:prSet presAssocID="{EA438571-BEB2-4ADE-8F01-6E04B2EE9E5C}" presName="horz2" presStyleCnt="0"/>
      <dgm:spPr/>
    </dgm:pt>
    <dgm:pt modelId="{41D4F218-B294-4B7D-98EE-B9C9CEB931C9}" type="pres">
      <dgm:prSet presAssocID="{EA438571-BEB2-4ADE-8F01-6E04B2EE9E5C}" presName="horzSpace2" presStyleCnt="0"/>
      <dgm:spPr/>
    </dgm:pt>
    <dgm:pt modelId="{471AD14B-2E96-4611-9233-744BE08ECA2C}" type="pres">
      <dgm:prSet presAssocID="{EA438571-BEB2-4ADE-8F01-6E04B2EE9E5C}" presName="tx2" presStyleLbl="revTx" presStyleIdx="14" presStyleCnt="23" custScaleY="39874"/>
      <dgm:spPr/>
    </dgm:pt>
    <dgm:pt modelId="{75CE1D93-5578-448F-B2EF-4A03116A2B70}" type="pres">
      <dgm:prSet presAssocID="{EA438571-BEB2-4ADE-8F01-6E04B2EE9E5C}" presName="vert2" presStyleCnt="0"/>
      <dgm:spPr/>
    </dgm:pt>
    <dgm:pt modelId="{31399A18-8905-4D8F-9586-FD3BF8884E9C}" type="pres">
      <dgm:prSet presAssocID="{E0B8A480-3D92-4CDB-82B3-96753EB8198A}" presName="horz3" presStyleCnt="0"/>
      <dgm:spPr/>
    </dgm:pt>
    <dgm:pt modelId="{37FBE142-15B5-43B2-8E9F-81A09D62AB62}" type="pres">
      <dgm:prSet presAssocID="{E0B8A480-3D92-4CDB-82B3-96753EB8198A}" presName="horzSpace3" presStyleCnt="0"/>
      <dgm:spPr/>
    </dgm:pt>
    <dgm:pt modelId="{AC84C138-135E-462F-8266-9D1F3F096C95}" type="pres">
      <dgm:prSet presAssocID="{E0B8A480-3D92-4CDB-82B3-96753EB8198A}" presName="tx3" presStyleLbl="revTx" presStyleIdx="15" presStyleCnt="23" custScaleY="52026"/>
      <dgm:spPr/>
    </dgm:pt>
    <dgm:pt modelId="{06CD1C10-87B0-4996-875F-752BD724FCF8}" type="pres">
      <dgm:prSet presAssocID="{E0B8A480-3D92-4CDB-82B3-96753EB8198A}" presName="vert3" presStyleCnt="0"/>
      <dgm:spPr/>
    </dgm:pt>
    <dgm:pt modelId="{CF456ADD-CCAE-40FC-8FCD-CFCD90249B0A}" type="pres">
      <dgm:prSet presAssocID="{EA438571-BEB2-4ADE-8F01-6E04B2EE9E5C}" presName="thinLine2b" presStyleLbl="callout" presStyleIdx="6" presStyleCnt="10"/>
      <dgm:spPr/>
    </dgm:pt>
    <dgm:pt modelId="{60E0F191-07F9-42F2-BC2B-DF7785AE84E8}" type="pres">
      <dgm:prSet presAssocID="{EA438571-BEB2-4ADE-8F01-6E04B2EE9E5C}" presName="vertSpace2b" presStyleCnt="0"/>
      <dgm:spPr/>
    </dgm:pt>
    <dgm:pt modelId="{0DA1936B-7996-4191-98DF-49B574743B45}" type="pres">
      <dgm:prSet presAssocID="{A324FCDC-FD58-4A63-8DD4-EF12A63462DA}" presName="horz2" presStyleCnt="0"/>
      <dgm:spPr/>
    </dgm:pt>
    <dgm:pt modelId="{21B0EBF6-EDF8-4C0B-B4B1-B2E32FDC1603}" type="pres">
      <dgm:prSet presAssocID="{A324FCDC-FD58-4A63-8DD4-EF12A63462DA}" presName="horzSpace2" presStyleCnt="0"/>
      <dgm:spPr/>
    </dgm:pt>
    <dgm:pt modelId="{46E54942-5A3D-4EF3-ADC0-90D531AB6E2D}" type="pres">
      <dgm:prSet presAssocID="{A324FCDC-FD58-4A63-8DD4-EF12A63462DA}" presName="tx2" presStyleLbl="revTx" presStyleIdx="16" presStyleCnt="23" custScaleY="42531"/>
      <dgm:spPr/>
    </dgm:pt>
    <dgm:pt modelId="{77205C86-83F9-4C85-B42D-036EF575EE1F}" type="pres">
      <dgm:prSet presAssocID="{A324FCDC-FD58-4A63-8DD4-EF12A63462DA}" presName="vert2" presStyleCnt="0"/>
      <dgm:spPr/>
    </dgm:pt>
    <dgm:pt modelId="{F643D52F-E15F-45B6-BB24-610CDB048E38}" type="pres">
      <dgm:prSet presAssocID="{FA551CF6-B34F-4A9E-A0D8-4FAB69DAB2D0}" presName="horz3" presStyleCnt="0"/>
      <dgm:spPr/>
    </dgm:pt>
    <dgm:pt modelId="{199D091E-D294-4F6E-85F5-50375418F4CE}" type="pres">
      <dgm:prSet presAssocID="{FA551CF6-B34F-4A9E-A0D8-4FAB69DAB2D0}" presName="horzSpace3" presStyleCnt="0"/>
      <dgm:spPr/>
    </dgm:pt>
    <dgm:pt modelId="{90D58F13-1AED-47FD-B8E0-C8FFD4F558F9}" type="pres">
      <dgm:prSet presAssocID="{FA551CF6-B34F-4A9E-A0D8-4FAB69DAB2D0}" presName="tx3" presStyleLbl="revTx" presStyleIdx="17" presStyleCnt="23" custScaleY="38661"/>
      <dgm:spPr/>
    </dgm:pt>
    <dgm:pt modelId="{376AB9CF-0128-4039-BB9F-8E26A373664F}" type="pres">
      <dgm:prSet presAssocID="{FA551CF6-B34F-4A9E-A0D8-4FAB69DAB2D0}" presName="vert3" presStyleCnt="0"/>
      <dgm:spPr/>
    </dgm:pt>
    <dgm:pt modelId="{9FBDAEA0-E4E5-4E2F-9E71-314E1D944E57}" type="pres">
      <dgm:prSet presAssocID="{A324FCDC-FD58-4A63-8DD4-EF12A63462DA}" presName="thinLine2b" presStyleLbl="callout" presStyleIdx="7" presStyleCnt="10"/>
      <dgm:spPr/>
    </dgm:pt>
    <dgm:pt modelId="{F1CD6C3A-6115-4C5F-BD1E-C0BACC924C78}" type="pres">
      <dgm:prSet presAssocID="{A324FCDC-FD58-4A63-8DD4-EF12A63462DA}" presName="vertSpace2b" presStyleCnt="0"/>
      <dgm:spPr/>
    </dgm:pt>
    <dgm:pt modelId="{C112A93F-8311-40D4-A5C6-C88C7DA6C842}" type="pres">
      <dgm:prSet presAssocID="{679B3885-5A60-45E0-B179-648203B085CD}" presName="thickLine" presStyleLbl="alignNode1" presStyleIdx="2" presStyleCnt="3"/>
      <dgm:spPr/>
    </dgm:pt>
    <dgm:pt modelId="{CF459E8F-12F3-4522-8759-687DCDA0C08C}" type="pres">
      <dgm:prSet presAssocID="{679B3885-5A60-45E0-B179-648203B085CD}" presName="horz1" presStyleCnt="0"/>
      <dgm:spPr/>
    </dgm:pt>
    <dgm:pt modelId="{BED4C3F4-478F-4062-86B5-0043ED725324}" type="pres">
      <dgm:prSet presAssocID="{679B3885-5A60-45E0-B179-648203B085CD}" presName="tx1" presStyleLbl="revTx" presStyleIdx="18" presStyleCnt="23"/>
      <dgm:spPr/>
    </dgm:pt>
    <dgm:pt modelId="{604DEF5B-8D69-4AD5-88D7-CF09907ACCAA}" type="pres">
      <dgm:prSet presAssocID="{679B3885-5A60-45E0-B179-648203B085CD}" presName="vert1" presStyleCnt="0"/>
      <dgm:spPr/>
    </dgm:pt>
    <dgm:pt modelId="{83CC86CB-1CAB-45B0-B4FC-5E0C7254D2B7}" type="pres">
      <dgm:prSet presAssocID="{ED7AD41C-8E91-40D4-9969-C250A2BA30D1}" presName="vertSpace2a" presStyleCnt="0"/>
      <dgm:spPr/>
    </dgm:pt>
    <dgm:pt modelId="{94B7E794-A0B6-46E6-B68A-21B3D5B4A93A}" type="pres">
      <dgm:prSet presAssocID="{ED7AD41C-8E91-40D4-9969-C250A2BA30D1}" presName="horz2" presStyleCnt="0"/>
      <dgm:spPr/>
    </dgm:pt>
    <dgm:pt modelId="{704F42FD-4F98-4610-99AF-0A2E007B19CB}" type="pres">
      <dgm:prSet presAssocID="{ED7AD41C-8E91-40D4-9969-C250A2BA30D1}" presName="horzSpace2" presStyleCnt="0"/>
      <dgm:spPr/>
    </dgm:pt>
    <dgm:pt modelId="{56EC2CBF-DF89-4739-927B-2AB98FF47845}" type="pres">
      <dgm:prSet presAssocID="{ED7AD41C-8E91-40D4-9969-C250A2BA30D1}" presName="tx2" presStyleLbl="revTx" presStyleIdx="19" presStyleCnt="23"/>
      <dgm:spPr/>
    </dgm:pt>
    <dgm:pt modelId="{3E10A999-38FC-4900-8594-98DFBD378857}" type="pres">
      <dgm:prSet presAssocID="{ED7AD41C-8E91-40D4-9969-C250A2BA30D1}" presName="vert2" presStyleCnt="0"/>
      <dgm:spPr/>
    </dgm:pt>
    <dgm:pt modelId="{0214B4C6-3569-4CCE-A2D4-AEC396B99744}" type="pres">
      <dgm:prSet presAssocID="{EB16AEBD-90EB-46BC-BE41-6A18A5D83DCD}" presName="horz3" presStyleCnt="0"/>
      <dgm:spPr/>
    </dgm:pt>
    <dgm:pt modelId="{3D8C7F10-38E4-4CA2-B559-B09047CB79AE}" type="pres">
      <dgm:prSet presAssocID="{EB16AEBD-90EB-46BC-BE41-6A18A5D83DCD}" presName="horzSpace3" presStyleCnt="0"/>
      <dgm:spPr/>
    </dgm:pt>
    <dgm:pt modelId="{EAF3CF53-89C8-4687-A1F5-50E6CE24BC7E}" type="pres">
      <dgm:prSet presAssocID="{EB16AEBD-90EB-46BC-BE41-6A18A5D83DCD}" presName="tx3" presStyleLbl="revTx" presStyleIdx="20" presStyleCnt="23"/>
      <dgm:spPr/>
    </dgm:pt>
    <dgm:pt modelId="{010561D5-6E77-48E3-975C-9EF94F3DD93F}" type="pres">
      <dgm:prSet presAssocID="{EB16AEBD-90EB-46BC-BE41-6A18A5D83DCD}" presName="vert3" presStyleCnt="0"/>
      <dgm:spPr/>
    </dgm:pt>
    <dgm:pt modelId="{2A24FAC9-32DB-48F6-A024-5D71D82C9119}" type="pres">
      <dgm:prSet presAssocID="{ED7AD41C-8E91-40D4-9969-C250A2BA30D1}" presName="thinLine2b" presStyleLbl="callout" presStyleIdx="8" presStyleCnt="10"/>
      <dgm:spPr/>
    </dgm:pt>
    <dgm:pt modelId="{6E9B755D-4127-4486-AF85-5594329C69AE}" type="pres">
      <dgm:prSet presAssocID="{ED7AD41C-8E91-40D4-9969-C250A2BA30D1}" presName="vertSpace2b" presStyleCnt="0"/>
      <dgm:spPr/>
    </dgm:pt>
    <dgm:pt modelId="{0A9B1DA1-95FA-4A74-8C58-5505EB9DD6EB}" type="pres">
      <dgm:prSet presAssocID="{98722329-EBB9-4CD2-BDA7-7A42B6904FD1}" presName="horz2" presStyleCnt="0"/>
      <dgm:spPr/>
    </dgm:pt>
    <dgm:pt modelId="{41BA8008-5036-4521-B333-E83AB49C3340}" type="pres">
      <dgm:prSet presAssocID="{98722329-EBB9-4CD2-BDA7-7A42B6904FD1}" presName="horzSpace2" presStyleCnt="0"/>
      <dgm:spPr/>
    </dgm:pt>
    <dgm:pt modelId="{D9140FF1-9434-4908-96AB-90C348BA602C}" type="pres">
      <dgm:prSet presAssocID="{98722329-EBB9-4CD2-BDA7-7A42B6904FD1}" presName="tx2" presStyleLbl="revTx" presStyleIdx="21" presStyleCnt="23"/>
      <dgm:spPr/>
    </dgm:pt>
    <dgm:pt modelId="{D6CC6C75-2A9B-4185-9CB1-A371B82395FD}" type="pres">
      <dgm:prSet presAssocID="{98722329-EBB9-4CD2-BDA7-7A42B6904FD1}" presName="vert2" presStyleCnt="0"/>
      <dgm:spPr/>
    </dgm:pt>
    <dgm:pt modelId="{6549538B-D542-4E8C-BABC-61D7141C1C63}" type="pres">
      <dgm:prSet presAssocID="{71DCDAFF-8DDE-45B8-8667-3CA94283A6A8}" presName="horz3" presStyleCnt="0"/>
      <dgm:spPr/>
    </dgm:pt>
    <dgm:pt modelId="{F5F1491C-6573-49BC-B13C-F4B8765F10E7}" type="pres">
      <dgm:prSet presAssocID="{71DCDAFF-8DDE-45B8-8667-3CA94283A6A8}" presName="horzSpace3" presStyleCnt="0"/>
      <dgm:spPr/>
    </dgm:pt>
    <dgm:pt modelId="{8ECF9F03-6B6E-41DD-9158-8F438243F1CB}" type="pres">
      <dgm:prSet presAssocID="{71DCDAFF-8DDE-45B8-8667-3CA94283A6A8}" presName="tx3" presStyleLbl="revTx" presStyleIdx="22" presStyleCnt="23"/>
      <dgm:spPr/>
    </dgm:pt>
    <dgm:pt modelId="{219B603B-DE78-499E-B4B9-F211E604B8C1}" type="pres">
      <dgm:prSet presAssocID="{71DCDAFF-8DDE-45B8-8667-3CA94283A6A8}" presName="vert3" presStyleCnt="0"/>
      <dgm:spPr/>
    </dgm:pt>
    <dgm:pt modelId="{ED443F6E-255A-4093-B04D-4FC0785E42C0}" type="pres">
      <dgm:prSet presAssocID="{98722329-EBB9-4CD2-BDA7-7A42B6904FD1}" presName="thinLine2b" presStyleLbl="callout" presStyleIdx="9" presStyleCnt="10"/>
      <dgm:spPr/>
    </dgm:pt>
    <dgm:pt modelId="{6F79B01A-60A7-4F4B-8067-62CA49C69A73}" type="pres">
      <dgm:prSet presAssocID="{98722329-EBB9-4CD2-BDA7-7A42B6904FD1}" presName="vertSpace2b" presStyleCnt="0"/>
      <dgm:spPr/>
    </dgm:pt>
  </dgm:ptLst>
  <dgm:cxnLst>
    <dgm:cxn modelId="{5F75D709-8892-42B0-9A3E-3606B4987C9F}" type="presOf" srcId="{EB16AEBD-90EB-46BC-BE41-6A18A5D83DCD}" destId="{EAF3CF53-89C8-4687-A1F5-50E6CE24BC7E}" srcOrd="0" destOrd="0" presId="urn:microsoft.com/office/officeart/2008/layout/LinedList"/>
    <dgm:cxn modelId="{15FF180C-0807-4763-AA2E-C5DB772C05E0}" type="presOf" srcId="{A324FCDC-FD58-4A63-8DD4-EF12A63462DA}" destId="{46E54942-5A3D-4EF3-ADC0-90D531AB6E2D}" srcOrd="0" destOrd="0" presId="urn:microsoft.com/office/officeart/2008/layout/LinedList"/>
    <dgm:cxn modelId="{E74DD210-6B81-4C4A-8363-8CB223ADCF67}" type="presOf" srcId="{017B1B28-8FFA-4D2C-93F4-0993110DC6B9}" destId="{FAABEB44-5CE1-4E4B-B022-7FAF0CDC397D}" srcOrd="0" destOrd="0" presId="urn:microsoft.com/office/officeart/2008/layout/LinedList"/>
    <dgm:cxn modelId="{AF8D0C19-1056-4007-94E3-47544978194F}" srcId="{98722329-EBB9-4CD2-BDA7-7A42B6904FD1}" destId="{71DCDAFF-8DDE-45B8-8667-3CA94283A6A8}" srcOrd="0" destOrd="0" parTransId="{CD2CB0FA-22B6-4FFC-B643-0DEAB4B526D3}" sibTransId="{9FCE67E8-5831-4215-8432-C9A496467CA3}"/>
    <dgm:cxn modelId="{66F57D1C-E5A9-4E51-8060-417F4B5E032B}" type="presOf" srcId="{E0B8A480-3D92-4CDB-82B3-96753EB8198A}" destId="{AC84C138-135E-462F-8266-9D1F3F096C95}" srcOrd="0" destOrd="0" presId="urn:microsoft.com/office/officeart/2008/layout/LinedList"/>
    <dgm:cxn modelId="{42B76B24-E158-434E-BC79-DAE7E722785A}" srcId="{1E2A73B2-35A7-449D-82FF-A1BD241CB306}" destId="{F5233496-F7F5-448D-952D-0045E8A24AA5}" srcOrd="0" destOrd="0" parTransId="{CE18F555-61F2-44AA-A389-746774776B24}" sibTransId="{05B6E0B6-0B74-4E68-803E-59E3532B7531}"/>
    <dgm:cxn modelId="{7B339125-D8CA-43F0-BEB9-9256812D2ADA}" srcId="{54453B60-5D18-4DF6-B342-83669132A08C}" destId="{D55E39A4-7767-49C6-9C10-FD341A337D1E}" srcOrd="0" destOrd="0" parTransId="{EE8048C8-7873-4BB5-886F-41138CC2C7BC}" sibTransId="{06B2BE8B-AEA9-45CE-A6CB-4563207BED3B}"/>
    <dgm:cxn modelId="{AB861626-3CB4-422B-A0A9-2583CE417E08}" type="presOf" srcId="{EA438571-BEB2-4ADE-8F01-6E04B2EE9E5C}" destId="{471AD14B-2E96-4611-9233-744BE08ECA2C}" srcOrd="0" destOrd="0" presId="urn:microsoft.com/office/officeart/2008/layout/LinedList"/>
    <dgm:cxn modelId="{4C623D2A-9FE7-4A8A-AC1D-236C5B1D9493}" type="presOf" srcId="{1E2A73B2-35A7-449D-82FF-A1BD241CB306}" destId="{003F91DF-B4BE-4418-ACCF-DC7AD54DAF5D}" srcOrd="0" destOrd="0" presId="urn:microsoft.com/office/officeart/2008/layout/LinedList"/>
    <dgm:cxn modelId="{B15F6B30-EDE9-427C-B92B-2ADDE5F5EC1D}" srcId="{66436674-6954-46CE-96D0-F117BB2D6F1E}" destId="{D97C6061-9C30-43CA-91D3-A96D8CF5CCF7}" srcOrd="5" destOrd="0" parTransId="{A46B53F9-58FA-4A55-864C-E6BB2F05C8F5}" sibTransId="{0F7838F7-8A68-4FCD-875A-326A3E9807CD}"/>
    <dgm:cxn modelId="{89D59D36-7497-4D85-899B-EEC070A9F7E2}" srcId="{66436674-6954-46CE-96D0-F117BB2D6F1E}" destId="{54453B60-5D18-4DF6-B342-83669132A08C}" srcOrd="1" destOrd="0" parTransId="{AFB9F038-DE7E-4C9D-9D6E-782129BF55C1}" sibTransId="{7844679F-B956-4D57-AE02-F3054423D582}"/>
    <dgm:cxn modelId="{F26A513C-3687-4745-8C77-EEBEA27D2E99}" srcId="{2DE7828A-0F74-4F29-97A0-FDD2E0945291}" destId="{E39DAAEE-1506-456E-AEFE-04457784A7CD}" srcOrd="0" destOrd="0" parTransId="{64055F29-CE48-498D-AD61-2C9198475AF3}" sibTransId="{EA305AA1-6127-46BB-AA9A-85AB71FCC697}"/>
    <dgm:cxn modelId="{CA3B395B-43E0-4B53-A9BA-F39F000EB292}" srcId="{66436674-6954-46CE-96D0-F117BB2D6F1E}" destId="{E93BBE3C-D63D-439A-9AED-6363373CD599}" srcOrd="3" destOrd="0" parTransId="{14F451E1-F1C3-4E23-9237-7175557C2024}" sibTransId="{7C4273F3-6786-43AE-A37F-6AF408FBA507}"/>
    <dgm:cxn modelId="{4CB81163-B4E0-4ABA-B9D1-06CDC9F2CAEC}" type="presOf" srcId="{D97C6061-9C30-43CA-91D3-A96D8CF5CCF7}" destId="{14C18B9B-CAC3-4FA2-9749-D18F18AC786E}" srcOrd="0" destOrd="0" presId="urn:microsoft.com/office/officeart/2008/layout/LinedList"/>
    <dgm:cxn modelId="{61DC1363-B9E3-4922-B75B-45D8BFB50680}" srcId="{66436674-6954-46CE-96D0-F117BB2D6F1E}" destId="{1E2A73B2-35A7-449D-82FF-A1BD241CB306}" srcOrd="2" destOrd="0" parTransId="{FB6C606C-B327-4853-9140-DDB29FFB5F0A}" sibTransId="{0B325D1E-3EAD-47F0-8A79-6C42478A3A22}"/>
    <dgm:cxn modelId="{9865D765-693D-4B05-91D4-0623B18BADA2}" type="presOf" srcId="{E39DAAEE-1506-456E-AEFE-04457784A7CD}" destId="{3D57404E-DE99-4757-B5F2-32A798EF8F2A}" srcOrd="0" destOrd="0" presId="urn:microsoft.com/office/officeart/2008/layout/LinedList"/>
    <dgm:cxn modelId="{C639F645-E3E8-496E-ACB9-BDDC89F4F8FF}" type="presOf" srcId="{E93BBE3C-D63D-439A-9AED-6363373CD599}" destId="{22B09535-963D-4AB2-9E30-699D6B994866}" srcOrd="0" destOrd="0" presId="urn:microsoft.com/office/officeart/2008/layout/LinedList"/>
    <dgm:cxn modelId="{7DD8E468-F7B1-44D6-BC49-90696DC9F240}" type="presOf" srcId="{F5233496-F7F5-448D-952D-0045E8A24AA5}" destId="{466D343A-6F75-4F86-9282-7359CF546EE8}" srcOrd="0" destOrd="0" presId="urn:microsoft.com/office/officeart/2008/layout/LinedList"/>
    <dgm:cxn modelId="{1E4E7F69-00DB-4E1A-85F7-F34492B9F632}" srcId="{66436674-6954-46CE-96D0-F117BB2D6F1E}" destId="{DEA142F3-7066-4122-B38D-4D721DD72672}" srcOrd="0" destOrd="0" parTransId="{F7401BAE-AFB5-4ECF-B7AA-787339DDB876}" sibTransId="{742AC8B2-9AD7-42BA-BF53-5267368CC1ED}"/>
    <dgm:cxn modelId="{7070564A-EB90-4FDB-AB06-0FC4B72CC79D}" srcId="{959C08CF-5D3A-4162-867F-1EDE98A7A4F1}" destId="{679B3885-5A60-45E0-B179-648203B085CD}" srcOrd="2" destOrd="0" parTransId="{6DE62651-FDC0-4B71-840C-19E09FF628AF}" sibTransId="{6B69B63B-5E44-429E-B1CE-FECEC0F3C782}"/>
    <dgm:cxn modelId="{94CFA64A-88D7-4D7A-8DDA-72557565CA83}" srcId="{D97C6061-9C30-43CA-91D3-A96D8CF5CCF7}" destId="{5DB22D3C-DD6F-4349-A38D-9ABA579DF449}" srcOrd="0" destOrd="0" parTransId="{0BD0D2FB-E39A-489B-8AAE-DC8BF7967095}" sibTransId="{69B1537D-A174-4058-BF65-A5A670D59CFF}"/>
    <dgm:cxn modelId="{A407A04C-F4AF-4821-BB36-9F3879015FCD}" type="presOf" srcId="{ED7AD41C-8E91-40D4-9969-C250A2BA30D1}" destId="{56EC2CBF-DF89-4739-927B-2AB98FF47845}" srcOrd="0" destOrd="0" presId="urn:microsoft.com/office/officeart/2008/layout/LinedList"/>
    <dgm:cxn modelId="{FB47D64E-133B-4B97-8F42-3E224ABB0AB8}" srcId="{E93BBE3C-D63D-439A-9AED-6363373CD599}" destId="{017B1B28-8FFA-4D2C-93F4-0993110DC6B9}" srcOrd="0" destOrd="0" parTransId="{215CC3E2-01FE-40A9-BB56-852A5CC607F6}" sibTransId="{02AD4B76-5C5F-4290-9A71-C29F2D1205F1}"/>
    <dgm:cxn modelId="{1AB43B6F-DD7C-4BDC-BD1B-72B96518D7DB}" srcId="{679B3885-5A60-45E0-B179-648203B085CD}" destId="{ED7AD41C-8E91-40D4-9969-C250A2BA30D1}" srcOrd="0" destOrd="0" parTransId="{E84233A9-E80A-4289-90C6-787A1850AF0B}" sibTransId="{E325FCDD-9C69-4945-BB31-8FCEF034A9DB}"/>
    <dgm:cxn modelId="{FDB2DE56-BAAE-43E4-BBC8-DD0D61005124}" srcId="{C8FD9013-3D9A-434C-B791-559A5CB84F07}" destId="{A324FCDC-FD58-4A63-8DD4-EF12A63462DA}" srcOrd="1" destOrd="0" parTransId="{80AFEFF6-CA05-4A60-A0F5-CB37E77402E0}" sibTransId="{CC2F3CFE-F3E9-4838-8D89-AE3122B11702}"/>
    <dgm:cxn modelId="{4C118B5A-F323-4731-9234-CC25CA9D05BD}" srcId="{EA438571-BEB2-4ADE-8F01-6E04B2EE9E5C}" destId="{E0B8A480-3D92-4CDB-82B3-96753EB8198A}" srcOrd="0" destOrd="0" parTransId="{7A5FCC3A-BAC8-4AF1-9BCD-B19D3651A9B9}" sibTransId="{D5DF361C-F515-4B5B-80C6-EFD98F7B11D3}"/>
    <dgm:cxn modelId="{FC2D217C-8CFF-4F36-9885-A14BFA7B98FB}" srcId="{ED7AD41C-8E91-40D4-9969-C250A2BA30D1}" destId="{EB16AEBD-90EB-46BC-BE41-6A18A5D83DCD}" srcOrd="0" destOrd="0" parTransId="{59F96491-9278-4E35-9361-7E75CED8A9CB}" sibTransId="{FC4E6FE4-05FE-4C5A-92EC-F174ED8AFC27}"/>
    <dgm:cxn modelId="{B0433D80-7C10-4629-B162-9B0FE3D84E84}" srcId="{A324FCDC-FD58-4A63-8DD4-EF12A63462DA}" destId="{FA551CF6-B34F-4A9E-A0D8-4FAB69DAB2D0}" srcOrd="0" destOrd="0" parTransId="{4386ABC7-A797-4CAA-992F-E3DF912E78BB}" sibTransId="{96A850EE-B77A-4B3A-BD18-D288B17499F5}"/>
    <dgm:cxn modelId="{5A26D282-B8F5-42A5-B1A6-42170AD8DF9B}" type="presOf" srcId="{54453B60-5D18-4DF6-B342-83669132A08C}" destId="{AFBE7611-F96E-4EA6-B834-EB82656D7554}" srcOrd="0" destOrd="0" presId="urn:microsoft.com/office/officeart/2008/layout/LinedList"/>
    <dgm:cxn modelId="{2FC56B84-5061-4B06-9EE7-8B45A600B821}" type="presOf" srcId="{C8FD9013-3D9A-434C-B791-559A5CB84F07}" destId="{589A34D4-45AC-4342-88E6-876CB33AB21F}" srcOrd="0" destOrd="0" presId="urn:microsoft.com/office/officeart/2008/layout/LinedList"/>
    <dgm:cxn modelId="{F399D3A2-C6F0-476E-B62C-0A3383EF5F4D}" type="presOf" srcId="{5DB22D3C-DD6F-4349-A38D-9ABA579DF449}" destId="{41EB9826-7DE4-44B9-A2B6-7A6F7746E499}" srcOrd="0" destOrd="0" presId="urn:microsoft.com/office/officeart/2008/layout/LinedList"/>
    <dgm:cxn modelId="{1FFF56A3-EEC5-40C0-9400-203374900879}" type="presOf" srcId="{D55E39A4-7767-49C6-9C10-FD341A337D1E}" destId="{B59643FA-CF7F-4EF0-B13E-E180C07DD8EB}" srcOrd="0" destOrd="0" presId="urn:microsoft.com/office/officeart/2008/layout/LinedList"/>
    <dgm:cxn modelId="{504307B2-6C2E-4E18-98C7-D3F8C89F5BE8}" type="presOf" srcId="{71DCDAFF-8DDE-45B8-8667-3CA94283A6A8}" destId="{8ECF9F03-6B6E-41DD-9158-8F438243F1CB}" srcOrd="0" destOrd="0" presId="urn:microsoft.com/office/officeart/2008/layout/LinedList"/>
    <dgm:cxn modelId="{E14238B7-F6B6-46F4-BD6F-3A794D96164C}" type="presOf" srcId="{DEA142F3-7066-4122-B38D-4D721DD72672}" destId="{8091E27E-4344-4502-9DE0-F5222339A365}" srcOrd="0" destOrd="0" presId="urn:microsoft.com/office/officeart/2008/layout/LinedList"/>
    <dgm:cxn modelId="{A60F71BC-B718-4F08-B6F9-FCF8972DA667}" srcId="{DEA142F3-7066-4122-B38D-4D721DD72672}" destId="{50C1EE3C-3AC3-40F1-B49F-297A59FE607B}" srcOrd="0" destOrd="0" parTransId="{1F99D74A-9284-401A-9023-41C6883900D3}" sibTransId="{FFD4C8BA-0776-45DA-8BFA-90A8EF840CE8}"/>
    <dgm:cxn modelId="{75C8CCC3-5B06-4C72-8A7D-454504F9C0F1}" srcId="{959C08CF-5D3A-4162-867F-1EDE98A7A4F1}" destId="{C8FD9013-3D9A-434C-B791-559A5CB84F07}" srcOrd="1" destOrd="0" parTransId="{574ABC86-39E2-46C5-B4B8-C1F1315855F4}" sibTransId="{EBED99FD-A3C6-4FFA-9156-57547B7F98F5}"/>
    <dgm:cxn modelId="{A79025C5-A1AD-458D-BF20-1954EBC2D1C7}" type="presOf" srcId="{2DE7828A-0F74-4F29-97A0-FDD2E0945291}" destId="{71A51504-8761-47A8-91FB-2D5717AA77CC}" srcOrd="0" destOrd="0" presId="urn:microsoft.com/office/officeart/2008/layout/LinedList"/>
    <dgm:cxn modelId="{435B9FC5-2BDE-41E1-80B5-CF6BA92805B3}" srcId="{679B3885-5A60-45E0-B179-648203B085CD}" destId="{98722329-EBB9-4CD2-BDA7-7A42B6904FD1}" srcOrd="1" destOrd="0" parTransId="{4C81F0E8-13C9-41DE-82D7-6E37AE43C069}" sibTransId="{F44956AF-2DDA-4544-B79D-BC58A519920D}"/>
    <dgm:cxn modelId="{C50CC6C7-0CD9-42A7-8EAD-E3F1D4ECAA16}" type="presOf" srcId="{66436674-6954-46CE-96D0-F117BB2D6F1E}" destId="{FABE3BE4-12D4-4DBC-8FC6-DE94D4D8D724}" srcOrd="0" destOrd="0" presId="urn:microsoft.com/office/officeart/2008/layout/LinedList"/>
    <dgm:cxn modelId="{AFA634D2-8BA3-45FE-822C-44F5A1CB3703}" type="presOf" srcId="{959C08CF-5D3A-4162-867F-1EDE98A7A4F1}" destId="{7880F28D-D47F-4014-9379-469DF764756E}" srcOrd="0" destOrd="0" presId="urn:microsoft.com/office/officeart/2008/layout/LinedList"/>
    <dgm:cxn modelId="{014705D3-D061-4A53-B52B-8F324C0AEBB6}" type="presOf" srcId="{98722329-EBB9-4CD2-BDA7-7A42B6904FD1}" destId="{D9140FF1-9434-4908-96AB-90C348BA602C}" srcOrd="0" destOrd="0" presId="urn:microsoft.com/office/officeart/2008/layout/LinedList"/>
    <dgm:cxn modelId="{90627AD7-AEC8-422E-8313-804175798073}" type="presOf" srcId="{FA551CF6-B34F-4A9E-A0D8-4FAB69DAB2D0}" destId="{90D58F13-1AED-47FD-B8E0-C8FFD4F558F9}" srcOrd="0" destOrd="0" presId="urn:microsoft.com/office/officeart/2008/layout/LinedList"/>
    <dgm:cxn modelId="{830488DB-3025-4E56-BC6E-BDCB41C63D4B}" type="presOf" srcId="{679B3885-5A60-45E0-B179-648203B085CD}" destId="{BED4C3F4-478F-4062-86B5-0043ED725324}" srcOrd="0" destOrd="0" presId="urn:microsoft.com/office/officeart/2008/layout/LinedList"/>
    <dgm:cxn modelId="{732471E4-8A7A-480C-8BDD-0118EE15486F}" type="presOf" srcId="{50C1EE3C-3AC3-40F1-B49F-297A59FE607B}" destId="{81BAA448-94CB-4285-A310-0E1F0D7A0F9F}" srcOrd="0" destOrd="0" presId="urn:microsoft.com/office/officeart/2008/layout/LinedList"/>
    <dgm:cxn modelId="{2ACDF2E6-EAB1-43A8-857A-7BD3041D72E6}" srcId="{C8FD9013-3D9A-434C-B791-559A5CB84F07}" destId="{EA438571-BEB2-4ADE-8F01-6E04B2EE9E5C}" srcOrd="0" destOrd="0" parTransId="{BFDEA2B3-7223-4CB3-B088-13008446A487}" sibTransId="{C879761F-1BAA-468C-9E05-F067F82447CA}"/>
    <dgm:cxn modelId="{8F80B7EA-F923-4EAB-907D-281238B120BB}" srcId="{66436674-6954-46CE-96D0-F117BB2D6F1E}" destId="{2DE7828A-0F74-4F29-97A0-FDD2E0945291}" srcOrd="4" destOrd="0" parTransId="{58FC0047-9F72-4C3E-B808-8CAA08C06F13}" sibTransId="{16671CA6-C212-4D33-823D-B9B05372D9DB}"/>
    <dgm:cxn modelId="{23F627F3-CC6C-494C-80D1-30ED2BE7245D}" srcId="{959C08CF-5D3A-4162-867F-1EDE98A7A4F1}" destId="{66436674-6954-46CE-96D0-F117BB2D6F1E}" srcOrd="0" destOrd="0" parTransId="{CBF43E2D-533A-4B83-AE8E-8FF2E10D6764}" sibTransId="{AA406937-0AE9-4DB3-8A4C-8E2FC5790E11}"/>
    <dgm:cxn modelId="{E008E62E-F9F5-4235-BC5D-47B2DC42D3EE}" type="presParOf" srcId="{7880F28D-D47F-4014-9379-469DF764756E}" destId="{D6A58F3F-FB09-4F71-95C5-E3F34099DE6D}" srcOrd="0" destOrd="0" presId="urn:microsoft.com/office/officeart/2008/layout/LinedList"/>
    <dgm:cxn modelId="{BC8D76E7-A825-425B-9C7A-482E2BB1D1AF}" type="presParOf" srcId="{7880F28D-D47F-4014-9379-469DF764756E}" destId="{B8464B37-3EF0-49EB-9897-C0B632985055}" srcOrd="1" destOrd="0" presId="urn:microsoft.com/office/officeart/2008/layout/LinedList"/>
    <dgm:cxn modelId="{9AAF1204-F5AC-49E4-BAA3-30EACDF9370B}" type="presParOf" srcId="{B8464B37-3EF0-49EB-9897-C0B632985055}" destId="{FABE3BE4-12D4-4DBC-8FC6-DE94D4D8D724}" srcOrd="0" destOrd="0" presId="urn:microsoft.com/office/officeart/2008/layout/LinedList"/>
    <dgm:cxn modelId="{FB0F204B-95B5-4C67-BEE4-BE1CBCC2ABB9}" type="presParOf" srcId="{B8464B37-3EF0-49EB-9897-C0B632985055}" destId="{AE45634E-417F-4B48-B75A-1737639DA8FF}" srcOrd="1" destOrd="0" presId="urn:microsoft.com/office/officeart/2008/layout/LinedList"/>
    <dgm:cxn modelId="{5A8F504E-C3AF-43A0-A4DE-F0556ACB296D}" type="presParOf" srcId="{AE45634E-417F-4B48-B75A-1737639DA8FF}" destId="{7C8AEDE5-F6BB-458A-AFF2-62DE9B191D86}" srcOrd="0" destOrd="0" presId="urn:microsoft.com/office/officeart/2008/layout/LinedList"/>
    <dgm:cxn modelId="{E6B811A4-C67F-458D-BF89-6AA6B650AD0D}" type="presParOf" srcId="{AE45634E-417F-4B48-B75A-1737639DA8FF}" destId="{D16A0C2E-1B4B-4714-863A-CBCE50A99055}" srcOrd="1" destOrd="0" presId="urn:microsoft.com/office/officeart/2008/layout/LinedList"/>
    <dgm:cxn modelId="{6EF2E881-84CF-4307-A5DF-94FFD6DB169F}" type="presParOf" srcId="{D16A0C2E-1B4B-4714-863A-CBCE50A99055}" destId="{6492E1AA-1989-4362-82FD-78CCF88E29E5}" srcOrd="0" destOrd="0" presId="urn:microsoft.com/office/officeart/2008/layout/LinedList"/>
    <dgm:cxn modelId="{F12D2CE0-649E-4DE9-A65A-E45C2B12EEB1}" type="presParOf" srcId="{D16A0C2E-1B4B-4714-863A-CBCE50A99055}" destId="{8091E27E-4344-4502-9DE0-F5222339A365}" srcOrd="1" destOrd="0" presId="urn:microsoft.com/office/officeart/2008/layout/LinedList"/>
    <dgm:cxn modelId="{718A22FD-22E0-44F2-82DB-DA0CEDC2E806}" type="presParOf" srcId="{D16A0C2E-1B4B-4714-863A-CBCE50A99055}" destId="{D6D8DCAE-6D11-45C0-9569-B0C026521408}" srcOrd="2" destOrd="0" presId="urn:microsoft.com/office/officeart/2008/layout/LinedList"/>
    <dgm:cxn modelId="{F7941833-A84C-4605-9333-CF4F514922F8}" type="presParOf" srcId="{D6D8DCAE-6D11-45C0-9569-B0C026521408}" destId="{3B5C0C34-6F18-4DC1-9276-878AE62DB1E2}" srcOrd="0" destOrd="0" presId="urn:microsoft.com/office/officeart/2008/layout/LinedList"/>
    <dgm:cxn modelId="{78DFC1EA-1848-463A-9DB4-17F7DCEA8ED7}" type="presParOf" srcId="{3B5C0C34-6F18-4DC1-9276-878AE62DB1E2}" destId="{7FED5AEE-22D5-407E-B3E9-5028923F96A3}" srcOrd="0" destOrd="0" presId="urn:microsoft.com/office/officeart/2008/layout/LinedList"/>
    <dgm:cxn modelId="{85B6E535-8283-4626-B20D-5989E3E02477}" type="presParOf" srcId="{3B5C0C34-6F18-4DC1-9276-878AE62DB1E2}" destId="{81BAA448-94CB-4285-A310-0E1F0D7A0F9F}" srcOrd="1" destOrd="0" presId="urn:microsoft.com/office/officeart/2008/layout/LinedList"/>
    <dgm:cxn modelId="{F68CA0EC-810B-4950-BF60-CDFF16A4E5FF}" type="presParOf" srcId="{3B5C0C34-6F18-4DC1-9276-878AE62DB1E2}" destId="{88A32EC0-82F0-4A18-ADB9-0A2D612F8C1E}" srcOrd="2" destOrd="0" presId="urn:microsoft.com/office/officeart/2008/layout/LinedList"/>
    <dgm:cxn modelId="{F8B336B7-38C8-4308-834B-D4E0E9C6854C}" type="presParOf" srcId="{AE45634E-417F-4B48-B75A-1737639DA8FF}" destId="{D0055B9B-179B-4AF9-801C-DD25708F6D26}" srcOrd="2" destOrd="0" presId="urn:microsoft.com/office/officeart/2008/layout/LinedList"/>
    <dgm:cxn modelId="{B454CDF0-47A6-441E-81E8-FEE86BF80A1E}" type="presParOf" srcId="{AE45634E-417F-4B48-B75A-1737639DA8FF}" destId="{04BE2859-01A6-4DC5-9061-1A4E456DC1E9}" srcOrd="3" destOrd="0" presId="urn:microsoft.com/office/officeart/2008/layout/LinedList"/>
    <dgm:cxn modelId="{42F11EFC-99B1-477B-A6F9-6973755DFB70}" type="presParOf" srcId="{AE45634E-417F-4B48-B75A-1737639DA8FF}" destId="{97B834F8-0D04-46D8-9742-5A8CCCE18857}" srcOrd="4" destOrd="0" presId="urn:microsoft.com/office/officeart/2008/layout/LinedList"/>
    <dgm:cxn modelId="{6743F79B-8271-44B3-B902-B14BCFF8332A}" type="presParOf" srcId="{97B834F8-0D04-46D8-9742-5A8CCCE18857}" destId="{F86FFC12-88C4-4F46-8360-F3C1DAED8812}" srcOrd="0" destOrd="0" presId="urn:microsoft.com/office/officeart/2008/layout/LinedList"/>
    <dgm:cxn modelId="{D39FF94B-1A94-4B5D-8024-87C1175D8FDE}" type="presParOf" srcId="{97B834F8-0D04-46D8-9742-5A8CCCE18857}" destId="{AFBE7611-F96E-4EA6-B834-EB82656D7554}" srcOrd="1" destOrd="0" presId="urn:microsoft.com/office/officeart/2008/layout/LinedList"/>
    <dgm:cxn modelId="{768BC14C-C49F-4242-82E5-E31579FB773A}" type="presParOf" srcId="{97B834F8-0D04-46D8-9742-5A8CCCE18857}" destId="{5BDF99CA-9137-4DAD-95F6-EE7C32A3C6AB}" srcOrd="2" destOrd="0" presId="urn:microsoft.com/office/officeart/2008/layout/LinedList"/>
    <dgm:cxn modelId="{4C904CD6-7364-454A-9D3D-AEA00136E3D4}" type="presParOf" srcId="{5BDF99CA-9137-4DAD-95F6-EE7C32A3C6AB}" destId="{A364FBB0-AB6E-4524-A00A-780C97BD74A8}" srcOrd="0" destOrd="0" presId="urn:microsoft.com/office/officeart/2008/layout/LinedList"/>
    <dgm:cxn modelId="{243A2963-518D-4120-871C-F263274E4CFA}" type="presParOf" srcId="{A364FBB0-AB6E-4524-A00A-780C97BD74A8}" destId="{6CEF5218-9A78-4DA7-B15D-AAFD497F9D48}" srcOrd="0" destOrd="0" presId="urn:microsoft.com/office/officeart/2008/layout/LinedList"/>
    <dgm:cxn modelId="{6039FBD2-6F7E-46C6-936C-56205666474D}" type="presParOf" srcId="{A364FBB0-AB6E-4524-A00A-780C97BD74A8}" destId="{B59643FA-CF7F-4EF0-B13E-E180C07DD8EB}" srcOrd="1" destOrd="0" presId="urn:microsoft.com/office/officeart/2008/layout/LinedList"/>
    <dgm:cxn modelId="{07F8BD3F-446E-4782-A248-BEC752C59506}" type="presParOf" srcId="{A364FBB0-AB6E-4524-A00A-780C97BD74A8}" destId="{6E1EA71C-C9CE-4712-9A5F-FE5F53B60A74}" srcOrd="2" destOrd="0" presId="urn:microsoft.com/office/officeart/2008/layout/LinedList"/>
    <dgm:cxn modelId="{14635F24-ECC5-4E9B-B340-1FA5B4E7D2E9}" type="presParOf" srcId="{AE45634E-417F-4B48-B75A-1737639DA8FF}" destId="{C2A1F313-A0A3-420C-9B17-D8D258376AA5}" srcOrd="5" destOrd="0" presId="urn:microsoft.com/office/officeart/2008/layout/LinedList"/>
    <dgm:cxn modelId="{1B725D3E-B212-4438-90A2-71D1A1A9C677}" type="presParOf" srcId="{AE45634E-417F-4B48-B75A-1737639DA8FF}" destId="{D8664FA4-D986-4604-88DB-8A3D6FA3FE86}" srcOrd="6" destOrd="0" presId="urn:microsoft.com/office/officeart/2008/layout/LinedList"/>
    <dgm:cxn modelId="{CF014615-03E8-44E4-969B-DF83B050139C}" type="presParOf" srcId="{AE45634E-417F-4B48-B75A-1737639DA8FF}" destId="{37ADA779-0976-4C2C-867B-148A7A08DDBD}" srcOrd="7" destOrd="0" presId="urn:microsoft.com/office/officeart/2008/layout/LinedList"/>
    <dgm:cxn modelId="{83872757-77A4-4A9B-8D9C-AB8E84077B7D}" type="presParOf" srcId="{37ADA779-0976-4C2C-867B-148A7A08DDBD}" destId="{3B607E0F-E2E9-4328-BE84-D3348B8D6C69}" srcOrd="0" destOrd="0" presId="urn:microsoft.com/office/officeart/2008/layout/LinedList"/>
    <dgm:cxn modelId="{5BEDDE45-C58F-4402-BE3F-6354C9A285E9}" type="presParOf" srcId="{37ADA779-0976-4C2C-867B-148A7A08DDBD}" destId="{003F91DF-B4BE-4418-ACCF-DC7AD54DAF5D}" srcOrd="1" destOrd="0" presId="urn:microsoft.com/office/officeart/2008/layout/LinedList"/>
    <dgm:cxn modelId="{D447AF53-0934-4288-9DE5-0581A7D149C1}" type="presParOf" srcId="{37ADA779-0976-4C2C-867B-148A7A08DDBD}" destId="{ADB51973-44D9-482C-A2AC-52E9D157A8E0}" srcOrd="2" destOrd="0" presId="urn:microsoft.com/office/officeart/2008/layout/LinedList"/>
    <dgm:cxn modelId="{22BD6B1B-E52D-4A47-ACD0-10EFE4C8ACE0}" type="presParOf" srcId="{ADB51973-44D9-482C-A2AC-52E9D157A8E0}" destId="{5E3C1A31-6E7A-471C-B1B9-7C6FB204F283}" srcOrd="0" destOrd="0" presId="urn:microsoft.com/office/officeart/2008/layout/LinedList"/>
    <dgm:cxn modelId="{EFFF79C2-A3D8-4C79-BD77-51C8F5C54CEE}" type="presParOf" srcId="{5E3C1A31-6E7A-471C-B1B9-7C6FB204F283}" destId="{048B76C7-82A6-4254-A357-5C0BCD49A1A0}" srcOrd="0" destOrd="0" presId="urn:microsoft.com/office/officeart/2008/layout/LinedList"/>
    <dgm:cxn modelId="{F2A70F4E-F8B5-4121-B601-0375ACDF8228}" type="presParOf" srcId="{5E3C1A31-6E7A-471C-B1B9-7C6FB204F283}" destId="{466D343A-6F75-4F86-9282-7359CF546EE8}" srcOrd="1" destOrd="0" presId="urn:microsoft.com/office/officeart/2008/layout/LinedList"/>
    <dgm:cxn modelId="{F2A92363-EC30-4AC8-9241-77945ED8CC8C}" type="presParOf" srcId="{5E3C1A31-6E7A-471C-B1B9-7C6FB204F283}" destId="{67BC96B3-D24B-49FF-9863-8A15CD0244E8}" srcOrd="2" destOrd="0" presId="urn:microsoft.com/office/officeart/2008/layout/LinedList"/>
    <dgm:cxn modelId="{E93BC4D3-D740-4F2F-B046-0E795F095B43}" type="presParOf" srcId="{AE45634E-417F-4B48-B75A-1737639DA8FF}" destId="{97691648-1196-4553-8AD3-C6B991C9853D}" srcOrd="8" destOrd="0" presId="urn:microsoft.com/office/officeart/2008/layout/LinedList"/>
    <dgm:cxn modelId="{BB3EF8B0-DB8B-4579-B94A-0FECE8E6C0F5}" type="presParOf" srcId="{AE45634E-417F-4B48-B75A-1737639DA8FF}" destId="{3ED7039A-C837-49CA-BB04-534207AD6684}" srcOrd="9" destOrd="0" presId="urn:microsoft.com/office/officeart/2008/layout/LinedList"/>
    <dgm:cxn modelId="{940CD0FF-B6F2-4C5C-9278-AB88D64DF3B7}" type="presParOf" srcId="{AE45634E-417F-4B48-B75A-1737639DA8FF}" destId="{671A9926-B960-4E71-B9B4-E80DF043E0D3}" srcOrd="10" destOrd="0" presId="urn:microsoft.com/office/officeart/2008/layout/LinedList"/>
    <dgm:cxn modelId="{769230D0-8EC0-4AD4-BF48-88C93FB329DD}" type="presParOf" srcId="{671A9926-B960-4E71-B9B4-E80DF043E0D3}" destId="{9DD0ECD2-1DB6-4DC4-8203-7BAC1AFE3E6D}" srcOrd="0" destOrd="0" presId="urn:microsoft.com/office/officeart/2008/layout/LinedList"/>
    <dgm:cxn modelId="{0E01F18F-B33B-4C21-9923-A22B1029867B}" type="presParOf" srcId="{671A9926-B960-4E71-B9B4-E80DF043E0D3}" destId="{22B09535-963D-4AB2-9E30-699D6B994866}" srcOrd="1" destOrd="0" presId="urn:microsoft.com/office/officeart/2008/layout/LinedList"/>
    <dgm:cxn modelId="{85205D00-93E3-4D01-9398-4A5178AA70F5}" type="presParOf" srcId="{671A9926-B960-4E71-B9B4-E80DF043E0D3}" destId="{7A3C2F52-3559-4806-8657-78B02873D4E5}" srcOrd="2" destOrd="0" presId="urn:microsoft.com/office/officeart/2008/layout/LinedList"/>
    <dgm:cxn modelId="{EB3868D3-F9D2-4876-9E73-E65851E195F7}" type="presParOf" srcId="{7A3C2F52-3559-4806-8657-78B02873D4E5}" destId="{67F088FD-44F0-44A0-AA4A-E97A9F171024}" srcOrd="0" destOrd="0" presId="urn:microsoft.com/office/officeart/2008/layout/LinedList"/>
    <dgm:cxn modelId="{8C0AB6C8-8665-4D3D-88E1-53EB04DF849E}" type="presParOf" srcId="{67F088FD-44F0-44A0-AA4A-E97A9F171024}" destId="{B4A7FBA8-DE3C-4042-B764-ED03ECA64D71}" srcOrd="0" destOrd="0" presId="urn:microsoft.com/office/officeart/2008/layout/LinedList"/>
    <dgm:cxn modelId="{E3036A07-D7C3-4781-8D22-F8F4A2232165}" type="presParOf" srcId="{67F088FD-44F0-44A0-AA4A-E97A9F171024}" destId="{FAABEB44-5CE1-4E4B-B022-7FAF0CDC397D}" srcOrd="1" destOrd="0" presId="urn:microsoft.com/office/officeart/2008/layout/LinedList"/>
    <dgm:cxn modelId="{19523B2E-1AEB-406F-866D-DA24A095587D}" type="presParOf" srcId="{67F088FD-44F0-44A0-AA4A-E97A9F171024}" destId="{F254EAC8-8B85-42D6-9B97-89F698988697}" srcOrd="2" destOrd="0" presId="urn:microsoft.com/office/officeart/2008/layout/LinedList"/>
    <dgm:cxn modelId="{B53A091F-F1A3-4AA7-8F6D-04B7D70C732A}" type="presParOf" srcId="{AE45634E-417F-4B48-B75A-1737639DA8FF}" destId="{1039709C-422C-4FA9-8FBB-3ACF1D82BA41}" srcOrd="11" destOrd="0" presId="urn:microsoft.com/office/officeart/2008/layout/LinedList"/>
    <dgm:cxn modelId="{24160224-C526-4C3A-AFE3-FA87DB57BDDF}" type="presParOf" srcId="{AE45634E-417F-4B48-B75A-1737639DA8FF}" destId="{38228076-2CF2-4A41-B2F8-3FAE8125DF72}" srcOrd="12" destOrd="0" presId="urn:microsoft.com/office/officeart/2008/layout/LinedList"/>
    <dgm:cxn modelId="{2C11B861-2D4A-4411-9E69-A211B0BD069A}" type="presParOf" srcId="{AE45634E-417F-4B48-B75A-1737639DA8FF}" destId="{65504ECE-348B-494D-8865-9F9F4A1E998E}" srcOrd="13" destOrd="0" presId="urn:microsoft.com/office/officeart/2008/layout/LinedList"/>
    <dgm:cxn modelId="{A5DA80EC-C9D8-425A-844F-F61AE9BA41F2}" type="presParOf" srcId="{65504ECE-348B-494D-8865-9F9F4A1E998E}" destId="{9AAA6234-3B5C-47BF-84CF-1A81A4C21769}" srcOrd="0" destOrd="0" presId="urn:microsoft.com/office/officeart/2008/layout/LinedList"/>
    <dgm:cxn modelId="{7AB7CD21-EE0F-4A0C-BC80-823A01EEE16E}" type="presParOf" srcId="{65504ECE-348B-494D-8865-9F9F4A1E998E}" destId="{71A51504-8761-47A8-91FB-2D5717AA77CC}" srcOrd="1" destOrd="0" presId="urn:microsoft.com/office/officeart/2008/layout/LinedList"/>
    <dgm:cxn modelId="{E7C98289-D8CD-47AB-8A29-BE3BAAC851BA}" type="presParOf" srcId="{65504ECE-348B-494D-8865-9F9F4A1E998E}" destId="{5B09873A-80D4-4A98-BD16-09B83B721DE8}" srcOrd="2" destOrd="0" presId="urn:microsoft.com/office/officeart/2008/layout/LinedList"/>
    <dgm:cxn modelId="{BB5E6CE3-290C-4F46-839A-8778663024F7}" type="presParOf" srcId="{5B09873A-80D4-4A98-BD16-09B83B721DE8}" destId="{8F99FB8C-9B71-463A-87C5-6234A1F778E6}" srcOrd="0" destOrd="0" presId="urn:microsoft.com/office/officeart/2008/layout/LinedList"/>
    <dgm:cxn modelId="{A31D15E4-D4F9-458C-95E4-A179BEBEF296}" type="presParOf" srcId="{8F99FB8C-9B71-463A-87C5-6234A1F778E6}" destId="{53F488BB-2A63-4FE3-838D-3131EBDCE83F}" srcOrd="0" destOrd="0" presId="urn:microsoft.com/office/officeart/2008/layout/LinedList"/>
    <dgm:cxn modelId="{52E50285-3454-4817-855F-ACAED748321D}" type="presParOf" srcId="{8F99FB8C-9B71-463A-87C5-6234A1F778E6}" destId="{3D57404E-DE99-4757-B5F2-32A798EF8F2A}" srcOrd="1" destOrd="0" presId="urn:microsoft.com/office/officeart/2008/layout/LinedList"/>
    <dgm:cxn modelId="{620FF77E-97C1-444D-A666-C4A5C80AA6B7}" type="presParOf" srcId="{8F99FB8C-9B71-463A-87C5-6234A1F778E6}" destId="{BD02769E-0812-4905-9295-CAFC00BA9459}" srcOrd="2" destOrd="0" presId="urn:microsoft.com/office/officeart/2008/layout/LinedList"/>
    <dgm:cxn modelId="{E9BD5EF8-AA4F-44F5-8B12-6632B5CF62D3}" type="presParOf" srcId="{AE45634E-417F-4B48-B75A-1737639DA8FF}" destId="{8BCB1129-7887-48FC-8B9F-222BE1C5FE2C}" srcOrd="14" destOrd="0" presId="urn:microsoft.com/office/officeart/2008/layout/LinedList"/>
    <dgm:cxn modelId="{EF842BDC-07B9-4E95-BDEB-226846D49D36}" type="presParOf" srcId="{AE45634E-417F-4B48-B75A-1737639DA8FF}" destId="{0F096DD5-9E03-4D6D-A8E0-99203C1929D4}" srcOrd="15" destOrd="0" presId="urn:microsoft.com/office/officeart/2008/layout/LinedList"/>
    <dgm:cxn modelId="{C793BE2E-D3F4-4FA9-9CF5-F72170B0D9D6}" type="presParOf" srcId="{AE45634E-417F-4B48-B75A-1737639DA8FF}" destId="{AE9E78ED-35D1-4C8A-BA55-7F21A2662808}" srcOrd="16" destOrd="0" presId="urn:microsoft.com/office/officeart/2008/layout/LinedList"/>
    <dgm:cxn modelId="{408574E8-01CD-4B43-B96E-9F91817392CC}" type="presParOf" srcId="{AE9E78ED-35D1-4C8A-BA55-7F21A2662808}" destId="{077EFACB-C1DD-4796-A506-A180954AB475}" srcOrd="0" destOrd="0" presId="urn:microsoft.com/office/officeart/2008/layout/LinedList"/>
    <dgm:cxn modelId="{530C8404-45AF-4134-A7F8-0FCDDCFFC205}" type="presParOf" srcId="{AE9E78ED-35D1-4C8A-BA55-7F21A2662808}" destId="{14C18B9B-CAC3-4FA2-9749-D18F18AC786E}" srcOrd="1" destOrd="0" presId="urn:microsoft.com/office/officeart/2008/layout/LinedList"/>
    <dgm:cxn modelId="{8C43F96A-1D14-40D9-BA43-169B7419356E}" type="presParOf" srcId="{AE9E78ED-35D1-4C8A-BA55-7F21A2662808}" destId="{798097D0-BAA0-48EB-87D6-C2210E3F12AD}" srcOrd="2" destOrd="0" presId="urn:microsoft.com/office/officeart/2008/layout/LinedList"/>
    <dgm:cxn modelId="{A0B6C512-1FEB-446A-B63F-18E14CDBA7C5}" type="presParOf" srcId="{798097D0-BAA0-48EB-87D6-C2210E3F12AD}" destId="{79919980-0CC0-436F-96DA-E7C6B1526B5C}" srcOrd="0" destOrd="0" presId="urn:microsoft.com/office/officeart/2008/layout/LinedList"/>
    <dgm:cxn modelId="{09A502A6-7CB5-420C-A4CF-B0F1AE47709F}" type="presParOf" srcId="{79919980-0CC0-436F-96DA-E7C6B1526B5C}" destId="{EC6FDE6C-C62D-4775-8814-E5CAA25FACA5}" srcOrd="0" destOrd="0" presId="urn:microsoft.com/office/officeart/2008/layout/LinedList"/>
    <dgm:cxn modelId="{88B847ED-1696-4E25-A0C0-3D3310DABC66}" type="presParOf" srcId="{79919980-0CC0-436F-96DA-E7C6B1526B5C}" destId="{41EB9826-7DE4-44B9-A2B6-7A6F7746E499}" srcOrd="1" destOrd="0" presId="urn:microsoft.com/office/officeart/2008/layout/LinedList"/>
    <dgm:cxn modelId="{64BE37A5-2328-4076-ACD8-A4BF93854792}" type="presParOf" srcId="{79919980-0CC0-436F-96DA-E7C6B1526B5C}" destId="{46D8FA20-A504-4754-A366-7BC9EEAC332A}" srcOrd="2" destOrd="0" presId="urn:microsoft.com/office/officeart/2008/layout/LinedList"/>
    <dgm:cxn modelId="{DC91353B-C3A9-4F8B-8332-0B9EB4D19230}" type="presParOf" srcId="{AE45634E-417F-4B48-B75A-1737639DA8FF}" destId="{C036E340-A4DD-4B48-B67D-9534496EE531}" srcOrd="17" destOrd="0" presId="urn:microsoft.com/office/officeart/2008/layout/LinedList"/>
    <dgm:cxn modelId="{067A287A-71F3-4F7D-B334-E829C5DAB322}" type="presParOf" srcId="{AE45634E-417F-4B48-B75A-1737639DA8FF}" destId="{AE20515E-F9AA-4706-A646-E52ADAFF696B}" srcOrd="18" destOrd="0" presId="urn:microsoft.com/office/officeart/2008/layout/LinedList"/>
    <dgm:cxn modelId="{13C0DD4E-DCDB-4331-B356-11C23E9F2509}" type="presParOf" srcId="{7880F28D-D47F-4014-9379-469DF764756E}" destId="{761A13A0-27F4-4638-A953-087446508552}" srcOrd="2" destOrd="0" presId="urn:microsoft.com/office/officeart/2008/layout/LinedList"/>
    <dgm:cxn modelId="{4D5BBEA8-D4D8-4346-8FD9-C51DCAC9D9A8}" type="presParOf" srcId="{7880F28D-D47F-4014-9379-469DF764756E}" destId="{D5C56C17-568F-462B-BBAE-5D4BFA1A328C}" srcOrd="3" destOrd="0" presId="urn:microsoft.com/office/officeart/2008/layout/LinedList"/>
    <dgm:cxn modelId="{55357FA7-9872-413E-A2F1-EC52BD73AFD2}" type="presParOf" srcId="{D5C56C17-568F-462B-BBAE-5D4BFA1A328C}" destId="{589A34D4-45AC-4342-88E6-876CB33AB21F}" srcOrd="0" destOrd="0" presId="urn:microsoft.com/office/officeart/2008/layout/LinedList"/>
    <dgm:cxn modelId="{159E2BC9-7B30-4AC3-B015-6BCA3F0B7841}" type="presParOf" srcId="{D5C56C17-568F-462B-BBAE-5D4BFA1A328C}" destId="{47B7BB71-8298-487E-B211-A81A8EC49E72}" srcOrd="1" destOrd="0" presId="urn:microsoft.com/office/officeart/2008/layout/LinedList"/>
    <dgm:cxn modelId="{2499A519-86A8-45F7-8683-5653AC2D8067}" type="presParOf" srcId="{47B7BB71-8298-487E-B211-A81A8EC49E72}" destId="{DBB04FAE-1788-4C49-B1BC-75B96C3D7B07}" srcOrd="0" destOrd="0" presId="urn:microsoft.com/office/officeart/2008/layout/LinedList"/>
    <dgm:cxn modelId="{F830D76A-8376-4B78-9DB9-5CA3F520B4BF}" type="presParOf" srcId="{47B7BB71-8298-487E-B211-A81A8EC49E72}" destId="{3F649A7E-5E21-422A-B898-CBDE2D527554}" srcOrd="1" destOrd="0" presId="urn:microsoft.com/office/officeart/2008/layout/LinedList"/>
    <dgm:cxn modelId="{4A5E6229-7A45-410B-8A10-E45F44183AE7}" type="presParOf" srcId="{3F649A7E-5E21-422A-B898-CBDE2D527554}" destId="{41D4F218-B294-4B7D-98EE-B9C9CEB931C9}" srcOrd="0" destOrd="0" presId="urn:microsoft.com/office/officeart/2008/layout/LinedList"/>
    <dgm:cxn modelId="{92206031-A1D9-4B21-BC8C-931F70390C3A}" type="presParOf" srcId="{3F649A7E-5E21-422A-B898-CBDE2D527554}" destId="{471AD14B-2E96-4611-9233-744BE08ECA2C}" srcOrd="1" destOrd="0" presId="urn:microsoft.com/office/officeart/2008/layout/LinedList"/>
    <dgm:cxn modelId="{942982CC-98C7-4A72-B5D2-112E5DCBDEA2}" type="presParOf" srcId="{3F649A7E-5E21-422A-B898-CBDE2D527554}" destId="{75CE1D93-5578-448F-B2EF-4A03116A2B70}" srcOrd="2" destOrd="0" presId="urn:microsoft.com/office/officeart/2008/layout/LinedList"/>
    <dgm:cxn modelId="{50F965E5-90AB-4493-AE53-E54E7E464C5F}" type="presParOf" srcId="{75CE1D93-5578-448F-B2EF-4A03116A2B70}" destId="{31399A18-8905-4D8F-9586-FD3BF8884E9C}" srcOrd="0" destOrd="0" presId="urn:microsoft.com/office/officeart/2008/layout/LinedList"/>
    <dgm:cxn modelId="{67D17AEF-5DBC-4F98-A23D-C74A784E98E1}" type="presParOf" srcId="{31399A18-8905-4D8F-9586-FD3BF8884E9C}" destId="{37FBE142-15B5-43B2-8E9F-81A09D62AB62}" srcOrd="0" destOrd="0" presId="urn:microsoft.com/office/officeart/2008/layout/LinedList"/>
    <dgm:cxn modelId="{7E0B79D1-547D-4472-B97E-7DDEFB146AFD}" type="presParOf" srcId="{31399A18-8905-4D8F-9586-FD3BF8884E9C}" destId="{AC84C138-135E-462F-8266-9D1F3F096C95}" srcOrd="1" destOrd="0" presId="urn:microsoft.com/office/officeart/2008/layout/LinedList"/>
    <dgm:cxn modelId="{8CCB9C3C-C3F4-41B8-A7DD-78C814119D1E}" type="presParOf" srcId="{31399A18-8905-4D8F-9586-FD3BF8884E9C}" destId="{06CD1C10-87B0-4996-875F-752BD724FCF8}" srcOrd="2" destOrd="0" presId="urn:microsoft.com/office/officeart/2008/layout/LinedList"/>
    <dgm:cxn modelId="{3FD98A3D-9973-45AC-8708-4F88FABE7311}" type="presParOf" srcId="{47B7BB71-8298-487E-B211-A81A8EC49E72}" destId="{CF456ADD-CCAE-40FC-8FCD-CFCD90249B0A}" srcOrd="2" destOrd="0" presId="urn:microsoft.com/office/officeart/2008/layout/LinedList"/>
    <dgm:cxn modelId="{29405C14-FAA2-4474-BFF2-11DCD5148A57}" type="presParOf" srcId="{47B7BB71-8298-487E-B211-A81A8EC49E72}" destId="{60E0F191-07F9-42F2-BC2B-DF7785AE84E8}" srcOrd="3" destOrd="0" presId="urn:microsoft.com/office/officeart/2008/layout/LinedList"/>
    <dgm:cxn modelId="{B439A402-F7A7-4755-ACFD-3B2CA752A484}" type="presParOf" srcId="{47B7BB71-8298-487E-B211-A81A8EC49E72}" destId="{0DA1936B-7996-4191-98DF-49B574743B45}" srcOrd="4" destOrd="0" presId="urn:microsoft.com/office/officeart/2008/layout/LinedList"/>
    <dgm:cxn modelId="{59DF7586-AFEF-4CE9-98FB-973C0F0280F3}" type="presParOf" srcId="{0DA1936B-7996-4191-98DF-49B574743B45}" destId="{21B0EBF6-EDF8-4C0B-B4B1-B2E32FDC1603}" srcOrd="0" destOrd="0" presId="urn:microsoft.com/office/officeart/2008/layout/LinedList"/>
    <dgm:cxn modelId="{287CF681-EB38-4D3F-AE07-AF42187C31E2}" type="presParOf" srcId="{0DA1936B-7996-4191-98DF-49B574743B45}" destId="{46E54942-5A3D-4EF3-ADC0-90D531AB6E2D}" srcOrd="1" destOrd="0" presId="urn:microsoft.com/office/officeart/2008/layout/LinedList"/>
    <dgm:cxn modelId="{775DC2A2-13D8-44BE-85C4-458D2D81DE95}" type="presParOf" srcId="{0DA1936B-7996-4191-98DF-49B574743B45}" destId="{77205C86-83F9-4C85-B42D-036EF575EE1F}" srcOrd="2" destOrd="0" presId="urn:microsoft.com/office/officeart/2008/layout/LinedList"/>
    <dgm:cxn modelId="{65BAEDAC-3060-4C7B-8DFF-3474D2426745}" type="presParOf" srcId="{77205C86-83F9-4C85-B42D-036EF575EE1F}" destId="{F643D52F-E15F-45B6-BB24-610CDB048E38}" srcOrd="0" destOrd="0" presId="urn:microsoft.com/office/officeart/2008/layout/LinedList"/>
    <dgm:cxn modelId="{3555E98A-05BE-4F18-82D9-EA65E105296D}" type="presParOf" srcId="{F643D52F-E15F-45B6-BB24-610CDB048E38}" destId="{199D091E-D294-4F6E-85F5-50375418F4CE}" srcOrd="0" destOrd="0" presId="urn:microsoft.com/office/officeart/2008/layout/LinedList"/>
    <dgm:cxn modelId="{3AE76602-9246-4C06-9275-7EA1B496597B}" type="presParOf" srcId="{F643D52F-E15F-45B6-BB24-610CDB048E38}" destId="{90D58F13-1AED-47FD-B8E0-C8FFD4F558F9}" srcOrd="1" destOrd="0" presId="urn:microsoft.com/office/officeart/2008/layout/LinedList"/>
    <dgm:cxn modelId="{8DB5AB8D-6562-4E96-B11C-60A331AA000E}" type="presParOf" srcId="{F643D52F-E15F-45B6-BB24-610CDB048E38}" destId="{376AB9CF-0128-4039-BB9F-8E26A373664F}" srcOrd="2" destOrd="0" presId="urn:microsoft.com/office/officeart/2008/layout/LinedList"/>
    <dgm:cxn modelId="{DE828838-1537-462F-A42E-3039434E846E}" type="presParOf" srcId="{47B7BB71-8298-487E-B211-A81A8EC49E72}" destId="{9FBDAEA0-E4E5-4E2F-9E71-314E1D944E57}" srcOrd="5" destOrd="0" presId="urn:microsoft.com/office/officeart/2008/layout/LinedList"/>
    <dgm:cxn modelId="{022A655D-BFC4-443A-84D0-5ED93B417853}" type="presParOf" srcId="{47B7BB71-8298-487E-B211-A81A8EC49E72}" destId="{F1CD6C3A-6115-4C5F-BD1E-C0BACC924C78}" srcOrd="6" destOrd="0" presId="urn:microsoft.com/office/officeart/2008/layout/LinedList"/>
    <dgm:cxn modelId="{DA2E972E-A038-441F-B596-3CAB012D4C0B}" type="presParOf" srcId="{7880F28D-D47F-4014-9379-469DF764756E}" destId="{C112A93F-8311-40D4-A5C6-C88C7DA6C842}" srcOrd="4" destOrd="0" presId="urn:microsoft.com/office/officeart/2008/layout/LinedList"/>
    <dgm:cxn modelId="{3508E0FB-8033-4423-A2BB-7E0FDF61A627}" type="presParOf" srcId="{7880F28D-D47F-4014-9379-469DF764756E}" destId="{CF459E8F-12F3-4522-8759-687DCDA0C08C}" srcOrd="5" destOrd="0" presId="urn:microsoft.com/office/officeart/2008/layout/LinedList"/>
    <dgm:cxn modelId="{A5FE5F46-4598-4182-ADD0-30EDC7144A96}" type="presParOf" srcId="{CF459E8F-12F3-4522-8759-687DCDA0C08C}" destId="{BED4C3F4-478F-4062-86B5-0043ED725324}" srcOrd="0" destOrd="0" presId="urn:microsoft.com/office/officeart/2008/layout/LinedList"/>
    <dgm:cxn modelId="{78F91EAE-3E51-4F30-8B5A-0C73A4B8115E}" type="presParOf" srcId="{CF459E8F-12F3-4522-8759-687DCDA0C08C}" destId="{604DEF5B-8D69-4AD5-88D7-CF09907ACCAA}" srcOrd="1" destOrd="0" presId="urn:microsoft.com/office/officeart/2008/layout/LinedList"/>
    <dgm:cxn modelId="{71D0A916-0130-40D3-A19A-4F1015A0F977}" type="presParOf" srcId="{604DEF5B-8D69-4AD5-88D7-CF09907ACCAA}" destId="{83CC86CB-1CAB-45B0-B4FC-5E0C7254D2B7}" srcOrd="0" destOrd="0" presId="urn:microsoft.com/office/officeart/2008/layout/LinedList"/>
    <dgm:cxn modelId="{7EA1C5BD-71E1-48DE-ACC5-DD96E3E04971}" type="presParOf" srcId="{604DEF5B-8D69-4AD5-88D7-CF09907ACCAA}" destId="{94B7E794-A0B6-46E6-B68A-21B3D5B4A93A}" srcOrd="1" destOrd="0" presId="urn:microsoft.com/office/officeart/2008/layout/LinedList"/>
    <dgm:cxn modelId="{4A0D512C-9243-4F43-B75A-D93D9BFBABBA}" type="presParOf" srcId="{94B7E794-A0B6-46E6-B68A-21B3D5B4A93A}" destId="{704F42FD-4F98-4610-99AF-0A2E007B19CB}" srcOrd="0" destOrd="0" presId="urn:microsoft.com/office/officeart/2008/layout/LinedList"/>
    <dgm:cxn modelId="{FBE5976F-0F5E-46A2-8FD7-DFEAE7453875}" type="presParOf" srcId="{94B7E794-A0B6-46E6-B68A-21B3D5B4A93A}" destId="{56EC2CBF-DF89-4739-927B-2AB98FF47845}" srcOrd="1" destOrd="0" presId="urn:microsoft.com/office/officeart/2008/layout/LinedList"/>
    <dgm:cxn modelId="{5BC90CA4-DFB8-4F98-8523-7770933AA33B}" type="presParOf" srcId="{94B7E794-A0B6-46E6-B68A-21B3D5B4A93A}" destId="{3E10A999-38FC-4900-8594-98DFBD378857}" srcOrd="2" destOrd="0" presId="urn:microsoft.com/office/officeart/2008/layout/LinedList"/>
    <dgm:cxn modelId="{34C38324-A3A9-4D71-A058-D8B322EEC14B}" type="presParOf" srcId="{3E10A999-38FC-4900-8594-98DFBD378857}" destId="{0214B4C6-3569-4CCE-A2D4-AEC396B99744}" srcOrd="0" destOrd="0" presId="urn:microsoft.com/office/officeart/2008/layout/LinedList"/>
    <dgm:cxn modelId="{77843ED7-3EE8-4C44-87FE-76BC90435BF7}" type="presParOf" srcId="{0214B4C6-3569-4CCE-A2D4-AEC396B99744}" destId="{3D8C7F10-38E4-4CA2-B559-B09047CB79AE}" srcOrd="0" destOrd="0" presId="urn:microsoft.com/office/officeart/2008/layout/LinedList"/>
    <dgm:cxn modelId="{57DCD5CB-4565-4B25-BE50-28BD29AE2FC7}" type="presParOf" srcId="{0214B4C6-3569-4CCE-A2D4-AEC396B99744}" destId="{EAF3CF53-89C8-4687-A1F5-50E6CE24BC7E}" srcOrd="1" destOrd="0" presId="urn:microsoft.com/office/officeart/2008/layout/LinedList"/>
    <dgm:cxn modelId="{7704B18D-DE7C-492A-9A63-6D5F92119A34}" type="presParOf" srcId="{0214B4C6-3569-4CCE-A2D4-AEC396B99744}" destId="{010561D5-6E77-48E3-975C-9EF94F3DD93F}" srcOrd="2" destOrd="0" presId="urn:microsoft.com/office/officeart/2008/layout/LinedList"/>
    <dgm:cxn modelId="{846268A1-E2A9-4293-A3AB-FCF5DF3ABEC1}" type="presParOf" srcId="{604DEF5B-8D69-4AD5-88D7-CF09907ACCAA}" destId="{2A24FAC9-32DB-48F6-A024-5D71D82C9119}" srcOrd="2" destOrd="0" presId="urn:microsoft.com/office/officeart/2008/layout/LinedList"/>
    <dgm:cxn modelId="{7D93228F-9B3C-49E6-A85B-A3096638B05A}" type="presParOf" srcId="{604DEF5B-8D69-4AD5-88D7-CF09907ACCAA}" destId="{6E9B755D-4127-4486-AF85-5594329C69AE}" srcOrd="3" destOrd="0" presId="urn:microsoft.com/office/officeart/2008/layout/LinedList"/>
    <dgm:cxn modelId="{56DA4A06-66C0-46C5-838A-F37847DB62E8}" type="presParOf" srcId="{604DEF5B-8D69-4AD5-88D7-CF09907ACCAA}" destId="{0A9B1DA1-95FA-4A74-8C58-5505EB9DD6EB}" srcOrd="4" destOrd="0" presId="urn:microsoft.com/office/officeart/2008/layout/LinedList"/>
    <dgm:cxn modelId="{7483CAB9-AF65-457F-9C75-0E9E9349D5D9}" type="presParOf" srcId="{0A9B1DA1-95FA-4A74-8C58-5505EB9DD6EB}" destId="{41BA8008-5036-4521-B333-E83AB49C3340}" srcOrd="0" destOrd="0" presId="urn:microsoft.com/office/officeart/2008/layout/LinedList"/>
    <dgm:cxn modelId="{BC70582F-7E01-47F1-9674-5F71F2DC5D37}" type="presParOf" srcId="{0A9B1DA1-95FA-4A74-8C58-5505EB9DD6EB}" destId="{D9140FF1-9434-4908-96AB-90C348BA602C}" srcOrd="1" destOrd="0" presId="urn:microsoft.com/office/officeart/2008/layout/LinedList"/>
    <dgm:cxn modelId="{9C974F53-991B-43F7-888F-F5C2DE0CF1EE}" type="presParOf" srcId="{0A9B1DA1-95FA-4A74-8C58-5505EB9DD6EB}" destId="{D6CC6C75-2A9B-4185-9CB1-A371B82395FD}" srcOrd="2" destOrd="0" presId="urn:microsoft.com/office/officeart/2008/layout/LinedList"/>
    <dgm:cxn modelId="{EF097C43-7FDA-48A3-B969-136562FBAEC3}" type="presParOf" srcId="{D6CC6C75-2A9B-4185-9CB1-A371B82395FD}" destId="{6549538B-D542-4E8C-BABC-61D7141C1C63}" srcOrd="0" destOrd="0" presId="urn:microsoft.com/office/officeart/2008/layout/LinedList"/>
    <dgm:cxn modelId="{9849B65A-DE5D-4DB1-9EA8-1A1D6876AF3A}" type="presParOf" srcId="{6549538B-D542-4E8C-BABC-61D7141C1C63}" destId="{F5F1491C-6573-49BC-B13C-F4B8765F10E7}" srcOrd="0" destOrd="0" presId="urn:microsoft.com/office/officeart/2008/layout/LinedList"/>
    <dgm:cxn modelId="{25235803-36FD-465B-9CAD-D9191FFDADBC}" type="presParOf" srcId="{6549538B-D542-4E8C-BABC-61D7141C1C63}" destId="{8ECF9F03-6B6E-41DD-9158-8F438243F1CB}" srcOrd="1" destOrd="0" presId="urn:microsoft.com/office/officeart/2008/layout/LinedList"/>
    <dgm:cxn modelId="{06F0B7D0-18FA-4941-A238-CEE58A421645}" type="presParOf" srcId="{6549538B-D542-4E8C-BABC-61D7141C1C63}" destId="{219B603B-DE78-499E-B4B9-F211E604B8C1}" srcOrd="2" destOrd="0" presId="urn:microsoft.com/office/officeart/2008/layout/LinedList"/>
    <dgm:cxn modelId="{170B6FA5-4EEB-42D1-943C-8D1BB76F037D}" type="presParOf" srcId="{604DEF5B-8D69-4AD5-88D7-CF09907ACCAA}" destId="{ED443F6E-255A-4093-B04D-4FC0785E42C0}" srcOrd="5" destOrd="0" presId="urn:microsoft.com/office/officeart/2008/layout/LinedList"/>
    <dgm:cxn modelId="{7E7F1AF3-D217-44F2-BB7F-118486F195C0}" type="presParOf" srcId="{604DEF5B-8D69-4AD5-88D7-CF09907ACCAA}" destId="{6F79B01A-60A7-4F4B-8067-62CA49C69A73}"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959C08CF-5D3A-4162-867F-1EDE98A7A4F1}" type="doc">
      <dgm:prSet loTypeId="urn:microsoft.com/office/officeart/2008/layout/LinedList" loCatId="hierarchy" qsTypeId="urn:microsoft.com/office/officeart/2005/8/quickstyle/simple1" qsCatId="simple" csTypeId="urn:microsoft.com/office/officeart/2005/8/colors/colorful5" csCatId="colorful" phldr="1"/>
      <dgm:spPr/>
      <dgm:t>
        <a:bodyPr/>
        <a:lstStyle/>
        <a:p>
          <a:endParaRPr lang="es-EC"/>
        </a:p>
      </dgm:t>
    </dgm:pt>
    <dgm:pt modelId="{337FBCDE-6E29-4AAE-B88E-1F79755A7661}">
      <dgm:prSet phldrT="[Texto]" custT="1"/>
      <dgm:spPr/>
      <dgm:t>
        <a:bodyPr/>
        <a:lstStyle/>
        <a:p>
          <a:r>
            <a:rPr lang="es-ES" sz="2400" dirty="0"/>
            <a:t>Por clase de medios para obtener datos </a:t>
          </a:r>
          <a:endParaRPr lang="es-EC" sz="2400" dirty="0"/>
        </a:p>
      </dgm:t>
    </dgm:pt>
    <dgm:pt modelId="{F1B3FF40-EDE1-4DF6-A2FA-946F6C9BA9DD}" type="parTrans" cxnId="{3CD20ADF-A77C-4EB7-B4CC-D8D19CF16055}">
      <dgm:prSet/>
      <dgm:spPr/>
      <dgm:t>
        <a:bodyPr/>
        <a:lstStyle/>
        <a:p>
          <a:endParaRPr lang="es-EC" sz="2800"/>
        </a:p>
      </dgm:t>
    </dgm:pt>
    <dgm:pt modelId="{9AB70CAA-A10D-4D23-BF1C-B763E6E3CDF8}" type="sibTrans" cxnId="{3CD20ADF-A77C-4EB7-B4CC-D8D19CF16055}">
      <dgm:prSet/>
      <dgm:spPr/>
      <dgm:t>
        <a:bodyPr/>
        <a:lstStyle/>
        <a:p>
          <a:endParaRPr lang="es-EC" sz="2800"/>
        </a:p>
      </dgm:t>
    </dgm:pt>
    <dgm:pt modelId="{41DD45D1-1AE2-4DAF-A8BC-6E7CB1CBC027}">
      <dgm:prSet phldrT="[Texto]" custT="1"/>
      <dgm:spPr/>
      <dgm:t>
        <a:bodyPr/>
        <a:lstStyle/>
        <a:p>
          <a:r>
            <a:rPr lang="es-ES" sz="1600" dirty="0"/>
            <a:t>Documental </a:t>
          </a:r>
          <a:endParaRPr lang="es-EC" sz="1600" dirty="0"/>
        </a:p>
      </dgm:t>
    </dgm:pt>
    <dgm:pt modelId="{95DF6EDA-3E6F-4B88-9B2B-24C766D7A415}" type="parTrans" cxnId="{5028E01A-A322-4A4C-9A98-8D3A42F0C446}">
      <dgm:prSet/>
      <dgm:spPr/>
      <dgm:t>
        <a:bodyPr/>
        <a:lstStyle/>
        <a:p>
          <a:endParaRPr lang="es-EC" sz="2800"/>
        </a:p>
      </dgm:t>
    </dgm:pt>
    <dgm:pt modelId="{2C85400E-7DC3-4D52-91AC-BB0DEFD31444}" type="sibTrans" cxnId="{5028E01A-A322-4A4C-9A98-8D3A42F0C446}">
      <dgm:prSet/>
      <dgm:spPr/>
      <dgm:t>
        <a:bodyPr/>
        <a:lstStyle/>
        <a:p>
          <a:endParaRPr lang="es-EC" sz="2800"/>
        </a:p>
      </dgm:t>
    </dgm:pt>
    <dgm:pt modelId="{A24F5888-7B61-41D6-9C0B-EF72528FF04A}">
      <dgm:prSet phldrT="[Texto]" custT="1"/>
      <dgm:spPr/>
      <dgm:t>
        <a:bodyPr/>
        <a:lstStyle/>
        <a:p>
          <a:r>
            <a:rPr lang="es-ES" sz="1000" dirty="0"/>
            <a:t>Se apoya en fuentes de carácter documental, libros, artículos o ensayos</a:t>
          </a:r>
          <a:endParaRPr lang="es-EC" sz="1000" dirty="0"/>
        </a:p>
      </dgm:t>
    </dgm:pt>
    <dgm:pt modelId="{2B53421C-FE60-4419-B7DC-EE07A1CAC27E}" type="parTrans" cxnId="{1C8D58DA-F0D5-4D3A-84D7-3B0D191B0BE1}">
      <dgm:prSet/>
      <dgm:spPr/>
      <dgm:t>
        <a:bodyPr/>
        <a:lstStyle/>
        <a:p>
          <a:endParaRPr lang="es-EC" sz="2800"/>
        </a:p>
      </dgm:t>
    </dgm:pt>
    <dgm:pt modelId="{09EAE4F4-5E31-4764-B6F6-7E578347CF64}" type="sibTrans" cxnId="{1C8D58DA-F0D5-4D3A-84D7-3B0D191B0BE1}">
      <dgm:prSet/>
      <dgm:spPr/>
      <dgm:t>
        <a:bodyPr/>
        <a:lstStyle/>
        <a:p>
          <a:endParaRPr lang="es-EC" sz="2800"/>
        </a:p>
      </dgm:t>
    </dgm:pt>
    <dgm:pt modelId="{39B4272B-103C-4320-B0ED-866F42031253}">
      <dgm:prSet phldrT="[Texto]" custT="1"/>
      <dgm:spPr/>
      <dgm:t>
        <a:bodyPr/>
        <a:lstStyle/>
        <a:p>
          <a:r>
            <a:rPr lang="es-ES" sz="1600" dirty="0"/>
            <a:t>De campo </a:t>
          </a:r>
          <a:endParaRPr lang="es-EC" sz="1600" dirty="0"/>
        </a:p>
      </dgm:t>
    </dgm:pt>
    <dgm:pt modelId="{99CB58B5-A993-4D26-A97B-052A5A15E4EB}" type="parTrans" cxnId="{B9D0EA5E-0E79-4BA5-AD6D-7B9FD7AE4B91}">
      <dgm:prSet/>
      <dgm:spPr/>
      <dgm:t>
        <a:bodyPr/>
        <a:lstStyle/>
        <a:p>
          <a:endParaRPr lang="es-EC" sz="2800"/>
        </a:p>
      </dgm:t>
    </dgm:pt>
    <dgm:pt modelId="{A6628AD2-CC9A-4A58-80CE-5DF97F82F3AD}" type="sibTrans" cxnId="{B9D0EA5E-0E79-4BA5-AD6D-7B9FD7AE4B91}">
      <dgm:prSet/>
      <dgm:spPr/>
      <dgm:t>
        <a:bodyPr/>
        <a:lstStyle/>
        <a:p>
          <a:endParaRPr lang="es-EC" sz="2800"/>
        </a:p>
      </dgm:t>
    </dgm:pt>
    <dgm:pt modelId="{5C6220B6-B642-4C07-88D8-D1555D15879D}">
      <dgm:prSet phldrT="[Texto]" custT="1"/>
      <dgm:spPr/>
      <dgm:t>
        <a:bodyPr/>
        <a:lstStyle/>
        <a:p>
          <a:r>
            <a:rPr lang="es-ES" sz="1000" dirty="0"/>
            <a:t>Se basa en la información documental, pero para aplicarla en la observación </a:t>
          </a:r>
          <a:endParaRPr lang="es-EC" sz="1000" dirty="0"/>
        </a:p>
      </dgm:t>
    </dgm:pt>
    <dgm:pt modelId="{5259F85F-C19E-44E4-AB05-EBB6D1490F48}" type="parTrans" cxnId="{46894D75-826D-4D55-88E9-FA1F8022FC78}">
      <dgm:prSet/>
      <dgm:spPr/>
      <dgm:t>
        <a:bodyPr/>
        <a:lstStyle/>
        <a:p>
          <a:endParaRPr lang="es-EC" sz="2800"/>
        </a:p>
      </dgm:t>
    </dgm:pt>
    <dgm:pt modelId="{F8844985-6E81-419D-BE5E-E03B79B77D04}" type="sibTrans" cxnId="{46894D75-826D-4D55-88E9-FA1F8022FC78}">
      <dgm:prSet/>
      <dgm:spPr/>
      <dgm:t>
        <a:bodyPr/>
        <a:lstStyle/>
        <a:p>
          <a:endParaRPr lang="es-EC" sz="2800"/>
        </a:p>
      </dgm:t>
    </dgm:pt>
    <dgm:pt modelId="{84F8E96C-27E9-4B15-BDC9-AEC75EBB14AC}">
      <dgm:prSet phldrT="[Texto]" custT="1"/>
      <dgm:spPr/>
      <dgm:t>
        <a:bodyPr/>
        <a:lstStyle/>
        <a:p>
          <a:r>
            <a:rPr lang="es-ES" sz="1600" dirty="0"/>
            <a:t>Experimental </a:t>
          </a:r>
          <a:endParaRPr lang="es-EC" sz="1600" dirty="0"/>
        </a:p>
      </dgm:t>
    </dgm:pt>
    <dgm:pt modelId="{32EF7829-4576-4ED9-A56B-3964F8445436}" type="parTrans" cxnId="{94E365EE-1BC6-4072-9071-A2557CDF5B7C}">
      <dgm:prSet/>
      <dgm:spPr/>
      <dgm:t>
        <a:bodyPr/>
        <a:lstStyle/>
        <a:p>
          <a:endParaRPr lang="es-EC" sz="2800"/>
        </a:p>
      </dgm:t>
    </dgm:pt>
    <dgm:pt modelId="{F55E6E12-2342-4F59-ACF4-188E1C5D8881}" type="sibTrans" cxnId="{94E365EE-1BC6-4072-9071-A2557CDF5B7C}">
      <dgm:prSet/>
      <dgm:spPr/>
      <dgm:t>
        <a:bodyPr/>
        <a:lstStyle/>
        <a:p>
          <a:endParaRPr lang="es-EC" sz="2800"/>
        </a:p>
      </dgm:t>
    </dgm:pt>
    <dgm:pt modelId="{1896CFEF-5D7D-4702-B64F-D6EDFF74C485}">
      <dgm:prSet phldrT="[Texto]" custT="1"/>
      <dgm:spPr/>
      <dgm:t>
        <a:bodyPr/>
        <a:lstStyle/>
        <a:p>
          <a:r>
            <a:rPr lang="es-ES" sz="1000" dirty="0"/>
            <a:t>La información se obtiene de la actividad intencional del investigador </a:t>
          </a:r>
          <a:endParaRPr lang="es-EC" sz="1000" dirty="0"/>
        </a:p>
      </dgm:t>
    </dgm:pt>
    <dgm:pt modelId="{B5032C47-2E88-4CBC-93A7-06D719E6FCBC}" type="parTrans" cxnId="{B75503BA-3B0F-4386-AF3B-7889B69A2E11}">
      <dgm:prSet/>
      <dgm:spPr/>
      <dgm:t>
        <a:bodyPr/>
        <a:lstStyle/>
        <a:p>
          <a:endParaRPr lang="es-EC" sz="2800"/>
        </a:p>
      </dgm:t>
    </dgm:pt>
    <dgm:pt modelId="{59E2BDE7-B668-4E01-8E5A-450C7F5C50F1}" type="sibTrans" cxnId="{B75503BA-3B0F-4386-AF3B-7889B69A2E11}">
      <dgm:prSet/>
      <dgm:spPr/>
      <dgm:t>
        <a:bodyPr/>
        <a:lstStyle/>
        <a:p>
          <a:endParaRPr lang="es-EC" sz="2800"/>
        </a:p>
      </dgm:t>
    </dgm:pt>
    <dgm:pt modelId="{D5B9C281-7058-4C6F-8428-47C007C3034D}">
      <dgm:prSet phldrT="[Texto]" custT="1"/>
      <dgm:spPr/>
      <dgm:t>
        <a:bodyPr/>
        <a:lstStyle/>
        <a:p>
          <a:r>
            <a:rPr lang="es-ES" sz="2800" dirty="0"/>
            <a:t>Por nivel de conocimientos </a:t>
          </a:r>
          <a:endParaRPr lang="es-EC" sz="2800" dirty="0"/>
        </a:p>
      </dgm:t>
    </dgm:pt>
    <dgm:pt modelId="{BE8D68D5-16F6-42CC-87EB-4F472787CA64}" type="parTrans" cxnId="{B1C070B8-A263-44BF-B8E8-76AFB8FFCA50}">
      <dgm:prSet/>
      <dgm:spPr/>
      <dgm:t>
        <a:bodyPr/>
        <a:lstStyle/>
        <a:p>
          <a:endParaRPr lang="es-EC" sz="2800"/>
        </a:p>
      </dgm:t>
    </dgm:pt>
    <dgm:pt modelId="{7B47B848-24DB-4F9D-A4F3-E14D4BD52E16}" type="sibTrans" cxnId="{B1C070B8-A263-44BF-B8E8-76AFB8FFCA50}">
      <dgm:prSet/>
      <dgm:spPr/>
      <dgm:t>
        <a:bodyPr/>
        <a:lstStyle/>
        <a:p>
          <a:endParaRPr lang="es-EC" sz="2800"/>
        </a:p>
      </dgm:t>
    </dgm:pt>
    <dgm:pt modelId="{51599AAD-FCC2-4C01-84B5-66998B7A2CB7}">
      <dgm:prSet phldrT="[Texto]" custT="1"/>
      <dgm:spPr/>
      <dgm:t>
        <a:bodyPr/>
        <a:lstStyle/>
        <a:p>
          <a:r>
            <a:rPr lang="es-ES" sz="1600" dirty="0"/>
            <a:t>Exploratoria </a:t>
          </a:r>
          <a:endParaRPr lang="es-EC" sz="1600" dirty="0"/>
        </a:p>
      </dgm:t>
    </dgm:pt>
    <dgm:pt modelId="{E9CA3C4C-6601-4D7B-AD27-EEBCE521C546}" type="parTrans" cxnId="{64ABA1EA-095F-4949-B174-1F2A43F1F919}">
      <dgm:prSet/>
      <dgm:spPr/>
      <dgm:t>
        <a:bodyPr/>
        <a:lstStyle/>
        <a:p>
          <a:endParaRPr lang="es-EC" sz="2800"/>
        </a:p>
      </dgm:t>
    </dgm:pt>
    <dgm:pt modelId="{AC3F2874-AB8D-42A7-A521-736705F237E1}" type="sibTrans" cxnId="{64ABA1EA-095F-4949-B174-1F2A43F1F919}">
      <dgm:prSet/>
      <dgm:spPr/>
      <dgm:t>
        <a:bodyPr/>
        <a:lstStyle/>
        <a:p>
          <a:endParaRPr lang="es-EC" sz="2800"/>
        </a:p>
      </dgm:t>
    </dgm:pt>
    <dgm:pt modelId="{2980DBAB-9CD7-422F-A2E4-262E306513B0}">
      <dgm:prSet phldrT="[Texto]" custT="1"/>
      <dgm:spPr/>
      <dgm:t>
        <a:bodyPr/>
        <a:lstStyle/>
        <a:p>
          <a:r>
            <a:rPr lang="es-ES" sz="1000" dirty="0"/>
            <a:t>Destaca los aspectos de una problemática determinada para encontrar procedimientos adecuados para la investigación</a:t>
          </a:r>
          <a:endParaRPr lang="es-EC" sz="1000" dirty="0"/>
        </a:p>
      </dgm:t>
    </dgm:pt>
    <dgm:pt modelId="{D54ACDFB-7060-4B54-91C7-B848B1E69DEC}" type="parTrans" cxnId="{A99CCC82-38BD-4022-85F4-7F4DEDFAC1C0}">
      <dgm:prSet/>
      <dgm:spPr/>
      <dgm:t>
        <a:bodyPr/>
        <a:lstStyle/>
        <a:p>
          <a:endParaRPr lang="es-EC" sz="2800"/>
        </a:p>
      </dgm:t>
    </dgm:pt>
    <dgm:pt modelId="{52E6AFD0-855F-4757-8474-CA97D818383E}" type="sibTrans" cxnId="{A99CCC82-38BD-4022-85F4-7F4DEDFAC1C0}">
      <dgm:prSet/>
      <dgm:spPr/>
      <dgm:t>
        <a:bodyPr/>
        <a:lstStyle/>
        <a:p>
          <a:endParaRPr lang="es-EC" sz="2800"/>
        </a:p>
      </dgm:t>
    </dgm:pt>
    <dgm:pt modelId="{E0CC911A-3BEC-4D45-8509-865A51FB87B9}">
      <dgm:prSet phldrT="[Texto]" custT="1"/>
      <dgm:spPr/>
      <dgm:t>
        <a:bodyPr/>
        <a:lstStyle/>
        <a:p>
          <a:r>
            <a:rPr lang="es-ES" sz="1600" dirty="0"/>
            <a:t>Descriptiva </a:t>
          </a:r>
          <a:endParaRPr lang="es-EC" sz="1600" dirty="0"/>
        </a:p>
      </dgm:t>
    </dgm:pt>
    <dgm:pt modelId="{669C8CD8-40C3-462E-BD5B-495F52A65F9F}" type="parTrans" cxnId="{D597E471-A876-45EC-97FD-92BF00BD61A7}">
      <dgm:prSet/>
      <dgm:spPr/>
      <dgm:t>
        <a:bodyPr/>
        <a:lstStyle/>
        <a:p>
          <a:endParaRPr lang="es-EC" sz="2800"/>
        </a:p>
      </dgm:t>
    </dgm:pt>
    <dgm:pt modelId="{B645DC87-198E-4573-B196-253F1750E787}" type="sibTrans" cxnId="{D597E471-A876-45EC-97FD-92BF00BD61A7}">
      <dgm:prSet/>
      <dgm:spPr/>
      <dgm:t>
        <a:bodyPr/>
        <a:lstStyle/>
        <a:p>
          <a:endParaRPr lang="es-EC" sz="2800"/>
        </a:p>
      </dgm:t>
    </dgm:pt>
    <dgm:pt modelId="{7B0C2458-CFC2-47E5-98C7-2FA1408DA4DE}">
      <dgm:prSet phldrT="[Texto]" custT="1"/>
      <dgm:spPr/>
      <dgm:t>
        <a:bodyPr/>
        <a:lstStyle/>
        <a:p>
          <a:r>
            <a:rPr lang="es-ES" sz="1000" dirty="0"/>
            <a:t>Utiliza el análisis para caracterizar un objeto de estudio o una situación concreta, sirve para ordenar o agrupar los objetos involucrados </a:t>
          </a:r>
          <a:endParaRPr lang="es-EC" sz="1000" dirty="0"/>
        </a:p>
      </dgm:t>
    </dgm:pt>
    <dgm:pt modelId="{81E7284B-1216-4810-8DB1-B5F2195E7D99}" type="parTrans" cxnId="{269E1ABA-2357-4173-8E6F-8551AA71A310}">
      <dgm:prSet/>
      <dgm:spPr/>
      <dgm:t>
        <a:bodyPr/>
        <a:lstStyle/>
        <a:p>
          <a:endParaRPr lang="es-EC" sz="2800"/>
        </a:p>
      </dgm:t>
    </dgm:pt>
    <dgm:pt modelId="{F41FB22D-7DF0-44F0-B669-52F6A0DAB82D}" type="sibTrans" cxnId="{269E1ABA-2357-4173-8E6F-8551AA71A310}">
      <dgm:prSet/>
      <dgm:spPr/>
      <dgm:t>
        <a:bodyPr/>
        <a:lstStyle/>
        <a:p>
          <a:endParaRPr lang="es-EC" sz="2800"/>
        </a:p>
      </dgm:t>
    </dgm:pt>
    <dgm:pt modelId="{1035D309-DF9A-46CB-9CC6-CC1A90AC132A}">
      <dgm:prSet phldrT="[Texto]" custT="1"/>
      <dgm:spPr/>
      <dgm:t>
        <a:bodyPr/>
        <a:lstStyle/>
        <a:p>
          <a:r>
            <a:rPr lang="es-ES" sz="1600" dirty="0"/>
            <a:t>Explicativa </a:t>
          </a:r>
          <a:endParaRPr lang="es-EC" sz="1600" dirty="0"/>
        </a:p>
      </dgm:t>
    </dgm:pt>
    <dgm:pt modelId="{3873C89E-1B3C-46A8-BF7B-DAFB5C2BDC57}" type="parTrans" cxnId="{CDBC65D4-422A-45FF-BE05-37F73F4B29EC}">
      <dgm:prSet/>
      <dgm:spPr/>
      <dgm:t>
        <a:bodyPr/>
        <a:lstStyle/>
        <a:p>
          <a:endParaRPr lang="es-EC" sz="2800"/>
        </a:p>
      </dgm:t>
    </dgm:pt>
    <dgm:pt modelId="{F7442171-7E67-47EE-9D91-BDAB31873EEA}" type="sibTrans" cxnId="{CDBC65D4-422A-45FF-BE05-37F73F4B29EC}">
      <dgm:prSet/>
      <dgm:spPr/>
      <dgm:t>
        <a:bodyPr/>
        <a:lstStyle/>
        <a:p>
          <a:endParaRPr lang="es-EC" sz="2800"/>
        </a:p>
      </dgm:t>
    </dgm:pt>
    <dgm:pt modelId="{BDBFE770-7646-49D8-A9FC-DB6C85730AC0}">
      <dgm:prSet phldrT="[Texto]" custT="1"/>
      <dgm:spPr/>
      <dgm:t>
        <a:bodyPr/>
        <a:lstStyle/>
        <a:p>
          <a:r>
            <a:rPr lang="es-ES" sz="1000" dirty="0"/>
            <a:t>Intenta responder el por que del objeto que se investiga </a:t>
          </a:r>
          <a:endParaRPr lang="es-EC" sz="1000" dirty="0"/>
        </a:p>
      </dgm:t>
    </dgm:pt>
    <dgm:pt modelId="{21C6A0D6-A272-426D-880B-D8735369C440}" type="parTrans" cxnId="{56859E01-9E0A-4DD6-9D4D-E6386DC7D3DC}">
      <dgm:prSet/>
      <dgm:spPr/>
      <dgm:t>
        <a:bodyPr/>
        <a:lstStyle/>
        <a:p>
          <a:endParaRPr lang="es-EC" sz="2800"/>
        </a:p>
      </dgm:t>
    </dgm:pt>
    <dgm:pt modelId="{8EB1CE3F-8A32-4472-96F4-19D14B0C2F80}" type="sibTrans" cxnId="{56859E01-9E0A-4DD6-9D4D-E6386DC7D3DC}">
      <dgm:prSet/>
      <dgm:spPr/>
      <dgm:t>
        <a:bodyPr/>
        <a:lstStyle/>
        <a:p>
          <a:endParaRPr lang="es-EC" sz="2800"/>
        </a:p>
      </dgm:t>
    </dgm:pt>
    <dgm:pt modelId="{7880F28D-D47F-4014-9379-469DF764756E}" type="pres">
      <dgm:prSet presAssocID="{959C08CF-5D3A-4162-867F-1EDE98A7A4F1}" presName="vert0" presStyleCnt="0">
        <dgm:presLayoutVars>
          <dgm:dir/>
          <dgm:animOne val="branch"/>
          <dgm:animLvl val="lvl"/>
        </dgm:presLayoutVars>
      </dgm:prSet>
      <dgm:spPr/>
    </dgm:pt>
    <dgm:pt modelId="{C85BB303-C4E4-4892-BD6C-F2A1133EB9BD}" type="pres">
      <dgm:prSet presAssocID="{337FBCDE-6E29-4AAE-B88E-1F79755A7661}" presName="thickLine" presStyleLbl="alignNode1" presStyleIdx="0" presStyleCnt="2"/>
      <dgm:spPr/>
    </dgm:pt>
    <dgm:pt modelId="{AB74F9BB-F2FF-4C4F-B9F8-9E3C68AC8998}" type="pres">
      <dgm:prSet presAssocID="{337FBCDE-6E29-4AAE-B88E-1F79755A7661}" presName="horz1" presStyleCnt="0"/>
      <dgm:spPr/>
    </dgm:pt>
    <dgm:pt modelId="{D70CD8FB-BB6E-4005-9AC2-899C71A201D6}" type="pres">
      <dgm:prSet presAssocID="{337FBCDE-6E29-4AAE-B88E-1F79755A7661}" presName="tx1" presStyleLbl="revTx" presStyleIdx="0" presStyleCnt="14"/>
      <dgm:spPr/>
    </dgm:pt>
    <dgm:pt modelId="{C06835FD-56DE-465C-96AD-A2E509F2EE4D}" type="pres">
      <dgm:prSet presAssocID="{337FBCDE-6E29-4AAE-B88E-1F79755A7661}" presName="vert1" presStyleCnt="0"/>
      <dgm:spPr/>
    </dgm:pt>
    <dgm:pt modelId="{ED401FD9-3733-41BA-A517-F2743F17EA13}" type="pres">
      <dgm:prSet presAssocID="{41DD45D1-1AE2-4DAF-A8BC-6E7CB1CBC027}" presName="vertSpace2a" presStyleCnt="0"/>
      <dgm:spPr/>
    </dgm:pt>
    <dgm:pt modelId="{6B3B640B-241C-4EB4-856E-1687303AF579}" type="pres">
      <dgm:prSet presAssocID="{41DD45D1-1AE2-4DAF-A8BC-6E7CB1CBC027}" presName="horz2" presStyleCnt="0"/>
      <dgm:spPr/>
    </dgm:pt>
    <dgm:pt modelId="{7D3D9B5F-D3E4-4CDF-9795-9F10336E3545}" type="pres">
      <dgm:prSet presAssocID="{41DD45D1-1AE2-4DAF-A8BC-6E7CB1CBC027}" presName="horzSpace2" presStyleCnt="0"/>
      <dgm:spPr/>
    </dgm:pt>
    <dgm:pt modelId="{47B3087B-DFAF-46A3-80A5-736002FDB7C1}" type="pres">
      <dgm:prSet presAssocID="{41DD45D1-1AE2-4DAF-A8BC-6E7CB1CBC027}" presName="tx2" presStyleLbl="revTx" presStyleIdx="1" presStyleCnt="14"/>
      <dgm:spPr/>
    </dgm:pt>
    <dgm:pt modelId="{EE18AFE7-B477-4F32-B644-49174949D22D}" type="pres">
      <dgm:prSet presAssocID="{41DD45D1-1AE2-4DAF-A8BC-6E7CB1CBC027}" presName="vert2" presStyleCnt="0"/>
      <dgm:spPr/>
    </dgm:pt>
    <dgm:pt modelId="{6758778F-C72B-4EE6-9228-14433ADF50DC}" type="pres">
      <dgm:prSet presAssocID="{A24F5888-7B61-41D6-9C0B-EF72528FF04A}" presName="horz3" presStyleCnt="0"/>
      <dgm:spPr/>
    </dgm:pt>
    <dgm:pt modelId="{66896875-7358-46A0-9C1E-0FC806A69DE9}" type="pres">
      <dgm:prSet presAssocID="{A24F5888-7B61-41D6-9C0B-EF72528FF04A}" presName="horzSpace3" presStyleCnt="0"/>
      <dgm:spPr/>
    </dgm:pt>
    <dgm:pt modelId="{465484A8-B91B-4F23-AA56-ED5D3FF42C31}" type="pres">
      <dgm:prSet presAssocID="{A24F5888-7B61-41D6-9C0B-EF72528FF04A}" presName="tx3" presStyleLbl="revTx" presStyleIdx="2" presStyleCnt="14"/>
      <dgm:spPr/>
    </dgm:pt>
    <dgm:pt modelId="{EC514526-D28F-4FD7-B81F-C2685940E12E}" type="pres">
      <dgm:prSet presAssocID="{A24F5888-7B61-41D6-9C0B-EF72528FF04A}" presName="vert3" presStyleCnt="0"/>
      <dgm:spPr/>
    </dgm:pt>
    <dgm:pt modelId="{50C821DE-2895-4AF7-8D5E-7985D85CE777}" type="pres">
      <dgm:prSet presAssocID="{41DD45D1-1AE2-4DAF-A8BC-6E7CB1CBC027}" presName="thinLine2b" presStyleLbl="callout" presStyleIdx="0" presStyleCnt="6"/>
      <dgm:spPr/>
    </dgm:pt>
    <dgm:pt modelId="{9215F9F9-ED84-46E9-B4B3-2504D2680DA8}" type="pres">
      <dgm:prSet presAssocID="{41DD45D1-1AE2-4DAF-A8BC-6E7CB1CBC027}" presName="vertSpace2b" presStyleCnt="0"/>
      <dgm:spPr/>
    </dgm:pt>
    <dgm:pt modelId="{7072D956-F7AE-4DAA-B617-B77322306CB0}" type="pres">
      <dgm:prSet presAssocID="{39B4272B-103C-4320-B0ED-866F42031253}" presName="horz2" presStyleCnt="0"/>
      <dgm:spPr/>
    </dgm:pt>
    <dgm:pt modelId="{F098D406-603F-4E3C-B135-FA4A079FB542}" type="pres">
      <dgm:prSet presAssocID="{39B4272B-103C-4320-B0ED-866F42031253}" presName="horzSpace2" presStyleCnt="0"/>
      <dgm:spPr/>
    </dgm:pt>
    <dgm:pt modelId="{4434CA45-94C6-4978-BDE9-EC91C46C59CF}" type="pres">
      <dgm:prSet presAssocID="{39B4272B-103C-4320-B0ED-866F42031253}" presName="tx2" presStyleLbl="revTx" presStyleIdx="3" presStyleCnt="14"/>
      <dgm:spPr/>
    </dgm:pt>
    <dgm:pt modelId="{AC6F65AD-5B8B-4658-895D-F44DFF6BB951}" type="pres">
      <dgm:prSet presAssocID="{39B4272B-103C-4320-B0ED-866F42031253}" presName="vert2" presStyleCnt="0"/>
      <dgm:spPr/>
    </dgm:pt>
    <dgm:pt modelId="{C0E8A44A-46FC-4274-B1D6-0F1EA5EA280A}" type="pres">
      <dgm:prSet presAssocID="{5C6220B6-B642-4C07-88D8-D1555D15879D}" presName="horz3" presStyleCnt="0"/>
      <dgm:spPr/>
    </dgm:pt>
    <dgm:pt modelId="{6CB69A16-44F3-4F9F-A159-C031043AD3F4}" type="pres">
      <dgm:prSet presAssocID="{5C6220B6-B642-4C07-88D8-D1555D15879D}" presName="horzSpace3" presStyleCnt="0"/>
      <dgm:spPr/>
    </dgm:pt>
    <dgm:pt modelId="{5D822221-5BF5-4FCA-A656-11AFBFB78014}" type="pres">
      <dgm:prSet presAssocID="{5C6220B6-B642-4C07-88D8-D1555D15879D}" presName="tx3" presStyleLbl="revTx" presStyleIdx="4" presStyleCnt="14"/>
      <dgm:spPr/>
    </dgm:pt>
    <dgm:pt modelId="{01D9CE78-24EA-4EF8-B8BD-A735A5DAB1D4}" type="pres">
      <dgm:prSet presAssocID="{5C6220B6-B642-4C07-88D8-D1555D15879D}" presName="vert3" presStyleCnt="0"/>
      <dgm:spPr/>
    </dgm:pt>
    <dgm:pt modelId="{B5AA3478-79AA-414D-98D4-D1878BE1FF4D}" type="pres">
      <dgm:prSet presAssocID="{39B4272B-103C-4320-B0ED-866F42031253}" presName="thinLine2b" presStyleLbl="callout" presStyleIdx="1" presStyleCnt="6"/>
      <dgm:spPr/>
    </dgm:pt>
    <dgm:pt modelId="{A11BD27A-1759-4857-B044-1A045C4CB1CC}" type="pres">
      <dgm:prSet presAssocID="{39B4272B-103C-4320-B0ED-866F42031253}" presName="vertSpace2b" presStyleCnt="0"/>
      <dgm:spPr/>
    </dgm:pt>
    <dgm:pt modelId="{2F5059EA-101C-4DBA-8619-03E6478FD1E3}" type="pres">
      <dgm:prSet presAssocID="{84F8E96C-27E9-4B15-BDC9-AEC75EBB14AC}" presName="horz2" presStyleCnt="0"/>
      <dgm:spPr/>
    </dgm:pt>
    <dgm:pt modelId="{7E529825-C2D8-4439-A8BC-BE4F992B9E3E}" type="pres">
      <dgm:prSet presAssocID="{84F8E96C-27E9-4B15-BDC9-AEC75EBB14AC}" presName="horzSpace2" presStyleCnt="0"/>
      <dgm:spPr/>
    </dgm:pt>
    <dgm:pt modelId="{32DFB9FF-50F0-46FC-B413-7E1EDCCBABB8}" type="pres">
      <dgm:prSet presAssocID="{84F8E96C-27E9-4B15-BDC9-AEC75EBB14AC}" presName="tx2" presStyleLbl="revTx" presStyleIdx="5" presStyleCnt="14"/>
      <dgm:spPr/>
    </dgm:pt>
    <dgm:pt modelId="{4F34D4B1-7877-47C4-95C7-54E83CAB8DE6}" type="pres">
      <dgm:prSet presAssocID="{84F8E96C-27E9-4B15-BDC9-AEC75EBB14AC}" presName="vert2" presStyleCnt="0"/>
      <dgm:spPr/>
    </dgm:pt>
    <dgm:pt modelId="{24043623-9C57-414B-A735-9922F61A46F9}" type="pres">
      <dgm:prSet presAssocID="{1896CFEF-5D7D-4702-B64F-D6EDFF74C485}" presName="horz3" presStyleCnt="0"/>
      <dgm:spPr/>
    </dgm:pt>
    <dgm:pt modelId="{5411F5D4-84FE-4B71-A8B7-6FB1F019DFF5}" type="pres">
      <dgm:prSet presAssocID="{1896CFEF-5D7D-4702-B64F-D6EDFF74C485}" presName="horzSpace3" presStyleCnt="0"/>
      <dgm:spPr/>
    </dgm:pt>
    <dgm:pt modelId="{F0BD1147-2E3F-41FD-BCA7-0506D049E0AE}" type="pres">
      <dgm:prSet presAssocID="{1896CFEF-5D7D-4702-B64F-D6EDFF74C485}" presName="tx3" presStyleLbl="revTx" presStyleIdx="6" presStyleCnt="14"/>
      <dgm:spPr/>
    </dgm:pt>
    <dgm:pt modelId="{89B63E99-8D02-4280-9869-0EABB8ED5887}" type="pres">
      <dgm:prSet presAssocID="{1896CFEF-5D7D-4702-B64F-D6EDFF74C485}" presName="vert3" presStyleCnt="0"/>
      <dgm:spPr/>
    </dgm:pt>
    <dgm:pt modelId="{E90D034F-7B3F-4C19-B6A8-59FFBF2CFA81}" type="pres">
      <dgm:prSet presAssocID="{84F8E96C-27E9-4B15-BDC9-AEC75EBB14AC}" presName="thinLine2b" presStyleLbl="callout" presStyleIdx="2" presStyleCnt="6"/>
      <dgm:spPr/>
    </dgm:pt>
    <dgm:pt modelId="{F5C94BE5-01A5-4AAD-A32A-633B91779A51}" type="pres">
      <dgm:prSet presAssocID="{84F8E96C-27E9-4B15-BDC9-AEC75EBB14AC}" presName="vertSpace2b" presStyleCnt="0"/>
      <dgm:spPr/>
    </dgm:pt>
    <dgm:pt modelId="{67F25A6F-0006-4A36-B653-4A1801A07371}" type="pres">
      <dgm:prSet presAssocID="{D5B9C281-7058-4C6F-8428-47C007C3034D}" presName="thickLine" presStyleLbl="alignNode1" presStyleIdx="1" presStyleCnt="2"/>
      <dgm:spPr/>
    </dgm:pt>
    <dgm:pt modelId="{3047BA17-BFDA-4384-A8B3-C2B5308BE8D6}" type="pres">
      <dgm:prSet presAssocID="{D5B9C281-7058-4C6F-8428-47C007C3034D}" presName="horz1" presStyleCnt="0"/>
      <dgm:spPr/>
    </dgm:pt>
    <dgm:pt modelId="{D82BD5E3-F898-4C1A-83F5-00B86C9F9E5C}" type="pres">
      <dgm:prSet presAssocID="{D5B9C281-7058-4C6F-8428-47C007C3034D}" presName="tx1" presStyleLbl="revTx" presStyleIdx="7" presStyleCnt="14"/>
      <dgm:spPr/>
    </dgm:pt>
    <dgm:pt modelId="{52AD10E2-9C83-4145-BCC2-B13C43D85C7F}" type="pres">
      <dgm:prSet presAssocID="{D5B9C281-7058-4C6F-8428-47C007C3034D}" presName="vert1" presStyleCnt="0"/>
      <dgm:spPr/>
    </dgm:pt>
    <dgm:pt modelId="{476BF39E-34E6-4649-9166-04268EC6B713}" type="pres">
      <dgm:prSet presAssocID="{51599AAD-FCC2-4C01-84B5-66998B7A2CB7}" presName="vertSpace2a" presStyleCnt="0"/>
      <dgm:spPr/>
    </dgm:pt>
    <dgm:pt modelId="{0E50F058-0939-4A09-8638-7BEC6A64E538}" type="pres">
      <dgm:prSet presAssocID="{51599AAD-FCC2-4C01-84B5-66998B7A2CB7}" presName="horz2" presStyleCnt="0"/>
      <dgm:spPr/>
    </dgm:pt>
    <dgm:pt modelId="{16C896F0-C0B9-4E70-A1B4-67FC33F8EC6D}" type="pres">
      <dgm:prSet presAssocID="{51599AAD-FCC2-4C01-84B5-66998B7A2CB7}" presName="horzSpace2" presStyleCnt="0"/>
      <dgm:spPr/>
    </dgm:pt>
    <dgm:pt modelId="{3936820A-020C-4709-92FD-FE4BD9AD2291}" type="pres">
      <dgm:prSet presAssocID="{51599AAD-FCC2-4C01-84B5-66998B7A2CB7}" presName="tx2" presStyleLbl="revTx" presStyleIdx="8" presStyleCnt="14"/>
      <dgm:spPr/>
    </dgm:pt>
    <dgm:pt modelId="{64C4FFF7-72E6-4D54-919B-3FC81E0CA4BA}" type="pres">
      <dgm:prSet presAssocID="{51599AAD-FCC2-4C01-84B5-66998B7A2CB7}" presName="vert2" presStyleCnt="0"/>
      <dgm:spPr/>
    </dgm:pt>
    <dgm:pt modelId="{EA4248D6-86C5-4C15-87E5-076C78AED671}" type="pres">
      <dgm:prSet presAssocID="{2980DBAB-9CD7-422F-A2E4-262E306513B0}" presName="horz3" presStyleCnt="0"/>
      <dgm:spPr/>
    </dgm:pt>
    <dgm:pt modelId="{205EB41A-2336-434B-B941-7ED483891E55}" type="pres">
      <dgm:prSet presAssocID="{2980DBAB-9CD7-422F-A2E4-262E306513B0}" presName="horzSpace3" presStyleCnt="0"/>
      <dgm:spPr/>
    </dgm:pt>
    <dgm:pt modelId="{A25F56AF-5A41-4B7F-BF07-07A220257F88}" type="pres">
      <dgm:prSet presAssocID="{2980DBAB-9CD7-422F-A2E4-262E306513B0}" presName="tx3" presStyleLbl="revTx" presStyleIdx="9" presStyleCnt="14"/>
      <dgm:spPr/>
    </dgm:pt>
    <dgm:pt modelId="{B68600F5-3220-4FAA-9CBF-3A1D0A946A2C}" type="pres">
      <dgm:prSet presAssocID="{2980DBAB-9CD7-422F-A2E4-262E306513B0}" presName="vert3" presStyleCnt="0"/>
      <dgm:spPr/>
    </dgm:pt>
    <dgm:pt modelId="{4D3FE1AA-B52D-4DA7-BF33-7418103806B3}" type="pres">
      <dgm:prSet presAssocID="{51599AAD-FCC2-4C01-84B5-66998B7A2CB7}" presName="thinLine2b" presStyleLbl="callout" presStyleIdx="3" presStyleCnt="6"/>
      <dgm:spPr/>
    </dgm:pt>
    <dgm:pt modelId="{929E0425-8F39-4733-8EAC-A44CD0B99E3F}" type="pres">
      <dgm:prSet presAssocID="{51599AAD-FCC2-4C01-84B5-66998B7A2CB7}" presName="vertSpace2b" presStyleCnt="0"/>
      <dgm:spPr/>
    </dgm:pt>
    <dgm:pt modelId="{2B7E6C9E-B511-4401-9F72-5210B512BAF7}" type="pres">
      <dgm:prSet presAssocID="{E0CC911A-3BEC-4D45-8509-865A51FB87B9}" presName="horz2" presStyleCnt="0"/>
      <dgm:spPr/>
    </dgm:pt>
    <dgm:pt modelId="{E6970107-110B-449C-8741-EF0AF9415D04}" type="pres">
      <dgm:prSet presAssocID="{E0CC911A-3BEC-4D45-8509-865A51FB87B9}" presName="horzSpace2" presStyleCnt="0"/>
      <dgm:spPr/>
    </dgm:pt>
    <dgm:pt modelId="{C739262C-42C4-4199-A996-139E0B3B3514}" type="pres">
      <dgm:prSet presAssocID="{E0CC911A-3BEC-4D45-8509-865A51FB87B9}" presName="tx2" presStyleLbl="revTx" presStyleIdx="10" presStyleCnt="14"/>
      <dgm:spPr/>
    </dgm:pt>
    <dgm:pt modelId="{05BB7B55-2F1A-4F96-8159-4169A1977970}" type="pres">
      <dgm:prSet presAssocID="{E0CC911A-3BEC-4D45-8509-865A51FB87B9}" presName="vert2" presStyleCnt="0"/>
      <dgm:spPr/>
    </dgm:pt>
    <dgm:pt modelId="{1B3B6FEF-53E6-4CD8-B908-35F55B565151}" type="pres">
      <dgm:prSet presAssocID="{7B0C2458-CFC2-47E5-98C7-2FA1408DA4DE}" presName="horz3" presStyleCnt="0"/>
      <dgm:spPr/>
    </dgm:pt>
    <dgm:pt modelId="{E3362F36-B275-4F12-BE91-70B367CAE9DB}" type="pres">
      <dgm:prSet presAssocID="{7B0C2458-CFC2-47E5-98C7-2FA1408DA4DE}" presName="horzSpace3" presStyleCnt="0"/>
      <dgm:spPr/>
    </dgm:pt>
    <dgm:pt modelId="{1E88431D-EA1A-4BFA-AC22-67AE0B8C6410}" type="pres">
      <dgm:prSet presAssocID="{7B0C2458-CFC2-47E5-98C7-2FA1408DA4DE}" presName="tx3" presStyleLbl="revTx" presStyleIdx="11" presStyleCnt="14"/>
      <dgm:spPr/>
    </dgm:pt>
    <dgm:pt modelId="{8976C4A9-96EA-4E53-B3DF-AFEE5A46D182}" type="pres">
      <dgm:prSet presAssocID="{7B0C2458-CFC2-47E5-98C7-2FA1408DA4DE}" presName="vert3" presStyleCnt="0"/>
      <dgm:spPr/>
    </dgm:pt>
    <dgm:pt modelId="{586FAE5B-0C20-4EAC-8173-485C200D9F93}" type="pres">
      <dgm:prSet presAssocID="{E0CC911A-3BEC-4D45-8509-865A51FB87B9}" presName="thinLine2b" presStyleLbl="callout" presStyleIdx="4" presStyleCnt="6"/>
      <dgm:spPr/>
    </dgm:pt>
    <dgm:pt modelId="{E7F0989A-3108-434F-BF0E-CA6B4018F74E}" type="pres">
      <dgm:prSet presAssocID="{E0CC911A-3BEC-4D45-8509-865A51FB87B9}" presName="vertSpace2b" presStyleCnt="0"/>
      <dgm:spPr/>
    </dgm:pt>
    <dgm:pt modelId="{F2C2CAE0-57E1-4A65-B5EA-CEB222BE128E}" type="pres">
      <dgm:prSet presAssocID="{1035D309-DF9A-46CB-9CC6-CC1A90AC132A}" presName="horz2" presStyleCnt="0"/>
      <dgm:spPr/>
    </dgm:pt>
    <dgm:pt modelId="{0FB7AAB1-D835-4DD3-B350-D15C63B6D5FF}" type="pres">
      <dgm:prSet presAssocID="{1035D309-DF9A-46CB-9CC6-CC1A90AC132A}" presName="horzSpace2" presStyleCnt="0"/>
      <dgm:spPr/>
    </dgm:pt>
    <dgm:pt modelId="{52F5B024-0AF7-4290-BD5D-020BCDBD1736}" type="pres">
      <dgm:prSet presAssocID="{1035D309-DF9A-46CB-9CC6-CC1A90AC132A}" presName="tx2" presStyleLbl="revTx" presStyleIdx="12" presStyleCnt="14"/>
      <dgm:spPr/>
    </dgm:pt>
    <dgm:pt modelId="{4493F73C-29F9-4497-8EB0-AFAE4FCA509B}" type="pres">
      <dgm:prSet presAssocID="{1035D309-DF9A-46CB-9CC6-CC1A90AC132A}" presName="vert2" presStyleCnt="0"/>
      <dgm:spPr/>
    </dgm:pt>
    <dgm:pt modelId="{2B3539FF-EEAB-41F9-B493-0290A0183B0B}" type="pres">
      <dgm:prSet presAssocID="{BDBFE770-7646-49D8-A9FC-DB6C85730AC0}" presName="horz3" presStyleCnt="0"/>
      <dgm:spPr/>
    </dgm:pt>
    <dgm:pt modelId="{2B46AD59-52B9-4B2F-866B-90315A30008F}" type="pres">
      <dgm:prSet presAssocID="{BDBFE770-7646-49D8-A9FC-DB6C85730AC0}" presName="horzSpace3" presStyleCnt="0"/>
      <dgm:spPr/>
    </dgm:pt>
    <dgm:pt modelId="{80AA2B91-DF86-4088-95EC-DB592CE489E4}" type="pres">
      <dgm:prSet presAssocID="{BDBFE770-7646-49D8-A9FC-DB6C85730AC0}" presName="tx3" presStyleLbl="revTx" presStyleIdx="13" presStyleCnt="14"/>
      <dgm:spPr/>
    </dgm:pt>
    <dgm:pt modelId="{FCE88F3E-90F3-4398-81E8-225FF51526A1}" type="pres">
      <dgm:prSet presAssocID="{BDBFE770-7646-49D8-A9FC-DB6C85730AC0}" presName="vert3" presStyleCnt="0"/>
      <dgm:spPr/>
    </dgm:pt>
    <dgm:pt modelId="{8E59D6EE-1A7F-400F-94B5-D7276AD2F62E}" type="pres">
      <dgm:prSet presAssocID="{1035D309-DF9A-46CB-9CC6-CC1A90AC132A}" presName="thinLine2b" presStyleLbl="callout" presStyleIdx="5" presStyleCnt="6"/>
      <dgm:spPr/>
    </dgm:pt>
    <dgm:pt modelId="{3BD37F6C-519C-4FEF-8732-800AB16CD44C}" type="pres">
      <dgm:prSet presAssocID="{1035D309-DF9A-46CB-9CC6-CC1A90AC132A}" presName="vertSpace2b" presStyleCnt="0"/>
      <dgm:spPr/>
    </dgm:pt>
  </dgm:ptLst>
  <dgm:cxnLst>
    <dgm:cxn modelId="{E4467801-F6B0-406A-AC1F-93AE7CFF46AF}" type="presOf" srcId="{51599AAD-FCC2-4C01-84B5-66998B7A2CB7}" destId="{3936820A-020C-4709-92FD-FE4BD9AD2291}" srcOrd="0" destOrd="0" presId="urn:microsoft.com/office/officeart/2008/layout/LinedList"/>
    <dgm:cxn modelId="{56859E01-9E0A-4DD6-9D4D-E6386DC7D3DC}" srcId="{1035D309-DF9A-46CB-9CC6-CC1A90AC132A}" destId="{BDBFE770-7646-49D8-A9FC-DB6C85730AC0}" srcOrd="0" destOrd="0" parTransId="{21C6A0D6-A272-426D-880B-D8735369C440}" sibTransId="{8EB1CE3F-8A32-4472-96F4-19D14B0C2F80}"/>
    <dgm:cxn modelId="{C9239907-BF9C-4BE3-BEE8-25DE573A302C}" type="presOf" srcId="{A24F5888-7B61-41D6-9C0B-EF72528FF04A}" destId="{465484A8-B91B-4F23-AA56-ED5D3FF42C31}" srcOrd="0" destOrd="0" presId="urn:microsoft.com/office/officeart/2008/layout/LinedList"/>
    <dgm:cxn modelId="{D7679813-9ED4-4817-A6E5-59FA415578A1}" type="presOf" srcId="{E0CC911A-3BEC-4D45-8509-865A51FB87B9}" destId="{C739262C-42C4-4199-A996-139E0B3B3514}" srcOrd="0" destOrd="0" presId="urn:microsoft.com/office/officeart/2008/layout/LinedList"/>
    <dgm:cxn modelId="{5028E01A-A322-4A4C-9A98-8D3A42F0C446}" srcId="{337FBCDE-6E29-4AAE-B88E-1F79755A7661}" destId="{41DD45D1-1AE2-4DAF-A8BC-6E7CB1CBC027}" srcOrd="0" destOrd="0" parTransId="{95DF6EDA-3E6F-4B88-9B2B-24C766D7A415}" sibTransId="{2C85400E-7DC3-4D52-91AC-BB0DEFD31444}"/>
    <dgm:cxn modelId="{4248391D-1F13-4652-A4FF-AE72CA073551}" type="presOf" srcId="{BDBFE770-7646-49D8-A9FC-DB6C85730AC0}" destId="{80AA2B91-DF86-4088-95EC-DB592CE489E4}" srcOrd="0" destOrd="0" presId="urn:microsoft.com/office/officeart/2008/layout/LinedList"/>
    <dgm:cxn modelId="{E8880328-955F-4821-AF6B-E7EEF769DEC6}" type="presOf" srcId="{1896CFEF-5D7D-4702-B64F-D6EDFF74C485}" destId="{F0BD1147-2E3F-41FD-BCA7-0506D049E0AE}" srcOrd="0" destOrd="0" presId="urn:microsoft.com/office/officeart/2008/layout/LinedList"/>
    <dgm:cxn modelId="{B9D0EA5E-0E79-4BA5-AD6D-7B9FD7AE4B91}" srcId="{337FBCDE-6E29-4AAE-B88E-1F79755A7661}" destId="{39B4272B-103C-4320-B0ED-866F42031253}" srcOrd="1" destOrd="0" parTransId="{99CB58B5-A993-4D26-A97B-052A5A15E4EB}" sibTransId="{A6628AD2-CC9A-4A58-80CE-5DF97F82F3AD}"/>
    <dgm:cxn modelId="{D597E471-A876-45EC-97FD-92BF00BD61A7}" srcId="{D5B9C281-7058-4C6F-8428-47C007C3034D}" destId="{E0CC911A-3BEC-4D45-8509-865A51FB87B9}" srcOrd="1" destOrd="0" parTransId="{669C8CD8-40C3-462E-BD5B-495F52A65F9F}" sibTransId="{B645DC87-198E-4573-B196-253F1750E787}"/>
    <dgm:cxn modelId="{2EBAC372-6A7C-4A82-AB2B-C221D9F6C4E5}" type="presOf" srcId="{5C6220B6-B642-4C07-88D8-D1555D15879D}" destId="{5D822221-5BF5-4FCA-A656-11AFBFB78014}" srcOrd="0" destOrd="0" presId="urn:microsoft.com/office/officeart/2008/layout/LinedList"/>
    <dgm:cxn modelId="{46894D75-826D-4D55-88E9-FA1F8022FC78}" srcId="{39B4272B-103C-4320-B0ED-866F42031253}" destId="{5C6220B6-B642-4C07-88D8-D1555D15879D}" srcOrd="0" destOrd="0" parTransId="{5259F85F-C19E-44E4-AB05-EBB6D1490F48}" sibTransId="{F8844985-6E81-419D-BE5E-E03B79B77D04}"/>
    <dgm:cxn modelId="{F8725F57-4427-4B96-B40F-1AADEA5C583B}" type="presOf" srcId="{7B0C2458-CFC2-47E5-98C7-2FA1408DA4DE}" destId="{1E88431D-EA1A-4BFA-AC22-67AE0B8C6410}" srcOrd="0" destOrd="0" presId="urn:microsoft.com/office/officeart/2008/layout/LinedList"/>
    <dgm:cxn modelId="{CC2C087E-1C34-4A93-8948-BB704A8C26AF}" type="presOf" srcId="{2980DBAB-9CD7-422F-A2E4-262E306513B0}" destId="{A25F56AF-5A41-4B7F-BF07-07A220257F88}" srcOrd="0" destOrd="0" presId="urn:microsoft.com/office/officeart/2008/layout/LinedList"/>
    <dgm:cxn modelId="{A99CCC82-38BD-4022-85F4-7F4DEDFAC1C0}" srcId="{51599AAD-FCC2-4C01-84B5-66998B7A2CB7}" destId="{2980DBAB-9CD7-422F-A2E4-262E306513B0}" srcOrd="0" destOrd="0" parTransId="{D54ACDFB-7060-4B54-91C7-B848B1E69DEC}" sibTransId="{52E6AFD0-855F-4757-8474-CA97D818383E}"/>
    <dgm:cxn modelId="{3AAC29A9-FF68-4B61-9DBE-15092A0076CB}" type="presOf" srcId="{39B4272B-103C-4320-B0ED-866F42031253}" destId="{4434CA45-94C6-4978-BDE9-EC91C46C59CF}" srcOrd="0" destOrd="0" presId="urn:microsoft.com/office/officeart/2008/layout/LinedList"/>
    <dgm:cxn modelId="{B1C070B8-A263-44BF-B8E8-76AFB8FFCA50}" srcId="{959C08CF-5D3A-4162-867F-1EDE98A7A4F1}" destId="{D5B9C281-7058-4C6F-8428-47C007C3034D}" srcOrd="1" destOrd="0" parTransId="{BE8D68D5-16F6-42CC-87EB-4F472787CA64}" sibTransId="{7B47B848-24DB-4F9D-A4F3-E14D4BD52E16}"/>
    <dgm:cxn modelId="{B75503BA-3B0F-4386-AF3B-7889B69A2E11}" srcId="{84F8E96C-27E9-4B15-BDC9-AEC75EBB14AC}" destId="{1896CFEF-5D7D-4702-B64F-D6EDFF74C485}" srcOrd="0" destOrd="0" parTransId="{B5032C47-2E88-4CBC-93A7-06D719E6FCBC}" sibTransId="{59E2BDE7-B668-4E01-8E5A-450C7F5C50F1}"/>
    <dgm:cxn modelId="{269E1ABA-2357-4173-8E6F-8551AA71A310}" srcId="{E0CC911A-3BEC-4D45-8509-865A51FB87B9}" destId="{7B0C2458-CFC2-47E5-98C7-2FA1408DA4DE}" srcOrd="0" destOrd="0" parTransId="{81E7284B-1216-4810-8DB1-B5F2195E7D99}" sibTransId="{F41FB22D-7DF0-44F0-B669-52F6A0DAB82D}"/>
    <dgm:cxn modelId="{4ADC45CE-9785-4869-BA7C-A3A5483DE0BE}" type="presOf" srcId="{D5B9C281-7058-4C6F-8428-47C007C3034D}" destId="{D82BD5E3-F898-4C1A-83F5-00B86C9F9E5C}" srcOrd="0" destOrd="0" presId="urn:microsoft.com/office/officeart/2008/layout/LinedList"/>
    <dgm:cxn modelId="{DD5A76CE-93E8-471A-ACA4-47FC9BCE4980}" type="presOf" srcId="{84F8E96C-27E9-4B15-BDC9-AEC75EBB14AC}" destId="{32DFB9FF-50F0-46FC-B413-7E1EDCCBABB8}" srcOrd="0" destOrd="0" presId="urn:microsoft.com/office/officeart/2008/layout/LinedList"/>
    <dgm:cxn modelId="{1EF552D1-6AE7-422D-84D2-C4C4E2FE5E1D}" type="presOf" srcId="{1035D309-DF9A-46CB-9CC6-CC1A90AC132A}" destId="{52F5B024-0AF7-4290-BD5D-020BCDBD1736}" srcOrd="0" destOrd="0" presId="urn:microsoft.com/office/officeart/2008/layout/LinedList"/>
    <dgm:cxn modelId="{AFA634D2-8BA3-45FE-822C-44F5A1CB3703}" type="presOf" srcId="{959C08CF-5D3A-4162-867F-1EDE98A7A4F1}" destId="{7880F28D-D47F-4014-9379-469DF764756E}" srcOrd="0" destOrd="0" presId="urn:microsoft.com/office/officeart/2008/layout/LinedList"/>
    <dgm:cxn modelId="{CDBC65D4-422A-45FF-BE05-37F73F4B29EC}" srcId="{D5B9C281-7058-4C6F-8428-47C007C3034D}" destId="{1035D309-DF9A-46CB-9CC6-CC1A90AC132A}" srcOrd="2" destOrd="0" parTransId="{3873C89E-1B3C-46A8-BF7B-DAFB5C2BDC57}" sibTransId="{F7442171-7E67-47EE-9D91-BDAB31873EEA}"/>
    <dgm:cxn modelId="{1C8D58DA-F0D5-4D3A-84D7-3B0D191B0BE1}" srcId="{41DD45D1-1AE2-4DAF-A8BC-6E7CB1CBC027}" destId="{A24F5888-7B61-41D6-9C0B-EF72528FF04A}" srcOrd="0" destOrd="0" parTransId="{2B53421C-FE60-4419-B7DC-EE07A1CAC27E}" sibTransId="{09EAE4F4-5E31-4764-B6F6-7E578347CF64}"/>
    <dgm:cxn modelId="{3CD20ADF-A77C-4EB7-B4CC-D8D19CF16055}" srcId="{959C08CF-5D3A-4162-867F-1EDE98A7A4F1}" destId="{337FBCDE-6E29-4AAE-B88E-1F79755A7661}" srcOrd="0" destOrd="0" parTransId="{F1B3FF40-EDE1-4DF6-A2FA-946F6C9BA9DD}" sibTransId="{9AB70CAA-A10D-4D23-BF1C-B763E6E3CDF8}"/>
    <dgm:cxn modelId="{64ABA1EA-095F-4949-B174-1F2A43F1F919}" srcId="{D5B9C281-7058-4C6F-8428-47C007C3034D}" destId="{51599AAD-FCC2-4C01-84B5-66998B7A2CB7}" srcOrd="0" destOrd="0" parTransId="{E9CA3C4C-6601-4D7B-AD27-EEBCE521C546}" sibTransId="{AC3F2874-AB8D-42A7-A521-736705F237E1}"/>
    <dgm:cxn modelId="{94E365EE-1BC6-4072-9071-A2557CDF5B7C}" srcId="{337FBCDE-6E29-4AAE-B88E-1F79755A7661}" destId="{84F8E96C-27E9-4B15-BDC9-AEC75EBB14AC}" srcOrd="2" destOrd="0" parTransId="{32EF7829-4576-4ED9-A56B-3964F8445436}" sibTransId="{F55E6E12-2342-4F59-ACF4-188E1C5D8881}"/>
    <dgm:cxn modelId="{B20479F1-C21C-4AC3-841A-C4AA7D7A4076}" type="presOf" srcId="{41DD45D1-1AE2-4DAF-A8BC-6E7CB1CBC027}" destId="{47B3087B-DFAF-46A3-80A5-736002FDB7C1}" srcOrd="0" destOrd="0" presId="urn:microsoft.com/office/officeart/2008/layout/LinedList"/>
    <dgm:cxn modelId="{2035A0FC-E87C-40F7-B4C4-68757C231251}" type="presOf" srcId="{337FBCDE-6E29-4AAE-B88E-1F79755A7661}" destId="{D70CD8FB-BB6E-4005-9AC2-899C71A201D6}" srcOrd="0" destOrd="0" presId="urn:microsoft.com/office/officeart/2008/layout/LinedList"/>
    <dgm:cxn modelId="{98DE832B-E140-4BBF-8224-C776E61270D4}" type="presParOf" srcId="{7880F28D-D47F-4014-9379-469DF764756E}" destId="{C85BB303-C4E4-4892-BD6C-F2A1133EB9BD}" srcOrd="0" destOrd="0" presId="urn:microsoft.com/office/officeart/2008/layout/LinedList"/>
    <dgm:cxn modelId="{3FFAC3BF-7633-4A57-B490-3011844884F8}" type="presParOf" srcId="{7880F28D-D47F-4014-9379-469DF764756E}" destId="{AB74F9BB-F2FF-4C4F-B9F8-9E3C68AC8998}" srcOrd="1" destOrd="0" presId="urn:microsoft.com/office/officeart/2008/layout/LinedList"/>
    <dgm:cxn modelId="{D51F8C3B-6E06-493E-8DD9-CEEB0DE54745}" type="presParOf" srcId="{AB74F9BB-F2FF-4C4F-B9F8-9E3C68AC8998}" destId="{D70CD8FB-BB6E-4005-9AC2-899C71A201D6}" srcOrd="0" destOrd="0" presId="urn:microsoft.com/office/officeart/2008/layout/LinedList"/>
    <dgm:cxn modelId="{F57E7310-63D2-404B-B662-C5FBADCAD23C}" type="presParOf" srcId="{AB74F9BB-F2FF-4C4F-B9F8-9E3C68AC8998}" destId="{C06835FD-56DE-465C-96AD-A2E509F2EE4D}" srcOrd="1" destOrd="0" presId="urn:microsoft.com/office/officeart/2008/layout/LinedList"/>
    <dgm:cxn modelId="{A461C58D-36A8-49DA-A632-ABDF2816E691}" type="presParOf" srcId="{C06835FD-56DE-465C-96AD-A2E509F2EE4D}" destId="{ED401FD9-3733-41BA-A517-F2743F17EA13}" srcOrd="0" destOrd="0" presId="urn:microsoft.com/office/officeart/2008/layout/LinedList"/>
    <dgm:cxn modelId="{1C97375F-30E2-407D-A961-DB47A49DF2FE}" type="presParOf" srcId="{C06835FD-56DE-465C-96AD-A2E509F2EE4D}" destId="{6B3B640B-241C-4EB4-856E-1687303AF579}" srcOrd="1" destOrd="0" presId="urn:microsoft.com/office/officeart/2008/layout/LinedList"/>
    <dgm:cxn modelId="{07A1544B-C7F5-4E3C-BF21-DA4F43962161}" type="presParOf" srcId="{6B3B640B-241C-4EB4-856E-1687303AF579}" destId="{7D3D9B5F-D3E4-4CDF-9795-9F10336E3545}" srcOrd="0" destOrd="0" presId="urn:microsoft.com/office/officeart/2008/layout/LinedList"/>
    <dgm:cxn modelId="{FF33128A-48BC-43BD-AD67-ECEAA92EED5C}" type="presParOf" srcId="{6B3B640B-241C-4EB4-856E-1687303AF579}" destId="{47B3087B-DFAF-46A3-80A5-736002FDB7C1}" srcOrd="1" destOrd="0" presId="urn:microsoft.com/office/officeart/2008/layout/LinedList"/>
    <dgm:cxn modelId="{622B7EA6-B036-4F37-B8CE-C3BC555FB733}" type="presParOf" srcId="{6B3B640B-241C-4EB4-856E-1687303AF579}" destId="{EE18AFE7-B477-4F32-B644-49174949D22D}" srcOrd="2" destOrd="0" presId="urn:microsoft.com/office/officeart/2008/layout/LinedList"/>
    <dgm:cxn modelId="{9EE46ED0-2D3C-4865-B215-6CFB6544E3DA}" type="presParOf" srcId="{EE18AFE7-B477-4F32-B644-49174949D22D}" destId="{6758778F-C72B-4EE6-9228-14433ADF50DC}" srcOrd="0" destOrd="0" presId="urn:microsoft.com/office/officeart/2008/layout/LinedList"/>
    <dgm:cxn modelId="{D05E8C28-E266-4611-80B7-65FB28CFDC0B}" type="presParOf" srcId="{6758778F-C72B-4EE6-9228-14433ADF50DC}" destId="{66896875-7358-46A0-9C1E-0FC806A69DE9}" srcOrd="0" destOrd="0" presId="urn:microsoft.com/office/officeart/2008/layout/LinedList"/>
    <dgm:cxn modelId="{56289620-99F7-4897-8FF4-D95A0F13A53D}" type="presParOf" srcId="{6758778F-C72B-4EE6-9228-14433ADF50DC}" destId="{465484A8-B91B-4F23-AA56-ED5D3FF42C31}" srcOrd="1" destOrd="0" presId="urn:microsoft.com/office/officeart/2008/layout/LinedList"/>
    <dgm:cxn modelId="{4D07BE17-2B1A-430D-9655-77873F159DA5}" type="presParOf" srcId="{6758778F-C72B-4EE6-9228-14433ADF50DC}" destId="{EC514526-D28F-4FD7-B81F-C2685940E12E}" srcOrd="2" destOrd="0" presId="urn:microsoft.com/office/officeart/2008/layout/LinedList"/>
    <dgm:cxn modelId="{73650338-1E44-4563-BBF6-1823B639AE1F}" type="presParOf" srcId="{C06835FD-56DE-465C-96AD-A2E509F2EE4D}" destId="{50C821DE-2895-4AF7-8D5E-7985D85CE777}" srcOrd="2" destOrd="0" presId="urn:microsoft.com/office/officeart/2008/layout/LinedList"/>
    <dgm:cxn modelId="{5C6B7460-8E7D-4BC9-A520-0A5F33F8B9A6}" type="presParOf" srcId="{C06835FD-56DE-465C-96AD-A2E509F2EE4D}" destId="{9215F9F9-ED84-46E9-B4B3-2504D2680DA8}" srcOrd="3" destOrd="0" presId="urn:microsoft.com/office/officeart/2008/layout/LinedList"/>
    <dgm:cxn modelId="{707C92B9-6D95-4B35-9B96-50D8525EBC6F}" type="presParOf" srcId="{C06835FD-56DE-465C-96AD-A2E509F2EE4D}" destId="{7072D956-F7AE-4DAA-B617-B77322306CB0}" srcOrd="4" destOrd="0" presId="urn:microsoft.com/office/officeart/2008/layout/LinedList"/>
    <dgm:cxn modelId="{28252AA6-C9D6-4A9D-929C-34F17A986516}" type="presParOf" srcId="{7072D956-F7AE-4DAA-B617-B77322306CB0}" destId="{F098D406-603F-4E3C-B135-FA4A079FB542}" srcOrd="0" destOrd="0" presId="urn:microsoft.com/office/officeart/2008/layout/LinedList"/>
    <dgm:cxn modelId="{40571683-F8AE-4A82-833D-5C7229499F4D}" type="presParOf" srcId="{7072D956-F7AE-4DAA-B617-B77322306CB0}" destId="{4434CA45-94C6-4978-BDE9-EC91C46C59CF}" srcOrd="1" destOrd="0" presId="urn:microsoft.com/office/officeart/2008/layout/LinedList"/>
    <dgm:cxn modelId="{3ADB8658-7A14-45F8-8CC6-6C267B9C6C6E}" type="presParOf" srcId="{7072D956-F7AE-4DAA-B617-B77322306CB0}" destId="{AC6F65AD-5B8B-4658-895D-F44DFF6BB951}" srcOrd="2" destOrd="0" presId="urn:microsoft.com/office/officeart/2008/layout/LinedList"/>
    <dgm:cxn modelId="{3D214118-3B89-4462-B105-4005C8A4B07D}" type="presParOf" srcId="{AC6F65AD-5B8B-4658-895D-F44DFF6BB951}" destId="{C0E8A44A-46FC-4274-B1D6-0F1EA5EA280A}" srcOrd="0" destOrd="0" presId="urn:microsoft.com/office/officeart/2008/layout/LinedList"/>
    <dgm:cxn modelId="{B5A68E44-DCCF-4A74-942F-C8740A2BD6A6}" type="presParOf" srcId="{C0E8A44A-46FC-4274-B1D6-0F1EA5EA280A}" destId="{6CB69A16-44F3-4F9F-A159-C031043AD3F4}" srcOrd="0" destOrd="0" presId="urn:microsoft.com/office/officeart/2008/layout/LinedList"/>
    <dgm:cxn modelId="{FCE47050-7414-4F52-A2B8-2A320BCBB572}" type="presParOf" srcId="{C0E8A44A-46FC-4274-B1D6-0F1EA5EA280A}" destId="{5D822221-5BF5-4FCA-A656-11AFBFB78014}" srcOrd="1" destOrd="0" presId="urn:microsoft.com/office/officeart/2008/layout/LinedList"/>
    <dgm:cxn modelId="{853EA6BA-8D6A-4E50-8F7A-922AC0DEC6B4}" type="presParOf" srcId="{C0E8A44A-46FC-4274-B1D6-0F1EA5EA280A}" destId="{01D9CE78-24EA-4EF8-B8BD-A735A5DAB1D4}" srcOrd="2" destOrd="0" presId="urn:microsoft.com/office/officeart/2008/layout/LinedList"/>
    <dgm:cxn modelId="{35F41DCC-5D06-4FCA-A31A-04608A15C3DB}" type="presParOf" srcId="{C06835FD-56DE-465C-96AD-A2E509F2EE4D}" destId="{B5AA3478-79AA-414D-98D4-D1878BE1FF4D}" srcOrd="5" destOrd="0" presId="urn:microsoft.com/office/officeart/2008/layout/LinedList"/>
    <dgm:cxn modelId="{F4081998-B593-4515-986B-59DA0E49AD10}" type="presParOf" srcId="{C06835FD-56DE-465C-96AD-A2E509F2EE4D}" destId="{A11BD27A-1759-4857-B044-1A045C4CB1CC}" srcOrd="6" destOrd="0" presId="urn:microsoft.com/office/officeart/2008/layout/LinedList"/>
    <dgm:cxn modelId="{4327F2B0-4F82-42F7-9BA4-AF5FD10423C5}" type="presParOf" srcId="{C06835FD-56DE-465C-96AD-A2E509F2EE4D}" destId="{2F5059EA-101C-4DBA-8619-03E6478FD1E3}" srcOrd="7" destOrd="0" presId="urn:microsoft.com/office/officeart/2008/layout/LinedList"/>
    <dgm:cxn modelId="{73B4FECF-2357-4E5E-B8CA-E7087D0C518C}" type="presParOf" srcId="{2F5059EA-101C-4DBA-8619-03E6478FD1E3}" destId="{7E529825-C2D8-4439-A8BC-BE4F992B9E3E}" srcOrd="0" destOrd="0" presId="urn:microsoft.com/office/officeart/2008/layout/LinedList"/>
    <dgm:cxn modelId="{5DCA97EA-809D-443E-97C9-7A31E4E6E9A0}" type="presParOf" srcId="{2F5059EA-101C-4DBA-8619-03E6478FD1E3}" destId="{32DFB9FF-50F0-46FC-B413-7E1EDCCBABB8}" srcOrd="1" destOrd="0" presId="urn:microsoft.com/office/officeart/2008/layout/LinedList"/>
    <dgm:cxn modelId="{F9AC63EB-1BA2-479A-9BC3-924A52C978AF}" type="presParOf" srcId="{2F5059EA-101C-4DBA-8619-03E6478FD1E3}" destId="{4F34D4B1-7877-47C4-95C7-54E83CAB8DE6}" srcOrd="2" destOrd="0" presId="urn:microsoft.com/office/officeart/2008/layout/LinedList"/>
    <dgm:cxn modelId="{DF8C637C-8605-4AE3-8D57-F487869C820D}" type="presParOf" srcId="{4F34D4B1-7877-47C4-95C7-54E83CAB8DE6}" destId="{24043623-9C57-414B-A735-9922F61A46F9}" srcOrd="0" destOrd="0" presId="urn:microsoft.com/office/officeart/2008/layout/LinedList"/>
    <dgm:cxn modelId="{260C7EAF-9278-4DC7-8561-010F78507BA4}" type="presParOf" srcId="{24043623-9C57-414B-A735-9922F61A46F9}" destId="{5411F5D4-84FE-4B71-A8B7-6FB1F019DFF5}" srcOrd="0" destOrd="0" presId="urn:microsoft.com/office/officeart/2008/layout/LinedList"/>
    <dgm:cxn modelId="{284664D6-249D-42E5-BC4E-2ECFD6A7C6C7}" type="presParOf" srcId="{24043623-9C57-414B-A735-9922F61A46F9}" destId="{F0BD1147-2E3F-41FD-BCA7-0506D049E0AE}" srcOrd="1" destOrd="0" presId="urn:microsoft.com/office/officeart/2008/layout/LinedList"/>
    <dgm:cxn modelId="{F8BAEDFE-97E3-4B71-BE8C-53EE0D89D99F}" type="presParOf" srcId="{24043623-9C57-414B-A735-9922F61A46F9}" destId="{89B63E99-8D02-4280-9869-0EABB8ED5887}" srcOrd="2" destOrd="0" presId="urn:microsoft.com/office/officeart/2008/layout/LinedList"/>
    <dgm:cxn modelId="{8A7AB248-EC6A-42FA-86B9-57F45F1FD5B4}" type="presParOf" srcId="{C06835FD-56DE-465C-96AD-A2E509F2EE4D}" destId="{E90D034F-7B3F-4C19-B6A8-59FFBF2CFA81}" srcOrd="8" destOrd="0" presId="urn:microsoft.com/office/officeart/2008/layout/LinedList"/>
    <dgm:cxn modelId="{6E72F64F-FCCA-41C0-8637-C5E8819EF746}" type="presParOf" srcId="{C06835FD-56DE-465C-96AD-A2E509F2EE4D}" destId="{F5C94BE5-01A5-4AAD-A32A-633B91779A51}" srcOrd="9" destOrd="0" presId="urn:microsoft.com/office/officeart/2008/layout/LinedList"/>
    <dgm:cxn modelId="{8DBE6674-A0CA-4BD7-BC8D-289C3A41865A}" type="presParOf" srcId="{7880F28D-D47F-4014-9379-469DF764756E}" destId="{67F25A6F-0006-4A36-B653-4A1801A07371}" srcOrd="2" destOrd="0" presId="urn:microsoft.com/office/officeart/2008/layout/LinedList"/>
    <dgm:cxn modelId="{2F61AFC0-5052-4EFA-9740-0BC79DB21DE9}" type="presParOf" srcId="{7880F28D-D47F-4014-9379-469DF764756E}" destId="{3047BA17-BFDA-4384-A8B3-C2B5308BE8D6}" srcOrd="3" destOrd="0" presId="urn:microsoft.com/office/officeart/2008/layout/LinedList"/>
    <dgm:cxn modelId="{BCC48523-F48D-42BA-8FF1-C4B9D927248A}" type="presParOf" srcId="{3047BA17-BFDA-4384-A8B3-C2B5308BE8D6}" destId="{D82BD5E3-F898-4C1A-83F5-00B86C9F9E5C}" srcOrd="0" destOrd="0" presId="urn:microsoft.com/office/officeart/2008/layout/LinedList"/>
    <dgm:cxn modelId="{AE6E7887-1936-4D2B-842A-7C42DF521532}" type="presParOf" srcId="{3047BA17-BFDA-4384-A8B3-C2B5308BE8D6}" destId="{52AD10E2-9C83-4145-BCC2-B13C43D85C7F}" srcOrd="1" destOrd="0" presId="urn:microsoft.com/office/officeart/2008/layout/LinedList"/>
    <dgm:cxn modelId="{5107F247-AA73-4544-9AD9-9D8795DEB0F9}" type="presParOf" srcId="{52AD10E2-9C83-4145-BCC2-B13C43D85C7F}" destId="{476BF39E-34E6-4649-9166-04268EC6B713}" srcOrd="0" destOrd="0" presId="urn:microsoft.com/office/officeart/2008/layout/LinedList"/>
    <dgm:cxn modelId="{22705BF1-746F-41E4-A43F-152387625BF4}" type="presParOf" srcId="{52AD10E2-9C83-4145-BCC2-B13C43D85C7F}" destId="{0E50F058-0939-4A09-8638-7BEC6A64E538}" srcOrd="1" destOrd="0" presId="urn:microsoft.com/office/officeart/2008/layout/LinedList"/>
    <dgm:cxn modelId="{7CB57815-4CC2-445B-8D98-E7EED2D7EF03}" type="presParOf" srcId="{0E50F058-0939-4A09-8638-7BEC6A64E538}" destId="{16C896F0-C0B9-4E70-A1B4-67FC33F8EC6D}" srcOrd="0" destOrd="0" presId="urn:microsoft.com/office/officeart/2008/layout/LinedList"/>
    <dgm:cxn modelId="{5780C609-AB02-4889-B68D-054812039B56}" type="presParOf" srcId="{0E50F058-0939-4A09-8638-7BEC6A64E538}" destId="{3936820A-020C-4709-92FD-FE4BD9AD2291}" srcOrd="1" destOrd="0" presId="urn:microsoft.com/office/officeart/2008/layout/LinedList"/>
    <dgm:cxn modelId="{72A6C036-466A-4A16-AAF0-903D5740EDF5}" type="presParOf" srcId="{0E50F058-0939-4A09-8638-7BEC6A64E538}" destId="{64C4FFF7-72E6-4D54-919B-3FC81E0CA4BA}" srcOrd="2" destOrd="0" presId="urn:microsoft.com/office/officeart/2008/layout/LinedList"/>
    <dgm:cxn modelId="{7B58C2D2-6681-4253-9734-9BED5FBD7C2D}" type="presParOf" srcId="{64C4FFF7-72E6-4D54-919B-3FC81E0CA4BA}" destId="{EA4248D6-86C5-4C15-87E5-076C78AED671}" srcOrd="0" destOrd="0" presId="urn:microsoft.com/office/officeart/2008/layout/LinedList"/>
    <dgm:cxn modelId="{A998EB1A-B8D1-4F56-8553-0606E66BA094}" type="presParOf" srcId="{EA4248D6-86C5-4C15-87E5-076C78AED671}" destId="{205EB41A-2336-434B-B941-7ED483891E55}" srcOrd="0" destOrd="0" presId="urn:microsoft.com/office/officeart/2008/layout/LinedList"/>
    <dgm:cxn modelId="{A971B401-A228-4F63-A903-2F5388367863}" type="presParOf" srcId="{EA4248D6-86C5-4C15-87E5-076C78AED671}" destId="{A25F56AF-5A41-4B7F-BF07-07A220257F88}" srcOrd="1" destOrd="0" presId="urn:microsoft.com/office/officeart/2008/layout/LinedList"/>
    <dgm:cxn modelId="{6E4766DA-FCB3-4DDA-9315-04F72EDC898A}" type="presParOf" srcId="{EA4248D6-86C5-4C15-87E5-076C78AED671}" destId="{B68600F5-3220-4FAA-9CBF-3A1D0A946A2C}" srcOrd="2" destOrd="0" presId="urn:microsoft.com/office/officeart/2008/layout/LinedList"/>
    <dgm:cxn modelId="{8DF149E6-1A96-4739-9E25-8FC4438E7BED}" type="presParOf" srcId="{52AD10E2-9C83-4145-BCC2-B13C43D85C7F}" destId="{4D3FE1AA-B52D-4DA7-BF33-7418103806B3}" srcOrd="2" destOrd="0" presId="urn:microsoft.com/office/officeart/2008/layout/LinedList"/>
    <dgm:cxn modelId="{0BF97EC4-012E-44D6-909A-70104F98BEDA}" type="presParOf" srcId="{52AD10E2-9C83-4145-BCC2-B13C43D85C7F}" destId="{929E0425-8F39-4733-8EAC-A44CD0B99E3F}" srcOrd="3" destOrd="0" presId="urn:microsoft.com/office/officeart/2008/layout/LinedList"/>
    <dgm:cxn modelId="{D75C9141-14CB-4170-A98B-36CE5507ECF6}" type="presParOf" srcId="{52AD10E2-9C83-4145-BCC2-B13C43D85C7F}" destId="{2B7E6C9E-B511-4401-9F72-5210B512BAF7}" srcOrd="4" destOrd="0" presId="urn:microsoft.com/office/officeart/2008/layout/LinedList"/>
    <dgm:cxn modelId="{09A43180-E449-42A5-9572-4B2AC15A7066}" type="presParOf" srcId="{2B7E6C9E-B511-4401-9F72-5210B512BAF7}" destId="{E6970107-110B-449C-8741-EF0AF9415D04}" srcOrd="0" destOrd="0" presId="urn:microsoft.com/office/officeart/2008/layout/LinedList"/>
    <dgm:cxn modelId="{A4E1726E-E71B-4ABE-8184-84D6E8457F6B}" type="presParOf" srcId="{2B7E6C9E-B511-4401-9F72-5210B512BAF7}" destId="{C739262C-42C4-4199-A996-139E0B3B3514}" srcOrd="1" destOrd="0" presId="urn:microsoft.com/office/officeart/2008/layout/LinedList"/>
    <dgm:cxn modelId="{5999321B-2D4B-46E6-BBEE-8829CB88B9C4}" type="presParOf" srcId="{2B7E6C9E-B511-4401-9F72-5210B512BAF7}" destId="{05BB7B55-2F1A-4F96-8159-4169A1977970}" srcOrd="2" destOrd="0" presId="urn:microsoft.com/office/officeart/2008/layout/LinedList"/>
    <dgm:cxn modelId="{FF88F173-E1EA-4D5C-A94E-8326B9A3F673}" type="presParOf" srcId="{05BB7B55-2F1A-4F96-8159-4169A1977970}" destId="{1B3B6FEF-53E6-4CD8-B908-35F55B565151}" srcOrd="0" destOrd="0" presId="urn:microsoft.com/office/officeart/2008/layout/LinedList"/>
    <dgm:cxn modelId="{32B8B1D6-9894-4662-9448-4CAF1F78D3D4}" type="presParOf" srcId="{1B3B6FEF-53E6-4CD8-B908-35F55B565151}" destId="{E3362F36-B275-4F12-BE91-70B367CAE9DB}" srcOrd="0" destOrd="0" presId="urn:microsoft.com/office/officeart/2008/layout/LinedList"/>
    <dgm:cxn modelId="{790123A4-0733-4D6C-8D5A-8D57D71F2257}" type="presParOf" srcId="{1B3B6FEF-53E6-4CD8-B908-35F55B565151}" destId="{1E88431D-EA1A-4BFA-AC22-67AE0B8C6410}" srcOrd="1" destOrd="0" presId="urn:microsoft.com/office/officeart/2008/layout/LinedList"/>
    <dgm:cxn modelId="{D8D07778-0AF9-403E-A9B3-587F7E68F661}" type="presParOf" srcId="{1B3B6FEF-53E6-4CD8-B908-35F55B565151}" destId="{8976C4A9-96EA-4E53-B3DF-AFEE5A46D182}" srcOrd="2" destOrd="0" presId="urn:microsoft.com/office/officeart/2008/layout/LinedList"/>
    <dgm:cxn modelId="{748582F2-D918-468E-9F54-5B70B6EEF1EE}" type="presParOf" srcId="{52AD10E2-9C83-4145-BCC2-B13C43D85C7F}" destId="{586FAE5B-0C20-4EAC-8173-485C200D9F93}" srcOrd="5" destOrd="0" presId="urn:microsoft.com/office/officeart/2008/layout/LinedList"/>
    <dgm:cxn modelId="{B1072D74-2860-4BB1-8F45-0432949EB9E5}" type="presParOf" srcId="{52AD10E2-9C83-4145-BCC2-B13C43D85C7F}" destId="{E7F0989A-3108-434F-BF0E-CA6B4018F74E}" srcOrd="6" destOrd="0" presId="urn:microsoft.com/office/officeart/2008/layout/LinedList"/>
    <dgm:cxn modelId="{AA97D9AB-8E1C-444F-93EF-5304EDBCA434}" type="presParOf" srcId="{52AD10E2-9C83-4145-BCC2-B13C43D85C7F}" destId="{F2C2CAE0-57E1-4A65-B5EA-CEB222BE128E}" srcOrd="7" destOrd="0" presId="urn:microsoft.com/office/officeart/2008/layout/LinedList"/>
    <dgm:cxn modelId="{71918B09-292C-4005-8E25-DD4C4C4A7847}" type="presParOf" srcId="{F2C2CAE0-57E1-4A65-B5EA-CEB222BE128E}" destId="{0FB7AAB1-D835-4DD3-B350-D15C63B6D5FF}" srcOrd="0" destOrd="0" presId="urn:microsoft.com/office/officeart/2008/layout/LinedList"/>
    <dgm:cxn modelId="{B7EF56AA-29E0-494C-A0F1-AB72991DEA47}" type="presParOf" srcId="{F2C2CAE0-57E1-4A65-B5EA-CEB222BE128E}" destId="{52F5B024-0AF7-4290-BD5D-020BCDBD1736}" srcOrd="1" destOrd="0" presId="urn:microsoft.com/office/officeart/2008/layout/LinedList"/>
    <dgm:cxn modelId="{64BCA8CD-045C-43EC-B3B1-14082763C947}" type="presParOf" srcId="{F2C2CAE0-57E1-4A65-B5EA-CEB222BE128E}" destId="{4493F73C-29F9-4497-8EB0-AFAE4FCA509B}" srcOrd="2" destOrd="0" presId="urn:microsoft.com/office/officeart/2008/layout/LinedList"/>
    <dgm:cxn modelId="{EE9A7702-E997-458C-8373-A1AC6946E7C6}" type="presParOf" srcId="{4493F73C-29F9-4497-8EB0-AFAE4FCA509B}" destId="{2B3539FF-EEAB-41F9-B493-0290A0183B0B}" srcOrd="0" destOrd="0" presId="urn:microsoft.com/office/officeart/2008/layout/LinedList"/>
    <dgm:cxn modelId="{44A318EE-62AD-489B-A041-B33A4B195E31}" type="presParOf" srcId="{2B3539FF-EEAB-41F9-B493-0290A0183B0B}" destId="{2B46AD59-52B9-4B2F-866B-90315A30008F}" srcOrd="0" destOrd="0" presId="urn:microsoft.com/office/officeart/2008/layout/LinedList"/>
    <dgm:cxn modelId="{6089E8DB-5634-4C40-81E8-850428807241}" type="presParOf" srcId="{2B3539FF-EEAB-41F9-B493-0290A0183B0B}" destId="{80AA2B91-DF86-4088-95EC-DB592CE489E4}" srcOrd="1" destOrd="0" presId="urn:microsoft.com/office/officeart/2008/layout/LinedList"/>
    <dgm:cxn modelId="{1B99C205-43CB-4BBB-8D9A-84CB31B79390}" type="presParOf" srcId="{2B3539FF-EEAB-41F9-B493-0290A0183B0B}" destId="{FCE88F3E-90F3-4398-81E8-225FF51526A1}" srcOrd="2" destOrd="0" presId="urn:microsoft.com/office/officeart/2008/layout/LinedList"/>
    <dgm:cxn modelId="{CA356DA2-ECD9-4D78-B49B-568C0A4ED55F}" type="presParOf" srcId="{52AD10E2-9C83-4145-BCC2-B13C43D85C7F}" destId="{8E59D6EE-1A7F-400F-94B5-D7276AD2F62E}" srcOrd="8" destOrd="0" presId="urn:microsoft.com/office/officeart/2008/layout/LinedList"/>
    <dgm:cxn modelId="{385212C8-D49C-465F-B2B6-09E4D968BB74}" type="presParOf" srcId="{52AD10E2-9C83-4145-BCC2-B13C43D85C7F}" destId="{3BD37F6C-519C-4FEF-8732-800AB16CD44C}"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BAF814B-4338-41A2-A184-10661CCF963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C73B4B20-E016-4135-A22C-7AC21003E3DD}">
      <dgm:prSet phldrT="[Texto]"/>
      <dgm:spPr/>
      <dgm:t>
        <a:bodyPr/>
        <a:lstStyle/>
        <a:p>
          <a:r>
            <a:rPr lang="es-ES" dirty="0"/>
            <a:t>Técnicas de recolección de datos </a:t>
          </a:r>
          <a:endParaRPr lang="es-EC" dirty="0"/>
        </a:p>
      </dgm:t>
    </dgm:pt>
    <dgm:pt modelId="{D1352547-CD2F-4182-8E73-C3509FF103E5}" type="parTrans" cxnId="{390F6B89-569D-4901-A948-C86388F05FD0}">
      <dgm:prSet/>
      <dgm:spPr/>
      <dgm:t>
        <a:bodyPr/>
        <a:lstStyle/>
        <a:p>
          <a:endParaRPr lang="es-EC"/>
        </a:p>
      </dgm:t>
    </dgm:pt>
    <dgm:pt modelId="{FF1E9861-4F7D-49BA-B367-C1680B9271A7}" type="sibTrans" cxnId="{390F6B89-569D-4901-A948-C86388F05FD0}">
      <dgm:prSet/>
      <dgm:spPr/>
      <dgm:t>
        <a:bodyPr/>
        <a:lstStyle/>
        <a:p>
          <a:endParaRPr lang="es-EC"/>
        </a:p>
      </dgm:t>
    </dgm:pt>
    <dgm:pt modelId="{2F6BF4F2-8C8C-45D5-9735-A8A267F497C4}">
      <dgm:prSet phldrT="[Texto]"/>
      <dgm:spPr/>
      <dgm:t>
        <a:bodyPr/>
        <a:lstStyle/>
        <a:p>
          <a:r>
            <a:rPr lang="es-ES" dirty="0"/>
            <a:t>Métodos utilizados para obtener la información</a:t>
          </a:r>
          <a:endParaRPr lang="es-EC" dirty="0"/>
        </a:p>
      </dgm:t>
    </dgm:pt>
    <dgm:pt modelId="{BA56598E-99DF-4F57-9237-4848C3001401}" type="parTrans" cxnId="{3EC13726-594E-416C-86C0-E01ED09B4E1C}">
      <dgm:prSet/>
      <dgm:spPr/>
      <dgm:t>
        <a:bodyPr/>
        <a:lstStyle/>
        <a:p>
          <a:endParaRPr lang="es-EC"/>
        </a:p>
      </dgm:t>
    </dgm:pt>
    <dgm:pt modelId="{44DEFE3A-AB21-4EA1-8820-A3BBF68A5DA7}" type="sibTrans" cxnId="{3EC13726-594E-416C-86C0-E01ED09B4E1C}">
      <dgm:prSet/>
      <dgm:spPr/>
      <dgm:t>
        <a:bodyPr/>
        <a:lstStyle/>
        <a:p>
          <a:endParaRPr lang="es-EC"/>
        </a:p>
      </dgm:t>
    </dgm:pt>
    <dgm:pt modelId="{C88FD777-C8C1-4CEF-A7E9-248A7672DA42}">
      <dgm:prSet phldrT="[Texto]"/>
      <dgm:spPr/>
      <dgm:t>
        <a:bodyPr/>
        <a:lstStyle/>
        <a:p>
          <a:r>
            <a:rPr lang="es-ES" dirty="0"/>
            <a:t>Cuantitativas </a:t>
          </a:r>
          <a:endParaRPr lang="es-EC" dirty="0"/>
        </a:p>
      </dgm:t>
    </dgm:pt>
    <dgm:pt modelId="{7357117D-9330-4B10-B3A1-D5E26A3A6DE9}" type="parTrans" cxnId="{A46B8EC8-9464-418B-8411-CBB5AE4D24B9}">
      <dgm:prSet/>
      <dgm:spPr/>
      <dgm:t>
        <a:bodyPr/>
        <a:lstStyle/>
        <a:p>
          <a:endParaRPr lang="es-EC"/>
        </a:p>
      </dgm:t>
    </dgm:pt>
    <dgm:pt modelId="{7378C8FF-886E-4F1F-9F8E-EFA8D3EC1B5C}" type="sibTrans" cxnId="{A46B8EC8-9464-418B-8411-CBB5AE4D24B9}">
      <dgm:prSet/>
      <dgm:spPr/>
      <dgm:t>
        <a:bodyPr/>
        <a:lstStyle/>
        <a:p>
          <a:endParaRPr lang="es-EC"/>
        </a:p>
      </dgm:t>
    </dgm:pt>
    <dgm:pt modelId="{99C92333-2B45-4783-94D2-5D39194D3DF7}">
      <dgm:prSet phldrT="[Texto]"/>
      <dgm:spPr/>
      <dgm:t>
        <a:bodyPr/>
        <a:lstStyle/>
        <a:p>
          <a:r>
            <a:rPr lang="es-ES" dirty="0"/>
            <a:t>Cualitativas </a:t>
          </a:r>
          <a:endParaRPr lang="es-EC" dirty="0"/>
        </a:p>
      </dgm:t>
    </dgm:pt>
    <dgm:pt modelId="{F91DF5D0-D729-47A7-81EC-57A3CC44D136}" type="parTrans" cxnId="{23ED697B-D549-4097-8D5B-75FF2451A1F6}">
      <dgm:prSet/>
      <dgm:spPr/>
      <dgm:t>
        <a:bodyPr/>
        <a:lstStyle/>
        <a:p>
          <a:endParaRPr lang="es-EC"/>
        </a:p>
      </dgm:t>
    </dgm:pt>
    <dgm:pt modelId="{504F354C-C708-45E5-8412-384829C4C468}" type="sibTrans" cxnId="{23ED697B-D549-4097-8D5B-75FF2451A1F6}">
      <dgm:prSet/>
      <dgm:spPr/>
      <dgm:t>
        <a:bodyPr/>
        <a:lstStyle/>
        <a:p>
          <a:endParaRPr lang="es-EC"/>
        </a:p>
      </dgm:t>
    </dgm:pt>
    <dgm:pt modelId="{F8BB7288-98BB-42AE-8B0F-BC82DA764EF1}">
      <dgm:prSet phldrT="[Texto]"/>
      <dgm:spPr/>
      <dgm:t>
        <a:bodyPr/>
        <a:lstStyle/>
        <a:p>
          <a:r>
            <a:rPr lang="es-ES" dirty="0"/>
            <a:t>Encuestas o cuestionario </a:t>
          </a:r>
          <a:endParaRPr lang="es-EC" dirty="0"/>
        </a:p>
      </dgm:t>
    </dgm:pt>
    <dgm:pt modelId="{E50623C4-D32B-4214-B794-A98EDB69A0A3}" type="parTrans" cxnId="{211CC9CB-CA87-49CF-B8BC-6EC6F0141088}">
      <dgm:prSet/>
      <dgm:spPr/>
      <dgm:t>
        <a:bodyPr/>
        <a:lstStyle/>
        <a:p>
          <a:endParaRPr lang="es-EC"/>
        </a:p>
      </dgm:t>
    </dgm:pt>
    <dgm:pt modelId="{E29193B5-1F23-41B3-947E-7DBBA96788AD}" type="sibTrans" cxnId="{211CC9CB-CA87-49CF-B8BC-6EC6F0141088}">
      <dgm:prSet/>
      <dgm:spPr/>
      <dgm:t>
        <a:bodyPr/>
        <a:lstStyle/>
        <a:p>
          <a:endParaRPr lang="es-EC"/>
        </a:p>
      </dgm:t>
    </dgm:pt>
    <dgm:pt modelId="{F1DA863A-A8EA-449B-AE0B-C4D0E182B324}">
      <dgm:prSet phldrT="[Texto]"/>
      <dgm:spPr/>
      <dgm:t>
        <a:bodyPr/>
        <a:lstStyle/>
        <a:p>
          <a:r>
            <a:rPr lang="es-ES" dirty="0"/>
            <a:t>Preguntas cerradas, escalas o alternativas múltiples </a:t>
          </a:r>
          <a:endParaRPr lang="es-EC" dirty="0"/>
        </a:p>
      </dgm:t>
    </dgm:pt>
    <dgm:pt modelId="{13F9B46E-7FB8-4CBF-B340-39219FFCAB21}" type="parTrans" cxnId="{615715DD-A6B7-43A0-80CB-FE8ABF672BBD}">
      <dgm:prSet/>
      <dgm:spPr/>
      <dgm:t>
        <a:bodyPr/>
        <a:lstStyle/>
        <a:p>
          <a:endParaRPr lang="es-EC"/>
        </a:p>
      </dgm:t>
    </dgm:pt>
    <dgm:pt modelId="{4AC0446A-8C2E-45FA-8B53-47BD81A4ACD6}" type="sibTrans" cxnId="{615715DD-A6B7-43A0-80CB-FE8ABF672BBD}">
      <dgm:prSet/>
      <dgm:spPr/>
      <dgm:t>
        <a:bodyPr/>
        <a:lstStyle/>
        <a:p>
          <a:endParaRPr lang="es-EC"/>
        </a:p>
      </dgm:t>
    </dgm:pt>
    <dgm:pt modelId="{40FF53A9-84E6-477E-86DF-DC5A1CFDBFB3}">
      <dgm:prSet phldrT="[Texto]"/>
      <dgm:spPr/>
      <dgm:t>
        <a:bodyPr/>
        <a:lstStyle/>
        <a:p>
          <a:r>
            <a:rPr lang="es-ES" dirty="0"/>
            <a:t>Observación estructurada </a:t>
          </a:r>
          <a:endParaRPr lang="es-EC" dirty="0"/>
        </a:p>
      </dgm:t>
    </dgm:pt>
    <dgm:pt modelId="{76193CCF-0479-4936-9FEF-FAFFCAB2A0FB}" type="parTrans" cxnId="{4EA59AD1-0EEF-49EC-80FA-DBEE7BC4B82B}">
      <dgm:prSet/>
      <dgm:spPr/>
      <dgm:t>
        <a:bodyPr/>
        <a:lstStyle/>
        <a:p>
          <a:endParaRPr lang="es-EC"/>
        </a:p>
      </dgm:t>
    </dgm:pt>
    <dgm:pt modelId="{15506E76-7A30-4407-926E-74973F786DBA}" type="sibTrans" cxnId="{4EA59AD1-0EEF-49EC-80FA-DBEE7BC4B82B}">
      <dgm:prSet/>
      <dgm:spPr/>
      <dgm:t>
        <a:bodyPr/>
        <a:lstStyle/>
        <a:p>
          <a:endParaRPr lang="es-EC"/>
        </a:p>
      </dgm:t>
    </dgm:pt>
    <dgm:pt modelId="{762F21D0-A7CE-46F6-B759-F62C7B3F13EE}">
      <dgm:prSet phldrT="[Texto]"/>
      <dgm:spPr/>
      <dgm:t>
        <a:bodyPr/>
        <a:lstStyle/>
        <a:p>
          <a:r>
            <a:rPr lang="es-ES" dirty="0"/>
            <a:t>Con categorías definidas</a:t>
          </a:r>
          <a:endParaRPr lang="es-EC" dirty="0"/>
        </a:p>
      </dgm:t>
    </dgm:pt>
    <dgm:pt modelId="{EF7D1D1E-8538-4E05-8663-CD61FA4B8244}" type="parTrans" cxnId="{8BCE19E8-EEC2-4BBA-9A51-257DDF60AD5B}">
      <dgm:prSet/>
      <dgm:spPr/>
      <dgm:t>
        <a:bodyPr/>
        <a:lstStyle/>
        <a:p>
          <a:endParaRPr lang="es-EC"/>
        </a:p>
      </dgm:t>
    </dgm:pt>
    <dgm:pt modelId="{65B13AA9-9FD7-4B0A-9D00-1C743D299CBD}" type="sibTrans" cxnId="{8BCE19E8-EEC2-4BBA-9A51-257DDF60AD5B}">
      <dgm:prSet/>
      <dgm:spPr/>
      <dgm:t>
        <a:bodyPr/>
        <a:lstStyle/>
        <a:p>
          <a:endParaRPr lang="es-EC"/>
        </a:p>
      </dgm:t>
    </dgm:pt>
    <dgm:pt modelId="{2654769D-4C1B-49F1-8260-D67AE757C271}">
      <dgm:prSet phldrT="[Texto]"/>
      <dgm:spPr/>
      <dgm:t>
        <a:bodyPr/>
        <a:lstStyle/>
        <a:p>
          <a:r>
            <a:rPr lang="es-ES" dirty="0"/>
            <a:t>Permite contar, clasificar o medir comportamientos </a:t>
          </a:r>
          <a:endParaRPr lang="es-EC" dirty="0"/>
        </a:p>
      </dgm:t>
    </dgm:pt>
    <dgm:pt modelId="{BB785E14-7231-4CB0-B6F7-7AB1EC0885BB}" type="parTrans" cxnId="{2B5027F0-8965-4B01-B447-21F991ABBF7E}">
      <dgm:prSet/>
      <dgm:spPr/>
      <dgm:t>
        <a:bodyPr/>
        <a:lstStyle/>
        <a:p>
          <a:endParaRPr lang="es-EC"/>
        </a:p>
      </dgm:t>
    </dgm:pt>
    <dgm:pt modelId="{EEFF699A-CED9-4068-B6AB-F823FEC9FEE3}" type="sibTrans" cxnId="{2B5027F0-8965-4B01-B447-21F991ABBF7E}">
      <dgm:prSet/>
      <dgm:spPr/>
      <dgm:t>
        <a:bodyPr/>
        <a:lstStyle/>
        <a:p>
          <a:endParaRPr lang="es-EC"/>
        </a:p>
      </dgm:t>
    </dgm:pt>
    <dgm:pt modelId="{0C0565C2-2FE0-4C50-AB1C-EEA9828DF1A6}">
      <dgm:prSet phldrT="[Texto]"/>
      <dgm:spPr/>
      <dgm:t>
        <a:bodyPr/>
        <a:lstStyle/>
        <a:p>
          <a:r>
            <a:rPr lang="es-ES" dirty="0"/>
            <a:t>Pruebas o test </a:t>
          </a:r>
          <a:endParaRPr lang="es-EC" dirty="0"/>
        </a:p>
      </dgm:t>
    </dgm:pt>
    <dgm:pt modelId="{4F7FF0FC-23C4-421C-9D1A-25C2D23430C8}" type="parTrans" cxnId="{5DB2676F-1AA6-4C00-B02B-3557E3360573}">
      <dgm:prSet/>
      <dgm:spPr/>
      <dgm:t>
        <a:bodyPr/>
        <a:lstStyle/>
        <a:p>
          <a:endParaRPr lang="es-EC"/>
        </a:p>
      </dgm:t>
    </dgm:pt>
    <dgm:pt modelId="{8ABADFF3-D8BF-461C-882F-8FC5AC91DDF2}" type="sibTrans" cxnId="{5DB2676F-1AA6-4C00-B02B-3557E3360573}">
      <dgm:prSet/>
      <dgm:spPr/>
      <dgm:t>
        <a:bodyPr/>
        <a:lstStyle/>
        <a:p>
          <a:endParaRPr lang="es-EC"/>
        </a:p>
      </dgm:t>
    </dgm:pt>
    <dgm:pt modelId="{4F5C4852-FE76-4148-B81F-0523C2C4CC06}">
      <dgm:prSet phldrT="[Texto]"/>
      <dgm:spPr/>
      <dgm:t>
        <a:bodyPr/>
        <a:lstStyle/>
        <a:p>
          <a:r>
            <a:rPr lang="es-ES" dirty="0"/>
            <a:t>Evaluaciones estandarizadas que miden habilidades, actitudes o conocimientos </a:t>
          </a:r>
          <a:endParaRPr lang="es-EC" dirty="0"/>
        </a:p>
      </dgm:t>
    </dgm:pt>
    <dgm:pt modelId="{D15F9E1E-63A5-4B7C-AA4E-B7D1C877CB12}" type="parTrans" cxnId="{E08E6C08-0016-4837-A7D7-9BFFAB27EEAF}">
      <dgm:prSet/>
      <dgm:spPr/>
      <dgm:t>
        <a:bodyPr/>
        <a:lstStyle/>
        <a:p>
          <a:endParaRPr lang="es-EC"/>
        </a:p>
      </dgm:t>
    </dgm:pt>
    <dgm:pt modelId="{E0E8F512-9504-4D79-8251-D4957DBC6D69}" type="sibTrans" cxnId="{E08E6C08-0016-4837-A7D7-9BFFAB27EEAF}">
      <dgm:prSet/>
      <dgm:spPr/>
      <dgm:t>
        <a:bodyPr/>
        <a:lstStyle/>
        <a:p>
          <a:endParaRPr lang="es-EC"/>
        </a:p>
      </dgm:t>
    </dgm:pt>
    <dgm:pt modelId="{9DEA4F47-5946-4B37-A41A-24C03E6C966F}">
      <dgm:prSet phldrT="[Texto]"/>
      <dgm:spPr/>
      <dgm:t>
        <a:bodyPr/>
        <a:lstStyle/>
        <a:p>
          <a:r>
            <a:rPr lang="es-ES" dirty="0"/>
            <a:t>Entrevistas en profundidad </a:t>
          </a:r>
          <a:endParaRPr lang="es-EC" dirty="0"/>
        </a:p>
      </dgm:t>
    </dgm:pt>
    <dgm:pt modelId="{6F2D1D1D-33A3-4D3E-864C-4DE92386A12B}" type="parTrans" cxnId="{DE1BB76C-7859-41D0-9202-303AD04F0A15}">
      <dgm:prSet/>
      <dgm:spPr/>
      <dgm:t>
        <a:bodyPr/>
        <a:lstStyle/>
        <a:p>
          <a:endParaRPr lang="es-EC"/>
        </a:p>
      </dgm:t>
    </dgm:pt>
    <dgm:pt modelId="{903B942E-F604-40C6-8531-018C54FA74FE}" type="sibTrans" cxnId="{DE1BB76C-7859-41D0-9202-303AD04F0A15}">
      <dgm:prSet/>
      <dgm:spPr/>
      <dgm:t>
        <a:bodyPr/>
        <a:lstStyle/>
        <a:p>
          <a:endParaRPr lang="es-EC"/>
        </a:p>
      </dgm:t>
    </dgm:pt>
    <dgm:pt modelId="{79A8168F-AA17-4FDC-80C9-28AD96F7C298}">
      <dgm:prSet phldrT="[Texto]"/>
      <dgm:spPr/>
      <dgm:t>
        <a:bodyPr/>
        <a:lstStyle/>
        <a:p>
          <a:r>
            <a:rPr lang="es-ES" dirty="0"/>
            <a:t>Preguntas abiertas que exploran emociones, creencias o experiencias </a:t>
          </a:r>
          <a:endParaRPr lang="es-EC" dirty="0"/>
        </a:p>
      </dgm:t>
    </dgm:pt>
    <dgm:pt modelId="{16CFFAC6-456D-4C68-890E-EB88375688EF}" type="parTrans" cxnId="{72CC387C-1F37-4393-8584-A0BBC57B88FF}">
      <dgm:prSet/>
      <dgm:spPr/>
      <dgm:t>
        <a:bodyPr/>
        <a:lstStyle/>
        <a:p>
          <a:endParaRPr lang="es-EC"/>
        </a:p>
      </dgm:t>
    </dgm:pt>
    <dgm:pt modelId="{98D49BE6-9BD1-4173-B30F-C471F931A4D5}" type="sibTrans" cxnId="{72CC387C-1F37-4393-8584-A0BBC57B88FF}">
      <dgm:prSet/>
      <dgm:spPr/>
      <dgm:t>
        <a:bodyPr/>
        <a:lstStyle/>
        <a:p>
          <a:endParaRPr lang="es-EC"/>
        </a:p>
      </dgm:t>
    </dgm:pt>
    <dgm:pt modelId="{E8C7AD1D-EA7F-4CCE-B5A2-9B454475F2D9}">
      <dgm:prSet phldrT="[Texto]"/>
      <dgm:spPr/>
      <dgm:t>
        <a:bodyPr/>
        <a:lstStyle/>
        <a:p>
          <a:r>
            <a:rPr lang="es-ES" dirty="0"/>
            <a:t>Grupo focal </a:t>
          </a:r>
          <a:endParaRPr lang="es-EC" dirty="0"/>
        </a:p>
      </dgm:t>
    </dgm:pt>
    <dgm:pt modelId="{C9FA5BAE-C0DC-407B-8960-CC613840237D}" type="parTrans" cxnId="{CA24446B-AB27-4028-A4C3-B5A84D57D419}">
      <dgm:prSet/>
      <dgm:spPr/>
      <dgm:t>
        <a:bodyPr/>
        <a:lstStyle/>
        <a:p>
          <a:endParaRPr lang="es-EC"/>
        </a:p>
      </dgm:t>
    </dgm:pt>
    <dgm:pt modelId="{86BFA987-0142-493D-B1EE-FF14F445311C}" type="sibTrans" cxnId="{CA24446B-AB27-4028-A4C3-B5A84D57D419}">
      <dgm:prSet/>
      <dgm:spPr/>
      <dgm:t>
        <a:bodyPr/>
        <a:lstStyle/>
        <a:p>
          <a:endParaRPr lang="es-EC"/>
        </a:p>
      </dgm:t>
    </dgm:pt>
    <dgm:pt modelId="{3F725001-044E-40C8-8787-C742E42F7F6C}">
      <dgm:prSet phldrT="[Texto]"/>
      <dgm:spPr/>
      <dgm:t>
        <a:bodyPr/>
        <a:lstStyle/>
        <a:p>
          <a:r>
            <a:rPr lang="es-ES" dirty="0"/>
            <a:t>Conversatorio o discusión para determinar perspectivas de un tema </a:t>
          </a:r>
          <a:endParaRPr lang="es-EC" dirty="0"/>
        </a:p>
      </dgm:t>
    </dgm:pt>
    <dgm:pt modelId="{0C5008CB-CB34-4D2E-A355-CBF46E01EB50}" type="parTrans" cxnId="{D026680C-04D8-40FB-8797-0CC8D2C2A60F}">
      <dgm:prSet/>
      <dgm:spPr/>
      <dgm:t>
        <a:bodyPr/>
        <a:lstStyle/>
        <a:p>
          <a:endParaRPr lang="es-EC"/>
        </a:p>
      </dgm:t>
    </dgm:pt>
    <dgm:pt modelId="{A8050F2E-D502-4A71-BE93-B33878F1686D}" type="sibTrans" cxnId="{D026680C-04D8-40FB-8797-0CC8D2C2A60F}">
      <dgm:prSet/>
      <dgm:spPr/>
      <dgm:t>
        <a:bodyPr/>
        <a:lstStyle/>
        <a:p>
          <a:endParaRPr lang="es-EC"/>
        </a:p>
      </dgm:t>
    </dgm:pt>
    <dgm:pt modelId="{D0580D1E-83B8-4B48-98D6-B0458CE01005}">
      <dgm:prSet phldrT="[Texto]"/>
      <dgm:spPr/>
      <dgm:t>
        <a:bodyPr/>
        <a:lstStyle/>
        <a:p>
          <a:r>
            <a:rPr lang="es-ES" dirty="0"/>
            <a:t>Observación</a:t>
          </a:r>
          <a:endParaRPr lang="es-EC" dirty="0"/>
        </a:p>
      </dgm:t>
    </dgm:pt>
    <dgm:pt modelId="{DAFD4FE3-40D8-4EE7-BC0F-6775454DECAB}" type="parTrans" cxnId="{C5DCA4E8-9E96-46DE-AC68-EE627CD8F28D}">
      <dgm:prSet/>
      <dgm:spPr/>
      <dgm:t>
        <a:bodyPr/>
        <a:lstStyle/>
        <a:p>
          <a:endParaRPr lang="es-EC"/>
        </a:p>
      </dgm:t>
    </dgm:pt>
    <dgm:pt modelId="{78F8D38F-6CE1-4E91-B599-22BC5D811BA1}" type="sibTrans" cxnId="{C5DCA4E8-9E96-46DE-AC68-EE627CD8F28D}">
      <dgm:prSet/>
      <dgm:spPr/>
      <dgm:t>
        <a:bodyPr/>
        <a:lstStyle/>
        <a:p>
          <a:endParaRPr lang="es-EC"/>
        </a:p>
      </dgm:t>
    </dgm:pt>
    <dgm:pt modelId="{68A9696C-35D0-4A6E-9DF6-0A98D843973D}" type="pres">
      <dgm:prSet presAssocID="{7BAF814B-4338-41A2-A184-10661CCF9630}" presName="vert0" presStyleCnt="0">
        <dgm:presLayoutVars>
          <dgm:dir/>
          <dgm:animOne val="branch"/>
          <dgm:animLvl val="lvl"/>
        </dgm:presLayoutVars>
      </dgm:prSet>
      <dgm:spPr/>
    </dgm:pt>
    <dgm:pt modelId="{0B79AC89-6165-44F5-AF6F-37DC46EBB9F2}" type="pres">
      <dgm:prSet presAssocID="{C73B4B20-E016-4135-A22C-7AC21003E3DD}" presName="thickLine" presStyleLbl="alignNode1" presStyleIdx="0" presStyleCnt="1"/>
      <dgm:spPr/>
    </dgm:pt>
    <dgm:pt modelId="{FB15CBDC-15B6-45B0-B93A-2F9FD96172DE}" type="pres">
      <dgm:prSet presAssocID="{C73B4B20-E016-4135-A22C-7AC21003E3DD}" presName="horz1" presStyleCnt="0"/>
      <dgm:spPr/>
    </dgm:pt>
    <dgm:pt modelId="{B91B9876-7CBA-4F17-A437-F2A6BD77C112}" type="pres">
      <dgm:prSet presAssocID="{C73B4B20-E016-4135-A22C-7AC21003E3DD}" presName="tx1" presStyleLbl="revTx" presStyleIdx="0" presStyleCnt="16"/>
      <dgm:spPr/>
    </dgm:pt>
    <dgm:pt modelId="{53825ACF-3E03-4B7A-9EEE-C994D1999462}" type="pres">
      <dgm:prSet presAssocID="{C73B4B20-E016-4135-A22C-7AC21003E3DD}" presName="vert1" presStyleCnt="0"/>
      <dgm:spPr/>
    </dgm:pt>
    <dgm:pt modelId="{677878A0-EEFA-45F0-92C5-1B3AC050973C}" type="pres">
      <dgm:prSet presAssocID="{2F6BF4F2-8C8C-45D5-9735-A8A267F497C4}" presName="vertSpace2a" presStyleCnt="0"/>
      <dgm:spPr/>
    </dgm:pt>
    <dgm:pt modelId="{D0FA47FC-4F0A-43FB-858E-0E32D22DEBC6}" type="pres">
      <dgm:prSet presAssocID="{2F6BF4F2-8C8C-45D5-9735-A8A267F497C4}" presName="horz2" presStyleCnt="0"/>
      <dgm:spPr/>
    </dgm:pt>
    <dgm:pt modelId="{D3F8EB2A-FBA4-4A8C-94A4-7F4D2B06DEB9}" type="pres">
      <dgm:prSet presAssocID="{2F6BF4F2-8C8C-45D5-9735-A8A267F497C4}" presName="horzSpace2" presStyleCnt="0"/>
      <dgm:spPr/>
    </dgm:pt>
    <dgm:pt modelId="{E7F83425-401D-4221-8FB7-2C9129A3CE26}" type="pres">
      <dgm:prSet presAssocID="{2F6BF4F2-8C8C-45D5-9735-A8A267F497C4}" presName="tx2" presStyleLbl="revTx" presStyleIdx="1" presStyleCnt="16"/>
      <dgm:spPr/>
    </dgm:pt>
    <dgm:pt modelId="{48DDA2FF-D64B-4C12-BAA0-7177EDB8DE63}" type="pres">
      <dgm:prSet presAssocID="{2F6BF4F2-8C8C-45D5-9735-A8A267F497C4}" presName="vert2" presStyleCnt="0"/>
      <dgm:spPr/>
    </dgm:pt>
    <dgm:pt modelId="{0C0CFCD3-D8FC-4094-9F4C-2C3EAA0238C8}" type="pres">
      <dgm:prSet presAssocID="{2F6BF4F2-8C8C-45D5-9735-A8A267F497C4}" presName="thinLine2b" presStyleLbl="callout" presStyleIdx="0" presStyleCnt="7"/>
      <dgm:spPr/>
    </dgm:pt>
    <dgm:pt modelId="{4D481145-6D11-4CF3-B206-EFBABF9E88F3}" type="pres">
      <dgm:prSet presAssocID="{2F6BF4F2-8C8C-45D5-9735-A8A267F497C4}" presName="vertSpace2b" presStyleCnt="0"/>
      <dgm:spPr/>
    </dgm:pt>
    <dgm:pt modelId="{216AEC69-8F22-4390-8E0D-08612E3617D1}" type="pres">
      <dgm:prSet presAssocID="{C88FD777-C8C1-4CEF-A7E9-248A7672DA42}" presName="horz2" presStyleCnt="0"/>
      <dgm:spPr/>
    </dgm:pt>
    <dgm:pt modelId="{B1E15832-F16A-43E2-95B5-95E328192EB1}" type="pres">
      <dgm:prSet presAssocID="{C88FD777-C8C1-4CEF-A7E9-248A7672DA42}" presName="horzSpace2" presStyleCnt="0"/>
      <dgm:spPr/>
    </dgm:pt>
    <dgm:pt modelId="{ABDA84A4-3B61-4E56-9A49-8E0ECD9E90C2}" type="pres">
      <dgm:prSet presAssocID="{C88FD777-C8C1-4CEF-A7E9-248A7672DA42}" presName="tx2" presStyleLbl="revTx" presStyleIdx="2" presStyleCnt="16"/>
      <dgm:spPr/>
    </dgm:pt>
    <dgm:pt modelId="{4AE265E7-6CB9-4EFD-848B-324991C81387}" type="pres">
      <dgm:prSet presAssocID="{C88FD777-C8C1-4CEF-A7E9-248A7672DA42}" presName="vert2" presStyleCnt="0"/>
      <dgm:spPr/>
    </dgm:pt>
    <dgm:pt modelId="{2F5B63E5-7DE5-4614-BDA1-2277468B1F2D}" type="pres">
      <dgm:prSet presAssocID="{F8BB7288-98BB-42AE-8B0F-BC82DA764EF1}" presName="horz3" presStyleCnt="0"/>
      <dgm:spPr/>
    </dgm:pt>
    <dgm:pt modelId="{30657A7C-26BD-4CCA-B88B-198ECACAE585}" type="pres">
      <dgm:prSet presAssocID="{F8BB7288-98BB-42AE-8B0F-BC82DA764EF1}" presName="horzSpace3" presStyleCnt="0"/>
      <dgm:spPr/>
    </dgm:pt>
    <dgm:pt modelId="{D0B87BEB-9851-4687-92F7-B2B14DB11611}" type="pres">
      <dgm:prSet presAssocID="{F8BB7288-98BB-42AE-8B0F-BC82DA764EF1}" presName="tx3" presStyleLbl="revTx" presStyleIdx="3" presStyleCnt="16"/>
      <dgm:spPr/>
    </dgm:pt>
    <dgm:pt modelId="{FBDB08E7-5DB2-4279-9F7A-B412AF6DA90A}" type="pres">
      <dgm:prSet presAssocID="{F8BB7288-98BB-42AE-8B0F-BC82DA764EF1}" presName="vert3" presStyleCnt="0"/>
      <dgm:spPr/>
    </dgm:pt>
    <dgm:pt modelId="{E9AA5D31-6FC8-41E9-8E58-89B8102178AB}" type="pres">
      <dgm:prSet presAssocID="{F1DA863A-A8EA-449B-AE0B-C4D0E182B324}" presName="horz4" presStyleCnt="0"/>
      <dgm:spPr/>
    </dgm:pt>
    <dgm:pt modelId="{92577F40-F506-425F-8F3E-D8BB9B559FA5}" type="pres">
      <dgm:prSet presAssocID="{F1DA863A-A8EA-449B-AE0B-C4D0E182B324}" presName="horzSpace4" presStyleCnt="0"/>
      <dgm:spPr/>
    </dgm:pt>
    <dgm:pt modelId="{CFA47C1D-67FA-4793-BF6F-F91CDF4BC617}" type="pres">
      <dgm:prSet presAssocID="{F1DA863A-A8EA-449B-AE0B-C4D0E182B324}" presName="tx4" presStyleLbl="revTx" presStyleIdx="4" presStyleCnt="16">
        <dgm:presLayoutVars>
          <dgm:bulletEnabled val="1"/>
        </dgm:presLayoutVars>
      </dgm:prSet>
      <dgm:spPr/>
    </dgm:pt>
    <dgm:pt modelId="{B6F42812-2100-4B8B-A8D3-22B568E215D6}" type="pres">
      <dgm:prSet presAssocID="{E29193B5-1F23-41B3-947E-7DBBA96788AD}" presName="thinLine3" presStyleLbl="callout" presStyleIdx="1" presStyleCnt="7"/>
      <dgm:spPr/>
    </dgm:pt>
    <dgm:pt modelId="{436C3D15-D741-491E-BE46-9D869FA453C0}" type="pres">
      <dgm:prSet presAssocID="{40FF53A9-84E6-477E-86DF-DC5A1CFDBFB3}" presName="horz3" presStyleCnt="0"/>
      <dgm:spPr/>
    </dgm:pt>
    <dgm:pt modelId="{8E3C60C3-4789-4E8E-9E8D-8B9E8DD77321}" type="pres">
      <dgm:prSet presAssocID="{40FF53A9-84E6-477E-86DF-DC5A1CFDBFB3}" presName="horzSpace3" presStyleCnt="0"/>
      <dgm:spPr/>
    </dgm:pt>
    <dgm:pt modelId="{5C2BA048-7E2E-41A2-9194-6CAA4212F48E}" type="pres">
      <dgm:prSet presAssocID="{40FF53A9-84E6-477E-86DF-DC5A1CFDBFB3}" presName="tx3" presStyleLbl="revTx" presStyleIdx="5" presStyleCnt="16"/>
      <dgm:spPr/>
    </dgm:pt>
    <dgm:pt modelId="{0D2D525A-1713-483A-8D66-4374417C93A3}" type="pres">
      <dgm:prSet presAssocID="{40FF53A9-84E6-477E-86DF-DC5A1CFDBFB3}" presName="vert3" presStyleCnt="0"/>
      <dgm:spPr/>
    </dgm:pt>
    <dgm:pt modelId="{8D2D4C90-AA79-4934-8459-26C56F7309CC}" type="pres">
      <dgm:prSet presAssocID="{762F21D0-A7CE-46F6-B759-F62C7B3F13EE}" presName="horz4" presStyleCnt="0"/>
      <dgm:spPr/>
    </dgm:pt>
    <dgm:pt modelId="{FA2A9519-59AE-43B3-BC48-26717BE6FF81}" type="pres">
      <dgm:prSet presAssocID="{762F21D0-A7CE-46F6-B759-F62C7B3F13EE}" presName="horzSpace4" presStyleCnt="0"/>
      <dgm:spPr/>
    </dgm:pt>
    <dgm:pt modelId="{03965D0F-55B6-4A1D-B051-9AA829F47FE3}" type="pres">
      <dgm:prSet presAssocID="{762F21D0-A7CE-46F6-B759-F62C7B3F13EE}" presName="tx4" presStyleLbl="revTx" presStyleIdx="6" presStyleCnt="16">
        <dgm:presLayoutVars>
          <dgm:bulletEnabled val="1"/>
        </dgm:presLayoutVars>
      </dgm:prSet>
      <dgm:spPr/>
    </dgm:pt>
    <dgm:pt modelId="{E2E4BA22-CD04-49D8-BBEA-3D3DB86912F2}" type="pres">
      <dgm:prSet presAssocID="{2654769D-4C1B-49F1-8260-D67AE757C271}" presName="horz4" presStyleCnt="0"/>
      <dgm:spPr/>
    </dgm:pt>
    <dgm:pt modelId="{B9D78A87-9ABB-47FB-B68B-DCE3BB92234B}" type="pres">
      <dgm:prSet presAssocID="{2654769D-4C1B-49F1-8260-D67AE757C271}" presName="horzSpace4" presStyleCnt="0"/>
      <dgm:spPr/>
    </dgm:pt>
    <dgm:pt modelId="{E5A3EDEB-1B46-4F4A-823E-30C098C97CF1}" type="pres">
      <dgm:prSet presAssocID="{2654769D-4C1B-49F1-8260-D67AE757C271}" presName="tx4" presStyleLbl="revTx" presStyleIdx="7" presStyleCnt="16">
        <dgm:presLayoutVars>
          <dgm:bulletEnabled val="1"/>
        </dgm:presLayoutVars>
      </dgm:prSet>
      <dgm:spPr/>
    </dgm:pt>
    <dgm:pt modelId="{6613D5C8-7CB1-4BFC-854D-FB4C71551EFF}" type="pres">
      <dgm:prSet presAssocID="{15506E76-7A30-4407-926E-74973F786DBA}" presName="thinLine3" presStyleLbl="callout" presStyleIdx="2" presStyleCnt="7"/>
      <dgm:spPr/>
    </dgm:pt>
    <dgm:pt modelId="{103C697F-A4EE-4AA8-B26E-0E991D36C4F4}" type="pres">
      <dgm:prSet presAssocID="{0C0565C2-2FE0-4C50-AB1C-EEA9828DF1A6}" presName="horz3" presStyleCnt="0"/>
      <dgm:spPr/>
    </dgm:pt>
    <dgm:pt modelId="{FAAF0274-B798-4AE3-976E-5577A322C965}" type="pres">
      <dgm:prSet presAssocID="{0C0565C2-2FE0-4C50-AB1C-EEA9828DF1A6}" presName="horzSpace3" presStyleCnt="0"/>
      <dgm:spPr/>
    </dgm:pt>
    <dgm:pt modelId="{8C7F1313-8665-4681-AF18-D37BAAC618EE}" type="pres">
      <dgm:prSet presAssocID="{0C0565C2-2FE0-4C50-AB1C-EEA9828DF1A6}" presName="tx3" presStyleLbl="revTx" presStyleIdx="8" presStyleCnt="16"/>
      <dgm:spPr/>
    </dgm:pt>
    <dgm:pt modelId="{1ED2ABE8-0942-4E6F-919D-5F49A5FB86E8}" type="pres">
      <dgm:prSet presAssocID="{0C0565C2-2FE0-4C50-AB1C-EEA9828DF1A6}" presName="vert3" presStyleCnt="0"/>
      <dgm:spPr/>
    </dgm:pt>
    <dgm:pt modelId="{99CC1877-A445-4D52-B607-0E0AFBB9EB24}" type="pres">
      <dgm:prSet presAssocID="{4F5C4852-FE76-4148-B81F-0523C2C4CC06}" presName="horz4" presStyleCnt="0"/>
      <dgm:spPr/>
    </dgm:pt>
    <dgm:pt modelId="{F257AAE9-086F-47DA-96E4-2BA204FA5644}" type="pres">
      <dgm:prSet presAssocID="{4F5C4852-FE76-4148-B81F-0523C2C4CC06}" presName="horzSpace4" presStyleCnt="0"/>
      <dgm:spPr/>
    </dgm:pt>
    <dgm:pt modelId="{0D1D7300-4EE7-4551-B3C1-E32137D7C8C7}" type="pres">
      <dgm:prSet presAssocID="{4F5C4852-FE76-4148-B81F-0523C2C4CC06}" presName="tx4" presStyleLbl="revTx" presStyleIdx="9" presStyleCnt="16">
        <dgm:presLayoutVars>
          <dgm:bulletEnabled val="1"/>
        </dgm:presLayoutVars>
      </dgm:prSet>
      <dgm:spPr/>
    </dgm:pt>
    <dgm:pt modelId="{2E11D0A0-8F6F-4EBB-BEB0-E345A1E2BBDA}" type="pres">
      <dgm:prSet presAssocID="{C88FD777-C8C1-4CEF-A7E9-248A7672DA42}" presName="thinLine2b" presStyleLbl="callout" presStyleIdx="3" presStyleCnt="7"/>
      <dgm:spPr/>
    </dgm:pt>
    <dgm:pt modelId="{8DF82B96-7972-4696-AEA2-A70648B1C5E3}" type="pres">
      <dgm:prSet presAssocID="{C88FD777-C8C1-4CEF-A7E9-248A7672DA42}" presName="vertSpace2b" presStyleCnt="0"/>
      <dgm:spPr/>
    </dgm:pt>
    <dgm:pt modelId="{748BE50C-7664-4FD1-A964-F348A149F0C6}" type="pres">
      <dgm:prSet presAssocID="{99C92333-2B45-4783-94D2-5D39194D3DF7}" presName="horz2" presStyleCnt="0"/>
      <dgm:spPr/>
    </dgm:pt>
    <dgm:pt modelId="{EC910A93-79C9-4B1C-ADF3-97A12C6DC981}" type="pres">
      <dgm:prSet presAssocID="{99C92333-2B45-4783-94D2-5D39194D3DF7}" presName="horzSpace2" presStyleCnt="0"/>
      <dgm:spPr/>
    </dgm:pt>
    <dgm:pt modelId="{C95B7161-CC71-40D2-B1C1-5CE06417CED5}" type="pres">
      <dgm:prSet presAssocID="{99C92333-2B45-4783-94D2-5D39194D3DF7}" presName="tx2" presStyleLbl="revTx" presStyleIdx="10" presStyleCnt="16"/>
      <dgm:spPr/>
    </dgm:pt>
    <dgm:pt modelId="{F505F8F7-F98A-4F9E-81FA-6AA6A407FA48}" type="pres">
      <dgm:prSet presAssocID="{99C92333-2B45-4783-94D2-5D39194D3DF7}" presName="vert2" presStyleCnt="0"/>
      <dgm:spPr/>
    </dgm:pt>
    <dgm:pt modelId="{FD6DD8FE-8C21-465E-A389-2788554BD390}" type="pres">
      <dgm:prSet presAssocID="{9DEA4F47-5946-4B37-A41A-24C03E6C966F}" presName="horz3" presStyleCnt="0"/>
      <dgm:spPr/>
    </dgm:pt>
    <dgm:pt modelId="{899EFE6D-6DD0-49B3-B42D-32CBD4054674}" type="pres">
      <dgm:prSet presAssocID="{9DEA4F47-5946-4B37-A41A-24C03E6C966F}" presName="horzSpace3" presStyleCnt="0"/>
      <dgm:spPr/>
    </dgm:pt>
    <dgm:pt modelId="{5AF44977-E242-4ACC-8116-0341EB45DA9F}" type="pres">
      <dgm:prSet presAssocID="{9DEA4F47-5946-4B37-A41A-24C03E6C966F}" presName="tx3" presStyleLbl="revTx" presStyleIdx="11" presStyleCnt="16"/>
      <dgm:spPr/>
    </dgm:pt>
    <dgm:pt modelId="{B653DE3C-D944-4F2A-A6D4-E6A67B6616A3}" type="pres">
      <dgm:prSet presAssocID="{9DEA4F47-5946-4B37-A41A-24C03E6C966F}" presName="vert3" presStyleCnt="0"/>
      <dgm:spPr/>
    </dgm:pt>
    <dgm:pt modelId="{E61744F2-A8E4-4270-BD5C-F288837622AF}" type="pres">
      <dgm:prSet presAssocID="{79A8168F-AA17-4FDC-80C9-28AD96F7C298}" presName="horz4" presStyleCnt="0"/>
      <dgm:spPr/>
    </dgm:pt>
    <dgm:pt modelId="{9FE2D2CE-328E-4AC3-809E-8F03CBD97F1B}" type="pres">
      <dgm:prSet presAssocID="{79A8168F-AA17-4FDC-80C9-28AD96F7C298}" presName="horzSpace4" presStyleCnt="0"/>
      <dgm:spPr/>
    </dgm:pt>
    <dgm:pt modelId="{D212D8DE-7DEF-474B-B437-3367C4414EFF}" type="pres">
      <dgm:prSet presAssocID="{79A8168F-AA17-4FDC-80C9-28AD96F7C298}" presName="tx4" presStyleLbl="revTx" presStyleIdx="12" presStyleCnt="16">
        <dgm:presLayoutVars>
          <dgm:bulletEnabled val="1"/>
        </dgm:presLayoutVars>
      </dgm:prSet>
      <dgm:spPr/>
    </dgm:pt>
    <dgm:pt modelId="{7A29FBBE-5989-4734-98A1-EEB4855350B7}" type="pres">
      <dgm:prSet presAssocID="{903B942E-F604-40C6-8531-018C54FA74FE}" presName="thinLine3" presStyleLbl="callout" presStyleIdx="4" presStyleCnt="7"/>
      <dgm:spPr/>
    </dgm:pt>
    <dgm:pt modelId="{5D32A691-3164-4910-9F64-6805A7AAEBBC}" type="pres">
      <dgm:prSet presAssocID="{E8C7AD1D-EA7F-4CCE-B5A2-9B454475F2D9}" presName="horz3" presStyleCnt="0"/>
      <dgm:spPr/>
    </dgm:pt>
    <dgm:pt modelId="{ECEFC6BE-6C30-466D-838E-619FB24A67D0}" type="pres">
      <dgm:prSet presAssocID="{E8C7AD1D-EA7F-4CCE-B5A2-9B454475F2D9}" presName="horzSpace3" presStyleCnt="0"/>
      <dgm:spPr/>
    </dgm:pt>
    <dgm:pt modelId="{22BC3E95-5036-45CD-93D1-9FD9D1B6B265}" type="pres">
      <dgm:prSet presAssocID="{E8C7AD1D-EA7F-4CCE-B5A2-9B454475F2D9}" presName="tx3" presStyleLbl="revTx" presStyleIdx="13" presStyleCnt="16"/>
      <dgm:spPr/>
    </dgm:pt>
    <dgm:pt modelId="{3974B5F1-D61F-4DCC-95A4-BCD4BB0140F0}" type="pres">
      <dgm:prSet presAssocID="{E8C7AD1D-EA7F-4CCE-B5A2-9B454475F2D9}" presName="vert3" presStyleCnt="0"/>
      <dgm:spPr/>
    </dgm:pt>
    <dgm:pt modelId="{379C1D8E-7FBE-4B90-8071-1495B1A1B833}" type="pres">
      <dgm:prSet presAssocID="{3F725001-044E-40C8-8787-C742E42F7F6C}" presName="horz4" presStyleCnt="0"/>
      <dgm:spPr/>
    </dgm:pt>
    <dgm:pt modelId="{3B01FA18-7CEB-4B27-88AA-D0E01768C85A}" type="pres">
      <dgm:prSet presAssocID="{3F725001-044E-40C8-8787-C742E42F7F6C}" presName="horzSpace4" presStyleCnt="0"/>
      <dgm:spPr/>
    </dgm:pt>
    <dgm:pt modelId="{4F906F54-B0A0-44D7-A7BE-16F6A345DFCE}" type="pres">
      <dgm:prSet presAssocID="{3F725001-044E-40C8-8787-C742E42F7F6C}" presName="tx4" presStyleLbl="revTx" presStyleIdx="14" presStyleCnt="16">
        <dgm:presLayoutVars>
          <dgm:bulletEnabled val="1"/>
        </dgm:presLayoutVars>
      </dgm:prSet>
      <dgm:spPr/>
    </dgm:pt>
    <dgm:pt modelId="{FF2FF4FB-12F3-43FC-B63D-48D7687343A3}" type="pres">
      <dgm:prSet presAssocID="{86BFA987-0142-493D-B1EE-FF14F445311C}" presName="thinLine3" presStyleLbl="callout" presStyleIdx="5" presStyleCnt="7"/>
      <dgm:spPr/>
    </dgm:pt>
    <dgm:pt modelId="{CFB8408F-531F-4E92-9482-3C1760A014FE}" type="pres">
      <dgm:prSet presAssocID="{D0580D1E-83B8-4B48-98D6-B0458CE01005}" presName="horz3" presStyleCnt="0"/>
      <dgm:spPr/>
    </dgm:pt>
    <dgm:pt modelId="{8CCFE242-621C-4344-A038-94CBD380F186}" type="pres">
      <dgm:prSet presAssocID="{D0580D1E-83B8-4B48-98D6-B0458CE01005}" presName="horzSpace3" presStyleCnt="0"/>
      <dgm:spPr/>
    </dgm:pt>
    <dgm:pt modelId="{16445D02-F146-4E3F-AAF3-F651AEF9FF73}" type="pres">
      <dgm:prSet presAssocID="{D0580D1E-83B8-4B48-98D6-B0458CE01005}" presName="tx3" presStyleLbl="revTx" presStyleIdx="15" presStyleCnt="16"/>
      <dgm:spPr/>
    </dgm:pt>
    <dgm:pt modelId="{ABD22971-4092-40ED-8A92-68EC745DA981}" type="pres">
      <dgm:prSet presAssocID="{D0580D1E-83B8-4B48-98D6-B0458CE01005}" presName="vert3" presStyleCnt="0"/>
      <dgm:spPr/>
    </dgm:pt>
    <dgm:pt modelId="{63493672-780F-4957-9813-24B10FE249AC}" type="pres">
      <dgm:prSet presAssocID="{99C92333-2B45-4783-94D2-5D39194D3DF7}" presName="thinLine2b" presStyleLbl="callout" presStyleIdx="6" presStyleCnt="7"/>
      <dgm:spPr/>
    </dgm:pt>
    <dgm:pt modelId="{8BA300E5-F3D3-43F7-A8FA-B4C5E36C3A28}" type="pres">
      <dgm:prSet presAssocID="{99C92333-2B45-4783-94D2-5D39194D3DF7}" presName="vertSpace2b" presStyleCnt="0"/>
      <dgm:spPr/>
    </dgm:pt>
  </dgm:ptLst>
  <dgm:cxnLst>
    <dgm:cxn modelId="{E08E6C08-0016-4837-A7D7-9BFFAB27EEAF}" srcId="{0C0565C2-2FE0-4C50-AB1C-EEA9828DF1A6}" destId="{4F5C4852-FE76-4148-B81F-0523C2C4CC06}" srcOrd="0" destOrd="0" parTransId="{D15F9E1E-63A5-4B7C-AA4E-B7D1C877CB12}" sibTransId="{E0E8F512-9504-4D79-8251-D4957DBC6D69}"/>
    <dgm:cxn modelId="{D026680C-04D8-40FB-8797-0CC8D2C2A60F}" srcId="{E8C7AD1D-EA7F-4CCE-B5A2-9B454475F2D9}" destId="{3F725001-044E-40C8-8787-C742E42F7F6C}" srcOrd="0" destOrd="0" parTransId="{0C5008CB-CB34-4D2E-A355-CBF46E01EB50}" sibTransId="{A8050F2E-D502-4A71-BE93-B33878F1686D}"/>
    <dgm:cxn modelId="{C27CB80C-F4F6-4778-9FB9-2CF050E9D53D}" type="presOf" srcId="{2654769D-4C1B-49F1-8260-D67AE757C271}" destId="{E5A3EDEB-1B46-4F4A-823E-30C098C97CF1}" srcOrd="0" destOrd="0" presId="urn:microsoft.com/office/officeart/2008/layout/LinedList"/>
    <dgm:cxn modelId="{DE803A15-A1EC-4F9A-8B09-1C119136BA33}" type="presOf" srcId="{9DEA4F47-5946-4B37-A41A-24C03E6C966F}" destId="{5AF44977-E242-4ACC-8116-0341EB45DA9F}" srcOrd="0" destOrd="0" presId="urn:microsoft.com/office/officeart/2008/layout/LinedList"/>
    <dgm:cxn modelId="{A7BED21C-6B0B-47FE-9826-1A5C248EC0F2}" type="presOf" srcId="{E8C7AD1D-EA7F-4CCE-B5A2-9B454475F2D9}" destId="{22BC3E95-5036-45CD-93D1-9FD9D1B6B265}" srcOrd="0" destOrd="0" presId="urn:microsoft.com/office/officeart/2008/layout/LinedList"/>
    <dgm:cxn modelId="{3EC13726-594E-416C-86C0-E01ED09B4E1C}" srcId="{C73B4B20-E016-4135-A22C-7AC21003E3DD}" destId="{2F6BF4F2-8C8C-45D5-9735-A8A267F497C4}" srcOrd="0" destOrd="0" parTransId="{BA56598E-99DF-4F57-9237-4848C3001401}" sibTransId="{44DEFE3A-AB21-4EA1-8820-A3BBF68A5DA7}"/>
    <dgm:cxn modelId="{A7BA8C41-E14F-4750-963C-0C317AD11BFD}" type="presOf" srcId="{D0580D1E-83B8-4B48-98D6-B0458CE01005}" destId="{16445D02-F146-4E3F-AAF3-F651AEF9FF73}" srcOrd="0" destOrd="0" presId="urn:microsoft.com/office/officeart/2008/layout/LinedList"/>
    <dgm:cxn modelId="{F4463862-8D28-4781-B65A-33F87B24FFC2}" type="presOf" srcId="{40FF53A9-84E6-477E-86DF-DC5A1CFDBFB3}" destId="{5C2BA048-7E2E-41A2-9194-6CAA4212F48E}" srcOrd="0" destOrd="0" presId="urn:microsoft.com/office/officeart/2008/layout/LinedList"/>
    <dgm:cxn modelId="{41E84C64-432D-44B5-9CA6-ECCA8AB22DD7}" type="presOf" srcId="{99C92333-2B45-4783-94D2-5D39194D3DF7}" destId="{C95B7161-CC71-40D2-B1C1-5CE06417CED5}" srcOrd="0" destOrd="0" presId="urn:microsoft.com/office/officeart/2008/layout/LinedList"/>
    <dgm:cxn modelId="{CA24446B-AB27-4028-A4C3-B5A84D57D419}" srcId="{99C92333-2B45-4783-94D2-5D39194D3DF7}" destId="{E8C7AD1D-EA7F-4CCE-B5A2-9B454475F2D9}" srcOrd="1" destOrd="0" parTransId="{C9FA5BAE-C0DC-407B-8960-CC613840237D}" sibTransId="{86BFA987-0142-493D-B1EE-FF14F445311C}"/>
    <dgm:cxn modelId="{DE1BB76C-7859-41D0-9202-303AD04F0A15}" srcId="{99C92333-2B45-4783-94D2-5D39194D3DF7}" destId="{9DEA4F47-5946-4B37-A41A-24C03E6C966F}" srcOrd="0" destOrd="0" parTransId="{6F2D1D1D-33A3-4D3E-864C-4DE92386A12B}" sibTransId="{903B942E-F604-40C6-8531-018C54FA74FE}"/>
    <dgm:cxn modelId="{5DB2676F-1AA6-4C00-B02B-3557E3360573}" srcId="{C88FD777-C8C1-4CEF-A7E9-248A7672DA42}" destId="{0C0565C2-2FE0-4C50-AB1C-EEA9828DF1A6}" srcOrd="2" destOrd="0" parTransId="{4F7FF0FC-23C4-421C-9D1A-25C2D23430C8}" sibTransId="{8ABADFF3-D8BF-461C-882F-8FC5AC91DDF2}"/>
    <dgm:cxn modelId="{D232B470-3063-4FF4-9269-CCE2254AD3F4}" type="presOf" srcId="{C88FD777-C8C1-4CEF-A7E9-248A7672DA42}" destId="{ABDA84A4-3B61-4E56-9A49-8E0ECD9E90C2}" srcOrd="0" destOrd="0" presId="urn:microsoft.com/office/officeart/2008/layout/LinedList"/>
    <dgm:cxn modelId="{23ED697B-D549-4097-8D5B-75FF2451A1F6}" srcId="{C73B4B20-E016-4135-A22C-7AC21003E3DD}" destId="{99C92333-2B45-4783-94D2-5D39194D3DF7}" srcOrd="2" destOrd="0" parTransId="{F91DF5D0-D729-47A7-81EC-57A3CC44D136}" sibTransId="{504F354C-C708-45E5-8412-384829C4C468}"/>
    <dgm:cxn modelId="{72CC387C-1F37-4393-8584-A0BBC57B88FF}" srcId="{9DEA4F47-5946-4B37-A41A-24C03E6C966F}" destId="{79A8168F-AA17-4FDC-80C9-28AD96F7C298}" srcOrd="0" destOrd="0" parTransId="{16CFFAC6-456D-4C68-890E-EB88375688EF}" sibTransId="{98D49BE6-9BD1-4173-B30F-C471F931A4D5}"/>
    <dgm:cxn modelId="{5885F882-1D49-4F44-853E-AF6D1E38CBE4}" type="presOf" srcId="{4F5C4852-FE76-4148-B81F-0523C2C4CC06}" destId="{0D1D7300-4EE7-4551-B3C1-E32137D7C8C7}" srcOrd="0" destOrd="0" presId="urn:microsoft.com/office/officeart/2008/layout/LinedList"/>
    <dgm:cxn modelId="{C3EC8584-BE1D-49BA-BD92-63DD9149F88C}" type="presOf" srcId="{3F725001-044E-40C8-8787-C742E42F7F6C}" destId="{4F906F54-B0A0-44D7-A7BE-16F6A345DFCE}" srcOrd="0" destOrd="0" presId="urn:microsoft.com/office/officeart/2008/layout/LinedList"/>
    <dgm:cxn modelId="{390F6B89-569D-4901-A948-C86388F05FD0}" srcId="{7BAF814B-4338-41A2-A184-10661CCF9630}" destId="{C73B4B20-E016-4135-A22C-7AC21003E3DD}" srcOrd="0" destOrd="0" parTransId="{D1352547-CD2F-4182-8E73-C3509FF103E5}" sibTransId="{FF1E9861-4F7D-49BA-B367-C1680B9271A7}"/>
    <dgm:cxn modelId="{BC69D899-491B-4E9D-8FE0-0EC7F0809103}" type="presOf" srcId="{C73B4B20-E016-4135-A22C-7AC21003E3DD}" destId="{B91B9876-7CBA-4F17-A437-F2A6BD77C112}" srcOrd="0" destOrd="0" presId="urn:microsoft.com/office/officeart/2008/layout/LinedList"/>
    <dgm:cxn modelId="{97C5099C-9B97-4BA7-8185-468F4B1B8507}" type="presOf" srcId="{0C0565C2-2FE0-4C50-AB1C-EEA9828DF1A6}" destId="{8C7F1313-8665-4681-AF18-D37BAAC618EE}" srcOrd="0" destOrd="0" presId="urn:microsoft.com/office/officeart/2008/layout/LinedList"/>
    <dgm:cxn modelId="{A9E158A4-562D-4564-8920-5FFE03BF69DE}" type="presOf" srcId="{2F6BF4F2-8C8C-45D5-9735-A8A267F497C4}" destId="{E7F83425-401D-4221-8FB7-2C9129A3CE26}" srcOrd="0" destOrd="0" presId="urn:microsoft.com/office/officeart/2008/layout/LinedList"/>
    <dgm:cxn modelId="{E361DAAE-9D6F-4CE8-A547-B87ED8A0D691}" type="presOf" srcId="{79A8168F-AA17-4FDC-80C9-28AD96F7C298}" destId="{D212D8DE-7DEF-474B-B437-3367C4414EFF}" srcOrd="0" destOrd="0" presId="urn:microsoft.com/office/officeart/2008/layout/LinedList"/>
    <dgm:cxn modelId="{A46B8EC8-9464-418B-8411-CBB5AE4D24B9}" srcId="{C73B4B20-E016-4135-A22C-7AC21003E3DD}" destId="{C88FD777-C8C1-4CEF-A7E9-248A7672DA42}" srcOrd="1" destOrd="0" parTransId="{7357117D-9330-4B10-B3A1-D5E26A3A6DE9}" sibTransId="{7378C8FF-886E-4F1F-9F8E-EFA8D3EC1B5C}"/>
    <dgm:cxn modelId="{2BF024CB-CBF6-40C3-9CFC-FE742AADA610}" type="presOf" srcId="{F1DA863A-A8EA-449B-AE0B-C4D0E182B324}" destId="{CFA47C1D-67FA-4793-BF6F-F91CDF4BC617}" srcOrd="0" destOrd="0" presId="urn:microsoft.com/office/officeart/2008/layout/LinedList"/>
    <dgm:cxn modelId="{211CC9CB-CA87-49CF-B8BC-6EC6F0141088}" srcId="{C88FD777-C8C1-4CEF-A7E9-248A7672DA42}" destId="{F8BB7288-98BB-42AE-8B0F-BC82DA764EF1}" srcOrd="0" destOrd="0" parTransId="{E50623C4-D32B-4214-B794-A98EDB69A0A3}" sibTransId="{E29193B5-1F23-41B3-947E-7DBBA96788AD}"/>
    <dgm:cxn modelId="{4EA59AD1-0EEF-49EC-80FA-DBEE7BC4B82B}" srcId="{C88FD777-C8C1-4CEF-A7E9-248A7672DA42}" destId="{40FF53A9-84E6-477E-86DF-DC5A1CFDBFB3}" srcOrd="1" destOrd="0" parTransId="{76193CCF-0479-4936-9FEF-FAFFCAB2A0FB}" sibTransId="{15506E76-7A30-4407-926E-74973F786DBA}"/>
    <dgm:cxn modelId="{F8736CD3-A7CE-4CB9-AB16-B685E9569494}" type="presOf" srcId="{F8BB7288-98BB-42AE-8B0F-BC82DA764EF1}" destId="{D0B87BEB-9851-4687-92F7-B2B14DB11611}" srcOrd="0" destOrd="0" presId="urn:microsoft.com/office/officeart/2008/layout/LinedList"/>
    <dgm:cxn modelId="{615715DD-A6B7-43A0-80CB-FE8ABF672BBD}" srcId="{F8BB7288-98BB-42AE-8B0F-BC82DA764EF1}" destId="{F1DA863A-A8EA-449B-AE0B-C4D0E182B324}" srcOrd="0" destOrd="0" parTransId="{13F9B46E-7FB8-4CBF-B340-39219FFCAB21}" sibTransId="{4AC0446A-8C2E-45FA-8B53-47BD81A4ACD6}"/>
    <dgm:cxn modelId="{CB9340DD-104F-4880-9842-9F4F5ADE5E04}" type="presOf" srcId="{762F21D0-A7CE-46F6-B759-F62C7B3F13EE}" destId="{03965D0F-55B6-4A1D-B051-9AA829F47FE3}" srcOrd="0" destOrd="0" presId="urn:microsoft.com/office/officeart/2008/layout/LinedList"/>
    <dgm:cxn modelId="{4B4E47DD-FEA6-4A7B-ADE7-B8DAF1DE6106}" type="presOf" srcId="{7BAF814B-4338-41A2-A184-10661CCF9630}" destId="{68A9696C-35D0-4A6E-9DF6-0A98D843973D}" srcOrd="0" destOrd="0" presId="urn:microsoft.com/office/officeart/2008/layout/LinedList"/>
    <dgm:cxn modelId="{8BCE19E8-EEC2-4BBA-9A51-257DDF60AD5B}" srcId="{40FF53A9-84E6-477E-86DF-DC5A1CFDBFB3}" destId="{762F21D0-A7CE-46F6-B759-F62C7B3F13EE}" srcOrd="0" destOrd="0" parTransId="{EF7D1D1E-8538-4E05-8663-CD61FA4B8244}" sibTransId="{65B13AA9-9FD7-4B0A-9D00-1C743D299CBD}"/>
    <dgm:cxn modelId="{C5DCA4E8-9E96-46DE-AC68-EE627CD8F28D}" srcId="{99C92333-2B45-4783-94D2-5D39194D3DF7}" destId="{D0580D1E-83B8-4B48-98D6-B0458CE01005}" srcOrd="2" destOrd="0" parTransId="{DAFD4FE3-40D8-4EE7-BC0F-6775454DECAB}" sibTransId="{78F8D38F-6CE1-4E91-B599-22BC5D811BA1}"/>
    <dgm:cxn modelId="{2B5027F0-8965-4B01-B447-21F991ABBF7E}" srcId="{40FF53A9-84E6-477E-86DF-DC5A1CFDBFB3}" destId="{2654769D-4C1B-49F1-8260-D67AE757C271}" srcOrd="1" destOrd="0" parTransId="{BB785E14-7231-4CB0-B6F7-7AB1EC0885BB}" sibTransId="{EEFF699A-CED9-4068-B6AB-F823FEC9FEE3}"/>
    <dgm:cxn modelId="{1F8AE60A-642F-44E0-82E9-080D3930565D}" type="presParOf" srcId="{68A9696C-35D0-4A6E-9DF6-0A98D843973D}" destId="{0B79AC89-6165-44F5-AF6F-37DC46EBB9F2}" srcOrd="0" destOrd="0" presId="urn:microsoft.com/office/officeart/2008/layout/LinedList"/>
    <dgm:cxn modelId="{67BEA552-8C9F-4915-AEB5-70AA685221A4}" type="presParOf" srcId="{68A9696C-35D0-4A6E-9DF6-0A98D843973D}" destId="{FB15CBDC-15B6-45B0-B93A-2F9FD96172DE}" srcOrd="1" destOrd="0" presId="urn:microsoft.com/office/officeart/2008/layout/LinedList"/>
    <dgm:cxn modelId="{810FEAA1-0488-4503-A4A9-45FFDB0943E5}" type="presParOf" srcId="{FB15CBDC-15B6-45B0-B93A-2F9FD96172DE}" destId="{B91B9876-7CBA-4F17-A437-F2A6BD77C112}" srcOrd="0" destOrd="0" presId="urn:microsoft.com/office/officeart/2008/layout/LinedList"/>
    <dgm:cxn modelId="{F2193F14-B5AA-4C2D-B175-D31A48752899}" type="presParOf" srcId="{FB15CBDC-15B6-45B0-B93A-2F9FD96172DE}" destId="{53825ACF-3E03-4B7A-9EEE-C994D1999462}" srcOrd="1" destOrd="0" presId="urn:microsoft.com/office/officeart/2008/layout/LinedList"/>
    <dgm:cxn modelId="{E5AD125C-910C-429E-A958-421F14B3F440}" type="presParOf" srcId="{53825ACF-3E03-4B7A-9EEE-C994D1999462}" destId="{677878A0-EEFA-45F0-92C5-1B3AC050973C}" srcOrd="0" destOrd="0" presId="urn:microsoft.com/office/officeart/2008/layout/LinedList"/>
    <dgm:cxn modelId="{A5FE624C-9FC9-4389-BBDC-40A419160AE7}" type="presParOf" srcId="{53825ACF-3E03-4B7A-9EEE-C994D1999462}" destId="{D0FA47FC-4F0A-43FB-858E-0E32D22DEBC6}" srcOrd="1" destOrd="0" presId="urn:microsoft.com/office/officeart/2008/layout/LinedList"/>
    <dgm:cxn modelId="{2D310A1E-EB1A-4FC7-A407-6285CF705937}" type="presParOf" srcId="{D0FA47FC-4F0A-43FB-858E-0E32D22DEBC6}" destId="{D3F8EB2A-FBA4-4A8C-94A4-7F4D2B06DEB9}" srcOrd="0" destOrd="0" presId="urn:microsoft.com/office/officeart/2008/layout/LinedList"/>
    <dgm:cxn modelId="{7C5F012B-813C-4347-A0E2-BF0025FEB523}" type="presParOf" srcId="{D0FA47FC-4F0A-43FB-858E-0E32D22DEBC6}" destId="{E7F83425-401D-4221-8FB7-2C9129A3CE26}" srcOrd="1" destOrd="0" presId="urn:microsoft.com/office/officeart/2008/layout/LinedList"/>
    <dgm:cxn modelId="{5BE1895F-5F6F-40B7-B63A-9E29C4F3E570}" type="presParOf" srcId="{D0FA47FC-4F0A-43FB-858E-0E32D22DEBC6}" destId="{48DDA2FF-D64B-4C12-BAA0-7177EDB8DE63}" srcOrd="2" destOrd="0" presId="urn:microsoft.com/office/officeart/2008/layout/LinedList"/>
    <dgm:cxn modelId="{402A0634-3AF4-48BE-97D3-01F7A7D98E7D}" type="presParOf" srcId="{53825ACF-3E03-4B7A-9EEE-C994D1999462}" destId="{0C0CFCD3-D8FC-4094-9F4C-2C3EAA0238C8}" srcOrd="2" destOrd="0" presId="urn:microsoft.com/office/officeart/2008/layout/LinedList"/>
    <dgm:cxn modelId="{BC26F22C-B845-40DE-AB28-1EC0AEB1B5D3}" type="presParOf" srcId="{53825ACF-3E03-4B7A-9EEE-C994D1999462}" destId="{4D481145-6D11-4CF3-B206-EFBABF9E88F3}" srcOrd="3" destOrd="0" presId="urn:microsoft.com/office/officeart/2008/layout/LinedList"/>
    <dgm:cxn modelId="{C0916B0A-5587-4D86-84E2-0EF12958177B}" type="presParOf" srcId="{53825ACF-3E03-4B7A-9EEE-C994D1999462}" destId="{216AEC69-8F22-4390-8E0D-08612E3617D1}" srcOrd="4" destOrd="0" presId="urn:microsoft.com/office/officeart/2008/layout/LinedList"/>
    <dgm:cxn modelId="{5B8C422C-A92E-496D-A3F6-6B090AE2AF03}" type="presParOf" srcId="{216AEC69-8F22-4390-8E0D-08612E3617D1}" destId="{B1E15832-F16A-43E2-95B5-95E328192EB1}" srcOrd="0" destOrd="0" presId="urn:microsoft.com/office/officeart/2008/layout/LinedList"/>
    <dgm:cxn modelId="{99882F30-AE8D-43D4-A214-37E1BCF98E1B}" type="presParOf" srcId="{216AEC69-8F22-4390-8E0D-08612E3617D1}" destId="{ABDA84A4-3B61-4E56-9A49-8E0ECD9E90C2}" srcOrd="1" destOrd="0" presId="urn:microsoft.com/office/officeart/2008/layout/LinedList"/>
    <dgm:cxn modelId="{3CD8E55E-A38E-4149-A9A8-9C84355B452F}" type="presParOf" srcId="{216AEC69-8F22-4390-8E0D-08612E3617D1}" destId="{4AE265E7-6CB9-4EFD-848B-324991C81387}" srcOrd="2" destOrd="0" presId="urn:microsoft.com/office/officeart/2008/layout/LinedList"/>
    <dgm:cxn modelId="{4740FD38-FD98-49A6-A1AB-765B7CABB847}" type="presParOf" srcId="{4AE265E7-6CB9-4EFD-848B-324991C81387}" destId="{2F5B63E5-7DE5-4614-BDA1-2277468B1F2D}" srcOrd="0" destOrd="0" presId="urn:microsoft.com/office/officeart/2008/layout/LinedList"/>
    <dgm:cxn modelId="{44BBA421-D3F9-41DD-9E94-267A291D2879}" type="presParOf" srcId="{2F5B63E5-7DE5-4614-BDA1-2277468B1F2D}" destId="{30657A7C-26BD-4CCA-B88B-198ECACAE585}" srcOrd="0" destOrd="0" presId="urn:microsoft.com/office/officeart/2008/layout/LinedList"/>
    <dgm:cxn modelId="{DE566659-7279-4F36-BB2B-E3F3EC904A54}" type="presParOf" srcId="{2F5B63E5-7DE5-4614-BDA1-2277468B1F2D}" destId="{D0B87BEB-9851-4687-92F7-B2B14DB11611}" srcOrd="1" destOrd="0" presId="urn:microsoft.com/office/officeart/2008/layout/LinedList"/>
    <dgm:cxn modelId="{0D799A6F-86FD-410B-A6C6-2A26F02F29B6}" type="presParOf" srcId="{2F5B63E5-7DE5-4614-BDA1-2277468B1F2D}" destId="{FBDB08E7-5DB2-4279-9F7A-B412AF6DA90A}" srcOrd="2" destOrd="0" presId="urn:microsoft.com/office/officeart/2008/layout/LinedList"/>
    <dgm:cxn modelId="{DD13C5A6-A0B0-465B-B616-1DB8223981F5}" type="presParOf" srcId="{FBDB08E7-5DB2-4279-9F7A-B412AF6DA90A}" destId="{E9AA5D31-6FC8-41E9-8E58-89B8102178AB}" srcOrd="0" destOrd="0" presId="urn:microsoft.com/office/officeart/2008/layout/LinedList"/>
    <dgm:cxn modelId="{1BA4D7C9-8DE4-4F6F-B121-8CAA9AD415C2}" type="presParOf" srcId="{E9AA5D31-6FC8-41E9-8E58-89B8102178AB}" destId="{92577F40-F506-425F-8F3E-D8BB9B559FA5}" srcOrd="0" destOrd="0" presId="urn:microsoft.com/office/officeart/2008/layout/LinedList"/>
    <dgm:cxn modelId="{E4E8CA6C-FDF0-46C5-854D-9D784677D593}" type="presParOf" srcId="{E9AA5D31-6FC8-41E9-8E58-89B8102178AB}" destId="{CFA47C1D-67FA-4793-BF6F-F91CDF4BC617}" srcOrd="1" destOrd="0" presId="urn:microsoft.com/office/officeart/2008/layout/LinedList"/>
    <dgm:cxn modelId="{5865843B-E1E8-41DE-9625-5B5E053093AD}" type="presParOf" srcId="{4AE265E7-6CB9-4EFD-848B-324991C81387}" destId="{B6F42812-2100-4B8B-A8D3-22B568E215D6}" srcOrd="1" destOrd="0" presId="urn:microsoft.com/office/officeart/2008/layout/LinedList"/>
    <dgm:cxn modelId="{EF811F1E-5DE0-45A2-A623-91432A0050A1}" type="presParOf" srcId="{4AE265E7-6CB9-4EFD-848B-324991C81387}" destId="{436C3D15-D741-491E-BE46-9D869FA453C0}" srcOrd="2" destOrd="0" presId="urn:microsoft.com/office/officeart/2008/layout/LinedList"/>
    <dgm:cxn modelId="{8D51D22C-5A21-4D3C-9646-91319C71DCD9}" type="presParOf" srcId="{436C3D15-D741-491E-BE46-9D869FA453C0}" destId="{8E3C60C3-4789-4E8E-9E8D-8B9E8DD77321}" srcOrd="0" destOrd="0" presId="urn:microsoft.com/office/officeart/2008/layout/LinedList"/>
    <dgm:cxn modelId="{8233A351-4618-449E-8552-76D821D3979F}" type="presParOf" srcId="{436C3D15-D741-491E-BE46-9D869FA453C0}" destId="{5C2BA048-7E2E-41A2-9194-6CAA4212F48E}" srcOrd="1" destOrd="0" presId="urn:microsoft.com/office/officeart/2008/layout/LinedList"/>
    <dgm:cxn modelId="{30BA2D58-A1D1-4503-B625-98F42D4B4761}" type="presParOf" srcId="{436C3D15-D741-491E-BE46-9D869FA453C0}" destId="{0D2D525A-1713-483A-8D66-4374417C93A3}" srcOrd="2" destOrd="0" presId="urn:microsoft.com/office/officeart/2008/layout/LinedList"/>
    <dgm:cxn modelId="{74679059-B2C9-459E-897F-F0B94D75DC4E}" type="presParOf" srcId="{0D2D525A-1713-483A-8D66-4374417C93A3}" destId="{8D2D4C90-AA79-4934-8459-26C56F7309CC}" srcOrd="0" destOrd="0" presId="urn:microsoft.com/office/officeart/2008/layout/LinedList"/>
    <dgm:cxn modelId="{6DBF2F05-D5B5-4ABB-A3AA-0C8F2EB62790}" type="presParOf" srcId="{8D2D4C90-AA79-4934-8459-26C56F7309CC}" destId="{FA2A9519-59AE-43B3-BC48-26717BE6FF81}" srcOrd="0" destOrd="0" presId="urn:microsoft.com/office/officeart/2008/layout/LinedList"/>
    <dgm:cxn modelId="{1F279521-ED1A-4F41-B11B-E641571FA2EA}" type="presParOf" srcId="{8D2D4C90-AA79-4934-8459-26C56F7309CC}" destId="{03965D0F-55B6-4A1D-B051-9AA829F47FE3}" srcOrd="1" destOrd="0" presId="urn:microsoft.com/office/officeart/2008/layout/LinedList"/>
    <dgm:cxn modelId="{AE80FD10-FE10-4718-BA5A-3B059D68D7AA}" type="presParOf" srcId="{0D2D525A-1713-483A-8D66-4374417C93A3}" destId="{E2E4BA22-CD04-49D8-BBEA-3D3DB86912F2}" srcOrd="1" destOrd="0" presId="urn:microsoft.com/office/officeart/2008/layout/LinedList"/>
    <dgm:cxn modelId="{6E30EA60-9B3D-4753-9F21-94484422410C}" type="presParOf" srcId="{E2E4BA22-CD04-49D8-BBEA-3D3DB86912F2}" destId="{B9D78A87-9ABB-47FB-B68B-DCE3BB92234B}" srcOrd="0" destOrd="0" presId="urn:microsoft.com/office/officeart/2008/layout/LinedList"/>
    <dgm:cxn modelId="{DD470FC3-317D-4D23-88F3-741E88110707}" type="presParOf" srcId="{E2E4BA22-CD04-49D8-BBEA-3D3DB86912F2}" destId="{E5A3EDEB-1B46-4F4A-823E-30C098C97CF1}" srcOrd="1" destOrd="0" presId="urn:microsoft.com/office/officeart/2008/layout/LinedList"/>
    <dgm:cxn modelId="{7C47FF12-D658-4509-921B-E472FBF50F85}" type="presParOf" srcId="{4AE265E7-6CB9-4EFD-848B-324991C81387}" destId="{6613D5C8-7CB1-4BFC-854D-FB4C71551EFF}" srcOrd="3" destOrd="0" presId="urn:microsoft.com/office/officeart/2008/layout/LinedList"/>
    <dgm:cxn modelId="{AD0F5FAC-28CB-4504-97C2-D98D71218FB5}" type="presParOf" srcId="{4AE265E7-6CB9-4EFD-848B-324991C81387}" destId="{103C697F-A4EE-4AA8-B26E-0E991D36C4F4}" srcOrd="4" destOrd="0" presId="urn:microsoft.com/office/officeart/2008/layout/LinedList"/>
    <dgm:cxn modelId="{6DF958E4-E2F9-4A05-91A3-828EE8A4C2FB}" type="presParOf" srcId="{103C697F-A4EE-4AA8-B26E-0E991D36C4F4}" destId="{FAAF0274-B798-4AE3-976E-5577A322C965}" srcOrd="0" destOrd="0" presId="urn:microsoft.com/office/officeart/2008/layout/LinedList"/>
    <dgm:cxn modelId="{C0BFD78C-D72D-4BDB-AF6A-C6D5DFDF965A}" type="presParOf" srcId="{103C697F-A4EE-4AA8-B26E-0E991D36C4F4}" destId="{8C7F1313-8665-4681-AF18-D37BAAC618EE}" srcOrd="1" destOrd="0" presId="urn:microsoft.com/office/officeart/2008/layout/LinedList"/>
    <dgm:cxn modelId="{20B5A946-9C84-49DB-B7FF-6742FFBC660A}" type="presParOf" srcId="{103C697F-A4EE-4AA8-B26E-0E991D36C4F4}" destId="{1ED2ABE8-0942-4E6F-919D-5F49A5FB86E8}" srcOrd="2" destOrd="0" presId="urn:microsoft.com/office/officeart/2008/layout/LinedList"/>
    <dgm:cxn modelId="{0DD22106-123F-4C48-8115-005413CF2CDD}" type="presParOf" srcId="{1ED2ABE8-0942-4E6F-919D-5F49A5FB86E8}" destId="{99CC1877-A445-4D52-B607-0E0AFBB9EB24}" srcOrd="0" destOrd="0" presId="urn:microsoft.com/office/officeart/2008/layout/LinedList"/>
    <dgm:cxn modelId="{814872DC-C63E-47CD-9DFF-7BBB352DF9E5}" type="presParOf" srcId="{99CC1877-A445-4D52-B607-0E0AFBB9EB24}" destId="{F257AAE9-086F-47DA-96E4-2BA204FA5644}" srcOrd="0" destOrd="0" presId="urn:microsoft.com/office/officeart/2008/layout/LinedList"/>
    <dgm:cxn modelId="{BD791BF7-1FF9-403B-806B-75C62D56DF9E}" type="presParOf" srcId="{99CC1877-A445-4D52-B607-0E0AFBB9EB24}" destId="{0D1D7300-4EE7-4551-B3C1-E32137D7C8C7}" srcOrd="1" destOrd="0" presId="urn:microsoft.com/office/officeart/2008/layout/LinedList"/>
    <dgm:cxn modelId="{022CA090-4C04-4D6C-93AC-0CD77EBCB52A}" type="presParOf" srcId="{53825ACF-3E03-4B7A-9EEE-C994D1999462}" destId="{2E11D0A0-8F6F-4EBB-BEB0-E345A1E2BBDA}" srcOrd="5" destOrd="0" presId="urn:microsoft.com/office/officeart/2008/layout/LinedList"/>
    <dgm:cxn modelId="{0038D6EB-DA17-4D73-9958-B91877DA29E6}" type="presParOf" srcId="{53825ACF-3E03-4B7A-9EEE-C994D1999462}" destId="{8DF82B96-7972-4696-AEA2-A70648B1C5E3}" srcOrd="6" destOrd="0" presId="urn:microsoft.com/office/officeart/2008/layout/LinedList"/>
    <dgm:cxn modelId="{4D23BD3D-AA0A-413F-BA8A-276A4AE31A3D}" type="presParOf" srcId="{53825ACF-3E03-4B7A-9EEE-C994D1999462}" destId="{748BE50C-7664-4FD1-A964-F348A149F0C6}" srcOrd="7" destOrd="0" presId="urn:microsoft.com/office/officeart/2008/layout/LinedList"/>
    <dgm:cxn modelId="{05C250F5-3663-45F4-AA55-8E7FE2D0BB57}" type="presParOf" srcId="{748BE50C-7664-4FD1-A964-F348A149F0C6}" destId="{EC910A93-79C9-4B1C-ADF3-97A12C6DC981}" srcOrd="0" destOrd="0" presId="urn:microsoft.com/office/officeart/2008/layout/LinedList"/>
    <dgm:cxn modelId="{1D83269D-4004-4FD3-9D94-C47E2203E2AD}" type="presParOf" srcId="{748BE50C-7664-4FD1-A964-F348A149F0C6}" destId="{C95B7161-CC71-40D2-B1C1-5CE06417CED5}" srcOrd="1" destOrd="0" presId="urn:microsoft.com/office/officeart/2008/layout/LinedList"/>
    <dgm:cxn modelId="{CEACF208-B636-4394-9BAB-88EA82DBFF3D}" type="presParOf" srcId="{748BE50C-7664-4FD1-A964-F348A149F0C6}" destId="{F505F8F7-F98A-4F9E-81FA-6AA6A407FA48}" srcOrd="2" destOrd="0" presId="urn:microsoft.com/office/officeart/2008/layout/LinedList"/>
    <dgm:cxn modelId="{369F231F-4E9A-405C-B66D-10C534E1FCC5}" type="presParOf" srcId="{F505F8F7-F98A-4F9E-81FA-6AA6A407FA48}" destId="{FD6DD8FE-8C21-465E-A389-2788554BD390}" srcOrd="0" destOrd="0" presId="urn:microsoft.com/office/officeart/2008/layout/LinedList"/>
    <dgm:cxn modelId="{EA0F81E3-55DF-414D-9184-EC22A04415D9}" type="presParOf" srcId="{FD6DD8FE-8C21-465E-A389-2788554BD390}" destId="{899EFE6D-6DD0-49B3-B42D-32CBD4054674}" srcOrd="0" destOrd="0" presId="urn:microsoft.com/office/officeart/2008/layout/LinedList"/>
    <dgm:cxn modelId="{8C42155E-6319-4AD1-B173-BF92F96EAD11}" type="presParOf" srcId="{FD6DD8FE-8C21-465E-A389-2788554BD390}" destId="{5AF44977-E242-4ACC-8116-0341EB45DA9F}" srcOrd="1" destOrd="0" presId="urn:microsoft.com/office/officeart/2008/layout/LinedList"/>
    <dgm:cxn modelId="{559AC01C-AF3C-4DB9-B55D-11712FB0B5D6}" type="presParOf" srcId="{FD6DD8FE-8C21-465E-A389-2788554BD390}" destId="{B653DE3C-D944-4F2A-A6D4-E6A67B6616A3}" srcOrd="2" destOrd="0" presId="urn:microsoft.com/office/officeart/2008/layout/LinedList"/>
    <dgm:cxn modelId="{8646D939-652B-457E-8E61-C46A409AF616}" type="presParOf" srcId="{B653DE3C-D944-4F2A-A6D4-E6A67B6616A3}" destId="{E61744F2-A8E4-4270-BD5C-F288837622AF}" srcOrd="0" destOrd="0" presId="urn:microsoft.com/office/officeart/2008/layout/LinedList"/>
    <dgm:cxn modelId="{0A3CF8B2-0684-40F6-8B0F-6F425D2E30CA}" type="presParOf" srcId="{E61744F2-A8E4-4270-BD5C-F288837622AF}" destId="{9FE2D2CE-328E-4AC3-809E-8F03CBD97F1B}" srcOrd="0" destOrd="0" presId="urn:microsoft.com/office/officeart/2008/layout/LinedList"/>
    <dgm:cxn modelId="{2FDFBBE4-3799-406C-A55A-A2F1E2F6B9B8}" type="presParOf" srcId="{E61744F2-A8E4-4270-BD5C-F288837622AF}" destId="{D212D8DE-7DEF-474B-B437-3367C4414EFF}" srcOrd="1" destOrd="0" presId="urn:microsoft.com/office/officeart/2008/layout/LinedList"/>
    <dgm:cxn modelId="{35B76704-E7F2-4083-8DB2-6B005BC69E09}" type="presParOf" srcId="{F505F8F7-F98A-4F9E-81FA-6AA6A407FA48}" destId="{7A29FBBE-5989-4734-98A1-EEB4855350B7}" srcOrd="1" destOrd="0" presId="urn:microsoft.com/office/officeart/2008/layout/LinedList"/>
    <dgm:cxn modelId="{6882C2E2-D687-4893-AA98-0151A5E5BA37}" type="presParOf" srcId="{F505F8F7-F98A-4F9E-81FA-6AA6A407FA48}" destId="{5D32A691-3164-4910-9F64-6805A7AAEBBC}" srcOrd="2" destOrd="0" presId="urn:microsoft.com/office/officeart/2008/layout/LinedList"/>
    <dgm:cxn modelId="{98D1C0FD-B79D-4BA7-8826-D21D5852129A}" type="presParOf" srcId="{5D32A691-3164-4910-9F64-6805A7AAEBBC}" destId="{ECEFC6BE-6C30-466D-838E-619FB24A67D0}" srcOrd="0" destOrd="0" presId="urn:microsoft.com/office/officeart/2008/layout/LinedList"/>
    <dgm:cxn modelId="{5B0AA8B4-4196-42C6-98EE-66FE22CB9E9C}" type="presParOf" srcId="{5D32A691-3164-4910-9F64-6805A7AAEBBC}" destId="{22BC3E95-5036-45CD-93D1-9FD9D1B6B265}" srcOrd="1" destOrd="0" presId="urn:microsoft.com/office/officeart/2008/layout/LinedList"/>
    <dgm:cxn modelId="{5981A803-C883-45BA-8504-0EB90FFD7243}" type="presParOf" srcId="{5D32A691-3164-4910-9F64-6805A7AAEBBC}" destId="{3974B5F1-D61F-4DCC-95A4-BCD4BB0140F0}" srcOrd="2" destOrd="0" presId="urn:microsoft.com/office/officeart/2008/layout/LinedList"/>
    <dgm:cxn modelId="{7E96B0DE-61B1-4102-8D84-DA6A55F55DE2}" type="presParOf" srcId="{3974B5F1-D61F-4DCC-95A4-BCD4BB0140F0}" destId="{379C1D8E-7FBE-4B90-8071-1495B1A1B833}" srcOrd="0" destOrd="0" presId="urn:microsoft.com/office/officeart/2008/layout/LinedList"/>
    <dgm:cxn modelId="{F713D21E-0F69-4863-AEBB-15087DE316CB}" type="presParOf" srcId="{379C1D8E-7FBE-4B90-8071-1495B1A1B833}" destId="{3B01FA18-7CEB-4B27-88AA-D0E01768C85A}" srcOrd="0" destOrd="0" presId="urn:microsoft.com/office/officeart/2008/layout/LinedList"/>
    <dgm:cxn modelId="{08F6EB85-380A-4B2B-8D17-45911BDD0F42}" type="presParOf" srcId="{379C1D8E-7FBE-4B90-8071-1495B1A1B833}" destId="{4F906F54-B0A0-44D7-A7BE-16F6A345DFCE}" srcOrd="1" destOrd="0" presId="urn:microsoft.com/office/officeart/2008/layout/LinedList"/>
    <dgm:cxn modelId="{09487383-145B-44FD-9F8A-9372743D6E25}" type="presParOf" srcId="{F505F8F7-F98A-4F9E-81FA-6AA6A407FA48}" destId="{FF2FF4FB-12F3-43FC-B63D-48D7687343A3}" srcOrd="3" destOrd="0" presId="urn:microsoft.com/office/officeart/2008/layout/LinedList"/>
    <dgm:cxn modelId="{2D37BC22-0277-4248-8B2C-5FF07C544B8A}" type="presParOf" srcId="{F505F8F7-F98A-4F9E-81FA-6AA6A407FA48}" destId="{CFB8408F-531F-4E92-9482-3C1760A014FE}" srcOrd="4" destOrd="0" presId="urn:microsoft.com/office/officeart/2008/layout/LinedList"/>
    <dgm:cxn modelId="{F0546A73-FBE2-4A78-B4BA-F2974795C38A}" type="presParOf" srcId="{CFB8408F-531F-4E92-9482-3C1760A014FE}" destId="{8CCFE242-621C-4344-A038-94CBD380F186}" srcOrd="0" destOrd="0" presId="urn:microsoft.com/office/officeart/2008/layout/LinedList"/>
    <dgm:cxn modelId="{C7F80B25-F29D-48D8-9D0B-87C70C210EFD}" type="presParOf" srcId="{CFB8408F-531F-4E92-9482-3C1760A014FE}" destId="{16445D02-F146-4E3F-AAF3-F651AEF9FF73}" srcOrd="1" destOrd="0" presId="urn:microsoft.com/office/officeart/2008/layout/LinedList"/>
    <dgm:cxn modelId="{B39814BB-15C5-4339-B094-09056C69700F}" type="presParOf" srcId="{CFB8408F-531F-4E92-9482-3C1760A014FE}" destId="{ABD22971-4092-40ED-8A92-68EC745DA981}" srcOrd="2" destOrd="0" presId="urn:microsoft.com/office/officeart/2008/layout/LinedList"/>
    <dgm:cxn modelId="{34418A3F-28EB-41D4-AE8A-2DE84EDEDE17}" type="presParOf" srcId="{53825ACF-3E03-4B7A-9EEE-C994D1999462}" destId="{63493672-780F-4957-9813-24B10FE249AC}" srcOrd="8" destOrd="0" presId="urn:microsoft.com/office/officeart/2008/layout/LinedList"/>
    <dgm:cxn modelId="{61CCBB58-479C-4488-B195-55D7B0C37FA7}" type="presParOf" srcId="{53825ACF-3E03-4B7A-9EEE-C994D1999462}" destId="{8BA300E5-F3D3-43F7-A8FA-B4C5E36C3A28}"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87FD1236-4F9B-45C7-B8D0-B9625E58D39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C"/>
        </a:p>
      </dgm:t>
    </dgm:pt>
    <dgm:pt modelId="{2F0B76BC-51B2-4FFA-A255-016EC6E4045D}">
      <dgm:prSet phldrT="[Texto]"/>
      <dgm:spPr/>
      <dgm:t>
        <a:bodyPr/>
        <a:lstStyle/>
        <a:p>
          <a:r>
            <a:rPr lang="es-ES" dirty="0"/>
            <a:t>Población </a:t>
          </a:r>
          <a:endParaRPr lang="es-EC" dirty="0"/>
        </a:p>
      </dgm:t>
    </dgm:pt>
    <dgm:pt modelId="{834766CF-4D71-40F7-B41D-269DF59E0A7E}" type="parTrans" cxnId="{41FC71F3-37D7-41A4-ADFC-BD0672F5ED53}">
      <dgm:prSet/>
      <dgm:spPr/>
      <dgm:t>
        <a:bodyPr/>
        <a:lstStyle/>
        <a:p>
          <a:endParaRPr lang="es-EC"/>
        </a:p>
      </dgm:t>
    </dgm:pt>
    <dgm:pt modelId="{11E06EC7-F78A-4FF2-9727-58FD134D0F34}" type="sibTrans" cxnId="{41FC71F3-37D7-41A4-ADFC-BD0672F5ED53}">
      <dgm:prSet/>
      <dgm:spPr/>
      <dgm:t>
        <a:bodyPr/>
        <a:lstStyle/>
        <a:p>
          <a:endParaRPr lang="es-EC"/>
        </a:p>
      </dgm:t>
    </dgm:pt>
    <dgm:pt modelId="{60B2BC7E-598E-4288-B936-999ABC3477A8}">
      <dgm:prSet phldrT="[Texto]"/>
      <dgm:spPr/>
      <dgm:t>
        <a:bodyPr/>
        <a:lstStyle/>
        <a:p>
          <a:r>
            <a:rPr lang="es-ES" dirty="0"/>
            <a:t>Es el conjunto total de personas, objetos o elementos que poseen características comunes relevantes para el estudio </a:t>
          </a:r>
          <a:endParaRPr lang="es-EC" dirty="0"/>
        </a:p>
      </dgm:t>
    </dgm:pt>
    <dgm:pt modelId="{95BF02B7-81FF-4A38-B860-290851EE6DF9}" type="parTrans" cxnId="{01EDFE0E-42B2-4689-9091-788B3CC3F803}">
      <dgm:prSet/>
      <dgm:spPr/>
      <dgm:t>
        <a:bodyPr/>
        <a:lstStyle/>
        <a:p>
          <a:endParaRPr lang="es-EC"/>
        </a:p>
      </dgm:t>
    </dgm:pt>
    <dgm:pt modelId="{14BB1D9E-5B9F-4E8E-BA36-3422E83EF8D0}" type="sibTrans" cxnId="{01EDFE0E-42B2-4689-9091-788B3CC3F803}">
      <dgm:prSet/>
      <dgm:spPr/>
      <dgm:t>
        <a:bodyPr/>
        <a:lstStyle/>
        <a:p>
          <a:endParaRPr lang="es-EC"/>
        </a:p>
      </dgm:t>
    </dgm:pt>
    <dgm:pt modelId="{C491570B-E31F-4AE8-A28D-1F298748694F}">
      <dgm:prSet phldrT="[Texto]"/>
      <dgm:spPr/>
      <dgm:t>
        <a:bodyPr/>
        <a:lstStyle/>
        <a:p>
          <a:r>
            <a:rPr lang="es-ES" dirty="0"/>
            <a:t>Muestra </a:t>
          </a:r>
          <a:endParaRPr lang="es-EC" dirty="0"/>
        </a:p>
      </dgm:t>
    </dgm:pt>
    <dgm:pt modelId="{1CB26C0F-F882-466F-9826-C747D3847F48}" type="parTrans" cxnId="{4BA32916-A497-44C7-90EB-931982A2A9F0}">
      <dgm:prSet/>
      <dgm:spPr/>
      <dgm:t>
        <a:bodyPr/>
        <a:lstStyle/>
        <a:p>
          <a:endParaRPr lang="es-EC"/>
        </a:p>
      </dgm:t>
    </dgm:pt>
    <dgm:pt modelId="{A9DDA1B3-06F6-4982-AF49-8C3BF6CB6C88}" type="sibTrans" cxnId="{4BA32916-A497-44C7-90EB-931982A2A9F0}">
      <dgm:prSet/>
      <dgm:spPr/>
      <dgm:t>
        <a:bodyPr/>
        <a:lstStyle/>
        <a:p>
          <a:endParaRPr lang="es-EC"/>
        </a:p>
      </dgm:t>
    </dgm:pt>
    <dgm:pt modelId="{8FC01321-3B30-4865-8A67-F3CCC937A51D}">
      <dgm:prSet phldrT="[Texto]"/>
      <dgm:spPr/>
      <dgm:t>
        <a:bodyPr/>
        <a:lstStyle/>
        <a:p>
          <a:r>
            <a:rPr lang="es-ES" dirty="0"/>
            <a:t>Es el subconjunto representativo de la población que se selecciona para obtener datos y analizarlos</a:t>
          </a:r>
          <a:endParaRPr lang="es-EC" dirty="0"/>
        </a:p>
      </dgm:t>
    </dgm:pt>
    <dgm:pt modelId="{5E7C200F-0350-447F-95F7-2AB036FE4012}" type="parTrans" cxnId="{81596239-8A89-47A5-94D4-2B9B9C011C44}">
      <dgm:prSet/>
      <dgm:spPr/>
      <dgm:t>
        <a:bodyPr/>
        <a:lstStyle/>
        <a:p>
          <a:endParaRPr lang="es-EC"/>
        </a:p>
      </dgm:t>
    </dgm:pt>
    <dgm:pt modelId="{45730A2D-41BD-4507-BFD9-24C63B0CDC62}" type="sibTrans" cxnId="{81596239-8A89-47A5-94D4-2B9B9C011C44}">
      <dgm:prSet/>
      <dgm:spPr/>
      <dgm:t>
        <a:bodyPr/>
        <a:lstStyle/>
        <a:p>
          <a:endParaRPr lang="es-EC"/>
        </a:p>
      </dgm:t>
    </dgm:pt>
    <dgm:pt modelId="{171A7FAC-DAB2-4691-96D9-065900CF77EA}">
      <dgm:prSet phldrT="[Texto]"/>
      <dgm:spPr/>
      <dgm:t>
        <a:bodyPr/>
        <a:lstStyle/>
        <a:p>
          <a:r>
            <a:rPr lang="es-ES" dirty="0"/>
            <a:t>Por conveniencia </a:t>
          </a:r>
          <a:endParaRPr lang="es-EC" dirty="0"/>
        </a:p>
      </dgm:t>
    </dgm:pt>
    <dgm:pt modelId="{46DE7E12-6932-48A1-8804-F3D479EB9968}" type="parTrans" cxnId="{E366B127-EDED-4ECE-BC88-2EA7AF84726F}">
      <dgm:prSet/>
      <dgm:spPr/>
      <dgm:t>
        <a:bodyPr/>
        <a:lstStyle/>
        <a:p>
          <a:endParaRPr lang="es-EC"/>
        </a:p>
      </dgm:t>
    </dgm:pt>
    <dgm:pt modelId="{B36E439D-F94C-47BA-BC79-89C78D232E82}" type="sibTrans" cxnId="{E366B127-EDED-4ECE-BC88-2EA7AF84726F}">
      <dgm:prSet/>
      <dgm:spPr/>
      <dgm:t>
        <a:bodyPr/>
        <a:lstStyle/>
        <a:p>
          <a:endParaRPr lang="es-EC"/>
        </a:p>
      </dgm:t>
    </dgm:pt>
    <dgm:pt modelId="{181C7D11-594F-4938-96B5-2992941D12A6}">
      <dgm:prSet phldrT="[Texto]"/>
      <dgm:spPr/>
      <dgm:t>
        <a:bodyPr/>
        <a:lstStyle/>
        <a:p>
          <a:r>
            <a:rPr lang="es-ES" dirty="0"/>
            <a:t>Aleatorio simple </a:t>
          </a:r>
          <a:endParaRPr lang="es-EC" dirty="0"/>
        </a:p>
      </dgm:t>
    </dgm:pt>
    <dgm:pt modelId="{39656D0C-1816-4997-A7D1-B1746E18EBCF}" type="parTrans" cxnId="{B5929D19-9C44-4E75-8DEB-D2C1CC96D860}">
      <dgm:prSet/>
      <dgm:spPr/>
      <dgm:t>
        <a:bodyPr/>
        <a:lstStyle/>
        <a:p>
          <a:endParaRPr lang="es-EC"/>
        </a:p>
      </dgm:t>
    </dgm:pt>
    <dgm:pt modelId="{F4D6F89C-D42C-46AD-95DD-AB84A4001028}" type="sibTrans" cxnId="{B5929D19-9C44-4E75-8DEB-D2C1CC96D860}">
      <dgm:prSet/>
      <dgm:spPr/>
      <dgm:t>
        <a:bodyPr/>
        <a:lstStyle/>
        <a:p>
          <a:endParaRPr lang="es-EC"/>
        </a:p>
      </dgm:t>
    </dgm:pt>
    <dgm:pt modelId="{27627CD9-2D01-4B3F-8221-6EAEF470976B}">
      <dgm:prSet phldrT="[Texto]"/>
      <dgm:spPr/>
      <dgm:t>
        <a:bodyPr/>
        <a:lstStyle/>
        <a:p>
          <a:r>
            <a:rPr lang="es-ES" dirty="0"/>
            <a:t>Sistemático </a:t>
          </a:r>
          <a:endParaRPr lang="es-EC" dirty="0"/>
        </a:p>
      </dgm:t>
    </dgm:pt>
    <dgm:pt modelId="{1A6E41E1-B5F8-4843-B596-6CDADD9DE6E0}" type="parTrans" cxnId="{808D6B9B-9CE6-41A0-8DA7-00AAA7F03D8C}">
      <dgm:prSet/>
      <dgm:spPr/>
      <dgm:t>
        <a:bodyPr/>
        <a:lstStyle/>
        <a:p>
          <a:endParaRPr lang="es-EC"/>
        </a:p>
      </dgm:t>
    </dgm:pt>
    <dgm:pt modelId="{742602D6-2337-4F9B-8F0D-8672D13632EB}" type="sibTrans" cxnId="{808D6B9B-9CE6-41A0-8DA7-00AAA7F03D8C}">
      <dgm:prSet/>
      <dgm:spPr/>
      <dgm:t>
        <a:bodyPr/>
        <a:lstStyle/>
        <a:p>
          <a:endParaRPr lang="es-EC"/>
        </a:p>
      </dgm:t>
    </dgm:pt>
    <dgm:pt modelId="{489F81E7-E7BB-41F8-B915-96A2C31CFD50}">
      <dgm:prSet phldrT="[Texto]"/>
      <dgm:spPr/>
      <dgm:t>
        <a:bodyPr/>
        <a:lstStyle/>
        <a:p>
          <a:r>
            <a:rPr lang="es-ES" dirty="0"/>
            <a:t>Estratificado</a:t>
          </a:r>
          <a:endParaRPr lang="es-EC" dirty="0"/>
        </a:p>
      </dgm:t>
    </dgm:pt>
    <dgm:pt modelId="{502FFD3F-0E9C-44D6-8288-9459B45C2E67}" type="parTrans" cxnId="{768C7619-597D-4F31-B1B1-77703E7A921B}">
      <dgm:prSet/>
      <dgm:spPr/>
      <dgm:t>
        <a:bodyPr/>
        <a:lstStyle/>
        <a:p>
          <a:endParaRPr lang="es-EC"/>
        </a:p>
      </dgm:t>
    </dgm:pt>
    <dgm:pt modelId="{85695DA5-45D9-4743-B53B-F9F6649FCDE3}" type="sibTrans" cxnId="{768C7619-597D-4F31-B1B1-77703E7A921B}">
      <dgm:prSet/>
      <dgm:spPr/>
      <dgm:t>
        <a:bodyPr/>
        <a:lstStyle/>
        <a:p>
          <a:endParaRPr lang="es-EC"/>
        </a:p>
      </dgm:t>
    </dgm:pt>
    <dgm:pt modelId="{CD6AF257-8E0C-4908-9107-3890688BC79E}">
      <dgm:prSet phldrT="[Texto]"/>
      <dgm:spPr/>
      <dgm:t>
        <a:bodyPr/>
        <a:lstStyle/>
        <a:p>
          <a:r>
            <a:rPr lang="es-ES" dirty="0"/>
            <a:t>Por conglomerados </a:t>
          </a:r>
          <a:endParaRPr lang="es-EC" dirty="0"/>
        </a:p>
      </dgm:t>
    </dgm:pt>
    <dgm:pt modelId="{24B39137-ED8D-427C-8189-E70949DB9F07}" type="parTrans" cxnId="{675D51BA-5DCD-4880-B439-DE9CA824F55D}">
      <dgm:prSet/>
      <dgm:spPr/>
      <dgm:t>
        <a:bodyPr/>
        <a:lstStyle/>
        <a:p>
          <a:endParaRPr lang="es-EC"/>
        </a:p>
      </dgm:t>
    </dgm:pt>
    <dgm:pt modelId="{D79A98C8-9C0A-4181-87DA-5EBACBC8805D}" type="sibTrans" cxnId="{675D51BA-5DCD-4880-B439-DE9CA824F55D}">
      <dgm:prSet/>
      <dgm:spPr/>
      <dgm:t>
        <a:bodyPr/>
        <a:lstStyle/>
        <a:p>
          <a:endParaRPr lang="es-EC"/>
        </a:p>
      </dgm:t>
    </dgm:pt>
    <dgm:pt modelId="{3DEEC784-41DE-420B-A6EF-E2FF769A7678}">
      <dgm:prSet phldrT="[Texto]"/>
      <dgm:spPr/>
      <dgm:t>
        <a:bodyPr/>
        <a:lstStyle/>
        <a:p>
          <a:r>
            <a:rPr lang="es-ES" dirty="0"/>
            <a:t>Intencional </a:t>
          </a:r>
          <a:endParaRPr lang="es-EC" dirty="0"/>
        </a:p>
      </dgm:t>
    </dgm:pt>
    <dgm:pt modelId="{92E1F7D9-DB45-4EEB-81CE-904FA94174F8}" type="parTrans" cxnId="{EB22C40D-BD49-4F97-9BB6-E3D826BDBD84}">
      <dgm:prSet/>
      <dgm:spPr/>
      <dgm:t>
        <a:bodyPr/>
        <a:lstStyle/>
        <a:p>
          <a:endParaRPr lang="es-EC"/>
        </a:p>
      </dgm:t>
    </dgm:pt>
    <dgm:pt modelId="{F9A2FA14-69C9-4123-80D4-2A2345DCF948}" type="sibTrans" cxnId="{EB22C40D-BD49-4F97-9BB6-E3D826BDBD84}">
      <dgm:prSet/>
      <dgm:spPr/>
      <dgm:t>
        <a:bodyPr/>
        <a:lstStyle/>
        <a:p>
          <a:endParaRPr lang="es-EC"/>
        </a:p>
      </dgm:t>
    </dgm:pt>
    <dgm:pt modelId="{22DEA354-8AF3-4962-9B96-EFAF17406F01}">
      <dgm:prSet phldrT="[Texto]"/>
      <dgm:spPr/>
      <dgm:t>
        <a:bodyPr/>
        <a:lstStyle/>
        <a:p>
          <a:r>
            <a:rPr lang="es-ES" dirty="0"/>
            <a:t>Por cuotas</a:t>
          </a:r>
          <a:endParaRPr lang="es-EC" dirty="0"/>
        </a:p>
      </dgm:t>
    </dgm:pt>
    <dgm:pt modelId="{B0F2F569-6FBB-483D-ACF6-1A6BBAFB4C54}" type="parTrans" cxnId="{5F33214A-23BB-4E08-A27D-FF79B19F5298}">
      <dgm:prSet/>
      <dgm:spPr/>
      <dgm:t>
        <a:bodyPr/>
        <a:lstStyle/>
        <a:p>
          <a:endParaRPr lang="es-EC"/>
        </a:p>
      </dgm:t>
    </dgm:pt>
    <dgm:pt modelId="{E1A3AC0A-700F-4796-8B91-1EF03DF6EE01}" type="sibTrans" cxnId="{5F33214A-23BB-4E08-A27D-FF79B19F5298}">
      <dgm:prSet/>
      <dgm:spPr/>
      <dgm:t>
        <a:bodyPr/>
        <a:lstStyle/>
        <a:p>
          <a:endParaRPr lang="es-EC"/>
        </a:p>
      </dgm:t>
    </dgm:pt>
    <dgm:pt modelId="{D2FB3832-7CF2-43EA-8476-9AD735C3867F}">
      <dgm:prSet phldrT="[Texto]"/>
      <dgm:spPr/>
      <dgm:t>
        <a:bodyPr/>
        <a:lstStyle/>
        <a:p>
          <a:r>
            <a:rPr lang="es-ES" dirty="0"/>
            <a:t>Todos pueden ser seleccionados</a:t>
          </a:r>
          <a:endParaRPr lang="es-EC" dirty="0"/>
        </a:p>
      </dgm:t>
    </dgm:pt>
    <dgm:pt modelId="{A9F15424-A639-457C-8EDA-7982701CAE49}" type="parTrans" cxnId="{4DE415BD-4447-4DCE-883B-45734BCA9841}">
      <dgm:prSet/>
      <dgm:spPr/>
      <dgm:t>
        <a:bodyPr/>
        <a:lstStyle/>
        <a:p>
          <a:endParaRPr lang="es-EC"/>
        </a:p>
      </dgm:t>
    </dgm:pt>
    <dgm:pt modelId="{29D9402A-04C3-4968-8D13-1E17B5A78FA6}" type="sibTrans" cxnId="{4DE415BD-4447-4DCE-883B-45734BCA9841}">
      <dgm:prSet/>
      <dgm:spPr/>
      <dgm:t>
        <a:bodyPr/>
        <a:lstStyle/>
        <a:p>
          <a:endParaRPr lang="es-EC"/>
        </a:p>
      </dgm:t>
    </dgm:pt>
    <dgm:pt modelId="{91C33520-0C67-4706-8977-2591FE3A5968}">
      <dgm:prSet phldrT="[Texto]"/>
      <dgm:spPr/>
      <dgm:t>
        <a:bodyPr/>
        <a:lstStyle/>
        <a:p>
          <a:r>
            <a:rPr lang="es-ES" dirty="0"/>
            <a:t>Se elige cada cierto número de elementos </a:t>
          </a:r>
          <a:endParaRPr lang="es-EC" dirty="0"/>
        </a:p>
      </dgm:t>
    </dgm:pt>
    <dgm:pt modelId="{D55DD38B-4C77-48D9-8CC7-91D20AD918BD}" type="parTrans" cxnId="{799E50C6-DB53-4183-849B-8EAA44812E6F}">
      <dgm:prSet/>
      <dgm:spPr/>
      <dgm:t>
        <a:bodyPr/>
        <a:lstStyle/>
        <a:p>
          <a:endParaRPr lang="es-EC"/>
        </a:p>
      </dgm:t>
    </dgm:pt>
    <dgm:pt modelId="{66C1F895-B2B1-4A46-8C35-B30FA8DD75FD}" type="sibTrans" cxnId="{799E50C6-DB53-4183-849B-8EAA44812E6F}">
      <dgm:prSet/>
      <dgm:spPr/>
      <dgm:t>
        <a:bodyPr/>
        <a:lstStyle/>
        <a:p>
          <a:endParaRPr lang="es-EC"/>
        </a:p>
      </dgm:t>
    </dgm:pt>
    <dgm:pt modelId="{B0BDB8C9-21AF-4B57-ABBD-64E522914D0A}">
      <dgm:prSet phldrT="[Texto]"/>
      <dgm:spPr/>
      <dgm:t>
        <a:bodyPr/>
        <a:lstStyle/>
        <a:p>
          <a:r>
            <a:rPr lang="es-ES" dirty="0"/>
            <a:t>Se divide a la población en grupos o estrados (género) </a:t>
          </a:r>
          <a:endParaRPr lang="es-EC" dirty="0"/>
        </a:p>
      </dgm:t>
    </dgm:pt>
    <dgm:pt modelId="{2EC9ABCC-4811-46EF-A465-E23E34B70921}" type="parTrans" cxnId="{17E7CFC6-D06C-47B2-A1BC-F852E7B23035}">
      <dgm:prSet/>
      <dgm:spPr/>
      <dgm:t>
        <a:bodyPr/>
        <a:lstStyle/>
        <a:p>
          <a:endParaRPr lang="es-EC"/>
        </a:p>
      </dgm:t>
    </dgm:pt>
    <dgm:pt modelId="{8ED9C7B0-6030-4A43-8F4A-0485631F2E21}" type="sibTrans" cxnId="{17E7CFC6-D06C-47B2-A1BC-F852E7B23035}">
      <dgm:prSet/>
      <dgm:spPr/>
      <dgm:t>
        <a:bodyPr/>
        <a:lstStyle/>
        <a:p>
          <a:endParaRPr lang="es-EC"/>
        </a:p>
      </dgm:t>
    </dgm:pt>
    <dgm:pt modelId="{DD75D27F-B1C2-45F0-AE77-CE84F7177259}">
      <dgm:prSet phldrT="[Texto]"/>
      <dgm:spPr/>
      <dgm:t>
        <a:bodyPr/>
        <a:lstStyle/>
        <a:p>
          <a:r>
            <a:rPr lang="es-ES" dirty="0"/>
            <a:t>Se eligen grupos completos al azar</a:t>
          </a:r>
          <a:endParaRPr lang="es-EC" dirty="0"/>
        </a:p>
      </dgm:t>
    </dgm:pt>
    <dgm:pt modelId="{CA3C8365-85EA-4638-AC94-C1F318E702E4}" type="parTrans" cxnId="{DF2FDF19-5F7C-4376-AC5F-9389826947DB}">
      <dgm:prSet/>
      <dgm:spPr/>
      <dgm:t>
        <a:bodyPr/>
        <a:lstStyle/>
        <a:p>
          <a:endParaRPr lang="es-EC"/>
        </a:p>
      </dgm:t>
    </dgm:pt>
    <dgm:pt modelId="{4AACCA33-A716-4764-B70F-4A2AFF6F77BE}" type="sibTrans" cxnId="{DF2FDF19-5F7C-4376-AC5F-9389826947DB}">
      <dgm:prSet/>
      <dgm:spPr/>
      <dgm:t>
        <a:bodyPr/>
        <a:lstStyle/>
        <a:p>
          <a:endParaRPr lang="es-EC"/>
        </a:p>
      </dgm:t>
    </dgm:pt>
    <dgm:pt modelId="{4EF13E12-EEE4-4D67-8B3B-DACF5B18B83F}">
      <dgm:prSet phldrT="[Texto]"/>
      <dgm:spPr/>
      <dgm:t>
        <a:bodyPr/>
        <a:lstStyle/>
        <a:p>
          <a:r>
            <a:rPr lang="es-ES" dirty="0"/>
            <a:t>Se eligen elementos por su disponibilidad</a:t>
          </a:r>
          <a:endParaRPr lang="es-EC" dirty="0"/>
        </a:p>
      </dgm:t>
    </dgm:pt>
    <dgm:pt modelId="{303F9480-DBB7-417B-AF76-3A88BC6E6DC0}" type="parTrans" cxnId="{BD1E995C-FF85-44D0-9DB1-C4FF05EF7EAA}">
      <dgm:prSet/>
      <dgm:spPr/>
      <dgm:t>
        <a:bodyPr/>
        <a:lstStyle/>
        <a:p>
          <a:endParaRPr lang="es-EC"/>
        </a:p>
      </dgm:t>
    </dgm:pt>
    <dgm:pt modelId="{0693E1E6-EAFA-476B-8B60-D007D76D9D86}" type="sibTrans" cxnId="{BD1E995C-FF85-44D0-9DB1-C4FF05EF7EAA}">
      <dgm:prSet/>
      <dgm:spPr/>
      <dgm:t>
        <a:bodyPr/>
        <a:lstStyle/>
        <a:p>
          <a:endParaRPr lang="es-EC"/>
        </a:p>
      </dgm:t>
    </dgm:pt>
    <dgm:pt modelId="{1A63186D-7CDA-41D8-9962-AC364EE09A7B}">
      <dgm:prSet phldrT="[Texto]"/>
      <dgm:spPr/>
      <dgm:t>
        <a:bodyPr/>
        <a:lstStyle/>
        <a:p>
          <a:r>
            <a:rPr lang="es-ES" dirty="0"/>
            <a:t>Se seleccionan participantes por características específicas </a:t>
          </a:r>
          <a:endParaRPr lang="es-EC" dirty="0"/>
        </a:p>
      </dgm:t>
    </dgm:pt>
    <dgm:pt modelId="{29A75AE0-E00F-47E9-8915-EA32C8618B25}" type="parTrans" cxnId="{065867FB-4042-4A00-8FED-BF512C47A285}">
      <dgm:prSet/>
      <dgm:spPr/>
      <dgm:t>
        <a:bodyPr/>
        <a:lstStyle/>
        <a:p>
          <a:endParaRPr lang="es-EC"/>
        </a:p>
      </dgm:t>
    </dgm:pt>
    <dgm:pt modelId="{BEBC18CE-4729-49C8-A878-B503CF7B4820}" type="sibTrans" cxnId="{065867FB-4042-4A00-8FED-BF512C47A285}">
      <dgm:prSet/>
      <dgm:spPr/>
      <dgm:t>
        <a:bodyPr/>
        <a:lstStyle/>
        <a:p>
          <a:endParaRPr lang="es-EC"/>
        </a:p>
      </dgm:t>
    </dgm:pt>
    <dgm:pt modelId="{6B839922-1580-4605-9708-C0E27AD2B13D}">
      <dgm:prSet phldrT="[Texto]"/>
      <dgm:spPr/>
      <dgm:t>
        <a:bodyPr/>
        <a:lstStyle/>
        <a:p>
          <a:r>
            <a:rPr lang="es-ES" dirty="0"/>
            <a:t>Se fija un número de participantes por categoría</a:t>
          </a:r>
          <a:endParaRPr lang="es-EC" dirty="0"/>
        </a:p>
      </dgm:t>
    </dgm:pt>
    <dgm:pt modelId="{5FFD25CB-042D-45FE-B7AD-246105EE5DE1}" type="parTrans" cxnId="{A32B65CE-212F-4F48-BEEE-4D6E5DD72F0B}">
      <dgm:prSet/>
      <dgm:spPr/>
      <dgm:t>
        <a:bodyPr/>
        <a:lstStyle/>
        <a:p>
          <a:endParaRPr lang="es-EC"/>
        </a:p>
      </dgm:t>
    </dgm:pt>
    <dgm:pt modelId="{09F8ED81-832F-4554-B0D9-AA15C220CC42}" type="sibTrans" cxnId="{A32B65CE-212F-4F48-BEEE-4D6E5DD72F0B}">
      <dgm:prSet/>
      <dgm:spPr/>
      <dgm:t>
        <a:bodyPr/>
        <a:lstStyle/>
        <a:p>
          <a:endParaRPr lang="es-EC"/>
        </a:p>
      </dgm:t>
    </dgm:pt>
    <dgm:pt modelId="{627B37EE-E391-410D-8EB9-FF124094EAF7}" type="pres">
      <dgm:prSet presAssocID="{87FD1236-4F9B-45C7-B8D0-B9625E58D392}" presName="diagram" presStyleCnt="0">
        <dgm:presLayoutVars>
          <dgm:chPref val="1"/>
          <dgm:dir/>
          <dgm:animOne val="branch"/>
          <dgm:animLvl val="lvl"/>
          <dgm:resizeHandles val="exact"/>
        </dgm:presLayoutVars>
      </dgm:prSet>
      <dgm:spPr/>
    </dgm:pt>
    <dgm:pt modelId="{7636700A-6128-458B-B385-2B904AB81821}" type="pres">
      <dgm:prSet presAssocID="{2F0B76BC-51B2-4FFA-A255-016EC6E4045D}" presName="root1" presStyleCnt="0"/>
      <dgm:spPr/>
    </dgm:pt>
    <dgm:pt modelId="{C3814FD2-7BC7-4620-87A8-7652AA9313EC}" type="pres">
      <dgm:prSet presAssocID="{2F0B76BC-51B2-4FFA-A255-016EC6E4045D}" presName="LevelOneTextNode" presStyleLbl="node0" presStyleIdx="0" presStyleCnt="2" custScaleY="55706">
        <dgm:presLayoutVars>
          <dgm:chPref val="3"/>
        </dgm:presLayoutVars>
      </dgm:prSet>
      <dgm:spPr/>
    </dgm:pt>
    <dgm:pt modelId="{023CD6AC-434F-4E54-86C6-7C95A7401128}" type="pres">
      <dgm:prSet presAssocID="{2F0B76BC-51B2-4FFA-A255-016EC6E4045D}" presName="level2hierChild" presStyleCnt="0"/>
      <dgm:spPr/>
    </dgm:pt>
    <dgm:pt modelId="{579C03E6-7AD1-4B2E-8555-BA98445300A7}" type="pres">
      <dgm:prSet presAssocID="{95BF02B7-81FF-4A38-B860-290851EE6DF9}" presName="conn2-1" presStyleLbl="parChTrans1D2" presStyleIdx="0" presStyleCnt="9"/>
      <dgm:spPr/>
    </dgm:pt>
    <dgm:pt modelId="{4690220A-B7ED-4FEE-8994-4495CAD170A4}" type="pres">
      <dgm:prSet presAssocID="{95BF02B7-81FF-4A38-B860-290851EE6DF9}" presName="connTx" presStyleLbl="parChTrans1D2" presStyleIdx="0" presStyleCnt="9"/>
      <dgm:spPr/>
    </dgm:pt>
    <dgm:pt modelId="{8132F9DB-9677-4CA0-BA9A-5D8EF017D8F8}" type="pres">
      <dgm:prSet presAssocID="{60B2BC7E-598E-4288-B936-999ABC3477A8}" presName="root2" presStyleCnt="0"/>
      <dgm:spPr/>
    </dgm:pt>
    <dgm:pt modelId="{66A0B476-82A3-47B1-B865-06E631FD7FC5}" type="pres">
      <dgm:prSet presAssocID="{60B2BC7E-598E-4288-B936-999ABC3477A8}" presName="LevelTwoTextNode" presStyleLbl="node2" presStyleIdx="0" presStyleCnt="9" custScaleX="545571" custScaleY="68390">
        <dgm:presLayoutVars>
          <dgm:chPref val="3"/>
        </dgm:presLayoutVars>
      </dgm:prSet>
      <dgm:spPr/>
    </dgm:pt>
    <dgm:pt modelId="{AB0C9026-5EA7-4218-86D6-3AEA0B0BA967}" type="pres">
      <dgm:prSet presAssocID="{60B2BC7E-598E-4288-B936-999ABC3477A8}" presName="level3hierChild" presStyleCnt="0"/>
      <dgm:spPr/>
    </dgm:pt>
    <dgm:pt modelId="{407ADE77-8A2C-4900-BAE7-7C4BE2C2A9BA}" type="pres">
      <dgm:prSet presAssocID="{C491570B-E31F-4AE8-A28D-1F298748694F}" presName="root1" presStyleCnt="0"/>
      <dgm:spPr/>
    </dgm:pt>
    <dgm:pt modelId="{5810C11E-CE62-446C-84C4-ED06561560E1}" type="pres">
      <dgm:prSet presAssocID="{C491570B-E31F-4AE8-A28D-1F298748694F}" presName="LevelOneTextNode" presStyleLbl="node0" presStyleIdx="1" presStyleCnt="2">
        <dgm:presLayoutVars>
          <dgm:chPref val="3"/>
        </dgm:presLayoutVars>
      </dgm:prSet>
      <dgm:spPr/>
    </dgm:pt>
    <dgm:pt modelId="{13235BC9-5A1A-47F5-AD69-00A60B1A679D}" type="pres">
      <dgm:prSet presAssocID="{C491570B-E31F-4AE8-A28D-1F298748694F}" presName="level2hierChild" presStyleCnt="0"/>
      <dgm:spPr/>
    </dgm:pt>
    <dgm:pt modelId="{04E62FD5-1EE3-4A4B-A2A1-BE524A926A0E}" type="pres">
      <dgm:prSet presAssocID="{5E7C200F-0350-447F-95F7-2AB036FE4012}" presName="conn2-1" presStyleLbl="parChTrans1D2" presStyleIdx="1" presStyleCnt="9"/>
      <dgm:spPr/>
    </dgm:pt>
    <dgm:pt modelId="{260D8E72-0ED6-4FC1-821E-4AB101699501}" type="pres">
      <dgm:prSet presAssocID="{5E7C200F-0350-447F-95F7-2AB036FE4012}" presName="connTx" presStyleLbl="parChTrans1D2" presStyleIdx="1" presStyleCnt="9"/>
      <dgm:spPr/>
    </dgm:pt>
    <dgm:pt modelId="{489E49F9-8AB8-4FEA-B73C-80FEA9A7453A}" type="pres">
      <dgm:prSet presAssocID="{8FC01321-3B30-4865-8A67-F3CCC937A51D}" presName="root2" presStyleCnt="0"/>
      <dgm:spPr/>
    </dgm:pt>
    <dgm:pt modelId="{44B5636D-1415-4652-BE5E-00B1E24CCA18}" type="pres">
      <dgm:prSet presAssocID="{8FC01321-3B30-4865-8A67-F3CCC937A51D}" presName="LevelTwoTextNode" presStyleLbl="node2" presStyleIdx="1" presStyleCnt="9" custScaleX="505832" custScaleY="65388">
        <dgm:presLayoutVars>
          <dgm:chPref val="3"/>
        </dgm:presLayoutVars>
      </dgm:prSet>
      <dgm:spPr/>
    </dgm:pt>
    <dgm:pt modelId="{81D542BA-53E9-4438-94D6-DAB3DA3FD6D6}" type="pres">
      <dgm:prSet presAssocID="{8FC01321-3B30-4865-8A67-F3CCC937A51D}" presName="level3hierChild" presStyleCnt="0"/>
      <dgm:spPr/>
    </dgm:pt>
    <dgm:pt modelId="{60379718-3847-46B2-96CE-F4EB8FEA8518}" type="pres">
      <dgm:prSet presAssocID="{39656D0C-1816-4997-A7D1-B1746E18EBCF}" presName="conn2-1" presStyleLbl="parChTrans1D2" presStyleIdx="2" presStyleCnt="9"/>
      <dgm:spPr/>
    </dgm:pt>
    <dgm:pt modelId="{B1F59E19-F3CA-4852-BF16-AF0582626DB1}" type="pres">
      <dgm:prSet presAssocID="{39656D0C-1816-4997-A7D1-B1746E18EBCF}" presName="connTx" presStyleLbl="parChTrans1D2" presStyleIdx="2" presStyleCnt="9"/>
      <dgm:spPr/>
    </dgm:pt>
    <dgm:pt modelId="{04484502-18BC-4B9F-A3EF-1FB3FBF77237}" type="pres">
      <dgm:prSet presAssocID="{181C7D11-594F-4938-96B5-2992941D12A6}" presName="root2" presStyleCnt="0"/>
      <dgm:spPr/>
    </dgm:pt>
    <dgm:pt modelId="{CABFA65F-8373-4856-8433-1CAE2FCFA5BD}" type="pres">
      <dgm:prSet presAssocID="{181C7D11-594F-4938-96B5-2992941D12A6}" presName="LevelTwoTextNode" presStyleLbl="node2" presStyleIdx="2" presStyleCnt="9">
        <dgm:presLayoutVars>
          <dgm:chPref val="3"/>
        </dgm:presLayoutVars>
      </dgm:prSet>
      <dgm:spPr/>
    </dgm:pt>
    <dgm:pt modelId="{92497DE8-0A74-4565-8AF8-77811899F164}" type="pres">
      <dgm:prSet presAssocID="{181C7D11-594F-4938-96B5-2992941D12A6}" presName="level3hierChild" presStyleCnt="0"/>
      <dgm:spPr/>
    </dgm:pt>
    <dgm:pt modelId="{A6BECECD-434C-43B1-B0BB-D6C1021F0FF2}" type="pres">
      <dgm:prSet presAssocID="{A9F15424-A639-457C-8EDA-7982701CAE49}" presName="conn2-1" presStyleLbl="parChTrans1D3" presStyleIdx="0" presStyleCnt="7"/>
      <dgm:spPr/>
    </dgm:pt>
    <dgm:pt modelId="{D77C3A92-B113-4E43-8A54-C88E75E221ED}" type="pres">
      <dgm:prSet presAssocID="{A9F15424-A639-457C-8EDA-7982701CAE49}" presName="connTx" presStyleLbl="parChTrans1D3" presStyleIdx="0" presStyleCnt="7"/>
      <dgm:spPr/>
    </dgm:pt>
    <dgm:pt modelId="{C7064BAE-DC35-4E2F-AB40-07FE6659BD6B}" type="pres">
      <dgm:prSet presAssocID="{D2FB3832-7CF2-43EA-8476-9AD735C3867F}" presName="root2" presStyleCnt="0"/>
      <dgm:spPr/>
    </dgm:pt>
    <dgm:pt modelId="{D00DA8F3-B899-45EB-BE39-C95B544DA4A3}" type="pres">
      <dgm:prSet presAssocID="{D2FB3832-7CF2-43EA-8476-9AD735C3867F}" presName="LevelTwoTextNode" presStyleLbl="node3" presStyleIdx="0" presStyleCnt="7">
        <dgm:presLayoutVars>
          <dgm:chPref val="3"/>
        </dgm:presLayoutVars>
      </dgm:prSet>
      <dgm:spPr/>
    </dgm:pt>
    <dgm:pt modelId="{C86FB857-AA5D-4360-973C-DFD487BAA68B}" type="pres">
      <dgm:prSet presAssocID="{D2FB3832-7CF2-43EA-8476-9AD735C3867F}" presName="level3hierChild" presStyleCnt="0"/>
      <dgm:spPr/>
    </dgm:pt>
    <dgm:pt modelId="{3DFFB71D-C6ED-4F63-8D21-245475BED72C}" type="pres">
      <dgm:prSet presAssocID="{1A6E41E1-B5F8-4843-B596-6CDADD9DE6E0}" presName="conn2-1" presStyleLbl="parChTrans1D2" presStyleIdx="3" presStyleCnt="9"/>
      <dgm:spPr/>
    </dgm:pt>
    <dgm:pt modelId="{27B2816A-313B-4AAA-ADC0-3DDEBFDC714D}" type="pres">
      <dgm:prSet presAssocID="{1A6E41E1-B5F8-4843-B596-6CDADD9DE6E0}" presName="connTx" presStyleLbl="parChTrans1D2" presStyleIdx="3" presStyleCnt="9"/>
      <dgm:spPr/>
    </dgm:pt>
    <dgm:pt modelId="{DDC8705B-01EC-4C9D-970A-31BCDA0C715C}" type="pres">
      <dgm:prSet presAssocID="{27627CD9-2D01-4B3F-8221-6EAEF470976B}" presName="root2" presStyleCnt="0"/>
      <dgm:spPr/>
    </dgm:pt>
    <dgm:pt modelId="{D7B42507-7EF3-48C2-89F8-E6D59E790A2D}" type="pres">
      <dgm:prSet presAssocID="{27627CD9-2D01-4B3F-8221-6EAEF470976B}" presName="LevelTwoTextNode" presStyleLbl="node2" presStyleIdx="3" presStyleCnt="9">
        <dgm:presLayoutVars>
          <dgm:chPref val="3"/>
        </dgm:presLayoutVars>
      </dgm:prSet>
      <dgm:spPr/>
    </dgm:pt>
    <dgm:pt modelId="{77FBD94B-275A-43FA-A387-719FC1D81A08}" type="pres">
      <dgm:prSet presAssocID="{27627CD9-2D01-4B3F-8221-6EAEF470976B}" presName="level3hierChild" presStyleCnt="0"/>
      <dgm:spPr/>
    </dgm:pt>
    <dgm:pt modelId="{782920AA-7D26-406A-A9DE-FE439330C968}" type="pres">
      <dgm:prSet presAssocID="{D55DD38B-4C77-48D9-8CC7-91D20AD918BD}" presName="conn2-1" presStyleLbl="parChTrans1D3" presStyleIdx="1" presStyleCnt="7"/>
      <dgm:spPr/>
    </dgm:pt>
    <dgm:pt modelId="{999765E7-C9AB-42A0-BDBA-D9A0D5095B89}" type="pres">
      <dgm:prSet presAssocID="{D55DD38B-4C77-48D9-8CC7-91D20AD918BD}" presName="connTx" presStyleLbl="parChTrans1D3" presStyleIdx="1" presStyleCnt="7"/>
      <dgm:spPr/>
    </dgm:pt>
    <dgm:pt modelId="{31504790-7265-4F9A-9CE9-3FBD4A755065}" type="pres">
      <dgm:prSet presAssocID="{91C33520-0C67-4706-8977-2591FE3A5968}" presName="root2" presStyleCnt="0"/>
      <dgm:spPr/>
    </dgm:pt>
    <dgm:pt modelId="{A1EA0E96-3C4A-4641-97FE-20ECF86FE6B5}" type="pres">
      <dgm:prSet presAssocID="{91C33520-0C67-4706-8977-2591FE3A5968}" presName="LevelTwoTextNode" presStyleLbl="node3" presStyleIdx="1" presStyleCnt="7">
        <dgm:presLayoutVars>
          <dgm:chPref val="3"/>
        </dgm:presLayoutVars>
      </dgm:prSet>
      <dgm:spPr/>
    </dgm:pt>
    <dgm:pt modelId="{F5087D8B-7DC8-4A60-835E-0B709DDC8B43}" type="pres">
      <dgm:prSet presAssocID="{91C33520-0C67-4706-8977-2591FE3A5968}" presName="level3hierChild" presStyleCnt="0"/>
      <dgm:spPr/>
    </dgm:pt>
    <dgm:pt modelId="{368F4F1D-D0C6-4559-8860-DF3757FBB86B}" type="pres">
      <dgm:prSet presAssocID="{502FFD3F-0E9C-44D6-8288-9459B45C2E67}" presName="conn2-1" presStyleLbl="parChTrans1D2" presStyleIdx="4" presStyleCnt="9"/>
      <dgm:spPr/>
    </dgm:pt>
    <dgm:pt modelId="{6E596794-97AE-4E7C-B027-C6EC783BA123}" type="pres">
      <dgm:prSet presAssocID="{502FFD3F-0E9C-44D6-8288-9459B45C2E67}" presName="connTx" presStyleLbl="parChTrans1D2" presStyleIdx="4" presStyleCnt="9"/>
      <dgm:spPr/>
    </dgm:pt>
    <dgm:pt modelId="{5F11D201-976A-4A69-B72E-89AE06AC21AD}" type="pres">
      <dgm:prSet presAssocID="{489F81E7-E7BB-41F8-B915-96A2C31CFD50}" presName="root2" presStyleCnt="0"/>
      <dgm:spPr/>
    </dgm:pt>
    <dgm:pt modelId="{997D7A52-9B17-4399-9043-09E4D6980040}" type="pres">
      <dgm:prSet presAssocID="{489F81E7-E7BB-41F8-B915-96A2C31CFD50}" presName="LevelTwoTextNode" presStyleLbl="node2" presStyleIdx="4" presStyleCnt="9">
        <dgm:presLayoutVars>
          <dgm:chPref val="3"/>
        </dgm:presLayoutVars>
      </dgm:prSet>
      <dgm:spPr/>
    </dgm:pt>
    <dgm:pt modelId="{456377AC-F0F2-40F2-83FA-D6D46F47ACB8}" type="pres">
      <dgm:prSet presAssocID="{489F81E7-E7BB-41F8-B915-96A2C31CFD50}" presName="level3hierChild" presStyleCnt="0"/>
      <dgm:spPr/>
    </dgm:pt>
    <dgm:pt modelId="{A2DD0ED5-7C0D-4085-A795-EEBFF29D021C}" type="pres">
      <dgm:prSet presAssocID="{2EC9ABCC-4811-46EF-A465-E23E34B70921}" presName="conn2-1" presStyleLbl="parChTrans1D3" presStyleIdx="2" presStyleCnt="7"/>
      <dgm:spPr/>
    </dgm:pt>
    <dgm:pt modelId="{3C868612-A394-4394-8F51-4A6900BB48C3}" type="pres">
      <dgm:prSet presAssocID="{2EC9ABCC-4811-46EF-A465-E23E34B70921}" presName="connTx" presStyleLbl="parChTrans1D3" presStyleIdx="2" presStyleCnt="7"/>
      <dgm:spPr/>
    </dgm:pt>
    <dgm:pt modelId="{1976A9D7-E0C2-4383-90F1-A7321CDA2798}" type="pres">
      <dgm:prSet presAssocID="{B0BDB8C9-21AF-4B57-ABBD-64E522914D0A}" presName="root2" presStyleCnt="0"/>
      <dgm:spPr/>
    </dgm:pt>
    <dgm:pt modelId="{16BB6C7D-3D7C-40B4-8C36-11F3CBAA7770}" type="pres">
      <dgm:prSet presAssocID="{B0BDB8C9-21AF-4B57-ABBD-64E522914D0A}" presName="LevelTwoTextNode" presStyleLbl="node3" presStyleIdx="2" presStyleCnt="7">
        <dgm:presLayoutVars>
          <dgm:chPref val="3"/>
        </dgm:presLayoutVars>
      </dgm:prSet>
      <dgm:spPr/>
    </dgm:pt>
    <dgm:pt modelId="{FAF2E5DC-76A4-48C6-866A-857A55DC5D83}" type="pres">
      <dgm:prSet presAssocID="{B0BDB8C9-21AF-4B57-ABBD-64E522914D0A}" presName="level3hierChild" presStyleCnt="0"/>
      <dgm:spPr/>
    </dgm:pt>
    <dgm:pt modelId="{5BF4D67F-66AF-4D5C-9227-4D3A19626810}" type="pres">
      <dgm:prSet presAssocID="{24B39137-ED8D-427C-8189-E70949DB9F07}" presName="conn2-1" presStyleLbl="parChTrans1D2" presStyleIdx="5" presStyleCnt="9"/>
      <dgm:spPr/>
    </dgm:pt>
    <dgm:pt modelId="{E34EF071-5674-40E4-AAF7-DF6FA152216D}" type="pres">
      <dgm:prSet presAssocID="{24B39137-ED8D-427C-8189-E70949DB9F07}" presName="connTx" presStyleLbl="parChTrans1D2" presStyleIdx="5" presStyleCnt="9"/>
      <dgm:spPr/>
    </dgm:pt>
    <dgm:pt modelId="{8C64C5A6-4D42-41FE-B70B-D48447ED233F}" type="pres">
      <dgm:prSet presAssocID="{CD6AF257-8E0C-4908-9107-3890688BC79E}" presName="root2" presStyleCnt="0"/>
      <dgm:spPr/>
    </dgm:pt>
    <dgm:pt modelId="{F4311093-7336-4EFF-97D1-22BDE16D7F28}" type="pres">
      <dgm:prSet presAssocID="{CD6AF257-8E0C-4908-9107-3890688BC79E}" presName="LevelTwoTextNode" presStyleLbl="node2" presStyleIdx="5" presStyleCnt="9">
        <dgm:presLayoutVars>
          <dgm:chPref val="3"/>
        </dgm:presLayoutVars>
      </dgm:prSet>
      <dgm:spPr/>
    </dgm:pt>
    <dgm:pt modelId="{30C94BBB-FC35-491A-A7C5-4C245BEBA08D}" type="pres">
      <dgm:prSet presAssocID="{CD6AF257-8E0C-4908-9107-3890688BC79E}" presName="level3hierChild" presStyleCnt="0"/>
      <dgm:spPr/>
    </dgm:pt>
    <dgm:pt modelId="{394378C2-03B2-4FD9-9DDC-4C78FB46BDE8}" type="pres">
      <dgm:prSet presAssocID="{CA3C8365-85EA-4638-AC94-C1F318E702E4}" presName="conn2-1" presStyleLbl="parChTrans1D3" presStyleIdx="3" presStyleCnt="7"/>
      <dgm:spPr/>
    </dgm:pt>
    <dgm:pt modelId="{D656E032-7FD1-459D-B056-BA884A7A99FD}" type="pres">
      <dgm:prSet presAssocID="{CA3C8365-85EA-4638-AC94-C1F318E702E4}" presName="connTx" presStyleLbl="parChTrans1D3" presStyleIdx="3" presStyleCnt="7"/>
      <dgm:spPr/>
    </dgm:pt>
    <dgm:pt modelId="{004A07F5-823E-4304-986D-84DA70D3F7E0}" type="pres">
      <dgm:prSet presAssocID="{DD75D27F-B1C2-45F0-AE77-CE84F7177259}" presName="root2" presStyleCnt="0"/>
      <dgm:spPr/>
    </dgm:pt>
    <dgm:pt modelId="{9B9BF039-E593-4FA0-BC91-A45D11D2FA8C}" type="pres">
      <dgm:prSet presAssocID="{DD75D27F-B1C2-45F0-AE77-CE84F7177259}" presName="LevelTwoTextNode" presStyleLbl="node3" presStyleIdx="3" presStyleCnt="7">
        <dgm:presLayoutVars>
          <dgm:chPref val="3"/>
        </dgm:presLayoutVars>
      </dgm:prSet>
      <dgm:spPr/>
    </dgm:pt>
    <dgm:pt modelId="{7A31CEED-6F99-4FF0-AFFE-52D131E41CB4}" type="pres">
      <dgm:prSet presAssocID="{DD75D27F-B1C2-45F0-AE77-CE84F7177259}" presName="level3hierChild" presStyleCnt="0"/>
      <dgm:spPr/>
    </dgm:pt>
    <dgm:pt modelId="{9B7A7EEF-E736-4796-BCCF-A709687EB219}" type="pres">
      <dgm:prSet presAssocID="{46DE7E12-6932-48A1-8804-F3D479EB9968}" presName="conn2-1" presStyleLbl="parChTrans1D2" presStyleIdx="6" presStyleCnt="9"/>
      <dgm:spPr/>
    </dgm:pt>
    <dgm:pt modelId="{06897B00-1583-4560-96B3-936D2D0F8C9C}" type="pres">
      <dgm:prSet presAssocID="{46DE7E12-6932-48A1-8804-F3D479EB9968}" presName="connTx" presStyleLbl="parChTrans1D2" presStyleIdx="6" presStyleCnt="9"/>
      <dgm:spPr/>
    </dgm:pt>
    <dgm:pt modelId="{C60E2FEF-AF59-4DED-AD49-7CCF56D753B5}" type="pres">
      <dgm:prSet presAssocID="{171A7FAC-DAB2-4691-96D9-065900CF77EA}" presName="root2" presStyleCnt="0"/>
      <dgm:spPr/>
    </dgm:pt>
    <dgm:pt modelId="{1247D885-1A6E-47A7-8171-4280DF646006}" type="pres">
      <dgm:prSet presAssocID="{171A7FAC-DAB2-4691-96D9-065900CF77EA}" presName="LevelTwoTextNode" presStyleLbl="node2" presStyleIdx="6" presStyleCnt="9">
        <dgm:presLayoutVars>
          <dgm:chPref val="3"/>
        </dgm:presLayoutVars>
      </dgm:prSet>
      <dgm:spPr/>
    </dgm:pt>
    <dgm:pt modelId="{7438A397-191C-4A60-A9E5-55E91132922C}" type="pres">
      <dgm:prSet presAssocID="{171A7FAC-DAB2-4691-96D9-065900CF77EA}" presName="level3hierChild" presStyleCnt="0"/>
      <dgm:spPr/>
    </dgm:pt>
    <dgm:pt modelId="{D9CD2414-8DA1-41D0-8074-73E598A7F1FC}" type="pres">
      <dgm:prSet presAssocID="{303F9480-DBB7-417B-AF76-3A88BC6E6DC0}" presName="conn2-1" presStyleLbl="parChTrans1D3" presStyleIdx="4" presStyleCnt="7"/>
      <dgm:spPr/>
    </dgm:pt>
    <dgm:pt modelId="{96C677DB-3B7B-4442-90E2-B073B4EC1787}" type="pres">
      <dgm:prSet presAssocID="{303F9480-DBB7-417B-AF76-3A88BC6E6DC0}" presName="connTx" presStyleLbl="parChTrans1D3" presStyleIdx="4" presStyleCnt="7"/>
      <dgm:spPr/>
    </dgm:pt>
    <dgm:pt modelId="{69324FD4-E3DB-4930-82B0-BAC284754DC8}" type="pres">
      <dgm:prSet presAssocID="{4EF13E12-EEE4-4D67-8B3B-DACF5B18B83F}" presName="root2" presStyleCnt="0"/>
      <dgm:spPr/>
    </dgm:pt>
    <dgm:pt modelId="{E07AB96E-5725-4921-9C23-8829F5B302B8}" type="pres">
      <dgm:prSet presAssocID="{4EF13E12-EEE4-4D67-8B3B-DACF5B18B83F}" presName="LevelTwoTextNode" presStyleLbl="node3" presStyleIdx="4" presStyleCnt="7">
        <dgm:presLayoutVars>
          <dgm:chPref val="3"/>
        </dgm:presLayoutVars>
      </dgm:prSet>
      <dgm:spPr/>
    </dgm:pt>
    <dgm:pt modelId="{1683FE59-8CDC-46EC-B8DA-C1AC7F7CCF62}" type="pres">
      <dgm:prSet presAssocID="{4EF13E12-EEE4-4D67-8B3B-DACF5B18B83F}" presName="level3hierChild" presStyleCnt="0"/>
      <dgm:spPr/>
    </dgm:pt>
    <dgm:pt modelId="{57E892EB-B15F-4701-8407-B76B2A297AF1}" type="pres">
      <dgm:prSet presAssocID="{92E1F7D9-DB45-4EEB-81CE-904FA94174F8}" presName="conn2-1" presStyleLbl="parChTrans1D2" presStyleIdx="7" presStyleCnt="9"/>
      <dgm:spPr/>
    </dgm:pt>
    <dgm:pt modelId="{0BEE0AA5-FECE-4F01-8E78-10C7CB6C1853}" type="pres">
      <dgm:prSet presAssocID="{92E1F7D9-DB45-4EEB-81CE-904FA94174F8}" presName="connTx" presStyleLbl="parChTrans1D2" presStyleIdx="7" presStyleCnt="9"/>
      <dgm:spPr/>
    </dgm:pt>
    <dgm:pt modelId="{41DD7F41-BF8F-454F-ADC5-49D6EAC41096}" type="pres">
      <dgm:prSet presAssocID="{3DEEC784-41DE-420B-A6EF-E2FF769A7678}" presName="root2" presStyleCnt="0"/>
      <dgm:spPr/>
    </dgm:pt>
    <dgm:pt modelId="{90599375-E97A-4B08-A7D1-3CECE7296FBB}" type="pres">
      <dgm:prSet presAssocID="{3DEEC784-41DE-420B-A6EF-E2FF769A7678}" presName="LevelTwoTextNode" presStyleLbl="node2" presStyleIdx="7" presStyleCnt="9">
        <dgm:presLayoutVars>
          <dgm:chPref val="3"/>
        </dgm:presLayoutVars>
      </dgm:prSet>
      <dgm:spPr/>
    </dgm:pt>
    <dgm:pt modelId="{A3A1BA44-F620-46DC-8E52-009989EA0D83}" type="pres">
      <dgm:prSet presAssocID="{3DEEC784-41DE-420B-A6EF-E2FF769A7678}" presName="level3hierChild" presStyleCnt="0"/>
      <dgm:spPr/>
    </dgm:pt>
    <dgm:pt modelId="{9AD551D0-AD2D-4894-861F-1043ED12B53A}" type="pres">
      <dgm:prSet presAssocID="{29A75AE0-E00F-47E9-8915-EA32C8618B25}" presName="conn2-1" presStyleLbl="parChTrans1D3" presStyleIdx="5" presStyleCnt="7"/>
      <dgm:spPr/>
    </dgm:pt>
    <dgm:pt modelId="{E60B7A39-0313-47D4-921F-0A404C6818FC}" type="pres">
      <dgm:prSet presAssocID="{29A75AE0-E00F-47E9-8915-EA32C8618B25}" presName="connTx" presStyleLbl="parChTrans1D3" presStyleIdx="5" presStyleCnt="7"/>
      <dgm:spPr/>
    </dgm:pt>
    <dgm:pt modelId="{E347D458-A581-4BE9-B978-B2950252D65F}" type="pres">
      <dgm:prSet presAssocID="{1A63186D-7CDA-41D8-9962-AC364EE09A7B}" presName="root2" presStyleCnt="0"/>
      <dgm:spPr/>
    </dgm:pt>
    <dgm:pt modelId="{629071B4-70BE-47D9-9EEC-EF0853111B1F}" type="pres">
      <dgm:prSet presAssocID="{1A63186D-7CDA-41D8-9962-AC364EE09A7B}" presName="LevelTwoTextNode" presStyleLbl="node3" presStyleIdx="5" presStyleCnt="7">
        <dgm:presLayoutVars>
          <dgm:chPref val="3"/>
        </dgm:presLayoutVars>
      </dgm:prSet>
      <dgm:spPr/>
    </dgm:pt>
    <dgm:pt modelId="{1E2CFA26-2552-42B7-99BC-9365A0E2970D}" type="pres">
      <dgm:prSet presAssocID="{1A63186D-7CDA-41D8-9962-AC364EE09A7B}" presName="level3hierChild" presStyleCnt="0"/>
      <dgm:spPr/>
    </dgm:pt>
    <dgm:pt modelId="{FB275FF8-0323-4A51-B908-1C3AEA069F0D}" type="pres">
      <dgm:prSet presAssocID="{B0F2F569-6FBB-483D-ACF6-1A6BBAFB4C54}" presName="conn2-1" presStyleLbl="parChTrans1D2" presStyleIdx="8" presStyleCnt="9"/>
      <dgm:spPr/>
    </dgm:pt>
    <dgm:pt modelId="{A6CA0ECF-2C04-4282-827B-8178B90E154D}" type="pres">
      <dgm:prSet presAssocID="{B0F2F569-6FBB-483D-ACF6-1A6BBAFB4C54}" presName="connTx" presStyleLbl="parChTrans1D2" presStyleIdx="8" presStyleCnt="9"/>
      <dgm:spPr/>
    </dgm:pt>
    <dgm:pt modelId="{D9E25DA7-62BC-4CDD-A79A-48771A49B886}" type="pres">
      <dgm:prSet presAssocID="{22DEA354-8AF3-4962-9B96-EFAF17406F01}" presName="root2" presStyleCnt="0"/>
      <dgm:spPr/>
    </dgm:pt>
    <dgm:pt modelId="{F59515FE-A705-41C6-9B70-5370622E91CF}" type="pres">
      <dgm:prSet presAssocID="{22DEA354-8AF3-4962-9B96-EFAF17406F01}" presName="LevelTwoTextNode" presStyleLbl="node2" presStyleIdx="8" presStyleCnt="9">
        <dgm:presLayoutVars>
          <dgm:chPref val="3"/>
        </dgm:presLayoutVars>
      </dgm:prSet>
      <dgm:spPr/>
    </dgm:pt>
    <dgm:pt modelId="{85986264-9A22-4E7F-91D8-E1F960AE2FA0}" type="pres">
      <dgm:prSet presAssocID="{22DEA354-8AF3-4962-9B96-EFAF17406F01}" presName="level3hierChild" presStyleCnt="0"/>
      <dgm:spPr/>
    </dgm:pt>
    <dgm:pt modelId="{23C173AF-844B-4020-8695-EFF88A490065}" type="pres">
      <dgm:prSet presAssocID="{5FFD25CB-042D-45FE-B7AD-246105EE5DE1}" presName="conn2-1" presStyleLbl="parChTrans1D3" presStyleIdx="6" presStyleCnt="7"/>
      <dgm:spPr/>
    </dgm:pt>
    <dgm:pt modelId="{0D8466E5-4931-4085-973B-C6CFD4044FD3}" type="pres">
      <dgm:prSet presAssocID="{5FFD25CB-042D-45FE-B7AD-246105EE5DE1}" presName="connTx" presStyleLbl="parChTrans1D3" presStyleIdx="6" presStyleCnt="7"/>
      <dgm:spPr/>
    </dgm:pt>
    <dgm:pt modelId="{F38AF76A-0F2B-484B-9768-EE152A67A1BA}" type="pres">
      <dgm:prSet presAssocID="{6B839922-1580-4605-9708-C0E27AD2B13D}" presName="root2" presStyleCnt="0"/>
      <dgm:spPr/>
    </dgm:pt>
    <dgm:pt modelId="{94D5033B-BEFC-4BB3-AF5D-1450DD625B43}" type="pres">
      <dgm:prSet presAssocID="{6B839922-1580-4605-9708-C0E27AD2B13D}" presName="LevelTwoTextNode" presStyleLbl="node3" presStyleIdx="6" presStyleCnt="7">
        <dgm:presLayoutVars>
          <dgm:chPref val="3"/>
        </dgm:presLayoutVars>
      </dgm:prSet>
      <dgm:spPr/>
    </dgm:pt>
    <dgm:pt modelId="{E73639AB-9CC8-4936-B13B-87F09D8ECC7E}" type="pres">
      <dgm:prSet presAssocID="{6B839922-1580-4605-9708-C0E27AD2B13D}" presName="level3hierChild" presStyleCnt="0"/>
      <dgm:spPr/>
    </dgm:pt>
  </dgm:ptLst>
  <dgm:cxnLst>
    <dgm:cxn modelId="{48632D00-E39C-4E93-BAE0-0D62D308B254}" type="presOf" srcId="{87FD1236-4F9B-45C7-B8D0-B9625E58D392}" destId="{627B37EE-E391-410D-8EB9-FF124094EAF7}" srcOrd="0" destOrd="0" presId="urn:microsoft.com/office/officeart/2005/8/layout/hierarchy2"/>
    <dgm:cxn modelId="{5496E603-2FED-42FA-BD38-7ED7E785D3BA}" type="presOf" srcId="{4EF13E12-EEE4-4D67-8B3B-DACF5B18B83F}" destId="{E07AB96E-5725-4921-9C23-8829F5B302B8}" srcOrd="0" destOrd="0" presId="urn:microsoft.com/office/officeart/2005/8/layout/hierarchy2"/>
    <dgm:cxn modelId="{EB22C40D-BD49-4F97-9BB6-E3D826BDBD84}" srcId="{C491570B-E31F-4AE8-A28D-1F298748694F}" destId="{3DEEC784-41DE-420B-A6EF-E2FF769A7678}" srcOrd="6" destOrd="0" parTransId="{92E1F7D9-DB45-4EEB-81CE-904FA94174F8}" sibTransId="{F9A2FA14-69C9-4123-80D4-2A2345DCF948}"/>
    <dgm:cxn modelId="{01EDFE0E-42B2-4689-9091-788B3CC3F803}" srcId="{2F0B76BC-51B2-4FFA-A255-016EC6E4045D}" destId="{60B2BC7E-598E-4288-B936-999ABC3477A8}" srcOrd="0" destOrd="0" parTransId="{95BF02B7-81FF-4A38-B860-290851EE6DF9}" sibTransId="{14BB1D9E-5B9F-4E8E-BA36-3422E83EF8D0}"/>
    <dgm:cxn modelId="{FB95C00F-F618-4C25-95FF-F340F713B728}" type="presOf" srcId="{2EC9ABCC-4811-46EF-A465-E23E34B70921}" destId="{3C868612-A394-4394-8F51-4A6900BB48C3}" srcOrd="1" destOrd="0" presId="urn:microsoft.com/office/officeart/2005/8/layout/hierarchy2"/>
    <dgm:cxn modelId="{91EBCE12-4A86-4A18-A912-A7648293DD7C}" type="presOf" srcId="{95BF02B7-81FF-4A38-B860-290851EE6DF9}" destId="{4690220A-B7ED-4FEE-8994-4495CAD170A4}" srcOrd="1" destOrd="0" presId="urn:microsoft.com/office/officeart/2005/8/layout/hierarchy2"/>
    <dgm:cxn modelId="{4BA32916-A497-44C7-90EB-931982A2A9F0}" srcId="{87FD1236-4F9B-45C7-B8D0-B9625E58D392}" destId="{C491570B-E31F-4AE8-A28D-1F298748694F}" srcOrd="1" destOrd="0" parTransId="{1CB26C0F-F882-466F-9826-C747D3847F48}" sibTransId="{A9DDA1B3-06F6-4982-AF49-8C3BF6CB6C88}"/>
    <dgm:cxn modelId="{768C7619-597D-4F31-B1B1-77703E7A921B}" srcId="{C491570B-E31F-4AE8-A28D-1F298748694F}" destId="{489F81E7-E7BB-41F8-B915-96A2C31CFD50}" srcOrd="3" destOrd="0" parTransId="{502FFD3F-0E9C-44D6-8288-9459B45C2E67}" sibTransId="{85695DA5-45D9-4743-B53B-F9F6649FCDE3}"/>
    <dgm:cxn modelId="{B5929D19-9C44-4E75-8DEB-D2C1CC96D860}" srcId="{C491570B-E31F-4AE8-A28D-1F298748694F}" destId="{181C7D11-594F-4938-96B5-2992941D12A6}" srcOrd="1" destOrd="0" parTransId="{39656D0C-1816-4997-A7D1-B1746E18EBCF}" sibTransId="{F4D6F89C-D42C-46AD-95DD-AB84A4001028}"/>
    <dgm:cxn modelId="{DF2FDF19-5F7C-4376-AC5F-9389826947DB}" srcId="{CD6AF257-8E0C-4908-9107-3890688BC79E}" destId="{DD75D27F-B1C2-45F0-AE77-CE84F7177259}" srcOrd="0" destOrd="0" parTransId="{CA3C8365-85EA-4638-AC94-C1F318E702E4}" sibTransId="{4AACCA33-A716-4764-B70F-4A2AFF6F77BE}"/>
    <dgm:cxn modelId="{4250401D-668D-48EF-997C-360AD148E761}" type="presOf" srcId="{171A7FAC-DAB2-4691-96D9-065900CF77EA}" destId="{1247D885-1A6E-47A7-8171-4280DF646006}" srcOrd="0" destOrd="0" presId="urn:microsoft.com/office/officeart/2005/8/layout/hierarchy2"/>
    <dgm:cxn modelId="{5188611D-F651-4A86-9259-B4639332D4DF}" type="presOf" srcId="{22DEA354-8AF3-4962-9B96-EFAF17406F01}" destId="{F59515FE-A705-41C6-9B70-5370622E91CF}" srcOrd="0" destOrd="0" presId="urn:microsoft.com/office/officeart/2005/8/layout/hierarchy2"/>
    <dgm:cxn modelId="{6B69BB24-D826-4181-A11F-A111A655A853}" type="presOf" srcId="{5FFD25CB-042D-45FE-B7AD-246105EE5DE1}" destId="{23C173AF-844B-4020-8695-EFF88A490065}" srcOrd="0" destOrd="0" presId="urn:microsoft.com/office/officeart/2005/8/layout/hierarchy2"/>
    <dgm:cxn modelId="{E366B127-EDED-4ECE-BC88-2EA7AF84726F}" srcId="{C491570B-E31F-4AE8-A28D-1F298748694F}" destId="{171A7FAC-DAB2-4691-96D9-065900CF77EA}" srcOrd="5" destOrd="0" parTransId="{46DE7E12-6932-48A1-8804-F3D479EB9968}" sibTransId="{B36E439D-F94C-47BA-BC79-89C78D232E82}"/>
    <dgm:cxn modelId="{F3D8392C-7CE0-4DE1-882C-F570D52F158E}" type="presOf" srcId="{2EC9ABCC-4811-46EF-A465-E23E34B70921}" destId="{A2DD0ED5-7C0D-4085-A795-EEBFF29D021C}" srcOrd="0" destOrd="0" presId="urn:microsoft.com/office/officeart/2005/8/layout/hierarchy2"/>
    <dgm:cxn modelId="{75C3BA2D-20A8-4347-BCA8-D4333AD27977}" type="presOf" srcId="{502FFD3F-0E9C-44D6-8288-9459B45C2E67}" destId="{6E596794-97AE-4E7C-B027-C6EC783BA123}" srcOrd="1" destOrd="0" presId="urn:microsoft.com/office/officeart/2005/8/layout/hierarchy2"/>
    <dgm:cxn modelId="{897BB82E-669F-42B1-8476-C458A7B64A7E}" type="presOf" srcId="{24B39137-ED8D-427C-8189-E70949DB9F07}" destId="{E34EF071-5674-40E4-AAF7-DF6FA152216D}" srcOrd="1" destOrd="0" presId="urn:microsoft.com/office/officeart/2005/8/layout/hierarchy2"/>
    <dgm:cxn modelId="{AB42CB2E-D909-4A25-B179-98BC0656F226}" type="presOf" srcId="{B0BDB8C9-21AF-4B57-ABBD-64E522914D0A}" destId="{16BB6C7D-3D7C-40B4-8C36-11F3CBAA7770}" srcOrd="0" destOrd="0" presId="urn:microsoft.com/office/officeart/2005/8/layout/hierarchy2"/>
    <dgm:cxn modelId="{C0AC1B32-3CF3-4A97-9311-9C8380C8F381}" type="presOf" srcId="{24B39137-ED8D-427C-8189-E70949DB9F07}" destId="{5BF4D67F-66AF-4D5C-9227-4D3A19626810}" srcOrd="0" destOrd="0" presId="urn:microsoft.com/office/officeart/2005/8/layout/hierarchy2"/>
    <dgm:cxn modelId="{0CBC4F36-5018-49A6-BD2A-AD888AD1B7D0}" type="presOf" srcId="{303F9480-DBB7-417B-AF76-3A88BC6E6DC0}" destId="{D9CD2414-8DA1-41D0-8074-73E598A7F1FC}" srcOrd="0" destOrd="0" presId="urn:microsoft.com/office/officeart/2005/8/layout/hierarchy2"/>
    <dgm:cxn modelId="{926E3D37-0EAB-431D-B8BE-B9FED9F31A1C}" type="presOf" srcId="{1A6E41E1-B5F8-4843-B596-6CDADD9DE6E0}" destId="{27B2816A-313B-4AAA-ADC0-3DDEBFDC714D}" srcOrd="1" destOrd="0" presId="urn:microsoft.com/office/officeart/2005/8/layout/hierarchy2"/>
    <dgm:cxn modelId="{81596239-8A89-47A5-94D4-2B9B9C011C44}" srcId="{C491570B-E31F-4AE8-A28D-1F298748694F}" destId="{8FC01321-3B30-4865-8A67-F3CCC937A51D}" srcOrd="0" destOrd="0" parTransId="{5E7C200F-0350-447F-95F7-2AB036FE4012}" sibTransId="{45730A2D-41BD-4507-BFD9-24C63B0CDC62}"/>
    <dgm:cxn modelId="{4EDCD53B-F32E-4D20-83CD-D6A804563695}" type="presOf" srcId="{B0F2F569-6FBB-483D-ACF6-1A6BBAFB4C54}" destId="{A6CA0ECF-2C04-4282-827B-8178B90E154D}" srcOrd="1" destOrd="0" presId="urn:microsoft.com/office/officeart/2005/8/layout/hierarchy2"/>
    <dgm:cxn modelId="{9B21583C-85EC-4757-9275-855995073D1A}" type="presOf" srcId="{92E1F7D9-DB45-4EEB-81CE-904FA94174F8}" destId="{0BEE0AA5-FECE-4F01-8E78-10C7CB6C1853}" srcOrd="1" destOrd="0" presId="urn:microsoft.com/office/officeart/2005/8/layout/hierarchy2"/>
    <dgm:cxn modelId="{8189D23C-DBBF-4E2D-8792-0778878D4422}" type="presOf" srcId="{95BF02B7-81FF-4A38-B860-290851EE6DF9}" destId="{579C03E6-7AD1-4B2E-8555-BA98445300A7}" srcOrd="0" destOrd="0" presId="urn:microsoft.com/office/officeart/2005/8/layout/hierarchy2"/>
    <dgm:cxn modelId="{CB8B5340-4AF8-48FB-87D2-39EB5DDD5DF7}" type="presOf" srcId="{303F9480-DBB7-417B-AF76-3A88BC6E6DC0}" destId="{96C677DB-3B7B-4442-90E2-B073B4EC1787}" srcOrd="1" destOrd="0" presId="urn:microsoft.com/office/officeart/2005/8/layout/hierarchy2"/>
    <dgm:cxn modelId="{3368075B-129F-45CB-8D65-FB6C87204107}" type="presOf" srcId="{27627CD9-2D01-4B3F-8221-6EAEF470976B}" destId="{D7B42507-7EF3-48C2-89F8-E6D59E790A2D}" srcOrd="0" destOrd="0" presId="urn:microsoft.com/office/officeart/2005/8/layout/hierarchy2"/>
    <dgm:cxn modelId="{BD1E995C-FF85-44D0-9DB1-C4FF05EF7EAA}" srcId="{171A7FAC-DAB2-4691-96D9-065900CF77EA}" destId="{4EF13E12-EEE4-4D67-8B3B-DACF5B18B83F}" srcOrd="0" destOrd="0" parTransId="{303F9480-DBB7-417B-AF76-3A88BC6E6DC0}" sibTransId="{0693E1E6-EAFA-476B-8B60-D007D76D9D86}"/>
    <dgm:cxn modelId="{1BA0575E-CA05-4101-8594-577A48CE5FC3}" type="presOf" srcId="{B0F2F569-6FBB-483D-ACF6-1A6BBAFB4C54}" destId="{FB275FF8-0323-4A51-B908-1C3AEA069F0D}" srcOrd="0" destOrd="0" presId="urn:microsoft.com/office/officeart/2005/8/layout/hierarchy2"/>
    <dgm:cxn modelId="{CC0B1E43-B296-4465-9B97-CE9F30EC86A9}" type="presOf" srcId="{A9F15424-A639-457C-8EDA-7982701CAE49}" destId="{D77C3A92-B113-4E43-8A54-C88E75E221ED}" srcOrd="1" destOrd="0" presId="urn:microsoft.com/office/officeart/2005/8/layout/hierarchy2"/>
    <dgm:cxn modelId="{3B1F1B45-449E-4B55-B25B-22A6AA0F8356}" type="presOf" srcId="{39656D0C-1816-4997-A7D1-B1746E18EBCF}" destId="{B1F59E19-F3CA-4852-BF16-AF0582626DB1}" srcOrd="1" destOrd="0" presId="urn:microsoft.com/office/officeart/2005/8/layout/hierarchy2"/>
    <dgm:cxn modelId="{C1666665-456A-4964-8E67-5B6126F3AC7A}" type="presOf" srcId="{3DEEC784-41DE-420B-A6EF-E2FF769A7678}" destId="{90599375-E97A-4B08-A7D1-3CECE7296FBB}" srcOrd="0" destOrd="0" presId="urn:microsoft.com/office/officeart/2005/8/layout/hierarchy2"/>
    <dgm:cxn modelId="{5F33214A-23BB-4E08-A27D-FF79B19F5298}" srcId="{C491570B-E31F-4AE8-A28D-1F298748694F}" destId="{22DEA354-8AF3-4962-9B96-EFAF17406F01}" srcOrd="7" destOrd="0" parTransId="{B0F2F569-6FBB-483D-ACF6-1A6BBAFB4C54}" sibTransId="{E1A3AC0A-700F-4796-8B91-1EF03DF6EE01}"/>
    <dgm:cxn modelId="{CD47C06B-0F01-48FD-984F-59C710A38F89}" type="presOf" srcId="{92E1F7D9-DB45-4EEB-81CE-904FA94174F8}" destId="{57E892EB-B15F-4701-8407-B76B2A297AF1}" srcOrd="0" destOrd="0" presId="urn:microsoft.com/office/officeart/2005/8/layout/hierarchy2"/>
    <dgm:cxn modelId="{A03EFC6B-A36B-4A92-A186-6D4B0A58E1F5}" type="presOf" srcId="{2F0B76BC-51B2-4FFA-A255-016EC6E4045D}" destId="{C3814FD2-7BC7-4620-87A8-7652AA9313EC}" srcOrd="0" destOrd="0" presId="urn:microsoft.com/office/officeart/2005/8/layout/hierarchy2"/>
    <dgm:cxn modelId="{9CC51A4E-FDD8-4EDC-9108-E36F77EB2DDC}" type="presOf" srcId="{8FC01321-3B30-4865-8A67-F3CCC937A51D}" destId="{44B5636D-1415-4652-BE5E-00B1E24CCA18}" srcOrd="0" destOrd="0" presId="urn:microsoft.com/office/officeart/2005/8/layout/hierarchy2"/>
    <dgm:cxn modelId="{1DE13D55-E3C0-4102-8F07-3C567C0338A8}" type="presOf" srcId="{46DE7E12-6932-48A1-8804-F3D479EB9968}" destId="{9B7A7EEF-E736-4796-BCCF-A709687EB219}" srcOrd="0" destOrd="0" presId="urn:microsoft.com/office/officeart/2005/8/layout/hierarchy2"/>
    <dgm:cxn modelId="{53EB9D57-FC64-4D45-8086-CEB00BACE64D}" type="presOf" srcId="{1A63186D-7CDA-41D8-9962-AC364EE09A7B}" destId="{629071B4-70BE-47D9-9EEC-EF0853111B1F}" srcOrd="0" destOrd="0" presId="urn:microsoft.com/office/officeart/2005/8/layout/hierarchy2"/>
    <dgm:cxn modelId="{2C1F6678-748F-4685-9237-63646E226657}" type="presOf" srcId="{CD6AF257-8E0C-4908-9107-3890688BC79E}" destId="{F4311093-7336-4EFF-97D1-22BDE16D7F28}" srcOrd="0" destOrd="0" presId="urn:microsoft.com/office/officeart/2005/8/layout/hierarchy2"/>
    <dgm:cxn modelId="{5C57257B-3F4A-4C24-960D-424576511E0B}" type="presOf" srcId="{A9F15424-A639-457C-8EDA-7982701CAE49}" destId="{A6BECECD-434C-43B1-B0BB-D6C1021F0FF2}" srcOrd="0" destOrd="0" presId="urn:microsoft.com/office/officeart/2005/8/layout/hierarchy2"/>
    <dgm:cxn modelId="{3F412F86-8CFB-44CA-8E57-3C047DDD32A8}" type="presOf" srcId="{29A75AE0-E00F-47E9-8915-EA32C8618B25}" destId="{9AD551D0-AD2D-4894-861F-1043ED12B53A}" srcOrd="0" destOrd="0" presId="urn:microsoft.com/office/officeart/2005/8/layout/hierarchy2"/>
    <dgm:cxn modelId="{B16E3A8C-5DCD-44D3-8294-69C0FFB4236A}" type="presOf" srcId="{DD75D27F-B1C2-45F0-AE77-CE84F7177259}" destId="{9B9BF039-E593-4FA0-BC91-A45D11D2FA8C}" srcOrd="0" destOrd="0" presId="urn:microsoft.com/office/officeart/2005/8/layout/hierarchy2"/>
    <dgm:cxn modelId="{4AA9D28E-A146-49FE-8876-04E48D250A75}" type="presOf" srcId="{39656D0C-1816-4997-A7D1-B1746E18EBCF}" destId="{60379718-3847-46B2-96CE-F4EB8FEA8518}" srcOrd="0" destOrd="0" presId="urn:microsoft.com/office/officeart/2005/8/layout/hierarchy2"/>
    <dgm:cxn modelId="{F73B4595-EE30-413C-B984-9114B22D48B8}" type="presOf" srcId="{1A6E41E1-B5F8-4843-B596-6CDADD9DE6E0}" destId="{3DFFB71D-C6ED-4F63-8D21-245475BED72C}" srcOrd="0" destOrd="0" presId="urn:microsoft.com/office/officeart/2005/8/layout/hierarchy2"/>
    <dgm:cxn modelId="{BF1DDB95-34BB-4E72-BFA1-37EC3A635DC2}" type="presOf" srcId="{CA3C8365-85EA-4638-AC94-C1F318E702E4}" destId="{D656E032-7FD1-459D-B056-BA884A7A99FD}" srcOrd="1" destOrd="0" presId="urn:microsoft.com/office/officeart/2005/8/layout/hierarchy2"/>
    <dgm:cxn modelId="{426F9B99-86FA-4CA7-870E-7F4BA1CC9537}" type="presOf" srcId="{46DE7E12-6932-48A1-8804-F3D479EB9968}" destId="{06897B00-1583-4560-96B3-936D2D0F8C9C}" srcOrd="1" destOrd="0" presId="urn:microsoft.com/office/officeart/2005/8/layout/hierarchy2"/>
    <dgm:cxn modelId="{808D6B9B-9CE6-41A0-8DA7-00AAA7F03D8C}" srcId="{C491570B-E31F-4AE8-A28D-1F298748694F}" destId="{27627CD9-2D01-4B3F-8221-6EAEF470976B}" srcOrd="2" destOrd="0" parTransId="{1A6E41E1-B5F8-4843-B596-6CDADD9DE6E0}" sibTransId="{742602D6-2337-4F9B-8F0D-8672D13632EB}"/>
    <dgm:cxn modelId="{7A387A9D-583E-4A3A-A11F-07C10F5FA9E4}" type="presOf" srcId="{6B839922-1580-4605-9708-C0E27AD2B13D}" destId="{94D5033B-BEFC-4BB3-AF5D-1450DD625B43}" srcOrd="0" destOrd="0" presId="urn:microsoft.com/office/officeart/2005/8/layout/hierarchy2"/>
    <dgm:cxn modelId="{2B4406AD-B12E-4D9E-87CD-5D52C15F8A2E}" type="presOf" srcId="{29A75AE0-E00F-47E9-8915-EA32C8618B25}" destId="{E60B7A39-0313-47D4-921F-0A404C6818FC}" srcOrd="1" destOrd="0" presId="urn:microsoft.com/office/officeart/2005/8/layout/hierarchy2"/>
    <dgm:cxn modelId="{D3715CAE-DD58-4DB3-AAEC-2E4F5C38BDD3}" type="presOf" srcId="{D2FB3832-7CF2-43EA-8476-9AD735C3867F}" destId="{D00DA8F3-B899-45EB-BE39-C95B544DA4A3}" srcOrd="0" destOrd="0" presId="urn:microsoft.com/office/officeart/2005/8/layout/hierarchy2"/>
    <dgm:cxn modelId="{F8E6C9AF-1FF8-4AC5-8658-177AAF2AEA12}" type="presOf" srcId="{502FFD3F-0E9C-44D6-8288-9459B45C2E67}" destId="{368F4F1D-D0C6-4559-8860-DF3757FBB86B}" srcOrd="0" destOrd="0" presId="urn:microsoft.com/office/officeart/2005/8/layout/hierarchy2"/>
    <dgm:cxn modelId="{1CD3D2AF-D462-4BB7-A470-7B11354FF54C}" type="presOf" srcId="{489F81E7-E7BB-41F8-B915-96A2C31CFD50}" destId="{997D7A52-9B17-4399-9043-09E4D6980040}" srcOrd="0" destOrd="0" presId="urn:microsoft.com/office/officeart/2005/8/layout/hierarchy2"/>
    <dgm:cxn modelId="{568283B2-48EB-4FE1-8F43-F31C4F69617A}" type="presOf" srcId="{5E7C200F-0350-447F-95F7-2AB036FE4012}" destId="{260D8E72-0ED6-4FC1-821E-4AB101699501}" srcOrd="1" destOrd="0" presId="urn:microsoft.com/office/officeart/2005/8/layout/hierarchy2"/>
    <dgm:cxn modelId="{675D51BA-5DCD-4880-B439-DE9CA824F55D}" srcId="{C491570B-E31F-4AE8-A28D-1F298748694F}" destId="{CD6AF257-8E0C-4908-9107-3890688BC79E}" srcOrd="4" destOrd="0" parTransId="{24B39137-ED8D-427C-8189-E70949DB9F07}" sibTransId="{D79A98C8-9C0A-4181-87DA-5EBACBC8805D}"/>
    <dgm:cxn modelId="{4DE415BD-4447-4DCE-883B-45734BCA9841}" srcId="{181C7D11-594F-4938-96B5-2992941D12A6}" destId="{D2FB3832-7CF2-43EA-8476-9AD735C3867F}" srcOrd="0" destOrd="0" parTransId="{A9F15424-A639-457C-8EDA-7982701CAE49}" sibTransId="{29D9402A-04C3-4968-8D13-1E17B5A78FA6}"/>
    <dgm:cxn modelId="{086372BF-4FF8-4332-879E-D75D19CF12B8}" type="presOf" srcId="{D55DD38B-4C77-48D9-8CC7-91D20AD918BD}" destId="{782920AA-7D26-406A-A9DE-FE439330C968}" srcOrd="0" destOrd="0" presId="urn:microsoft.com/office/officeart/2005/8/layout/hierarchy2"/>
    <dgm:cxn modelId="{799E50C6-DB53-4183-849B-8EAA44812E6F}" srcId="{27627CD9-2D01-4B3F-8221-6EAEF470976B}" destId="{91C33520-0C67-4706-8977-2591FE3A5968}" srcOrd="0" destOrd="0" parTransId="{D55DD38B-4C77-48D9-8CC7-91D20AD918BD}" sibTransId="{66C1F895-B2B1-4A46-8C35-B30FA8DD75FD}"/>
    <dgm:cxn modelId="{17E7CFC6-D06C-47B2-A1BC-F852E7B23035}" srcId="{489F81E7-E7BB-41F8-B915-96A2C31CFD50}" destId="{B0BDB8C9-21AF-4B57-ABBD-64E522914D0A}" srcOrd="0" destOrd="0" parTransId="{2EC9ABCC-4811-46EF-A465-E23E34B70921}" sibTransId="{8ED9C7B0-6030-4A43-8F4A-0485631F2E21}"/>
    <dgm:cxn modelId="{2B6281CC-9603-4B0A-B7BC-35C6A09230FF}" type="presOf" srcId="{5E7C200F-0350-447F-95F7-2AB036FE4012}" destId="{04E62FD5-1EE3-4A4B-A2A1-BE524A926A0E}" srcOrd="0" destOrd="0" presId="urn:microsoft.com/office/officeart/2005/8/layout/hierarchy2"/>
    <dgm:cxn modelId="{A32B65CE-212F-4F48-BEEE-4D6E5DD72F0B}" srcId="{22DEA354-8AF3-4962-9B96-EFAF17406F01}" destId="{6B839922-1580-4605-9708-C0E27AD2B13D}" srcOrd="0" destOrd="0" parTransId="{5FFD25CB-042D-45FE-B7AD-246105EE5DE1}" sibTransId="{09F8ED81-832F-4554-B0D9-AA15C220CC42}"/>
    <dgm:cxn modelId="{33F9ADDA-402A-434A-89BF-78DFFCCBA436}" type="presOf" srcId="{C491570B-E31F-4AE8-A28D-1F298748694F}" destId="{5810C11E-CE62-446C-84C4-ED06561560E1}" srcOrd="0" destOrd="0" presId="urn:microsoft.com/office/officeart/2005/8/layout/hierarchy2"/>
    <dgm:cxn modelId="{55E0E0DE-CD95-4CA6-A08B-DFCB10E3CE61}" type="presOf" srcId="{D55DD38B-4C77-48D9-8CC7-91D20AD918BD}" destId="{999765E7-C9AB-42A0-BDBA-D9A0D5095B89}" srcOrd="1" destOrd="0" presId="urn:microsoft.com/office/officeart/2005/8/layout/hierarchy2"/>
    <dgm:cxn modelId="{03DA32EC-FFB1-4F0D-9D23-50AD577081CC}" type="presOf" srcId="{91C33520-0C67-4706-8977-2591FE3A5968}" destId="{A1EA0E96-3C4A-4641-97FE-20ECF86FE6B5}" srcOrd="0" destOrd="0" presId="urn:microsoft.com/office/officeart/2005/8/layout/hierarchy2"/>
    <dgm:cxn modelId="{1EE82AEF-EAD5-4DE8-BC32-9C196BCD122E}" type="presOf" srcId="{CA3C8365-85EA-4638-AC94-C1F318E702E4}" destId="{394378C2-03B2-4FD9-9DDC-4C78FB46BDE8}" srcOrd="0" destOrd="0" presId="urn:microsoft.com/office/officeart/2005/8/layout/hierarchy2"/>
    <dgm:cxn modelId="{7576D5EF-1031-4E9E-8142-B689A98737CD}" type="presOf" srcId="{60B2BC7E-598E-4288-B936-999ABC3477A8}" destId="{66A0B476-82A3-47B1-B865-06E631FD7FC5}" srcOrd="0" destOrd="0" presId="urn:microsoft.com/office/officeart/2005/8/layout/hierarchy2"/>
    <dgm:cxn modelId="{01A51DF3-76CB-48A1-A952-A42E26A1D001}" type="presOf" srcId="{5FFD25CB-042D-45FE-B7AD-246105EE5DE1}" destId="{0D8466E5-4931-4085-973B-C6CFD4044FD3}" srcOrd="1" destOrd="0" presId="urn:microsoft.com/office/officeart/2005/8/layout/hierarchy2"/>
    <dgm:cxn modelId="{41FC71F3-37D7-41A4-ADFC-BD0672F5ED53}" srcId="{87FD1236-4F9B-45C7-B8D0-B9625E58D392}" destId="{2F0B76BC-51B2-4FFA-A255-016EC6E4045D}" srcOrd="0" destOrd="0" parTransId="{834766CF-4D71-40F7-B41D-269DF59E0A7E}" sibTransId="{11E06EC7-F78A-4FF2-9727-58FD134D0F34}"/>
    <dgm:cxn modelId="{7EA992F9-702C-4AC4-9A5D-875CCE1B41B6}" type="presOf" srcId="{181C7D11-594F-4938-96B5-2992941D12A6}" destId="{CABFA65F-8373-4856-8433-1CAE2FCFA5BD}" srcOrd="0" destOrd="0" presId="urn:microsoft.com/office/officeart/2005/8/layout/hierarchy2"/>
    <dgm:cxn modelId="{065867FB-4042-4A00-8FED-BF512C47A285}" srcId="{3DEEC784-41DE-420B-A6EF-E2FF769A7678}" destId="{1A63186D-7CDA-41D8-9962-AC364EE09A7B}" srcOrd="0" destOrd="0" parTransId="{29A75AE0-E00F-47E9-8915-EA32C8618B25}" sibTransId="{BEBC18CE-4729-49C8-A878-B503CF7B4820}"/>
    <dgm:cxn modelId="{70AA0C8E-CECD-4C83-A3BD-ADC8BE778D62}" type="presParOf" srcId="{627B37EE-E391-410D-8EB9-FF124094EAF7}" destId="{7636700A-6128-458B-B385-2B904AB81821}" srcOrd="0" destOrd="0" presId="urn:microsoft.com/office/officeart/2005/8/layout/hierarchy2"/>
    <dgm:cxn modelId="{85147906-88B8-4252-8DFB-49CF4463AB6C}" type="presParOf" srcId="{7636700A-6128-458B-B385-2B904AB81821}" destId="{C3814FD2-7BC7-4620-87A8-7652AA9313EC}" srcOrd="0" destOrd="0" presId="urn:microsoft.com/office/officeart/2005/8/layout/hierarchy2"/>
    <dgm:cxn modelId="{C7386E3D-A0B5-4D53-A1C8-16ABABC0C206}" type="presParOf" srcId="{7636700A-6128-458B-B385-2B904AB81821}" destId="{023CD6AC-434F-4E54-86C6-7C95A7401128}" srcOrd="1" destOrd="0" presId="urn:microsoft.com/office/officeart/2005/8/layout/hierarchy2"/>
    <dgm:cxn modelId="{3A59D22D-A4B9-4C96-B342-CF41498E7FF8}" type="presParOf" srcId="{023CD6AC-434F-4E54-86C6-7C95A7401128}" destId="{579C03E6-7AD1-4B2E-8555-BA98445300A7}" srcOrd="0" destOrd="0" presId="urn:microsoft.com/office/officeart/2005/8/layout/hierarchy2"/>
    <dgm:cxn modelId="{DBA88C34-7538-4960-B80C-0312C4912A70}" type="presParOf" srcId="{579C03E6-7AD1-4B2E-8555-BA98445300A7}" destId="{4690220A-B7ED-4FEE-8994-4495CAD170A4}" srcOrd="0" destOrd="0" presId="urn:microsoft.com/office/officeart/2005/8/layout/hierarchy2"/>
    <dgm:cxn modelId="{507FFDE5-5956-4818-BF7D-B08B585D04EC}" type="presParOf" srcId="{023CD6AC-434F-4E54-86C6-7C95A7401128}" destId="{8132F9DB-9677-4CA0-BA9A-5D8EF017D8F8}" srcOrd="1" destOrd="0" presId="urn:microsoft.com/office/officeart/2005/8/layout/hierarchy2"/>
    <dgm:cxn modelId="{742CC19E-3A1B-4B98-8132-EBF10F7E48FA}" type="presParOf" srcId="{8132F9DB-9677-4CA0-BA9A-5D8EF017D8F8}" destId="{66A0B476-82A3-47B1-B865-06E631FD7FC5}" srcOrd="0" destOrd="0" presId="urn:microsoft.com/office/officeart/2005/8/layout/hierarchy2"/>
    <dgm:cxn modelId="{AABA1D20-1C61-453A-B4E6-9D1C694A0A69}" type="presParOf" srcId="{8132F9DB-9677-4CA0-BA9A-5D8EF017D8F8}" destId="{AB0C9026-5EA7-4218-86D6-3AEA0B0BA967}" srcOrd="1" destOrd="0" presId="urn:microsoft.com/office/officeart/2005/8/layout/hierarchy2"/>
    <dgm:cxn modelId="{D7EDC8FD-4706-404C-8D5B-C16DCDF4A502}" type="presParOf" srcId="{627B37EE-E391-410D-8EB9-FF124094EAF7}" destId="{407ADE77-8A2C-4900-BAE7-7C4BE2C2A9BA}" srcOrd="1" destOrd="0" presId="urn:microsoft.com/office/officeart/2005/8/layout/hierarchy2"/>
    <dgm:cxn modelId="{A34B3490-270A-4C97-899F-87736006F469}" type="presParOf" srcId="{407ADE77-8A2C-4900-BAE7-7C4BE2C2A9BA}" destId="{5810C11E-CE62-446C-84C4-ED06561560E1}" srcOrd="0" destOrd="0" presId="urn:microsoft.com/office/officeart/2005/8/layout/hierarchy2"/>
    <dgm:cxn modelId="{65EF51D5-27BC-4685-996B-DB555884DBC1}" type="presParOf" srcId="{407ADE77-8A2C-4900-BAE7-7C4BE2C2A9BA}" destId="{13235BC9-5A1A-47F5-AD69-00A60B1A679D}" srcOrd="1" destOrd="0" presId="urn:microsoft.com/office/officeart/2005/8/layout/hierarchy2"/>
    <dgm:cxn modelId="{E13D9E55-4A1F-44EB-979E-D809521A3512}" type="presParOf" srcId="{13235BC9-5A1A-47F5-AD69-00A60B1A679D}" destId="{04E62FD5-1EE3-4A4B-A2A1-BE524A926A0E}" srcOrd="0" destOrd="0" presId="urn:microsoft.com/office/officeart/2005/8/layout/hierarchy2"/>
    <dgm:cxn modelId="{3FC002F1-DB38-45FA-A350-BA3599756E34}" type="presParOf" srcId="{04E62FD5-1EE3-4A4B-A2A1-BE524A926A0E}" destId="{260D8E72-0ED6-4FC1-821E-4AB101699501}" srcOrd="0" destOrd="0" presId="urn:microsoft.com/office/officeart/2005/8/layout/hierarchy2"/>
    <dgm:cxn modelId="{E7113DA0-AD7D-47A3-B29A-BCB7827701F0}" type="presParOf" srcId="{13235BC9-5A1A-47F5-AD69-00A60B1A679D}" destId="{489E49F9-8AB8-4FEA-B73C-80FEA9A7453A}" srcOrd="1" destOrd="0" presId="urn:microsoft.com/office/officeart/2005/8/layout/hierarchy2"/>
    <dgm:cxn modelId="{5B07D9A3-5F11-4244-8B2D-7F1747060D49}" type="presParOf" srcId="{489E49F9-8AB8-4FEA-B73C-80FEA9A7453A}" destId="{44B5636D-1415-4652-BE5E-00B1E24CCA18}" srcOrd="0" destOrd="0" presId="urn:microsoft.com/office/officeart/2005/8/layout/hierarchy2"/>
    <dgm:cxn modelId="{79968D82-8FA3-4B9E-8551-C6F8A16CB8D0}" type="presParOf" srcId="{489E49F9-8AB8-4FEA-B73C-80FEA9A7453A}" destId="{81D542BA-53E9-4438-94D6-DAB3DA3FD6D6}" srcOrd="1" destOrd="0" presId="urn:microsoft.com/office/officeart/2005/8/layout/hierarchy2"/>
    <dgm:cxn modelId="{B231CE85-5119-4ECF-8EC5-4145BCF6FF92}" type="presParOf" srcId="{13235BC9-5A1A-47F5-AD69-00A60B1A679D}" destId="{60379718-3847-46B2-96CE-F4EB8FEA8518}" srcOrd="2" destOrd="0" presId="urn:microsoft.com/office/officeart/2005/8/layout/hierarchy2"/>
    <dgm:cxn modelId="{792622C9-2CE9-4E83-BCE2-93DCC053FFF7}" type="presParOf" srcId="{60379718-3847-46B2-96CE-F4EB8FEA8518}" destId="{B1F59E19-F3CA-4852-BF16-AF0582626DB1}" srcOrd="0" destOrd="0" presId="urn:microsoft.com/office/officeart/2005/8/layout/hierarchy2"/>
    <dgm:cxn modelId="{11902B83-454D-4E76-B0B0-D5B42444867D}" type="presParOf" srcId="{13235BC9-5A1A-47F5-AD69-00A60B1A679D}" destId="{04484502-18BC-4B9F-A3EF-1FB3FBF77237}" srcOrd="3" destOrd="0" presId="urn:microsoft.com/office/officeart/2005/8/layout/hierarchy2"/>
    <dgm:cxn modelId="{592CFD63-AE27-43D7-A8F9-7A4F2911DAC3}" type="presParOf" srcId="{04484502-18BC-4B9F-A3EF-1FB3FBF77237}" destId="{CABFA65F-8373-4856-8433-1CAE2FCFA5BD}" srcOrd="0" destOrd="0" presId="urn:microsoft.com/office/officeart/2005/8/layout/hierarchy2"/>
    <dgm:cxn modelId="{3F72760E-6DDE-482E-A605-A11EA16A2688}" type="presParOf" srcId="{04484502-18BC-4B9F-A3EF-1FB3FBF77237}" destId="{92497DE8-0A74-4565-8AF8-77811899F164}" srcOrd="1" destOrd="0" presId="urn:microsoft.com/office/officeart/2005/8/layout/hierarchy2"/>
    <dgm:cxn modelId="{2767587E-1742-4374-83A0-C0422CE34C7F}" type="presParOf" srcId="{92497DE8-0A74-4565-8AF8-77811899F164}" destId="{A6BECECD-434C-43B1-B0BB-D6C1021F0FF2}" srcOrd="0" destOrd="0" presId="urn:microsoft.com/office/officeart/2005/8/layout/hierarchy2"/>
    <dgm:cxn modelId="{672BABF0-C09C-4BEA-9D1B-1EFCE3DB5027}" type="presParOf" srcId="{A6BECECD-434C-43B1-B0BB-D6C1021F0FF2}" destId="{D77C3A92-B113-4E43-8A54-C88E75E221ED}" srcOrd="0" destOrd="0" presId="urn:microsoft.com/office/officeart/2005/8/layout/hierarchy2"/>
    <dgm:cxn modelId="{6A294C63-718D-45D4-B533-DFE67FD2C124}" type="presParOf" srcId="{92497DE8-0A74-4565-8AF8-77811899F164}" destId="{C7064BAE-DC35-4E2F-AB40-07FE6659BD6B}" srcOrd="1" destOrd="0" presId="urn:microsoft.com/office/officeart/2005/8/layout/hierarchy2"/>
    <dgm:cxn modelId="{CEE20F42-CCB3-4183-993B-FB2D8B1DC60B}" type="presParOf" srcId="{C7064BAE-DC35-4E2F-AB40-07FE6659BD6B}" destId="{D00DA8F3-B899-45EB-BE39-C95B544DA4A3}" srcOrd="0" destOrd="0" presId="urn:microsoft.com/office/officeart/2005/8/layout/hierarchy2"/>
    <dgm:cxn modelId="{BFFE73FA-3161-4A66-BCA6-487BD955B445}" type="presParOf" srcId="{C7064BAE-DC35-4E2F-AB40-07FE6659BD6B}" destId="{C86FB857-AA5D-4360-973C-DFD487BAA68B}" srcOrd="1" destOrd="0" presId="urn:microsoft.com/office/officeart/2005/8/layout/hierarchy2"/>
    <dgm:cxn modelId="{604DC140-3AEB-4FD3-8774-9794DA602A01}" type="presParOf" srcId="{13235BC9-5A1A-47F5-AD69-00A60B1A679D}" destId="{3DFFB71D-C6ED-4F63-8D21-245475BED72C}" srcOrd="4" destOrd="0" presId="urn:microsoft.com/office/officeart/2005/8/layout/hierarchy2"/>
    <dgm:cxn modelId="{11A9A344-5776-437F-9DDA-654E25B49DB9}" type="presParOf" srcId="{3DFFB71D-C6ED-4F63-8D21-245475BED72C}" destId="{27B2816A-313B-4AAA-ADC0-3DDEBFDC714D}" srcOrd="0" destOrd="0" presId="urn:microsoft.com/office/officeart/2005/8/layout/hierarchy2"/>
    <dgm:cxn modelId="{26705A74-6DF4-438D-8698-ED43970D6E19}" type="presParOf" srcId="{13235BC9-5A1A-47F5-AD69-00A60B1A679D}" destId="{DDC8705B-01EC-4C9D-970A-31BCDA0C715C}" srcOrd="5" destOrd="0" presId="urn:microsoft.com/office/officeart/2005/8/layout/hierarchy2"/>
    <dgm:cxn modelId="{2C211990-6150-404D-A597-69276320C0B4}" type="presParOf" srcId="{DDC8705B-01EC-4C9D-970A-31BCDA0C715C}" destId="{D7B42507-7EF3-48C2-89F8-E6D59E790A2D}" srcOrd="0" destOrd="0" presId="urn:microsoft.com/office/officeart/2005/8/layout/hierarchy2"/>
    <dgm:cxn modelId="{3F9350D6-DBB7-49DD-98A0-53FE88856F13}" type="presParOf" srcId="{DDC8705B-01EC-4C9D-970A-31BCDA0C715C}" destId="{77FBD94B-275A-43FA-A387-719FC1D81A08}" srcOrd="1" destOrd="0" presId="urn:microsoft.com/office/officeart/2005/8/layout/hierarchy2"/>
    <dgm:cxn modelId="{85FE3CEF-4434-480E-9833-3775472CF26A}" type="presParOf" srcId="{77FBD94B-275A-43FA-A387-719FC1D81A08}" destId="{782920AA-7D26-406A-A9DE-FE439330C968}" srcOrd="0" destOrd="0" presId="urn:microsoft.com/office/officeart/2005/8/layout/hierarchy2"/>
    <dgm:cxn modelId="{03C61E47-F62E-499B-9BC5-337A7C175279}" type="presParOf" srcId="{782920AA-7D26-406A-A9DE-FE439330C968}" destId="{999765E7-C9AB-42A0-BDBA-D9A0D5095B89}" srcOrd="0" destOrd="0" presId="urn:microsoft.com/office/officeart/2005/8/layout/hierarchy2"/>
    <dgm:cxn modelId="{C49A824F-3ECA-49DE-9EAD-ACFAF241A58D}" type="presParOf" srcId="{77FBD94B-275A-43FA-A387-719FC1D81A08}" destId="{31504790-7265-4F9A-9CE9-3FBD4A755065}" srcOrd="1" destOrd="0" presId="urn:microsoft.com/office/officeart/2005/8/layout/hierarchy2"/>
    <dgm:cxn modelId="{5A973DE6-B9C2-4CB6-B2EF-DCB8C0AB3C71}" type="presParOf" srcId="{31504790-7265-4F9A-9CE9-3FBD4A755065}" destId="{A1EA0E96-3C4A-4641-97FE-20ECF86FE6B5}" srcOrd="0" destOrd="0" presId="urn:microsoft.com/office/officeart/2005/8/layout/hierarchy2"/>
    <dgm:cxn modelId="{D0C61EB2-D4A5-41EE-AFDB-F0E193C687AB}" type="presParOf" srcId="{31504790-7265-4F9A-9CE9-3FBD4A755065}" destId="{F5087D8B-7DC8-4A60-835E-0B709DDC8B43}" srcOrd="1" destOrd="0" presId="urn:microsoft.com/office/officeart/2005/8/layout/hierarchy2"/>
    <dgm:cxn modelId="{D4082791-375D-423E-859E-446245F4848D}" type="presParOf" srcId="{13235BC9-5A1A-47F5-AD69-00A60B1A679D}" destId="{368F4F1D-D0C6-4559-8860-DF3757FBB86B}" srcOrd="6" destOrd="0" presId="urn:microsoft.com/office/officeart/2005/8/layout/hierarchy2"/>
    <dgm:cxn modelId="{38291FDC-5A16-4AE2-832E-5C92D1808901}" type="presParOf" srcId="{368F4F1D-D0C6-4559-8860-DF3757FBB86B}" destId="{6E596794-97AE-4E7C-B027-C6EC783BA123}" srcOrd="0" destOrd="0" presId="urn:microsoft.com/office/officeart/2005/8/layout/hierarchy2"/>
    <dgm:cxn modelId="{7CD67641-2C17-478D-ADC8-FC05183DA60C}" type="presParOf" srcId="{13235BC9-5A1A-47F5-AD69-00A60B1A679D}" destId="{5F11D201-976A-4A69-B72E-89AE06AC21AD}" srcOrd="7" destOrd="0" presId="urn:microsoft.com/office/officeart/2005/8/layout/hierarchy2"/>
    <dgm:cxn modelId="{1B92E47C-D501-4DF1-B72B-664F1888D292}" type="presParOf" srcId="{5F11D201-976A-4A69-B72E-89AE06AC21AD}" destId="{997D7A52-9B17-4399-9043-09E4D6980040}" srcOrd="0" destOrd="0" presId="urn:microsoft.com/office/officeart/2005/8/layout/hierarchy2"/>
    <dgm:cxn modelId="{54EC1820-BFA3-43D7-BC70-53D96C02AF7C}" type="presParOf" srcId="{5F11D201-976A-4A69-B72E-89AE06AC21AD}" destId="{456377AC-F0F2-40F2-83FA-D6D46F47ACB8}" srcOrd="1" destOrd="0" presId="urn:microsoft.com/office/officeart/2005/8/layout/hierarchy2"/>
    <dgm:cxn modelId="{E21C165D-438C-4E83-A8EF-6C616BCBC850}" type="presParOf" srcId="{456377AC-F0F2-40F2-83FA-D6D46F47ACB8}" destId="{A2DD0ED5-7C0D-4085-A795-EEBFF29D021C}" srcOrd="0" destOrd="0" presId="urn:microsoft.com/office/officeart/2005/8/layout/hierarchy2"/>
    <dgm:cxn modelId="{EEB32FFE-7601-4020-92C6-EFA1FBEEA0EC}" type="presParOf" srcId="{A2DD0ED5-7C0D-4085-A795-EEBFF29D021C}" destId="{3C868612-A394-4394-8F51-4A6900BB48C3}" srcOrd="0" destOrd="0" presId="urn:microsoft.com/office/officeart/2005/8/layout/hierarchy2"/>
    <dgm:cxn modelId="{6B8DC97C-5FB4-4E4C-9901-457FBAE89802}" type="presParOf" srcId="{456377AC-F0F2-40F2-83FA-D6D46F47ACB8}" destId="{1976A9D7-E0C2-4383-90F1-A7321CDA2798}" srcOrd="1" destOrd="0" presId="urn:microsoft.com/office/officeart/2005/8/layout/hierarchy2"/>
    <dgm:cxn modelId="{12C66EDB-C264-42F3-8FF2-06502B65E4C7}" type="presParOf" srcId="{1976A9D7-E0C2-4383-90F1-A7321CDA2798}" destId="{16BB6C7D-3D7C-40B4-8C36-11F3CBAA7770}" srcOrd="0" destOrd="0" presId="urn:microsoft.com/office/officeart/2005/8/layout/hierarchy2"/>
    <dgm:cxn modelId="{144C2D88-4DB8-4E50-AE7B-3F4BE0506C27}" type="presParOf" srcId="{1976A9D7-E0C2-4383-90F1-A7321CDA2798}" destId="{FAF2E5DC-76A4-48C6-866A-857A55DC5D83}" srcOrd="1" destOrd="0" presId="urn:microsoft.com/office/officeart/2005/8/layout/hierarchy2"/>
    <dgm:cxn modelId="{A91B155F-B66C-4A48-ACD5-487804F2917C}" type="presParOf" srcId="{13235BC9-5A1A-47F5-AD69-00A60B1A679D}" destId="{5BF4D67F-66AF-4D5C-9227-4D3A19626810}" srcOrd="8" destOrd="0" presId="urn:microsoft.com/office/officeart/2005/8/layout/hierarchy2"/>
    <dgm:cxn modelId="{4833C6A8-7F94-4020-B279-C8046B70AD3C}" type="presParOf" srcId="{5BF4D67F-66AF-4D5C-9227-4D3A19626810}" destId="{E34EF071-5674-40E4-AAF7-DF6FA152216D}" srcOrd="0" destOrd="0" presId="urn:microsoft.com/office/officeart/2005/8/layout/hierarchy2"/>
    <dgm:cxn modelId="{7F2FD705-9D88-4945-9D47-8C3B6ABAAAA9}" type="presParOf" srcId="{13235BC9-5A1A-47F5-AD69-00A60B1A679D}" destId="{8C64C5A6-4D42-41FE-B70B-D48447ED233F}" srcOrd="9" destOrd="0" presId="urn:microsoft.com/office/officeart/2005/8/layout/hierarchy2"/>
    <dgm:cxn modelId="{37DBDE0E-A45F-4407-8DA2-072205CB4948}" type="presParOf" srcId="{8C64C5A6-4D42-41FE-B70B-D48447ED233F}" destId="{F4311093-7336-4EFF-97D1-22BDE16D7F28}" srcOrd="0" destOrd="0" presId="urn:microsoft.com/office/officeart/2005/8/layout/hierarchy2"/>
    <dgm:cxn modelId="{2B2D3D5A-AB39-4703-A7C3-1F8A34A0735A}" type="presParOf" srcId="{8C64C5A6-4D42-41FE-B70B-D48447ED233F}" destId="{30C94BBB-FC35-491A-A7C5-4C245BEBA08D}" srcOrd="1" destOrd="0" presId="urn:microsoft.com/office/officeart/2005/8/layout/hierarchy2"/>
    <dgm:cxn modelId="{0D1FE1A2-6817-4D9A-ACD1-AA566C26A099}" type="presParOf" srcId="{30C94BBB-FC35-491A-A7C5-4C245BEBA08D}" destId="{394378C2-03B2-4FD9-9DDC-4C78FB46BDE8}" srcOrd="0" destOrd="0" presId="urn:microsoft.com/office/officeart/2005/8/layout/hierarchy2"/>
    <dgm:cxn modelId="{166EBF66-B4D5-48D8-8A57-774BB1A6C1B0}" type="presParOf" srcId="{394378C2-03B2-4FD9-9DDC-4C78FB46BDE8}" destId="{D656E032-7FD1-459D-B056-BA884A7A99FD}" srcOrd="0" destOrd="0" presId="urn:microsoft.com/office/officeart/2005/8/layout/hierarchy2"/>
    <dgm:cxn modelId="{A55F2899-1E1E-4A93-858B-C76053579FCB}" type="presParOf" srcId="{30C94BBB-FC35-491A-A7C5-4C245BEBA08D}" destId="{004A07F5-823E-4304-986D-84DA70D3F7E0}" srcOrd="1" destOrd="0" presId="urn:microsoft.com/office/officeart/2005/8/layout/hierarchy2"/>
    <dgm:cxn modelId="{5176C886-56F2-45E5-9C9F-1DABE4AD0239}" type="presParOf" srcId="{004A07F5-823E-4304-986D-84DA70D3F7E0}" destId="{9B9BF039-E593-4FA0-BC91-A45D11D2FA8C}" srcOrd="0" destOrd="0" presId="urn:microsoft.com/office/officeart/2005/8/layout/hierarchy2"/>
    <dgm:cxn modelId="{3E54A91B-4D2B-4891-A0D0-CB149F9F8477}" type="presParOf" srcId="{004A07F5-823E-4304-986D-84DA70D3F7E0}" destId="{7A31CEED-6F99-4FF0-AFFE-52D131E41CB4}" srcOrd="1" destOrd="0" presId="urn:microsoft.com/office/officeart/2005/8/layout/hierarchy2"/>
    <dgm:cxn modelId="{BC9EA51F-6B98-4DEA-8E8B-F56A35636F3A}" type="presParOf" srcId="{13235BC9-5A1A-47F5-AD69-00A60B1A679D}" destId="{9B7A7EEF-E736-4796-BCCF-A709687EB219}" srcOrd="10" destOrd="0" presId="urn:microsoft.com/office/officeart/2005/8/layout/hierarchy2"/>
    <dgm:cxn modelId="{60FF1C45-BAB5-4BC0-AE66-2F87B7FB60A3}" type="presParOf" srcId="{9B7A7EEF-E736-4796-BCCF-A709687EB219}" destId="{06897B00-1583-4560-96B3-936D2D0F8C9C}" srcOrd="0" destOrd="0" presId="urn:microsoft.com/office/officeart/2005/8/layout/hierarchy2"/>
    <dgm:cxn modelId="{DBC37461-7C48-4D44-8822-6E7770558B95}" type="presParOf" srcId="{13235BC9-5A1A-47F5-AD69-00A60B1A679D}" destId="{C60E2FEF-AF59-4DED-AD49-7CCF56D753B5}" srcOrd="11" destOrd="0" presId="urn:microsoft.com/office/officeart/2005/8/layout/hierarchy2"/>
    <dgm:cxn modelId="{759CE470-C8E8-4F03-9808-2C15A6508F3B}" type="presParOf" srcId="{C60E2FEF-AF59-4DED-AD49-7CCF56D753B5}" destId="{1247D885-1A6E-47A7-8171-4280DF646006}" srcOrd="0" destOrd="0" presId="urn:microsoft.com/office/officeart/2005/8/layout/hierarchy2"/>
    <dgm:cxn modelId="{9F7377C5-653D-4EA1-86C3-14F57D607377}" type="presParOf" srcId="{C60E2FEF-AF59-4DED-AD49-7CCF56D753B5}" destId="{7438A397-191C-4A60-A9E5-55E91132922C}" srcOrd="1" destOrd="0" presId="urn:microsoft.com/office/officeart/2005/8/layout/hierarchy2"/>
    <dgm:cxn modelId="{F189FE12-5E78-4BEC-879D-BCCA3FBACD2B}" type="presParOf" srcId="{7438A397-191C-4A60-A9E5-55E91132922C}" destId="{D9CD2414-8DA1-41D0-8074-73E598A7F1FC}" srcOrd="0" destOrd="0" presId="urn:microsoft.com/office/officeart/2005/8/layout/hierarchy2"/>
    <dgm:cxn modelId="{E11AEB55-586E-4C6C-A561-794FC03A81CF}" type="presParOf" srcId="{D9CD2414-8DA1-41D0-8074-73E598A7F1FC}" destId="{96C677DB-3B7B-4442-90E2-B073B4EC1787}" srcOrd="0" destOrd="0" presId="urn:microsoft.com/office/officeart/2005/8/layout/hierarchy2"/>
    <dgm:cxn modelId="{91493ADE-E2F2-481E-9343-522FD18C5AC5}" type="presParOf" srcId="{7438A397-191C-4A60-A9E5-55E91132922C}" destId="{69324FD4-E3DB-4930-82B0-BAC284754DC8}" srcOrd="1" destOrd="0" presId="urn:microsoft.com/office/officeart/2005/8/layout/hierarchy2"/>
    <dgm:cxn modelId="{9EF33773-54DF-4DF0-A35E-AABD642E97F0}" type="presParOf" srcId="{69324FD4-E3DB-4930-82B0-BAC284754DC8}" destId="{E07AB96E-5725-4921-9C23-8829F5B302B8}" srcOrd="0" destOrd="0" presId="urn:microsoft.com/office/officeart/2005/8/layout/hierarchy2"/>
    <dgm:cxn modelId="{0E834985-352E-43E0-846A-8400256AA907}" type="presParOf" srcId="{69324FD4-E3DB-4930-82B0-BAC284754DC8}" destId="{1683FE59-8CDC-46EC-B8DA-C1AC7F7CCF62}" srcOrd="1" destOrd="0" presId="urn:microsoft.com/office/officeart/2005/8/layout/hierarchy2"/>
    <dgm:cxn modelId="{064F8B93-E862-430F-BE34-98D9EF69663C}" type="presParOf" srcId="{13235BC9-5A1A-47F5-AD69-00A60B1A679D}" destId="{57E892EB-B15F-4701-8407-B76B2A297AF1}" srcOrd="12" destOrd="0" presId="urn:microsoft.com/office/officeart/2005/8/layout/hierarchy2"/>
    <dgm:cxn modelId="{BCA375F6-1E60-4F69-9171-96BEFE1DAB9B}" type="presParOf" srcId="{57E892EB-B15F-4701-8407-B76B2A297AF1}" destId="{0BEE0AA5-FECE-4F01-8E78-10C7CB6C1853}" srcOrd="0" destOrd="0" presId="urn:microsoft.com/office/officeart/2005/8/layout/hierarchy2"/>
    <dgm:cxn modelId="{C9FEDECB-1FA8-461E-8D82-3F8A90511B44}" type="presParOf" srcId="{13235BC9-5A1A-47F5-AD69-00A60B1A679D}" destId="{41DD7F41-BF8F-454F-ADC5-49D6EAC41096}" srcOrd="13" destOrd="0" presId="urn:microsoft.com/office/officeart/2005/8/layout/hierarchy2"/>
    <dgm:cxn modelId="{FE7575F9-6603-43C6-BAE1-3AF8464CB3ED}" type="presParOf" srcId="{41DD7F41-BF8F-454F-ADC5-49D6EAC41096}" destId="{90599375-E97A-4B08-A7D1-3CECE7296FBB}" srcOrd="0" destOrd="0" presId="urn:microsoft.com/office/officeart/2005/8/layout/hierarchy2"/>
    <dgm:cxn modelId="{2A9E27D4-EE31-453F-87DB-5D8283544630}" type="presParOf" srcId="{41DD7F41-BF8F-454F-ADC5-49D6EAC41096}" destId="{A3A1BA44-F620-46DC-8E52-009989EA0D83}" srcOrd="1" destOrd="0" presId="urn:microsoft.com/office/officeart/2005/8/layout/hierarchy2"/>
    <dgm:cxn modelId="{E483BC74-9559-4E4E-B129-9ECF35FBA88C}" type="presParOf" srcId="{A3A1BA44-F620-46DC-8E52-009989EA0D83}" destId="{9AD551D0-AD2D-4894-861F-1043ED12B53A}" srcOrd="0" destOrd="0" presId="urn:microsoft.com/office/officeart/2005/8/layout/hierarchy2"/>
    <dgm:cxn modelId="{3695F2E6-C19B-4E45-901E-9776CA7721F0}" type="presParOf" srcId="{9AD551D0-AD2D-4894-861F-1043ED12B53A}" destId="{E60B7A39-0313-47D4-921F-0A404C6818FC}" srcOrd="0" destOrd="0" presId="urn:microsoft.com/office/officeart/2005/8/layout/hierarchy2"/>
    <dgm:cxn modelId="{941C7A73-3F53-453C-ACF0-7CFE6785B13A}" type="presParOf" srcId="{A3A1BA44-F620-46DC-8E52-009989EA0D83}" destId="{E347D458-A581-4BE9-B978-B2950252D65F}" srcOrd="1" destOrd="0" presId="urn:microsoft.com/office/officeart/2005/8/layout/hierarchy2"/>
    <dgm:cxn modelId="{A36C7C70-9BFF-4DE9-B2FF-C7A85AE98898}" type="presParOf" srcId="{E347D458-A581-4BE9-B978-B2950252D65F}" destId="{629071B4-70BE-47D9-9EEC-EF0853111B1F}" srcOrd="0" destOrd="0" presId="urn:microsoft.com/office/officeart/2005/8/layout/hierarchy2"/>
    <dgm:cxn modelId="{3D080D7C-49C6-4B70-AD69-B74EF6B57514}" type="presParOf" srcId="{E347D458-A581-4BE9-B978-B2950252D65F}" destId="{1E2CFA26-2552-42B7-99BC-9365A0E2970D}" srcOrd="1" destOrd="0" presId="urn:microsoft.com/office/officeart/2005/8/layout/hierarchy2"/>
    <dgm:cxn modelId="{ECF6C946-71AF-48D1-A2DF-057E09A2E473}" type="presParOf" srcId="{13235BC9-5A1A-47F5-AD69-00A60B1A679D}" destId="{FB275FF8-0323-4A51-B908-1C3AEA069F0D}" srcOrd="14" destOrd="0" presId="urn:microsoft.com/office/officeart/2005/8/layout/hierarchy2"/>
    <dgm:cxn modelId="{20757813-AE30-4DB2-98BB-2715BB59EEFB}" type="presParOf" srcId="{FB275FF8-0323-4A51-B908-1C3AEA069F0D}" destId="{A6CA0ECF-2C04-4282-827B-8178B90E154D}" srcOrd="0" destOrd="0" presId="urn:microsoft.com/office/officeart/2005/8/layout/hierarchy2"/>
    <dgm:cxn modelId="{DB00CC06-84CE-4EFD-8E2F-407D61002567}" type="presParOf" srcId="{13235BC9-5A1A-47F5-AD69-00A60B1A679D}" destId="{D9E25DA7-62BC-4CDD-A79A-48771A49B886}" srcOrd="15" destOrd="0" presId="urn:microsoft.com/office/officeart/2005/8/layout/hierarchy2"/>
    <dgm:cxn modelId="{709E597F-1834-471E-850C-5B502E62306E}" type="presParOf" srcId="{D9E25DA7-62BC-4CDD-A79A-48771A49B886}" destId="{F59515FE-A705-41C6-9B70-5370622E91CF}" srcOrd="0" destOrd="0" presId="urn:microsoft.com/office/officeart/2005/8/layout/hierarchy2"/>
    <dgm:cxn modelId="{E34D03D5-E87D-41C4-A869-ACCCFA2170BC}" type="presParOf" srcId="{D9E25DA7-62BC-4CDD-A79A-48771A49B886}" destId="{85986264-9A22-4E7F-91D8-E1F960AE2FA0}" srcOrd="1" destOrd="0" presId="urn:microsoft.com/office/officeart/2005/8/layout/hierarchy2"/>
    <dgm:cxn modelId="{762E77F8-D2F1-44B2-81A1-1D5FF285E875}" type="presParOf" srcId="{85986264-9A22-4E7F-91D8-E1F960AE2FA0}" destId="{23C173AF-844B-4020-8695-EFF88A490065}" srcOrd="0" destOrd="0" presId="urn:microsoft.com/office/officeart/2005/8/layout/hierarchy2"/>
    <dgm:cxn modelId="{5E2CE4BD-57CA-435E-AC9F-5807C32A7638}" type="presParOf" srcId="{23C173AF-844B-4020-8695-EFF88A490065}" destId="{0D8466E5-4931-4085-973B-C6CFD4044FD3}" srcOrd="0" destOrd="0" presId="urn:microsoft.com/office/officeart/2005/8/layout/hierarchy2"/>
    <dgm:cxn modelId="{3FD8D7EE-1C8C-4C25-B52E-2D4864567415}" type="presParOf" srcId="{85986264-9A22-4E7F-91D8-E1F960AE2FA0}" destId="{F38AF76A-0F2B-484B-9768-EE152A67A1BA}" srcOrd="1" destOrd="0" presId="urn:microsoft.com/office/officeart/2005/8/layout/hierarchy2"/>
    <dgm:cxn modelId="{0FB3F1FA-631B-488C-A21C-C2F38F5D93A3}" type="presParOf" srcId="{F38AF76A-0F2B-484B-9768-EE152A67A1BA}" destId="{94D5033B-BEFC-4BB3-AF5D-1450DD625B43}" srcOrd="0" destOrd="0" presId="urn:microsoft.com/office/officeart/2005/8/layout/hierarchy2"/>
    <dgm:cxn modelId="{F4BB5AFC-A392-40E5-83BB-9EE801D1FEBF}" type="presParOf" srcId="{F38AF76A-0F2B-484B-9768-EE152A67A1BA}" destId="{E73639AB-9CC8-4936-B13B-87F09D8ECC7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D15C37-DC91-4F66-9A73-A9A9D74F41D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C"/>
        </a:p>
      </dgm:t>
    </dgm:pt>
    <dgm:pt modelId="{0A3805F0-F7B5-4237-9F40-5BD8C62DF016}">
      <dgm:prSet phldrT="[Texto]"/>
      <dgm:spPr/>
      <dgm:t>
        <a:bodyPr/>
        <a:lstStyle/>
        <a:p>
          <a:r>
            <a:rPr lang="es-ES" dirty="0"/>
            <a:t>Generalidades de la redacción </a:t>
          </a:r>
          <a:endParaRPr lang="es-EC" dirty="0"/>
        </a:p>
      </dgm:t>
    </dgm:pt>
    <dgm:pt modelId="{801C94F6-C57A-4FF7-B671-E938D9CD138F}" type="parTrans" cxnId="{2A19C9AF-6E2F-4292-B7E7-66E774E5BCB6}">
      <dgm:prSet/>
      <dgm:spPr/>
      <dgm:t>
        <a:bodyPr/>
        <a:lstStyle/>
        <a:p>
          <a:endParaRPr lang="es-EC"/>
        </a:p>
      </dgm:t>
    </dgm:pt>
    <dgm:pt modelId="{AD58D257-58D9-49F7-8EF4-FF6CA0EAA06D}" type="sibTrans" cxnId="{2A19C9AF-6E2F-4292-B7E7-66E774E5BCB6}">
      <dgm:prSet/>
      <dgm:spPr/>
      <dgm:t>
        <a:bodyPr/>
        <a:lstStyle/>
        <a:p>
          <a:endParaRPr lang="es-EC"/>
        </a:p>
      </dgm:t>
    </dgm:pt>
    <dgm:pt modelId="{96E3D936-373D-43CD-88F1-306E151047DD}">
      <dgm:prSet phldrT="[Texto]"/>
      <dgm:spPr/>
      <dgm:t>
        <a:bodyPr/>
        <a:lstStyle/>
        <a:p>
          <a:r>
            <a:rPr lang="es-ES" dirty="0"/>
            <a:t>Comunicación escrita vs. Oral </a:t>
          </a:r>
          <a:endParaRPr lang="es-EC" dirty="0"/>
        </a:p>
      </dgm:t>
    </dgm:pt>
    <dgm:pt modelId="{F8E798A0-D019-4EA5-BD1B-FBD7A745EE0A}" type="parTrans" cxnId="{FA9A957D-7513-49E2-91E9-686D2D821C79}">
      <dgm:prSet/>
      <dgm:spPr/>
      <dgm:t>
        <a:bodyPr/>
        <a:lstStyle/>
        <a:p>
          <a:endParaRPr lang="es-EC"/>
        </a:p>
      </dgm:t>
    </dgm:pt>
    <dgm:pt modelId="{B868DED9-6FE5-423E-ABC3-B675D8DE5744}" type="sibTrans" cxnId="{FA9A957D-7513-49E2-91E9-686D2D821C79}">
      <dgm:prSet/>
      <dgm:spPr/>
      <dgm:t>
        <a:bodyPr/>
        <a:lstStyle/>
        <a:p>
          <a:endParaRPr lang="es-EC"/>
        </a:p>
      </dgm:t>
    </dgm:pt>
    <dgm:pt modelId="{4C0CA2A2-2487-4C16-9589-D3B745B3D7EA}">
      <dgm:prSet phldrT="[Texto]"/>
      <dgm:spPr/>
      <dgm:t>
        <a:bodyPr/>
        <a:lstStyle/>
        <a:p>
          <a:r>
            <a:rPr lang="es-ES" dirty="0"/>
            <a:t>Proceso de redacción </a:t>
          </a:r>
          <a:endParaRPr lang="es-EC" dirty="0"/>
        </a:p>
      </dgm:t>
    </dgm:pt>
    <dgm:pt modelId="{14E029E6-2FE7-445A-BEAE-A4A660ABC38C}" type="parTrans" cxnId="{6CF0C5EF-0E0F-4281-95E4-A9BA7A26A5A7}">
      <dgm:prSet/>
      <dgm:spPr/>
      <dgm:t>
        <a:bodyPr/>
        <a:lstStyle/>
        <a:p>
          <a:endParaRPr lang="es-EC"/>
        </a:p>
      </dgm:t>
    </dgm:pt>
    <dgm:pt modelId="{25CBD510-4D97-4D82-8C39-D9B1AF6DE73E}" type="sibTrans" cxnId="{6CF0C5EF-0E0F-4281-95E4-A9BA7A26A5A7}">
      <dgm:prSet/>
      <dgm:spPr/>
      <dgm:t>
        <a:bodyPr/>
        <a:lstStyle/>
        <a:p>
          <a:endParaRPr lang="es-EC"/>
        </a:p>
      </dgm:t>
    </dgm:pt>
    <dgm:pt modelId="{DCC3D4D5-2D89-4717-8C50-A0328BDA439A}">
      <dgm:prSet phldrT="[Texto]"/>
      <dgm:spPr/>
      <dgm:t>
        <a:bodyPr/>
        <a:lstStyle/>
        <a:p>
          <a:r>
            <a:rPr lang="es-ES" dirty="0"/>
            <a:t>Elementos de un texto </a:t>
          </a:r>
          <a:endParaRPr lang="es-EC" dirty="0"/>
        </a:p>
      </dgm:t>
    </dgm:pt>
    <dgm:pt modelId="{9C832062-1A32-48BD-8F9F-470035758CC9}" type="parTrans" cxnId="{D00D85CE-521F-4AC3-9E86-1C78EDAE666B}">
      <dgm:prSet/>
      <dgm:spPr/>
      <dgm:t>
        <a:bodyPr/>
        <a:lstStyle/>
        <a:p>
          <a:endParaRPr lang="es-EC"/>
        </a:p>
      </dgm:t>
    </dgm:pt>
    <dgm:pt modelId="{BCC48FD0-7B08-49CF-92C3-22E44182FBFB}" type="sibTrans" cxnId="{D00D85CE-521F-4AC3-9E86-1C78EDAE666B}">
      <dgm:prSet/>
      <dgm:spPr/>
      <dgm:t>
        <a:bodyPr/>
        <a:lstStyle/>
        <a:p>
          <a:endParaRPr lang="es-EC"/>
        </a:p>
      </dgm:t>
    </dgm:pt>
    <dgm:pt modelId="{49F8A3CF-FDE5-48F7-A90E-6E3703337E23}">
      <dgm:prSet phldrT="[Texto]"/>
      <dgm:spPr/>
      <dgm:t>
        <a:bodyPr/>
        <a:lstStyle/>
        <a:p>
          <a:r>
            <a:rPr lang="es-ES" dirty="0"/>
            <a:t>Importancia del lector </a:t>
          </a:r>
          <a:endParaRPr lang="es-EC" dirty="0"/>
        </a:p>
      </dgm:t>
    </dgm:pt>
    <dgm:pt modelId="{EA7DFED4-2316-480A-95B7-380F9B5344FE}" type="parTrans" cxnId="{33BDBF88-F471-4CAF-9294-8189F6B0EEC5}">
      <dgm:prSet/>
      <dgm:spPr/>
      <dgm:t>
        <a:bodyPr/>
        <a:lstStyle/>
        <a:p>
          <a:endParaRPr lang="es-EC"/>
        </a:p>
      </dgm:t>
    </dgm:pt>
    <dgm:pt modelId="{E7A59C2A-F5B8-4275-8DCA-CCB7071567D8}" type="sibTrans" cxnId="{33BDBF88-F471-4CAF-9294-8189F6B0EEC5}">
      <dgm:prSet/>
      <dgm:spPr/>
      <dgm:t>
        <a:bodyPr/>
        <a:lstStyle/>
        <a:p>
          <a:endParaRPr lang="es-EC"/>
        </a:p>
      </dgm:t>
    </dgm:pt>
    <dgm:pt modelId="{919D112B-3772-4A2B-8512-5BF107A9A066}">
      <dgm:prSet phldrT="[Texto]"/>
      <dgm:spPr/>
      <dgm:t>
        <a:bodyPr/>
        <a:lstStyle/>
        <a:p>
          <a:r>
            <a:rPr lang="es-ES" dirty="0"/>
            <a:t>Planificación</a:t>
          </a:r>
          <a:endParaRPr lang="es-EC" dirty="0"/>
        </a:p>
      </dgm:t>
    </dgm:pt>
    <dgm:pt modelId="{C41B731B-AA24-4A17-99E5-44C2806CB809}" type="parTrans" cxnId="{BEC29410-D503-4421-8AE6-1BD84B4FBCE6}">
      <dgm:prSet/>
      <dgm:spPr/>
      <dgm:t>
        <a:bodyPr/>
        <a:lstStyle/>
        <a:p>
          <a:endParaRPr lang="es-EC"/>
        </a:p>
      </dgm:t>
    </dgm:pt>
    <dgm:pt modelId="{2224055C-5F85-4B17-A210-08158BF337F3}" type="sibTrans" cxnId="{BEC29410-D503-4421-8AE6-1BD84B4FBCE6}">
      <dgm:prSet/>
      <dgm:spPr/>
      <dgm:t>
        <a:bodyPr/>
        <a:lstStyle/>
        <a:p>
          <a:endParaRPr lang="es-EC"/>
        </a:p>
      </dgm:t>
    </dgm:pt>
    <dgm:pt modelId="{573BAC9F-0696-4476-8277-C7ED30377D5C}">
      <dgm:prSet phldrT="[Texto]"/>
      <dgm:spPr/>
      <dgm:t>
        <a:bodyPr/>
        <a:lstStyle/>
        <a:p>
          <a:r>
            <a:rPr lang="es-ES" dirty="0"/>
            <a:t>Escritura</a:t>
          </a:r>
          <a:endParaRPr lang="es-EC" dirty="0"/>
        </a:p>
      </dgm:t>
    </dgm:pt>
    <dgm:pt modelId="{91073FBC-CD60-4AE7-9FB2-6DDFB26EB6EF}" type="parTrans" cxnId="{EB1FAA4B-6E1F-4863-AB39-CCBB97F4CE25}">
      <dgm:prSet/>
      <dgm:spPr/>
      <dgm:t>
        <a:bodyPr/>
        <a:lstStyle/>
        <a:p>
          <a:endParaRPr lang="es-EC"/>
        </a:p>
      </dgm:t>
    </dgm:pt>
    <dgm:pt modelId="{EFD1173A-479B-41B1-8FEB-E2FD66A61C99}" type="sibTrans" cxnId="{EB1FAA4B-6E1F-4863-AB39-CCBB97F4CE25}">
      <dgm:prSet/>
      <dgm:spPr/>
      <dgm:t>
        <a:bodyPr/>
        <a:lstStyle/>
        <a:p>
          <a:endParaRPr lang="es-EC"/>
        </a:p>
      </dgm:t>
    </dgm:pt>
    <dgm:pt modelId="{74521BD0-CA62-47A8-AADC-63C73220F872}">
      <dgm:prSet phldrT="[Texto]"/>
      <dgm:spPr/>
      <dgm:t>
        <a:bodyPr/>
        <a:lstStyle/>
        <a:p>
          <a:r>
            <a:rPr lang="es-ES" dirty="0"/>
            <a:t>Revisión </a:t>
          </a:r>
          <a:endParaRPr lang="es-EC" dirty="0"/>
        </a:p>
      </dgm:t>
    </dgm:pt>
    <dgm:pt modelId="{907F4A1D-5273-41A0-A9DC-23A01DF6D638}" type="parTrans" cxnId="{ADEA43F9-2584-4A92-A834-9AC09C78B14F}">
      <dgm:prSet/>
      <dgm:spPr/>
      <dgm:t>
        <a:bodyPr/>
        <a:lstStyle/>
        <a:p>
          <a:endParaRPr lang="es-EC"/>
        </a:p>
      </dgm:t>
    </dgm:pt>
    <dgm:pt modelId="{8CC0BC83-2191-4700-900C-12BDE7E75F53}" type="sibTrans" cxnId="{ADEA43F9-2584-4A92-A834-9AC09C78B14F}">
      <dgm:prSet/>
      <dgm:spPr/>
      <dgm:t>
        <a:bodyPr/>
        <a:lstStyle/>
        <a:p>
          <a:endParaRPr lang="es-EC"/>
        </a:p>
      </dgm:t>
    </dgm:pt>
    <dgm:pt modelId="{571C9138-A9F9-49E5-8CD1-C37C4E252C31}">
      <dgm:prSet phldrT="[Texto]"/>
      <dgm:spPr/>
      <dgm:t>
        <a:bodyPr/>
        <a:lstStyle/>
        <a:p>
          <a:r>
            <a:rPr lang="es-ES" dirty="0"/>
            <a:t>Edición </a:t>
          </a:r>
          <a:endParaRPr lang="es-EC" dirty="0"/>
        </a:p>
      </dgm:t>
    </dgm:pt>
    <dgm:pt modelId="{927926DD-5255-470C-9661-D58AC79B4B5B}" type="parTrans" cxnId="{080FC395-1E13-470C-B08F-776A2B488280}">
      <dgm:prSet/>
      <dgm:spPr/>
      <dgm:t>
        <a:bodyPr/>
        <a:lstStyle/>
        <a:p>
          <a:endParaRPr lang="es-EC"/>
        </a:p>
      </dgm:t>
    </dgm:pt>
    <dgm:pt modelId="{3405EFC3-994A-4C9D-92BB-3FA0E6A73C60}" type="sibTrans" cxnId="{080FC395-1E13-470C-B08F-776A2B488280}">
      <dgm:prSet/>
      <dgm:spPr/>
      <dgm:t>
        <a:bodyPr/>
        <a:lstStyle/>
        <a:p>
          <a:endParaRPr lang="es-EC"/>
        </a:p>
      </dgm:t>
    </dgm:pt>
    <dgm:pt modelId="{AA65A6BF-7D10-405C-9957-DA663057ED58}">
      <dgm:prSet phldrT="[Texto]"/>
      <dgm:spPr/>
      <dgm:t>
        <a:bodyPr/>
        <a:lstStyle/>
        <a:p>
          <a:r>
            <a:rPr lang="es-ES" dirty="0"/>
            <a:t>Coherencia </a:t>
          </a:r>
          <a:endParaRPr lang="es-EC" dirty="0"/>
        </a:p>
      </dgm:t>
    </dgm:pt>
    <dgm:pt modelId="{814D3878-16A7-4EA2-8082-0A8031C5235E}" type="parTrans" cxnId="{C4232ED6-6806-44E6-80C0-372D591CD308}">
      <dgm:prSet/>
      <dgm:spPr/>
      <dgm:t>
        <a:bodyPr/>
        <a:lstStyle/>
        <a:p>
          <a:endParaRPr lang="es-EC"/>
        </a:p>
      </dgm:t>
    </dgm:pt>
    <dgm:pt modelId="{8EB816E9-52D2-4A7D-8009-702372C471DD}" type="sibTrans" cxnId="{C4232ED6-6806-44E6-80C0-372D591CD308}">
      <dgm:prSet/>
      <dgm:spPr/>
      <dgm:t>
        <a:bodyPr/>
        <a:lstStyle/>
        <a:p>
          <a:endParaRPr lang="es-EC"/>
        </a:p>
      </dgm:t>
    </dgm:pt>
    <dgm:pt modelId="{DEC6AE1C-5AC6-44DF-B4FD-D8CFC0E536F6}">
      <dgm:prSet phldrT="[Texto]"/>
      <dgm:spPr/>
      <dgm:t>
        <a:bodyPr/>
        <a:lstStyle/>
        <a:p>
          <a:r>
            <a:rPr lang="es-ES" dirty="0"/>
            <a:t>Cohesión </a:t>
          </a:r>
          <a:endParaRPr lang="es-EC" dirty="0"/>
        </a:p>
      </dgm:t>
    </dgm:pt>
    <dgm:pt modelId="{FE61E1B9-BD2A-4A27-9519-13A784A41485}" type="parTrans" cxnId="{3E259D48-C0B3-410F-9A20-EC6FDBFFBA26}">
      <dgm:prSet/>
      <dgm:spPr/>
      <dgm:t>
        <a:bodyPr/>
        <a:lstStyle/>
        <a:p>
          <a:endParaRPr lang="es-EC"/>
        </a:p>
      </dgm:t>
    </dgm:pt>
    <dgm:pt modelId="{C21D2742-3F08-477F-980F-181545912198}" type="sibTrans" cxnId="{3E259D48-C0B3-410F-9A20-EC6FDBFFBA26}">
      <dgm:prSet/>
      <dgm:spPr/>
      <dgm:t>
        <a:bodyPr/>
        <a:lstStyle/>
        <a:p>
          <a:endParaRPr lang="es-EC"/>
        </a:p>
      </dgm:t>
    </dgm:pt>
    <dgm:pt modelId="{EBC533BE-088B-415A-B147-9EDF0D0B3232}">
      <dgm:prSet phldrT="[Texto]"/>
      <dgm:spPr/>
      <dgm:t>
        <a:bodyPr/>
        <a:lstStyle/>
        <a:p>
          <a:r>
            <a:rPr lang="es-ES" dirty="0"/>
            <a:t>Adecuación </a:t>
          </a:r>
          <a:endParaRPr lang="es-EC" dirty="0"/>
        </a:p>
      </dgm:t>
    </dgm:pt>
    <dgm:pt modelId="{3F56D4E7-93F6-4679-88CF-1C297C7FFF92}" type="parTrans" cxnId="{E98118D1-2515-461F-8855-40C58F6F8713}">
      <dgm:prSet/>
      <dgm:spPr/>
      <dgm:t>
        <a:bodyPr/>
        <a:lstStyle/>
        <a:p>
          <a:endParaRPr lang="es-EC"/>
        </a:p>
      </dgm:t>
    </dgm:pt>
    <dgm:pt modelId="{32B4A597-4575-484E-BB55-EB0DEE82725E}" type="sibTrans" cxnId="{E98118D1-2515-461F-8855-40C58F6F8713}">
      <dgm:prSet/>
      <dgm:spPr/>
      <dgm:t>
        <a:bodyPr/>
        <a:lstStyle/>
        <a:p>
          <a:endParaRPr lang="es-EC"/>
        </a:p>
      </dgm:t>
    </dgm:pt>
    <dgm:pt modelId="{C73B67F0-153A-47F6-8B91-1132A9D74D52}">
      <dgm:prSet phldrT="[Texto]"/>
      <dgm:spPr/>
      <dgm:t>
        <a:bodyPr/>
        <a:lstStyle/>
        <a:p>
          <a:r>
            <a:rPr lang="es-ES" dirty="0"/>
            <a:t>Corrección </a:t>
          </a:r>
          <a:endParaRPr lang="es-EC" dirty="0"/>
        </a:p>
      </dgm:t>
    </dgm:pt>
    <dgm:pt modelId="{FB3BBCC0-C80F-434E-8FC3-994F368E1002}" type="parTrans" cxnId="{A7178887-93B7-4620-B6BD-3C1C210EAE40}">
      <dgm:prSet/>
      <dgm:spPr/>
      <dgm:t>
        <a:bodyPr/>
        <a:lstStyle/>
        <a:p>
          <a:endParaRPr lang="es-EC"/>
        </a:p>
      </dgm:t>
    </dgm:pt>
    <dgm:pt modelId="{4FF3AB4F-31C2-4C30-A760-DA1EF56565AB}" type="sibTrans" cxnId="{A7178887-93B7-4620-B6BD-3C1C210EAE40}">
      <dgm:prSet/>
      <dgm:spPr/>
      <dgm:t>
        <a:bodyPr/>
        <a:lstStyle/>
        <a:p>
          <a:endParaRPr lang="es-EC"/>
        </a:p>
      </dgm:t>
    </dgm:pt>
    <dgm:pt modelId="{D8971FF9-A7FF-494B-96F6-5411E86D76C0}">
      <dgm:prSet phldrT="[Texto]"/>
      <dgm:spPr/>
      <dgm:t>
        <a:bodyPr/>
        <a:lstStyle/>
        <a:p>
          <a:r>
            <a:rPr lang="es-ES" dirty="0"/>
            <a:t>Enfoque objetivo </a:t>
          </a:r>
          <a:endParaRPr lang="es-EC" dirty="0"/>
        </a:p>
      </dgm:t>
    </dgm:pt>
    <dgm:pt modelId="{5563A7FE-D197-4E7C-8855-28BDAD7B9A1D}" type="parTrans" cxnId="{F4E4D23D-BF63-4F1B-B7ED-EB2489D913F7}">
      <dgm:prSet/>
      <dgm:spPr/>
      <dgm:t>
        <a:bodyPr/>
        <a:lstStyle/>
        <a:p>
          <a:endParaRPr lang="es-EC"/>
        </a:p>
      </dgm:t>
    </dgm:pt>
    <dgm:pt modelId="{24E0111F-000A-409C-A937-81D79C2F2FAD}" type="sibTrans" cxnId="{F4E4D23D-BF63-4F1B-B7ED-EB2489D913F7}">
      <dgm:prSet/>
      <dgm:spPr/>
      <dgm:t>
        <a:bodyPr/>
        <a:lstStyle/>
        <a:p>
          <a:endParaRPr lang="es-EC"/>
        </a:p>
      </dgm:t>
    </dgm:pt>
    <dgm:pt modelId="{0D522B9B-1F8A-42CE-95A6-164CEDCB519F}">
      <dgm:prSet phldrT="[Texto]"/>
      <dgm:spPr/>
      <dgm:t>
        <a:bodyPr/>
        <a:lstStyle/>
        <a:p>
          <a:r>
            <a:rPr lang="es-ES" dirty="0"/>
            <a:t>Claridad </a:t>
          </a:r>
          <a:endParaRPr lang="es-EC" dirty="0"/>
        </a:p>
      </dgm:t>
    </dgm:pt>
    <dgm:pt modelId="{75077578-CAFC-43F3-81C4-A8C9C76094E5}" type="parTrans" cxnId="{E0A7307C-974F-4901-9F64-F6C171AA39CA}">
      <dgm:prSet/>
      <dgm:spPr/>
      <dgm:t>
        <a:bodyPr/>
        <a:lstStyle/>
        <a:p>
          <a:endParaRPr lang="es-EC"/>
        </a:p>
      </dgm:t>
    </dgm:pt>
    <dgm:pt modelId="{14A6DB8D-31CA-44D8-93A8-FB4AD86495B6}" type="sibTrans" cxnId="{E0A7307C-974F-4901-9F64-F6C171AA39CA}">
      <dgm:prSet/>
      <dgm:spPr/>
      <dgm:t>
        <a:bodyPr/>
        <a:lstStyle/>
        <a:p>
          <a:endParaRPr lang="es-EC"/>
        </a:p>
      </dgm:t>
    </dgm:pt>
    <dgm:pt modelId="{8404BCF9-AFC8-40F9-AC60-96457E12F653}">
      <dgm:prSet phldrT="[Texto]"/>
      <dgm:spPr/>
      <dgm:t>
        <a:bodyPr/>
        <a:lstStyle/>
        <a:p>
          <a:r>
            <a:rPr lang="es-ES" dirty="0"/>
            <a:t>Respaldo con fuentes </a:t>
          </a:r>
          <a:endParaRPr lang="es-EC" dirty="0"/>
        </a:p>
      </dgm:t>
    </dgm:pt>
    <dgm:pt modelId="{4EAFDCEC-F517-41FF-A705-80F60CA2A2A4}" type="parTrans" cxnId="{B025344E-1A12-4D77-917B-0E68CBE8D535}">
      <dgm:prSet/>
      <dgm:spPr/>
      <dgm:t>
        <a:bodyPr/>
        <a:lstStyle/>
        <a:p>
          <a:endParaRPr lang="es-EC"/>
        </a:p>
      </dgm:t>
    </dgm:pt>
    <dgm:pt modelId="{C45CF39A-6A6E-4ED1-BB92-2B2510C7D0B6}" type="sibTrans" cxnId="{B025344E-1A12-4D77-917B-0E68CBE8D535}">
      <dgm:prSet/>
      <dgm:spPr/>
      <dgm:t>
        <a:bodyPr/>
        <a:lstStyle/>
        <a:p>
          <a:endParaRPr lang="es-EC"/>
        </a:p>
      </dgm:t>
    </dgm:pt>
    <dgm:pt modelId="{F6B87C59-05A5-407A-B1C3-F034E2FB2847}" type="pres">
      <dgm:prSet presAssocID="{B5D15C37-DC91-4F66-9A73-A9A9D74F41D3}" presName="diagram" presStyleCnt="0">
        <dgm:presLayoutVars>
          <dgm:chPref val="1"/>
          <dgm:dir/>
          <dgm:animOne val="branch"/>
          <dgm:animLvl val="lvl"/>
          <dgm:resizeHandles val="exact"/>
        </dgm:presLayoutVars>
      </dgm:prSet>
      <dgm:spPr/>
    </dgm:pt>
    <dgm:pt modelId="{5019357C-AE56-4DB4-93D4-267CF649BAEB}" type="pres">
      <dgm:prSet presAssocID="{0A3805F0-F7B5-4237-9F40-5BD8C62DF016}" presName="root1" presStyleCnt="0"/>
      <dgm:spPr/>
    </dgm:pt>
    <dgm:pt modelId="{D59E50A9-71C0-4548-B799-3BAD28A8B5E9}" type="pres">
      <dgm:prSet presAssocID="{0A3805F0-F7B5-4237-9F40-5BD8C62DF016}" presName="LevelOneTextNode" presStyleLbl="node0" presStyleIdx="0" presStyleCnt="1">
        <dgm:presLayoutVars>
          <dgm:chPref val="3"/>
        </dgm:presLayoutVars>
      </dgm:prSet>
      <dgm:spPr/>
    </dgm:pt>
    <dgm:pt modelId="{AB468563-4038-4965-8D4A-4F4A02AE1450}" type="pres">
      <dgm:prSet presAssocID="{0A3805F0-F7B5-4237-9F40-5BD8C62DF016}" presName="level2hierChild" presStyleCnt="0"/>
      <dgm:spPr/>
    </dgm:pt>
    <dgm:pt modelId="{3C65F332-032A-4385-963D-FA8FBA5707DE}" type="pres">
      <dgm:prSet presAssocID="{F8E798A0-D019-4EA5-BD1B-FBD7A745EE0A}" presName="conn2-1" presStyleLbl="parChTrans1D2" presStyleIdx="0" presStyleCnt="1"/>
      <dgm:spPr/>
    </dgm:pt>
    <dgm:pt modelId="{1B32CA26-42D0-4ABB-9A5E-3071CF8B1890}" type="pres">
      <dgm:prSet presAssocID="{F8E798A0-D019-4EA5-BD1B-FBD7A745EE0A}" presName="connTx" presStyleLbl="parChTrans1D2" presStyleIdx="0" presStyleCnt="1"/>
      <dgm:spPr/>
    </dgm:pt>
    <dgm:pt modelId="{DA6538DA-FD51-4E31-93D6-663002146E9C}" type="pres">
      <dgm:prSet presAssocID="{96E3D936-373D-43CD-88F1-306E151047DD}" presName="root2" presStyleCnt="0"/>
      <dgm:spPr/>
    </dgm:pt>
    <dgm:pt modelId="{109BF705-CF9B-46DB-8A30-2499E9EDC434}" type="pres">
      <dgm:prSet presAssocID="{96E3D936-373D-43CD-88F1-306E151047DD}" presName="LevelTwoTextNode" presStyleLbl="node2" presStyleIdx="0" presStyleCnt="1">
        <dgm:presLayoutVars>
          <dgm:chPref val="3"/>
        </dgm:presLayoutVars>
      </dgm:prSet>
      <dgm:spPr/>
    </dgm:pt>
    <dgm:pt modelId="{191FCED6-7708-41EA-8170-83A0F0C43004}" type="pres">
      <dgm:prSet presAssocID="{96E3D936-373D-43CD-88F1-306E151047DD}" presName="level3hierChild" presStyleCnt="0"/>
      <dgm:spPr/>
    </dgm:pt>
    <dgm:pt modelId="{8861EF81-2845-43C8-B70D-51763CDF208A}" type="pres">
      <dgm:prSet presAssocID="{14E029E6-2FE7-445A-BEAE-A4A660ABC38C}" presName="conn2-1" presStyleLbl="parChTrans1D3" presStyleIdx="0" presStyleCnt="3"/>
      <dgm:spPr/>
    </dgm:pt>
    <dgm:pt modelId="{D30B705C-29DD-4175-B409-BB41F0CB5E80}" type="pres">
      <dgm:prSet presAssocID="{14E029E6-2FE7-445A-BEAE-A4A660ABC38C}" presName="connTx" presStyleLbl="parChTrans1D3" presStyleIdx="0" presStyleCnt="3"/>
      <dgm:spPr/>
    </dgm:pt>
    <dgm:pt modelId="{C6BA2638-5C8F-44DD-A95D-5215212CC6C3}" type="pres">
      <dgm:prSet presAssocID="{4C0CA2A2-2487-4C16-9589-D3B745B3D7EA}" presName="root2" presStyleCnt="0"/>
      <dgm:spPr/>
    </dgm:pt>
    <dgm:pt modelId="{56F1B020-972E-4F7D-8C68-C72994D716B1}" type="pres">
      <dgm:prSet presAssocID="{4C0CA2A2-2487-4C16-9589-D3B745B3D7EA}" presName="LevelTwoTextNode" presStyleLbl="node3" presStyleIdx="0" presStyleCnt="3">
        <dgm:presLayoutVars>
          <dgm:chPref val="3"/>
        </dgm:presLayoutVars>
      </dgm:prSet>
      <dgm:spPr/>
    </dgm:pt>
    <dgm:pt modelId="{878CEE2D-9EB2-4AA6-9BD8-EC3D31C616C9}" type="pres">
      <dgm:prSet presAssocID="{4C0CA2A2-2487-4C16-9589-D3B745B3D7EA}" presName="level3hierChild" presStyleCnt="0"/>
      <dgm:spPr/>
    </dgm:pt>
    <dgm:pt modelId="{D23B864B-57D1-42F7-8FEB-3347EB2657B8}" type="pres">
      <dgm:prSet presAssocID="{C41B731B-AA24-4A17-99E5-44C2806CB809}" presName="conn2-1" presStyleLbl="parChTrans1D4" presStyleIdx="0" presStyleCnt="11"/>
      <dgm:spPr/>
    </dgm:pt>
    <dgm:pt modelId="{27B35D60-9A8F-49C1-925D-AE77E548B721}" type="pres">
      <dgm:prSet presAssocID="{C41B731B-AA24-4A17-99E5-44C2806CB809}" presName="connTx" presStyleLbl="parChTrans1D4" presStyleIdx="0" presStyleCnt="11"/>
      <dgm:spPr/>
    </dgm:pt>
    <dgm:pt modelId="{F474A0D7-E904-461E-BF98-6B0838E18DB5}" type="pres">
      <dgm:prSet presAssocID="{919D112B-3772-4A2B-8512-5BF107A9A066}" presName="root2" presStyleCnt="0"/>
      <dgm:spPr/>
    </dgm:pt>
    <dgm:pt modelId="{87D515B9-F97F-43A7-8C30-53DB419519B4}" type="pres">
      <dgm:prSet presAssocID="{919D112B-3772-4A2B-8512-5BF107A9A066}" presName="LevelTwoTextNode" presStyleLbl="node4" presStyleIdx="0" presStyleCnt="11">
        <dgm:presLayoutVars>
          <dgm:chPref val="3"/>
        </dgm:presLayoutVars>
      </dgm:prSet>
      <dgm:spPr/>
    </dgm:pt>
    <dgm:pt modelId="{49EE2746-31C4-4C8A-A583-444F341F0490}" type="pres">
      <dgm:prSet presAssocID="{919D112B-3772-4A2B-8512-5BF107A9A066}" presName="level3hierChild" presStyleCnt="0"/>
      <dgm:spPr/>
    </dgm:pt>
    <dgm:pt modelId="{BF5B55C0-E336-416A-975E-47D188E0CA97}" type="pres">
      <dgm:prSet presAssocID="{91073FBC-CD60-4AE7-9FB2-6DDFB26EB6EF}" presName="conn2-1" presStyleLbl="parChTrans1D4" presStyleIdx="1" presStyleCnt="11"/>
      <dgm:spPr/>
    </dgm:pt>
    <dgm:pt modelId="{C639D903-3D04-4A11-9873-A40C956ECCAA}" type="pres">
      <dgm:prSet presAssocID="{91073FBC-CD60-4AE7-9FB2-6DDFB26EB6EF}" presName="connTx" presStyleLbl="parChTrans1D4" presStyleIdx="1" presStyleCnt="11"/>
      <dgm:spPr/>
    </dgm:pt>
    <dgm:pt modelId="{1DFC7F41-B612-46D5-857B-C12A65147D58}" type="pres">
      <dgm:prSet presAssocID="{573BAC9F-0696-4476-8277-C7ED30377D5C}" presName="root2" presStyleCnt="0"/>
      <dgm:spPr/>
    </dgm:pt>
    <dgm:pt modelId="{CCAD85FA-8DD3-4FC4-9778-C8550DD01089}" type="pres">
      <dgm:prSet presAssocID="{573BAC9F-0696-4476-8277-C7ED30377D5C}" presName="LevelTwoTextNode" presStyleLbl="node4" presStyleIdx="1" presStyleCnt="11">
        <dgm:presLayoutVars>
          <dgm:chPref val="3"/>
        </dgm:presLayoutVars>
      </dgm:prSet>
      <dgm:spPr/>
    </dgm:pt>
    <dgm:pt modelId="{33E6E160-3A08-42D7-B24C-0DA1003D673D}" type="pres">
      <dgm:prSet presAssocID="{573BAC9F-0696-4476-8277-C7ED30377D5C}" presName="level3hierChild" presStyleCnt="0"/>
      <dgm:spPr/>
    </dgm:pt>
    <dgm:pt modelId="{4AE3BEE4-7DEC-4868-AFC4-CE5B13C54216}" type="pres">
      <dgm:prSet presAssocID="{907F4A1D-5273-41A0-A9DC-23A01DF6D638}" presName="conn2-1" presStyleLbl="parChTrans1D4" presStyleIdx="2" presStyleCnt="11"/>
      <dgm:spPr/>
    </dgm:pt>
    <dgm:pt modelId="{A6B5DD33-FD05-4C57-9B93-6158FF1E6496}" type="pres">
      <dgm:prSet presAssocID="{907F4A1D-5273-41A0-A9DC-23A01DF6D638}" presName="connTx" presStyleLbl="parChTrans1D4" presStyleIdx="2" presStyleCnt="11"/>
      <dgm:spPr/>
    </dgm:pt>
    <dgm:pt modelId="{0CA7475E-B994-4330-AB1D-C9095D7D2210}" type="pres">
      <dgm:prSet presAssocID="{74521BD0-CA62-47A8-AADC-63C73220F872}" presName="root2" presStyleCnt="0"/>
      <dgm:spPr/>
    </dgm:pt>
    <dgm:pt modelId="{51990504-D984-4D37-8271-031E13AC7D4F}" type="pres">
      <dgm:prSet presAssocID="{74521BD0-CA62-47A8-AADC-63C73220F872}" presName="LevelTwoTextNode" presStyleLbl="node4" presStyleIdx="2" presStyleCnt="11">
        <dgm:presLayoutVars>
          <dgm:chPref val="3"/>
        </dgm:presLayoutVars>
      </dgm:prSet>
      <dgm:spPr/>
    </dgm:pt>
    <dgm:pt modelId="{140B910E-B3D9-4F85-8BD2-9E11BF853A4D}" type="pres">
      <dgm:prSet presAssocID="{74521BD0-CA62-47A8-AADC-63C73220F872}" presName="level3hierChild" presStyleCnt="0"/>
      <dgm:spPr/>
    </dgm:pt>
    <dgm:pt modelId="{5B848911-CF86-4D98-A1C9-60BADC40A2F9}" type="pres">
      <dgm:prSet presAssocID="{927926DD-5255-470C-9661-D58AC79B4B5B}" presName="conn2-1" presStyleLbl="parChTrans1D4" presStyleIdx="3" presStyleCnt="11"/>
      <dgm:spPr/>
    </dgm:pt>
    <dgm:pt modelId="{EFBEAB3C-4A6C-4DEF-B0C9-B6540EEE9A15}" type="pres">
      <dgm:prSet presAssocID="{927926DD-5255-470C-9661-D58AC79B4B5B}" presName="connTx" presStyleLbl="parChTrans1D4" presStyleIdx="3" presStyleCnt="11"/>
      <dgm:spPr/>
    </dgm:pt>
    <dgm:pt modelId="{B0A1A955-DD6E-49EE-B3EB-EB138978068B}" type="pres">
      <dgm:prSet presAssocID="{571C9138-A9F9-49E5-8CD1-C37C4E252C31}" presName="root2" presStyleCnt="0"/>
      <dgm:spPr/>
    </dgm:pt>
    <dgm:pt modelId="{9842BB7A-E5D2-41AB-8F1B-E277CC23315A}" type="pres">
      <dgm:prSet presAssocID="{571C9138-A9F9-49E5-8CD1-C37C4E252C31}" presName="LevelTwoTextNode" presStyleLbl="node4" presStyleIdx="3" presStyleCnt="11">
        <dgm:presLayoutVars>
          <dgm:chPref val="3"/>
        </dgm:presLayoutVars>
      </dgm:prSet>
      <dgm:spPr/>
    </dgm:pt>
    <dgm:pt modelId="{908D1DCE-9233-4656-85EE-77C5BF260562}" type="pres">
      <dgm:prSet presAssocID="{571C9138-A9F9-49E5-8CD1-C37C4E252C31}" presName="level3hierChild" presStyleCnt="0"/>
      <dgm:spPr/>
    </dgm:pt>
    <dgm:pt modelId="{F27AE4F3-5ACC-4C9E-A65D-3BB067D70997}" type="pres">
      <dgm:prSet presAssocID="{9C832062-1A32-48BD-8F9F-470035758CC9}" presName="conn2-1" presStyleLbl="parChTrans1D3" presStyleIdx="1" presStyleCnt="3"/>
      <dgm:spPr/>
    </dgm:pt>
    <dgm:pt modelId="{F6489874-A5CF-41AA-8278-615BE6F62AE1}" type="pres">
      <dgm:prSet presAssocID="{9C832062-1A32-48BD-8F9F-470035758CC9}" presName="connTx" presStyleLbl="parChTrans1D3" presStyleIdx="1" presStyleCnt="3"/>
      <dgm:spPr/>
    </dgm:pt>
    <dgm:pt modelId="{FA97B463-959B-4AEB-96ED-1119D811A025}" type="pres">
      <dgm:prSet presAssocID="{DCC3D4D5-2D89-4717-8C50-A0328BDA439A}" presName="root2" presStyleCnt="0"/>
      <dgm:spPr/>
    </dgm:pt>
    <dgm:pt modelId="{6C5E3E5C-54D0-492A-B570-FFF9E59DB12A}" type="pres">
      <dgm:prSet presAssocID="{DCC3D4D5-2D89-4717-8C50-A0328BDA439A}" presName="LevelTwoTextNode" presStyleLbl="node3" presStyleIdx="1" presStyleCnt="3">
        <dgm:presLayoutVars>
          <dgm:chPref val="3"/>
        </dgm:presLayoutVars>
      </dgm:prSet>
      <dgm:spPr/>
    </dgm:pt>
    <dgm:pt modelId="{3DE50DA7-B7C6-4135-B88C-26FBE1921C75}" type="pres">
      <dgm:prSet presAssocID="{DCC3D4D5-2D89-4717-8C50-A0328BDA439A}" presName="level3hierChild" presStyleCnt="0"/>
      <dgm:spPr/>
    </dgm:pt>
    <dgm:pt modelId="{5AF382B8-0CFD-4B2E-B76B-297929F2902F}" type="pres">
      <dgm:prSet presAssocID="{814D3878-16A7-4EA2-8082-0A8031C5235E}" presName="conn2-1" presStyleLbl="parChTrans1D4" presStyleIdx="4" presStyleCnt="11"/>
      <dgm:spPr/>
    </dgm:pt>
    <dgm:pt modelId="{7301F062-7307-40C5-976D-05AC5885B901}" type="pres">
      <dgm:prSet presAssocID="{814D3878-16A7-4EA2-8082-0A8031C5235E}" presName="connTx" presStyleLbl="parChTrans1D4" presStyleIdx="4" presStyleCnt="11"/>
      <dgm:spPr/>
    </dgm:pt>
    <dgm:pt modelId="{7404A93C-120E-4838-8700-423596E9D370}" type="pres">
      <dgm:prSet presAssocID="{AA65A6BF-7D10-405C-9957-DA663057ED58}" presName="root2" presStyleCnt="0"/>
      <dgm:spPr/>
    </dgm:pt>
    <dgm:pt modelId="{CA099DA5-4D9D-4980-BD3C-6D26A1D82051}" type="pres">
      <dgm:prSet presAssocID="{AA65A6BF-7D10-405C-9957-DA663057ED58}" presName="LevelTwoTextNode" presStyleLbl="node4" presStyleIdx="4" presStyleCnt="11">
        <dgm:presLayoutVars>
          <dgm:chPref val="3"/>
        </dgm:presLayoutVars>
      </dgm:prSet>
      <dgm:spPr/>
    </dgm:pt>
    <dgm:pt modelId="{F8B3D577-2A11-4028-BD96-1F1176C3050A}" type="pres">
      <dgm:prSet presAssocID="{AA65A6BF-7D10-405C-9957-DA663057ED58}" presName="level3hierChild" presStyleCnt="0"/>
      <dgm:spPr/>
    </dgm:pt>
    <dgm:pt modelId="{D8B888BF-72DB-49DD-8DB7-57F26D2A3E2B}" type="pres">
      <dgm:prSet presAssocID="{FE61E1B9-BD2A-4A27-9519-13A784A41485}" presName="conn2-1" presStyleLbl="parChTrans1D4" presStyleIdx="5" presStyleCnt="11"/>
      <dgm:spPr/>
    </dgm:pt>
    <dgm:pt modelId="{4FE65D7B-9FDA-4D80-AADA-766B08396283}" type="pres">
      <dgm:prSet presAssocID="{FE61E1B9-BD2A-4A27-9519-13A784A41485}" presName="connTx" presStyleLbl="parChTrans1D4" presStyleIdx="5" presStyleCnt="11"/>
      <dgm:spPr/>
    </dgm:pt>
    <dgm:pt modelId="{44FA7A1B-5A1E-4DE4-88B2-C66E332F9DA5}" type="pres">
      <dgm:prSet presAssocID="{DEC6AE1C-5AC6-44DF-B4FD-D8CFC0E536F6}" presName="root2" presStyleCnt="0"/>
      <dgm:spPr/>
    </dgm:pt>
    <dgm:pt modelId="{1ECFD13D-CB69-4F63-893F-7BF0242D656A}" type="pres">
      <dgm:prSet presAssocID="{DEC6AE1C-5AC6-44DF-B4FD-D8CFC0E536F6}" presName="LevelTwoTextNode" presStyleLbl="node4" presStyleIdx="5" presStyleCnt="11">
        <dgm:presLayoutVars>
          <dgm:chPref val="3"/>
        </dgm:presLayoutVars>
      </dgm:prSet>
      <dgm:spPr/>
    </dgm:pt>
    <dgm:pt modelId="{BD69F08D-70AA-4CE9-8686-376A0E99AF30}" type="pres">
      <dgm:prSet presAssocID="{DEC6AE1C-5AC6-44DF-B4FD-D8CFC0E536F6}" presName="level3hierChild" presStyleCnt="0"/>
      <dgm:spPr/>
    </dgm:pt>
    <dgm:pt modelId="{DEEC245D-7CDC-4637-9798-AE19F85A85A8}" type="pres">
      <dgm:prSet presAssocID="{3F56D4E7-93F6-4679-88CF-1C297C7FFF92}" presName="conn2-1" presStyleLbl="parChTrans1D4" presStyleIdx="6" presStyleCnt="11"/>
      <dgm:spPr/>
    </dgm:pt>
    <dgm:pt modelId="{9E1168A4-8BCC-4CD0-908A-34947C230A7F}" type="pres">
      <dgm:prSet presAssocID="{3F56D4E7-93F6-4679-88CF-1C297C7FFF92}" presName="connTx" presStyleLbl="parChTrans1D4" presStyleIdx="6" presStyleCnt="11"/>
      <dgm:spPr/>
    </dgm:pt>
    <dgm:pt modelId="{C3FB112B-E592-4D11-A1DB-7097098E8519}" type="pres">
      <dgm:prSet presAssocID="{EBC533BE-088B-415A-B147-9EDF0D0B3232}" presName="root2" presStyleCnt="0"/>
      <dgm:spPr/>
    </dgm:pt>
    <dgm:pt modelId="{911BEF6E-13A0-45E8-932C-54CEC2954E64}" type="pres">
      <dgm:prSet presAssocID="{EBC533BE-088B-415A-B147-9EDF0D0B3232}" presName="LevelTwoTextNode" presStyleLbl="node4" presStyleIdx="6" presStyleCnt="11">
        <dgm:presLayoutVars>
          <dgm:chPref val="3"/>
        </dgm:presLayoutVars>
      </dgm:prSet>
      <dgm:spPr/>
    </dgm:pt>
    <dgm:pt modelId="{667C85B6-C7AA-45B9-B8E2-6E4C816CB931}" type="pres">
      <dgm:prSet presAssocID="{EBC533BE-088B-415A-B147-9EDF0D0B3232}" presName="level3hierChild" presStyleCnt="0"/>
      <dgm:spPr/>
    </dgm:pt>
    <dgm:pt modelId="{41F1C731-52C3-4720-BF3E-8F5A58276918}" type="pres">
      <dgm:prSet presAssocID="{FB3BBCC0-C80F-434E-8FC3-994F368E1002}" presName="conn2-1" presStyleLbl="parChTrans1D4" presStyleIdx="7" presStyleCnt="11"/>
      <dgm:spPr/>
    </dgm:pt>
    <dgm:pt modelId="{33A7917B-2B7E-4326-AE9A-33A6866CCAEE}" type="pres">
      <dgm:prSet presAssocID="{FB3BBCC0-C80F-434E-8FC3-994F368E1002}" presName="connTx" presStyleLbl="parChTrans1D4" presStyleIdx="7" presStyleCnt="11"/>
      <dgm:spPr/>
    </dgm:pt>
    <dgm:pt modelId="{C9140D8A-B82A-43D8-A2DF-E8F4208D60D8}" type="pres">
      <dgm:prSet presAssocID="{C73B67F0-153A-47F6-8B91-1132A9D74D52}" presName="root2" presStyleCnt="0"/>
      <dgm:spPr/>
    </dgm:pt>
    <dgm:pt modelId="{72313C53-B5A2-4CF7-81C8-6EA4F517E09C}" type="pres">
      <dgm:prSet presAssocID="{C73B67F0-153A-47F6-8B91-1132A9D74D52}" presName="LevelTwoTextNode" presStyleLbl="node4" presStyleIdx="7" presStyleCnt="11">
        <dgm:presLayoutVars>
          <dgm:chPref val="3"/>
        </dgm:presLayoutVars>
      </dgm:prSet>
      <dgm:spPr/>
    </dgm:pt>
    <dgm:pt modelId="{B731ABDC-18B7-4AD1-9014-8FDB7F82079C}" type="pres">
      <dgm:prSet presAssocID="{C73B67F0-153A-47F6-8B91-1132A9D74D52}" presName="level3hierChild" presStyleCnt="0"/>
      <dgm:spPr/>
    </dgm:pt>
    <dgm:pt modelId="{931F61A6-C764-422F-8B20-15C4EC09A74E}" type="pres">
      <dgm:prSet presAssocID="{EA7DFED4-2316-480A-95B7-380F9B5344FE}" presName="conn2-1" presStyleLbl="parChTrans1D3" presStyleIdx="2" presStyleCnt="3"/>
      <dgm:spPr/>
    </dgm:pt>
    <dgm:pt modelId="{18802C76-F2FA-47B5-AAC8-ECC22B8A3BB6}" type="pres">
      <dgm:prSet presAssocID="{EA7DFED4-2316-480A-95B7-380F9B5344FE}" presName="connTx" presStyleLbl="parChTrans1D3" presStyleIdx="2" presStyleCnt="3"/>
      <dgm:spPr/>
    </dgm:pt>
    <dgm:pt modelId="{FCBD2182-92D2-4CF1-9410-E455CFD00D92}" type="pres">
      <dgm:prSet presAssocID="{49F8A3CF-FDE5-48F7-A90E-6E3703337E23}" presName="root2" presStyleCnt="0"/>
      <dgm:spPr/>
    </dgm:pt>
    <dgm:pt modelId="{FB6A39F7-9A2C-4BA0-8C4D-AE263725448E}" type="pres">
      <dgm:prSet presAssocID="{49F8A3CF-FDE5-48F7-A90E-6E3703337E23}" presName="LevelTwoTextNode" presStyleLbl="node3" presStyleIdx="2" presStyleCnt="3">
        <dgm:presLayoutVars>
          <dgm:chPref val="3"/>
        </dgm:presLayoutVars>
      </dgm:prSet>
      <dgm:spPr/>
    </dgm:pt>
    <dgm:pt modelId="{D7BCF37B-0BA7-4F3B-81FC-DDA9D6AC65FF}" type="pres">
      <dgm:prSet presAssocID="{49F8A3CF-FDE5-48F7-A90E-6E3703337E23}" presName="level3hierChild" presStyleCnt="0"/>
      <dgm:spPr/>
    </dgm:pt>
    <dgm:pt modelId="{B36F1780-2662-498E-96F0-5B48435971D1}" type="pres">
      <dgm:prSet presAssocID="{5563A7FE-D197-4E7C-8855-28BDAD7B9A1D}" presName="conn2-1" presStyleLbl="parChTrans1D4" presStyleIdx="8" presStyleCnt="11"/>
      <dgm:spPr/>
    </dgm:pt>
    <dgm:pt modelId="{2E645861-1918-45C5-A99B-C3E529B54968}" type="pres">
      <dgm:prSet presAssocID="{5563A7FE-D197-4E7C-8855-28BDAD7B9A1D}" presName="connTx" presStyleLbl="parChTrans1D4" presStyleIdx="8" presStyleCnt="11"/>
      <dgm:spPr/>
    </dgm:pt>
    <dgm:pt modelId="{EEFE8A97-2628-4D6D-A06D-B7927007570F}" type="pres">
      <dgm:prSet presAssocID="{D8971FF9-A7FF-494B-96F6-5411E86D76C0}" presName="root2" presStyleCnt="0"/>
      <dgm:spPr/>
    </dgm:pt>
    <dgm:pt modelId="{9CDFD116-B841-4375-BE37-DBF34E8DCB52}" type="pres">
      <dgm:prSet presAssocID="{D8971FF9-A7FF-494B-96F6-5411E86D76C0}" presName="LevelTwoTextNode" presStyleLbl="node4" presStyleIdx="8" presStyleCnt="11">
        <dgm:presLayoutVars>
          <dgm:chPref val="3"/>
        </dgm:presLayoutVars>
      </dgm:prSet>
      <dgm:spPr/>
    </dgm:pt>
    <dgm:pt modelId="{F7D49F3C-2689-400B-AC97-88076C692C7F}" type="pres">
      <dgm:prSet presAssocID="{D8971FF9-A7FF-494B-96F6-5411E86D76C0}" presName="level3hierChild" presStyleCnt="0"/>
      <dgm:spPr/>
    </dgm:pt>
    <dgm:pt modelId="{B920C940-0255-44FB-B380-AB395165615D}" type="pres">
      <dgm:prSet presAssocID="{75077578-CAFC-43F3-81C4-A8C9C76094E5}" presName="conn2-1" presStyleLbl="parChTrans1D4" presStyleIdx="9" presStyleCnt="11"/>
      <dgm:spPr/>
    </dgm:pt>
    <dgm:pt modelId="{50D8C03B-6946-4C4D-8B6C-AE883DAD3A4A}" type="pres">
      <dgm:prSet presAssocID="{75077578-CAFC-43F3-81C4-A8C9C76094E5}" presName="connTx" presStyleLbl="parChTrans1D4" presStyleIdx="9" presStyleCnt="11"/>
      <dgm:spPr/>
    </dgm:pt>
    <dgm:pt modelId="{A2F3079F-07C2-4F41-8E15-4603E010CD35}" type="pres">
      <dgm:prSet presAssocID="{0D522B9B-1F8A-42CE-95A6-164CEDCB519F}" presName="root2" presStyleCnt="0"/>
      <dgm:spPr/>
    </dgm:pt>
    <dgm:pt modelId="{11C891E1-82DD-42E7-A4EF-C609DDC62B70}" type="pres">
      <dgm:prSet presAssocID="{0D522B9B-1F8A-42CE-95A6-164CEDCB519F}" presName="LevelTwoTextNode" presStyleLbl="node4" presStyleIdx="9" presStyleCnt="11">
        <dgm:presLayoutVars>
          <dgm:chPref val="3"/>
        </dgm:presLayoutVars>
      </dgm:prSet>
      <dgm:spPr/>
    </dgm:pt>
    <dgm:pt modelId="{23DD8E8F-96C6-43DF-9AC3-7D2DBC1B5AE6}" type="pres">
      <dgm:prSet presAssocID="{0D522B9B-1F8A-42CE-95A6-164CEDCB519F}" presName="level3hierChild" presStyleCnt="0"/>
      <dgm:spPr/>
    </dgm:pt>
    <dgm:pt modelId="{01A20233-6C14-4C7A-B963-5E5904C6CCE3}" type="pres">
      <dgm:prSet presAssocID="{4EAFDCEC-F517-41FF-A705-80F60CA2A2A4}" presName="conn2-1" presStyleLbl="parChTrans1D4" presStyleIdx="10" presStyleCnt="11"/>
      <dgm:spPr/>
    </dgm:pt>
    <dgm:pt modelId="{7D3C1B67-31F3-4FB3-9B13-B5B3CE7D7632}" type="pres">
      <dgm:prSet presAssocID="{4EAFDCEC-F517-41FF-A705-80F60CA2A2A4}" presName="connTx" presStyleLbl="parChTrans1D4" presStyleIdx="10" presStyleCnt="11"/>
      <dgm:spPr/>
    </dgm:pt>
    <dgm:pt modelId="{1F02ACC0-D541-48FF-84B8-B739684B5B83}" type="pres">
      <dgm:prSet presAssocID="{8404BCF9-AFC8-40F9-AC60-96457E12F653}" presName="root2" presStyleCnt="0"/>
      <dgm:spPr/>
    </dgm:pt>
    <dgm:pt modelId="{BAE4AB11-5783-4D58-9730-D4D52E0ABA73}" type="pres">
      <dgm:prSet presAssocID="{8404BCF9-AFC8-40F9-AC60-96457E12F653}" presName="LevelTwoTextNode" presStyleLbl="node4" presStyleIdx="10" presStyleCnt="11">
        <dgm:presLayoutVars>
          <dgm:chPref val="3"/>
        </dgm:presLayoutVars>
      </dgm:prSet>
      <dgm:spPr/>
    </dgm:pt>
    <dgm:pt modelId="{3DFBCC71-4A32-44ED-BD43-A7FB4088DFBA}" type="pres">
      <dgm:prSet presAssocID="{8404BCF9-AFC8-40F9-AC60-96457E12F653}" presName="level3hierChild" presStyleCnt="0"/>
      <dgm:spPr/>
    </dgm:pt>
  </dgm:ptLst>
  <dgm:cxnLst>
    <dgm:cxn modelId="{D4B57606-9443-48EC-8392-CC95AA3F60EB}" type="presOf" srcId="{9C832062-1A32-48BD-8F9F-470035758CC9}" destId="{F27AE4F3-5ACC-4C9E-A65D-3BB067D70997}" srcOrd="0" destOrd="0" presId="urn:microsoft.com/office/officeart/2005/8/layout/hierarchy2"/>
    <dgm:cxn modelId="{F437F807-82DA-4F94-B683-09D3F7BC182F}" type="presOf" srcId="{907F4A1D-5273-41A0-A9DC-23A01DF6D638}" destId="{4AE3BEE4-7DEC-4868-AFC4-CE5B13C54216}" srcOrd="0" destOrd="0" presId="urn:microsoft.com/office/officeart/2005/8/layout/hierarchy2"/>
    <dgm:cxn modelId="{1A48C808-266D-49FC-8BF4-1CCA40BDAB19}" type="presOf" srcId="{FE61E1B9-BD2A-4A27-9519-13A784A41485}" destId="{4FE65D7B-9FDA-4D80-AADA-766B08396283}" srcOrd="1" destOrd="0" presId="urn:microsoft.com/office/officeart/2005/8/layout/hierarchy2"/>
    <dgm:cxn modelId="{4B0EF30C-D1F4-4D0A-9A0C-915212518D2B}" type="presOf" srcId="{EA7DFED4-2316-480A-95B7-380F9B5344FE}" destId="{18802C76-F2FA-47B5-AAC8-ECC22B8A3BB6}" srcOrd="1" destOrd="0" presId="urn:microsoft.com/office/officeart/2005/8/layout/hierarchy2"/>
    <dgm:cxn modelId="{2CFF950E-2580-4BEB-9DE0-06E72B0216FC}" type="presOf" srcId="{9C832062-1A32-48BD-8F9F-470035758CC9}" destId="{F6489874-A5CF-41AA-8278-615BE6F62AE1}" srcOrd="1" destOrd="0" presId="urn:microsoft.com/office/officeart/2005/8/layout/hierarchy2"/>
    <dgm:cxn modelId="{54B08910-ED6A-4F65-AE1A-3DC140A65455}" type="presOf" srcId="{3F56D4E7-93F6-4679-88CF-1C297C7FFF92}" destId="{DEEC245D-7CDC-4637-9798-AE19F85A85A8}" srcOrd="0" destOrd="0" presId="urn:microsoft.com/office/officeart/2005/8/layout/hierarchy2"/>
    <dgm:cxn modelId="{BEC29410-D503-4421-8AE6-1BD84B4FBCE6}" srcId="{4C0CA2A2-2487-4C16-9589-D3B745B3D7EA}" destId="{919D112B-3772-4A2B-8512-5BF107A9A066}" srcOrd="0" destOrd="0" parTransId="{C41B731B-AA24-4A17-99E5-44C2806CB809}" sibTransId="{2224055C-5F85-4B17-A210-08158BF337F3}"/>
    <dgm:cxn modelId="{0F464817-497F-4A73-A21C-E644926CBFCD}" type="presOf" srcId="{0A3805F0-F7B5-4237-9F40-5BD8C62DF016}" destId="{D59E50A9-71C0-4548-B799-3BAD28A8B5E9}" srcOrd="0" destOrd="0" presId="urn:microsoft.com/office/officeart/2005/8/layout/hierarchy2"/>
    <dgm:cxn modelId="{E25B4819-8C67-4E7E-9E52-34D78E288E28}" type="presOf" srcId="{96E3D936-373D-43CD-88F1-306E151047DD}" destId="{109BF705-CF9B-46DB-8A30-2499E9EDC434}" srcOrd="0" destOrd="0" presId="urn:microsoft.com/office/officeart/2005/8/layout/hierarchy2"/>
    <dgm:cxn modelId="{EDF6AA19-53BB-4BE7-AAA4-D23E9BD232FF}" type="presOf" srcId="{5563A7FE-D197-4E7C-8855-28BDAD7B9A1D}" destId="{2E645861-1918-45C5-A99B-C3E529B54968}" srcOrd="1" destOrd="0" presId="urn:microsoft.com/office/officeart/2005/8/layout/hierarchy2"/>
    <dgm:cxn modelId="{9914E11D-BABE-475C-9E22-5B93ACBFBB92}" type="presOf" srcId="{AA65A6BF-7D10-405C-9957-DA663057ED58}" destId="{CA099DA5-4D9D-4980-BD3C-6D26A1D82051}" srcOrd="0" destOrd="0" presId="urn:microsoft.com/office/officeart/2005/8/layout/hierarchy2"/>
    <dgm:cxn modelId="{5F3CA823-FC12-403F-A3C8-D8B22E4F34B3}" type="presOf" srcId="{D8971FF9-A7FF-494B-96F6-5411E86D76C0}" destId="{9CDFD116-B841-4375-BE37-DBF34E8DCB52}" srcOrd="0" destOrd="0" presId="urn:microsoft.com/office/officeart/2005/8/layout/hierarchy2"/>
    <dgm:cxn modelId="{A880AF26-9B8E-4461-9051-4356BD7BAC7F}" type="presOf" srcId="{3F56D4E7-93F6-4679-88CF-1C297C7FFF92}" destId="{9E1168A4-8BCC-4CD0-908A-34947C230A7F}" srcOrd="1" destOrd="0" presId="urn:microsoft.com/office/officeart/2005/8/layout/hierarchy2"/>
    <dgm:cxn modelId="{EBC7772A-1888-4E13-96E2-23919ED7A45E}" type="presOf" srcId="{B5D15C37-DC91-4F66-9A73-A9A9D74F41D3}" destId="{F6B87C59-05A5-407A-B1C3-F034E2FB2847}" srcOrd="0" destOrd="0" presId="urn:microsoft.com/office/officeart/2005/8/layout/hierarchy2"/>
    <dgm:cxn modelId="{E162202D-D03F-432E-BEDD-C3DE3F3A0847}" type="presOf" srcId="{F8E798A0-D019-4EA5-BD1B-FBD7A745EE0A}" destId="{3C65F332-032A-4385-963D-FA8FBA5707DE}" srcOrd="0" destOrd="0" presId="urn:microsoft.com/office/officeart/2005/8/layout/hierarchy2"/>
    <dgm:cxn modelId="{3F626233-7F66-4ABD-83E0-3093EEA33594}" type="presOf" srcId="{0D522B9B-1F8A-42CE-95A6-164CEDCB519F}" destId="{11C891E1-82DD-42E7-A4EF-C609DDC62B70}" srcOrd="0" destOrd="0" presId="urn:microsoft.com/office/officeart/2005/8/layout/hierarchy2"/>
    <dgm:cxn modelId="{EAED7538-D5E9-40BC-9E35-8430F444CE11}" type="presOf" srcId="{DEC6AE1C-5AC6-44DF-B4FD-D8CFC0E536F6}" destId="{1ECFD13D-CB69-4F63-893F-7BF0242D656A}" srcOrd="0" destOrd="0" presId="urn:microsoft.com/office/officeart/2005/8/layout/hierarchy2"/>
    <dgm:cxn modelId="{E0892B3A-6EB9-47E3-BD16-8CA60000B22C}" type="presOf" srcId="{91073FBC-CD60-4AE7-9FB2-6DDFB26EB6EF}" destId="{C639D903-3D04-4A11-9873-A40C956ECCAA}" srcOrd="1" destOrd="0" presId="urn:microsoft.com/office/officeart/2005/8/layout/hierarchy2"/>
    <dgm:cxn modelId="{D266D33A-736A-44B2-9E8B-E2DBE65F7B27}" type="presOf" srcId="{814D3878-16A7-4EA2-8082-0A8031C5235E}" destId="{5AF382B8-0CFD-4B2E-B76B-297929F2902F}" srcOrd="0" destOrd="0" presId="urn:microsoft.com/office/officeart/2005/8/layout/hierarchy2"/>
    <dgm:cxn modelId="{A5FB763C-A7EF-4A27-B404-B9733AB7B2D2}" type="presOf" srcId="{FB3BBCC0-C80F-434E-8FC3-994F368E1002}" destId="{33A7917B-2B7E-4326-AE9A-33A6866CCAEE}" srcOrd="1" destOrd="0" presId="urn:microsoft.com/office/officeart/2005/8/layout/hierarchy2"/>
    <dgm:cxn modelId="{F4E4D23D-BF63-4F1B-B7ED-EB2489D913F7}" srcId="{49F8A3CF-FDE5-48F7-A90E-6E3703337E23}" destId="{D8971FF9-A7FF-494B-96F6-5411E86D76C0}" srcOrd="0" destOrd="0" parTransId="{5563A7FE-D197-4E7C-8855-28BDAD7B9A1D}" sibTransId="{24E0111F-000A-409C-A937-81D79C2F2FAD}"/>
    <dgm:cxn modelId="{ECDD8567-1A55-47D4-A75D-5F3527513321}" type="presOf" srcId="{919D112B-3772-4A2B-8512-5BF107A9A066}" destId="{87D515B9-F97F-43A7-8C30-53DB419519B4}" srcOrd="0" destOrd="0" presId="urn:microsoft.com/office/officeart/2005/8/layout/hierarchy2"/>
    <dgm:cxn modelId="{3E259D48-C0B3-410F-9A20-EC6FDBFFBA26}" srcId="{DCC3D4D5-2D89-4717-8C50-A0328BDA439A}" destId="{DEC6AE1C-5AC6-44DF-B4FD-D8CFC0E536F6}" srcOrd="1" destOrd="0" parTransId="{FE61E1B9-BD2A-4A27-9519-13A784A41485}" sibTransId="{C21D2742-3F08-477F-980F-181545912198}"/>
    <dgm:cxn modelId="{FFA4EE48-D4E3-4254-A7FB-D0BED5C0A5B5}" type="presOf" srcId="{4EAFDCEC-F517-41FF-A705-80F60CA2A2A4}" destId="{7D3C1B67-31F3-4FB3-9B13-B5B3CE7D7632}" srcOrd="1" destOrd="0" presId="urn:microsoft.com/office/officeart/2005/8/layout/hierarchy2"/>
    <dgm:cxn modelId="{EB1FAA4B-6E1F-4863-AB39-CCBB97F4CE25}" srcId="{4C0CA2A2-2487-4C16-9589-D3B745B3D7EA}" destId="{573BAC9F-0696-4476-8277-C7ED30377D5C}" srcOrd="1" destOrd="0" parTransId="{91073FBC-CD60-4AE7-9FB2-6DDFB26EB6EF}" sibTransId="{EFD1173A-479B-41B1-8FEB-E2FD66A61C99}"/>
    <dgm:cxn modelId="{9722484D-7D3A-4565-970A-172BBB43304C}" type="presOf" srcId="{75077578-CAFC-43F3-81C4-A8C9C76094E5}" destId="{B920C940-0255-44FB-B380-AB395165615D}" srcOrd="0" destOrd="0" presId="urn:microsoft.com/office/officeart/2005/8/layout/hierarchy2"/>
    <dgm:cxn modelId="{B025344E-1A12-4D77-917B-0E68CBE8D535}" srcId="{49F8A3CF-FDE5-48F7-A90E-6E3703337E23}" destId="{8404BCF9-AFC8-40F9-AC60-96457E12F653}" srcOrd="2" destOrd="0" parTransId="{4EAFDCEC-F517-41FF-A705-80F60CA2A2A4}" sibTransId="{C45CF39A-6A6E-4ED1-BB92-2B2510C7D0B6}"/>
    <dgm:cxn modelId="{567DD152-7593-47F7-9F3B-6280F950F7FD}" type="presOf" srcId="{5563A7FE-D197-4E7C-8855-28BDAD7B9A1D}" destId="{B36F1780-2662-498E-96F0-5B48435971D1}" srcOrd="0" destOrd="0" presId="urn:microsoft.com/office/officeart/2005/8/layout/hierarchy2"/>
    <dgm:cxn modelId="{00FAC374-C0D9-4692-82B2-B377F2BDEB3F}" type="presOf" srcId="{49F8A3CF-FDE5-48F7-A90E-6E3703337E23}" destId="{FB6A39F7-9A2C-4BA0-8C4D-AE263725448E}" srcOrd="0" destOrd="0" presId="urn:microsoft.com/office/officeart/2005/8/layout/hierarchy2"/>
    <dgm:cxn modelId="{00BF9756-B6B2-469C-B9BB-D3F8279B08A2}" type="presOf" srcId="{C41B731B-AA24-4A17-99E5-44C2806CB809}" destId="{27B35D60-9A8F-49C1-925D-AE77E548B721}" srcOrd="1" destOrd="0" presId="urn:microsoft.com/office/officeart/2005/8/layout/hierarchy2"/>
    <dgm:cxn modelId="{A89C1757-7D9C-46AC-ABBE-6CB022E9361A}" type="presOf" srcId="{75077578-CAFC-43F3-81C4-A8C9C76094E5}" destId="{50D8C03B-6946-4C4D-8B6C-AE883DAD3A4A}" srcOrd="1" destOrd="0" presId="urn:microsoft.com/office/officeart/2005/8/layout/hierarchy2"/>
    <dgm:cxn modelId="{62A94259-17E6-4A46-97E1-2D2AF7889343}" type="presOf" srcId="{EA7DFED4-2316-480A-95B7-380F9B5344FE}" destId="{931F61A6-C764-422F-8B20-15C4EC09A74E}" srcOrd="0" destOrd="0" presId="urn:microsoft.com/office/officeart/2005/8/layout/hierarchy2"/>
    <dgm:cxn modelId="{6BF24579-497D-488B-994A-6D9E9247710B}" type="presOf" srcId="{573BAC9F-0696-4476-8277-C7ED30377D5C}" destId="{CCAD85FA-8DD3-4FC4-9778-C8550DD01089}" srcOrd="0" destOrd="0" presId="urn:microsoft.com/office/officeart/2005/8/layout/hierarchy2"/>
    <dgm:cxn modelId="{E0A7307C-974F-4901-9F64-F6C171AA39CA}" srcId="{49F8A3CF-FDE5-48F7-A90E-6E3703337E23}" destId="{0D522B9B-1F8A-42CE-95A6-164CEDCB519F}" srcOrd="1" destOrd="0" parTransId="{75077578-CAFC-43F3-81C4-A8C9C76094E5}" sibTransId="{14A6DB8D-31CA-44D8-93A8-FB4AD86495B6}"/>
    <dgm:cxn modelId="{FA9A957D-7513-49E2-91E9-686D2D821C79}" srcId="{0A3805F0-F7B5-4237-9F40-5BD8C62DF016}" destId="{96E3D936-373D-43CD-88F1-306E151047DD}" srcOrd="0" destOrd="0" parTransId="{F8E798A0-D019-4EA5-BD1B-FBD7A745EE0A}" sibTransId="{B868DED9-6FE5-423E-ABC3-B675D8DE5744}"/>
    <dgm:cxn modelId="{BBDB1982-A174-4822-8323-093A8DF732D9}" type="presOf" srcId="{571C9138-A9F9-49E5-8CD1-C37C4E252C31}" destId="{9842BB7A-E5D2-41AB-8F1B-E277CC23315A}" srcOrd="0" destOrd="0" presId="urn:microsoft.com/office/officeart/2005/8/layout/hierarchy2"/>
    <dgm:cxn modelId="{A7178887-93B7-4620-B6BD-3C1C210EAE40}" srcId="{DCC3D4D5-2D89-4717-8C50-A0328BDA439A}" destId="{C73B67F0-153A-47F6-8B91-1132A9D74D52}" srcOrd="3" destOrd="0" parTransId="{FB3BBCC0-C80F-434E-8FC3-994F368E1002}" sibTransId="{4FF3AB4F-31C2-4C30-A760-DA1EF56565AB}"/>
    <dgm:cxn modelId="{281CB388-12D5-4082-8E28-762CADE3E522}" type="presOf" srcId="{FE61E1B9-BD2A-4A27-9519-13A784A41485}" destId="{D8B888BF-72DB-49DD-8DB7-57F26D2A3E2B}" srcOrd="0" destOrd="0" presId="urn:microsoft.com/office/officeart/2005/8/layout/hierarchy2"/>
    <dgm:cxn modelId="{33BDBF88-F471-4CAF-9294-8189F6B0EEC5}" srcId="{96E3D936-373D-43CD-88F1-306E151047DD}" destId="{49F8A3CF-FDE5-48F7-A90E-6E3703337E23}" srcOrd="2" destOrd="0" parTransId="{EA7DFED4-2316-480A-95B7-380F9B5344FE}" sibTransId="{E7A59C2A-F5B8-4275-8DCA-CCB7071567D8}"/>
    <dgm:cxn modelId="{080FC395-1E13-470C-B08F-776A2B488280}" srcId="{4C0CA2A2-2487-4C16-9589-D3B745B3D7EA}" destId="{571C9138-A9F9-49E5-8CD1-C37C4E252C31}" srcOrd="3" destOrd="0" parTransId="{927926DD-5255-470C-9661-D58AC79B4B5B}" sibTransId="{3405EFC3-994A-4C9D-92BB-3FA0E6A73C60}"/>
    <dgm:cxn modelId="{59290F98-C9C9-405D-8F9F-2C12073BDBA8}" type="presOf" srcId="{927926DD-5255-470C-9661-D58AC79B4B5B}" destId="{5B848911-CF86-4D98-A1C9-60BADC40A2F9}" srcOrd="0" destOrd="0" presId="urn:microsoft.com/office/officeart/2005/8/layout/hierarchy2"/>
    <dgm:cxn modelId="{81AB949A-5B8B-40CD-98E1-8425546EEB57}" type="presOf" srcId="{C41B731B-AA24-4A17-99E5-44C2806CB809}" destId="{D23B864B-57D1-42F7-8FEB-3347EB2657B8}" srcOrd="0" destOrd="0" presId="urn:microsoft.com/office/officeart/2005/8/layout/hierarchy2"/>
    <dgm:cxn modelId="{5D679C9E-9A32-4E38-9B44-6A3D60AA1164}" type="presOf" srcId="{91073FBC-CD60-4AE7-9FB2-6DDFB26EB6EF}" destId="{BF5B55C0-E336-416A-975E-47D188E0CA97}" srcOrd="0" destOrd="0" presId="urn:microsoft.com/office/officeart/2005/8/layout/hierarchy2"/>
    <dgm:cxn modelId="{C1E536A2-21FE-4D59-9725-2942E548EABC}" type="presOf" srcId="{74521BD0-CA62-47A8-AADC-63C73220F872}" destId="{51990504-D984-4D37-8271-031E13AC7D4F}" srcOrd="0" destOrd="0" presId="urn:microsoft.com/office/officeart/2005/8/layout/hierarchy2"/>
    <dgm:cxn modelId="{BB7A76A3-B11C-42F5-8412-8D4F6885FE9E}" type="presOf" srcId="{C73B67F0-153A-47F6-8B91-1132A9D74D52}" destId="{72313C53-B5A2-4CF7-81C8-6EA4F517E09C}" srcOrd="0" destOrd="0" presId="urn:microsoft.com/office/officeart/2005/8/layout/hierarchy2"/>
    <dgm:cxn modelId="{D629FEA4-8D23-41A7-8B90-35B0B7C602FF}" type="presOf" srcId="{14E029E6-2FE7-445A-BEAE-A4A660ABC38C}" destId="{8861EF81-2845-43C8-B70D-51763CDF208A}" srcOrd="0" destOrd="0" presId="urn:microsoft.com/office/officeart/2005/8/layout/hierarchy2"/>
    <dgm:cxn modelId="{F863D6AC-C46F-40A2-AA8F-C315050D0C59}" type="presOf" srcId="{8404BCF9-AFC8-40F9-AC60-96457E12F653}" destId="{BAE4AB11-5783-4D58-9730-D4D52E0ABA73}" srcOrd="0" destOrd="0" presId="urn:microsoft.com/office/officeart/2005/8/layout/hierarchy2"/>
    <dgm:cxn modelId="{17DEBAAD-156B-482B-A107-0ED17D689C6C}" type="presOf" srcId="{DCC3D4D5-2D89-4717-8C50-A0328BDA439A}" destId="{6C5E3E5C-54D0-492A-B570-FFF9E59DB12A}" srcOrd="0" destOrd="0" presId="urn:microsoft.com/office/officeart/2005/8/layout/hierarchy2"/>
    <dgm:cxn modelId="{2A19C9AF-6E2F-4292-B7E7-66E774E5BCB6}" srcId="{B5D15C37-DC91-4F66-9A73-A9A9D74F41D3}" destId="{0A3805F0-F7B5-4237-9F40-5BD8C62DF016}" srcOrd="0" destOrd="0" parTransId="{801C94F6-C57A-4FF7-B671-E938D9CD138F}" sibTransId="{AD58D257-58D9-49F7-8EF4-FF6CA0EAA06D}"/>
    <dgm:cxn modelId="{C1A89DB9-2E7E-4F7E-B248-628584ADBBC9}" type="presOf" srcId="{14E029E6-2FE7-445A-BEAE-A4A660ABC38C}" destId="{D30B705C-29DD-4175-B409-BB41F0CB5E80}" srcOrd="1" destOrd="0" presId="urn:microsoft.com/office/officeart/2005/8/layout/hierarchy2"/>
    <dgm:cxn modelId="{104C85BB-B35D-4F92-9A41-A2590611B088}" type="presOf" srcId="{814D3878-16A7-4EA2-8082-0A8031C5235E}" destId="{7301F062-7307-40C5-976D-05AC5885B901}" srcOrd="1" destOrd="0" presId="urn:microsoft.com/office/officeart/2005/8/layout/hierarchy2"/>
    <dgm:cxn modelId="{1B6412C4-F455-4501-AD02-4E8098BD6465}" type="presOf" srcId="{F8E798A0-D019-4EA5-BD1B-FBD7A745EE0A}" destId="{1B32CA26-42D0-4ABB-9A5E-3071CF8B1890}" srcOrd="1" destOrd="0" presId="urn:microsoft.com/office/officeart/2005/8/layout/hierarchy2"/>
    <dgm:cxn modelId="{252CCEC4-FA19-4055-B738-7479835158EE}" type="presOf" srcId="{4C0CA2A2-2487-4C16-9589-D3B745B3D7EA}" destId="{56F1B020-972E-4F7D-8C68-C72994D716B1}" srcOrd="0" destOrd="0" presId="urn:microsoft.com/office/officeart/2005/8/layout/hierarchy2"/>
    <dgm:cxn modelId="{D00D85CE-521F-4AC3-9E86-1C78EDAE666B}" srcId="{96E3D936-373D-43CD-88F1-306E151047DD}" destId="{DCC3D4D5-2D89-4717-8C50-A0328BDA439A}" srcOrd="1" destOrd="0" parTransId="{9C832062-1A32-48BD-8F9F-470035758CC9}" sibTransId="{BCC48FD0-7B08-49CF-92C3-22E44182FBFB}"/>
    <dgm:cxn modelId="{E98118D1-2515-461F-8855-40C58F6F8713}" srcId="{DCC3D4D5-2D89-4717-8C50-A0328BDA439A}" destId="{EBC533BE-088B-415A-B147-9EDF0D0B3232}" srcOrd="2" destOrd="0" parTransId="{3F56D4E7-93F6-4679-88CF-1C297C7FFF92}" sibTransId="{32B4A597-4575-484E-BB55-EB0DEE82725E}"/>
    <dgm:cxn modelId="{C4232ED6-6806-44E6-80C0-372D591CD308}" srcId="{DCC3D4D5-2D89-4717-8C50-A0328BDA439A}" destId="{AA65A6BF-7D10-405C-9957-DA663057ED58}" srcOrd="0" destOrd="0" parTransId="{814D3878-16A7-4EA2-8082-0A8031C5235E}" sibTransId="{8EB816E9-52D2-4A7D-8009-702372C471DD}"/>
    <dgm:cxn modelId="{BA8F55D6-0A41-460F-8679-C412BB1044AE}" type="presOf" srcId="{4EAFDCEC-F517-41FF-A705-80F60CA2A2A4}" destId="{01A20233-6C14-4C7A-B963-5E5904C6CCE3}" srcOrd="0" destOrd="0" presId="urn:microsoft.com/office/officeart/2005/8/layout/hierarchy2"/>
    <dgm:cxn modelId="{B25701D7-C9FD-48BF-ADCA-D80937704A08}" type="presOf" srcId="{907F4A1D-5273-41A0-A9DC-23A01DF6D638}" destId="{A6B5DD33-FD05-4C57-9B93-6158FF1E6496}" srcOrd="1" destOrd="0" presId="urn:microsoft.com/office/officeart/2005/8/layout/hierarchy2"/>
    <dgm:cxn modelId="{98578CE3-E536-426D-9891-BE88B144292A}" type="presOf" srcId="{927926DD-5255-470C-9661-D58AC79B4B5B}" destId="{EFBEAB3C-4A6C-4DEF-B0C9-B6540EEE9A15}" srcOrd="1" destOrd="0" presId="urn:microsoft.com/office/officeart/2005/8/layout/hierarchy2"/>
    <dgm:cxn modelId="{6CF0C5EF-0E0F-4281-95E4-A9BA7A26A5A7}" srcId="{96E3D936-373D-43CD-88F1-306E151047DD}" destId="{4C0CA2A2-2487-4C16-9589-D3B745B3D7EA}" srcOrd="0" destOrd="0" parTransId="{14E029E6-2FE7-445A-BEAE-A4A660ABC38C}" sibTransId="{25CBD510-4D97-4D82-8C39-D9B1AF6DE73E}"/>
    <dgm:cxn modelId="{5D1BF6F4-8CB0-466C-91F7-7A3B421D58E1}" type="presOf" srcId="{EBC533BE-088B-415A-B147-9EDF0D0B3232}" destId="{911BEF6E-13A0-45E8-932C-54CEC2954E64}" srcOrd="0" destOrd="0" presId="urn:microsoft.com/office/officeart/2005/8/layout/hierarchy2"/>
    <dgm:cxn modelId="{ADEA43F9-2584-4A92-A834-9AC09C78B14F}" srcId="{4C0CA2A2-2487-4C16-9589-D3B745B3D7EA}" destId="{74521BD0-CA62-47A8-AADC-63C73220F872}" srcOrd="2" destOrd="0" parTransId="{907F4A1D-5273-41A0-A9DC-23A01DF6D638}" sibTransId="{8CC0BC83-2191-4700-900C-12BDE7E75F53}"/>
    <dgm:cxn modelId="{EBA15AFD-8399-45D5-8577-A9CB06EBDD45}" type="presOf" srcId="{FB3BBCC0-C80F-434E-8FC3-994F368E1002}" destId="{41F1C731-52C3-4720-BF3E-8F5A58276918}" srcOrd="0" destOrd="0" presId="urn:microsoft.com/office/officeart/2005/8/layout/hierarchy2"/>
    <dgm:cxn modelId="{FBC6D0C5-8891-4B04-82A5-F5E2AAF858F5}" type="presParOf" srcId="{F6B87C59-05A5-407A-B1C3-F034E2FB2847}" destId="{5019357C-AE56-4DB4-93D4-267CF649BAEB}" srcOrd="0" destOrd="0" presId="urn:microsoft.com/office/officeart/2005/8/layout/hierarchy2"/>
    <dgm:cxn modelId="{4A53BC5C-A843-4591-821B-B6EBFDB2FBCB}" type="presParOf" srcId="{5019357C-AE56-4DB4-93D4-267CF649BAEB}" destId="{D59E50A9-71C0-4548-B799-3BAD28A8B5E9}" srcOrd="0" destOrd="0" presId="urn:microsoft.com/office/officeart/2005/8/layout/hierarchy2"/>
    <dgm:cxn modelId="{995401C9-A24B-4987-96A5-46A8A653355F}" type="presParOf" srcId="{5019357C-AE56-4DB4-93D4-267CF649BAEB}" destId="{AB468563-4038-4965-8D4A-4F4A02AE1450}" srcOrd="1" destOrd="0" presId="urn:microsoft.com/office/officeart/2005/8/layout/hierarchy2"/>
    <dgm:cxn modelId="{A06028E7-70DC-45A2-8ACC-C318C58C818D}" type="presParOf" srcId="{AB468563-4038-4965-8D4A-4F4A02AE1450}" destId="{3C65F332-032A-4385-963D-FA8FBA5707DE}" srcOrd="0" destOrd="0" presId="urn:microsoft.com/office/officeart/2005/8/layout/hierarchy2"/>
    <dgm:cxn modelId="{5185352A-EB31-4ADC-8575-C030B3A77133}" type="presParOf" srcId="{3C65F332-032A-4385-963D-FA8FBA5707DE}" destId="{1B32CA26-42D0-4ABB-9A5E-3071CF8B1890}" srcOrd="0" destOrd="0" presId="urn:microsoft.com/office/officeart/2005/8/layout/hierarchy2"/>
    <dgm:cxn modelId="{59143692-F7AA-4535-A4BB-897E3C817FD4}" type="presParOf" srcId="{AB468563-4038-4965-8D4A-4F4A02AE1450}" destId="{DA6538DA-FD51-4E31-93D6-663002146E9C}" srcOrd="1" destOrd="0" presId="urn:microsoft.com/office/officeart/2005/8/layout/hierarchy2"/>
    <dgm:cxn modelId="{CBEB785B-2B2C-4E31-BAD0-115488FC34FC}" type="presParOf" srcId="{DA6538DA-FD51-4E31-93D6-663002146E9C}" destId="{109BF705-CF9B-46DB-8A30-2499E9EDC434}" srcOrd="0" destOrd="0" presId="urn:microsoft.com/office/officeart/2005/8/layout/hierarchy2"/>
    <dgm:cxn modelId="{D52D4588-CD10-4CEE-BB78-3D600D44D569}" type="presParOf" srcId="{DA6538DA-FD51-4E31-93D6-663002146E9C}" destId="{191FCED6-7708-41EA-8170-83A0F0C43004}" srcOrd="1" destOrd="0" presId="urn:microsoft.com/office/officeart/2005/8/layout/hierarchy2"/>
    <dgm:cxn modelId="{2080CACD-7B60-4CD0-901D-CF18C1C76C7F}" type="presParOf" srcId="{191FCED6-7708-41EA-8170-83A0F0C43004}" destId="{8861EF81-2845-43C8-B70D-51763CDF208A}" srcOrd="0" destOrd="0" presId="urn:microsoft.com/office/officeart/2005/8/layout/hierarchy2"/>
    <dgm:cxn modelId="{0546F66E-4176-483E-AEFE-AE170FDC630F}" type="presParOf" srcId="{8861EF81-2845-43C8-B70D-51763CDF208A}" destId="{D30B705C-29DD-4175-B409-BB41F0CB5E80}" srcOrd="0" destOrd="0" presId="urn:microsoft.com/office/officeart/2005/8/layout/hierarchy2"/>
    <dgm:cxn modelId="{4A62478F-F959-43BB-AFF0-E5F816CCD7F5}" type="presParOf" srcId="{191FCED6-7708-41EA-8170-83A0F0C43004}" destId="{C6BA2638-5C8F-44DD-A95D-5215212CC6C3}" srcOrd="1" destOrd="0" presId="urn:microsoft.com/office/officeart/2005/8/layout/hierarchy2"/>
    <dgm:cxn modelId="{58C44AA9-CAF5-46D1-91C7-05FEEA1EAFA1}" type="presParOf" srcId="{C6BA2638-5C8F-44DD-A95D-5215212CC6C3}" destId="{56F1B020-972E-4F7D-8C68-C72994D716B1}" srcOrd="0" destOrd="0" presId="urn:microsoft.com/office/officeart/2005/8/layout/hierarchy2"/>
    <dgm:cxn modelId="{6EEBA22D-C2A7-42C1-B7F8-9DDD69EECF05}" type="presParOf" srcId="{C6BA2638-5C8F-44DD-A95D-5215212CC6C3}" destId="{878CEE2D-9EB2-4AA6-9BD8-EC3D31C616C9}" srcOrd="1" destOrd="0" presId="urn:microsoft.com/office/officeart/2005/8/layout/hierarchy2"/>
    <dgm:cxn modelId="{C2B286FD-E93B-4996-B259-51D40CAA8396}" type="presParOf" srcId="{878CEE2D-9EB2-4AA6-9BD8-EC3D31C616C9}" destId="{D23B864B-57D1-42F7-8FEB-3347EB2657B8}" srcOrd="0" destOrd="0" presId="urn:microsoft.com/office/officeart/2005/8/layout/hierarchy2"/>
    <dgm:cxn modelId="{88E2AF4B-9F95-40A5-88E5-D565FCF15FB6}" type="presParOf" srcId="{D23B864B-57D1-42F7-8FEB-3347EB2657B8}" destId="{27B35D60-9A8F-49C1-925D-AE77E548B721}" srcOrd="0" destOrd="0" presId="urn:microsoft.com/office/officeart/2005/8/layout/hierarchy2"/>
    <dgm:cxn modelId="{B4406AD2-5ACE-489B-9CC3-4D6FB46CB6C7}" type="presParOf" srcId="{878CEE2D-9EB2-4AA6-9BD8-EC3D31C616C9}" destId="{F474A0D7-E904-461E-BF98-6B0838E18DB5}" srcOrd="1" destOrd="0" presId="urn:microsoft.com/office/officeart/2005/8/layout/hierarchy2"/>
    <dgm:cxn modelId="{C705BDAD-7FDE-49EE-9557-9B1E74CF756E}" type="presParOf" srcId="{F474A0D7-E904-461E-BF98-6B0838E18DB5}" destId="{87D515B9-F97F-43A7-8C30-53DB419519B4}" srcOrd="0" destOrd="0" presId="urn:microsoft.com/office/officeart/2005/8/layout/hierarchy2"/>
    <dgm:cxn modelId="{8D62F225-3AA6-4AF2-8827-F9844519B41D}" type="presParOf" srcId="{F474A0D7-E904-461E-BF98-6B0838E18DB5}" destId="{49EE2746-31C4-4C8A-A583-444F341F0490}" srcOrd="1" destOrd="0" presId="urn:microsoft.com/office/officeart/2005/8/layout/hierarchy2"/>
    <dgm:cxn modelId="{C1B342F1-5E02-4B86-AC50-BCE20A027FCC}" type="presParOf" srcId="{878CEE2D-9EB2-4AA6-9BD8-EC3D31C616C9}" destId="{BF5B55C0-E336-416A-975E-47D188E0CA97}" srcOrd="2" destOrd="0" presId="urn:microsoft.com/office/officeart/2005/8/layout/hierarchy2"/>
    <dgm:cxn modelId="{D5B5F1AB-C1C6-42DB-8CA6-1B0F19EB3211}" type="presParOf" srcId="{BF5B55C0-E336-416A-975E-47D188E0CA97}" destId="{C639D903-3D04-4A11-9873-A40C956ECCAA}" srcOrd="0" destOrd="0" presId="urn:microsoft.com/office/officeart/2005/8/layout/hierarchy2"/>
    <dgm:cxn modelId="{8DD66903-27F3-487D-815E-5E79EBEFB97B}" type="presParOf" srcId="{878CEE2D-9EB2-4AA6-9BD8-EC3D31C616C9}" destId="{1DFC7F41-B612-46D5-857B-C12A65147D58}" srcOrd="3" destOrd="0" presId="urn:microsoft.com/office/officeart/2005/8/layout/hierarchy2"/>
    <dgm:cxn modelId="{2D5C1605-4536-4F95-BEA3-89A18A208FB9}" type="presParOf" srcId="{1DFC7F41-B612-46D5-857B-C12A65147D58}" destId="{CCAD85FA-8DD3-4FC4-9778-C8550DD01089}" srcOrd="0" destOrd="0" presId="urn:microsoft.com/office/officeart/2005/8/layout/hierarchy2"/>
    <dgm:cxn modelId="{93064098-84A3-441F-98CD-FF63DFC0C915}" type="presParOf" srcId="{1DFC7F41-B612-46D5-857B-C12A65147D58}" destId="{33E6E160-3A08-42D7-B24C-0DA1003D673D}" srcOrd="1" destOrd="0" presId="urn:microsoft.com/office/officeart/2005/8/layout/hierarchy2"/>
    <dgm:cxn modelId="{24554C55-CA2E-4E1A-A2BF-FD007A07496E}" type="presParOf" srcId="{878CEE2D-9EB2-4AA6-9BD8-EC3D31C616C9}" destId="{4AE3BEE4-7DEC-4868-AFC4-CE5B13C54216}" srcOrd="4" destOrd="0" presId="urn:microsoft.com/office/officeart/2005/8/layout/hierarchy2"/>
    <dgm:cxn modelId="{94BB6C27-464F-42CD-ABA6-18AB848E5076}" type="presParOf" srcId="{4AE3BEE4-7DEC-4868-AFC4-CE5B13C54216}" destId="{A6B5DD33-FD05-4C57-9B93-6158FF1E6496}" srcOrd="0" destOrd="0" presId="urn:microsoft.com/office/officeart/2005/8/layout/hierarchy2"/>
    <dgm:cxn modelId="{E169F237-3E39-400B-A6FC-3202A8446320}" type="presParOf" srcId="{878CEE2D-9EB2-4AA6-9BD8-EC3D31C616C9}" destId="{0CA7475E-B994-4330-AB1D-C9095D7D2210}" srcOrd="5" destOrd="0" presId="urn:microsoft.com/office/officeart/2005/8/layout/hierarchy2"/>
    <dgm:cxn modelId="{F3FD8CD2-1E91-4FE0-A9C7-665AFF5F282E}" type="presParOf" srcId="{0CA7475E-B994-4330-AB1D-C9095D7D2210}" destId="{51990504-D984-4D37-8271-031E13AC7D4F}" srcOrd="0" destOrd="0" presId="urn:microsoft.com/office/officeart/2005/8/layout/hierarchy2"/>
    <dgm:cxn modelId="{681469D2-6509-4DF9-9CFE-99D028F0C88A}" type="presParOf" srcId="{0CA7475E-B994-4330-AB1D-C9095D7D2210}" destId="{140B910E-B3D9-4F85-8BD2-9E11BF853A4D}" srcOrd="1" destOrd="0" presId="urn:microsoft.com/office/officeart/2005/8/layout/hierarchy2"/>
    <dgm:cxn modelId="{D0F9E858-42F3-4BBA-85C1-98A1F20E062A}" type="presParOf" srcId="{878CEE2D-9EB2-4AA6-9BD8-EC3D31C616C9}" destId="{5B848911-CF86-4D98-A1C9-60BADC40A2F9}" srcOrd="6" destOrd="0" presId="urn:microsoft.com/office/officeart/2005/8/layout/hierarchy2"/>
    <dgm:cxn modelId="{13DD44F5-85EB-4CCB-95E5-43C0C8182CEA}" type="presParOf" srcId="{5B848911-CF86-4D98-A1C9-60BADC40A2F9}" destId="{EFBEAB3C-4A6C-4DEF-B0C9-B6540EEE9A15}" srcOrd="0" destOrd="0" presId="urn:microsoft.com/office/officeart/2005/8/layout/hierarchy2"/>
    <dgm:cxn modelId="{F0B75DC6-C5C3-48C3-B565-35E703473376}" type="presParOf" srcId="{878CEE2D-9EB2-4AA6-9BD8-EC3D31C616C9}" destId="{B0A1A955-DD6E-49EE-B3EB-EB138978068B}" srcOrd="7" destOrd="0" presId="urn:microsoft.com/office/officeart/2005/8/layout/hierarchy2"/>
    <dgm:cxn modelId="{F29E2C5D-C3FD-47DB-ABBA-D284F47836C1}" type="presParOf" srcId="{B0A1A955-DD6E-49EE-B3EB-EB138978068B}" destId="{9842BB7A-E5D2-41AB-8F1B-E277CC23315A}" srcOrd="0" destOrd="0" presId="urn:microsoft.com/office/officeart/2005/8/layout/hierarchy2"/>
    <dgm:cxn modelId="{8E37BDDF-C166-4E95-85E3-6425B473EA25}" type="presParOf" srcId="{B0A1A955-DD6E-49EE-B3EB-EB138978068B}" destId="{908D1DCE-9233-4656-85EE-77C5BF260562}" srcOrd="1" destOrd="0" presId="urn:microsoft.com/office/officeart/2005/8/layout/hierarchy2"/>
    <dgm:cxn modelId="{718AA079-C265-497A-982A-A65C2DC8507A}" type="presParOf" srcId="{191FCED6-7708-41EA-8170-83A0F0C43004}" destId="{F27AE4F3-5ACC-4C9E-A65D-3BB067D70997}" srcOrd="2" destOrd="0" presId="urn:microsoft.com/office/officeart/2005/8/layout/hierarchy2"/>
    <dgm:cxn modelId="{5C4DB35A-D7C8-42A4-B1B3-3B1B4B2685D1}" type="presParOf" srcId="{F27AE4F3-5ACC-4C9E-A65D-3BB067D70997}" destId="{F6489874-A5CF-41AA-8278-615BE6F62AE1}" srcOrd="0" destOrd="0" presId="urn:microsoft.com/office/officeart/2005/8/layout/hierarchy2"/>
    <dgm:cxn modelId="{62A69429-93F4-452E-A3EB-4A2609CDB112}" type="presParOf" srcId="{191FCED6-7708-41EA-8170-83A0F0C43004}" destId="{FA97B463-959B-4AEB-96ED-1119D811A025}" srcOrd="3" destOrd="0" presId="urn:microsoft.com/office/officeart/2005/8/layout/hierarchy2"/>
    <dgm:cxn modelId="{D7521872-F9D0-4D42-85B7-66BF9F3DE433}" type="presParOf" srcId="{FA97B463-959B-4AEB-96ED-1119D811A025}" destId="{6C5E3E5C-54D0-492A-B570-FFF9E59DB12A}" srcOrd="0" destOrd="0" presId="urn:microsoft.com/office/officeart/2005/8/layout/hierarchy2"/>
    <dgm:cxn modelId="{46AE78AE-7EB0-4A9D-BF20-84068FFA4F0C}" type="presParOf" srcId="{FA97B463-959B-4AEB-96ED-1119D811A025}" destId="{3DE50DA7-B7C6-4135-B88C-26FBE1921C75}" srcOrd="1" destOrd="0" presId="urn:microsoft.com/office/officeart/2005/8/layout/hierarchy2"/>
    <dgm:cxn modelId="{0B87695C-3D13-4AF7-9B62-DC2E949760C8}" type="presParOf" srcId="{3DE50DA7-B7C6-4135-B88C-26FBE1921C75}" destId="{5AF382B8-0CFD-4B2E-B76B-297929F2902F}" srcOrd="0" destOrd="0" presId="urn:microsoft.com/office/officeart/2005/8/layout/hierarchy2"/>
    <dgm:cxn modelId="{DF20569E-0F49-4DD5-A50D-BAEE74814589}" type="presParOf" srcId="{5AF382B8-0CFD-4B2E-B76B-297929F2902F}" destId="{7301F062-7307-40C5-976D-05AC5885B901}" srcOrd="0" destOrd="0" presId="urn:microsoft.com/office/officeart/2005/8/layout/hierarchy2"/>
    <dgm:cxn modelId="{91875072-F9AF-4F17-9BF9-8B0335557393}" type="presParOf" srcId="{3DE50DA7-B7C6-4135-B88C-26FBE1921C75}" destId="{7404A93C-120E-4838-8700-423596E9D370}" srcOrd="1" destOrd="0" presId="urn:microsoft.com/office/officeart/2005/8/layout/hierarchy2"/>
    <dgm:cxn modelId="{FBF11BB4-E748-4072-AE6F-7E75CD038A31}" type="presParOf" srcId="{7404A93C-120E-4838-8700-423596E9D370}" destId="{CA099DA5-4D9D-4980-BD3C-6D26A1D82051}" srcOrd="0" destOrd="0" presId="urn:microsoft.com/office/officeart/2005/8/layout/hierarchy2"/>
    <dgm:cxn modelId="{4C327419-9D30-4E44-94BA-42397EC52606}" type="presParOf" srcId="{7404A93C-120E-4838-8700-423596E9D370}" destId="{F8B3D577-2A11-4028-BD96-1F1176C3050A}" srcOrd="1" destOrd="0" presId="urn:microsoft.com/office/officeart/2005/8/layout/hierarchy2"/>
    <dgm:cxn modelId="{CAD59842-8794-42A4-8300-8C1817E3BC30}" type="presParOf" srcId="{3DE50DA7-B7C6-4135-B88C-26FBE1921C75}" destId="{D8B888BF-72DB-49DD-8DB7-57F26D2A3E2B}" srcOrd="2" destOrd="0" presId="urn:microsoft.com/office/officeart/2005/8/layout/hierarchy2"/>
    <dgm:cxn modelId="{BF3330EC-4B8E-4574-98F9-05B71D046758}" type="presParOf" srcId="{D8B888BF-72DB-49DD-8DB7-57F26D2A3E2B}" destId="{4FE65D7B-9FDA-4D80-AADA-766B08396283}" srcOrd="0" destOrd="0" presId="urn:microsoft.com/office/officeart/2005/8/layout/hierarchy2"/>
    <dgm:cxn modelId="{50277E53-B049-4D14-810D-6D6CF189C7B9}" type="presParOf" srcId="{3DE50DA7-B7C6-4135-B88C-26FBE1921C75}" destId="{44FA7A1B-5A1E-4DE4-88B2-C66E332F9DA5}" srcOrd="3" destOrd="0" presId="urn:microsoft.com/office/officeart/2005/8/layout/hierarchy2"/>
    <dgm:cxn modelId="{4CCBB807-A835-4D3C-9DB9-E0ACD51C3D3D}" type="presParOf" srcId="{44FA7A1B-5A1E-4DE4-88B2-C66E332F9DA5}" destId="{1ECFD13D-CB69-4F63-893F-7BF0242D656A}" srcOrd="0" destOrd="0" presId="urn:microsoft.com/office/officeart/2005/8/layout/hierarchy2"/>
    <dgm:cxn modelId="{207A2E60-58F5-4045-8203-06CB420AF378}" type="presParOf" srcId="{44FA7A1B-5A1E-4DE4-88B2-C66E332F9DA5}" destId="{BD69F08D-70AA-4CE9-8686-376A0E99AF30}" srcOrd="1" destOrd="0" presId="urn:microsoft.com/office/officeart/2005/8/layout/hierarchy2"/>
    <dgm:cxn modelId="{064DF245-0674-455E-A329-E2EFAEE696A4}" type="presParOf" srcId="{3DE50DA7-B7C6-4135-B88C-26FBE1921C75}" destId="{DEEC245D-7CDC-4637-9798-AE19F85A85A8}" srcOrd="4" destOrd="0" presId="urn:microsoft.com/office/officeart/2005/8/layout/hierarchy2"/>
    <dgm:cxn modelId="{48DD9B47-37CE-4EC4-81BF-E8FE7A9FD7E4}" type="presParOf" srcId="{DEEC245D-7CDC-4637-9798-AE19F85A85A8}" destId="{9E1168A4-8BCC-4CD0-908A-34947C230A7F}" srcOrd="0" destOrd="0" presId="urn:microsoft.com/office/officeart/2005/8/layout/hierarchy2"/>
    <dgm:cxn modelId="{A9A4DF08-6247-47AB-8886-E2F58AE06FEB}" type="presParOf" srcId="{3DE50DA7-B7C6-4135-B88C-26FBE1921C75}" destId="{C3FB112B-E592-4D11-A1DB-7097098E8519}" srcOrd="5" destOrd="0" presId="urn:microsoft.com/office/officeart/2005/8/layout/hierarchy2"/>
    <dgm:cxn modelId="{291C6309-FF86-4211-B8CD-4F12966DCDFC}" type="presParOf" srcId="{C3FB112B-E592-4D11-A1DB-7097098E8519}" destId="{911BEF6E-13A0-45E8-932C-54CEC2954E64}" srcOrd="0" destOrd="0" presId="urn:microsoft.com/office/officeart/2005/8/layout/hierarchy2"/>
    <dgm:cxn modelId="{1ECC5590-9500-4757-9274-6985D071547F}" type="presParOf" srcId="{C3FB112B-E592-4D11-A1DB-7097098E8519}" destId="{667C85B6-C7AA-45B9-B8E2-6E4C816CB931}" srcOrd="1" destOrd="0" presId="urn:microsoft.com/office/officeart/2005/8/layout/hierarchy2"/>
    <dgm:cxn modelId="{73339D7F-B26E-4559-A9D7-639F608BB514}" type="presParOf" srcId="{3DE50DA7-B7C6-4135-B88C-26FBE1921C75}" destId="{41F1C731-52C3-4720-BF3E-8F5A58276918}" srcOrd="6" destOrd="0" presId="urn:microsoft.com/office/officeart/2005/8/layout/hierarchy2"/>
    <dgm:cxn modelId="{61A73CC4-2181-41D3-8B06-B480735A74FE}" type="presParOf" srcId="{41F1C731-52C3-4720-BF3E-8F5A58276918}" destId="{33A7917B-2B7E-4326-AE9A-33A6866CCAEE}" srcOrd="0" destOrd="0" presId="urn:microsoft.com/office/officeart/2005/8/layout/hierarchy2"/>
    <dgm:cxn modelId="{F951C828-1680-4C90-85E6-BDBF37F17716}" type="presParOf" srcId="{3DE50DA7-B7C6-4135-B88C-26FBE1921C75}" destId="{C9140D8A-B82A-43D8-A2DF-E8F4208D60D8}" srcOrd="7" destOrd="0" presId="urn:microsoft.com/office/officeart/2005/8/layout/hierarchy2"/>
    <dgm:cxn modelId="{B56CA739-35E9-4B91-94F6-BA1C404BA2C6}" type="presParOf" srcId="{C9140D8A-B82A-43D8-A2DF-E8F4208D60D8}" destId="{72313C53-B5A2-4CF7-81C8-6EA4F517E09C}" srcOrd="0" destOrd="0" presId="urn:microsoft.com/office/officeart/2005/8/layout/hierarchy2"/>
    <dgm:cxn modelId="{ECEA4639-168F-44D0-80D0-CC277E826B06}" type="presParOf" srcId="{C9140D8A-B82A-43D8-A2DF-E8F4208D60D8}" destId="{B731ABDC-18B7-4AD1-9014-8FDB7F82079C}" srcOrd="1" destOrd="0" presId="urn:microsoft.com/office/officeart/2005/8/layout/hierarchy2"/>
    <dgm:cxn modelId="{617A2A65-9186-4D3C-937A-ADFEAE17540E}" type="presParOf" srcId="{191FCED6-7708-41EA-8170-83A0F0C43004}" destId="{931F61A6-C764-422F-8B20-15C4EC09A74E}" srcOrd="4" destOrd="0" presId="urn:microsoft.com/office/officeart/2005/8/layout/hierarchy2"/>
    <dgm:cxn modelId="{19855838-37B0-4072-8702-1AF7E822E9DF}" type="presParOf" srcId="{931F61A6-C764-422F-8B20-15C4EC09A74E}" destId="{18802C76-F2FA-47B5-AAC8-ECC22B8A3BB6}" srcOrd="0" destOrd="0" presId="urn:microsoft.com/office/officeart/2005/8/layout/hierarchy2"/>
    <dgm:cxn modelId="{DB932735-28A4-4D50-96D7-E20191BB7419}" type="presParOf" srcId="{191FCED6-7708-41EA-8170-83A0F0C43004}" destId="{FCBD2182-92D2-4CF1-9410-E455CFD00D92}" srcOrd="5" destOrd="0" presId="urn:microsoft.com/office/officeart/2005/8/layout/hierarchy2"/>
    <dgm:cxn modelId="{A18AC58F-94F2-4676-87F5-8BCE539207E4}" type="presParOf" srcId="{FCBD2182-92D2-4CF1-9410-E455CFD00D92}" destId="{FB6A39F7-9A2C-4BA0-8C4D-AE263725448E}" srcOrd="0" destOrd="0" presId="urn:microsoft.com/office/officeart/2005/8/layout/hierarchy2"/>
    <dgm:cxn modelId="{DC464341-8EC7-4705-8110-9C09CE3820CA}" type="presParOf" srcId="{FCBD2182-92D2-4CF1-9410-E455CFD00D92}" destId="{D7BCF37B-0BA7-4F3B-81FC-DDA9D6AC65FF}" srcOrd="1" destOrd="0" presId="urn:microsoft.com/office/officeart/2005/8/layout/hierarchy2"/>
    <dgm:cxn modelId="{366ADCEA-E06A-46E6-81F5-3D96A104F3A3}" type="presParOf" srcId="{D7BCF37B-0BA7-4F3B-81FC-DDA9D6AC65FF}" destId="{B36F1780-2662-498E-96F0-5B48435971D1}" srcOrd="0" destOrd="0" presId="urn:microsoft.com/office/officeart/2005/8/layout/hierarchy2"/>
    <dgm:cxn modelId="{27F1BBB7-E86A-485B-B3CD-A4160B62B111}" type="presParOf" srcId="{B36F1780-2662-498E-96F0-5B48435971D1}" destId="{2E645861-1918-45C5-A99B-C3E529B54968}" srcOrd="0" destOrd="0" presId="urn:microsoft.com/office/officeart/2005/8/layout/hierarchy2"/>
    <dgm:cxn modelId="{A1534790-7022-4CA4-8924-3E6F4EFC6BD2}" type="presParOf" srcId="{D7BCF37B-0BA7-4F3B-81FC-DDA9D6AC65FF}" destId="{EEFE8A97-2628-4D6D-A06D-B7927007570F}" srcOrd="1" destOrd="0" presId="urn:microsoft.com/office/officeart/2005/8/layout/hierarchy2"/>
    <dgm:cxn modelId="{B914A187-2275-4E08-B0DF-DD8E36FD724C}" type="presParOf" srcId="{EEFE8A97-2628-4D6D-A06D-B7927007570F}" destId="{9CDFD116-B841-4375-BE37-DBF34E8DCB52}" srcOrd="0" destOrd="0" presId="urn:microsoft.com/office/officeart/2005/8/layout/hierarchy2"/>
    <dgm:cxn modelId="{A003B200-A346-4104-A029-E9F33F272197}" type="presParOf" srcId="{EEFE8A97-2628-4D6D-A06D-B7927007570F}" destId="{F7D49F3C-2689-400B-AC97-88076C692C7F}" srcOrd="1" destOrd="0" presId="urn:microsoft.com/office/officeart/2005/8/layout/hierarchy2"/>
    <dgm:cxn modelId="{72B53C30-9E85-43B9-8E87-82E5BD1F72E1}" type="presParOf" srcId="{D7BCF37B-0BA7-4F3B-81FC-DDA9D6AC65FF}" destId="{B920C940-0255-44FB-B380-AB395165615D}" srcOrd="2" destOrd="0" presId="urn:microsoft.com/office/officeart/2005/8/layout/hierarchy2"/>
    <dgm:cxn modelId="{A4274580-B739-488A-B483-C3331D0FC6B4}" type="presParOf" srcId="{B920C940-0255-44FB-B380-AB395165615D}" destId="{50D8C03B-6946-4C4D-8B6C-AE883DAD3A4A}" srcOrd="0" destOrd="0" presId="urn:microsoft.com/office/officeart/2005/8/layout/hierarchy2"/>
    <dgm:cxn modelId="{02CDBF59-3E03-4D45-8D4A-86F3D81810EE}" type="presParOf" srcId="{D7BCF37B-0BA7-4F3B-81FC-DDA9D6AC65FF}" destId="{A2F3079F-07C2-4F41-8E15-4603E010CD35}" srcOrd="3" destOrd="0" presId="urn:microsoft.com/office/officeart/2005/8/layout/hierarchy2"/>
    <dgm:cxn modelId="{615837DF-AF28-433C-981F-F7359CC0B316}" type="presParOf" srcId="{A2F3079F-07C2-4F41-8E15-4603E010CD35}" destId="{11C891E1-82DD-42E7-A4EF-C609DDC62B70}" srcOrd="0" destOrd="0" presId="urn:microsoft.com/office/officeart/2005/8/layout/hierarchy2"/>
    <dgm:cxn modelId="{64C52DC5-BA32-4C3F-B0A2-466318D8C4AB}" type="presParOf" srcId="{A2F3079F-07C2-4F41-8E15-4603E010CD35}" destId="{23DD8E8F-96C6-43DF-9AC3-7D2DBC1B5AE6}" srcOrd="1" destOrd="0" presId="urn:microsoft.com/office/officeart/2005/8/layout/hierarchy2"/>
    <dgm:cxn modelId="{4DECD722-F39E-46EE-9C48-ABE296C135F0}" type="presParOf" srcId="{D7BCF37B-0BA7-4F3B-81FC-DDA9D6AC65FF}" destId="{01A20233-6C14-4C7A-B963-5E5904C6CCE3}" srcOrd="4" destOrd="0" presId="urn:microsoft.com/office/officeart/2005/8/layout/hierarchy2"/>
    <dgm:cxn modelId="{4CB89724-D83E-44DA-BE8D-DDFCC7F287B8}" type="presParOf" srcId="{01A20233-6C14-4C7A-B963-5E5904C6CCE3}" destId="{7D3C1B67-31F3-4FB3-9B13-B5B3CE7D7632}" srcOrd="0" destOrd="0" presId="urn:microsoft.com/office/officeart/2005/8/layout/hierarchy2"/>
    <dgm:cxn modelId="{2825E621-30BF-4C98-8974-D6E0D018B93A}" type="presParOf" srcId="{D7BCF37B-0BA7-4F3B-81FC-DDA9D6AC65FF}" destId="{1F02ACC0-D541-48FF-84B8-B739684B5B83}" srcOrd="5" destOrd="0" presId="urn:microsoft.com/office/officeart/2005/8/layout/hierarchy2"/>
    <dgm:cxn modelId="{BA0F9E60-CA22-451A-8FE2-5552AA4BB01C}" type="presParOf" srcId="{1F02ACC0-D541-48FF-84B8-B739684B5B83}" destId="{BAE4AB11-5783-4D58-9730-D4D52E0ABA73}" srcOrd="0" destOrd="0" presId="urn:microsoft.com/office/officeart/2005/8/layout/hierarchy2"/>
    <dgm:cxn modelId="{A9C44CB8-BBC6-4AEA-83C1-BFA95C02EFDF}" type="presParOf" srcId="{1F02ACC0-D541-48FF-84B8-B739684B5B83}" destId="{3DFBCC71-4A32-44ED-BD43-A7FB4088DFB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014381-1F9F-42FA-914C-A70EE36706E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C"/>
        </a:p>
      </dgm:t>
    </dgm:pt>
    <dgm:pt modelId="{7099AA67-E168-4959-A62E-01A63097A3EE}">
      <dgm:prSet phldrT="[Texto]"/>
      <dgm:spPr/>
      <dgm:t>
        <a:bodyPr/>
        <a:lstStyle/>
        <a:p>
          <a:r>
            <a:rPr lang="es-ES" dirty="0"/>
            <a:t>Características de la redacción académica </a:t>
          </a:r>
          <a:endParaRPr lang="es-EC" dirty="0"/>
        </a:p>
      </dgm:t>
    </dgm:pt>
    <dgm:pt modelId="{5BF6E398-9DE9-4A31-B296-CC45508B633B}" type="parTrans" cxnId="{279A1D9C-7718-4AD0-A880-BC5F5C610EC3}">
      <dgm:prSet/>
      <dgm:spPr/>
      <dgm:t>
        <a:bodyPr/>
        <a:lstStyle/>
        <a:p>
          <a:endParaRPr lang="es-EC"/>
        </a:p>
      </dgm:t>
    </dgm:pt>
    <dgm:pt modelId="{97951E98-9B09-44C6-88A8-F071C7BE34C1}" type="sibTrans" cxnId="{279A1D9C-7718-4AD0-A880-BC5F5C610EC3}">
      <dgm:prSet/>
      <dgm:spPr/>
      <dgm:t>
        <a:bodyPr/>
        <a:lstStyle/>
        <a:p>
          <a:endParaRPr lang="es-EC"/>
        </a:p>
      </dgm:t>
    </dgm:pt>
    <dgm:pt modelId="{CD750CC7-C1C8-4301-8EF6-B14F9B84C7CF}">
      <dgm:prSet phldrT="[Texto]"/>
      <dgm:spPr/>
      <dgm:t>
        <a:bodyPr/>
        <a:lstStyle/>
        <a:p>
          <a:r>
            <a:rPr lang="es-ES" dirty="0"/>
            <a:t>Claridad</a:t>
          </a:r>
          <a:endParaRPr lang="es-EC" dirty="0"/>
        </a:p>
      </dgm:t>
    </dgm:pt>
    <dgm:pt modelId="{C4675639-D50D-4BFA-B2F9-9FBFB404356B}" type="parTrans" cxnId="{A9E5A3A6-9456-4E54-AFF1-242088D5BC77}">
      <dgm:prSet/>
      <dgm:spPr/>
      <dgm:t>
        <a:bodyPr/>
        <a:lstStyle/>
        <a:p>
          <a:endParaRPr lang="es-EC"/>
        </a:p>
      </dgm:t>
    </dgm:pt>
    <dgm:pt modelId="{24E1673F-2CF5-4058-BBA5-6EDC9E49207D}" type="sibTrans" cxnId="{A9E5A3A6-9456-4E54-AFF1-242088D5BC77}">
      <dgm:prSet/>
      <dgm:spPr/>
      <dgm:t>
        <a:bodyPr/>
        <a:lstStyle/>
        <a:p>
          <a:endParaRPr lang="es-EC"/>
        </a:p>
      </dgm:t>
    </dgm:pt>
    <dgm:pt modelId="{33068620-3BFC-4955-A3A0-CBD662C56812}">
      <dgm:prSet phldrT="[Texto]"/>
      <dgm:spPr/>
      <dgm:t>
        <a:bodyPr/>
        <a:lstStyle/>
        <a:p>
          <a:r>
            <a:rPr lang="es-ES" dirty="0"/>
            <a:t>Precisión</a:t>
          </a:r>
          <a:endParaRPr lang="es-EC" dirty="0"/>
        </a:p>
      </dgm:t>
    </dgm:pt>
    <dgm:pt modelId="{C67FEB5F-CBE9-4931-95C6-812FFEB2BD33}" type="parTrans" cxnId="{5D48BA75-26FC-4433-B9C1-DF5D27B0640B}">
      <dgm:prSet/>
      <dgm:spPr/>
      <dgm:t>
        <a:bodyPr/>
        <a:lstStyle/>
        <a:p>
          <a:endParaRPr lang="es-EC"/>
        </a:p>
      </dgm:t>
    </dgm:pt>
    <dgm:pt modelId="{195A731F-3D74-4FFE-AD54-14439AEDEA16}" type="sibTrans" cxnId="{5D48BA75-26FC-4433-B9C1-DF5D27B0640B}">
      <dgm:prSet/>
      <dgm:spPr/>
      <dgm:t>
        <a:bodyPr/>
        <a:lstStyle/>
        <a:p>
          <a:endParaRPr lang="es-EC"/>
        </a:p>
      </dgm:t>
    </dgm:pt>
    <dgm:pt modelId="{95B68E36-F55F-47E5-8E33-12D1BD3DF1D3}">
      <dgm:prSet phldrT="[Texto]"/>
      <dgm:spPr/>
      <dgm:t>
        <a:bodyPr/>
        <a:lstStyle/>
        <a:p>
          <a:r>
            <a:rPr lang="es-ES" dirty="0"/>
            <a:t>Objetividad</a:t>
          </a:r>
          <a:endParaRPr lang="es-EC" dirty="0"/>
        </a:p>
      </dgm:t>
    </dgm:pt>
    <dgm:pt modelId="{19EBAE80-CDA9-40D7-97A9-DD834FF90C2E}" type="parTrans" cxnId="{04E43D0F-F43E-458E-842A-FD0921FF59B6}">
      <dgm:prSet/>
      <dgm:spPr/>
      <dgm:t>
        <a:bodyPr/>
        <a:lstStyle/>
        <a:p>
          <a:endParaRPr lang="es-EC"/>
        </a:p>
      </dgm:t>
    </dgm:pt>
    <dgm:pt modelId="{B57A5E12-81A4-4172-AAB2-6BC510812CFB}" type="sibTrans" cxnId="{04E43D0F-F43E-458E-842A-FD0921FF59B6}">
      <dgm:prSet/>
      <dgm:spPr/>
      <dgm:t>
        <a:bodyPr/>
        <a:lstStyle/>
        <a:p>
          <a:endParaRPr lang="es-EC"/>
        </a:p>
      </dgm:t>
    </dgm:pt>
    <dgm:pt modelId="{B25A789D-EDD9-44EC-A608-F8A4FE38F2C9}">
      <dgm:prSet phldrT="[Texto]"/>
      <dgm:spPr/>
      <dgm:t>
        <a:bodyPr/>
        <a:lstStyle/>
        <a:p>
          <a:r>
            <a:rPr lang="es-ES" dirty="0"/>
            <a:t>Formalidad</a:t>
          </a:r>
          <a:endParaRPr lang="es-EC" dirty="0"/>
        </a:p>
      </dgm:t>
    </dgm:pt>
    <dgm:pt modelId="{446E5E91-D10E-4359-9AB7-D5F38C8C11D6}" type="parTrans" cxnId="{9DA5F38F-D51F-419D-9229-A7B6DA58F1F9}">
      <dgm:prSet/>
      <dgm:spPr/>
      <dgm:t>
        <a:bodyPr/>
        <a:lstStyle/>
        <a:p>
          <a:endParaRPr lang="es-EC"/>
        </a:p>
      </dgm:t>
    </dgm:pt>
    <dgm:pt modelId="{A51488D5-9817-48B1-A673-657D44C8ABDC}" type="sibTrans" cxnId="{9DA5F38F-D51F-419D-9229-A7B6DA58F1F9}">
      <dgm:prSet/>
      <dgm:spPr/>
      <dgm:t>
        <a:bodyPr/>
        <a:lstStyle/>
        <a:p>
          <a:endParaRPr lang="es-EC"/>
        </a:p>
      </dgm:t>
    </dgm:pt>
    <dgm:pt modelId="{2D68C8A9-1021-431A-AA37-5CC388836463}">
      <dgm:prSet phldrT="[Texto]"/>
      <dgm:spPr/>
      <dgm:t>
        <a:bodyPr/>
        <a:lstStyle/>
        <a:p>
          <a:r>
            <a:rPr lang="es-ES" dirty="0"/>
            <a:t>Coherencia y cohesión </a:t>
          </a:r>
          <a:endParaRPr lang="es-EC" dirty="0"/>
        </a:p>
      </dgm:t>
    </dgm:pt>
    <dgm:pt modelId="{88F7E465-119B-4DB7-8D74-CCD22F4AE050}" type="parTrans" cxnId="{97351C2A-DBD7-4E0B-8B44-02909C507F9A}">
      <dgm:prSet/>
      <dgm:spPr/>
      <dgm:t>
        <a:bodyPr/>
        <a:lstStyle/>
        <a:p>
          <a:endParaRPr lang="es-EC"/>
        </a:p>
      </dgm:t>
    </dgm:pt>
    <dgm:pt modelId="{4CAAA8C7-CC3F-463B-9D24-73F07A914D21}" type="sibTrans" cxnId="{97351C2A-DBD7-4E0B-8B44-02909C507F9A}">
      <dgm:prSet/>
      <dgm:spPr/>
      <dgm:t>
        <a:bodyPr/>
        <a:lstStyle/>
        <a:p>
          <a:endParaRPr lang="es-EC"/>
        </a:p>
      </dgm:t>
    </dgm:pt>
    <dgm:pt modelId="{C7C0E900-B937-4F65-B22C-B8759174F180}">
      <dgm:prSet phldrT="[Texto]"/>
      <dgm:spPr/>
      <dgm:t>
        <a:bodyPr/>
        <a:lstStyle/>
        <a:p>
          <a:r>
            <a:rPr lang="es-ES" dirty="0"/>
            <a:t>Citación de fuentes</a:t>
          </a:r>
          <a:endParaRPr lang="es-EC" dirty="0"/>
        </a:p>
      </dgm:t>
    </dgm:pt>
    <dgm:pt modelId="{479F091D-6B5E-47E2-B673-35D362403A83}" type="parTrans" cxnId="{51D79560-CA68-47FE-95A3-941F76F76CF7}">
      <dgm:prSet/>
      <dgm:spPr/>
      <dgm:t>
        <a:bodyPr/>
        <a:lstStyle/>
        <a:p>
          <a:endParaRPr lang="es-EC"/>
        </a:p>
      </dgm:t>
    </dgm:pt>
    <dgm:pt modelId="{14D96E03-2700-4EAA-B139-D04C556DF468}" type="sibTrans" cxnId="{51D79560-CA68-47FE-95A3-941F76F76CF7}">
      <dgm:prSet/>
      <dgm:spPr/>
      <dgm:t>
        <a:bodyPr/>
        <a:lstStyle/>
        <a:p>
          <a:endParaRPr lang="es-EC"/>
        </a:p>
      </dgm:t>
    </dgm:pt>
    <dgm:pt modelId="{2AD4CEC9-5245-4B80-9B1F-7DE409307CFA}">
      <dgm:prSet phldrT="[Texto]"/>
      <dgm:spPr/>
      <dgm:t>
        <a:bodyPr/>
        <a:lstStyle/>
        <a:p>
          <a:r>
            <a:rPr lang="es-ES" dirty="0"/>
            <a:t>Evitar ambigüedades o frases complejas innecesarias</a:t>
          </a:r>
          <a:endParaRPr lang="es-EC" dirty="0"/>
        </a:p>
      </dgm:t>
    </dgm:pt>
    <dgm:pt modelId="{AD3B7BFB-3D02-447C-83D1-BA467722F20A}" type="parTrans" cxnId="{85A7537B-2FE7-4512-A36F-3F8A49D52843}">
      <dgm:prSet/>
      <dgm:spPr/>
      <dgm:t>
        <a:bodyPr/>
        <a:lstStyle/>
        <a:p>
          <a:endParaRPr lang="es-EC"/>
        </a:p>
      </dgm:t>
    </dgm:pt>
    <dgm:pt modelId="{ACDC8C5E-2188-4FC6-B871-3256B310D5D4}" type="sibTrans" cxnId="{85A7537B-2FE7-4512-A36F-3F8A49D52843}">
      <dgm:prSet/>
      <dgm:spPr/>
      <dgm:t>
        <a:bodyPr/>
        <a:lstStyle/>
        <a:p>
          <a:endParaRPr lang="es-EC"/>
        </a:p>
      </dgm:t>
    </dgm:pt>
    <dgm:pt modelId="{1447BA5B-D3B4-40AA-B913-DC0035330CC7}">
      <dgm:prSet phldrT="[Texto]"/>
      <dgm:spPr/>
      <dgm:t>
        <a:bodyPr/>
        <a:lstStyle/>
        <a:p>
          <a:r>
            <a:rPr lang="es-ES" dirty="0"/>
            <a:t>Uso correcto de términos técnicos</a:t>
          </a:r>
          <a:endParaRPr lang="es-EC" dirty="0"/>
        </a:p>
      </dgm:t>
    </dgm:pt>
    <dgm:pt modelId="{B75186B7-0253-4A9D-B843-4F4CA7D52E9C}" type="parTrans" cxnId="{3D0AE7FD-B320-412C-A8A3-3E1F9FCFD177}">
      <dgm:prSet/>
      <dgm:spPr/>
      <dgm:t>
        <a:bodyPr/>
        <a:lstStyle/>
        <a:p>
          <a:endParaRPr lang="es-EC"/>
        </a:p>
      </dgm:t>
    </dgm:pt>
    <dgm:pt modelId="{5ACB983A-284A-4F86-A34A-D508DE2A8F8F}" type="sibTrans" cxnId="{3D0AE7FD-B320-412C-A8A3-3E1F9FCFD177}">
      <dgm:prSet/>
      <dgm:spPr/>
      <dgm:t>
        <a:bodyPr/>
        <a:lstStyle/>
        <a:p>
          <a:endParaRPr lang="es-EC"/>
        </a:p>
      </dgm:t>
    </dgm:pt>
    <dgm:pt modelId="{44080A2B-C3ED-407A-A293-F733A3735090}">
      <dgm:prSet phldrT="[Texto]"/>
      <dgm:spPr/>
      <dgm:t>
        <a:bodyPr/>
        <a:lstStyle/>
        <a:p>
          <a:r>
            <a:rPr lang="es-ES" dirty="0"/>
            <a:t>Evitar juicios personales sin fundamento </a:t>
          </a:r>
          <a:endParaRPr lang="es-EC" dirty="0"/>
        </a:p>
      </dgm:t>
    </dgm:pt>
    <dgm:pt modelId="{A33ECA88-6C4E-42EF-A2A1-96D326FD4F19}" type="parTrans" cxnId="{87F070A2-5661-401B-8C15-8F06E426C603}">
      <dgm:prSet/>
      <dgm:spPr/>
      <dgm:t>
        <a:bodyPr/>
        <a:lstStyle/>
        <a:p>
          <a:endParaRPr lang="es-EC"/>
        </a:p>
      </dgm:t>
    </dgm:pt>
    <dgm:pt modelId="{B88723CE-77AE-4FAF-B884-4B70DBCB6402}" type="sibTrans" cxnId="{87F070A2-5661-401B-8C15-8F06E426C603}">
      <dgm:prSet/>
      <dgm:spPr/>
      <dgm:t>
        <a:bodyPr/>
        <a:lstStyle/>
        <a:p>
          <a:endParaRPr lang="es-EC"/>
        </a:p>
      </dgm:t>
    </dgm:pt>
    <dgm:pt modelId="{33CF26C7-D31D-42F4-A1EC-970DD2430156}">
      <dgm:prSet phldrT="[Texto]"/>
      <dgm:spPr/>
      <dgm:t>
        <a:bodyPr/>
        <a:lstStyle/>
        <a:p>
          <a:r>
            <a:rPr lang="es-ES" dirty="0"/>
            <a:t>Uso de lenguaje culto, sin coloquialismos ni jergas</a:t>
          </a:r>
          <a:endParaRPr lang="es-EC" dirty="0"/>
        </a:p>
      </dgm:t>
    </dgm:pt>
    <dgm:pt modelId="{E60D9D68-8658-4F6D-806C-BACD1B40BB85}" type="parTrans" cxnId="{A6C2009C-20FA-442B-BAF9-B4F1AC80C314}">
      <dgm:prSet/>
      <dgm:spPr/>
      <dgm:t>
        <a:bodyPr/>
        <a:lstStyle/>
        <a:p>
          <a:endParaRPr lang="es-EC"/>
        </a:p>
      </dgm:t>
    </dgm:pt>
    <dgm:pt modelId="{5CD90A58-D0E8-4F19-BFB5-0DE7F90E2CFF}" type="sibTrans" cxnId="{A6C2009C-20FA-442B-BAF9-B4F1AC80C314}">
      <dgm:prSet/>
      <dgm:spPr/>
      <dgm:t>
        <a:bodyPr/>
        <a:lstStyle/>
        <a:p>
          <a:endParaRPr lang="es-EC"/>
        </a:p>
      </dgm:t>
    </dgm:pt>
    <dgm:pt modelId="{DE76583C-653C-4FEB-954E-AA7CE86F1067}">
      <dgm:prSet phldrT="[Texto]"/>
      <dgm:spPr/>
      <dgm:t>
        <a:bodyPr/>
        <a:lstStyle/>
        <a:p>
          <a:r>
            <a:rPr lang="es-ES" dirty="0"/>
            <a:t>Las ideas deben estar conectadas lógicamente </a:t>
          </a:r>
          <a:endParaRPr lang="es-EC" dirty="0"/>
        </a:p>
      </dgm:t>
    </dgm:pt>
    <dgm:pt modelId="{A77ACE07-0DD7-449B-8424-C960CFA4863F}" type="parTrans" cxnId="{90B6D462-8AC0-4165-B10F-67D0E72529CB}">
      <dgm:prSet/>
      <dgm:spPr/>
      <dgm:t>
        <a:bodyPr/>
        <a:lstStyle/>
        <a:p>
          <a:endParaRPr lang="es-EC"/>
        </a:p>
      </dgm:t>
    </dgm:pt>
    <dgm:pt modelId="{85DD12A4-C977-4DED-ADE4-4E09E5CBB316}" type="sibTrans" cxnId="{90B6D462-8AC0-4165-B10F-67D0E72529CB}">
      <dgm:prSet/>
      <dgm:spPr/>
      <dgm:t>
        <a:bodyPr/>
        <a:lstStyle/>
        <a:p>
          <a:endParaRPr lang="es-EC"/>
        </a:p>
      </dgm:t>
    </dgm:pt>
    <dgm:pt modelId="{06362D5C-29AB-49A3-A94B-30EBCBE2B7F9}">
      <dgm:prSet phldrT="[Texto]"/>
      <dgm:spPr/>
      <dgm:t>
        <a:bodyPr/>
        <a:lstStyle/>
        <a:p>
          <a:r>
            <a:rPr lang="es-ES" dirty="0"/>
            <a:t>Uso de normas Apa o Vancouver (según la carrera)  </a:t>
          </a:r>
          <a:endParaRPr lang="es-EC" dirty="0"/>
        </a:p>
      </dgm:t>
    </dgm:pt>
    <dgm:pt modelId="{F070AB81-D95A-4F32-938F-A74EE322566E}" type="parTrans" cxnId="{05711431-F699-4C05-B8E1-979CA097DFF6}">
      <dgm:prSet/>
      <dgm:spPr/>
      <dgm:t>
        <a:bodyPr/>
        <a:lstStyle/>
        <a:p>
          <a:endParaRPr lang="es-EC"/>
        </a:p>
      </dgm:t>
    </dgm:pt>
    <dgm:pt modelId="{CD8BA51B-34C2-4C4F-A198-CDCFD802C751}" type="sibTrans" cxnId="{05711431-F699-4C05-B8E1-979CA097DFF6}">
      <dgm:prSet/>
      <dgm:spPr/>
      <dgm:t>
        <a:bodyPr/>
        <a:lstStyle/>
        <a:p>
          <a:endParaRPr lang="es-EC"/>
        </a:p>
      </dgm:t>
    </dgm:pt>
    <dgm:pt modelId="{DF0D66BA-498C-4199-B526-54AD921A5FE9}">
      <dgm:prSet phldrT="[Texto]"/>
      <dgm:spPr/>
      <dgm:t>
        <a:bodyPr/>
        <a:lstStyle/>
        <a:p>
          <a:r>
            <a:rPr lang="es-ES" dirty="0"/>
            <a:t>Corrección gramatical </a:t>
          </a:r>
          <a:endParaRPr lang="es-EC" dirty="0"/>
        </a:p>
      </dgm:t>
    </dgm:pt>
    <dgm:pt modelId="{8A4990E8-BD17-41A0-B4A6-DBB237B2DF81}" type="parTrans" cxnId="{4C6C7B80-FE79-4998-8DC6-7C4EBE6695AB}">
      <dgm:prSet/>
      <dgm:spPr/>
      <dgm:t>
        <a:bodyPr/>
        <a:lstStyle/>
        <a:p>
          <a:endParaRPr lang="es-EC"/>
        </a:p>
      </dgm:t>
    </dgm:pt>
    <dgm:pt modelId="{FDA21CAA-DE24-484A-B5B2-5350D2FB3264}" type="sibTrans" cxnId="{4C6C7B80-FE79-4998-8DC6-7C4EBE6695AB}">
      <dgm:prSet/>
      <dgm:spPr/>
      <dgm:t>
        <a:bodyPr/>
        <a:lstStyle/>
        <a:p>
          <a:endParaRPr lang="es-EC"/>
        </a:p>
      </dgm:t>
    </dgm:pt>
    <dgm:pt modelId="{459D10D7-9AD3-4105-B081-61C5CA560556}">
      <dgm:prSet phldrT="[Texto]"/>
      <dgm:spPr/>
      <dgm:t>
        <a:bodyPr/>
        <a:lstStyle/>
        <a:p>
          <a:r>
            <a:rPr lang="es-ES" dirty="0"/>
            <a:t>Ortografía, puntación y sintaxis adecuada</a:t>
          </a:r>
          <a:endParaRPr lang="es-EC" dirty="0"/>
        </a:p>
      </dgm:t>
    </dgm:pt>
    <dgm:pt modelId="{37219D2B-9214-4EF8-A39F-78C2AFF07122}" type="parTrans" cxnId="{D323BD63-1444-4594-9BE5-1B91DF688E56}">
      <dgm:prSet/>
      <dgm:spPr/>
      <dgm:t>
        <a:bodyPr/>
        <a:lstStyle/>
        <a:p>
          <a:endParaRPr lang="es-EC"/>
        </a:p>
      </dgm:t>
    </dgm:pt>
    <dgm:pt modelId="{6EB34BF6-2D32-4684-AC5D-8CF437910CBA}" type="sibTrans" cxnId="{D323BD63-1444-4594-9BE5-1B91DF688E56}">
      <dgm:prSet/>
      <dgm:spPr/>
      <dgm:t>
        <a:bodyPr/>
        <a:lstStyle/>
        <a:p>
          <a:endParaRPr lang="es-EC"/>
        </a:p>
      </dgm:t>
    </dgm:pt>
    <dgm:pt modelId="{1B69126E-5C13-46C5-9A38-0BF8F20CDC2B}" type="pres">
      <dgm:prSet presAssocID="{87014381-1F9F-42FA-914C-A70EE36706E6}" presName="vert0" presStyleCnt="0">
        <dgm:presLayoutVars>
          <dgm:dir/>
          <dgm:animOne val="branch"/>
          <dgm:animLvl val="lvl"/>
        </dgm:presLayoutVars>
      </dgm:prSet>
      <dgm:spPr/>
    </dgm:pt>
    <dgm:pt modelId="{95AF0688-C926-4464-B06A-E6DD0A344DDE}" type="pres">
      <dgm:prSet presAssocID="{7099AA67-E168-4959-A62E-01A63097A3EE}" presName="thickLine" presStyleLbl="alignNode1" presStyleIdx="0" presStyleCnt="1"/>
      <dgm:spPr/>
    </dgm:pt>
    <dgm:pt modelId="{35C26B7A-53BE-4E33-BDD1-FB9BBC8FCE03}" type="pres">
      <dgm:prSet presAssocID="{7099AA67-E168-4959-A62E-01A63097A3EE}" presName="horz1" presStyleCnt="0"/>
      <dgm:spPr/>
    </dgm:pt>
    <dgm:pt modelId="{5F8C54F7-55C9-45F5-9B43-198879BEA4D4}" type="pres">
      <dgm:prSet presAssocID="{7099AA67-E168-4959-A62E-01A63097A3EE}" presName="tx1" presStyleLbl="revTx" presStyleIdx="0" presStyleCnt="15"/>
      <dgm:spPr/>
    </dgm:pt>
    <dgm:pt modelId="{9F5ABB08-999F-4730-8693-F59E43011803}" type="pres">
      <dgm:prSet presAssocID="{7099AA67-E168-4959-A62E-01A63097A3EE}" presName="vert1" presStyleCnt="0"/>
      <dgm:spPr/>
    </dgm:pt>
    <dgm:pt modelId="{C52FA618-3C4E-4B02-96FA-015DF5F78285}" type="pres">
      <dgm:prSet presAssocID="{CD750CC7-C1C8-4301-8EF6-B14F9B84C7CF}" presName="vertSpace2a" presStyleCnt="0"/>
      <dgm:spPr/>
    </dgm:pt>
    <dgm:pt modelId="{EFBD7813-41E6-4328-B096-BA984F6E11BB}" type="pres">
      <dgm:prSet presAssocID="{CD750CC7-C1C8-4301-8EF6-B14F9B84C7CF}" presName="horz2" presStyleCnt="0"/>
      <dgm:spPr/>
    </dgm:pt>
    <dgm:pt modelId="{E08F7739-0CEE-4DCE-9713-FB4CDB2620DF}" type="pres">
      <dgm:prSet presAssocID="{CD750CC7-C1C8-4301-8EF6-B14F9B84C7CF}" presName="horzSpace2" presStyleCnt="0"/>
      <dgm:spPr/>
    </dgm:pt>
    <dgm:pt modelId="{2B93AF55-B61E-4004-BDC9-4F0DDF2F10CA}" type="pres">
      <dgm:prSet presAssocID="{CD750CC7-C1C8-4301-8EF6-B14F9B84C7CF}" presName="tx2" presStyleLbl="revTx" presStyleIdx="1" presStyleCnt="15"/>
      <dgm:spPr/>
    </dgm:pt>
    <dgm:pt modelId="{091E45B1-8E34-4CFE-A0B6-4D8B135837E0}" type="pres">
      <dgm:prSet presAssocID="{CD750CC7-C1C8-4301-8EF6-B14F9B84C7CF}" presName="vert2" presStyleCnt="0"/>
      <dgm:spPr/>
    </dgm:pt>
    <dgm:pt modelId="{F3CBF4BD-F726-4A72-8E6D-CE94BEA609E2}" type="pres">
      <dgm:prSet presAssocID="{2AD4CEC9-5245-4B80-9B1F-7DE409307CFA}" presName="horz3" presStyleCnt="0"/>
      <dgm:spPr/>
    </dgm:pt>
    <dgm:pt modelId="{B5349A0D-D9E8-4FD6-9B53-BD780D007F87}" type="pres">
      <dgm:prSet presAssocID="{2AD4CEC9-5245-4B80-9B1F-7DE409307CFA}" presName="horzSpace3" presStyleCnt="0"/>
      <dgm:spPr/>
    </dgm:pt>
    <dgm:pt modelId="{F7FE5D27-A3F9-4CF5-8DB4-A339BFC37374}" type="pres">
      <dgm:prSet presAssocID="{2AD4CEC9-5245-4B80-9B1F-7DE409307CFA}" presName="tx3" presStyleLbl="revTx" presStyleIdx="2" presStyleCnt="15"/>
      <dgm:spPr/>
    </dgm:pt>
    <dgm:pt modelId="{0677600F-48E4-479B-962D-F48F50CAC0FC}" type="pres">
      <dgm:prSet presAssocID="{2AD4CEC9-5245-4B80-9B1F-7DE409307CFA}" presName="vert3" presStyleCnt="0"/>
      <dgm:spPr/>
    </dgm:pt>
    <dgm:pt modelId="{F59C0265-D093-402F-96CE-1EFDF790FE40}" type="pres">
      <dgm:prSet presAssocID="{CD750CC7-C1C8-4301-8EF6-B14F9B84C7CF}" presName="thinLine2b" presStyleLbl="callout" presStyleIdx="0" presStyleCnt="7"/>
      <dgm:spPr/>
    </dgm:pt>
    <dgm:pt modelId="{AFA8C911-66C6-4E45-A80E-06A64E8E3257}" type="pres">
      <dgm:prSet presAssocID="{CD750CC7-C1C8-4301-8EF6-B14F9B84C7CF}" presName="vertSpace2b" presStyleCnt="0"/>
      <dgm:spPr/>
    </dgm:pt>
    <dgm:pt modelId="{F6E171B0-EB81-4689-9A0F-B358D38D0CE4}" type="pres">
      <dgm:prSet presAssocID="{33068620-3BFC-4955-A3A0-CBD662C56812}" presName="horz2" presStyleCnt="0"/>
      <dgm:spPr/>
    </dgm:pt>
    <dgm:pt modelId="{6DF3F3FD-92AE-4913-968D-AF79BF932616}" type="pres">
      <dgm:prSet presAssocID="{33068620-3BFC-4955-A3A0-CBD662C56812}" presName="horzSpace2" presStyleCnt="0"/>
      <dgm:spPr/>
    </dgm:pt>
    <dgm:pt modelId="{6AD594D1-390A-4612-8DEF-11373E2D7A7F}" type="pres">
      <dgm:prSet presAssocID="{33068620-3BFC-4955-A3A0-CBD662C56812}" presName="tx2" presStyleLbl="revTx" presStyleIdx="3" presStyleCnt="15"/>
      <dgm:spPr/>
    </dgm:pt>
    <dgm:pt modelId="{F4577FEF-1ACA-45B0-AEAD-597A14B09EA4}" type="pres">
      <dgm:prSet presAssocID="{33068620-3BFC-4955-A3A0-CBD662C56812}" presName="vert2" presStyleCnt="0"/>
      <dgm:spPr/>
    </dgm:pt>
    <dgm:pt modelId="{6C88F776-AD17-4C74-80BA-98360C5297F7}" type="pres">
      <dgm:prSet presAssocID="{1447BA5B-D3B4-40AA-B913-DC0035330CC7}" presName="horz3" presStyleCnt="0"/>
      <dgm:spPr/>
    </dgm:pt>
    <dgm:pt modelId="{AD9B7B36-7CE5-41C4-86B2-367723B95C17}" type="pres">
      <dgm:prSet presAssocID="{1447BA5B-D3B4-40AA-B913-DC0035330CC7}" presName="horzSpace3" presStyleCnt="0"/>
      <dgm:spPr/>
    </dgm:pt>
    <dgm:pt modelId="{DC0AF2DC-FE0C-4D59-AD3A-D64E6D6A0144}" type="pres">
      <dgm:prSet presAssocID="{1447BA5B-D3B4-40AA-B913-DC0035330CC7}" presName="tx3" presStyleLbl="revTx" presStyleIdx="4" presStyleCnt="15"/>
      <dgm:spPr/>
    </dgm:pt>
    <dgm:pt modelId="{78DDB481-0AC5-4329-AFE3-23851631D210}" type="pres">
      <dgm:prSet presAssocID="{1447BA5B-D3B4-40AA-B913-DC0035330CC7}" presName="vert3" presStyleCnt="0"/>
      <dgm:spPr/>
    </dgm:pt>
    <dgm:pt modelId="{58689A27-B13F-4153-8E84-AAF2EB6A9B05}" type="pres">
      <dgm:prSet presAssocID="{33068620-3BFC-4955-A3A0-CBD662C56812}" presName="thinLine2b" presStyleLbl="callout" presStyleIdx="1" presStyleCnt="7"/>
      <dgm:spPr/>
    </dgm:pt>
    <dgm:pt modelId="{3C70DA25-8D29-49E3-AB67-FA5B29950DFB}" type="pres">
      <dgm:prSet presAssocID="{33068620-3BFC-4955-A3A0-CBD662C56812}" presName="vertSpace2b" presStyleCnt="0"/>
      <dgm:spPr/>
    </dgm:pt>
    <dgm:pt modelId="{0EA49ED0-BAE4-4E90-AAAD-6995369E5650}" type="pres">
      <dgm:prSet presAssocID="{95B68E36-F55F-47E5-8E33-12D1BD3DF1D3}" presName="horz2" presStyleCnt="0"/>
      <dgm:spPr/>
    </dgm:pt>
    <dgm:pt modelId="{7FB358E4-6CE9-4173-9DCE-87C367B2674A}" type="pres">
      <dgm:prSet presAssocID="{95B68E36-F55F-47E5-8E33-12D1BD3DF1D3}" presName="horzSpace2" presStyleCnt="0"/>
      <dgm:spPr/>
    </dgm:pt>
    <dgm:pt modelId="{551B41D4-C3B8-4629-8F1F-9888253A23ED}" type="pres">
      <dgm:prSet presAssocID="{95B68E36-F55F-47E5-8E33-12D1BD3DF1D3}" presName="tx2" presStyleLbl="revTx" presStyleIdx="5" presStyleCnt="15"/>
      <dgm:spPr/>
    </dgm:pt>
    <dgm:pt modelId="{C2CEF4E3-B448-4730-B5C2-2A4B9454CE2C}" type="pres">
      <dgm:prSet presAssocID="{95B68E36-F55F-47E5-8E33-12D1BD3DF1D3}" presName="vert2" presStyleCnt="0"/>
      <dgm:spPr/>
    </dgm:pt>
    <dgm:pt modelId="{6206EC9D-1674-4C61-A420-CC6DF7063699}" type="pres">
      <dgm:prSet presAssocID="{44080A2B-C3ED-407A-A293-F733A3735090}" presName="horz3" presStyleCnt="0"/>
      <dgm:spPr/>
    </dgm:pt>
    <dgm:pt modelId="{7A781F0F-6990-46A0-91B7-D59EDCC54882}" type="pres">
      <dgm:prSet presAssocID="{44080A2B-C3ED-407A-A293-F733A3735090}" presName="horzSpace3" presStyleCnt="0"/>
      <dgm:spPr/>
    </dgm:pt>
    <dgm:pt modelId="{6CD75E51-E8F3-488D-B8FA-6E63C5C5FF90}" type="pres">
      <dgm:prSet presAssocID="{44080A2B-C3ED-407A-A293-F733A3735090}" presName="tx3" presStyleLbl="revTx" presStyleIdx="6" presStyleCnt="15"/>
      <dgm:spPr/>
    </dgm:pt>
    <dgm:pt modelId="{83B0F499-3328-464C-8792-E0DC229495A4}" type="pres">
      <dgm:prSet presAssocID="{44080A2B-C3ED-407A-A293-F733A3735090}" presName="vert3" presStyleCnt="0"/>
      <dgm:spPr/>
    </dgm:pt>
    <dgm:pt modelId="{A6D1F9BB-4717-46E7-A831-0D4792968131}" type="pres">
      <dgm:prSet presAssocID="{95B68E36-F55F-47E5-8E33-12D1BD3DF1D3}" presName="thinLine2b" presStyleLbl="callout" presStyleIdx="2" presStyleCnt="7"/>
      <dgm:spPr/>
    </dgm:pt>
    <dgm:pt modelId="{FD301840-CFA2-4E85-9629-C407A307AB50}" type="pres">
      <dgm:prSet presAssocID="{95B68E36-F55F-47E5-8E33-12D1BD3DF1D3}" presName="vertSpace2b" presStyleCnt="0"/>
      <dgm:spPr/>
    </dgm:pt>
    <dgm:pt modelId="{0191D7AB-55DD-429E-BA59-77F32C894B2A}" type="pres">
      <dgm:prSet presAssocID="{B25A789D-EDD9-44EC-A608-F8A4FE38F2C9}" presName="horz2" presStyleCnt="0"/>
      <dgm:spPr/>
    </dgm:pt>
    <dgm:pt modelId="{82576CB3-2F62-4081-B88D-DCE801225815}" type="pres">
      <dgm:prSet presAssocID="{B25A789D-EDD9-44EC-A608-F8A4FE38F2C9}" presName="horzSpace2" presStyleCnt="0"/>
      <dgm:spPr/>
    </dgm:pt>
    <dgm:pt modelId="{6ED006C4-8137-4C3F-ACE9-520436650985}" type="pres">
      <dgm:prSet presAssocID="{B25A789D-EDD9-44EC-A608-F8A4FE38F2C9}" presName="tx2" presStyleLbl="revTx" presStyleIdx="7" presStyleCnt="15"/>
      <dgm:spPr/>
    </dgm:pt>
    <dgm:pt modelId="{7508B759-404A-427F-9D06-89D2B5871F26}" type="pres">
      <dgm:prSet presAssocID="{B25A789D-EDD9-44EC-A608-F8A4FE38F2C9}" presName="vert2" presStyleCnt="0"/>
      <dgm:spPr/>
    </dgm:pt>
    <dgm:pt modelId="{8ACAE6E5-424E-48EB-B127-D794AA4009A9}" type="pres">
      <dgm:prSet presAssocID="{33CF26C7-D31D-42F4-A1EC-970DD2430156}" presName="horz3" presStyleCnt="0"/>
      <dgm:spPr/>
    </dgm:pt>
    <dgm:pt modelId="{42B0B4F9-1151-427A-BCDE-056BA0D26307}" type="pres">
      <dgm:prSet presAssocID="{33CF26C7-D31D-42F4-A1EC-970DD2430156}" presName="horzSpace3" presStyleCnt="0"/>
      <dgm:spPr/>
    </dgm:pt>
    <dgm:pt modelId="{9F1DEFDA-79ED-4099-8FC9-B171737D1ABE}" type="pres">
      <dgm:prSet presAssocID="{33CF26C7-D31D-42F4-A1EC-970DD2430156}" presName="tx3" presStyleLbl="revTx" presStyleIdx="8" presStyleCnt="15"/>
      <dgm:spPr/>
    </dgm:pt>
    <dgm:pt modelId="{0BCE44CF-E689-4A13-86D9-A419F8B5C408}" type="pres">
      <dgm:prSet presAssocID="{33CF26C7-D31D-42F4-A1EC-970DD2430156}" presName="vert3" presStyleCnt="0"/>
      <dgm:spPr/>
    </dgm:pt>
    <dgm:pt modelId="{2EC01AC6-8776-4389-A7EA-ACE4DEF205D0}" type="pres">
      <dgm:prSet presAssocID="{B25A789D-EDD9-44EC-A608-F8A4FE38F2C9}" presName="thinLine2b" presStyleLbl="callout" presStyleIdx="3" presStyleCnt="7"/>
      <dgm:spPr/>
    </dgm:pt>
    <dgm:pt modelId="{E1AE07F2-E25E-49E3-8923-E67450CC37D1}" type="pres">
      <dgm:prSet presAssocID="{B25A789D-EDD9-44EC-A608-F8A4FE38F2C9}" presName="vertSpace2b" presStyleCnt="0"/>
      <dgm:spPr/>
    </dgm:pt>
    <dgm:pt modelId="{E72A2C15-9E35-4FA1-BDCD-FD1D101B5499}" type="pres">
      <dgm:prSet presAssocID="{2D68C8A9-1021-431A-AA37-5CC388836463}" presName="horz2" presStyleCnt="0"/>
      <dgm:spPr/>
    </dgm:pt>
    <dgm:pt modelId="{9024C2A2-957D-45E5-8352-3A86D89FBB72}" type="pres">
      <dgm:prSet presAssocID="{2D68C8A9-1021-431A-AA37-5CC388836463}" presName="horzSpace2" presStyleCnt="0"/>
      <dgm:spPr/>
    </dgm:pt>
    <dgm:pt modelId="{FCD05F21-24F3-4D7F-A1C4-0672DC0E3BD4}" type="pres">
      <dgm:prSet presAssocID="{2D68C8A9-1021-431A-AA37-5CC388836463}" presName="tx2" presStyleLbl="revTx" presStyleIdx="9" presStyleCnt="15"/>
      <dgm:spPr/>
    </dgm:pt>
    <dgm:pt modelId="{24377E68-8C2D-4CA2-B191-24A6E09EB438}" type="pres">
      <dgm:prSet presAssocID="{2D68C8A9-1021-431A-AA37-5CC388836463}" presName="vert2" presStyleCnt="0"/>
      <dgm:spPr/>
    </dgm:pt>
    <dgm:pt modelId="{BBCFA2ED-1302-418D-9E7A-F98FBD207E12}" type="pres">
      <dgm:prSet presAssocID="{DE76583C-653C-4FEB-954E-AA7CE86F1067}" presName="horz3" presStyleCnt="0"/>
      <dgm:spPr/>
    </dgm:pt>
    <dgm:pt modelId="{A5D9DDC1-21DC-449F-8D85-9004D912E04E}" type="pres">
      <dgm:prSet presAssocID="{DE76583C-653C-4FEB-954E-AA7CE86F1067}" presName="horzSpace3" presStyleCnt="0"/>
      <dgm:spPr/>
    </dgm:pt>
    <dgm:pt modelId="{0A04AEA7-7CFB-4583-9E60-2912A550D1FF}" type="pres">
      <dgm:prSet presAssocID="{DE76583C-653C-4FEB-954E-AA7CE86F1067}" presName="tx3" presStyleLbl="revTx" presStyleIdx="10" presStyleCnt="15"/>
      <dgm:spPr/>
    </dgm:pt>
    <dgm:pt modelId="{ABBC5402-2FC0-40DA-884E-434F1DFC46DB}" type="pres">
      <dgm:prSet presAssocID="{DE76583C-653C-4FEB-954E-AA7CE86F1067}" presName="vert3" presStyleCnt="0"/>
      <dgm:spPr/>
    </dgm:pt>
    <dgm:pt modelId="{77D4A6FC-4464-40CA-9C77-C22BFB768E44}" type="pres">
      <dgm:prSet presAssocID="{2D68C8A9-1021-431A-AA37-5CC388836463}" presName="thinLine2b" presStyleLbl="callout" presStyleIdx="4" presStyleCnt="7"/>
      <dgm:spPr/>
    </dgm:pt>
    <dgm:pt modelId="{59973A74-3307-49C4-8506-26618BC7178C}" type="pres">
      <dgm:prSet presAssocID="{2D68C8A9-1021-431A-AA37-5CC388836463}" presName="vertSpace2b" presStyleCnt="0"/>
      <dgm:spPr/>
    </dgm:pt>
    <dgm:pt modelId="{23846BD8-5300-408C-8B74-F822576B69DA}" type="pres">
      <dgm:prSet presAssocID="{C7C0E900-B937-4F65-B22C-B8759174F180}" presName="horz2" presStyleCnt="0"/>
      <dgm:spPr/>
    </dgm:pt>
    <dgm:pt modelId="{C19AFB6A-2754-414F-ADB4-7D8B4690C0FC}" type="pres">
      <dgm:prSet presAssocID="{C7C0E900-B937-4F65-B22C-B8759174F180}" presName="horzSpace2" presStyleCnt="0"/>
      <dgm:spPr/>
    </dgm:pt>
    <dgm:pt modelId="{F875273F-01ED-4E5D-8FE3-6F1242917ED6}" type="pres">
      <dgm:prSet presAssocID="{C7C0E900-B937-4F65-B22C-B8759174F180}" presName="tx2" presStyleLbl="revTx" presStyleIdx="11" presStyleCnt="15"/>
      <dgm:spPr/>
    </dgm:pt>
    <dgm:pt modelId="{B5A01D40-0C4E-4A24-BAD1-03E9E722269D}" type="pres">
      <dgm:prSet presAssocID="{C7C0E900-B937-4F65-B22C-B8759174F180}" presName="vert2" presStyleCnt="0"/>
      <dgm:spPr/>
    </dgm:pt>
    <dgm:pt modelId="{5D204027-AF83-4FCB-A0F3-03BA9ABC52C7}" type="pres">
      <dgm:prSet presAssocID="{06362D5C-29AB-49A3-A94B-30EBCBE2B7F9}" presName="horz3" presStyleCnt="0"/>
      <dgm:spPr/>
    </dgm:pt>
    <dgm:pt modelId="{6C0EECFE-351A-4E7D-973D-D2B2FBEC7D0C}" type="pres">
      <dgm:prSet presAssocID="{06362D5C-29AB-49A3-A94B-30EBCBE2B7F9}" presName="horzSpace3" presStyleCnt="0"/>
      <dgm:spPr/>
    </dgm:pt>
    <dgm:pt modelId="{AB854CD7-F909-4638-A18A-6BA043E3A333}" type="pres">
      <dgm:prSet presAssocID="{06362D5C-29AB-49A3-A94B-30EBCBE2B7F9}" presName="tx3" presStyleLbl="revTx" presStyleIdx="12" presStyleCnt="15"/>
      <dgm:spPr/>
    </dgm:pt>
    <dgm:pt modelId="{5570A8EF-49DC-4E00-90BA-F3A9A5112A0D}" type="pres">
      <dgm:prSet presAssocID="{06362D5C-29AB-49A3-A94B-30EBCBE2B7F9}" presName="vert3" presStyleCnt="0"/>
      <dgm:spPr/>
    </dgm:pt>
    <dgm:pt modelId="{08E8AE87-8D7E-487E-AFC1-83D8559AAA59}" type="pres">
      <dgm:prSet presAssocID="{C7C0E900-B937-4F65-B22C-B8759174F180}" presName="thinLine2b" presStyleLbl="callout" presStyleIdx="5" presStyleCnt="7"/>
      <dgm:spPr/>
    </dgm:pt>
    <dgm:pt modelId="{48381C4F-A8AF-4E77-B404-0E7A6902371A}" type="pres">
      <dgm:prSet presAssocID="{C7C0E900-B937-4F65-B22C-B8759174F180}" presName="vertSpace2b" presStyleCnt="0"/>
      <dgm:spPr/>
    </dgm:pt>
    <dgm:pt modelId="{1CA73AD8-D9AE-4777-B371-C59D90519790}" type="pres">
      <dgm:prSet presAssocID="{DF0D66BA-498C-4199-B526-54AD921A5FE9}" presName="horz2" presStyleCnt="0"/>
      <dgm:spPr/>
    </dgm:pt>
    <dgm:pt modelId="{3DE91219-88E1-4950-A60F-309F38DE78C4}" type="pres">
      <dgm:prSet presAssocID="{DF0D66BA-498C-4199-B526-54AD921A5FE9}" presName="horzSpace2" presStyleCnt="0"/>
      <dgm:spPr/>
    </dgm:pt>
    <dgm:pt modelId="{7D42F174-5F7F-4BDE-B805-E2F66C917684}" type="pres">
      <dgm:prSet presAssocID="{DF0D66BA-498C-4199-B526-54AD921A5FE9}" presName="tx2" presStyleLbl="revTx" presStyleIdx="13" presStyleCnt="15"/>
      <dgm:spPr/>
    </dgm:pt>
    <dgm:pt modelId="{65AF2273-308E-4139-9D87-9154B62AF1E2}" type="pres">
      <dgm:prSet presAssocID="{DF0D66BA-498C-4199-B526-54AD921A5FE9}" presName="vert2" presStyleCnt="0"/>
      <dgm:spPr/>
    </dgm:pt>
    <dgm:pt modelId="{766F2E15-ED2E-4F07-A82A-892636ED3E1A}" type="pres">
      <dgm:prSet presAssocID="{459D10D7-9AD3-4105-B081-61C5CA560556}" presName="horz3" presStyleCnt="0"/>
      <dgm:spPr/>
    </dgm:pt>
    <dgm:pt modelId="{4BD6CFE9-00BC-44EB-8706-C3F34E5CFBEA}" type="pres">
      <dgm:prSet presAssocID="{459D10D7-9AD3-4105-B081-61C5CA560556}" presName="horzSpace3" presStyleCnt="0"/>
      <dgm:spPr/>
    </dgm:pt>
    <dgm:pt modelId="{222B6F11-ACB0-44A6-B8B0-CBBBB272F2D1}" type="pres">
      <dgm:prSet presAssocID="{459D10D7-9AD3-4105-B081-61C5CA560556}" presName="tx3" presStyleLbl="revTx" presStyleIdx="14" presStyleCnt="15"/>
      <dgm:spPr/>
    </dgm:pt>
    <dgm:pt modelId="{0B49B9E1-FD35-43A3-897D-CEDCADE91F46}" type="pres">
      <dgm:prSet presAssocID="{459D10D7-9AD3-4105-B081-61C5CA560556}" presName="vert3" presStyleCnt="0"/>
      <dgm:spPr/>
    </dgm:pt>
    <dgm:pt modelId="{258D2378-A025-47D7-AD38-FA96084A3C00}" type="pres">
      <dgm:prSet presAssocID="{DF0D66BA-498C-4199-B526-54AD921A5FE9}" presName="thinLine2b" presStyleLbl="callout" presStyleIdx="6" presStyleCnt="7"/>
      <dgm:spPr/>
    </dgm:pt>
    <dgm:pt modelId="{CFFF334F-3989-4E66-BE3A-E7BA8CFCAFDB}" type="pres">
      <dgm:prSet presAssocID="{DF0D66BA-498C-4199-B526-54AD921A5FE9}" presName="vertSpace2b" presStyleCnt="0"/>
      <dgm:spPr/>
    </dgm:pt>
  </dgm:ptLst>
  <dgm:cxnLst>
    <dgm:cxn modelId="{04E43D0F-F43E-458E-842A-FD0921FF59B6}" srcId="{7099AA67-E168-4959-A62E-01A63097A3EE}" destId="{95B68E36-F55F-47E5-8E33-12D1BD3DF1D3}" srcOrd="2" destOrd="0" parTransId="{19EBAE80-CDA9-40D7-97A9-DD834FF90C2E}" sibTransId="{B57A5E12-81A4-4172-AAB2-6BC510812CFB}"/>
    <dgm:cxn modelId="{360EB81F-20BB-4A38-ACC4-1302C88CA28D}" type="presOf" srcId="{C7C0E900-B937-4F65-B22C-B8759174F180}" destId="{F875273F-01ED-4E5D-8FE3-6F1242917ED6}" srcOrd="0" destOrd="0" presId="urn:microsoft.com/office/officeart/2008/layout/LinedList"/>
    <dgm:cxn modelId="{23A24929-5B92-46A9-A9E3-ED845F1574C4}" type="presOf" srcId="{B25A789D-EDD9-44EC-A608-F8A4FE38F2C9}" destId="{6ED006C4-8137-4C3F-ACE9-520436650985}" srcOrd="0" destOrd="0" presId="urn:microsoft.com/office/officeart/2008/layout/LinedList"/>
    <dgm:cxn modelId="{97351C2A-DBD7-4E0B-8B44-02909C507F9A}" srcId="{7099AA67-E168-4959-A62E-01A63097A3EE}" destId="{2D68C8A9-1021-431A-AA37-5CC388836463}" srcOrd="4" destOrd="0" parTransId="{88F7E465-119B-4DB7-8D74-CCD22F4AE050}" sibTransId="{4CAAA8C7-CC3F-463B-9D24-73F07A914D21}"/>
    <dgm:cxn modelId="{05711431-F699-4C05-B8E1-979CA097DFF6}" srcId="{C7C0E900-B937-4F65-B22C-B8759174F180}" destId="{06362D5C-29AB-49A3-A94B-30EBCBE2B7F9}" srcOrd="0" destOrd="0" parTransId="{F070AB81-D95A-4F32-938F-A74EE322566E}" sibTransId="{CD8BA51B-34C2-4C4F-A198-CDCFD802C751}"/>
    <dgm:cxn modelId="{55C4B23B-0F07-4806-9C24-E04FF540B1DE}" type="presOf" srcId="{44080A2B-C3ED-407A-A293-F733A3735090}" destId="{6CD75E51-E8F3-488D-B8FA-6E63C5C5FF90}" srcOrd="0" destOrd="0" presId="urn:microsoft.com/office/officeart/2008/layout/LinedList"/>
    <dgm:cxn modelId="{51D79560-CA68-47FE-95A3-941F76F76CF7}" srcId="{7099AA67-E168-4959-A62E-01A63097A3EE}" destId="{C7C0E900-B937-4F65-B22C-B8759174F180}" srcOrd="5" destOrd="0" parTransId="{479F091D-6B5E-47E2-B673-35D362403A83}" sibTransId="{14D96E03-2700-4EAA-B139-D04C556DF468}"/>
    <dgm:cxn modelId="{90B6D462-8AC0-4165-B10F-67D0E72529CB}" srcId="{2D68C8A9-1021-431A-AA37-5CC388836463}" destId="{DE76583C-653C-4FEB-954E-AA7CE86F1067}" srcOrd="0" destOrd="0" parTransId="{A77ACE07-0DD7-449B-8424-C960CFA4863F}" sibTransId="{85DD12A4-C977-4DED-ADE4-4E09E5CBB316}"/>
    <dgm:cxn modelId="{D323BD63-1444-4594-9BE5-1B91DF688E56}" srcId="{DF0D66BA-498C-4199-B526-54AD921A5FE9}" destId="{459D10D7-9AD3-4105-B081-61C5CA560556}" srcOrd="0" destOrd="0" parTransId="{37219D2B-9214-4EF8-A39F-78C2AFF07122}" sibTransId="{6EB34BF6-2D32-4684-AC5D-8CF437910CBA}"/>
    <dgm:cxn modelId="{54253F44-3F87-4C49-8905-3DBE50649959}" type="presOf" srcId="{95B68E36-F55F-47E5-8E33-12D1BD3DF1D3}" destId="{551B41D4-C3B8-4629-8F1F-9888253A23ED}" srcOrd="0" destOrd="0" presId="urn:microsoft.com/office/officeart/2008/layout/LinedList"/>
    <dgm:cxn modelId="{9B810645-683D-40E6-9E83-A48333098068}" type="presOf" srcId="{2AD4CEC9-5245-4B80-9B1F-7DE409307CFA}" destId="{F7FE5D27-A3F9-4CF5-8DB4-A339BFC37374}" srcOrd="0" destOrd="0" presId="urn:microsoft.com/office/officeart/2008/layout/LinedList"/>
    <dgm:cxn modelId="{5D48BA75-26FC-4433-B9C1-DF5D27B0640B}" srcId="{7099AA67-E168-4959-A62E-01A63097A3EE}" destId="{33068620-3BFC-4955-A3A0-CBD662C56812}" srcOrd="1" destOrd="0" parTransId="{C67FEB5F-CBE9-4931-95C6-812FFEB2BD33}" sibTransId="{195A731F-3D74-4FFE-AD54-14439AEDEA16}"/>
    <dgm:cxn modelId="{14E0D157-A526-41EA-AFBF-EF7E50811757}" type="presOf" srcId="{CD750CC7-C1C8-4301-8EF6-B14F9B84C7CF}" destId="{2B93AF55-B61E-4004-BDC9-4F0DDF2F10CA}" srcOrd="0" destOrd="0" presId="urn:microsoft.com/office/officeart/2008/layout/LinedList"/>
    <dgm:cxn modelId="{85A7537B-2FE7-4512-A36F-3F8A49D52843}" srcId="{CD750CC7-C1C8-4301-8EF6-B14F9B84C7CF}" destId="{2AD4CEC9-5245-4B80-9B1F-7DE409307CFA}" srcOrd="0" destOrd="0" parTransId="{AD3B7BFB-3D02-447C-83D1-BA467722F20A}" sibTransId="{ACDC8C5E-2188-4FC6-B871-3256B310D5D4}"/>
    <dgm:cxn modelId="{794D637E-05C3-4C3C-A9C9-CD22F820B444}" type="presOf" srcId="{1447BA5B-D3B4-40AA-B913-DC0035330CC7}" destId="{DC0AF2DC-FE0C-4D59-AD3A-D64E6D6A0144}" srcOrd="0" destOrd="0" presId="urn:microsoft.com/office/officeart/2008/layout/LinedList"/>
    <dgm:cxn modelId="{4C6C7B80-FE79-4998-8DC6-7C4EBE6695AB}" srcId="{7099AA67-E168-4959-A62E-01A63097A3EE}" destId="{DF0D66BA-498C-4199-B526-54AD921A5FE9}" srcOrd="6" destOrd="0" parTransId="{8A4990E8-BD17-41A0-B4A6-DBB237B2DF81}" sibTransId="{FDA21CAA-DE24-484A-B5B2-5350D2FB3264}"/>
    <dgm:cxn modelId="{F9A3568E-D0CC-4066-8C09-6A1097BE3B27}" type="presOf" srcId="{DF0D66BA-498C-4199-B526-54AD921A5FE9}" destId="{7D42F174-5F7F-4BDE-B805-E2F66C917684}" srcOrd="0" destOrd="0" presId="urn:microsoft.com/office/officeart/2008/layout/LinedList"/>
    <dgm:cxn modelId="{9DA5F38F-D51F-419D-9229-A7B6DA58F1F9}" srcId="{7099AA67-E168-4959-A62E-01A63097A3EE}" destId="{B25A789D-EDD9-44EC-A608-F8A4FE38F2C9}" srcOrd="3" destOrd="0" parTransId="{446E5E91-D10E-4359-9AB7-D5F38C8C11D6}" sibTransId="{A51488D5-9817-48B1-A673-657D44C8ABDC}"/>
    <dgm:cxn modelId="{A6C2009C-20FA-442B-BAF9-B4F1AC80C314}" srcId="{B25A789D-EDD9-44EC-A608-F8A4FE38F2C9}" destId="{33CF26C7-D31D-42F4-A1EC-970DD2430156}" srcOrd="0" destOrd="0" parTransId="{E60D9D68-8658-4F6D-806C-BACD1B40BB85}" sibTransId="{5CD90A58-D0E8-4F19-BFB5-0DE7F90E2CFF}"/>
    <dgm:cxn modelId="{279A1D9C-7718-4AD0-A880-BC5F5C610EC3}" srcId="{87014381-1F9F-42FA-914C-A70EE36706E6}" destId="{7099AA67-E168-4959-A62E-01A63097A3EE}" srcOrd="0" destOrd="0" parTransId="{5BF6E398-9DE9-4A31-B296-CC45508B633B}" sibTransId="{97951E98-9B09-44C6-88A8-F071C7BE34C1}"/>
    <dgm:cxn modelId="{87F070A2-5661-401B-8C15-8F06E426C603}" srcId="{95B68E36-F55F-47E5-8E33-12D1BD3DF1D3}" destId="{44080A2B-C3ED-407A-A293-F733A3735090}" srcOrd="0" destOrd="0" parTransId="{A33ECA88-6C4E-42EF-A2A1-96D326FD4F19}" sibTransId="{B88723CE-77AE-4FAF-B884-4B70DBCB6402}"/>
    <dgm:cxn modelId="{BD94F4A3-CDD5-43E3-AFD3-F579D67857B3}" type="presOf" srcId="{06362D5C-29AB-49A3-A94B-30EBCBE2B7F9}" destId="{AB854CD7-F909-4638-A18A-6BA043E3A333}" srcOrd="0" destOrd="0" presId="urn:microsoft.com/office/officeart/2008/layout/LinedList"/>
    <dgm:cxn modelId="{A9E5A3A6-9456-4E54-AFF1-242088D5BC77}" srcId="{7099AA67-E168-4959-A62E-01A63097A3EE}" destId="{CD750CC7-C1C8-4301-8EF6-B14F9B84C7CF}" srcOrd="0" destOrd="0" parTransId="{C4675639-D50D-4BFA-B2F9-9FBFB404356B}" sibTransId="{24E1673F-2CF5-4058-BBA5-6EDC9E49207D}"/>
    <dgm:cxn modelId="{B24A12A7-2E00-4955-9134-FB819AF0DBBE}" type="presOf" srcId="{7099AA67-E168-4959-A62E-01A63097A3EE}" destId="{5F8C54F7-55C9-45F5-9B43-198879BEA4D4}" srcOrd="0" destOrd="0" presId="urn:microsoft.com/office/officeart/2008/layout/LinedList"/>
    <dgm:cxn modelId="{58826FA8-011A-4D8E-A297-EB87DE55C0CD}" type="presOf" srcId="{2D68C8A9-1021-431A-AA37-5CC388836463}" destId="{FCD05F21-24F3-4D7F-A1C4-0672DC0E3BD4}" srcOrd="0" destOrd="0" presId="urn:microsoft.com/office/officeart/2008/layout/LinedList"/>
    <dgm:cxn modelId="{5D8A57C0-43D4-46E8-97EF-645CD8D8D61B}" type="presOf" srcId="{459D10D7-9AD3-4105-B081-61C5CA560556}" destId="{222B6F11-ACB0-44A6-B8B0-CBBBB272F2D1}" srcOrd="0" destOrd="0" presId="urn:microsoft.com/office/officeart/2008/layout/LinedList"/>
    <dgm:cxn modelId="{782475CD-363B-4255-9520-403AEDEA14BE}" type="presOf" srcId="{87014381-1F9F-42FA-914C-A70EE36706E6}" destId="{1B69126E-5C13-46C5-9A38-0BF8F20CDC2B}" srcOrd="0" destOrd="0" presId="urn:microsoft.com/office/officeart/2008/layout/LinedList"/>
    <dgm:cxn modelId="{9D4B9DD3-4137-4DA4-91A8-5A41A5EFC1BD}" type="presOf" srcId="{DE76583C-653C-4FEB-954E-AA7CE86F1067}" destId="{0A04AEA7-7CFB-4583-9E60-2912A550D1FF}" srcOrd="0" destOrd="0" presId="urn:microsoft.com/office/officeart/2008/layout/LinedList"/>
    <dgm:cxn modelId="{EEE50EE5-48E7-4751-AFD3-F249AF65EB3E}" type="presOf" srcId="{33CF26C7-D31D-42F4-A1EC-970DD2430156}" destId="{9F1DEFDA-79ED-4099-8FC9-B171737D1ABE}" srcOrd="0" destOrd="0" presId="urn:microsoft.com/office/officeart/2008/layout/LinedList"/>
    <dgm:cxn modelId="{BFDC01F5-3281-441D-AA0A-C873D6E0B6BC}" type="presOf" srcId="{33068620-3BFC-4955-A3A0-CBD662C56812}" destId="{6AD594D1-390A-4612-8DEF-11373E2D7A7F}" srcOrd="0" destOrd="0" presId="urn:microsoft.com/office/officeart/2008/layout/LinedList"/>
    <dgm:cxn modelId="{3D0AE7FD-B320-412C-A8A3-3E1F9FCFD177}" srcId="{33068620-3BFC-4955-A3A0-CBD662C56812}" destId="{1447BA5B-D3B4-40AA-B913-DC0035330CC7}" srcOrd="0" destOrd="0" parTransId="{B75186B7-0253-4A9D-B843-4F4CA7D52E9C}" sibTransId="{5ACB983A-284A-4F86-A34A-D508DE2A8F8F}"/>
    <dgm:cxn modelId="{1C629843-7AB9-4214-8679-E54073CAE9EF}" type="presParOf" srcId="{1B69126E-5C13-46C5-9A38-0BF8F20CDC2B}" destId="{95AF0688-C926-4464-B06A-E6DD0A344DDE}" srcOrd="0" destOrd="0" presId="urn:microsoft.com/office/officeart/2008/layout/LinedList"/>
    <dgm:cxn modelId="{64B5C345-D796-4070-B85B-7EB4ADCBACCF}" type="presParOf" srcId="{1B69126E-5C13-46C5-9A38-0BF8F20CDC2B}" destId="{35C26B7A-53BE-4E33-BDD1-FB9BBC8FCE03}" srcOrd="1" destOrd="0" presId="urn:microsoft.com/office/officeart/2008/layout/LinedList"/>
    <dgm:cxn modelId="{8F2D7955-3917-4306-A52C-39CF8A822697}" type="presParOf" srcId="{35C26B7A-53BE-4E33-BDD1-FB9BBC8FCE03}" destId="{5F8C54F7-55C9-45F5-9B43-198879BEA4D4}" srcOrd="0" destOrd="0" presId="urn:microsoft.com/office/officeart/2008/layout/LinedList"/>
    <dgm:cxn modelId="{5D528CA4-05D5-4118-B4D0-2F13B1461908}" type="presParOf" srcId="{35C26B7A-53BE-4E33-BDD1-FB9BBC8FCE03}" destId="{9F5ABB08-999F-4730-8693-F59E43011803}" srcOrd="1" destOrd="0" presId="urn:microsoft.com/office/officeart/2008/layout/LinedList"/>
    <dgm:cxn modelId="{25336F6B-3F96-49F0-BCD2-8ED0BC4892DE}" type="presParOf" srcId="{9F5ABB08-999F-4730-8693-F59E43011803}" destId="{C52FA618-3C4E-4B02-96FA-015DF5F78285}" srcOrd="0" destOrd="0" presId="urn:microsoft.com/office/officeart/2008/layout/LinedList"/>
    <dgm:cxn modelId="{83D4DD64-3407-4EFA-999B-235282AF5267}" type="presParOf" srcId="{9F5ABB08-999F-4730-8693-F59E43011803}" destId="{EFBD7813-41E6-4328-B096-BA984F6E11BB}" srcOrd="1" destOrd="0" presId="urn:microsoft.com/office/officeart/2008/layout/LinedList"/>
    <dgm:cxn modelId="{2C6A7AD0-5C47-43CE-9DB1-AEE8DD261208}" type="presParOf" srcId="{EFBD7813-41E6-4328-B096-BA984F6E11BB}" destId="{E08F7739-0CEE-4DCE-9713-FB4CDB2620DF}" srcOrd="0" destOrd="0" presId="urn:microsoft.com/office/officeart/2008/layout/LinedList"/>
    <dgm:cxn modelId="{76DB85A7-A7A0-4B54-82DE-168AAB7E47A0}" type="presParOf" srcId="{EFBD7813-41E6-4328-B096-BA984F6E11BB}" destId="{2B93AF55-B61E-4004-BDC9-4F0DDF2F10CA}" srcOrd="1" destOrd="0" presId="urn:microsoft.com/office/officeart/2008/layout/LinedList"/>
    <dgm:cxn modelId="{B4BD6F6F-2418-4F23-A7FB-7F0A0B19A7AB}" type="presParOf" srcId="{EFBD7813-41E6-4328-B096-BA984F6E11BB}" destId="{091E45B1-8E34-4CFE-A0B6-4D8B135837E0}" srcOrd="2" destOrd="0" presId="urn:microsoft.com/office/officeart/2008/layout/LinedList"/>
    <dgm:cxn modelId="{8B23421A-AE51-4147-BF91-F2641B33C846}" type="presParOf" srcId="{091E45B1-8E34-4CFE-A0B6-4D8B135837E0}" destId="{F3CBF4BD-F726-4A72-8E6D-CE94BEA609E2}" srcOrd="0" destOrd="0" presId="urn:microsoft.com/office/officeart/2008/layout/LinedList"/>
    <dgm:cxn modelId="{34B103D7-B0B5-4781-98B2-014A64ED3583}" type="presParOf" srcId="{F3CBF4BD-F726-4A72-8E6D-CE94BEA609E2}" destId="{B5349A0D-D9E8-4FD6-9B53-BD780D007F87}" srcOrd="0" destOrd="0" presId="urn:microsoft.com/office/officeart/2008/layout/LinedList"/>
    <dgm:cxn modelId="{0D855140-3F3C-4AED-990D-7F4D5BAF92E8}" type="presParOf" srcId="{F3CBF4BD-F726-4A72-8E6D-CE94BEA609E2}" destId="{F7FE5D27-A3F9-4CF5-8DB4-A339BFC37374}" srcOrd="1" destOrd="0" presId="urn:microsoft.com/office/officeart/2008/layout/LinedList"/>
    <dgm:cxn modelId="{76169F7D-C14E-47F8-B7E5-18E53B1F80DE}" type="presParOf" srcId="{F3CBF4BD-F726-4A72-8E6D-CE94BEA609E2}" destId="{0677600F-48E4-479B-962D-F48F50CAC0FC}" srcOrd="2" destOrd="0" presId="urn:microsoft.com/office/officeart/2008/layout/LinedList"/>
    <dgm:cxn modelId="{884F2AD6-AFB1-4844-BBE9-8C4F7E444B3D}" type="presParOf" srcId="{9F5ABB08-999F-4730-8693-F59E43011803}" destId="{F59C0265-D093-402F-96CE-1EFDF790FE40}" srcOrd="2" destOrd="0" presId="urn:microsoft.com/office/officeart/2008/layout/LinedList"/>
    <dgm:cxn modelId="{FFA0315F-7471-47D7-BB82-5CC4ECCDCF43}" type="presParOf" srcId="{9F5ABB08-999F-4730-8693-F59E43011803}" destId="{AFA8C911-66C6-4E45-A80E-06A64E8E3257}" srcOrd="3" destOrd="0" presId="urn:microsoft.com/office/officeart/2008/layout/LinedList"/>
    <dgm:cxn modelId="{B335C23D-11BC-485D-B851-0313954408EC}" type="presParOf" srcId="{9F5ABB08-999F-4730-8693-F59E43011803}" destId="{F6E171B0-EB81-4689-9A0F-B358D38D0CE4}" srcOrd="4" destOrd="0" presId="urn:microsoft.com/office/officeart/2008/layout/LinedList"/>
    <dgm:cxn modelId="{225667D4-368C-4402-82E7-41A32FD8DA96}" type="presParOf" srcId="{F6E171B0-EB81-4689-9A0F-B358D38D0CE4}" destId="{6DF3F3FD-92AE-4913-968D-AF79BF932616}" srcOrd="0" destOrd="0" presId="urn:microsoft.com/office/officeart/2008/layout/LinedList"/>
    <dgm:cxn modelId="{79812C7A-C2DC-4562-A22A-0A7DC93D8AFF}" type="presParOf" srcId="{F6E171B0-EB81-4689-9A0F-B358D38D0CE4}" destId="{6AD594D1-390A-4612-8DEF-11373E2D7A7F}" srcOrd="1" destOrd="0" presId="urn:microsoft.com/office/officeart/2008/layout/LinedList"/>
    <dgm:cxn modelId="{78D11E6C-343A-4984-AF31-A477653C0E51}" type="presParOf" srcId="{F6E171B0-EB81-4689-9A0F-B358D38D0CE4}" destId="{F4577FEF-1ACA-45B0-AEAD-597A14B09EA4}" srcOrd="2" destOrd="0" presId="urn:microsoft.com/office/officeart/2008/layout/LinedList"/>
    <dgm:cxn modelId="{6940394B-B207-460D-9B95-1B5B52C3106C}" type="presParOf" srcId="{F4577FEF-1ACA-45B0-AEAD-597A14B09EA4}" destId="{6C88F776-AD17-4C74-80BA-98360C5297F7}" srcOrd="0" destOrd="0" presId="urn:microsoft.com/office/officeart/2008/layout/LinedList"/>
    <dgm:cxn modelId="{0FD0EB19-02D8-4190-B5E8-6D82E44FAE07}" type="presParOf" srcId="{6C88F776-AD17-4C74-80BA-98360C5297F7}" destId="{AD9B7B36-7CE5-41C4-86B2-367723B95C17}" srcOrd="0" destOrd="0" presId="urn:microsoft.com/office/officeart/2008/layout/LinedList"/>
    <dgm:cxn modelId="{E7C83FEB-D9B4-4D8D-9EB6-B8BFC0DE3F10}" type="presParOf" srcId="{6C88F776-AD17-4C74-80BA-98360C5297F7}" destId="{DC0AF2DC-FE0C-4D59-AD3A-D64E6D6A0144}" srcOrd="1" destOrd="0" presId="urn:microsoft.com/office/officeart/2008/layout/LinedList"/>
    <dgm:cxn modelId="{0E55267F-D8C5-456A-890F-FD0C71486690}" type="presParOf" srcId="{6C88F776-AD17-4C74-80BA-98360C5297F7}" destId="{78DDB481-0AC5-4329-AFE3-23851631D210}" srcOrd="2" destOrd="0" presId="urn:microsoft.com/office/officeart/2008/layout/LinedList"/>
    <dgm:cxn modelId="{F7F19930-8CFC-483B-8BBC-400F71E65118}" type="presParOf" srcId="{9F5ABB08-999F-4730-8693-F59E43011803}" destId="{58689A27-B13F-4153-8E84-AAF2EB6A9B05}" srcOrd="5" destOrd="0" presId="urn:microsoft.com/office/officeart/2008/layout/LinedList"/>
    <dgm:cxn modelId="{396309F9-7B00-4B0E-A492-C289EB5A12B5}" type="presParOf" srcId="{9F5ABB08-999F-4730-8693-F59E43011803}" destId="{3C70DA25-8D29-49E3-AB67-FA5B29950DFB}" srcOrd="6" destOrd="0" presId="urn:microsoft.com/office/officeart/2008/layout/LinedList"/>
    <dgm:cxn modelId="{35A9A35E-83E8-41A4-8B1E-E0E3E75405D6}" type="presParOf" srcId="{9F5ABB08-999F-4730-8693-F59E43011803}" destId="{0EA49ED0-BAE4-4E90-AAAD-6995369E5650}" srcOrd="7" destOrd="0" presId="urn:microsoft.com/office/officeart/2008/layout/LinedList"/>
    <dgm:cxn modelId="{0CC8F30E-94BA-44CF-B72A-7C3E91BBC685}" type="presParOf" srcId="{0EA49ED0-BAE4-4E90-AAAD-6995369E5650}" destId="{7FB358E4-6CE9-4173-9DCE-87C367B2674A}" srcOrd="0" destOrd="0" presId="urn:microsoft.com/office/officeart/2008/layout/LinedList"/>
    <dgm:cxn modelId="{00C7066C-B7AC-427F-BEAF-B33B1149DDFD}" type="presParOf" srcId="{0EA49ED0-BAE4-4E90-AAAD-6995369E5650}" destId="{551B41D4-C3B8-4629-8F1F-9888253A23ED}" srcOrd="1" destOrd="0" presId="urn:microsoft.com/office/officeart/2008/layout/LinedList"/>
    <dgm:cxn modelId="{9134CA1C-9FC2-41AD-B962-4545A4D54446}" type="presParOf" srcId="{0EA49ED0-BAE4-4E90-AAAD-6995369E5650}" destId="{C2CEF4E3-B448-4730-B5C2-2A4B9454CE2C}" srcOrd="2" destOrd="0" presId="urn:microsoft.com/office/officeart/2008/layout/LinedList"/>
    <dgm:cxn modelId="{3931C90C-84C0-4242-83F6-0DED63E125AC}" type="presParOf" srcId="{C2CEF4E3-B448-4730-B5C2-2A4B9454CE2C}" destId="{6206EC9D-1674-4C61-A420-CC6DF7063699}" srcOrd="0" destOrd="0" presId="urn:microsoft.com/office/officeart/2008/layout/LinedList"/>
    <dgm:cxn modelId="{E690A486-4AA0-48D5-8AE3-49A0D0CA0CBD}" type="presParOf" srcId="{6206EC9D-1674-4C61-A420-CC6DF7063699}" destId="{7A781F0F-6990-46A0-91B7-D59EDCC54882}" srcOrd="0" destOrd="0" presId="urn:microsoft.com/office/officeart/2008/layout/LinedList"/>
    <dgm:cxn modelId="{751047BD-EB7D-4550-9AC5-D1CC3EB1ECB9}" type="presParOf" srcId="{6206EC9D-1674-4C61-A420-CC6DF7063699}" destId="{6CD75E51-E8F3-488D-B8FA-6E63C5C5FF90}" srcOrd="1" destOrd="0" presId="urn:microsoft.com/office/officeart/2008/layout/LinedList"/>
    <dgm:cxn modelId="{6CB31E5B-6FB8-4278-9F21-0314F1D6D4DE}" type="presParOf" srcId="{6206EC9D-1674-4C61-A420-CC6DF7063699}" destId="{83B0F499-3328-464C-8792-E0DC229495A4}" srcOrd="2" destOrd="0" presId="urn:microsoft.com/office/officeart/2008/layout/LinedList"/>
    <dgm:cxn modelId="{C6A83AD4-7353-4B16-973C-AD3A3F7E0D55}" type="presParOf" srcId="{9F5ABB08-999F-4730-8693-F59E43011803}" destId="{A6D1F9BB-4717-46E7-A831-0D4792968131}" srcOrd="8" destOrd="0" presId="urn:microsoft.com/office/officeart/2008/layout/LinedList"/>
    <dgm:cxn modelId="{B353B0F3-7EA2-4593-A6CE-B02E7D8237D2}" type="presParOf" srcId="{9F5ABB08-999F-4730-8693-F59E43011803}" destId="{FD301840-CFA2-4E85-9629-C407A307AB50}" srcOrd="9" destOrd="0" presId="urn:microsoft.com/office/officeart/2008/layout/LinedList"/>
    <dgm:cxn modelId="{B2A6D3A5-4C8E-4AB2-8FDB-CBE6DAC8B15D}" type="presParOf" srcId="{9F5ABB08-999F-4730-8693-F59E43011803}" destId="{0191D7AB-55DD-429E-BA59-77F32C894B2A}" srcOrd="10" destOrd="0" presId="urn:microsoft.com/office/officeart/2008/layout/LinedList"/>
    <dgm:cxn modelId="{6E24948D-AA45-4F7A-BEF4-4B85EFC18D6D}" type="presParOf" srcId="{0191D7AB-55DD-429E-BA59-77F32C894B2A}" destId="{82576CB3-2F62-4081-B88D-DCE801225815}" srcOrd="0" destOrd="0" presId="urn:microsoft.com/office/officeart/2008/layout/LinedList"/>
    <dgm:cxn modelId="{AC73A8DE-C5BD-44C8-8D2A-77BD19684E2D}" type="presParOf" srcId="{0191D7AB-55DD-429E-BA59-77F32C894B2A}" destId="{6ED006C4-8137-4C3F-ACE9-520436650985}" srcOrd="1" destOrd="0" presId="urn:microsoft.com/office/officeart/2008/layout/LinedList"/>
    <dgm:cxn modelId="{8B935989-99DD-4A75-91EA-15CEABA5E0EA}" type="presParOf" srcId="{0191D7AB-55DD-429E-BA59-77F32C894B2A}" destId="{7508B759-404A-427F-9D06-89D2B5871F26}" srcOrd="2" destOrd="0" presId="urn:microsoft.com/office/officeart/2008/layout/LinedList"/>
    <dgm:cxn modelId="{F1510F76-7092-4172-BE4F-B52555D573CB}" type="presParOf" srcId="{7508B759-404A-427F-9D06-89D2B5871F26}" destId="{8ACAE6E5-424E-48EB-B127-D794AA4009A9}" srcOrd="0" destOrd="0" presId="urn:microsoft.com/office/officeart/2008/layout/LinedList"/>
    <dgm:cxn modelId="{9CFCE698-65D1-4781-A981-4B86DC3BDFB6}" type="presParOf" srcId="{8ACAE6E5-424E-48EB-B127-D794AA4009A9}" destId="{42B0B4F9-1151-427A-BCDE-056BA0D26307}" srcOrd="0" destOrd="0" presId="urn:microsoft.com/office/officeart/2008/layout/LinedList"/>
    <dgm:cxn modelId="{ABD6A40E-7172-438D-8448-44DB2CCF2F06}" type="presParOf" srcId="{8ACAE6E5-424E-48EB-B127-D794AA4009A9}" destId="{9F1DEFDA-79ED-4099-8FC9-B171737D1ABE}" srcOrd="1" destOrd="0" presId="urn:microsoft.com/office/officeart/2008/layout/LinedList"/>
    <dgm:cxn modelId="{151ED268-532E-405A-BD13-407C6ED16102}" type="presParOf" srcId="{8ACAE6E5-424E-48EB-B127-D794AA4009A9}" destId="{0BCE44CF-E689-4A13-86D9-A419F8B5C408}" srcOrd="2" destOrd="0" presId="urn:microsoft.com/office/officeart/2008/layout/LinedList"/>
    <dgm:cxn modelId="{F78B2931-AD54-480B-9752-4542A35D6698}" type="presParOf" srcId="{9F5ABB08-999F-4730-8693-F59E43011803}" destId="{2EC01AC6-8776-4389-A7EA-ACE4DEF205D0}" srcOrd="11" destOrd="0" presId="urn:microsoft.com/office/officeart/2008/layout/LinedList"/>
    <dgm:cxn modelId="{EA14A525-6331-4D1B-8DCF-FECF9F35EBE4}" type="presParOf" srcId="{9F5ABB08-999F-4730-8693-F59E43011803}" destId="{E1AE07F2-E25E-49E3-8923-E67450CC37D1}" srcOrd="12" destOrd="0" presId="urn:microsoft.com/office/officeart/2008/layout/LinedList"/>
    <dgm:cxn modelId="{A5F7A25C-6478-42A2-B48F-FE01DC87C93B}" type="presParOf" srcId="{9F5ABB08-999F-4730-8693-F59E43011803}" destId="{E72A2C15-9E35-4FA1-BDCD-FD1D101B5499}" srcOrd="13" destOrd="0" presId="urn:microsoft.com/office/officeart/2008/layout/LinedList"/>
    <dgm:cxn modelId="{16E7E743-196C-4346-8228-3D04F3CAE7AF}" type="presParOf" srcId="{E72A2C15-9E35-4FA1-BDCD-FD1D101B5499}" destId="{9024C2A2-957D-45E5-8352-3A86D89FBB72}" srcOrd="0" destOrd="0" presId="urn:microsoft.com/office/officeart/2008/layout/LinedList"/>
    <dgm:cxn modelId="{6957B3A6-7A95-4571-A088-214C9E19A698}" type="presParOf" srcId="{E72A2C15-9E35-4FA1-BDCD-FD1D101B5499}" destId="{FCD05F21-24F3-4D7F-A1C4-0672DC0E3BD4}" srcOrd="1" destOrd="0" presId="urn:microsoft.com/office/officeart/2008/layout/LinedList"/>
    <dgm:cxn modelId="{22CE930D-56A8-43C4-8580-18404A41CD2E}" type="presParOf" srcId="{E72A2C15-9E35-4FA1-BDCD-FD1D101B5499}" destId="{24377E68-8C2D-4CA2-B191-24A6E09EB438}" srcOrd="2" destOrd="0" presId="urn:microsoft.com/office/officeart/2008/layout/LinedList"/>
    <dgm:cxn modelId="{4C32E795-A2DF-4E71-BE23-B19D9CD6A7B0}" type="presParOf" srcId="{24377E68-8C2D-4CA2-B191-24A6E09EB438}" destId="{BBCFA2ED-1302-418D-9E7A-F98FBD207E12}" srcOrd="0" destOrd="0" presId="urn:microsoft.com/office/officeart/2008/layout/LinedList"/>
    <dgm:cxn modelId="{1C5F04FE-1FC2-41FE-808B-E0D2161A4EDE}" type="presParOf" srcId="{BBCFA2ED-1302-418D-9E7A-F98FBD207E12}" destId="{A5D9DDC1-21DC-449F-8D85-9004D912E04E}" srcOrd="0" destOrd="0" presId="urn:microsoft.com/office/officeart/2008/layout/LinedList"/>
    <dgm:cxn modelId="{B25DE3F1-7254-407D-841A-B0F2BE57BB75}" type="presParOf" srcId="{BBCFA2ED-1302-418D-9E7A-F98FBD207E12}" destId="{0A04AEA7-7CFB-4583-9E60-2912A550D1FF}" srcOrd="1" destOrd="0" presId="urn:microsoft.com/office/officeart/2008/layout/LinedList"/>
    <dgm:cxn modelId="{DFF17C34-9058-491D-A2A5-D5662C093A46}" type="presParOf" srcId="{BBCFA2ED-1302-418D-9E7A-F98FBD207E12}" destId="{ABBC5402-2FC0-40DA-884E-434F1DFC46DB}" srcOrd="2" destOrd="0" presId="urn:microsoft.com/office/officeart/2008/layout/LinedList"/>
    <dgm:cxn modelId="{889DFAD5-2C5E-42BF-99F7-192ED81D1E0C}" type="presParOf" srcId="{9F5ABB08-999F-4730-8693-F59E43011803}" destId="{77D4A6FC-4464-40CA-9C77-C22BFB768E44}" srcOrd="14" destOrd="0" presId="urn:microsoft.com/office/officeart/2008/layout/LinedList"/>
    <dgm:cxn modelId="{95636802-D93D-49C5-88AC-677853CDA39B}" type="presParOf" srcId="{9F5ABB08-999F-4730-8693-F59E43011803}" destId="{59973A74-3307-49C4-8506-26618BC7178C}" srcOrd="15" destOrd="0" presId="urn:microsoft.com/office/officeart/2008/layout/LinedList"/>
    <dgm:cxn modelId="{8EEA2F8F-5047-4C57-BC18-6B23057FD475}" type="presParOf" srcId="{9F5ABB08-999F-4730-8693-F59E43011803}" destId="{23846BD8-5300-408C-8B74-F822576B69DA}" srcOrd="16" destOrd="0" presId="urn:microsoft.com/office/officeart/2008/layout/LinedList"/>
    <dgm:cxn modelId="{ADAAE219-6690-442D-B531-B45EF6A56F81}" type="presParOf" srcId="{23846BD8-5300-408C-8B74-F822576B69DA}" destId="{C19AFB6A-2754-414F-ADB4-7D8B4690C0FC}" srcOrd="0" destOrd="0" presId="urn:microsoft.com/office/officeart/2008/layout/LinedList"/>
    <dgm:cxn modelId="{9DBC002C-260E-444B-828E-399C43B000FC}" type="presParOf" srcId="{23846BD8-5300-408C-8B74-F822576B69DA}" destId="{F875273F-01ED-4E5D-8FE3-6F1242917ED6}" srcOrd="1" destOrd="0" presId="urn:microsoft.com/office/officeart/2008/layout/LinedList"/>
    <dgm:cxn modelId="{E622EC06-9CC7-40B5-97AC-94569A1E49B8}" type="presParOf" srcId="{23846BD8-5300-408C-8B74-F822576B69DA}" destId="{B5A01D40-0C4E-4A24-BAD1-03E9E722269D}" srcOrd="2" destOrd="0" presId="urn:microsoft.com/office/officeart/2008/layout/LinedList"/>
    <dgm:cxn modelId="{885AFEC6-33E8-439A-8BF7-940B2EA2E316}" type="presParOf" srcId="{B5A01D40-0C4E-4A24-BAD1-03E9E722269D}" destId="{5D204027-AF83-4FCB-A0F3-03BA9ABC52C7}" srcOrd="0" destOrd="0" presId="urn:microsoft.com/office/officeart/2008/layout/LinedList"/>
    <dgm:cxn modelId="{C1668EE3-FA4B-4BAB-95A8-B4D252A4F118}" type="presParOf" srcId="{5D204027-AF83-4FCB-A0F3-03BA9ABC52C7}" destId="{6C0EECFE-351A-4E7D-973D-D2B2FBEC7D0C}" srcOrd="0" destOrd="0" presId="urn:microsoft.com/office/officeart/2008/layout/LinedList"/>
    <dgm:cxn modelId="{6D962EE1-8B54-4D88-B3BA-8CD5667B6807}" type="presParOf" srcId="{5D204027-AF83-4FCB-A0F3-03BA9ABC52C7}" destId="{AB854CD7-F909-4638-A18A-6BA043E3A333}" srcOrd="1" destOrd="0" presId="urn:microsoft.com/office/officeart/2008/layout/LinedList"/>
    <dgm:cxn modelId="{54CC0FE4-C901-4500-8177-180949B0BA74}" type="presParOf" srcId="{5D204027-AF83-4FCB-A0F3-03BA9ABC52C7}" destId="{5570A8EF-49DC-4E00-90BA-F3A9A5112A0D}" srcOrd="2" destOrd="0" presId="urn:microsoft.com/office/officeart/2008/layout/LinedList"/>
    <dgm:cxn modelId="{F4EF7637-DBA5-45CA-9D5C-6BCA204526B1}" type="presParOf" srcId="{9F5ABB08-999F-4730-8693-F59E43011803}" destId="{08E8AE87-8D7E-487E-AFC1-83D8559AAA59}" srcOrd="17" destOrd="0" presId="urn:microsoft.com/office/officeart/2008/layout/LinedList"/>
    <dgm:cxn modelId="{6705D02B-B795-40EC-9DA4-3740B4EC8F94}" type="presParOf" srcId="{9F5ABB08-999F-4730-8693-F59E43011803}" destId="{48381C4F-A8AF-4E77-B404-0E7A6902371A}" srcOrd="18" destOrd="0" presId="urn:microsoft.com/office/officeart/2008/layout/LinedList"/>
    <dgm:cxn modelId="{68FB07BE-BFCC-4AF6-B437-5F583F488158}" type="presParOf" srcId="{9F5ABB08-999F-4730-8693-F59E43011803}" destId="{1CA73AD8-D9AE-4777-B371-C59D90519790}" srcOrd="19" destOrd="0" presId="urn:microsoft.com/office/officeart/2008/layout/LinedList"/>
    <dgm:cxn modelId="{DF158D53-64A8-4095-9248-4A4A27AA128F}" type="presParOf" srcId="{1CA73AD8-D9AE-4777-B371-C59D90519790}" destId="{3DE91219-88E1-4950-A60F-309F38DE78C4}" srcOrd="0" destOrd="0" presId="urn:microsoft.com/office/officeart/2008/layout/LinedList"/>
    <dgm:cxn modelId="{8C8BFE9D-C394-4AD5-AA0D-86808F3840D0}" type="presParOf" srcId="{1CA73AD8-D9AE-4777-B371-C59D90519790}" destId="{7D42F174-5F7F-4BDE-B805-E2F66C917684}" srcOrd="1" destOrd="0" presId="urn:microsoft.com/office/officeart/2008/layout/LinedList"/>
    <dgm:cxn modelId="{A8B498E1-EB7B-4959-934D-BBB372A8DD20}" type="presParOf" srcId="{1CA73AD8-D9AE-4777-B371-C59D90519790}" destId="{65AF2273-308E-4139-9D87-9154B62AF1E2}" srcOrd="2" destOrd="0" presId="urn:microsoft.com/office/officeart/2008/layout/LinedList"/>
    <dgm:cxn modelId="{DFBF8E8F-16B4-4AA8-857E-343265255D7C}" type="presParOf" srcId="{65AF2273-308E-4139-9D87-9154B62AF1E2}" destId="{766F2E15-ED2E-4F07-A82A-892636ED3E1A}" srcOrd="0" destOrd="0" presId="urn:microsoft.com/office/officeart/2008/layout/LinedList"/>
    <dgm:cxn modelId="{F8AF670C-8BC7-46BD-B0DC-72B60354B7F7}" type="presParOf" srcId="{766F2E15-ED2E-4F07-A82A-892636ED3E1A}" destId="{4BD6CFE9-00BC-44EB-8706-C3F34E5CFBEA}" srcOrd="0" destOrd="0" presId="urn:microsoft.com/office/officeart/2008/layout/LinedList"/>
    <dgm:cxn modelId="{84D3910E-0E9E-4066-9DED-6F71A22F6812}" type="presParOf" srcId="{766F2E15-ED2E-4F07-A82A-892636ED3E1A}" destId="{222B6F11-ACB0-44A6-B8B0-CBBBB272F2D1}" srcOrd="1" destOrd="0" presId="urn:microsoft.com/office/officeart/2008/layout/LinedList"/>
    <dgm:cxn modelId="{E143B27D-D28D-4BD2-9862-28A1C11E4736}" type="presParOf" srcId="{766F2E15-ED2E-4F07-A82A-892636ED3E1A}" destId="{0B49B9E1-FD35-43A3-897D-CEDCADE91F46}" srcOrd="2" destOrd="0" presId="urn:microsoft.com/office/officeart/2008/layout/LinedList"/>
    <dgm:cxn modelId="{2072B949-8D33-4635-B62E-665ED07349AB}" type="presParOf" srcId="{9F5ABB08-999F-4730-8693-F59E43011803}" destId="{258D2378-A025-47D7-AD38-FA96084A3C00}" srcOrd="20" destOrd="0" presId="urn:microsoft.com/office/officeart/2008/layout/LinedList"/>
    <dgm:cxn modelId="{0375AA65-ED57-4969-AC3B-0D8A6D9A1B72}" type="presParOf" srcId="{9F5ABB08-999F-4730-8693-F59E43011803}" destId="{CFFF334F-3989-4E66-BE3A-E7BA8CFCAFDB}" srcOrd="2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014381-1F9F-42FA-914C-A70EE36706E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C"/>
        </a:p>
      </dgm:t>
    </dgm:pt>
    <dgm:pt modelId="{50D5474F-4CD9-4057-877B-0C7D4AF4DAE6}">
      <dgm:prSet/>
      <dgm:spPr/>
      <dgm:t>
        <a:bodyPr/>
        <a:lstStyle/>
        <a:p>
          <a:r>
            <a:rPr lang="es-ES" dirty="0"/>
            <a:t>Tipos de redacción </a:t>
          </a:r>
          <a:endParaRPr lang="es-EC" dirty="0"/>
        </a:p>
      </dgm:t>
    </dgm:pt>
    <dgm:pt modelId="{9266B19D-19B1-415E-8E00-CF778AC3E047}" type="parTrans" cxnId="{3CBC1732-CEF0-4D78-8FD1-6550C94F21A8}">
      <dgm:prSet/>
      <dgm:spPr/>
      <dgm:t>
        <a:bodyPr/>
        <a:lstStyle/>
        <a:p>
          <a:endParaRPr lang="es-EC"/>
        </a:p>
      </dgm:t>
    </dgm:pt>
    <dgm:pt modelId="{CE8F076F-B16D-41AE-B81C-BFA0ABF73706}" type="sibTrans" cxnId="{3CBC1732-CEF0-4D78-8FD1-6550C94F21A8}">
      <dgm:prSet/>
      <dgm:spPr/>
      <dgm:t>
        <a:bodyPr/>
        <a:lstStyle/>
        <a:p>
          <a:endParaRPr lang="es-EC"/>
        </a:p>
      </dgm:t>
    </dgm:pt>
    <dgm:pt modelId="{69BD02B0-594E-4007-B78E-6D0998F23FFD}">
      <dgm:prSet/>
      <dgm:spPr/>
      <dgm:t>
        <a:bodyPr/>
        <a:lstStyle/>
        <a:p>
          <a:r>
            <a:rPr lang="es-ES" dirty="0"/>
            <a:t>Narrativa </a:t>
          </a:r>
          <a:endParaRPr lang="es-EC" dirty="0"/>
        </a:p>
      </dgm:t>
    </dgm:pt>
    <dgm:pt modelId="{E39DBF4A-6369-404E-82D8-344E9B9EBEDB}" type="parTrans" cxnId="{5F68EBD5-1F0A-4999-8A2B-28F96BCE259F}">
      <dgm:prSet/>
      <dgm:spPr/>
      <dgm:t>
        <a:bodyPr/>
        <a:lstStyle/>
        <a:p>
          <a:endParaRPr lang="es-EC"/>
        </a:p>
      </dgm:t>
    </dgm:pt>
    <dgm:pt modelId="{3B111560-1D26-4458-AAE1-FE461F6DA430}" type="sibTrans" cxnId="{5F68EBD5-1F0A-4999-8A2B-28F96BCE259F}">
      <dgm:prSet/>
      <dgm:spPr/>
      <dgm:t>
        <a:bodyPr/>
        <a:lstStyle/>
        <a:p>
          <a:endParaRPr lang="es-EC"/>
        </a:p>
      </dgm:t>
    </dgm:pt>
    <dgm:pt modelId="{D033826C-494B-4401-9CD1-434B0B262C8D}">
      <dgm:prSet/>
      <dgm:spPr/>
      <dgm:t>
        <a:bodyPr/>
        <a:lstStyle/>
        <a:p>
          <a:r>
            <a:rPr lang="es-ES" dirty="0"/>
            <a:t>Busca relatar hechos o experiencias </a:t>
          </a:r>
          <a:endParaRPr lang="es-EC" dirty="0"/>
        </a:p>
      </dgm:t>
    </dgm:pt>
    <dgm:pt modelId="{CDA2CB41-C665-48AD-AA5A-3913F3DDCD62}" type="parTrans" cxnId="{692C5367-6E67-4FCE-BC70-CC80400D4DC7}">
      <dgm:prSet/>
      <dgm:spPr/>
      <dgm:t>
        <a:bodyPr/>
        <a:lstStyle/>
        <a:p>
          <a:endParaRPr lang="es-EC"/>
        </a:p>
      </dgm:t>
    </dgm:pt>
    <dgm:pt modelId="{2CC4E062-14B2-4F57-8C5C-8ECBBAA171AB}" type="sibTrans" cxnId="{692C5367-6E67-4FCE-BC70-CC80400D4DC7}">
      <dgm:prSet/>
      <dgm:spPr/>
      <dgm:t>
        <a:bodyPr/>
        <a:lstStyle/>
        <a:p>
          <a:endParaRPr lang="es-EC"/>
        </a:p>
      </dgm:t>
    </dgm:pt>
    <dgm:pt modelId="{7DA19046-0757-41C7-AD7B-B0999BA02E40}">
      <dgm:prSet/>
      <dgm:spPr/>
      <dgm:t>
        <a:bodyPr/>
        <a:lstStyle/>
        <a:p>
          <a:r>
            <a:rPr lang="es-ES" dirty="0"/>
            <a:t>Ejemplo: informe de prácticas </a:t>
          </a:r>
          <a:endParaRPr lang="es-EC" dirty="0"/>
        </a:p>
      </dgm:t>
    </dgm:pt>
    <dgm:pt modelId="{5647B451-EABB-4673-A493-514924552436}" type="parTrans" cxnId="{36585CAD-DE2F-441C-BA67-59458A193C39}">
      <dgm:prSet/>
      <dgm:spPr/>
      <dgm:t>
        <a:bodyPr/>
        <a:lstStyle/>
        <a:p>
          <a:endParaRPr lang="es-EC"/>
        </a:p>
      </dgm:t>
    </dgm:pt>
    <dgm:pt modelId="{CA6203B4-5734-4554-9D8A-2C4B904C83E5}" type="sibTrans" cxnId="{36585CAD-DE2F-441C-BA67-59458A193C39}">
      <dgm:prSet/>
      <dgm:spPr/>
      <dgm:t>
        <a:bodyPr/>
        <a:lstStyle/>
        <a:p>
          <a:endParaRPr lang="es-EC"/>
        </a:p>
      </dgm:t>
    </dgm:pt>
    <dgm:pt modelId="{9BC6A991-CEEE-48C1-94CB-2A4813FC6E1C}">
      <dgm:prSet/>
      <dgm:spPr/>
      <dgm:t>
        <a:bodyPr/>
        <a:lstStyle/>
        <a:p>
          <a:r>
            <a:rPr lang="es-ES" dirty="0"/>
            <a:t>Descriptiva </a:t>
          </a:r>
          <a:endParaRPr lang="es-EC" dirty="0"/>
        </a:p>
      </dgm:t>
    </dgm:pt>
    <dgm:pt modelId="{FDBBC42E-BEB7-49B8-9BE7-FC5A8B4D9C52}" type="parTrans" cxnId="{B50F15DC-08D8-41AB-800C-30362612B83B}">
      <dgm:prSet/>
      <dgm:spPr/>
      <dgm:t>
        <a:bodyPr/>
        <a:lstStyle/>
        <a:p>
          <a:endParaRPr lang="es-EC"/>
        </a:p>
      </dgm:t>
    </dgm:pt>
    <dgm:pt modelId="{6DB77FF5-26A6-4ED7-AA4A-CD5D7A0232B3}" type="sibTrans" cxnId="{B50F15DC-08D8-41AB-800C-30362612B83B}">
      <dgm:prSet/>
      <dgm:spPr/>
      <dgm:t>
        <a:bodyPr/>
        <a:lstStyle/>
        <a:p>
          <a:endParaRPr lang="es-EC"/>
        </a:p>
      </dgm:t>
    </dgm:pt>
    <dgm:pt modelId="{21312AA3-5C18-4C21-A20F-349163A875BD}">
      <dgm:prSet/>
      <dgm:spPr/>
      <dgm:t>
        <a:bodyPr/>
        <a:lstStyle/>
        <a:p>
          <a:r>
            <a:rPr lang="es-ES" dirty="0"/>
            <a:t>Detalla objetos, procesos o fenómenos </a:t>
          </a:r>
          <a:endParaRPr lang="es-EC" dirty="0"/>
        </a:p>
      </dgm:t>
    </dgm:pt>
    <dgm:pt modelId="{78D6E772-F59E-4B04-AB23-19A02C27CFC9}" type="parTrans" cxnId="{02130628-56DF-4139-8715-4BAC9AA62EFC}">
      <dgm:prSet/>
      <dgm:spPr/>
      <dgm:t>
        <a:bodyPr/>
        <a:lstStyle/>
        <a:p>
          <a:endParaRPr lang="es-EC"/>
        </a:p>
      </dgm:t>
    </dgm:pt>
    <dgm:pt modelId="{9212CBCC-5783-4A6E-A7F4-3618147DF45A}" type="sibTrans" cxnId="{02130628-56DF-4139-8715-4BAC9AA62EFC}">
      <dgm:prSet/>
      <dgm:spPr/>
      <dgm:t>
        <a:bodyPr/>
        <a:lstStyle/>
        <a:p>
          <a:endParaRPr lang="es-EC"/>
        </a:p>
      </dgm:t>
    </dgm:pt>
    <dgm:pt modelId="{DC718E93-99DF-4F5F-949D-F564E406440A}">
      <dgm:prSet/>
      <dgm:spPr/>
      <dgm:t>
        <a:bodyPr/>
        <a:lstStyle/>
        <a:p>
          <a:r>
            <a:rPr lang="es-ES" dirty="0"/>
            <a:t>Ejemplo: reseña, informe técnico </a:t>
          </a:r>
          <a:endParaRPr lang="es-EC" dirty="0"/>
        </a:p>
      </dgm:t>
    </dgm:pt>
    <dgm:pt modelId="{ED5FD7C5-FD56-4BF6-9FBA-F7195991EEE3}" type="parTrans" cxnId="{DF0AFFC9-0E67-41B6-9323-899E2D8995FA}">
      <dgm:prSet/>
      <dgm:spPr/>
      <dgm:t>
        <a:bodyPr/>
        <a:lstStyle/>
        <a:p>
          <a:endParaRPr lang="es-EC"/>
        </a:p>
      </dgm:t>
    </dgm:pt>
    <dgm:pt modelId="{AA315CDD-C65E-4527-8757-B1896FCD918F}" type="sibTrans" cxnId="{DF0AFFC9-0E67-41B6-9323-899E2D8995FA}">
      <dgm:prSet/>
      <dgm:spPr/>
      <dgm:t>
        <a:bodyPr/>
        <a:lstStyle/>
        <a:p>
          <a:endParaRPr lang="es-EC"/>
        </a:p>
      </dgm:t>
    </dgm:pt>
    <dgm:pt modelId="{D7C2456F-3463-4B24-BEF2-7C0B3BD50500}">
      <dgm:prSet/>
      <dgm:spPr/>
      <dgm:t>
        <a:bodyPr/>
        <a:lstStyle/>
        <a:p>
          <a:r>
            <a:rPr lang="es-ES" dirty="0"/>
            <a:t>Expositiva </a:t>
          </a:r>
          <a:endParaRPr lang="es-EC" dirty="0"/>
        </a:p>
      </dgm:t>
    </dgm:pt>
    <dgm:pt modelId="{621109BA-D259-4ADB-827A-BFFF49A836BF}" type="parTrans" cxnId="{E311DEE7-2B49-45A7-B76F-EA940E20C5D4}">
      <dgm:prSet/>
      <dgm:spPr/>
      <dgm:t>
        <a:bodyPr/>
        <a:lstStyle/>
        <a:p>
          <a:endParaRPr lang="es-EC"/>
        </a:p>
      </dgm:t>
    </dgm:pt>
    <dgm:pt modelId="{3AA2E694-4EAF-44BA-A5C0-62686737A72D}" type="sibTrans" cxnId="{E311DEE7-2B49-45A7-B76F-EA940E20C5D4}">
      <dgm:prSet/>
      <dgm:spPr/>
      <dgm:t>
        <a:bodyPr/>
        <a:lstStyle/>
        <a:p>
          <a:endParaRPr lang="es-EC"/>
        </a:p>
      </dgm:t>
    </dgm:pt>
    <dgm:pt modelId="{2D0824B9-5357-4DD1-91BF-12C17752572D}">
      <dgm:prSet/>
      <dgm:spPr/>
      <dgm:t>
        <a:bodyPr/>
        <a:lstStyle/>
        <a:p>
          <a:r>
            <a:rPr lang="es-ES" dirty="0"/>
            <a:t>Explica conceptos con claridad </a:t>
          </a:r>
          <a:endParaRPr lang="es-EC" dirty="0"/>
        </a:p>
      </dgm:t>
    </dgm:pt>
    <dgm:pt modelId="{CCA74327-2620-4AA4-AB04-A4A60124A285}" type="parTrans" cxnId="{5FEF7584-A03A-401C-8388-EB66E966ADF4}">
      <dgm:prSet/>
      <dgm:spPr/>
      <dgm:t>
        <a:bodyPr/>
        <a:lstStyle/>
        <a:p>
          <a:endParaRPr lang="es-EC"/>
        </a:p>
      </dgm:t>
    </dgm:pt>
    <dgm:pt modelId="{53092810-3899-4283-B45D-3935EAA9BA82}" type="sibTrans" cxnId="{5FEF7584-A03A-401C-8388-EB66E966ADF4}">
      <dgm:prSet/>
      <dgm:spPr/>
      <dgm:t>
        <a:bodyPr/>
        <a:lstStyle/>
        <a:p>
          <a:endParaRPr lang="es-EC"/>
        </a:p>
      </dgm:t>
    </dgm:pt>
    <dgm:pt modelId="{00AA89B7-F75C-4434-BB43-DFC6D321790D}">
      <dgm:prSet/>
      <dgm:spPr/>
      <dgm:t>
        <a:bodyPr/>
        <a:lstStyle/>
        <a:p>
          <a:r>
            <a:rPr lang="es-ES" dirty="0"/>
            <a:t>Ejemplo: ensayo expositivo </a:t>
          </a:r>
          <a:endParaRPr lang="es-EC" dirty="0"/>
        </a:p>
      </dgm:t>
    </dgm:pt>
    <dgm:pt modelId="{29F23363-59FF-4E90-A718-D28A0B7C1EB2}" type="parTrans" cxnId="{4B647684-28C5-4AEF-BE67-9A50D9ECD53D}">
      <dgm:prSet/>
      <dgm:spPr/>
      <dgm:t>
        <a:bodyPr/>
        <a:lstStyle/>
        <a:p>
          <a:endParaRPr lang="es-EC"/>
        </a:p>
      </dgm:t>
    </dgm:pt>
    <dgm:pt modelId="{E3B991D1-CD18-4478-92DC-053EC3251121}" type="sibTrans" cxnId="{4B647684-28C5-4AEF-BE67-9A50D9ECD53D}">
      <dgm:prSet/>
      <dgm:spPr/>
      <dgm:t>
        <a:bodyPr/>
        <a:lstStyle/>
        <a:p>
          <a:endParaRPr lang="es-EC"/>
        </a:p>
      </dgm:t>
    </dgm:pt>
    <dgm:pt modelId="{16CCBCA6-90EB-4121-9241-AB829C393A64}">
      <dgm:prSet/>
      <dgm:spPr/>
      <dgm:t>
        <a:bodyPr/>
        <a:lstStyle/>
        <a:p>
          <a:r>
            <a:rPr lang="es-ES" dirty="0"/>
            <a:t>Argumentativa </a:t>
          </a:r>
          <a:endParaRPr lang="es-EC" dirty="0"/>
        </a:p>
      </dgm:t>
    </dgm:pt>
    <dgm:pt modelId="{0D6B9A18-D5B7-4C58-B6B4-422DFC70689B}" type="parTrans" cxnId="{CF243044-F7A2-4024-8F68-9D2E283A1184}">
      <dgm:prSet/>
      <dgm:spPr/>
      <dgm:t>
        <a:bodyPr/>
        <a:lstStyle/>
        <a:p>
          <a:endParaRPr lang="es-EC"/>
        </a:p>
      </dgm:t>
    </dgm:pt>
    <dgm:pt modelId="{E051B9E7-7184-4ADF-BB73-888E27DBF226}" type="sibTrans" cxnId="{CF243044-F7A2-4024-8F68-9D2E283A1184}">
      <dgm:prSet/>
      <dgm:spPr/>
      <dgm:t>
        <a:bodyPr/>
        <a:lstStyle/>
        <a:p>
          <a:endParaRPr lang="es-EC"/>
        </a:p>
      </dgm:t>
    </dgm:pt>
    <dgm:pt modelId="{790C85F4-5AE8-4AB2-A364-4DBD60CF33AC}">
      <dgm:prSet/>
      <dgm:spPr/>
      <dgm:t>
        <a:bodyPr/>
        <a:lstStyle/>
        <a:p>
          <a:r>
            <a:rPr lang="es-ES" dirty="0"/>
            <a:t>Defiende una postura con razones </a:t>
          </a:r>
          <a:endParaRPr lang="es-EC" dirty="0"/>
        </a:p>
      </dgm:t>
    </dgm:pt>
    <dgm:pt modelId="{9D0D1BE3-C457-4C38-BB9D-1C077969F7F6}" type="parTrans" cxnId="{82005AED-A04A-4BC6-B61A-6A97946EB1A7}">
      <dgm:prSet/>
      <dgm:spPr/>
      <dgm:t>
        <a:bodyPr/>
        <a:lstStyle/>
        <a:p>
          <a:endParaRPr lang="es-EC"/>
        </a:p>
      </dgm:t>
    </dgm:pt>
    <dgm:pt modelId="{F1E922CD-E685-4612-9695-01731BB5ADEB}" type="sibTrans" cxnId="{82005AED-A04A-4BC6-B61A-6A97946EB1A7}">
      <dgm:prSet/>
      <dgm:spPr/>
      <dgm:t>
        <a:bodyPr/>
        <a:lstStyle/>
        <a:p>
          <a:endParaRPr lang="es-EC"/>
        </a:p>
      </dgm:t>
    </dgm:pt>
    <dgm:pt modelId="{F949E471-2DEF-4790-A61C-20596BB4D635}">
      <dgm:prSet/>
      <dgm:spPr/>
      <dgm:t>
        <a:bodyPr/>
        <a:lstStyle/>
        <a:p>
          <a:r>
            <a:rPr lang="es-ES" dirty="0"/>
            <a:t>Ejemplo: ensayo argumentativo o artículo científico </a:t>
          </a:r>
          <a:endParaRPr lang="es-EC" dirty="0"/>
        </a:p>
      </dgm:t>
    </dgm:pt>
    <dgm:pt modelId="{9CA88CF2-91BA-4E23-A80F-A7CAFF93C59C}" type="parTrans" cxnId="{30811840-409E-4423-89C2-9FACA598C387}">
      <dgm:prSet/>
      <dgm:spPr/>
      <dgm:t>
        <a:bodyPr/>
        <a:lstStyle/>
        <a:p>
          <a:endParaRPr lang="es-EC"/>
        </a:p>
      </dgm:t>
    </dgm:pt>
    <dgm:pt modelId="{04E1D236-B005-4BD1-B62E-901B971EC3B4}" type="sibTrans" cxnId="{30811840-409E-4423-89C2-9FACA598C387}">
      <dgm:prSet/>
      <dgm:spPr/>
      <dgm:t>
        <a:bodyPr/>
        <a:lstStyle/>
        <a:p>
          <a:endParaRPr lang="es-EC"/>
        </a:p>
      </dgm:t>
    </dgm:pt>
    <dgm:pt modelId="{108DCD82-FAC6-4CAB-9B49-CF9D3BD85DDC}">
      <dgm:prSet/>
      <dgm:spPr/>
      <dgm:t>
        <a:bodyPr/>
        <a:lstStyle/>
        <a:p>
          <a:r>
            <a:rPr lang="es-ES" dirty="0"/>
            <a:t>Crítica </a:t>
          </a:r>
          <a:endParaRPr lang="es-EC" dirty="0"/>
        </a:p>
      </dgm:t>
    </dgm:pt>
    <dgm:pt modelId="{94282764-FFB6-4976-8521-27081771DFE1}" type="parTrans" cxnId="{B126EDDF-CE9E-436E-BC5F-43285DE1D08A}">
      <dgm:prSet/>
      <dgm:spPr/>
      <dgm:t>
        <a:bodyPr/>
        <a:lstStyle/>
        <a:p>
          <a:endParaRPr lang="es-EC"/>
        </a:p>
      </dgm:t>
    </dgm:pt>
    <dgm:pt modelId="{1A441720-BA91-4CCB-9351-7B1BA1A811D0}" type="sibTrans" cxnId="{B126EDDF-CE9E-436E-BC5F-43285DE1D08A}">
      <dgm:prSet/>
      <dgm:spPr/>
      <dgm:t>
        <a:bodyPr/>
        <a:lstStyle/>
        <a:p>
          <a:endParaRPr lang="es-EC"/>
        </a:p>
      </dgm:t>
    </dgm:pt>
    <dgm:pt modelId="{339BAB9F-5577-4BE4-B433-98F1A90889AF}">
      <dgm:prSet/>
      <dgm:spPr/>
      <dgm:t>
        <a:bodyPr/>
        <a:lstStyle/>
        <a:p>
          <a:r>
            <a:rPr lang="es-ES" dirty="0"/>
            <a:t>Evalúa un texto, teoría o situación </a:t>
          </a:r>
          <a:endParaRPr lang="es-EC" dirty="0"/>
        </a:p>
      </dgm:t>
    </dgm:pt>
    <dgm:pt modelId="{CB7F58A4-9805-41BF-B5FE-FA8911DBF15F}" type="parTrans" cxnId="{72EB5856-966F-45B4-B4D7-5A3BD5AB99A7}">
      <dgm:prSet/>
      <dgm:spPr/>
      <dgm:t>
        <a:bodyPr/>
        <a:lstStyle/>
        <a:p>
          <a:endParaRPr lang="es-EC"/>
        </a:p>
      </dgm:t>
    </dgm:pt>
    <dgm:pt modelId="{7304B79A-0B18-42CA-BF6F-97AD14279A09}" type="sibTrans" cxnId="{72EB5856-966F-45B4-B4D7-5A3BD5AB99A7}">
      <dgm:prSet/>
      <dgm:spPr/>
      <dgm:t>
        <a:bodyPr/>
        <a:lstStyle/>
        <a:p>
          <a:endParaRPr lang="es-EC"/>
        </a:p>
      </dgm:t>
    </dgm:pt>
    <dgm:pt modelId="{358C63C3-1C1C-4932-BE3D-8DA11B4309CF}">
      <dgm:prSet/>
      <dgm:spPr/>
      <dgm:t>
        <a:bodyPr/>
        <a:lstStyle/>
        <a:p>
          <a:r>
            <a:rPr lang="es-ES" dirty="0"/>
            <a:t>Ejemplo: reseña crítica o análisis literario </a:t>
          </a:r>
          <a:endParaRPr lang="es-EC" dirty="0"/>
        </a:p>
      </dgm:t>
    </dgm:pt>
    <dgm:pt modelId="{E5E016B1-982B-4EA5-9548-41AA4A1B72B5}" type="parTrans" cxnId="{3115F176-369F-41A7-BFA8-A79D121E7C83}">
      <dgm:prSet/>
      <dgm:spPr/>
      <dgm:t>
        <a:bodyPr/>
        <a:lstStyle/>
        <a:p>
          <a:endParaRPr lang="es-EC"/>
        </a:p>
      </dgm:t>
    </dgm:pt>
    <dgm:pt modelId="{9C72AE8D-7A96-44B2-8232-FF4B21A124F6}" type="sibTrans" cxnId="{3115F176-369F-41A7-BFA8-A79D121E7C83}">
      <dgm:prSet/>
      <dgm:spPr/>
      <dgm:t>
        <a:bodyPr/>
        <a:lstStyle/>
        <a:p>
          <a:endParaRPr lang="es-EC"/>
        </a:p>
      </dgm:t>
    </dgm:pt>
    <dgm:pt modelId="{1B69126E-5C13-46C5-9A38-0BF8F20CDC2B}" type="pres">
      <dgm:prSet presAssocID="{87014381-1F9F-42FA-914C-A70EE36706E6}" presName="vert0" presStyleCnt="0">
        <dgm:presLayoutVars>
          <dgm:dir/>
          <dgm:animOne val="branch"/>
          <dgm:animLvl val="lvl"/>
        </dgm:presLayoutVars>
      </dgm:prSet>
      <dgm:spPr/>
    </dgm:pt>
    <dgm:pt modelId="{5070E269-32A1-4A69-BC67-C4D4C32C5F62}" type="pres">
      <dgm:prSet presAssocID="{50D5474F-4CD9-4057-877B-0C7D4AF4DAE6}" presName="thickLine" presStyleLbl="alignNode1" presStyleIdx="0" presStyleCnt="1"/>
      <dgm:spPr/>
    </dgm:pt>
    <dgm:pt modelId="{DA14B588-70C0-4C0F-82CC-7E2EA6C64A56}" type="pres">
      <dgm:prSet presAssocID="{50D5474F-4CD9-4057-877B-0C7D4AF4DAE6}" presName="horz1" presStyleCnt="0"/>
      <dgm:spPr/>
    </dgm:pt>
    <dgm:pt modelId="{A53984A8-8C95-4C87-8512-A4567FA0952A}" type="pres">
      <dgm:prSet presAssocID="{50D5474F-4CD9-4057-877B-0C7D4AF4DAE6}" presName="tx1" presStyleLbl="revTx" presStyleIdx="0" presStyleCnt="16"/>
      <dgm:spPr/>
    </dgm:pt>
    <dgm:pt modelId="{1501D275-5E08-4AB6-B63A-E25B010AFFA9}" type="pres">
      <dgm:prSet presAssocID="{50D5474F-4CD9-4057-877B-0C7D4AF4DAE6}" presName="vert1" presStyleCnt="0"/>
      <dgm:spPr/>
    </dgm:pt>
    <dgm:pt modelId="{FFBCB13B-2DC3-425B-874B-9359F5868681}" type="pres">
      <dgm:prSet presAssocID="{69BD02B0-594E-4007-B78E-6D0998F23FFD}" presName="vertSpace2a" presStyleCnt="0"/>
      <dgm:spPr/>
    </dgm:pt>
    <dgm:pt modelId="{FA3A8FC2-B1BA-49A2-B377-EDBBD5B4D135}" type="pres">
      <dgm:prSet presAssocID="{69BD02B0-594E-4007-B78E-6D0998F23FFD}" presName="horz2" presStyleCnt="0"/>
      <dgm:spPr/>
    </dgm:pt>
    <dgm:pt modelId="{339FEA61-9B78-4AA1-909F-A0A38915C99C}" type="pres">
      <dgm:prSet presAssocID="{69BD02B0-594E-4007-B78E-6D0998F23FFD}" presName="horzSpace2" presStyleCnt="0"/>
      <dgm:spPr/>
    </dgm:pt>
    <dgm:pt modelId="{6D963722-29AF-453A-B3F5-2FEE34F25388}" type="pres">
      <dgm:prSet presAssocID="{69BD02B0-594E-4007-B78E-6D0998F23FFD}" presName="tx2" presStyleLbl="revTx" presStyleIdx="1" presStyleCnt="16"/>
      <dgm:spPr/>
    </dgm:pt>
    <dgm:pt modelId="{3D7A6B58-9F83-40BF-90F0-C479BDB24643}" type="pres">
      <dgm:prSet presAssocID="{69BD02B0-594E-4007-B78E-6D0998F23FFD}" presName="vert2" presStyleCnt="0"/>
      <dgm:spPr/>
    </dgm:pt>
    <dgm:pt modelId="{D0A58594-8108-43B9-A192-531ACFB87951}" type="pres">
      <dgm:prSet presAssocID="{D033826C-494B-4401-9CD1-434B0B262C8D}" presName="horz3" presStyleCnt="0"/>
      <dgm:spPr/>
    </dgm:pt>
    <dgm:pt modelId="{24BB2B92-F6F1-4D99-B61B-E7CAFEEE5584}" type="pres">
      <dgm:prSet presAssocID="{D033826C-494B-4401-9CD1-434B0B262C8D}" presName="horzSpace3" presStyleCnt="0"/>
      <dgm:spPr/>
    </dgm:pt>
    <dgm:pt modelId="{636C34EC-5611-4D3C-868B-14E5D76BC3E5}" type="pres">
      <dgm:prSet presAssocID="{D033826C-494B-4401-9CD1-434B0B262C8D}" presName="tx3" presStyleLbl="revTx" presStyleIdx="2" presStyleCnt="16"/>
      <dgm:spPr/>
    </dgm:pt>
    <dgm:pt modelId="{A46F1B86-ED0D-4540-AC36-02016481849D}" type="pres">
      <dgm:prSet presAssocID="{D033826C-494B-4401-9CD1-434B0B262C8D}" presName="vert3" presStyleCnt="0"/>
      <dgm:spPr/>
    </dgm:pt>
    <dgm:pt modelId="{E125D5CB-E4AE-42B2-8DB9-B00BBFAAE616}" type="pres">
      <dgm:prSet presAssocID="{2CC4E062-14B2-4F57-8C5C-8ECBBAA171AB}" presName="thinLine3" presStyleLbl="callout" presStyleIdx="0" presStyleCnt="10"/>
      <dgm:spPr/>
    </dgm:pt>
    <dgm:pt modelId="{4EE1ABC4-4112-4994-A123-C27B18F70944}" type="pres">
      <dgm:prSet presAssocID="{7DA19046-0757-41C7-AD7B-B0999BA02E40}" presName="horz3" presStyleCnt="0"/>
      <dgm:spPr/>
    </dgm:pt>
    <dgm:pt modelId="{40152636-6713-49EC-85B4-C9E8EFD19A71}" type="pres">
      <dgm:prSet presAssocID="{7DA19046-0757-41C7-AD7B-B0999BA02E40}" presName="horzSpace3" presStyleCnt="0"/>
      <dgm:spPr/>
    </dgm:pt>
    <dgm:pt modelId="{6B24B398-6D13-4493-9F12-3DB7E0BA0959}" type="pres">
      <dgm:prSet presAssocID="{7DA19046-0757-41C7-AD7B-B0999BA02E40}" presName="tx3" presStyleLbl="revTx" presStyleIdx="3" presStyleCnt="16"/>
      <dgm:spPr/>
    </dgm:pt>
    <dgm:pt modelId="{1F027C0C-7286-4EA0-9087-A6DDF9AD349C}" type="pres">
      <dgm:prSet presAssocID="{7DA19046-0757-41C7-AD7B-B0999BA02E40}" presName="vert3" presStyleCnt="0"/>
      <dgm:spPr/>
    </dgm:pt>
    <dgm:pt modelId="{EECAFC8E-E292-4C98-AAF3-43BA82504529}" type="pres">
      <dgm:prSet presAssocID="{69BD02B0-594E-4007-B78E-6D0998F23FFD}" presName="thinLine2b" presStyleLbl="callout" presStyleIdx="1" presStyleCnt="10"/>
      <dgm:spPr/>
    </dgm:pt>
    <dgm:pt modelId="{F3A6AAA5-D294-4959-8A11-A1165BE1D2ED}" type="pres">
      <dgm:prSet presAssocID="{69BD02B0-594E-4007-B78E-6D0998F23FFD}" presName="vertSpace2b" presStyleCnt="0"/>
      <dgm:spPr/>
    </dgm:pt>
    <dgm:pt modelId="{E9FB9D47-4A1C-41B3-8C56-264ABB31DD07}" type="pres">
      <dgm:prSet presAssocID="{9BC6A991-CEEE-48C1-94CB-2A4813FC6E1C}" presName="horz2" presStyleCnt="0"/>
      <dgm:spPr/>
    </dgm:pt>
    <dgm:pt modelId="{5DB78C81-9121-4993-BECC-AEDBC99BCFA5}" type="pres">
      <dgm:prSet presAssocID="{9BC6A991-CEEE-48C1-94CB-2A4813FC6E1C}" presName="horzSpace2" presStyleCnt="0"/>
      <dgm:spPr/>
    </dgm:pt>
    <dgm:pt modelId="{5F107ABB-E9C6-482D-B485-34EBBB50DE77}" type="pres">
      <dgm:prSet presAssocID="{9BC6A991-CEEE-48C1-94CB-2A4813FC6E1C}" presName="tx2" presStyleLbl="revTx" presStyleIdx="4" presStyleCnt="16"/>
      <dgm:spPr/>
    </dgm:pt>
    <dgm:pt modelId="{5EB36B74-4575-489D-BC45-E08BC439FEF5}" type="pres">
      <dgm:prSet presAssocID="{9BC6A991-CEEE-48C1-94CB-2A4813FC6E1C}" presName="vert2" presStyleCnt="0"/>
      <dgm:spPr/>
    </dgm:pt>
    <dgm:pt modelId="{511011DB-03A0-4079-A246-DFB744C6D831}" type="pres">
      <dgm:prSet presAssocID="{21312AA3-5C18-4C21-A20F-349163A875BD}" presName="horz3" presStyleCnt="0"/>
      <dgm:spPr/>
    </dgm:pt>
    <dgm:pt modelId="{36DBAC00-DF80-4AC1-B10A-1A1CB3838E16}" type="pres">
      <dgm:prSet presAssocID="{21312AA3-5C18-4C21-A20F-349163A875BD}" presName="horzSpace3" presStyleCnt="0"/>
      <dgm:spPr/>
    </dgm:pt>
    <dgm:pt modelId="{590C6BDE-3C0A-46CE-9BFF-F367D229820E}" type="pres">
      <dgm:prSet presAssocID="{21312AA3-5C18-4C21-A20F-349163A875BD}" presName="tx3" presStyleLbl="revTx" presStyleIdx="5" presStyleCnt="16"/>
      <dgm:spPr/>
    </dgm:pt>
    <dgm:pt modelId="{7C394648-84FC-475C-B036-17457F3194AA}" type="pres">
      <dgm:prSet presAssocID="{21312AA3-5C18-4C21-A20F-349163A875BD}" presName="vert3" presStyleCnt="0"/>
      <dgm:spPr/>
    </dgm:pt>
    <dgm:pt modelId="{AF79AAF4-4F03-436D-ADFA-45E0F65940BA}" type="pres">
      <dgm:prSet presAssocID="{9212CBCC-5783-4A6E-A7F4-3618147DF45A}" presName="thinLine3" presStyleLbl="callout" presStyleIdx="2" presStyleCnt="10"/>
      <dgm:spPr/>
    </dgm:pt>
    <dgm:pt modelId="{015FDE36-6CEE-46D3-8028-860C376C0156}" type="pres">
      <dgm:prSet presAssocID="{DC718E93-99DF-4F5F-949D-F564E406440A}" presName="horz3" presStyleCnt="0"/>
      <dgm:spPr/>
    </dgm:pt>
    <dgm:pt modelId="{C77AC15B-50AE-44EE-9750-62E2587767CF}" type="pres">
      <dgm:prSet presAssocID="{DC718E93-99DF-4F5F-949D-F564E406440A}" presName="horzSpace3" presStyleCnt="0"/>
      <dgm:spPr/>
    </dgm:pt>
    <dgm:pt modelId="{B3AB45E9-D56C-4683-8063-8A2429EE75D6}" type="pres">
      <dgm:prSet presAssocID="{DC718E93-99DF-4F5F-949D-F564E406440A}" presName="tx3" presStyleLbl="revTx" presStyleIdx="6" presStyleCnt="16"/>
      <dgm:spPr/>
    </dgm:pt>
    <dgm:pt modelId="{E7B8F198-A4C3-49B5-8A43-1425F44AC748}" type="pres">
      <dgm:prSet presAssocID="{DC718E93-99DF-4F5F-949D-F564E406440A}" presName="vert3" presStyleCnt="0"/>
      <dgm:spPr/>
    </dgm:pt>
    <dgm:pt modelId="{E37AFE31-1E3A-4653-A193-F9802566545C}" type="pres">
      <dgm:prSet presAssocID="{9BC6A991-CEEE-48C1-94CB-2A4813FC6E1C}" presName="thinLine2b" presStyleLbl="callout" presStyleIdx="3" presStyleCnt="10"/>
      <dgm:spPr/>
    </dgm:pt>
    <dgm:pt modelId="{21E74612-2DEA-4958-A7BD-F535EB16E6CF}" type="pres">
      <dgm:prSet presAssocID="{9BC6A991-CEEE-48C1-94CB-2A4813FC6E1C}" presName="vertSpace2b" presStyleCnt="0"/>
      <dgm:spPr/>
    </dgm:pt>
    <dgm:pt modelId="{58C6791E-ED14-462B-8046-E04169826685}" type="pres">
      <dgm:prSet presAssocID="{D7C2456F-3463-4B24-BEF2-7C0B3BD50500}" presName="horz2" presStyleCnt="0"/>
      <dgm:spPr/>
    </dgm:pt>
    <dgm:pt modelId="{420486D7-B528-4C59-8945-EFFD0AD9A720}" type="pres">
      <dgm:prSet presAssocID="{D7C2456F-3463-4B24-BEF2-7C0B3BD50500}" presName="horzSpace2" presStyleCnt="0"/>
      <dgm:spPr/>
    </dgm:pt>
    <dgm:pt modelId="{72AC616D-F8A5-4017-9832-E70F5AC2DA3A}" type="pres">
      <dgm:prSet presAssocID="{D7C2456F-3463-4B24-BEF2-7C0B3BD50500}" presName="tx2" presStyleLbl="revTx" presStyleIdx="7" presStyleCnt="16"/>
      <dgm:spPr/>
    </dgm:pt>
    <dgm:pt modelId="{02591D00-758A-4292-8531-4AB0B15BA7CC}" type="pres">
      <dgm:prSet presAssocID="{D7C2456F-3463-4B24-BEF2-7C0B3BD50500}" presName="vert2" presStyleCnt="0"/>
      <dgm:spPr/>
    </dgm:pt>
    <dgm:pt modelId="{EEBD2239-2BE9-4C77-B3F7-06187C8C2A5B}" type="pres">
      <dgm:prSet presAssocID="{2D0824B9-5357-4DD1-91BF-12C17752572D}" presName="horz3" presStyleCnt="0"/>
      <dgm:spPr/>
    </dgm:pt>
    <dgm:pt modelId="{CC1709E0-516D-4DCD-9316-A172FAB13CAD}" type="pres">
      <dgm:prSet presAssocID="{2D0824B9-5357-4DD1-91BF-12C17752572D}" presName="horzSpace3" presStyleCnt="0"/>
      <dgm:spPr/>
    </dgm:pt>
    <dgm:pt modelId="{722C5646-65E7-47BB-8895-3F8BD3CC6E6D}" type="pres">
      <dgm:prSet presAssocID="{2D0824B9-5357-4DD1-91BF-12C17752572D}" presName="tx3" presStyleLbl="revTx" presStyleIdx="8" presStyleCnt="16"/>
      <dgm:spPr/>
    </dgm:pt>
    <dgm:pt modelId="{4CD2CF9E-5423-4204-A9E3-E232610D4DE0}" type="pres">
      <dgm:prSet presAssocID="{2D0824B9-5357-4DD1-91BF-12C17752572D}" presName="vert3" presStyleCnt="0"/>
      <dgm:spPr/>
    </dgm:pt>
    <dgm:pt modelId="{8EB6960B-03AA-4DAA-8116-71A17BFC0C2A}" type="pres">
      <dgm:prSet presAssocID="{53092810-3899-4283-B45D-3935EAA9BA82}" presName="thinLine3" presStyleLbl="callout" presStyleIdx="4" presStyleCnt="10"/>
      <dgm:spPr/>
    </dgm:pt>
    <dgm:pt modelId="{FA5E966D-C8B5-4160-B07A-A9E2C9110030}" type="pres">
      <dgm:prSet presAssocID="{00AA89B7-F75C-4434-BB43-DFC6D321790D}" presName="horz3" presStyleCnt="0"/>
      <dgm:spPr/>
    </dgm:pt>
    <dgm:pt modelId="{6AA11612-CD0E-4EB7-BA20-4A96EA2BEF93}" type="pres">
      <dgm:prSet presAssocID="{00AA89B7-F75C-4434-BB43-DFC6D321790D}" presName="horzSpace3" presStyleCnt="0"/>
      <dgm:spPr/>
    </dgm:pt>
    <dgm:pt modelId="{DADE730E-13B7-4C20-879F-7E5BEE314FCE}" type="pres">
      <dgm:prSet presAssocID="{00AA89B7-F75C-4434-BB43-DFC6D321790D}" presName="tx3" presStyleLbl="revTx" presStyleIdx="9" presStyleCnt="16"/>
      <dgm:spPr/>
    </dgm:pt>
    <dgm:pt modelId="{004444C7-A657-4015-8662-7E180E2DEC12}" type="pres">
      <dgm:prSet presAssocID="{00AA89B7-F75C-4434-BB43-DFC6D321790D}" presName="vert3" presStyleCnt="0"/>
      <dgm:spPr/>
    </dgm:pt>
    <dgm:pt modelId="{D7F797F0-C855-42E7-9BAB-0ADD2FDE0B28}" type="pres">
      <dgm:prSet presAssocID="{D7C2456F-3463-4B24-BEF2-7C0B3BD50500}" presName="thinLine2b" presStyleLbl="callout" presStyleIdx="5" presStyleCnt="10"/>
      <dgm:spPr/>
    </dgm:pt>
    <dgm:pt modelId="{573E0086-0192-474E-A68B-A9ACF4655C84}" type="pres">
      <dgm:prSet presAssocID="{D7C2456F-3463-4B24-BEF2-7C0B3BD50500}" presName="vertSpace2b" presStyleCnt="0"/>
      <dgm:spPr/>
    </dgm:pt>
    <dgm:pt modelId="{DFB7FE72-58BC-4E3E-9A82-64FA50A84DCA}" type="pres">
      <dgm:prSet presAssocID="{16CCBCA6-90EB-4121-9241-AB829C393A64}" presName="horz2" presStyleCnt="0"/>
      <dgm:spPr/>
    </dgm:pt>
    <dgm:pt modelId="{3A2EB682-A5DF-4B26-9505-760175D9CA73}" type="pres">
      <dgm:prSet presAssocID="{16CCBCA6-90EB-4121-9241-AB829C393A64}" presName="horzSpace2" presStyleCnt="0"/>
      <dgm:spPr/>
    </dgm:pt>
    <dgm:pt modelId="{ABB9B2E9-417B-4507-A5C1-445F060152E3}" type="pres">
      <dgm:prSet presAssocID="{16CCBCA6-90EB-4121-9241-AB829C393A64}" presName="tx2" presStyleLbl="revTx" presStyleIdx="10" presStyleCnt="16"/>
      <dgm:spPr/>
    </dgm:pt>
    <dgm:pt modelId="{FEF662E3-066E-4994-B624-C6182314AE30}" type="pres">
      <dgm:prSet presAssocID="{16CCBCA6-90EB-4121-9241-AB829C393A64}" presName="vert2" presStyleCnt="0"/>
      <dgm:spPr/>
    </dgm:pt>
    <dgm:pt modelId="{7A44CBAC-39B3-4A1A-A1D9-0C7C56FD832F}" type="pres">
      <dgm:prSet presAssocID="{790C85F4-5AE8-4AB2-A364-4DBD60CF33AC}" presName="horz3" presStyleCnt="0"/>
      <dgm:spPr/>
    </dgm:pt>
    <dgm:pt modelId="{570A992A-9171-44A8-8B39-977519E3E534}" type="pres">
      <dgm:prSet presAssocID="{790C85F4-5AE8-4AB2-A364-4DBD60CF33AC}" presName="horzSpace3" presStyleCnt="0"/>
      <dgm:spPr/>
    </dgm:pt>
    <dgm:pt modelId="{4A9E30B3-C90A-49EB-BAEA-F9790A691CF8}" type="pres">
      <dgm:prSet presAssocID="{790C85F4-5AE8-4AB2-A364-4DBD60CF33AC}" presName="tx3" presStyleLbl="revTx" presStyleIdx="11" presStyleCnt="16"/>
      <dgm:spPr/>
    </dgm:pt>
    <dgm:pt modelId="{91032249-609C-49D9-BACD-761F7A1219E1}" type="pres">
      <dgm:prSet presAssocID="{790C85F4-5AE8-4AB2-A364-4DBD60CF33AC}" presName="vert3" presStyleCnt="0"/>
      <dgm:spPr/>
    </dgm:pt>
    <dgm:pt modelId="{04FF239F-DCE8-48B9-B945-83DAA4DB8CEB}" type="pres">
      <dgm:prSet presAssocID="{F1E922CD-E685-4612-9695-01731BB5ADEB}" presName="thinLine3" presStyleLbl="callout" presStyleIdx="6" presStyleCnt="10"/>
      <dgm:spPr/>
    </dgm:pt>
    <dgm:pt modelId="{B92FA0E9-17C7-4E69-84D9-BE7FAEF6107B}" type="pres">
      <dgm:prSet presAssocID="{F949E471-2DEF-4790-A61C-20596BB4D635}" presName="horz3" presStyleCnt="0"/>
      <dgm:spPr/>
    </dgm:pt>
    <dgm:pt modelId="{85303C2D-9F63-4723-94FA-A7EF0ADD4416}" type="pres">
      <dgm:prSet presAssocID="{F949E471-2DEF-4790-A61C-20596BB4D635}" presName="horzSpace3" presStyleCnt="0"/>
      <dgm:spPr/>
    </dgm:pt>
    <dgm:pt modelId="{8FA06EAB-CEA4-488C-A27D-CDB8F2C4BC09}" type="pres">
      <dgm:prSet presAssocID="{F949E471-2DEF-4790-A61C-20596BB4D635}" presName="tx3" presStyleLbl="revTx" presStyleIdx="12" presStyleCnt="16"/>
      <dgm:spPr/>
    </dgm:pt>
    <dgm:pt modelId="{43606260-FCD7-407A-8D17-D30745F0611A}" type="pres">
      <dgm:prSet presAssocID="{F949E471-2DEF-4790-A61C-20596BB4D635}" presName="vert3" presStyleCnt="0"/>
      <dgm:spPr/>
    </dgm:pt>
    <dgm:pt modelId="{7D72F2EE-5AC2-4C23-A706-5258F934AB3F}" type="pres">
      <dgm:prSet presAssocID="{16CCBCA6-90EB-4121-9241-AB829C393A64}" presName="thinLine2b" presStyleLbl="callout" presStyleIdx="7" presStyleCnt="10"/>
      <dgm:spPr/>
    </dgm:pt>
    <dgm:pt modelId="{71B9FACB-A7AB-42A0-AC2E-BF33E6D07573}" type="pres">
      <dgm:prSet presAssocID="{16CCBCA6-90EB-4121-9241-AB829C393A64}" presName="vertSpace2b" presStyleCnt="0"/>
      <dgm:spPr/>
    </dgm:pt>
    <dgm:pt modelId="{06AA6CD6-65D0-4E6F-9310-694A3162A55C}" type="pres">
      <dgm:prSet presAssocID="{108DCD82-FAC6-4CAB-9B49-CF9D3BD85DDC}" presName="horz2" presStyleCnt="0"/>
      <dgm:spPr/>
    </dgm:pt>
    <dgm:pt modelId="{A0A2EFE4-BE32-4AB1-B431-AF8B040F0893}" type="pres">
      <dgm:prSet presAssocID="{108DCD82-FAC6-4CAB-9B49-CF9D3BD85DDC}" presName="horzSpace2" presStyleCnt="0"/>
      <dgm:spPr/>
    </dgm:pt>
    <dgm:pt modelId="{0C4DC454-FE7F-4E8F-8F50-538209046694}" type="pres">
      <dgm:prSet presAssocID="{108DCD82-FAC6-4CAB-9B49-CF9D3BD85DDC}" presName="tx2" presStyleLbl="revTx" presStyleIdx="13" presStyleCnt="16"/>
      <dgm:spPr/>
    </dgm:pt>
    <dgm:pt modelId="{F44F16AF-609D-4778-906A-013FDA727690}" type="pres">
      <dgm:prSet presAssocID="{108DCD82-FAC6-4CAB-9B49-CF9D3BD85DDC}" presName="vert2" presStyleCnt="0"/>
      <dgm:spPr/>
    </dgm:pt>
    <dgm:pt modelId="{8F7A89F3-AFB8-45D7-9233-21235E953BE1}" type="pres">
      <dgm:prSet presAssocID="{339BAB9F-5577-4BE4-B433-98F1A90889AF}" presName="horz3" presStyleCnt="0"/>
      <dgm:spPr/>
    </dgm:pt>
    <dgm:pt modelId="{184AE7FE-5AB5-441B-BD5C-1BCB6C5FFB39}" type="pres">
      <dgm:prSet presAssocID="{339BAB9F-5577-4BE4-B433-98F1A90889AF}" presName="horzSpace3" presStyleCnt="0"/>
      <dgm:spPr/>
    </dgm:pt>
    <dgm:pt modelId="{10D7CF43-74A2-48F8-8FD2-5AC69464A34E}" type="pres">
      <dgm:prSet presAssocID="{339BAB9F-5577-4BE4-B433-98F1A90889AF}" presName="tx3" presStyleLbl="revTx" presStyleIdx="14" presStyleCnt="16"/>
      <dgm:spPr/>
    </dgm:pt>
    <dgm:pt modelId="{C652C61B-1C62-4A47-81B2-6C009390DFBB}" type="pres">
      <dgm:prSet presAssocID="{339BAB9F-5577-4BE4-B433-98F1A90889AF}" presName="vert3" presStyleCnt="0"/>
      <dgm:spPr/>
    </dgm:pt>
    <dgm:pt modelId="{0B166CE7-E07E-4151-A767-08D0A481C2BF}" type="pres">
      <dgm:prSet presAssocID="{7304B79A-0B18-42CA-BF6F-97AD14279A09}" presName="thinLine3" presStyleLbl="callout" presStyleIdx="8" presStyleCnt="10"/>
      <dgm:spPr/>
    </dgm:pt>
    <dgm:pt modelId="{1241FED8-812F-4002-A3AE-A70CE726AB7F}" type="pres">
      <dgm:prSet presAssocID="{358C63C3-1C1C-4932-BE3D-8DA11B4309CF}" presName="horz3" presStyleCnt="0"/>
      <dgm:spPr/>
    </dgm:pt>
    <dgm:pt modelId="{1454600B-FB93-4F6B-949B-24197A61B068}" type="pres">
      <dgm:prSet presAssocID="{358C63C3-1C1C-4932-BE3D-8DA11B4309CF}" presName="horzSpace3" presStyleCnt="0"/>
      <dgm:spPr/>
    </dgm:pt>
    <dgm:pt modelId="{31710842-C0F4-472B-999C-CA4CF7EBE60C}" type="pres">
      <dgm:prSet presAssocID="{358C63C3-1C1C-4932-BE3D-8DA11B4309CF}" presName="tx3" presStyleLbl="revTx" presStyleIdx="15" presStyleCnt="16"/>
      <dgm:spPr/>
    </dgm:pt>
    <dgm:pt modelId="{BEE7FEDE-13E0-4CAB-9D5C-9E3C135BDACC}" type="pres">
      <dgm:prSet presAssocID="{358C63C3-1C1C-4932-BE3D-8DA11B4309CF}" presName="vert3" presStyleCnt="0"/>
      <dgm:spPr/>
    </dgm:pt>
    <dgm:pt modelId="{A9978541-31F9-4579-9223-04E5ECEA808B}" type="pres">
      <dgm:prSet presAssocID="{108DCD82-FAC6-4CAB-9B49-CF9D3BD85DDC}" presName="thinLine2b" presStyleLbl="callout" presStyleIdx="9" presStyleCnt="10"/>
      <dgm:spPr/>
    </dgm:pt>
    <dgm:pt modelId="{C3C7C01B-5744-4DF9-9BA2-1782505428BC}" type="pres">
      <dgm:prSet presAssocID="{108DCD82-FAC6-4CAB-9B49-CF9D3BD85DDC}" presName="vertSpace2b" presStyleCnt="0"/>
      <dgm:spPr/>
    </dgm:pt>
  </dgm:ptLst>
  <dgm:cxnLst>
    <dgm:cxn modelId="{14561B1A-8CCD-4F16-80FF-A15CDB426507}" type="presOf" srcId="{339BAB9F-5577-4BE4-B433-98F1A90889AF}" destId="{10D7CF43-74A2-48F8-8FD2-5AC69464A34E}" srcOrd="0" destOrd="0" presId="urn:microsoft.com/office/officeart/2008/layout/LinedList"/>
    <dgm:cxn modelId="{02130628-56DF-4139-8715-4BAC9AA62EFC}" srcId="{9BC6A991-CEEE-48C1-94CB-2A4813FC6E1C}" destId="{21312AA3-5C18-4C21-A20F-349163A875BD}" srcOrd="0" destOrd="0" parTransId="{78D6E772-F59E-4B04-AB23-19A02C27CFC9}" sibTransId="{9212CBCC-5783-4A6E-A7F4-3618147DF45A}"/>
    <dgm:cxn modelId="{3CBC1732-CEF0-4D78-8FD1-6550C94F21A8}" srcId="{87014381-1F9F-42FA-914C-A70EE36706E6}" destId="{50D5474F-4CD9-4057-877B-0C7D4AF4DAE6}" srcOrd="0" destOrd="0" parTransId="{9266B19D-19B1-415E-8E00-CF778AC3E047}" sibTransId="{CE8F076F-B16D-41AE-B81C-BFA0ABF73706}"/>
    <dgm:cxn modelId="{30811840-409E-4423-89C2-9FACA598C387}" srcId="{16CCBCA6-90EB-4121-9241-AB829C393A64}" destId="{F949E471-2DEF-4790-A61C-20596BB4D635}" srcOrd="1" destOrd="0" parTransId="{9CA88CF2-91BA-4E23-A80F-A7CAFF93C59C}" sibTransId="{04E1D236-B005-4BD1-B62E-901B971EC3B4}"/>
    <dgm:cxn modelId="{60173F63-E75F-486F-A502-42F5B149EA55}" type="presOf" srcId="{9BC6A991-CEEE-48C1-94CB-2A4813FC6E1C}" destId="{5F107ABB-E9C6-482D-B485-34EBBB50DE77}" srcOrd="0" destOrd="0" presId="urn:microsoft.com/office/officeart/2008/layout/LinedList"/>
    <dgm:cxn modelId="{BE140744-3F67-471B-A8A0-CE76A512A36F}" type="presOf" srcId="{00AA89B7-F75C-4434-BB43-DFC6D321790D}" destId="{DADE730E-13B7-4C20-879F-7E5BEE314FCE}" srcOrd="0" destOrd="0" presId="urn:microsoft.com/office/officeart/2008/layout/LinedList"/>
    <dgm:cxn modelId="{CF243044-F7A2-4024-8F68-9D2E283A1184}" srcId="{50D5474F-4CD9-4057-877B-0C7D4AF4DAE6}" destId="{16CCBCA6-90EB-4121-9241-AB829C393A64}" srcOrd="3" destOrd="0" parTransId="{0D6B9A18-D5B7-4C58-B6B4-422DFC70689B}" sibTransId="{E051B9E7-7184-4ADF-BB73-888E27DBF226}"/>
    <dgm:cxn modelId="{C3980667-2AB9-4F7A-B455-1E72E25DD341}" type="presOf" srcId="{D7C2456F-3463-4B24-BEF2-7C0B3BD50500}" destId="{72AC616D-F8A5-4017-9832-E70F5AC2DA3A}" srcOrd="0" destOrd="0" presId="urn:microsoft.com/office/officeart/2008/layout/LinedList"/>
    <dgm:cxn modelId="{692C5367-6E67-4FCE-BC70-CC80400D4DC7}" srcId="{69BD02B0-594E-4007-B78E-6D0998F23FFD}" destId="{D033826C-494B-4401-9CD1-434B0B262C8D}" srcOrd="0" destOrd="0" parTransId="{CDA2CB41-C665-48AD-AA5A-3913F3DDCD62}" sibTransId="{2CC4E062-14B2-4F57-8C5C-8ECBBAA171AB}"/>
    <dgm:cxn modelId="{740F294D-2986-4ECB-B1D3-1F9A09E13F12}" type="presOf" srcId="{F949E471-2DEF-4790-A61C-20596BB4D635}" destId="{8FA06EAB-CEA4-488C-A27D-CDB8F2C4BC09}" srcOrd="0" destOrd="0" presId="urn:microsoft.com/office/officeart/2008/layout/LinedList"/>
    <dgm:cxn modelId="{72EB5856-966F-45B4-B4D7-5A3BD5AB99A7}" srcId="{108DCD82-FAC6-4CAB-9B49-CF9D3BD85DDC}" destId="{339BAB9F-5577-4BE4-B433-98F1A90889AF}" srcOrd="0" destOrd="0" parTransId="{CB7F58A4-9805-41BF-B5FE-FA8911DBF15F}" sibTransId="{7304B79A-0B18-42CA-BF6F-97AD14279A09}"/>
    <dgm:cxn modelId="{3115F176-369F-41A7-BFA8-A79D121E7C83}" srcId="{108DCD82-FAC6-4CAB-9B49-CF9D3BD85DDC}" destId="{358C63C3-1C1C-4932-BE3D-8DA11B4309CF}" srcOrd="1" destOrd="0" parTransId="{E5E016B1-982B-4EA5-9548-41AA4A1B72B5}" sibTransId="{9C72AE8D-7A96-44B2-8232-FF4B21A124F6}"/>
    <dgm:cxn modelId="{7CFFD759-860B-47A8-AB6D-623479523648}" type="presOf" srcId="{21312AA3-5C18-4C21-A20F-349163A875BD}" destId="{590C6BDE-3C0A-46CE-9BFF-F367D229820E}" srcOrd="0" destOrd="0" presId="urn:microsoft.com/office/officeart/2008/layout/LinedList"/>
    <dgm:cxn modelId="{6C9F137D-0202-490A-A8AA-4DE7BE50302C}" type="presOf" srcId="{50D5474F-4CD9-4057-877B-0C7D4AF4DAE6}" destId="{A53984A8-8C95-4C87-8512-A4567FA0952A}" srcOrd="0" destOrd="0" presId="urn:microsoft.com/office/officeart/2008/layout/LinedList"/>
    <dgm:cxn modelId="{5FEF7584-A03A-401C-8388-EB66E966ADF4}" srcId="{D7C2456F-3463-4B24-BEF2-7C0B3BD50500}" destId="{2D0824B9-5357-4DD1-91BF-12C17752572D}" srcOrd="0" destOrd="0" parTransId="{CCA74327-2620-4AA4-AB04-A4A60124A285}" sibTransId="{53092810-3899-4283-B45D-3935EAA9BA82}"/>
    <dgm:cxn modelId="{4B647684-28C5-4AEF-BE67-9A50D9ECD53D}" srcId="{D7C2456F-3463-4B24-BEF2-7C0B3BD50500}" destId="{00AA89B7-F75C-4434-BB43-DFC6D321790D}" srcOrd="1" destOrd="0" parTransId="{29F23363-59FF-4E90-A718-D28A0B7C1EB2}" sibTransId="{E3B991D1-CD18-4478-92DC-053EC3251121}"/>
    <dgm:cxn modelId="{7BEF0A9F-37AC-49FE-A3BF-DA76595EF793}" type="presOf" srcId="{69BD02B0-594E-4007-B78E-6D0998F23FFD}" destId="{6D963722-29AF-453A-B3F5-2FEE34F25388}" srcOrd="0" destOrd="0" presId="urn:microsoft.com/office/officeart/2008/layout/LinedList"/>
    <dgm:cxn modelId="{36585CAD-DE2F-441C-BA67-59458A193C39}" srcId="{69BD02B0-594E-4007-B78E-6D0998F23FFD}" destId="{7DA19046-0757-41C7-AD7B-B0999BA02E40}" srcOrd="1" destOrd="0" parTransId="{5647B451-EABB-4673-A493-514924552436}" sibTransId="{CA6203B4-5734-4554-9D8A-2C4B904C83E5}"/>
    <dgm:cxn modelId="{1D6121AF-2C10-45D0-9AAA-10E28DBF27EE}" type="presOf" srcId="{16CCBCA6-90EB-4121-9241-AB829C393A64}" destId="{ABB9B2E9-417B-4507-A5C1-445F060152E3}" srcOrd="0" destOrd="0" presId="urn:microsoft.com/office/officeart/2008/layout/LinedList"/>
    <dgm:cxn modelId="{F0FD26B9-CAAA-475E-84E4-EE5E5796F06D}" type="presOf" srcId="{2D0824B9-5357-4DD1-91BF-12C17752572D}" destId="{722C5646-65E7-47BB-8895-3F8BD3CC6E6D}" srcOrd="0" destOrd="0" presId="urn:microsoft.com/office/officeart/2008/layout/LinedList"/>
    <dgm:cxn modelId="{0A577ABB-E940-4874-8760-45EE6A2E9414}" type="presOf" srcId="{D033826C-494B-4401-9CD1-434B0B262C8D}" destId="{636C34EC-5611-4D3C-868B-14E5D76BC3E5}" srcOrd="0" destOrd="0" presId="urn:microsoft.com/office/officeart/2008/layout/LinedList"/>
    <dgm:cxn modelId="{C1A8C0C3-932B-442E-868C-6B42A9D59C85}" type="presOf" srcId="{790C85F4-5AE8-4AB2-A364-4DBD60CF33AC}" destId="{4A9E30B3-C90A-49EB-BAEA-F9790A691CF8}" srcOrd="0" destOrd="0" presId="urn:microsoft.com/office/officeart/2008/layout/LinedList"/>
    <dgm:cxn modelId="{DF0AFFC9-0E67-41B6-9323-899E2D8995FA}" srcId="{9BC6A991-CEEE-48C1-94CB-2A4813FC6E1C}" destId="{DC718E93-99DF-4F5F-949D-F564E406440A}" srcOrd="1" destOrd="0" parTransId="{ED5FD7C5-FD56-4BF6-9FBA-F7195991EEE3}" sibTransId="{AA315CDD-C65E-4527-8757-B1896FCD918F}"/>
    <dgm:cxn modelId="{AB89C7CA-6CCC-4451-9D28-2748DE79C2ED}" type="presOf" srcId="{DC718E93-99DF-4F5F-949D-F564E406440A}" destId="{B3AB45E9-D56C-4683-8063-8A2429EE75D6}" srcOrd="0" destOrd="0" presId="urn:microsoft.com/office/officeart/2008/layout/LinedList"/>
    <dgm:cxn modelId="{782475CD-363B-4255-9520-403AEDEA14BE}" type="presOf" srcId="{87014381-1F9F-42FA-914C-A70EE36706E6}" destId="{1B69126E-5C13-46C5-9A38-0BF8F20CDC2B}" srcOrd="0" destOrd="0" presId="urn:microsoft.com/office/officeart/2008/layout/LinedList"/>
    <dgm:cxn modelId="{5F68EBD5-1F0A-4999-8A2B-28F96BCE259F}" srcId="{50D5474F-4CD9-4057-877B-0C7D4AF4DAE6}" destId="{69BD02B0-594E-4007-B78E-6D0998F23FFD}" srcOrd="0" destOrd="0" parTransId="{E39DBF4A-6369-404E-82D8-344E9B9EBEDB}" sibTransId="{3B111560-1D26-4458-AAE1-FE461F6DA430}"/>
    <dgm:cxn modelId="{4B28EFD9-0DC5-44BF-9BBE-E5927FCBDEFD}" type="presOf" srcId="{358C63C3-1C1C-4932-BE3D-8DA11B4309CF}" destId="{31710842-C0F4-472B-999C-CA4CF7EBE60C}" srcOrd="0" destOrd="0" presId="urn:microsoft.com/office/officeart/2008/layout/LinedList"/>
    <dgm:cxn modelId="{B50F15DC-08D8-41AB-800C-30362612B83B}" srcId="{50D5474F-4CD9-4057-877B-0C7D4AF4DAE6}" destId="{9BC6A991-CEEE-48C1-94CB-2A4813FC6E1C}" srcOrd="1" destOrd="0" parTransId="{FDBBC42E-BEB7-49B8-9BE7-FC5A8B4D9C52}" sibTransId="{6DB77FF5-26A6-4ED7-AA4A-CD5D7A0232B3}"/>
    <dgm:cxn modelId="{B126EDDF-CE9E-436E-BC5F-43285DE1D08A}" srcId="{50D5474F-4CD9-4057-877B-0C7D4AF4DAE6}" destId="{108DCD82-FAC6-4CAB-9B49-CF9D3BD85DDC}" srcOrd="4" destOrd="0" parTransId="{94282764-FFB6-4976-8521-27081771DFE1}" sibTransId="{1A441720-BA91-4CCB-9351-7B1BA1A811D0}"/>
    <dgm:cxn modelId="{E311DEE7-2B49-45A7-B76F-EA940E20C5D4}" srcId="{50D5474F-4CD9-4057-877B-0C7D4AF4DAE6}" destId="{D7C2456F-3463-4B24-BEF2-7C0B3BD50500}" srcOrd="2" destOrd="0" parTransId="{621109BA-D259-4ADB-827A-BFFF49A836BF}" sibTransId="{3AA2E694-4EAF-44BA-A5C0-62686737A72D}"/>
    <dgm:cxn modelId="{82005AED-A04A-4BC6-B61A-6A97946EB1A7}" srcId="{16CCBCA6-90EB-4121-9241-AB829C393A64}" destId="{790C85F4-5AE8-4AB2-A364-4DBD60CF33AC}" srcOrd="0" destOrd="0" parTransId="{9D0D1BE3-C457-4C38-BB9D-1C077969F7F6}" sibTransId="{F1E922CD-E685-4612-9695-01731BB5ADEB}"/>
    <dgm:cxn modelId="{D5B1E3F8-1734-447F-A9F4-B51D200583A5}" type="presOf" srcId="{7DA19046-0757-41C7-AD7B-B0999BA02E40}" destId="{6B24B398-6D13-4493-9F12-3DB7E0BA0959}" srcOrd="0" destOrd="0" presId="urn:microsoft.com/office/officeart/2008/layout/LinedList"/>
    <dgm:cxn modelId="{419205FE-D1D3-4308-91B8-B6D4388FAE0F}" type="presOf" srcId="{108DCD82-FAC6-4CAB-9B49-CF9D3BD85DDC}" destId="{0C4DC454-FE7F-4E8F-8F50-538209046694}" srcOrd="0" destOrd="0" presId="urn:microsoft.com/office/officeart/2008/layout/LinedList"/>
    <dgm:cxn modelId="{878FA3AB-0667-4367-8AC4-87959AA0320C}" type="presParOf" srcId="{1B69126E-5C13-46C5-9A38-0BF8F20CDC2B}" destId="{5070E269-32A1-4A69-BC67-C4D4C32C5F62}" srcOrd="0" destOrd="0" presId="urn:microsoft.com/office/officeart/2008/layout/LinedList"/>
    <dgm:cxn modelId="{69A2902C-59EA-4B94-8059-C19E22907D93}" type="presParOf" srcId="{1B69126E-5C13-46C5-9A38-0BF8F20CDC2B}" destId="{DA14B588-70C0-4C0F-82CC-7E2EA6C64A56}" srcOrd="1" destOrd="0" presId="urn:microsoft.com/office/officeart/2008/layout/LinedList"/>
    <dgm:cxn modelId="{A0FB0E74-064D-4F23-BD99-27905F0D330B}" type="presParOf" srcId="{DA14B588-70C0-4C0F-82CC-7E2EA6C64A56}" destId="{A53984A8-8C95-4C87-8512-A4567FA0952A}" srcOrd="0" destOrd="0" presId="urn:microsoft.com/office/officeart/2008/layout/LinedList"/>
    <dgm:cxn modelId="{19BD4CED-82F1-4FEC-9690-3A2D22899EDB}" type="presParOf" srcId="{DA14B588-70C0-4C0F-82CC-7E2EA6C64A56}" destId="{1501D275-5E08-4AB6-B63A-E25B010AFFA9}" srcOrd="1" destOrd="0" presId="urn:microsoft.com/office/officeart/2008/layout/LinedList"/>
    <dgm:cxn modelId="{D8F76C95-7811-4384-B6DA-FF71FB12195B}" type="presParOf" srcId="{1501D275-5E08-4AB6-B63A-E25B010AFFA9}" destId="{FFBCB13B-2DC3-425B-874B-9359F5868681}" srcOrd="0" destOrd="0" presId="urn:microsoft.com/office/officeart/2008/layout/LinedList"/>
    <dgm:cxn modelId="{AB751511-F579-4FA4-9432-74C2E3327386}" type="presParOf" srcId="{1501D275-5E08-4AB6-B63A-E25B010AFFA9}" destId="{FA3A8FC2-B1BA-49A2-B377-EDBBD5B4D135}" srcOrd="1" destOrd="0" presId="urn:microsoft.com/office/officeart/2008/layout/LinedList"/>
    <dgm:cxn modelId="{68AB31BF-E254-4EEF-A76E-B7638208ECC3}" type="presParOf" srcId="{FA3A8FC2-B1BA-49A2-B377-EDBBD5B4D135}" destId="{339FEA61-9B78-4AA1-909F-A0A38915C99C}" srcOrd="0" destOrd="0" presId="urn:microsoft.com/office/officeart/2008/layout/LinedList"/>
    <dgm:cxn modelId="{0798F906-D636-46F0-A4EA-47316077C854}" type="presParOf" srcId="{FA3A8FC2-B1BA-49A2-B377-EDBBD5B4D135}" destId="{6D963722-29AF-453A-B3F5-2FEE34F25388}" srcOrd="1" destOrd="0" presId="urn:microsoft.com/office/officeart/2008/layout/LinedList"/>
    <dgm:cxn modelId="{5474DA68-8F05-432E-8410-E46E32C3206F}" type="presParOf" srcId="{FA3A8FC2-B1BA-49A2-B377-EDBBD5B4D135}" destId="{3D7A6B58-9F83-40BF-90F0-C479BDB24643}" srcOrd="2" destOrd="0" presId="urn:microsoft.com/office/officeart/2008/layout/LinedList"/>
    <dgm:cxn modelId="{0E64581C-813C-4A11-BC20-8076243FD2F9}" type="presParOf" srcId="{3D7A6B58-9F83-40BF-90F0-C479BDB24643}" destId="{D0A58594-8108-43B9-A192-531ACFB87951}" srcOrd="0" destOrd="0" presId="urn:microsoft.com/office/officeart/2008/layout/LinedList"/>
    <dgm:cxn modelId="{AA23D6A6-AB0D-4ADA-BDBC-4FBED53A6B13}" type="presParOf" srcId="{D0A58594-8108-43B9-A192-531ACFB87951}" destId="{24BB2B92-F6F1-4D99-B61B-E7CAFEEE5584}" srcOrd="0" destOrd="0" presId="urn:microsoft.com/office/officeart/2008/layout/LinedList"/>
    <dgm:cxn modelId="{3EA25409-EE91-4F7C-8812-977551D707BB}" type="presParOf" srcId="{D0A58594-8108-43B9-A192-531ACFB87951}" destId="{636C34EC-5611-4D3C-868B-14E5D76BC3E5}" srcOrd="1" destOrd="0" presId="urn:microsoft.com/office/officeart/2008/layout/LinedList"/>
    <dgm:cxn modelId="{1C776B70-90C4-44C7-8690-9199EE821C85}" type="presParOf" srcId="{D0A58594-8108-43B9-A192-531ACFB87951}" destId="{A46F1B86-ED0D-4540-AC36-02016481849D}" srcOrd="2" destOrd="0" presId="urn:microsoft.com/office/officeart/2008/layout/LinedList"/>
    <dgm:cxn modelId="{6E7F1008-F4DF-43DF-A2F0-0D5498036054}" type="presParOf" srcId="{3D7A6B58-9F83-40BF-90F0-C479BDB24643}" destId="{E125D5CB-E4AE-42B2-8DB9-B00BBFAAE616}" srcOrd="1" destOrd="0" presId="urn:microsoft.com/office/officeart/2008/layout/LinedList"/>
    <dgm:cxn modelId="{722C9BAC-4CCA-4CE4-ADD4-ABF3A1F5FCCD}" type="presParOf" srcId="{3D7A6B58-9F83-40BF-90F0-C479BDB24643}" destId="{4EE1ABC4-4112-4994-A123-C27B18F70944}" srcOrd="2" destOrd="0" presId="urn:microsoft.com/office/officeart/2008/layout/LinedList"/>
    <dgm:cxn modelId="{2FD1AA46-44B6-43CD-A9F6-471695B4231F}" type="presParOf" srcId="{4EE1ABC4-4112-4994-A123-C27B18F70944}" destId="{40152636-6713-49EC-85B4-C9E8EFD19A71}" srcOrd="0" destOrd="0" presId="urn:microsoft.com/office/officeart/2008/layout/LinedList"/>
    <dgm:cxn modelId="{86A1555A-4E8D-4F84-A57B-992624DC4498}" type="presParOf" srcId="{4EE1ABC4-4112-4994-A123-C27B18F70944}" destId="{6B24B398-6D13-4493-9F12-3DB7E0BA0959}" srcOrd="1" destOrd="0" presId="urn:microsoft.com/office/officeart/2008/layout/LinedList"/>
    <dgm:cxn modelId="{F4FB7DFB-8DDA-4DDC-A2FB-5EEFF877E7A1}" type="presParOf" srcId="{4EE1ABC4-4112-4994-A123-C27B18F70944}" destId="{1F027C0C-7286-4EA0-9087-A6DDF9AD349C}" srcOrd="2" destOrd="0" presId="urn:microsoft.com/office/officeart/2008/layout/LinedList"/>
    <dgm:cxn modelId="{15CD7D8C-55D7-4D6B-A1B9-9F72B7191022}" type="presParOf" srcId="{1501D275-5E08-4AB6-B63A-E25B010AFFA9}" destId="{EECAFC8E-E292-4C98-AAF3-43BA82504529}" srcOrd="2" destOrd="0" presId="urn:microsoft.com/office/officeart/2008/layout/LinedList"/>
    <dgm:cxn modelId="{4914C434-5F56-40D9-85BE-8EBE21C22864}" type="presParOf" srcId="{1501D275-5E08-4AB6-B63A-E25B010AFFA9}" destId="{F3A6AAA5-D294-4959-8A11-A1165BE1D2ED}" srcOrd="3" destOrd="0" presId="urn:microsoft.com/office/officeart/2008/layout/LinedList"/>
    <dgm:cxn modelId="{62526BF1-6728-48C7-8015-F08F901494F9}" type="presParOf" srcId="{1501D275-5E08-4AB6-B63A-E25B010AFFA9}" destId="{E9FB9D47-4A1C-41B3-8C56-264ABB31DD07}" srcOrd="4" destOrd="0" presId="urn:microsoft.com/office/officeart/2008/layout/LinedList"/>
    <dgm:cxn modelId="{9310BE3A-0ABC-4C30-A8AF-FDEE4375FC3A}" type="presParOf" srcId="{E9FB9D47-4A1C-41B3-8C56-264ABB31DD07}" destId="{5DB78C81-9121-4993-BECC-AEDBC99BCFA5}" srcOrd="0" destOrd="0" presId="urn:microsoft.com/office/officeart/2008/layout/LinedList"/>
    <dgm:cxn modelId="{4906F986-618F-44D6-8EA6-BFA699B647D0}" type="presParOf" srcId="{E9FB9D47-4A1C-41B3-8C56-264ABB31DD07}" destId="{5F107ABB-E9C6-482D-B485-34EBBB50DE77}" srcOrd="1" destOrd="0" presId="urn:microsoft.com/office/officeart/2008/layout/LinedList"/>
    <dgm:cxn modelId="{F28AC41C-14FC-493E-BBBC-78C8A6FAAE45}" type="presParOf" srcId="{E9FB9D47-4A1C-41B3-8C56-264ABB31DD07}" destId="{5EB36B74-4575-489D-BC45-E08BC439FEF5}" srcOrd="2" destOrd="0" presId="urn:microsoft.com/office/officeart/2008/layout/LinedList"/>
    <dgm:cxn modelId="{A1B5EE79-5E7A-4615-A54A-09620BA3E367}" type="presParOf" srcId="{5EB36B74-4575-489D-BC45-E08BC439FEF5}" destId="{511011DB-03A0-4079-A246-DFB744C6D831}" srcOrd="0" destOrd="0" presId="urn:microsoft.com/office/officeart/2008/layout/LinedList"/>
    <dgm:cxn modelId="{7DAD4E64-0417-4942-A9B6-422ECCD68013}" type="presParOf" srcId="{511011DB-03A0-4079-A246-DFB744C6D831}" destId="{36DBAC00-DF80-4AC1-B10A-1A1CB3838E16}" srcOrd="0" destOrd="0" presId="urn:microsoft.com/office/officeart/2008/layout/LinedList"/>
    <dgm:cxn modelId="{B9D7DEEE-381D-46D8-BC9E-C19324792718}" type="presParOf" srcId="{511011DB-03A0-4079-A246-DFB744C6D831}" destId="{590C6BDE-3C0A-46CE-9BFF-F367D229820E}" srcOrd="1" destOrd="0" presId="urn:microsoft.com/office/officeart/2008/layout/LinedList"/>
    <dgm:cxn modelId="{0397A032-F216-493E-A0C6-99F9DA883278}" type="presParOf" srcId="{511011DB-03A0-4079-A246-DFB744C6D831}" destId="{7C394648-84FC-475C-B036-17457F3194AA}" srcOrd="2" destOrd="0" presId="urn:microsoft.com/office/officeart/2008/layout/LinedList"/>
    <dgm:cxn modelId="{6A242069-1313-4CA2-8C83-327D5DE883B0}" type="presParOf" srcId="{5EB36B74-4575-489D-BC45-E08BC439FEF5}" destId="{AF79AAF4-4F03-436D-ADFA-45E0F65940BA}" srcOrd="1" destOrd="0" presId="urn:microsoft.com/office/officeart/2008/layout/LinedList"/>
    <dgm:cxn modelId="{74BA9CC7-124C-4462-8B33-415D827151B3}" type="presParOf" srcId="{5EB36B74-4575-489D-BC45-E08BC439FEF5}" destId="{015FDE36-6CEE-46D3-8028-860C376C0156}" srcOrd="2" destOrd="0" presId="urn:microsoft.com/office/officeart/2008/layout/LinedList"/>
    <dgm:cxn modelId="{E0EB5AB5-F2E5-4BD1-A11F-6C7FEFDC4EE1}" type="presParOf" srcId="{015FDE36-6CEE-46D3-8028-860C376C0156}" destId="{C77AC15B-50AE-44EE-9750-62E2587767CF}" srcOrd="0" destOrd="0" presId="urn:microsoft.com/office/officeart/2008/layout/LinedList"/>
    <dgm:cxn modelId="{D998074F-A75C-45AB-9556-9AAFBC98FF6D}" type="presParOf" srcId="{015FDE36-6CEE-46D3-8028-860C376C0156}" destId="{B3AB45E9-D56C-4683-8063-8A2429EE75D6}" srcOrd="1" destOrd="0" presId="urn:microsoft.com/office/officeart/2008/layout/LinedList"/>
    <dgm:cxn modelId="{1D15811F-F58C-4B07-B60F-2732442D397E}" type="presParOf" srcId="{015FDE36-6CEE-46D3-8028-860C376C0156}" destId="{E7B8F198-A4C3-49B5-8A43-1425F44AC748}" srcOrd="2" destOrd="0" presId="urn:microsoft.com/office/officeart/2008/layout/LinedList"/>
    <dgm:cxn modelId="{35A6794E-62A6-4D46-92ED-080CC61F6F70}" type="presParOf" srcId="{1501D275-5E08-4AB6-B63A-E25B010AFFA9}" destId="{E37AFE31-1E3A-4653-A193-F9802566545C}" srcOrd="5" destOrd="0" presId="urn:microsoft.com/office/officeart/2008/layout/LinedList"/>
    <dgm:cxn modelId="{2392176B-55DE-46B6-A793-60DE906C2380}" type="presParOf" srcId="{1501D275-5E08-4AB6-B63A-E25B010AFFA9}" destId="{21E74612-2DEA-4958-A7BD-F535EB16E6CF}" srcOrd="6" destOrd="0" presId="urn:microsoft.com/office/officeart/2008/layout/LinedList"/>
    <dgm:cxn modelId="{0DDA670B-8285-4F64-BD25-C780123DF456}" type="presParOf" srcId="{1501D275-5E08-4AB6-B63A-E25B010AFFA9}" destId="{58C6791E-ED14-462B-8046-E04169826685}" srcOrd="7" destOrd="0" presId="urn:microsoft.com/office/officeart/2008/layout/LinedList"/>
    <dgm:cxn modelId="{7E4240E5-F3C6-4B99-A4A5-97C8D9BA0FBD}" type="presParOf" srcId="{58C6791E-ED14-462B-8046-E04169826685}" destId="{420486D7-B528-4C59-8945-EFFD0AD9A720}" srcOrd="0" destOrd="0" presId="urn:microsoft.com/office/officeart/2008/layout/LinedList"/>
    <dgm:cxn modelId="{D46EF306-7F72-49C2-9198-C3126A4A203F}" type="presParOf" srcId="{58C6791E-ED14-462B-8046-E04169826685}" destId="{72AC616D-F8A5-4017-9832-E70F5AC2DA3A}" srcOrd="1" destOrd="0" presId="urn:microsoft.com/office/officeart/2008/layout/LinedList"/>
    <dgm:cxn modelId="{CECB9A31-E3A5-44DE-871E-B9798B7C5A9A}" type="presParOf" srcId="{58C6791E-ED14-462B-8046-E04169826685}" destId="{02591D00-758A-4292-8531-4AB0B15BA7CC}" srcOrd="2" destOrd="0" presId="urn:microsoft.com/office/officeart/2008/layout/LinedList"/>
    <dgm:cxn modelId="{42694C20-649C-46FB-B272-5DF634E3FEAC}" type="presParOf" srcId="{02591D00-758A-4292-8531-4AB0B15BA7CC}" destId="{EEBD2239-2BE9-4C77-B3F7-06187C8C2A5B}" srcOrd="0" destOrd="0" presId="urn:microsoft.com/office/officeart/2008/layout/LinedList"/>
    <dgm:cxn modelId="{FC4BEBF0-F6CB-4464-AF5E-38A408BBBFBD}" type="presParOf" srcId="{EEBD2239-2BE9-4C77-B3F7-06187C8C2A5B}" destId="{CC1709E0-516D-4DCD-9316-A172FAB13CAD}" srcOrd="0" destOrd="0" presId="urn:microsoft.com/office/officeart/2008/layout/LinedList"/>
    <dgm:cxn modelId="{465E2ADD-D6D6-4F58-8793-47930C03D84C}" type="presParOf" srcId="{EEBD2239-2BE9-4C77-B3F7-06187C8C2A5B}" destId="{722C5646-65E7-47BB-8895-3F8BD3CC6E6D}" srcOrd="1" destOrd="0" presId="urn:microsoft.com/office/officeart/2008/layout/LinedList"/>
    <dgm:cxn modelId="{A4F3EA85-36C8-414E-83EC-7F170C891630}" type="presParOf" srcId="{EEBD2239-2BE9-4C77-B3F7-06187C8C2A5B}" destId="{4CD2CF9E-5423-4204-A9E3-E232610D4DE0}" srcOrd="2" destOrd="0" presId="urn:microsoft.com/office/officeart/2008/layout/LinedList"/>
    <dgm:cxn modelId="{9C8D9C4C-32F3-49A3-83FA-C4BD375A009F}" type="presParOf" srcId="{02591D00-758A-4292-8531-4AB0B15BA7CC}" destId="{8EB6960B-03AA-4DAA-8116-71A17BFC0C2A}" srcOrd="1" destOrd="0" presId="urn:microsoft.com/office/officeart/2008/layout/LinedList"/>
    <dgm:cxn modelId="{8031D3DA-0F3E-4FFF-98D8-4C382BD0EA48}" type="presParOf" srcId="{02591D00-758A-4292-8531-4AB0B15BA7CC}" destId="{FA5E966D-C8B5-4160-B07A-A9E2C9110030}" srcOrd="2" destOrd="0" presId="urn:microsoft.com/office/officeart/2008/layout/LinedList"/>
    <dgm:cxn modelId="{C8EB8452-586D-4195-A93B-C8F2C2B3814E}" type="presParOf" srcId="{FA5E966D-C8B5-4160-B07A-A9E2C9110030}" destId="{6AA11612-CD0E-4EB7-BA20-4A96EA2BEF93}" srcOrd="0" destOrd="0" presId="urn:microsoft.com/office/officeart/2008/layout/LinedList"/>
    <dgm:cxn modelId="{5A3B1C24-1F12-4047-A875-2E753E80C7CB}" type="presParOf" srcId="{FA5E966D-C8B5-4160-B07A-A9E2C9110030}" destId="{DADE730E-13B7-4C20-879F-7E5BEE314FCE}" srcOrd="1" destOrd="0" presId="urn:microsoft.com/office/officeart/2008/layout/LinedList"/>
    <dgm:cxn modelId="{CEB0D848-E879-4FE1-AD11-346233EEAC85}" type="presParOf" srcId="{FA5E966D-C8B5-4160-B07A-A9E2C9110030}" destId="{004444C7-A657-4015-8662-7E180E2DEC12}" srcOrd="2" destOrd="0" presId="urn:microsoft.com/office/officeart/2008/layout/LinedList"/>
    <dgm:cxn modelId="{A6790749-2BC3-471A-AC3C-5B8FC5B10123}" type="presParOf" srcId="{1501D275-5E08-4AB6-B63A-E25B010AFFA9}" destId="{D7F797F0-C855-42E7-9BAB-0ADD2FDE0B28}" srcOrd="8" destOrd="0" presId="urn:microsoft.com/office/officeart/2008/layout/LinedList"/>
    <dgm:cxn modelId="{DC7E84EC-3D02-4DC5-AB56-081D0458B6ED}" type="presParOf" srcId="{1501D275-5E08-4AB6-B63A-E25B010AFFA9}" destId="{573E0086-0192-474E-A68B-A9ACF4655C84}" srcOrd="9" destOrd="0" presId="urn:microsoft.com/office/officeart/2008/layout/LinedList"/>
    <dgm:cxn modelId="{F02FD79D-2156-42F3-8812-04B7D4B0F1DB}" type="presParOf" srcId="{1501D275-5E08-4AB6-B63A-E25B010AFFA9}" destId="{DFB7FE72-58BC-4E3E-9A82-64FA50A84DCA}" srcOrd="10" destOrd="0" presId="urn:microsoft.com/office/officeart/2008/layout/LinedList"/>
    <dgm:cxn modelId="{F4E08F18-7EAE-45E2-B01C-321FB65C5348}" type="presParOf" srcId="{DFB7FE72-58BC-4E3E-9A82-64FA50A84DCA}" destId="{3A2EB682-A5DF-4B26-9505-760175D9CA73}" srcOrd="0" destOrd="0" presId="urn:microsoft.com/office/officeart/2008/layout/LinedList"/>
    <dgm:cxn modelId="{4E4DEDAD-8A8A-4352-9F41-AB232C650E99}" type="presParOf" srcId="{DFB7FE72-58BC-4E3E-9A82-64FA50A84DCA}" destId="{ABB9B2E9-417B-4507-A5C1-445F060152E3}" srcOrd="1" destOrd="0" presId="urn:microsoft.com/office/officeart/2008/layout/LinedList"/>
    <dgm:cxn modelId="{D66B5366-CDBE-4571-B284-CA529B08D14C}" type="presParOf" srcId="{DFB7FE72-58BC-4E3E-9A82-64FA50A84DCA}" destId="{FEF662E3-066E-4994-B624-C6182314AE30}" srcOrd="2" destOrd="0" presId="urn:microsoft.com/office/officeart/2008/layout/LinedList"/>
    <dgm:cxn modelId="{B2340EA4-80BE-489E-987C-2BB262DBFCC8}" type="presParOf" srcId="{FEF662E3-066E-4994-B624-C6182314AE30}" destId="{7A44CBAC-39B3-4A1A-A1D9-0C7C56FD832F}" srcOrd="0" destOrd="0" presId="urn:microsoft.com/office/officeart/2008/layout/LinedList"/>
    <dgm:cxn modelId="{EC8EED28-F0C4-4C91-BDD8-CC778849BA05}" type="presParOf" srcId="{7A44CBAC-39B3-4A1A-A1D9-0C7C56FD832F}" destId="{570A992A-9171-44A8-8B39-977519E3E534}" srcOrd="0" destOrd="0" presId="urn:microsoft.com/office/officeart/2008/layout/LinedList"/>
    <dgm:cxn modelId="{3284BDE2-C86E-4C59-8CD3-E232081F19C7}" type="presParOf" srcId="{7A44CBAC-39B3-4A1A-A1D9-0C7C56FD832F}" destId="{4A9E30B3-C90A-49EB-BAEA-F9790A691CF8}" srcOrd="1" destOrd="0" presId="urn:microsoft.com/office/officeart/2008/layout/LinedList"/>
    <dgm:cxn modelId="{1944CDBB-66BF-4438-AAD5-1E624FA43B76}" type="presParOf" srcId="{7A44CBAC-39B3-4A1A-A1D9-0C7C56FD832F}" destId="{91032249-609C-49D9-BACD-761F7A1219E1}" srcOrd="2" destOrd="0" presId="urn:microsoft.com/office/officeart/2008/layout/LinedList"/>
    <dgm:cxn modelId="{3FAC2782-77F8-4591-BF61-B437275C626F}" type="presParOf" srcId="{FEF662E3-066E-4994-B624-C6182314AE30}" destId="{04FF239F-DCE8-48B9-B945-83DAA4DB8CEB}" srcOrd="1" destOrd="0" presId="urn:microsoft.com/office/officeart/2008/layout/LinedList"/>
    <dgm:cxn modelId="{D237C489-8E6D-4873-B5B8-F12AA843F4B1}" type="presParOf" srcId="{FEF662E3-066E-4994-B624-C6182314AE30}" destId="{B92FA0E9-17C7-4E69-84D9-BE7FAEF6107B}" srcOrd="2" destOrd="0" presId="urn:microsoft.com/office/officeart/2008/layout/LinedList"/>
    <dgm:cxn modelId="{3143F2AB-4918-4CA8-9767-DDD4DAE49B80}" type="presParOf" srcId="{B92FA0E9-17C7-4E69-84D9-BE7FAEF6107B}" destId="{85303C2D-9F63-4723-94FA-A7EF0ADD4416}" srcOrd="0" destOrd="0" presId="urn:microsoft.com/office/officeart/2008/layout/LinedList"/>
    <dgm:cxn modelId="{AB8BE21F-256A-4E67-90CA-E19D5712115D}" type="presParOf" srcId="{B92FA0E9-17C7-4E69-84D9-BE7FAEF6107B}" destId="{8FA06EAB-CEA4-488C-A27D-CDB8F2C4BC09}" srcOrd="1" destOrd="0" presId="urn:microsoft.com/office/officeart/2008/layout/LinedList"/>
    <dgm:cxn modelId="{0B74622B-9C9A-407E-A222-F9546BEF57C7}" type="presParOf" srcId="{B92FA0E9-17C7-4E69-84D9-BE7FAEF6107B}" destId="{43606260-FCD7-407A-8D17-D30745F0611A}" srcOrd="2" destOrd="0" presId="urn:microsoft.com/office/officeart/2008/layout/LinedList"/>
    <dgm:cxn modelId="{7331520C-762D-4C26-9141-0DAC3B34589D}" type="presParOf" srcId="{1501D275-5E08-4AB6-B63A-E25B010AFFA9}" destId="{7D72F2EE-5AC2-4C23-A706-5258F934AB3F}" srcOrd="11" destOrd="0" presId="urn:microsoft.com/office/officeart/2008/layout/LinedList"/>
    <dgm:cxn modelId="{E18D415A-B29E-45A6-9ABD-F54CDD164206}" type="presParOf" srcId="{1501D275-5E08-4AB6-B63A-E25B010AFFA9}" destId="{71B9FACB-A7AB-42A0-AC2E-BF33E6D07573}" srcOrd="12" destOrd="0" presId="urn:microsoft.com/office/officeart/2008/layout/LinedList"/>
    <dgm:cxn modelId="{FC4C0FB3-4C99-402E-9AC3-078F812F8C35}" type="presParOf" srcId="{1501D275-5E08-4AB6-B63A-E25B010AFFA9}" destId="{06AA6CD6-65D0-4E6F-9310-694A3162A55C}" srcOrd="13" destOrd="0" presId="urn:microsoft.com/office/officeart/2008/layout/LinedList"/>
    <dgm:cxn modelId="{5669EABC-3E23-4644-8E68-A0010E575334}" type="presParOf" srcId="{06AA6CD6-65D0-4E6F-9310-694A3162A55C}" destId="{A0A2EFE4-BE32-4AB1-B431-AF8B040F0893}" srcOrd="0" destOrd="0" presId="urn:microsoft.com/office/officeart/2008/layout/LinedList"/>
    <dgm:cxn modelId="{D4F95A61-29AE-4F91-A8DD-EC770754395B}" type="presParOf" srcId="{06AA6CD6-65D0-4E6F-9310-694A3162A55C}" destId="{0C4DC454-FE7F-4E8F-8F50-538209046694}" srcOrd="1" destOrd="0" presId="urn:microsoft.com/office/officeart/2008/layout/LinedList"/>
    <dgm:cxn modelId="{3B858B0B-9354-4E5D-9A99-7FCB9D997C8A}" type="presParOf" srcId="{06AA6CD6-65D0-4E6F-9310-694A3162A55C}" destId="{F44F16AF-609D-4778-906A-013FDA727690}" srcOrd="2" destOrd="0" presId="urn:microsoft.com/office/officeart/2008/layout/LinedList"/>
    <dgm:cxn modelId="{1A13F484-C786-4CC8-847D-855258796334}" type="presParOf" srcId="{F44F16AF-609D-4778-906A-013FDA727690}" destId="{8F7A89F3-AFB8-45D7-9233-21235E953BE1}" srcOrd="0" destOrd="0" presId="urn:microsoft.com/office/officeart/2008/layout/LinedList"/>
    <dgm:cxn modelId="{66FF857B-E5F4-43DA-ADE2-46796135F2BB}" type="presParOf" srcId="{8F7A89F3-AFB8-45D7-9233-21235E953BE1}" destId="{184AE7FE-5AB5-441B-BD5C-1BCB6C5FFB39}" srcOrd="0" destOrd="0" presId="urn:microsoft.com/office/officeart/2008/layout/LinedList"/>
    <dgm:cxn modelId="{1437B65B-A64B-46A6-98EF-3D8B0D5E658B}" type="presParOf" srcId="{8F7A89F3-AFB8-45D7-9233-21235E953BE1}" destId="{10D7CF43-74A2-48F8-8FD2-5AC69464A34E}" srcOrd="1" destOrd="0" presId="urn:microsoft.com/office/officeart/2008/layout/LinedList"/>
    <dgm:cxn modelId="{A1B2B0BB-9C66-482D-8752-0BF1D12C5AD9}" type="presParOf" srcId="{8F7A89F3-AFB8-45D7-9233-21235E953BE1}" destId="{C652C61B-1C62-4A47-81B2-6C009390DFBB}" srcOrd="2" destOrd="0" presId="urn:microsoft.com/office/officeart/2008/layout/LinedList"/>
    <dgm:cxn modelId="{F772C57F-098A-4F66-B9FF-D4306A7DF761}" type="presParOf" srcId="{F44F16AF-609D-4778-906A-013FDA727690}" destId="{0B166CE7-E07E-4151-A767-08D0A481C2BF}" srcOrd="1" destOrd="0" presId="urn:microsoft.com/office/officeart/2008/layout/LinedList"/>
    <dgm:cxn modelId="{645FD2D8-B74E-4272-9B73-3265C9F93C2A}" type="presParOf" srcId="{F44F16AF-609D-4778-906A-013FDA727690}" destId="{1241FED8-812F-4002-A3AE-A70CE726AB7F}" srcOrd="2" destOrd="0" presId="urn:microsoft.com/office/officeart/2008/layout/LinedList"/>
    <dgm:cxn modelId="{1CF172B3-D390-4E19-AE1F-E61C13C9EBD2}" type="presParOf" srcId="{1241FED8-812F-4002-A3AE-A70CE726AB7F}" destId="{1454600B-FB93-4F6B-949B-24197A61B068}" srcOrd="0" destOrd="0" presId="urn:microsoft.com/office/officeart/2008/layout/LinedList"/>
    <dgm:cxn modelId="{476491A6-D374-4ED7-8BAB-EE042D795F78}" type="presParOf" srcId="{1241FED8-812F-4002-A3AE-A70CE726AB7F}" destId="{31710842-C0F4-472B-999C-CA4CF7EBE60C}" srcOrd="1" destOrd="0" presId="urn:microsoft.com/office/officeart/2008/layout/LinedList"/>
    <dgm:cxn modelId="{0086BA31-0AB4-4DA4-AA15-7A3904F3584A}" type="presParOf" srcId="{1241FED8-812F-4002-A3AE-A70CE726AB7F}" destId="{BEE7FEDE-13E0-4CAB-9D5C-9E3C135BDACC}" srcOrd="2" destOrd="0" presId="urn:microsoft.com/office/officeart/2008/layout/LinedList"/>
    <dgm:cxn modelId="{D3BF2E43-CDB9-4154-A39B-B8DA68B4C1F5}" type="presParOf" srcId="{1501D275-5E08-4AB6-B63A-E25B010AFFA9}" destId="{A9978541-31F9-4579-9223-04E5ECEA808B}" srcOrd="14" destOrd="0" presId="urn:microsoft.com/office/officeart/2008/layout/LinedList"/>
    <dgm:cxn modelId="{EA8D741B-5680-452F-8F09-1B947F4C1E4D}" type="presParOf" srcId="{1501D275-5E08-4AB6-B63A-E25B010AFFA9}" destId="{C3C7C01B-5744-4DF9-9BA2-1782505428BC}"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4E697A-B179-4B57-B6A8-33000B2165A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C"/>
        </a:p>
      </dgm:t>
    </dgm:pt>
    <dgm:pt modelId="{99F6EE3E-4E66-4A76-BEB3-B52374166705}">
      <dgm:prSet phldrT="[Texto]"/>
      <dgm:spPr/>
      <dgm:t>
        <a:bodyPr/>
        <a:lstStyle/>
        <a:p>
          <a:r>
            <a:rPr lang="es-ES" dirty="0"/>
            <a:t>Actividad </a:t>
          </a:r>
          <a:endParaRPr lang="es-EC" dirty="0"/>
        </a:p>
      </dgm:t>
    </dgm:pt>
    <dgm:pt modelId="{DBC54088-9E14-4E98-BBBA-2B4AB7B65D7E}" type="parTrans" cxnId="{8855ABC0-AB71-47F6-A9EC-F085A0D07FB3}">
      <dgm:prSet/>
      <dgm:spPr/>
      <dgm:t>
        <a:bodyPr/>
        <a:lstStyle/>
        <a:p>
          <a:endParaRPr lang="es-EC"/>
        </a:p>
      </dgm:t>
    </dgm:pt>
    <dgm:pt modelId="{ABAB38ED-1C8F-48C3-8051-00003F5F13FB}" type="sibTrans" cxnId="{8855ABC0-AB71-47F6-A9EC-F085A0D07FB3}">
      <dgm:prSet/>
      <dgm:spPr/>
      <dgm:t>
        <a:bodyPr/>
        <a:lstStyle/>
        <a:p>
          <a:endParaRPr lang="es-EC"/>
        </a:p>
      </dgm:t>
    </dgm:pt>
    <dgm:pt modelId="{D4DD3696-B4A0-422C-8805-DBB3D13AE0DB}">
      <dgm:prSet phldrT="[Texto]"/>
      <dgm:spPr/>
      <dgm:t>
        <a:bodyPr/>
        <a:lstStyle/>
        <a:p>
          <a:r>
            <a:rPr lang="es-ES" b="1" dirty="0"/>
            <a:t>Responda la pregunta </a:t>
          </a:r>
          <a:endParaRPr lang="es-EC" b="1" dirty="0"/>
        </a:p>
      </dgm:t>
    </dgm:pt>
    <dgm:pt modelId="{ECA640A2-7C42-45D0-A401-190B0FFE16AD}" type="parTrans" cxnId="{83A1FFFE-F4FE-4CFD-A87B-2B5C8DB17036}">
      <dgm:prSet/>
      <dgm:spPr/>
      <dgm:t>
        <a:bodyPr/>
        <a:lstStyle/>
        <a:p>
          <a:endParaRPr lang="es-EC"/>
        </a:p>
      </dgm:t>
    </dgm:pt>
    <dgm:pt modelId="{C59E39A0-9DA0-4441-8581-05DE51BD36B2}" type="sibTrans" cxnId="{83A1FFFE-F4FE-4CFD-A87B-2B5C8DB17036}">
      <dgm:prSet/>
      <dgm:spPr/>
      <dgm:t>
        <a:bodyPr/>
        <a:lstStyle/>
        <a:p>
          <a:endParaRPr lang="es-EC"/>
        </a:p>
      </dgm:t>
    </dgm:pt>
    <dgm:pt modelId="{F2D969D3-7A58-446F-8A2E-9D5913F61EC1}">
      <dgm:prSet phldrT="[Texto]"/>
      <dgm:spPr/>
      <dgm:t>
        <a:bodyPr/>
        <a:lstStyle/>
        <a:p>
          <a:r>
            <a:rPr lang="es-ES" dirty="0"/>
            <a:t>Por que es importante escribir y redactar bien </a:t>
          </a:r>
          <a:endParaRPr lang="es-EC" dirty="0"/>
        </a:p>
      </dgm:t>
    </dgm:pt>
    <dgm:pt modelId="{49660F52-C324-4F9C-A157-AD5225A38379}" type="parTrans" cxnId="{6DC0BAC9-9434-4585-ACE0-A104A1B42F58}">
      <dgm:prSet/>
      <dgm:spPr/>
      <dgm:t>
        <a:bodyPr/>
        <a:lstStyle/>
        <a:p>
          <a:endParaRPr lang="es-EC"/>
        </a:p>
      </dgm:t>
    </dgm:pt>
    <dgm:pt modelId="{9A0152C4-34D6-415E-A14C-7C4FEBDB5328}" type="sibTrans" cxnId="{6DC0BAC9-9434-4585-ACE0-A104A1B42F58}">
      <dgm:prSet/>
      <dgm:spPr/>
      <dgm:t>
        <a:bodyPr/>
        <a:lstStyle/>
        <a:p>
          <a:endParaRPr lang="es-EC"/>
        </a:p>
      </dgm:t>
    </dgm:pt>
    <dgm:pt modelId="{0C35D60F-0E69-4B0C-B863-7E0631206284}">
      <dgm:prSet phldrT="[Texto]"/>
      <dgm:spPr/>
      <dgm:t>
        <a:bodyPr/>
        <a:lstStyle/>
        <a:p>
          <a:r>
            <a:rPr lang="es-ES" b="1" dirty="0"/>
            <a:t>Transforme el siguiente párrafo informal a un estilo académico</a:t>
          </a:r>
          <a:endParaRPr lang="es-EC" b="1" dirty="0"/>
        </a:p>
      </dgm:t>
    </dgm:pt>
    <dgm:pt modelId="{01308B5B-1461-410E-BCCA-A514F8013869}" type="parTrans" cxnId="{36749844-EC09-42E8-ABB9-9C15BF28E854}">
      <dgm:prSet/>
      <dgm:spPr/>
      <dgm:t>
        <a:bodyPr/>
        <a:lstStyle/>
        <a:p>
          <a:endParaRPr lang="es-EC"/>
        </a:p>
      </dgm:t>
    </dgm:pt>
    <dgm:pt modelId="{7A4FE0ED-6BBC-4ED8-81CC-21C125235659}" type="sibTrans" cxnId="{36749844-EC09-42E8-ABB9-9C15BF28E854}">
      <dgm:prSet/>
      <dgm:spPr/>
      <dgm:t>
        <a:bodyPr/>
        <a:lstStyle/>
        <a:p>
          <a:endParaRPr lang="es-EC"/>
        </a:p>
      </dgm:t>
    </dgm:pt>
    <dgm:pt modelId="{106ADC6C-F8E7-4B31-885A-91B8BA83F7C7}">
      <dgm:prSet phldrT="[Texto]"/>
      <dgm:spPr/>
      <dgm:t>
        <a:bodyPr/>
        <a:lstStyle/>
        <a:p>
          <a:r>
            <a:rPr lang="es-ES" b="1" dirty="0"/>
            <a:t>Con el siguiente tema: “La eutanasia”</a:t>
          </a:r>
          <a:endParaRPr lang="es-EC" b="1" dirty="0"/>
        </a:p>
      </dgm:t>
    </dgm:pt>
    <dgm:pt modelId="{021C0B87-A077-4FBE-8CD4-698F96AA447C}" type="parTrans" cxnId="{7506CBE8-0470-468B-B3E3-B9C6EC6E1FC3}">
      <dgm:prSet/>
      <dgm:spPr/>
      <dgm:t>
        <a:bodyPr/>
        <a:lstStyle/>
        <a:p>
          <a:endParaRPr lang="es-EC"/>
        </a:p>
      </dgm:t>
    </dgm:pt>
    <dgm:pt modelId="{47F6E875-C96A-4FB1-9238-307D038AA223}" type="sibTrans" cxnId="{7506CBE8-0470-468B-B3E3-B9C6EC6E1FC3}">
      <dgm:prSet/>
      <dgm:spPr/>
      <dgm:t>
        <a:bodyPr/>
        <a:lstStyle/>
        <a:p>
          <a:endParaRPr lang="es-EC"/>
        </a:p>
      </dgm:t>
    </dgm:pt>
    <dgm:pt modelId="{1E5B4683-B305-4F1D-ACF2-E625EBE6A3BE}">
      <dgm:prSet phldrT="[Texto]"/>
      <dgm:spPr/>
      <dgm:t>
        <a:bodyPr/>
        <a:lstStyle/>
        <a:p>
          <a:r>
            <a:rPr lang="es-ES" dirty="0"/>
            <a:t>Escriba un párrafo (de mínimo 5 líneas) de tipo argumentativo (defendiendo su postura si está a favor o en contra), el párrafo debe tener coherencia, formal y objetiva </a:t>
          </a:r>
          <a:endParaRPr lang="es-EC" dirty="0"/>
        </a:p>
      </dgm:t>
    </dgm:pt>
    <dgm:pt modelId="{98922DCB-3B7D-414F-BE72-1C8D0ADDC353}" type="parTrans" cxnId="{64669D24-F170-44E5-8C5B-9BE64C13A412}">
      <dgm:prSet/>
      <dgm:spPr/>
      <dgm:t>
        <a:bodyPr/>
        <a:lstStyle/>
        <a:p>
          <a:endParaRPr lang="es-EC"/>
        </a:p>
      </dgm:t>
    </dgm:pt>
    <dgm:pt modelId="{5D3D93FD-5E17-47C9-9E66-241951DFA175}" type="sibTrans" cxnId="{64669D24-F170-44E5-8C5B-9BE64C13A412}">
      <dgm:prSet/>
      <dgm:spPr/>
      <dgm:t>
        <a:bodyPr/>
        <a:lstStyle/>
        <a:p>
          <a:endParaRPr lang="es-EC"/>
        </a:p>
      </dgm:t>
    </dgm:pt>
    <dgm:pt modelId="{2E7BEA3B-F823-46A9-BA78-4B4264C12B69}">
      <dgm:prSet phldrT="[Texto]"/>
      <dgm:spPr/>
      <dgm:t>
        <a:bodyPr/>
        <a:lstStyle/>
        <a:p>
          <a:r>
            <a:rPr lang="es-ES" dirty="0"/>
            <a:t>Hoy en día, todo el mundo habla de la inteligencia artificial. En las clases, muchos profes y chicos ya están usando cosas como </a:t>
          </a:r>
          <a:r>
            <a:rPr lang="es-ES" dirty="0" err="1"/>
            <a:t>ChatGPT</a:t>
          </a:r>
          <a:r>
            <a:rPr lang="es-ES" dirty="0"/>
            <a:t> para hacer tareas, investigar y hasta escribir ensayos. Algunos dicen que está buenazo porque ahorra tiempo, pero otros piensan que se vuelve una forma de hacer trampa. La verdad es que esto ha cambiado un montón la manera en la que se estudia y enseña. Algunos profes están súper preocupados y no saben cómo manejarlo. </a:t>
          </a:r>
          <a:endParaRPr lang="es-EC" dirty="0"/>
        </a:p>
      </dgm:t>
    </dgm:pt>
    <dgm:pt modelId="{37A7B1BC-BF64-46A8-BF86-353EF243424E}" type="parTrans" cxnId="{06C1695B-2358-48A3-8FCA-216932D9BC3B}">
      <dgm:prSet/>
      <dgm:spPr/>
      <dgm:t>
        <a:bodyPr/>
        <a:lstStyle/>
        <a:p>
          <a:endParaRPr lang="es-EC"/>
        </a:p>
      </dgm:t>
    </dgm:pt>
    <dgm:pt modelId="{7EB21740-C9AA-4390-83AC-476FED2222A2}" type="sibTrans" cxnId="{06C1695B-2358-48A3-8FCA-216932D9BC3B}">
      <dgm:prSet/>
      <dgm:spPr/>
      <dgm:t>
        <a:bodyPr/>
        <a:lstStyle/>
        <a:p>
          <a:endParaRPr lang="es-EC"/>
        </a:p>
      </dgm:t>
    </dgm:pt>
    <dgm:pt modelId="{D150934B-DF27-41B9-9A2F-A78E5C1B52E2}" type="pres">
      <dgm:prSet presAssocID="{D64E697A-B179-4B57-B6A8-33000B2165AB}" presName="Name0" presStyleCnt="0">
        <dgm:presLayoutVars>
          <dgm:dir/>
          <dgm:animLvl val="lvl"/>
          <dgm:resizeHandles val="exact"/>
        </dgm:presLayoutVars>
      </dgm:prSet>
      <dgm:spPr/>
    </dgm:pt>
    <dgm:pt modelId="{333D0C7D-613B-4AE6-8708-261927AF7801}" type="pres">
      <dgm:prSet presAssocID="{99F6EE3E-4E66-4A76-BEB3-B52374166705}" presName="composite" presStyleCnt="0"/>
      <dgm:spPr/>
    </dgm:pt>
    <dgm:pt modelId="{11F07762-1C8A-4E89-84AA-7D51643026C0}" type="pres">
      <dgm:prSet presAssocID="{99F6EE3E-4E66-4A76-BEB3-B52374166705}" presName="parTx" presStyleLbl="alignNode1" presStyleIdx="0" presStyleCnt="1">
        <dgm:presLayoutVars>
          <dgm:chMax val="0"/>
          <dgm:chPref val="0"/>
          <dgm:bulletEnabled val="1"/>
        </dgm:presLayoutVars>
      </dgm:prSet>
      <dgm:spPr/>
    </dgm:pt>
    <dgm:pt modelId="{8024798E-D618-4154-A799-EB37DF5175DE}" type="pres">
      <dgm:prSet presAssocID="{99F6EE3E-4E66-4A76-BEB3-B52374166705}" presName="desTx" presStyleLbl="alignAccFollowNode1" presStyleIdx="0" presStyleCnt="1" custLinFactNeighborX="-30466" custLinFactNeighborY="935">
        <dgm:presLayoutVars>
          <dgm:bulletEnabled val="1"/>
        </dgm:presLayoutVars>
      </dgm:prSet>
      <dgm:spPr/>
    </dgm:pt>
  </dgm:ptLst>
  <dgm:cxnLst>
    <dgm:cxn modelId="{D7D43A0D-FE3E-4506-B2F2-94A3E077AC9C}" type="presOf" srcId="{106ADC6C-F8E7-4B31-885A-91B8BA83F7C7}" destId="{8024798E-D618-4154-A799-EB37DF5175DE}" srcOrd="0" destOrd="4" presId="urn:microsoft.com/office/officeart/2005/8/layout/hList1"/>
    <dgm:cxn modelId="{47557223-702A-4730-BB57-52E124DC5F7A}" type="presOf" srcId="{1E5B4683-B305-4F1D-ACF2-E625EBE6A3BE}" destId="{8024798E-D618-4154-A799-EB37DF5175DE}" srcOrd="0" destOrd="5" presId="urn:microsoft.com/office/officeart/2005/8/layout/hList1"/>
    <dgm:cxn modelId="{64669D24-F170-44E5-8C5B-9BE64C13A412}" srcId="{106ADC6C-F8E7-4B31-885A-91B8BA83F7C7}" destId="{1E5B4683-B305-4F1D-ACF2-E625EBE6A3BE}" srcOrd="0" destOrd="0" parTransId="{98922DCB-3B7D-414F-BE72-1C8D0ADDC353}" sibTransId="{5D3D93FD-5E17-47C9-9E66-241951DFA175}"/>
    <dgm:cxn modelId="{41CACD2E-27F8-40B5-B510-9983DBB4BECA}" type="presOf" srcId="{99F6EE3E-4E66-4A76-BEB3-B52374166705}" destId="{11F07762-1C8A-4E89-84AA-7D51643026C0}" srcOrd="0" destOrd="0" presId="urn:microsoft.com/office/officeart/2005/8/layout/hList1"/>
    <dgm:cxn modelId="{06C1695B-2358-48A3-8FCA-216932D9BC3B}" srcId="{0C35D60F-0E69-4B0C-B863-7E0631206284}" destId="{2E7BEA3B-F823-46A9-BA78-4B4264C12B69}" srcOrd="0" destOrd="0" parTransId="{37A7B1BC-BF64-46A8-BF86-353EF243424E}" sibTransId="{7EB21740-C9AA-4390-83AC-476FED2222A2}"/>
    <dgm:cxn modelId="{79F52963-5DCD-424B-9376-83790D0351F3}" type="presOf" srcId="{D64E697A-B179-4B57-B6A8-33000B2165AB}" destId="{D150934B-DF27-41B9-9A2F-A78E5C1B52E2}" srcOrd="0" destOrd="0" presId="urn:microsoft.com/office/officeart/2005/8/layout/hList1"/>
    <dgm:cxn modelId="{36749844-EC09-42E8-ABB9-9C15BF28E854}" srcId="{99F6EE3E-4E66-4A76-BEB3-B52374166705}" destId="{0C35D60F-0E69-4B0C-B863-7E0631206284}" srcOrd="1" destOrd="0" parTransId="{01308B5B-1461-410E-BCCA-A514F8013869}" sibTransId="{7A4FE0ED-6BBC-4ED8-81CC-21C125235659}"/>
    <dgm:cxn modelId="{BBB8284B-1759-4E91-8E81-0030D86C80B9}" type="presOf" srcId="{0C35D60F-0E69-4B0C-B863-7E0631206284}" destId="{8024798E-D618-4154-A799-EB37DF5175DE}" srcOrd="0" destOrd="2" presId="urn:microsoft.com/office/officeart/2005/8/layout/hList1"/>
    <dgm:cxn modelId="{4445D894-9485-4876-A20F-FDEF894020FE}" type="presOf" srcId="{F2D969D3-7A58-446F-8A2E-9D5913F61EC1}" destId="{8024798E-D618-4154-A799-EB37DF5175DE}" srcOrd="0" destOrd="1" presId="urn:microsoft.com/office/officeart/2005/8/layout/hList1"/>
    <dgm:cxn modelId="{034F18BD-3D35-4B21-90DF-F7FD185CDB59}" type="presOf" srcId="{D4DD3696-B4A0-422C-8805-DBB3D13AE0DB}" destId="{8024798E-D618-4154-A799-EB37DF5175DE}" srcOrd="0" destOrd="0" presId="urn:microsoft.com/office/officeart/2005/8/layout/hList1"/>
    <dgm:cxn modelId="{8855ABC0-AB71-47F6-A9EC-F085A0D07FB3}" srcId="{D64E697A-B179-4B57-B6A8-33000B2165AB}" destId="{99F6EE3E-4E66-4A76-BEB3-B52374166705}" srcOrd="0" destOrd="0" parTransId="{DBC54088-9E14-4E98-BBBA-2B4AB7B65D7E}" sibTransId="{ABAB38ED-1C8F-48C3-8051-00003F5F13FB}"/>
    <dgm:cxn modelId="{76514EC2-5B40-42C1-AFA2-2215CE44CBBB}" type="presOf" srcId="{2E7BEA3B-F823-46A9-BA78-4B4264C12B69}" destId="{8024798E-D618-4154-A799-EB37DF5175DE}" srcOrd="0" destOrd="3" presId="urn:microsoft.com/office/officeart/2005/8/layout/hList1"/>
    <dgm:cxn modelId="{6DC0BAC9-9434-4585-ACE0-A104A1B42F58}" srcId="{D4DD3696-B4A0-422C-8805-DBB3D13AE0DB}" destId="{F2D969D3-7A58-446F-8A2E-9D5913F61EC1}" srcOrd="0" destOrd="0" parTransId="{49660F52-C324-4F9C-A157-AD5225A38379}" sibTransId="{9A0152C4-34D6-415E-A14C-7C4FEBDB5328}"/>
    <dgm:cxn modelId="{7506CBE8-0470-468B-B3E3-B9C6EC6E1FC3}" srcId="{99F6EE3E-4E66-4A76-BEB3-B52374166705}" destId="{106ADC6C-F8E7-4B31-885A-91B8BA83F7C7}" srcOrd="2" destOrd="0" parTransId="{021C0B87-A077-4FBE-8CD4-698F96AA447C}" sibTransId="{47F6E875-C96A-4FB1-9238-307D038AA223}"/>
    <dgm:cxn modelId="{83A1FFFE-F4FE-4CFD-A87B-2B5C8DB17036}" srcId="{99F6EE3E-4E66-4A76-BEB3-B52374166705}" destId="{D4DD3696-B4A0-422C-8805-DBB3D13AE0DB}" srcOrd="0" destOrd="0" parTransId="{ECA640A2-7C42-45D0-A401-190B0FFE16AD}" sibTransId="{C59E39A0-9DA0-4441-8581-05DE51BD36B2}"/>
    <dgm:cxn modelId="{B051C0F9-9EEC-4669-A73E-134CC6FABD5B}" type="presParOf" srcId="{D150934B-DF27-41B9-9A2F-A78E5C1B52E2}" destId="{333D0C7D-613B-4AE6-8708-261927AF7801}" srcOrd="0" destOrd="0" presId="urn:microsoft.com/office/officeart/2005/8/layout/hList1"/>
    <dgm:cxn modelId="{E4ED2C52-94DD-485E-BC36-9B2A79F76260}" type="presParOf" srcId="{333D0C7D-613B-4AE6-8708-261927AF7801}" destId="{11F07762-1C8A-4E89-84AA-7D51643026C0}" srcOrd="0" destOrd="0" presId="urn:microsoft.com/office/officeart/2005/8/layout/hList1"/>
    <dgm:cxn modelId="{D4064CAF-45B9-4211-986A-3A4C0CEE7A2E}" type="presParOf" srcId="{333D0C7D-613B-4AE6-8708-261927AF7801}" destId="{8024798E-D618-4154-A799-EB37DF5175D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3E0EE5A-7586-48F6-8CCA-C008321FBD5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F38F6C12-541F-4C1B-839C-C479AEBC1218}">
      <dgm:prSet phldrT="[Texto]"/>
      <dgm:spPr/>
      <dgm:t>
        <a:bodyPr/>
        <a:lstStyle/>
        <a:p>
          <a:r>
            <a:rPr lang="es-ES" dirty="0"/>
            <a:t>Que es un texto académico </a:t>
          </a:r>
          <a:endParaRPr lang="es-EC" dirty="0"/>
        </a:p>
      </dgm:t>
    </dgm:pt>
    <dgm:pt modelId="{866C68E9-3764-4BA0-A3DB-061C3A309A9C}" type="parTrans" cxnId="{824E43B6-7AB4-484C-87A4-EC3E53D39C8B}">
      <dgm:prSet/>
      <dgm:spPr/>
      <dgm:t>
        <a:bodyPr/>
        <a:lstStyle/>
        <a:p>
          <a:endParaRPr lang="es-EC"/>
        </a:p>
      </dgm:t>
    </dgm:pt>
    <dgm:pt modelId="{7C74B049-974C-49F7-8B86-E78EEC96DC6B}" type="sibTrans" cxnId="{824E43B6-7AB4-484C-87A4-EC3E53D39C8B}">
      <dgm:prSet/>
      <dgm:spPr/>
      <dgm:t>
        <a:bodyPr/>
        <a:lstStyle/>
        <a:p>
          <a:endParaRPr lang="es-EC"/>
        </a:p>
      </dgm:t>
    </dgm:pt>
    <dgm:pt modelId="{FA618237-A0ED-4C85-8085-8D6E8CDD3AFD}">
      <dgm:prSet phldrT="[Texto]"/>
      <dgm:spPr/>
      <dgm:t>
        <a:bodyPr/>
        <a:lstStyle/>
        <a:p>
          <a:r>
            <a:rPr lang="es-ES" dirty="0"/>
            <a:t>Un texto académico es un documento formal que comunica ideas, investigaciones o reflexiones en un contexto educativo o científico </a:t>
          </a:r>
          <a:endParaRPr lang="es-EC" dirty="0"/>
        </a:p>
      </dgm:t>
    </dgm:pt>
    <dgm:pt modelId="{24707382-DA11-4326-9E54-9AE26B32089E}" type="parTrans" cxnId="{E0A23B06-57D5-4F79-856F-EA31380C8909}">
      <dgm:prSet/>
      <dgm:spPr/>
      <dgm:t>
        <a:bodyPr/>
        <a:lstStyle/>
        <a:p>
          <a:endParaRPr lang="es-EC"/>
        </a:p>
      </dgm:t>
    </dgm:pt>
    <dgm:pt modelId="{033DA3B9-E023-4AC6-A301-A0E5B93800A7}" type="sibTrans" cxnId="{E0A23B06-57D5-4F79-856F-EA31380C8909}">
      <dgm:prSet/>
      <dgm:spPr/>
      <dgm:t>
        <a:bodyPr/>
        <a:lstStyle/>
        <a:p>
          <a:endParaRPr lang="es-EC"/>
        </a:p>
      </dgm:t>
    </dgm:pt>
    <dgm:pt modelId="{135CDA7B-8212-4B05-B804-FFCF5950AC6E}">
      <dgm:prSet phldrT="[Texto]"/>
      <dgm:spPr/>
      <dgm:t>
        <a:bodyPr/>
        <a:lstStyle/>
        <a:p>
          <a:r>
            <a:rPr lang="es-ES" dirty="0"/>
            <a:t>Propósito </a:t>
          </a:r>
          <a:endParaRPr lang="es-EC" dirty="0"/>
        </a:p>
      </dgm:t>
    </dgm:pt>
    <dgm:pt modelId="{24E05797-044F-41EA-8736-910A1CAF78ED}" type="parTrans" cxnId="{0BE82DFB-F4B7-46A0-BF3C-30A72F13EA26}">
      <dgm:prSet/>
      <dgm:spPr/>
      <dgm:t>
        <a:bodyPr/>
        <a:lstStyle/>
        <a:p>
          <a:endParaRPr lang="es-EC"/>
        </a:p>
      </dgm:t>
    </dgm:pt>
    <dgm:pt modelId="{95D83EE9-8F47-4609-8C67-AFDA08065FA3}" type="sibTrans" cxnId="{0BE82DFB-F4B7-46A0-BF3C-30A72F13EA26}">
      <dgm:prSet/>
      <dgm:spPr/>
      <dgm:t>
        <a:bodyPr/>
        <a:lstStyle/>
        <a:p>
          <a:endParaRPr lang="es-EC"/>
        </a:p>
      </dgm:t>
    </dgm:pt>
    <dgm:pt modelId="{72A96A9C-552E-495D-B90A-32E46305EA6F}">
      <dgm:prSet phldrT="[Texto]"/>
      <dgm:spPr/>
      <dgm:t>
        <a:bodyPr/>
        <a:lstStyle/>
        <a:p>
          <a:r>
            <a:rPr lang="es-ES" dirty="0"/>
            <a:t>Informar</a:t>
          </a:r>
          <a:endParaRPr lang="es-EC" dirty="0"/>
        </a:p>
      </dgm:t>
    </dgm:pt>
    <dgm:pt modelId="{01D6F0A2-478E-4561-A5F6-64DD861C4EA3}" type="parTrans" cxnId="{15E3DDB5-6549-4294-9CCD-B6DFD5554BA0}">
      <dgm:prSet/>
      <dgm:spPr/>
      <dgm:t>
        <a:bodyPr/>
        <a:lstStyle/>
        <a:p>
          <a:endParaRPr lang="es-EC"/>
        </a:p>
      </dgm:t>
    </dgm:pt>
    <dgm:pt modelId="{400FBA65-6494-4D41-86CB-311C2C459026}" type="sibTrans" cxnId="{15E3DDB5-6549-4294-9CCD-B6DFD5554BA0}">
      <dgm:prSet/>
      <dgm:spPr/>
      <dgm:t>
        <a:bodyPr/>
        <a:lstStyle/>
        <a:p>
          <a:endParaRPr lang="es-EC"/>
        </a:p>
      </dgm:t>
    </dgm:pt>
    <dgm:pt modelId="{049888DA-FD1D-4CBE-9742-50C70075C5F4}">
      <dgm:prSet phldrT="[Texto]"/>
      <dgm:spPr/>
      <dgm:t>
        <a:bodyPr/>
        <a:lstStyle/>
        <a:p>
          <a:r>
            <a:rPr lang="es-ES" dirty="0"/>
            <a:t>Argumentar </a:t>
          </a:r>
          <a:endParaRPr lang="es-EC" dirty="0"/>
        </a:p>
      </dgm:t>
    </dgm:pt>
    <dgm:pt modelId="{A401CA94-B294-4E09-A60E-D1345439CD5E}" type="parTrans" cxnId="{3F8014E4-DB50-4FDE-962A-E5EEEA09EA50}">
      <dgm:prSet/>
      <dgm:spPr/>
      <dgm:t>
        <a:bodyPr/>
        <a:lstStyle/>
        <a:p>
          <a:endParaRPr lang="es-EC"/>
        </a:p>
      </dgm:t>
    </dgm:pt>
    <dgm:pt modelId="{C24DD4B6-0EBD-4AFB-B101-1B78651322E1}" type="sibTrans" cxnId="{3F8014E4-DB50-4FDE-962A-E5EEEA09EA50}">
      <dgm:prSet/>
      <dgm:spPr/>
      <dgm:t>
        <a:bodyPr/>
        <a:lstStyle/>
        <a:p>
          <a:endParaRPr lang="es-EC"/>
        </a:p>
      </dgm:t>
    </dgm:pt>
    <dgm:pt modelId="{ECC2CDBD-9AA0-49EA-827E-8595B8354135}">
      <dgm:prSet phldrT="[Texto]"/>
      <dgm:spPr/>
      <dgm:t>
        <a:bodyPr/>
        <a:lstStyle/>
        <a:p>
          <a:r>
            <a:rPr lang="es-ES" dirty="0"/>
            <a:t>Analizar </a:t>
          </a:r>
          <a:endParaRPr lang="es-EC" dirty="0"/>
        </a:p>
      </dgm:t>
    </dgm:pt>
    <dgm:pt modelId="{38F115DD-CECF-436E-A351-342ACF733B0F}" type="parTrans" cxnId="{2FDA1D77-750B-4402-9E87-8E9A1F36EB25}">
      <dgm:prSet/>
      <dgm:spPr/>
      <dgm:t>
        <a:bodyPr/>
        <a:lstStyle/>
        <a:p>
          <a:endParaRPr lang="es-EC"/>
        </a:p>
      </dgm:t>
    </dgm:pt>
    <dgm:pt modelId="{72D98E3A-25C1-4B00-996F-B367370DE3E7}" type="sibTrans" cxnId="{2FDA1D77-750B-4402-9E87-8E9A1F36EB25}">
      <dgm:prSet/>
      <dgm:spPr/>
      <dgm:t>
        <a:bodyPr/>
        <a:lstStyle/>
        <a:p>
          <a:endParaRPr lang="es-EC"/>
        </a:p>
      </dgm:t>
    </dgm:pt>
    <dgm:pt modelId="{EA9EEFA4-A802-44FD-BD67-26DAA4F4AB55}">
      <dgm:prSet phldrT="[Texto]"/>
      <dgm:spPr/>
      <dgm:t>
        <a:bodyPr/>
        <a:lstStyle/>
        <a:p>
          <a:r>
            <a:rPr lang="es-ES" dirty="0"/>
            <a:t>Investigar </a:t>
          </a:r>
          <a:endParaRPr lang="es-EC" dirty="0"/>
        </a:p>
      </dgm:t>
    </dgm:pt>
    <dgm:pt modelId="{5CA6464D-1EAC-4804-96FD-3E14641F5614}" type="parTrans" cxnId="{B853BBC7-2BE7-4F6F-9E30-DA3338787A42}">
      <dgm:prSet/>
      <dgm:spPr/>
      <dgm:t>
        <a:bodyPr/>
        <a:lstStyle/>
        <a:p>
          <a:endParaRPr lang="es-EC"/>
        </a:p>
      </dgm:t>
    </dgm:pt>
    <dgm:pt modelId="{4C5361CF-24A4-4C4F-B49D-1513973DE9E1}" type="sibTrans" cxnId="{B853BBC7-2BE7-4F6F-9E30-DA3338787A42}">
      <dgm:prSet/>
      <dgm:spPr/>
      <dgm:t>
        <a:bodyPr/>
        <a:lstStyle/>
        <a:p>
          <a:endParaRPr lang="es-EC"/>
        </a:p>
      </dgm:t>
    </dgm:pt>
    <dgm:pt modelId="{F0681499-6616-42CA-8C46-C74A6F79E2AE}">
      <dgm:prSet phldrT="[Texto]"/>
      <dgm:spPr/>
      <dgm:t>
        <a:bodyPr/>
        <a:lstStyle/>
        <a:p>
          <a:r>
            <a:rPr lang="es-ES" dirty="0"/>
            <a:t>Características generales </a:t>
          </a:r>
          <a:endParaRPr lang="es-EC" dirty="0"/>
        </a:p>
      </dgm:t>
    </dgm:pt>
    <dgm:pt modelId="{3CEB1D0C-66FF-4982-A9E3-5480F424AD94}" type="parTrans" cxnId="{41BDCB98-C619-4600-936C-74D400D3ADA3}">
      <dgm:prSet/>
      <dgm:spPr/>
      <dgm:t>
        <a:bodyPr/>
        <a:lstStyle/>
        <a:p>
          <a:endParaRPr lang="es-EC"/>
        </a:p>
      </dgm:t>
    </dgm:pt>
    <dgm:pt modelId="{7B5E30C1-E8FA-4DB4-9AFA-2487EB689B8F}" type="sibTrans" cxnId="{41BDCB98-C619-4600-936C-74D400D3ADA3}">
      <dgm:prSet/>
      <dgm:spPr/>
      <dgm:t>
        <a:bodyPr/>
        <a:lstStyle/>
        <a:p>
          <a:endParaRPr lang="es-EC"/>
        </a:p>
      </dgm:t>
    </dgm:pt>
    <dgm:pt modelId="{F311A638-5852-4347-836E-222BA4CF6E89}">
      <dgm:prSet phldrT="[Texto]"/>
      <dgm:spPr/>
      <dgm:t>
        <a:bodyPr/>
        <a:lstStyle/>
        <a:p>
          <a:r>
            <a:rPr lang="es-ES" dirty="0"/>
            <a:t>Lenguaje formal </a:t>
          </a:r>
          <a:endParaRPr lang="es-EC" dirty="0"/>
        </a:p>
      </dgm:t>
    </dgm:pt>
    <dgm:pt modelId="{0CB86906-C0B5-4416-8C94-2CF127189495}" type="parTrans" cxnId="{D3B41F94-DEFB-4266-9A39-DA60E9DB26CF}">
      <dgm:prSet/>
      <dgm:spPr/>
      <dgm:t>
        <a:bodyPr/>
        <a:lstStyle/>
        <a:p>
          <a:endParaRPr lang="es-EC"/>
        </a:p>
      </dgm:t>
    </dgm:pt>
    <dgm:pt modelId="{F4955E9F-679F-423C-85D6-2E1BB7F76A5D}" type="sibTrans" cxnId="{D3B41F94-DEFB-4266-9A39-DA60E9DB26CF}">
      <dgm:prSet/>
      <dgm:spPr/>
      <dgm:t>
        <a:bodyPr/>
        <a:lstStyle/>
        <a:p>
          <a:endParaRPr lang="es-EC"/>
        </a:p>
      </dgm:t>
    </dgm:pt>
    <dgm:pt modelId="{D2CCDD76-1064-43BA-81A6-B8AEC0FB431C}">
      <dgm:prSet phldrT="[Texto]"/>
      <dgm:spPr/>
      <dgm:t>
        <a:bodyPr/>
        <a:lstStyle/>
        <a:p>
          <a:r>
            <a:rPr lang="es-ES" dirty="0"/>
            <a:t>Claridad y coherencia </a:t>
          </a:r>
          <a:endParaRPr lang="es-EC" dirty="0"/>
        </a:p>
      </dgm:t>
    </dgm:pt>
    <dgm:pt modelId="{F8B3B14A-8A9B-4AA9-8C6A-A0FFF4A682D9}" type="parTrans" cxnId="{8770B810-CA57-4AEF-B368-44B56132DC1A}">
      <dgm:prSet/>
      <dgm:spPr/>
      <dgm:t>
        <a:bodyPr/>
        <a:lstStyle/>
        <a:p>
          <a:endParaRPr lang="es-EC"/>
        </a:p>
      </dgm:t>
    </dgm:pt>
    <dgm:pt modelId="{17BB80FA-E8D7-4351-8F2D-BE3F85439AB0}" type="sibTrans" cxnId="{8770B810-CA57-4AEF-B368-44B56132DC1A}">
      <dgm:prSet/>
      <dgm:spPr/>
      <dgm:t>
        <a:bodyPr/>
        <a:lstStyle/>
        <a:p>
          <a:endParaRPr lang="es-EC"/>
        </a:p>
      </dgm:t>
    </dgm:pt>
    <dgm:pt modelId="{68B75E1E-7920-4699-8A2C-425E71EFAE47}">
      <dgm:prSet phldrT="[Texto]"/>
      <dgm:spPr/>
      <dgm:t>
        <a:bodyPr/>
        <a:lstStyle/>
        <a:p>
          <a:r>
            <a:rPr lang="es-ES" dirty="0"/>
            <a:t>Estructura organizada </a:t>
          </a:r>
          <a:endParaRPr lang="es-EC" dirty="0"/>
        </a:p>
      </dgm:t>
    </dgm:pt>
    <dgm:pt modelId="{FD84E23D-C80B-4923-82AD-6668FAF3F815}" type="parTrans" cxnId="{8B7980EB-7923-4016-B4BA-CDF40DC5C1C8}">
      <dgm:prSet/>
      <dgm:spPr/>
      <dgm:t>
        <a:bodyPr/>
        <a:lstStyle/>
        <a:p>
          <a:endParaRPr lang="es-EC"/>
        </a:p>
      </dgm:t>
    </dgm:pt>
    <dgm:pt modelId="{2F1E9A52-4F8F-4235-BFF9-895E87068E9A}" type="sibTrans" cxnId="{8B7980EB-7923-4016-B4BA-CDF40DC5C1C8}">
      <dgm:prSet/>
      <dgm:spPr/>
      <dgm:t>
        <a:bodyPr/>
        <a:lstStyle/>
        <a:p>
          <a:endParaRPr lang="es-EC"/>
        </a:p>
      </dgm:t>
    </dgm:pt>
    <dgm:pt modelId="{173A254E-C704-4817-81AE-D2BBDEE82992}">
      <dgm:prSet phldrT="[Texto]"/>
      <dgm:spPr/>
      <dgm:t>
        <a:bodyPr/>
        <a:lstStyle/>
        <a:p>
          <a:r>
            <a:rPr lang="es-ES" dirty="0"/>
            <a:t>Uso de fuentes y citas </a:t>
          </a:r>
          <a:endParaRPr lang="es-EC" dirty="0"/>
        </a:p>
      </dgm:t>
    </dgm:pt>
    <dgm:pt modelId="{22B8A7A3-D032-497A-B24E-13F6DFBC2688}" type="parTrans" cxnId="{662425BF-8D9A-4BFA-B6DB-AD6939E3CD76}">
      <dgm:prSet/>
      <dgm:spPr/>
      <dgm:t>
        <a:bodyPr/>
        <a:lstStyle/>
        <a:p>
          <a:endParaRPr lang="es-EC"/>
        </a:p>
      </dgm:t>
    </dgm:pt>
    <dgm:pt modelId="{7BBFCB58-A061-4A25-B89A-922DAC876012}" type="sibTrans" cxnId="{662425BF-8D9A-4BFA-B6DB-AD6939E3CD76}">
      <dgm:prSet/>
      <dgm:spPr/>
      <dgm:t>
        <a:bodyPr/>
        <a:lstStyle/>
        <a:p>
          <a:endParaRPr lang="es-EC"/>
        </a:p>
      </dgm:t>
    </dgm:pt>
    <dgm:pt modelId="{F1CC5880-FB45-4008-BA0F-116934E73978}">
      <dgm:prSet phldrT="[Texto]"/>
      <dgm:spPr/>
      <dgm:t>
        <a:bodyPr/>
        <a:lstStyle/>
        <a:p>
          <a:r>
            <a:rPr lang="es-ES" dirty="0"/>
            <a:t>Objetividad </a:t>
          </a:r>
          <a:endParaRPr lang="es-EC" dirty="0"/>
        </a:p>
      </dgm:t>
    </dgm:pt>
    <dgm:pt modelId="{745EDF98-E45D-4E43-B2D8-50785C1FCBF4}" type="parTrans" cxnId="{AE327A25-986D-4E25-AA63-EF593EB9857A}">
      <dgm:prSet/>
      <dgm:spPr/>
      <dgm:t>
        <a:bodyPr/>
        <a:lstStyle/>
        <a:p>
          <a:endParaRPr lang="es-EC"/>
        </a:p>
      </dgm:t>
    </dgm:pt>
    <dgm:pt modelId="{ABFA1286-0898-4386-A7DE-C19B1B432C38}" type="sibTrans" cxnId="{AE327A25-986D-4E25-AA63-EF593EB9857A}">
      <dgm:prSet/>
      <dgm:spPr/>
      <dgm:t>
        <a:bodyPr/>
        <a:lstStyle/>
        <a:p>
          <a:endParaRPr lang="es-EC"/>
        </a:p>
      </dgm:t>
    </dgm:pt>
    <dgm:pt modelId="{2218F433-72D2-4E2F-8D74-D2A5BECB45D6}" type="pres">
      <dgm:prSet presAssocID="{D3E0EE5A-7586-48F6-8CCA-C008321FBD53}" presName="vert0" presStyleCnt="0">
        <dgm:presLayoutVars>
          <dgm:dir/>
          <dgm:animOne val="branch"/>
          <dgm:animLvl val="lvl"/>
        </dgm:presLayoutVars>
      </dgm:prSet>
      <dgm:spPr/>
    </dgm:pt>
    <dgm:pt modelId="{55F6D89F-6E02-4F86-9EAF-210183F88C74}" type="pres">
      <dgm:prSet presAssocID="{F38F6C12-541F-4C1B-839C-C479AEBC1218}" presName="thickLine" presStyleLbl="alignNode1" presStyleIdx="0" presStyleCnt="1"/>
      <dgm:spPr/>
    </dgm:pt>
    <dgm:pt modelId="{83D9722E-6111-42EC-9483-C58D9D866CA0}" type="pres">
      <dgm:prSet presAssocID="{F38F6C12-541F-4C1B-839C-C479AEBC1218}" presName="horz1" presStyleCnt="0"/>
      <dgm:spPr/>
    </dgm:pt>
    <dgm:pt modelId="{C610085A-13E5-4B98-8705-56ECBBD98ED1}" type="pres">
      <dgm:prSet presAssocID="{F38F6C12-541F-4C1B-839C-C479AEBC1218}" presName="tx1" presStyleLbl="revTx" presStyleIdx="0" presStyleCnt="13"/>
      <dgm:spPr/>
    </dgm:pt>
    <dgm:pt modelId="{FF68555E-048A-43C1-8920-510F1E621102}" type="pres">
      <dgm:prSet presAssocID="{F38F6C12-541F-4C1B-839C-C479AEBC1218}" presName="vert1" presStyleCnt="0"/>
      <dgm:spPr/>
    </dgm:pt>
    <dgm:pt modelId="{A8032E85-E4E7-4777-968F-E289755C7CB5}" type="pres">
      <dgm:prSet presAssocID="{FA618237-A0ED-4C85-8085-8D6E8CDD3AFD}" presName="vertSpace2a" presStyleCnt="0"/>
      <dgm:spPr/>
    </dgm:pt>
    <dgm:pt modelId="{DAACEBD6-E3C5-4113-ABD1-DA0574DDCC19}" type="pres">
      <dgm:prSet presAssocID="{FA618237-A0ED-4C85-8085-8D6E8CDD3AFD}" presName="horz2" presStyleCnt="0"/>
      <dgm:spPr/>
    </dgm:pt>
    <dgm:pt modelId="{0EC7E76F-3251-4665-8124-4A4A6EA7A76E}" type="pres">
      <dgm:prSet presAssocID="{FA618237-A0ED-4C85-8085-8D6E8CDD3AFD}" presName="horzSpace2" presStyleCnt="0"/>
      <dgm:spPr/>
    </dgm:pt>
    <dgm:pt modelId="{9BBE0255-71D8-44D3-A222-4A7519EE075E}" type="pres">
      <dgm:prSet presAssocID="{FA618237-A0ED-4C85-8085-8D6E8CDD3AFD}" presName="tx2" presStyleLbl="revTx" presStyleIdx="1" presStyleCnt="13"/>
      <dgm:spPr/>
    </dgm:pt>
    <dgm:pt modelId="{63192E90-839F-4F35-BE27-E331B2BB06EE}" type="pres">
      <dgm:prSet presAssocID="{FA618237-A0ED-4C85-8085-8D6E8CDD3AFD}" presName="vert2" presStyleCnt="0"/>
      <dgm:spPr/>
    </dgm:pt>
    <dgm:pt modelId="{ED9618C2-419D-42A5-8951-CD0D0F5EB0B5}" type="pres">
      <dgm:prSet presAssocID="{FA618237-A0ED-4C85-8085-8D6E8CDD3AFD}" presName="thinLine2b" presStyleLbl="callout" presStyleIdx="0" presStyleCnt="10"/>
      <dgm:spPr/>
    </dgm:pt>
    <dgm:pt modelId="{FF6D6B94-BB25-4D23-B8A4-3FFF27783F43}" type="pres">
      <dgm:prSet presAssocID="{FA618237-A0ED-4C85-8085-8D6E8CDD3AFD}" presName="vertSpace2b" presStyleCnt="0"/>
      <dgm:spPr/>
    </dgm:pt>
    <dgm:pt modelId="{A0023933-AEEC-491E-A564-6D3504CFEDEC}" type="pres">
      <dgm:prSet presAssocID="{135CDA7B-8212-4B05-B804-FFCF5950AC6E}" presName="horz2" presStyleCnt="0"/>
      <dgm:spPr/>
    </dgm:pt>
    <dgm:pt modelId="{B0D9CEFB-1ED3-4888-9E4A-73E4B40F39D1}" type="pres">
      <dgm:prSet presAssocID="{135CDA7B-8212-4B05-B804-FFCF5950AC6E}" presName="horzSpace2" presStyleCnt="0"/>
      <dgm:spPr/>
    </dgm:pt>
    <dgm:pt modelId="{09E49331-59B0-4700-A07F-3DEB4491586B}" type="pres">
      <dgm:prSet presAssocID="{135CDA7B-8212-4B05-B804-FFCF5950AC6E}" presName="tx2" presStyleLbl="revTx" presStyleIdx="2" presStyleCnt="13"/>
      <dgm:spPr/>
    </dgm:pt>
    <dgm:pt modelId="{8F731F82-0FCC-48F9-9EAD-18E492658AD7}" type="pres">
      <dgm:prSet presAssocID="{135CDA7B-8212-4B05-B804-FFCF5950AC6E}" presName="vert2" presStyleCnt="0"/>
      <dgm:spPr/>
    </dgm:pt>
    <dgm:pt modelId="{16CF1E36-4751-443B-AF2F-B70162A76C58}" type="pres">
      <dgm:prSet presAssocID="{72A96A9C-552E-495D-B90A-32E46305EA6F}" presName="horz3" presStyleCnt="0"/>
      <dgm:spPr/>
    </dgm:pt>
    <dgm:pt modelId="{019DD6C8-CC1F-4FC7-BC6D-0E6F901291BA}" type="pres">
      <dgm:prSet presAssocID="{72A96A9C-552E-495D-B90A-32E46305EA6F}" presName="horzSpace3" presStyleCnt="0"/>
      <dgm:spPr/>
    </dgm:pt>
    <dgm:pt modelId="{2FAF25DB-22F5-42D3-A869-F288A1B3B1AB}" type="pres">
      <dgm:prSet presAssocID="{72A96A9C-552E-495D-B90A-32E46305EA6F}" presName="tx3" presStyleLbl="revTx" presStyleIdx="3" presStyleCnt="13"/>
      <dgm:spPr/>
    </dgm:pt>
    <dgm:pt modelId="{26B55B8B-1A58-4D4E-974C-4D7C1AB3D364}" type="pres">
      <dgm:prSet presAssocID="{72A96A9C-552E-495D-B90A-32E46305EA6F}" presName="vert3" presStyleCnt="0"/>
      <dgm:spPr/>
    </dgm:pt>
    <dgm:pt modelId="{81EEE3CC-819A-42E0-BCA2-04B21ECB8C84}" type="pres">
      <dgm:prSet presAssocID="{400FBA65-6494-4D41-86CB-311C2C459026}" presName="thinLine3" presStyleLbl="callout" presStyleIdx="1" presStyleCnt="10"/>
      <dgm:spPr/>
    </dgm:pt>
    <dgm:pt modelId="{9B602217-8AB8-4805-BAE0-256A86E790ED}" type="pres">
      <dgm:prSet presAssocID="{049888DA-FD1D-4CBE-9742-50C70075C5F4}" presName="horz3" presStyleCnt="0"/>
      <dgm:spPr/>
    </dgm:pt>
    <dgm:pt modelId="{DC0EA8C0-FFFB-4B23-BD92-0A568C8D4220}" type="pres">
      <dgm:prSet presAssocID="{049888DA-FD1D-4CBE-9742-50C70075C5F4}" presName="horzSpace3" presStyleCnt="0"/>
      <dgm:spPr/>
    </dgm:pt>
    <dgm:pt modelId="{808A3B2B-56EC-4D58-A843-F3F6D887496C}" type="pres">
      <dgm:prSet presAssocID="{049888DA-FD1D-4CBE-9742-50C70075C5F4}" presName="tx3" presStyleLbl="revTx" presStyleIdx="4" presStyleCnt="13"/>
      <dgm:spPr/>
    </dgm:pt>
    <dgm:pt modelId="{8E3663D6-9825-426C-ABD8-5DFF38C3DE89}" type="pres">
      <dgm:prSet presAssocID="{049888DA-FD1D-4CBE-9742-50C70075C5F4}" presName="vert3" presStyleCnt="0"/>
      <dgm:spPr/>
    </dgm:pt>
    <dgm:pt modelId="{A86D1CE7-5F29-4976-B4BA-D4C6EFCB4B6C}" type="pres">
      <dgm:prSet presAssocID="{C24DD4B6-0EBD-4AFB-B101-1B78651322E1}" presName="thinLine3" presStyleLbl="callout" presStyleIdx="2" presStyleCnt="10"/>
      <dgm:spPr/>
    </dgm:pt>
    <dgm:pt modelId="{5D1B32AE-3586-45DC-8DE5-13B5F821BF9F}" type="pres">
      <dgm:prSet presAssocID="{ECC2CDBD-9AA0-49EA-827E-8595B8354135}" presName="horz3" presStyleCnt="0"/>
      <dgm:spPr/>
    </dgm:pt>
    <dgm:pt modelId="{DD66BAB3-C92B-4B4A-A44E-4DDEB4911E7A}" type="pres">
      <dgm:prSet presAssocID="{ECC2CDBD-9AA0-49EA-827E-8595B8354135}" presName="horzSpace3" presStyleCnt="0"/>
      <dgm:spPr/>
    </dgm:pt>
    <dgm:pt modelId="{1D7AE5B1-3472-43B3-A11D-D9286FBB3BAE}" type="pres">
      <dgm:prSet presAssocID="{ECC2CDBD-9AA0-49EA-827E-8595B8354135}" presName="tx3" presStyleLbl="revTx" presStyleIdx="5" presStyleCnt="13"/>
      <dgm:spPr/>
    </dgm:pt>
    <dgm:pt modelId="{28330703-4A9D-459F-9A7B-29C684991E67}" type="pres">
      <dgm:prSet presAssocID="{ECC2CDBD-9AA0-49EA-827E-8595B8354135}" presName="vert3" presStyleCnt="0"/>
      <dgm:spPr/>
    </dgm:pt>
    <dgm:pt modelId="{EC7D1575-D9CA-451D-A6AA-317B96D116F0}" type="pres">
      <dgm:prSet presAssocID="{72D98E3A-25C1-4B00-996F-B367370DE3E7}" presName="thinLine3" presStyleLbl="callout" presStyleIdx="3" presStyleCnt="10"/>
      <dgm:spPr/>
    </dgm:pt>
    <dgm:pt modelId="{50A34396-981E-4621-B396-41CD75C442C8}" type="pres">
      <dgm:prSet presAssocID="{EA9EEFA4-A802-44FD-BD67-26DAA4F4AB55}" presName="horz3" presStyleCnt="0"/>
      <dgm:spPr/>
    </dgm:pt>
    <dgm:pt modelId="{00A05CF6-F1BF-44BA-A957-9804578F883D}" type="pres">
      <dgm:prSet presAssocID="{EA9EEFA4-A802-44FD-BD67-26DAA4F4AB55}" presName="horzSpace3" presStyleCnt="0"/>
      <dgm:spPr/>
    </dgm:pt>
    <dgm:pt modelId="{618874EC-F872-4036-89F0-50FDD022CD1A}" type="pres">
      <dgm:prSet presAssocID="{EA9EEFA4-A802-44FD-BD67-26DAA4F4AB55}" presName="tx3" presStyleLbl="revTx" presStyleIdx="6" presStyleCnt="13"/>
      <dgm:spPr/>
    </dgm:pt>
    <dgm:pt modelId="{E8228901-651D-4304-A915-60AF9020A450}" type="pres">
      <dgm:prSet presAssocID="{EA9EEFA4-A802-44FD-BD67-26DAA4F4AB55}" presName="vert3" presStyleCnt="0"/>
      <dgm:spPr/>
    </dgm:pt>
    <dgm:pt modelId="{4CB834BD-338F-4A4D-B7FB-9EECFE96558B}" type="pres">
      <dgm:prSet presAssocID="{135CDA7B-8212-4B05-B804-FFCF5950AC6E}" presName="thinLine2b" presStyleLbl="callout" presStyleIdx="4" presStyleCnt="10"/>
      <dgm:spPr/>
    </dgm:pt>
    <dgm:pt modelId="{C5E79B79-0C27-409F-A854-4D230BEC0F74}" type="pres">
      <dgm:prSet presAssocID="{135CDA7B-8212-4B05-B804-FFCF5950AC6E}" presName="vertSpace2b" presStyleCnt="0"/>
      <dgm:spPr/>
    </dgm:pt>
    <dgm:pt modelId="{03C501E1-6F0A-4A5C-8FB0-B0995C8A1701}" type="pres">
      <dgm:prSet presAssocID="{F0681499-6616-42CA-8C46-C74A6F79E2AE}" presName="horz2" presStyleCnt="0"/>
      <dgm:spPr/>
    </dgm:pt>
    <dgm:pt modelId="{89A4AE08-B01C-42A8-847D-A572A9024F81}" type="pres">
      <dgm:prSet presAssocID="{F0681499-6616-42CA-8C46-C74A6F79E2AE}" presName="horzSpace2" presStyleCnt="0"/>
      <dgm:spPr/>
    </dgm:pt>
    <dgm:pt modelId="{02AD2232-3A2E-4B05-A4DB-1BA3E00CA412}" type="pres">
      <dgm:prSet presAssocID="{F0681499-6616-42CA-8C46-C74A6F79E2AE}" presName="tx2" presStyleLbl="revTx" presStyleIdx="7" presStyleCnt="13"/>
      <dgm:spPr/>
    </dgm:pt>
    <dgm:pt modelId="{39327808-419C-4539-9787-61F5CA0C0B36}" type="pres">
      <dgm:prSet presAssocID="{F0681499-6616-42CA-8C46-C74A6F79E2AE}" presName="vert2" presStyleCnt="0"/>
      <dgm:spPr/>
    </dgm:pt>
    <dgm:pt modelId="{032467EE-8E3E-4169-9A20-1192213C7DDA}" type="pres">
      <dgm:prSet presAssocID="{F311A638-5852-4347-836E-222BA4CF6E89}" presName="horz3" presStyleCnt="0"/>
      <dgm:spPr/>
    </dgm:pt>
    <dgm:pt modelId="{C61CF590-DBD1-49BC-A1EA-4E83D7ABC40D}" type="pres">
      <dgm:prSet presAssocID="{F311A638-5852-4347-836E-222BA4CF6E89}" presName="horzSpace3" presStyleCnt="0"/>
      <dgm:spPr/>
    </dgm:pt>
    <dgm:pt modelId="{ECB4C28E-0259-4F9C-BD5B-752FE13E3C2C}" type="pres">
      <dgm:prSet presAssocID="{F311A638-5852-4347-836E-222BA4CF6E89}" presName="tx3" presStyleLbl="revTx" presStyleIdx="8" presStyleCnt="13"/>
      <dgm:spPr/>
    </dgm:pt>
    <dgm:pt modelId="{2198FCE4-A06A-4D0F-9A65-679279DB5143}" type="pres">
      <dgm:prSet presAssocID="{F311A638-5852-4347-836E-222BA4CF6E89}" presName="vert3" presStyleCnt="0"/>
      <dgm:spPr/>
    </dgm:pt>
    <dgm:pt modelId="{E6EDA8A6-785D-422C-9946-9F1F4BE843F8}" type="pres">
      <dgm:prSet presAssocID="{F4955E9F-679F-423C-85D6-2E1BB7F76A5D}" presName="thinLine3" presStyleLbl="callout" presStyleIdx="5" presStyleCnt="10"/>
      <dgm:spPr/>
    </dgm:pt>
    <dgm:pt modelId="{E693664F-12AA-4389-8B2C-1AB45F695477}" type="pres">
      <dgm:prSet presAssocID="{D2CCDD76-1064-43BA-81A6-B8AEC0FB431C}" presName="horz3" presStyleCnt="0"/>
      <dgm:spPr/>
    </dgm:pt>
    <dgm:pt modelId="{2530CF9E-75C7-4040-944F-BECB992A25D6}" type="pres">
      <dgm:prSet presAssocID="{D2CCDD76-1064-43BA-81A6-B8AEC0FB431C}" presName="horzSpace3" presStyleCnt="0"/>
      <dgm:spPr/>
    </dgm:pt>
    <dgm:pt modelId="{B82BB5EE-E9A7-4D72-AF43-4E9984FA4DE3}" type="pres">
      <dgm:prSet presAssocID="{D2CCDD76-1064-43BA-81A6-B8AEC0FB431C}" presName="tx3" presStyleLbl="revTx" presStyleIdx="9" presStyleCnt="13"/>
      <dgm:spPr/>
    </dgm:pt>
    <dgm:pt modelId="{2A32EE98-0E52-4367-BAF6-3EDBC6432DCB}" type="pres">
      <dgm:prSet presAssocID="{D2CCDD76-1064-43BA-81A6-B8AEC0FB431C}" presName="vert3" presStyleCnt="0"/>
      <dgm:spPr/>
    </dgm:pt>
    <dgm:pt modelId="{AF4E79F7-D38C-4D06-9779-1BB944F67193}" type="pres">
      <dgm:prSet presAssocID="{17BB80FA-E8D7-4351-8F2D-BE3F85439AB0}" presName="thinLine3" presStyleLbl="callout" presStyleIdx="6" presStyleCnt="10"/>
      <dgm:spPr/>
    </dgm:pt>
    <dgm:pt modelId="{BC9C9F7F-CA5A-4418-88D9-24731E67E1C8}" type="pres">
      <dgm:prSet presAssocID="{68B75E1E-7920-4699-8A2C-425E71EFAE47}" presName="horz3" presStyleCnt="0"/>
      <dgm:spPr/>
    </dgm:pt>
    <dgm:pt modelId="{A0A4203A-175D-47D9-854D-3000AD368A91}" type="pres">
      <dgm:prSet presAssocID="{68B75E1E-7920-4699-8A2C-425E71EFAE47}" presName="horzSpace3" presStyleCnt="0"/>
      <dgm:spPr/>
    </dgm:pt>
    <dgm:pt modelId="{64E9864D-D3E9-4576-B099-0FFFA659DB64}" type="pres">
      <dgm:prSet presAssocID="{68B75E1E-7920-4699-8A2C-425E71EFAE47}" presName="tx3" presStyleLbl="revTx" presStyleIdx="10" presStyleCnt="13"/>
      <dgm:spPr/>
    </dgm:pt>
    <dgm:pt modelId="{B83620BB-3894-4A0A-9044-1A56FE801A62}" type="pres">
      <dgm:prSet presAssocID="{68B75E1E-7920-4699-8A2C-425E71EFAE47}" presName="vert3" presStyleCnt="0"/>
      <dgm:spPr/>
    </dgm:pt>
    <dgm:pt modelId="{8A776038-806A-4CD3-B6B5-7F416A2B5F82}" type="pres">
      <dgm:prSet presAssocID="{2F1E9A52-4F8F-4235-BFF9-895E87068E9A}" presName="thinLine3" presStyleLbl="callout" presStyleIdx="7" presStyleCnt="10"/>
      <dgm:spPr/>
    </dgm:pt>
    <dgm:pt modelId="{6359459C-9CE0-476B-847C-5E81B0925887}" type="pres">
      <dgm:prSet presAssocID="{173A254E-C704-4817-81AE-D2BBDEE82992}" presName="horz3" presStyleCnt="0"/>
      <dgm:spPr/>
    </dgm:pt>
    <dgm:pt modelId="{77D99B00-AC29-44C6-9332-D245A2D55B03}" type="pres">
      <dgm:prSet presAssocID="{173A254E-C704-4817-81AE-D2BBDEE82992}" presName="horzSpace3" presStyleCnt="0"/>
      <dgm:spPr/>
    </dgm:pt>
    <dgm:pt modelId="{EAF81CD1-E8E3-49C0-9350-1728EBEC245B}" type="pres">
      <dgm:prSet presAssocID="{173A254E-C704-4817-81AE-D2BBDEE82992}" presName="tx3" presStyleLbl="revTx" presStyleIdx="11" presStyleCnt="13"/>
      <dgm:spPr/>
    </dgm:pt>
    <dgm:pt modelId="{8762DA6C-60B4-47BB-92A0-B3F254CF2B24}" type="pres">
      <dgm:prSet presAssocID="{173A254E-C704-4817-81AE-D2BBDEE82992}" presName="vert3" presStyleCnt="0"/>
      <dgm:spPr/>
    </dgm:pt>
    <dgm:pt modelId="{4CB5CFD0-421D-491C-A70F-883BDFF3B963}" type="pres">
      <dgm:prSet presAssocID="{7BBFCB58-A061-4A25-B89A-922DAC876012}" presName="thinLine3" presStyleLbl="callout" presStyleIdx="8" presStyleCnt="10"/>
      <dgm:spPr/>
    </dgm:pt>
    <dgm:pt modelId="{A2644EC7-B2B1-4766-AAB9-E6F3EAA432FF}" type="pres">
      <dgm:prSet presAssocID="{F1CC5880-FB45-4008-BA0F-116934E73978}" presName="horz3" presStyleCnt="0"/>
      <dgm:spPr/>
    </dgm:pt>
    <dgm:pt modelId="{AE7F8F1D-3382-4677-B79B-0A5379298B6C}" type="pres">
      <dgm:prSet presAssocID="{F1CC5880-FB45-4008-BA0F-116934E73978}" presName="horzSpace3" presStyleCnt="0"/>
      <dgm:spPr/>
    </dgm:pt>
    <dgm:pt modelId="{1BDEE47A-6EC6-438A-8580-8C229E1CEB00}" type="pres">
      <dgm:prSet presAssocID="{F1CC5880-FB45-4008-BA0F-116934E73978}" presName="tx3" presStyleLbl="revTx" presStyleIdx="12" presStyleCnt="13"/>
      <dgm:spPr/>
    </dgm:pt>
    <dgm:pt modelId="{2A15BEED-36A3-4539-AE7F-CC446D58CC79}" type="pres">
      <dgm:prSet presAssocID="{F1CC5880-FB45-4008-BA0F-116934E73978}" presName="vert3" presStyleCnt="0"/>
      <dgm:spPr/>
    </dgm:pt>
    <dgm:pt modelId="{040AEBF1-D1A2-4887-9C4F-A5DDFB3D6C11}" type="pres">
      <dgm:prSet presAssocID="{F0681499-6616-42CA-8C46-C74A6F79E2AE}" presName="thinLine2b" presStyleLbl="callout" presStyleIdx="9" presStyleCnt="10"/>
      <dgm:spPr/>
    </dgm:pt>
    <dgm:pt modelId="{59938852-4C3B-415F-8C4A-174B1800162C}" type="pres">
      <dgm:prSet presAssocID="{F0681499-6616-42CA-8C46-C74A6F79E2AE}" presName="vertSpace2b" presStyleCnt="0"/>
      <dgm:spPr/>
    </dgm:pt>
  </dgm:ptLst>
  <dgm:cxnLst>
    <dgm:cxn modelId="{E0A23B06-57D5-4F79-856F-EA31380C8909}" srcId="{F38F6C12-541F-4C1B-839C-C479AEBC1218}" destId="{FA618237-A0ED-4C85-8085-8D6E8CDD3AFD}" srcOrd="0" destOrd="0" parTransId="{24707382-DA11-4326-9E54-9AE26B32089E}" sibTransId="{033DA3B9-E023-4AC6-A301-A0E5B93800A7}"/>
    <dgm:cxn modelId="{8770B810-CA57-4AEF-B368-44B56132DC1A}" srcId="{F0681499-6616-42CA-8C46-C74A6F79E2AE}" destId="{D2CCDD76-1064-43BA-81A6-B8AEC0FB431C}" srcOrd="1" destOrd="0" parTransId="{F8B3B14A-8A9B-4AA9-8C6A-A0FFF4A682D9}" sibTransId="{17BB80FA-E8D7-4351-8F2D-BE3F85439AB0}"/>
    <dgm:cxn modelId="{0FCBA818-F263-4DBA-84BD-EE6D9185DA94}" type="presOf" srcId="{F1CC5880-FB45-4008-BA0F-116934E73978}" destId="{1BDEE47A-6EC6-438A-8580-8C229E1CEB00}" srcOrd="0" destOrd="0" presId="urn:microsoft.com/office/officeart/2008/layout/LinedList"/>
    <dgm:cxn modelId="{0153811B-0AD2-4202-B353-5913B49A8982}" type="presOf" srcId="{EA9EEFA4-A802-44FD-BD67-26DAA4F4AB55}" destId="{618874EC-F872-4036-89F0-50FDD022CD1A}" srcOrd="0" destOrd="0" presId="urn:microsoft.com/office/officeart/2008/layout/LinedList"/>
    <dgm:cxn modelId="{AE327A25-986D-4E25-AA63-EF593EB9857A}" srcId="{F0681499-6616-42CA-8C46-C74A6F79E2AE}" destId="{F1CC5880-FB45-4008-BA0F-116934E73978}" srcOrd="4" destOrd="0" parTransId="{745EDF98-E45D-4E43-B2D8-50785C1FCBF4}" sibTransId="{ABFA1286-0898-4386-A7DE-C19B1B432C38}"/>
    <dgm:cxn modelId="{49FA0242-538E-46F2-91C0-59D6979C7A78}" type="presOf" srcId="{D3E0EE5A-7586-48F6-8CCA-C008321FBD53}" destId="{2218F433-72D2-4E2F-8D74-D2A5BECB45D6}" srcOrd="0" destOrd="0" presId="urn:microsoft.com/office/officeart/2008/layout/LinedList"/>
    <dgm:cxn modelId="{C8D73164-3351-4BC8-BB12-25DEFF308C69}" type="presOf" srcId="{F38F6C12-541F-4C1B-839C-C479AEBC1218}" destId="{C610085A-13E5-4B98-8705-56ECBBD98ED1}" srcOrd="0" destOrd="0" presId="urn:microsoft.com/office/officeart/2008/layout/LinedList"/>
    <dgm:cxn modelId="{C42B7C65-10BD-4E98-A6B3-F33CD028533B}" type="presOf" srcId="{ECC2CDBD-9AA0-49EA-827E-8595B8354135}" destId="{1D7AE5B1-3472-43B3-A11D-D9286FBB3BAE}" srcOrd="0" destOrd="0" presId="urn:microsoft.com/office/officeart/2008/layout/LinedList"/>
    <dgm:cxn modelId="{FB38EB68-1507-4E73-9824-092835F9C79A}" type="presOf" srcId="{F311A638-5852-4347-836E-222BA4CF6E89}" destId="{ECB4C28E-0259-4F9C-BD5B-752FE13E3C2C}" srcOrd="0" destOrd="0" presId="urn:microsoft.com/office/officeart/2008/layout/LinedList"/>
    <dgm:cxn modelId="{57EF8A73-446C-4A01-B8FE-69A0B6618F65}" type="presOf" srcId="{135CDA7B-8212-4B05-B804-FFCF5950AC6E}" destId="{09E49331-59B0-4700-A07F-3DEB4491586B}" srcOrd="0" destOrd="0" presId="urn:microsoft.com/office/officeart/2008/layout/LinedList"/>
    <dgm:cxn modelId="{2FDA1D77-750B-4402-9E87-8E9A1F36EB25}" srcId="{135CDA7B-8212-4B05-B804-FFCF5950AC6E}" destId="{ECC2CDBD-9AA0-49EA-827E-8595B8354135}" srcOrd="2" destOrd="0" parTransId="{38F115DD-CECF-436E-A351-342ACF733B0F}" sibTransId="{72D98E3A-25C1-4B00-996F-B367370DE3E7}"/>
    <dgm:cxn modelId="{E26D788C-C46E-44C9-A476-708E69216C84}" type="presOf" srcId="{049888DA-FD1D-4CBE-9742-50C70075C5F4}" destId="{808A3B2B-56EC-4D58-A843-F3F6D887496C}" srcOrd="0" destOrd="0" presId="urn:microsoft.com/office/officeart/2008/layout/LinedList"/>
    <dgm:cxn modelId="{35774892-B691-46F3-AD3D-44079897E7D2}" type="presOf" srcId="{D2CCDD76-1064-43BA-81A6-B8AEC0FB431C}" destId="{B82BB5EE-E9A7-4D72-AF43-4E9984FA4DE3}" srcOrd="0" destOrd="0" presId="urn:microsoft.com/office/officeart/2008/layout/LinedList"/>
    <dgm:cxn modelId="{0A696C92-D38C-455D-8A42-714A29E9CA04}" type="presOf" srcId="{173A254E-C704-4817-81AE-D2BBDEE82992}" destId="{EAF81CD1-E8E3-49C0-9350-1728EBEC245B}" srcOrd="0" destOrd="0" presId="urn:microsoft.com/office/officeart/2008/layout/LinedList"/>
    <dgm:cxn modelId="{D3B41F94-DEFB-4266-9A39-DA60E9DB26CF}" srcId="{F0681499-6616-42CA-8C46-C74A6F79E2AE}" destId="{F311A638-5852-4347-836E-222BA4CF6E89}" srcOrd="0" destOrd="0" parTransId="{0CB86906-C0B5-4416-8C94-2CF127189495}" sibTransId="{F4955E9F-679F-423C-85D6-2E1BB7F76A5D}"/>
    <dgm:cxn modelId="{41BDCB98-C619-4600-936C-74D400D3ADA3}" srcId="{F38F6C12-541F-4C1B-839C-C479AEBC1218}" destId="{F0681499-6616-42CA-8C46-C74A6F79E2AE}" srcOrd="2" destOrd="0" parTransId="{3CEB1D0C-66FF-4982-A9E3-5480F424AD94}" sibTransId="{7B5E30C1-E8FA-4DB4-9AFA-2487EB689B8F}"/>
    <dgm:cxn modelId="{F75C7699-82C6-402A-BEAB-AC63D854BA52}" type="presOf" srcId="{FA618237-A0ED-4C85-8085-8D6E8CDD3AFD}" destId="{9BBE0255-71D8-44D3-A222-4A7519EE075E}" srcOrd="0" destOrd="0" presId="urn:microsoft.com/office/officeart/2008/layout/LinedList"/>
    <dgm:cxn modelId="{15E3DDB5-6549-4294-9CCD-B6DFD5554BA0}" srcId="{135CDA7B-8212-4B05-B804-FFCF5950AC6E}" destId="{72A96A9C-552E-495D-B90A-32E46305EA6F}" srcOrd="0" destOrd="0" parTransId="{01D6F0A2-478E-4561-A5F6-64DD861C4EA3}" sibTransId="{400FBA65-6494-4D41-86CB-311C2C459026}"/>
    <dgm:cxn modelId="{824E43B6-7AB4-484C-87A4-EC3E53D39C8B}" srcId="{D3E0EE5A-7586-48F6-8CCA-C008321FBD53}" destId="{F38F6C12-541F-4C1B-839C-C479AEBC1218}" srcOrd="0" destOrd="0" parTransId="{866C68E9-3764-4BA0-A3DB-061C3A309A9C}" sibTransId="{7C74B049-974C-49F7-8B86-E78EEC96DC6B}"/>
    <dgm:cxn modelId="{662425BF-8D9A-4BFA-B6DB-AD6939E3CD76}" srcId="{F0681499-6616-42CA-8C46-C74A6F79E2AE}" destId="{173A254E-C704-4817-81AE-D2BBDEE82992}" srcOrd="3" destOrd="0" parTransId="{22B8A7A3-D032-497A-B24E-13F6DFBC2688}" sibTransId="{7BBFCB58-A061-4A25-B89A-922DAC876012}"/>
    <dgm:cxn modelId="{B853BBC7-2BE7-4F6F-9E30-DA3338787A42}" srcId="{135CDA7B-8212-4B05-B804-FFCF5950AC6E}" destId="{EA9EEFA4-A802-44FD-BD67-26DAA4F4AB55}" srcOrd="3" destOrd="0" parTransId="{5CA6464D-1EAC-4804-96FD-3E14641F5614}" sibTransId="{4C5361CF-24A4-4C4F-B49D-1513973DE9E1}"/>
    <dgm:cxn modelId="{75D1C8D2-A79D-4D55-8CBB-2928C775DBE6}" type="presOf" srcId="{72A96A9C-552E-495D-B90A-32E46305EA6F}" destId="{2FAF25DB-22F5-42D3-A869-F288A1B3B1AB}" srcOrd="0" destOrd="0" presId="urn:microsoft.com/office/officeart/2008/layout/LinedList"/>
    <dgm:cxn modelId="{3F8014E4-DB50-4FDE-962A-E5EEEA09EA50}" srcId="{135CDA7B-8212-4B05-B804-FFCF5950AC6E}" destId="{049888DA-FD1D-4CBE-9742-50C70075C5F4}" srcOrd="1" destOrd="0" parTransId="{A401CA94-B294-4E09-A60E-D1345439CD5E}" sibTransId="{C24DD4B6-0EBD-4AFB-B101-1B78651322E1}"/>
    <dgm:cxn modelId="{6743EFE5-C2FD-47D4-BA10-904F288A6056}" type="presOf" srcId="{68B75E1E-7920-4699-8A2C-425E71EFAE47}" destId="{64E9864D-D3E9-4576-B099-0FFFA659DB64}" srcOrd="0" destOrd="0" presId="urn:microsoft.com/office/officeart/2008/layout/LinedList"/>
    <dgm:cxn modelId="{8E574EEA-772F-4F64-BACC-5055A4394673}" type="presOf" srcId="{F0681499-6616-42CA-8C46-C74A6F79E2AE}" destId="{02AD2232-3A2E-4B05-A4DB-1BA3E00CA412}" srcOrd="0" destOrd="0" presId="urn:microsoft.com/office/officeart/2008/layout/LinedList"/>
    <dgm:cxn modelId="{8B7980EB-7923-4016-B4BA-CDF40DC5C1C8}" srcId="{F0681499-6616-42CA-8C46-C74A6F79E2AE}" destId="{68B75E1E-7920-4699-8A2C-425E71EFAE47}" srcOrd="2" destOrd="0" parTransId="{FD84E23D-C80B-4923-82AD-6668FAF3F815}" sibTransId="{2F1E9A52-4F8F-4235-BFF9-895E87068E9A}"/>
    <dgm:cxn modelId="{0BE82DFB-F4B7-46A0-BF3C-30A72F13EA26}" srcId="{F38F6C12-541F-4C1B-839C-C479AEBC1218}" destId="{135CDA7B-8212-4B05-B804-FFCF5950AC6E}" srcOrd="1" destOrd="0" parTransId="{24E05797-044F-41EA-8736-910A1CAF78ED}" sibTransId="{95D83EE9-8F47-4609-8C67-AFDA08065FA3}"/>
    <dgm:cxn modelId="{6E0F947E-4CCC-4D00-B9C0-8AD87324DE82}" type="presParOf" srcId="{2218F433-72D2-4E2F-8D74-D2A5BECB45D6}" destId="{55F6D89F-6E02-4F86-9EAF-210183F88C74}" srcOrd="0" destOrd="0" presId="urn:microsoft.com/office/officeart/2008/layout/LinedList"/>
    <dgm:cxn modelId="{F2EF2917-745C-4487-A6C4-D78193E4AD27}" type="presParOf" srcId="{2218F433-72D2-4E2F-8D74-D2A5BECB45D6}" destId="{83D9722E-6111-42EC-9483-C58D9D866CA0}" srcOrd="1" destOrd="0" presId="urn:microsoft.com/office/officeart/2008/layout/LinedList"/>
    <dgm:cxn modelId="{F4C017F6-0485-438F-AAE2-2DD805E96DD0}" type="presParOf" srcId="{83D9722E-6111-42EC-9483-C58D9D866CA0}" destId="{C610085A-13E5-4B98-8705-56ECBBD98ED1}" srcOrd="0" destOrd="0" presId="urn:microsoft.com/office/officeart/2008/layout/LinedList"/>
    <dgm:cxn modelId="{FE94A1BD-2E7D-46D8-9450-3803417E24E6}" type="presParOf" srcId="{83D9722E-6111-42EC-9483-C58D9D866CA0}" destId="{FF68555E-048A-43C1-8920-510F1E621102}" srcOrd="1" destOrd="0" presId="urn:microsoft.com/office/officeart/2008/layout/LinedList"/>
    <dgm:cxn modelId="{2D5BC367-9B79-4BBF-86EE-3D6252F2BE52}" type="presParOf" srcId="{FF68555E-048A-43C1-8920-510F1E621102}" destId="{A8032E85-E4E7-4777-968F-E289755C7CB5}" srcOrd="0" destOrd="0" presId="urn:microsoft.com/office/officeart/2008/layout/LinedList"/>
    <dgm:cxn modelId="{182EC94A-08C7-4B4B-86BE-4174ABE8DDC2}" type="presParOf" srcId="{FF68555E-048A-43C1-8920-510F1E621102}" destId="{DAACEBD6-E3C5-4113-ABD1-DA0574DDCC19}" srcOrd="1" destOrd="0" presId="urn:microsoft.com/office/officeart/2008/layout/LinedList"/>
    <dgm:cxn modelId="{EA7453C3-8D0F-4B76-9F7A-23059AEF53FF}" type="presParOf" srcId="{DAACEBD6-E3C5-4113-ABD1-DA0574DDCC19}" destId="{0EC7E76F-3251-4665-8124-4A4A6EA7A76E}" srcOrd="0" destOrd="0" presId="urn:microsoft.com/office/officeart/2008/layout/LinedList"/>
    <dgm:cxn modelId="{B72CBA76-9956-4ED8-B16B-76AE5311C061}" type="presParOf" srcId="{DAACEBD6-E3C5-4113-ABD1-DA0574DDCC19}" destId="{9BBE0255-71D8-44D3-A222-4A7519EE075E}" srcOrd="1" destOrd="0" presId="urn:microsoft.com/office/officeart/2008/layout/LinedList"/>
    <dgm:cxn modelId="{0F3322F3-D3AE-498D-92BF-9678DAC1F0D7}" type="presParOf" srcId="{DAACEBD6-E3C5-4113-ABD1-DA0574DDCC19}" destId="{63192E90-839F-4F35-BE27-E331B2BB06EE}" srcOrd="2" destOrd="0" presId="urn:microsoft.com/office/officeart/2008/layout/LinedList"/>
    <dgm:cxn modelId="{11C65B74-1F54-4BCC-8011-17D2D6686098}" type="presParOf" srcId="{FF68555E-048A-43C1-8920-510F1E621102}" destId="{ED9618C2-419D-42A5-8951-CD0D0F5EB0B5}" srcOrd="2" destOrd="0" presId="urn:microsoft.com/office/officeart/2008/layout/LinedList"/>
    <dgm:cxn modelId="{13B2121E-6487-4530-937E-C76A273A60DF}" type="presParOf" srcId="{FF68555E-048A-43C1-8920-510F1E621102}" destId="{FF6D6B94-BB25-4D23-B8A4-3FFF27783F43}" srcOrd="3" destOrd="0" presId="urn:microsoft.com/office/officeart/2008/layout/LinedList"/>
    <dgm:cxn modelId="{C576F278-3419-4B8C-867D-D6E6C1D7BBEB}" type="presParOf" srcId="{FF68555E-048A-43C1-8920-510F1E621102}" destId="{A0023933-AEEC-491E-A564-6D3504CFEDEC}" srcOrd="4" destOrd="0" presId="urn:microsoft.com/office/officeart/2008/layout/LinedList"/>
    <dgm:cxn modelId="{20738DD6-7C46-4387-96A0-3C8F3D9B68E5}" type="presParOf" srcId="{A0023933-AEEC-491E-A564-6D3504CFEDEC}" destId="{B0D9CEFB-1ED3-4888-9E4A-73E4B40F39D1}" srcOrd="0" destOrd="0" presId="urn:microsoft.com/office/officeart/2008/layout/LinedList"/>
    <dgm:cxn modelId="{E66A2672-17FB-4F66-AFE7-3A90D2F01464}" type="presParOf" srcId="{A0023933-AEEC-491E-A564-6D3504CFEDEC}" destId="{09E49331-59B0-4700-A07F-3DEB4491586B}" srcOrd="1" destOrd="0" presId="urn:microsoft.com/office/officeart/2008/layout/LinedList"/>
    <dgm:cxn modelId="{0353D3B2-95F7-4E4D-BE72-7466868B9AA9}" type="presParOf" srcId="{A0023933-AEEC-491E-A564-6D3504CFEDEC}" destId="{8F731F82-0FCC-48F9-9EAD-18E492658AD7}" srcOrd="2" destOrd="0" presId="urn:microsoft.com/office/officeart/2008/layout/LinedList"/>
    <dgm:cxn modelId="{5454A721-6AFE-4CEB-9B8E-70E2B40820E1}" type="presParOf" srcId="{8F731F82-0FCC-48F9-9EAD-18E492658AD7}" destId="{16CF1E36-4751-443B-AF2F-B70162A76C58}" srcOrd="0" destOrd="0" presId="urn:microsoft.com/office/officeart/2008/layout/LinedList"/>
    <dgm:cxn modelId="{F1EA7097-1B6B-46D9-B2DE-5C20841A692F}" type="presParOf" srcId="{16CF1E36-4751-443B-AF2F-B70162A76C58}" destId="{019DD6C8-CC1F-4FC7-BC6D-0E6F901291BA}" srcOrd="0" destOrd="0" presId="urn:microsoft.com/office/officeart/2008/layout/LinedList"/>
    <dgm:cxn modelId="{55F48F81-00A4-4CCF-85C2-00E1AB2C09A0}" type="presParOf" srcId="{16CF1E36-4751-443B-AF2F-B70162A76C58}" destId="{2FAF25DB-22F5-42D3-A869-F288A1B3B1AB}" srcOrd="1" destOrd="0" presId="urn:microsoft.com/office/officeart/2008/layout/LinedList"/>
    <dgm:cxn modelId="{6ABC5357-BC05-4EA1-88C1-C668028AE741}" type="presParOf" srcId="{16CF1E36-4751-443B-AF2F-B70162A76C58}" destId="{26B55B8B-1A58-4D4E-974C-4D7C1AB3D364}" srcOrd="2" destOrd="0" presId="urn:microsoft.com/office/officeart/2008/layout/LinedList"/>
    <dgm:cxn modelId="{AC600C3E-FE6B-4887-BF57-8B0A589F1868}" type="presParOf" srcId="{8F731F82-0FCC-48F9-9EAD-18E492658AD7}" destId="{81EEE3CC-819A-42E0-BCA2-04B21ECB8C84}" srcOrd="1" destOrd="0" presId="urn:microsoft.com/office/officeart/2008/layout/LinedList"/>
    <dgm:cxn modelId="{930A0609-E564-4502-875A-5F811B1C9D77}" type="presParOf" srcId="{8F731F82-0FCC-48F9-9EAD-18E492658AD7}" destId="{9B602217-8AB8-4805-BAE0-256A86E790ED}" srcOrd="2" destOrd="0" presId="urn:microsoft.com/office/officeart/2008/layout/LinedList"/>
    <dgm:cxn modelId="{E2D5E87F-FCD6-44BD-A636-B5132DA95FDB}" type="presParOf" srcId="{9B602217-8AB8-4805-BAE0-256A86E790ED}" destId="{DC0EA8C0-FFFB-4B23-BD92-0A568C8D4220}" srcOrd="0" destOrd="0" presId="urn:microsoft.com/office/officeart/2008/layout/LinedList"/>
    <dgm:cxn modelId="{8EF6B84E-B18C-4E64-8E2C-F66EE01BD84D}" type="presParOf" srcId="{9B602217-8AB8-4805-BAE0-256A86E790ED}" destId="{808A3B2B-56EC-4D58-A843-F3F6D887496C}" srcOrd="1" destOrd="0" presId="urn:microsoft.com/office/officeart/2008/layout/LinedList"/>
    <dgm:cxn modelId="{FC1DB1DD-CCE8-41F6-8FE2-AF0C5046CFF3}" type="presParOf" srcId="{9B602217-8AB8-4805-BAE0-256A86E790ED}" destId="{8E3663D6-9825-426C-ABD8-5DFF38C3DE89}" srcOrd="2" destOrd="0" presId="urn:microsoft.com/office/officeart/2008/layout/LinedList"/>
    <dgm:cxn modelId="{7BA3BB8C-EBA1-46CD-8116-2AC0DAD4DFD2}" type="presParOf" srcId="{8F731F82-0FCC-48F9-9EAD-18E492658AD7}" destId="{A86D1CE7-5F29-4976-B4BA-D4C6EFCB4B6C}" srcOrd="3" destOrd="0" presId="urn:microsoft.com/office/officeart/2008/layout/LinedList"/>
    <dgm:cxn modelId="{A6B2ED40-F315-485C-8E9A-C27457D71BCD}" type="presParOf" srcId="{8F731F82-0FCC-48F9-9EAD-18E492658AD7}" destId="{5D1B32AE-3586-45DC-8DE5-13B5F821BF9F}" srcOrd="4" destOrd="0" presId="urn:microsoft.com/office/officeart/2008/layout/LinedList"/>
    <dgm:cxn modelId="{9A76AB16-7F11-4EB8-BE14-4AECDEAB3709}" type="presParOf" srcId="{5D1B32AE-3586-45DC-8DE5-13B5F821BF9F}" destId="{DD66BAB3-C92B-4B4A-A44E-4DDEB4911E7A}" srcOrd="0" destOrd="0" presId="urn:microsoft.com/office/officeart/2008/layout/LinedList"/>
    <dgm:cxn modelId="{84B17385-A452-4D23-BB74-1C9C48B7F829}" type="presParOf" srcId="{5D1B32AE-3586-45DC-8DE5-13B5F821BF9F}" destId="{1D7AE5B1-3472-43B3-A11D-D9286FBB3BAE}" srcOrd="1" destOrd="0" presId="urn:microsoft.com/office/officeart/2008/layout/LinedList"/>
    <dgm:cxn modelId="{5812FD91-F091-4A05-8DA7-C7BC9F02F9F5}" type="presParOf" srcId="{5D1B32AE-3586-45DC-8DE5-13B5F821BF9F}" destId="{28330703-4A9D-459F-9A7B-29C684991E67}" srcOrd="2" destOrd="0" presId="urn:microsoft.com/office/officeart/2008/layout/LinedList"/>
    <dgm:cxn modelId="{5D14FC77-1C0B-45E4-9350-C50A696C87A6}" type="presParOf" srcId="{8F731F82-0FCC-48F9-9EAD-18E492658AD7}" destId="{EC7D1575-D9CA-451D-A6AA-317B96D116F0}" srcOrd="5" destOrd="0" presId="urn:microsoft.com/office/officeart/2008/layout/LinedList"/>
    <dgm:cxn modelId="{FCCC254C-1019-4C84-A71E-4642CA4CB58E}" type="presParOf" srcId="{8F731F82-0FCC-48F9-9EAD-18E492658AD7}" destId="{50A34396-981E-4621-B396-41CD75C442C8}" srcOrd="6" destOrd="0" presId="urn:microsoft.com/office/officeart/2008/layout/LinedList"/>
    <dgm:cxn modelId="{DFA6ED6D-937E-4E9D-B919-71B8E32CC5F9}" type="presParOf" srcId="{50A34396-981E-4621-B396-41CD75C442C8}" destId="{00A05CF6-F1BF-44BA-A957-9804578F883D}" srcOrd="0" destOrd="0" presId="urn:microsoft.com/office/officeart/2008/layout/LinedList"/>
    <dgm:cxn modelId="{90B36E7D-EC32-4FF8-A548-AF6AC0B10912}" type="presParOf" srcId="{50A34396-981E-4621-B396-41CD75C442C8}" destId="{618874EC-F872-4036-89F0-50FDD022CD1A}" srcOrd="1" destOrd="0" presId="urn:microsoft.com/office/officeart/2008/layout/LinedList"/>
    <dgm:cxn modelId="{03183300-CD67-422A-8988-DAC8E230A6E1}" type="presParOf" srcId="{50A34396-981E-4621-B396-41CD75C442C8}" destId="{E8228901-651D-4304-A915-60AF9020A450}" srcOrd="2" destOrd="0" presId="urn:microsoft.com/office/officeart/2008/layout/LinedList"/>
    <dgm:cxn modelId="{5E342623-8219-4905-BA80-8A6F7B532B63}" type="presParOf" srcId="{FF68555E-048A-43C1-8920-510F1E621102}" destId="{4CB834BD-338F-4A4D-B7FB-9EECFE96558B}" srcOrd="5" destOrd="0" presId="urn:microsoft.com/office/officeart/2008/layout/LinedList"/>
    <dgm:cxn modelId="{EBBF0C80-B7A2-4DEA-8561-D137F6B254AD}" type="presParOf" srcId="{FF68555E-048A-43C1-8920-510F1E621102}" destId="{C5E79B79-0C27-409F-A854-4D230BEC0F74}" srcOrd="6" destOrd="0" presId="urn:microsoft.com/office/officeart/2008/layout/LinedList"/>
    <dgm:cxn modelId="{53ED6D40-6D39-4AEC-98B9-0E53EB8B1886}" type="presParOf" srcId="{FF68555E-048A-43C1-8920-510F1E621102}" destId="{03C501E1-6F0A-4A5C-8FB0-B0995C8A1701}" srcOrd="7" destOrd="0" presId="urn:microsoft.com/office/officeart/2008/layout/LinedList"/>
    <dgm:cxn modelId="{F9232FDD-F96A-4A37-ABA8-6A987F785D18}" type="presParOf" srcId="{03C501E1-6F0A-4A5C-8FB0-B0995C8A1701}" destId="{89A4AE08-B01C-42A8-847D-A572A9024F81}" srcOrd="0" destOrd="0" presId="urn:microsoft.com/office/officeart/2008/layout/LinedList"/>
    <dgm:cxn modelId="{C1A035F8-36DE-4333-9CA0-077F639128E6}" type="presParOf" srcId="{03C501E1-6F0A-4A5C-8FB0-B0995C8A1701}" destId="{02AD2232-3A2E-4B05-A4DB-1BA3E00CA412}" srcOrd="1" destOrd="0" presId="urn:microsoft.com/office/officeart/2008/layout/LinedList"/>
    <dgm:cxn modelId="{645D35D8-0C60-4E81-B212-E0577AECF54B}" type="presParOf" srcId="{03C501E1-6F0A-4A5C-8FB0-B0995C8A1701}" destId="{39327808-419C-4539-9787-61F5CA0C0B36}" srcOrd="2" destOrd="0" presId="urn:microsoft.com/office/officeart/2008/layout/LinedList"/>
    <dgm:cxn modelId="{B8159A69-A33F-4359-B7A7-83EAF2FA21DC}" type="presParOf" srcId="{39327808-419C-4539-9787-61F5CA0C0B36}" destId="{032467EE-8E3E-4169-9A20-1192213C7DDA}" srcOrd="0" destOrd="0" presId="urn:microsoft.com/office/officeart/2008/layout/LinedList"/>
    <dgm:cxn modelId="{26814535-7935-429A-930A-F9D917E14BBE}" type="presParOf" srcId="{032467EE-8E3E-4169-9A20-1192213C7DDA}" destId="{C61CF590-DBD1-49BC-A1EA-4E83D7ABC40D}" srcOrd="0" destOrd="0" presId="urn:microsoft.com/office/officeart/2008/layout/LinedList"/>
    <dgm:cxn modelId="{C9F770BA-254A-44FE-BF34-A96A7420EF6B}" type="presParOf" srcId="{032467EE-8E3E-4169-9A20-1192213C7DDA}" destId="{ECB4C28E-0259-4F9C-BD5B-752FE13E3C2C}" srcOrd="1" destOrd="0" presId="urn:microsoft.com/office/officeart/2008/layout/LinedList"/>
    <dgm:cxn modelId="{7454C670-DA0D-43B6-A149-B0B03399B123}" type="presParOf" srcId="{032467EE-8E3E-4169-9A20-1192213C7DDA}" destId="{2198FCE4-A06A-4D0F-9A65-679279DB5143}" srcOrd="2" destOrd="0" presId="urn:microsoft.com/office/officeart/2008/layout/LinedList"/>
    <dgm:cxn modelId="{60287337-E475-4859-BA4C-72BA6D39A250}" type="presParOf" srcId="{39327808-419C-4539-9787-61F5CA0C0B36}" destId="{E6EDA8A6-785D-422C-9946-9F1F4BE843F8}" srcOrd="1" destOrd="0" presId="urn:microsoft.com/office/officeart/2008/layout/LinedList"/>
    <dgm:cxn modelId="{EAB1A73D-707A-4CF3-83C6-AFB0DEFF8237}" type="presParOf" srcId="{39327808-419C-4539-9787-61F5CA0C0B36}" destId="{E693664F-12AA-4389-8B2C-1AB45F695477}" srcOrd="2" destOrd="0" presId="urn:microsoft.com/office/officeart/2008/layout/LinedList"/>
    <dgm:cxn modelId="{5A5F991D-B9E4-42A2-AA3F-BD7CC71D11F5}" type="presParOf" srcId="{E693664F-12AA-4389-8B2C-1AB45F695477}" destId="{2530CF9E-75C7-4040-944F-BECB992A25D6}" srcOrd="0" destOrd="0" presId="urn:microsoft.com/office/officeart/2008/layout/LinedList"/>
    <dgm:cxn modelId="{BE758A2A-8695-4856-A036-87F0740B383A}" type="presParOf" srcId="{E693664F-12AA-4389-8B2C-1AB45F695477}" destId="{B82BB5EE-E9A7-4D72-AF43-4E9984FA4DE3}" srcOrd="1" destOrd="0" presId="urn:microsoft.com/office/officeart/2008/layout/LinedList"/>
    <dgm:cxn modelId="{54E378C6-4C6D-47F1-A685-AD7806E73987}" type="presParOf" srcId="{E693664F-12AA-4389-8B2C-1AB45F695477}" destId="{2A32EE98-0E52-4367-BAF6-3EDBC6432DCB}" srcOrd="2" destOrd="0" presId="urn:microsoft.com/office/officeart/2008/layout/LinedList"/>
    <dgm:cxn modelId="{D2F7154F-015A-4121-A86D-9BC00A235C45}" type="presParOf" srcId="{39327808-419C-4539-9787-61F5CA0C0B36}" destId="{AF4E79F7-D38C-4D06-9779-1BB944F67193}" srcOrd="3" destOrd="0" presId="urn:microsoft.com/office/officeart/2008/layout/LinedList"/>
    <dgm:cxn modelId="{F24ABC2E-9888-4CD2-92D8-A435A467641A}" type="presParOf" srcId="{39327808-419C-4539-9787-61F5CA0C0B36}" destId="{BC9C9F7F-CA5A-4418-88D9-24731E67E1C8}" srcOrd="4" destOrd="0" presId="urn:microsoft.com/office/officeart/2008/layout/LinedList"/>
    <dgm:cxn modelId="{A30E4939-25D6-42C3-9092-553F3BD79C80}" type="presParOf" srcId="{BC9C9F7F-CA5A-4418-88D9-24731E67E1C8}" destId="{A0A4203A-175D-47D9-854D-3000AD368A91}" srcOrd="0" destOrd="0" presId="urn:microsoft.com/office/officeart/2008/layout/LinedList"/>
    <dgm:cxn modelId="{13FD09C6-B3CB-4BA4-AFBE-133DC2916152}" type="presParOf" srcId="{BC9C9F7F-CA5A-4418-88D9-24731E67E1C8}" destId="{64E9864D-D3E9-4576-B099-0FFFA659DB64}" srcOrd="1" destOrd="0" presId="urn:microsoft.com/office/officeart/2008/layout/LinedList"/>
    <dgm:cxn modelId="{3D53003B-C1C8-4DE8-B0E5-C7A83BE4996A}" type="presParOf" srcId="{BC9C9F7F-CA5A-4418-88D9-24731E67E1C8}" destId="{B83620BB-3894-4A0A-9044-1A56FE801A62}" srcOrd="2" destOrd="0" presId="urn:microsoft.com/office/officeart/2008/layout/LinedList"/>
    <dgm:cxn modelId="{B70DB37F-60ED-4F7F-A06F-A1F9B313BB69}" type="presParOf" srcId="{39327808-419C-4539-9787-61F5CA0C0B36}" destId="{8A776038-806A-4CD3-B6B5-7F416A2B5F82}" srcOrd="5" destOrd="0" presId="urn:microsoft.com/office/officeart/2008/layout/LinedList"/>
    <dgm:cxn modelId="{45DA5FD3-19F9-4421-A970-F43AB423D83F}" type="presParOf" srcId="{39327808-419C-4539-9787-61F5CA0C0B36}" destId="{6359459C-9CE0-476B-847C-5E81B0925887}" srcOrd="6" destOrd="0" presId="urn:microsoft.com/office/officeart/2008/layout/LinedList"/>
    <dgm:cxn modelId="{4170A167-5117-4EE4-9BB3-1782FDAEAA87}" type="presParOf" srcId="{6359459C-9CE0-476B-847C-5E81B0925887}" destId="{77D99B00-AC29-44C6-9332-D245A2D55B03}" srcOrd="0" destOrd="0" presId="urn:microsoft.com/office/officeart/2008/layout/LinedList"/>
    <dgm:cxn modelId="{035B08BE-F3A8-4053-9DC1-0ADC8F0099E5}" type="presParOf" srcId="{6359459C-9CE0-476B-847C-5E81B0925887}" destId="{EAF81CD1-E8E3-49C0-9350-1728EBEC245B}" srcOrd="1" destOrd="0" presId="urn:microsoft.com/office/officeart/2008/layout/LinedList"/>
    <dgm:cxn modelId="{5D276C27-17D4-4009-B252-C0CE8974F437}" type="presParOf" srcId="{6359459C-9CE0-476B-847C-5E81B0925887}" destId="{8762DA6C-60B4-47BB-92A0-B3F254CF2B24}" srcOrd="2" destOrd="0" presId="urn:microsoft.com/office/officeart/2008/layout/LinedList"/>
    <dgm:cxn modelId="{2430496D-B823-4CBF-A9B9-F3705E0AB47D}" type="presParOf" srcId="{39327808-419C-4539-9787-61F5CA0C0B36}" destId="{4CB5CFD0-421D-491C-A70F-883BDFF3B963}" srcOrd="7" destOrd="0" presId="urn:microsoft.com/office/officeart/2008/layout/LinedList"/>
    <dgm:cxn modelId="{D08C446B-A5BB-4BB2-8158-DDB9E5A22AC8}" type="presParOf" srcId="{39327808-419C-4539-9787-61F5CA0C0B36}" destId="{A2644EC7-B2B1-4766-AAB9-E6F3EAA432FF}" srcOrd="8" destOrd="0" presId="urn:microsoft.com/office/officeart/2008/layout/LinedList"/>
    <dgm:cxn modelId="{2F3342E9-AF77-4772-9B21-96701B0D6ABC}" type="presParOf" srcId="{A2644EC7-B2B1-4766-AAB9-E6F3EAA432FF}" destId="{AE7F8F1D-3382-4677-B79B-0A5379298B6C}" srcOrd="0" destOrd="0" presId="urn:microsoft.com/office/officeart/2008/layout/LinedList"/>
    <dgm:cxn modelId="{DD4BFCFB-0E11-4039-B624-CA6D18A49FC8}" type="presParOf" srcId="{A2644EC7-B2B1-4766-AAB9-E6F3EAA432FF}" destId="{1BDEE47A-6EC6-438A-8580-8C229E1CEB00}" srcOrd="1" destOrd="0" presId="urn:microsoft.com/office/officeart/2008/layout/LinedList"/>
    <dgm:cxn modelId="{58B5A429-6E49-46AD-8DD4-42163CE71B7F}" type="presParOf" srcId="{A2644EC7-B2B1-4766-AAB9-E6F3EAA432FF}" destId="{2A15BEED-36A3-4539-AE7F-CC446D58CC79}" srcOrd="2" destOrd="0" presId="urn:microsoft.com/office/officeart/2008/layout/LinedList"/>
    <dgm:cxn modelId="{D50140FA-C15D-4E2A-9EEA-38A95DBBA8D8}" type="presParOf" srcId="{FF68555E-048A-43C1-8920-510F1E621102}" destId="{040AEBF1-D1A2-4887-9C4F-A5DDFB3D6C11}" srcOrd="8" destOrd="0" presId="urn:microsoft.com/office/officeart/2008/layout/LinedList"/>
    <dgm:cxn modelId="{93212AD8-63FA-47C7-8E34-AA55CAFCFC66}" type="presParOf" srcId="{FF68555E-048A-43C1-8920-510F1E621102}" destId="{59938852-4C3B-415F-8C4A-174B1800162C}"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C92E899-EEA7-4835-89BD-04EF2C57A7D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C"/>
        </a:p>
      </dgm:t>
    </dgm:pt>
    <dgm:pt modelId="{E6E91499-C703-4E30-8D46-FC7C7046FBF7}">
      <dgm:prSet phldrT="[Texto]"/>
      <dgm:spPr/>
      <dgm:t>
        <a:bodyPr/>
        <a:lstStyle/>
        <a:p>
          <a:r>
            <a:rPr lang="es-ES" dirty="0"/>
            <a:t>Monografía</a:t>
          </a:r>
          <a:endParaRPr lang="es-EC" dirty="0"/>
        </a:p>
      </dgm:t>
    </dgm:pt>
    <dgm:pt modelId="{E3BDAB45-95B4-4EEF-97F7-BA96174C2D02}" type="parTrans" cxnId="{F2C82D4C-6592-4668-8B80-BAC157C45BA4}">
      <dgm:prSet/>
      <dgm:spPr/>
      <dgm:t>
        <a:bodyPr/>
        <a:lstStyle/>
        <a:p>
          <a:endParaRPr lang="es-EC"/>
        </a:p>
      </dgm:t>
    </dgm:pt>
    <dgm:pt modelId="{47A1EC49-CF4B-4983-A005-5B5B775C91DB}" type="sibTrans" cxnId="{F2C82D4C-6592-4668-8B80-BAC157C45BA4}">
      <dgm:prSet/>
      <dgm:spPr/>
      <dgm:t>
        <a:bodyPr/>
        <a:lstStyle/>
        <a:p>
          <a:endParaRPr lang="es-EC"/>
        </a:p>
      </dgm:t>
    </dgm:pt>
    <dgm:pt modelId="{CEBD6117-7C5E-4992-8C16-C702EADCF1FC}" type="asst">
      <dgm:prSet phldrT="[Texto]"/>
      <dgm:spPr/>
      <dgm:t>
        <a:bodyPr/>
        <a:lstStyle/>
        <a:p>
          <a:r>
            <a:rPr lang="es-ES" dirty="0"/>
            <a:t>Estudio escrito sobre un tema en específico, se define como el resultado de una investigación personal con respaldo bibliográfico </a:t>
          </a:r>
          <a:endParaRPr lang="es-EC" dirty="0"/>
        </a:p>
      </dgm:t>
    </dgm:pt>
    <dgm:pt modelId="{6D178591-2DB9-4E7E-82DD-5C91221B467D}" type="parTrans" cxnId="{7C868C67-12BF-4878-BEA2-DD0D11A3DCB9}">
      <dgm:prSet/>
      <dgm:spPr/>
      <dgm:t>
        <a:bodyPr/>
        <a:lstStyle/>
        <a:p>
          <a:endParaRPr lang="es-EC"/>
        </a:p>
      </dgm:t>
    </dgm:pt>
    <dgm:pt modelId="{B0F4970B-30B9-4A46-AB39-50E98463AFF0}" type="sibTrans" cxnId="{7C868C67-12BF-4878-BEA2-DD0D11A3DCB9}">
      <dgm:prSet/>
      <dgm:spPr/>
      <dgm:t>
        <a:bodyPr/>
        <a:lstStyle/>
        <a:p>
          <a:endParaRPr lang="es-EC"/>
        </a:p>
      </dgm:t>
    </dgm:pt>
    <dgm:pt modelId="{E8332A36-3384-4597-AD8A-930315E10449}">
      <dgm:prSet phldrT="[Texto]"/>
      <dgm:spPr/>
      <dgm:t>
        <a:bodyPr/>
        <a:lstStyle/>
        <a:p>
          <a:r>
            <a:rPr lang="es-ES" dirty="0"/>
            <a:t>Estructura </a:t>
          </a:r>
          <a:endParaRPr lang="es-EC" dirty="0"/>
        </a:p>
      </dgm:t>
    </dgm:pt>
    <dgm:pt modelId="{22B5BB4B-78F8-4E6B-BA59-F96F140E7AF5}" type="parTrans" cxnId="{2FD822AA-7F09-4E18-8AB9-7B932C84A6B6}">
      <dgm:prSet/>
      <dgm:spPr/>
      <dgm:t>
        <a:bodyPr/>
        <a:lstStyle/>
        <a:p>
          <a:endParaRPr lang="es-EC"/>
        </a:p>
      </dgm:t>
    </dgm:pt>
    <dgm:pt modelId="{544B74BD-8702-4095-A523-A81001823F68}" type="sibTrans" cxnId="{2FD822AA-7F09-4E18-8AB9-7B932C84A6B6}">
      <dgm:prSet/>
      <dgm:spPr/>
      <dgm:t>
        <a:bodyPr/>
        <a:lstStyle/>
        <a:p>
          <a:endParaRPr lang="es-EC"/>
        </a:p>
      </dgm:t>
    </dgm:pt>
    <dgm:pt modelId="{534CE5C9-6146-43CE-BC4F-7C08F0514972}">
      <dgm:prSet phldrT="[Texto]"/>
      <dgm:spPr/>
      <dgm:t>
        <a:bodyPr/>
        <a:lstStyle/>
        <a:p>
          <a:r>
            <a:rPr lang="es-ES" dirty="0"/>
            <a:t>Portada </a:t>
          </a:r>
          <a:endParaRPr lang="es-EC" dirty="0"/>
        </a:p>
      </dgm:t>
    </dgm:pt>
    <dgm:pt modelId="{FBCD63D9-D93E-42AF-A770-6CDED1F4E609}" type="parTrans" cxnId="{0DE947D3-D3AD-4547-9038-4875C9B17360}">
      <dgm:prSet/>
      <dgm:spPr/>
      <dgm:t>
        <a:bodyPr/>
        <a:lstStyle/>
        <a:p>
          <a:endParaRPr lang="es-EC"/>
        </a:p>
      </dgm:t>
    </dgm:pt>
    <dgm:pt modelId="{171FC5D6-C682-4FE1-91ED-B8BCA8295C31}" type="sibTrans" cxnId="{0DE947D3-D3AD-4547-9038-4875C9B17360}">
      <dgm:prSet/>
      <dgm:spPr/>
      <dgm:t>
        <a:bodyPr/>
        <a:lstStyle/>
        <a:p>
          <a:endParaRPr lang="es-EC"/>
        </a:p>
      </dgm:t>
    </dgm:pt>
    <dgm:pt modelId="{DF94DBA8-71A0-4007-A919-8FB157A357F0}">
      <dgm:prSet phldrT="[Texto]"/>
      <dgm:spPr/>
      <dgm:t>
        <a:bodyPr/>
        <a:lstStyle/>
        <a:p>
          <a:r>
            <a:rPr lang="es-ES" dirty="0"/>
            <a:t>Introducción </a:t>
          </a:r>
          <a:endParaRPr lang="es-EC" dirty="0"/>
        </a:p>
      </dgm:t>
    </dgm:pt>
    <dgm:pt modelId="{2C88CF7C-827A-4A90-BFD0-E0AF19D025A3}" type="parTrans" cxnId="{B9E2B24B-B130-4896-9C76-3CFC0F611A23}">
      <dgm:prSet/>
      <dgm:spPr/>
      <dgm:t>
        <a:bodyPr/>
        <a:lstStyle/>
        <a:p>
          <a:endParaRPr lang="es-EC"/>
        </a:p>
      </dgm:t>
    </dgm:pt>
    <dgm:pt modelId="{DAF32069-2E2E-4915-A262-6C5C98A44F3D}" type="sibTrans" cxnId="{B9E2B24B-B130-4896-9C76-3CFC0F611A23}">
      <dgm:prSet/>
      <dgm:spPr/>
      <dgm:t>
        <a:bodyPr/>
        <a:lstStyle/>
        <a:p>
          <a:endParaRPr lang="es-EC"/>
        </a:p>
      </dgm:t>
    </dgm:pt>
    <dgm:pt modelId="{3E5AD524-C974-49E2-B65C-412983C1B130}">
      <dgm:prSet phldrT="[Texto]"/>
      <dgm:spPr/>
      <dgm:t>
        <a:bodyPr/>
        <a:lstStyle/>
        <a:p>
          <a:r>
            <a:rPr lang="es-ES" dirty="0"/>
            <a:t>Desarrollo o capítulos </a:t>
          </a:r>
          <a:endParaRPr lang="es-EC" dirty="0"/>
        </a:p>
      </dgm:t>
    </dgm:pt>
    <dgm:pt modelId="{DE485143-A563-4461-98F4-32ED98F8934C}" type="parTrans" cxnId="{2E2DD382-A9EC-48E4-BC8A-6BDED2CAD020}">
      <dgm:prSet/>
      <dgm:spPr/>
      <dgm:t>
        <a:bodyPr/>
        <a:lstStyle/>
        <a:p>
          <a:endParaRPr lang="es-EC"/>
        </a:p>
      </dgm:t>
    </dgm:pt>
    <dgm:pt modelId="{643915D4-9B86-42AA-8FA3-73B12EC5C5C6}" type="sibTrans" cxnId="{2E2DD382-A9EC-48E4-BC8A-6BDED2CAD020}">
      <dgm:prSet/>
      <dgm:spPr/>
      <dgm:t>
        <a:bodyPr/>
        <a:lstStyle/>
        <a:p>
          <a:endParaRPr lang="es-EC"/>
        </a:p>
      </dgm:t>
    </dgm:pt>
    <dgm:pt modelId="{14EF055B-1829-40F6-AA33-618D910625FB}">
      <dgm:prSet phldrT="[Texto]"/>
      <dgm:spPr/>
      <dgm:t>
        <a:bodyPr/>
        <a:lstStyle/>
        <a:p>
          <a:r>
            <a:rPr lang="es-ES" dirty="0"/>
            <a:t>Conclusiones </a:t>
          </a:r>
          <a:endParaRPr lang="es-EC" dirty="0"/>
        </a:p>
      </dgm:t>
    </dgm:pt>
    <dgm:pt modelId="{7BEBCD0A-85E5-4F0F-A772-8B64F18ECFC3}" type="parTrans" cxnId="{9CF71D0E-CE1D-4EDE-8D76-B9ED770DAC93}">
      <dgm:prSet/>
      <dgm:spPr/>
      <dgm:t>
        <a:bodyPr/>
        <a:lstStyle/>
        <a:p>
          <a:endParaRPr lang="es-EC"/>
        </a:p>
      </dgm:t>
    </dgm:pt>
    <dgm:pt modelId="{A42B0F3D-554E-4AEC-842A-97C96B998592}" type="sibTrans" cxnId="{9CF71D0E-CE1D-4EDE-8D76-B9ED770DAC93}">
      <dgm:prSet/>
      <dgm:spPr/>
      <dgm:t>
        <a:bodyPr/>
        <a:lstStyle/>
        <a:p>
          <a:endParaRPr lang="es-EC"/>
        </a:p>
      </dgm:t>
    </dgm:pt>
    <dgm:pt modelId="{EBF405DF-F976-405E-A761-FD8848A7BE67}">
      <dgm:prSet phldrT="[Texto]"/>
      <dgm:spPr/>
      <dgm:t>
        <a:bodyPr/>
        <a:lstStyle/>
        <a:p>
          <a:r>
            <a:rPr lang="es-ES" dirty="0"/>
            <a:t>Bibliografía </a:t>
          </a:r>
          <a:endParaRPr lang="es-EC" dirty="0"/>
        </a:p>
      </dgm:t>
    </dgm:pt>
    <dgm:pt modelId="{A3B77998-1009-44C7-9FD9-B817090AF7B1}" type="parTrans" cxnId="{7672ABDE-E5FE-43A1-AC7D-70B0D0921CA6}">
      <dgm:prSet/>
      <dgm:spPr/>
      <dgm:t>
        <a:bodyPr/>
        <a:lstStyle/>
        <a:p>
          <a:endParaRPr lang="es-EC"/>
        </a:p>
      </dgm:t>
    </dgm:pt>
    <dgm:pt modelId="{149C7AE3-60F6-4AD4-85D0-3C908627FD0D}" type="sibTrans" cxnId="{7672ABDE-E5FE-43A1-AC7D-70B0D0921CA6}">
      <dgm:prSet/>
      <dgm:spPr/>
      <dgm:t>
        <a:bodyPr/>
        <a:lstStyle/>
        <a:p>
          <a:endParaRPr lang="es-EC"/>
        </a:p>
      </dgm:t>
    </dgm:pt>
    <dgm:pt modelId="{211BECF3-AF9D-4248-A7CD-6FF7156F9CCC}">
      <dgm:prSet phldrT="[Texto]"/>
      <dgm:spPr/>
      <dgm:t>
        <a:bodyPr/>
        <a:lstStyle/>
        <a:p>
          <a:r>
            <a:rPr lang="es-ES" dirty="0"/>
            <a:t>Intención </a:t>
          </a:r>
          <a:endParaRPr lang="es-EC" dirty="0"/>
        </a:p>
      </dgm:t>
    </dgm:pt>
    <dgm:pt modelId="{CE7F5C74-B9A7-4C83-95A3-C8D542D7E2F6}" type="parTrans" cxnId="{92964380-CBF8-4397-9260-37CC1BE994C2}">
      <dgm:prSet/>
      <dgm:spPr/>
      <dgm:t>
        <a:bodyPr/>
        <a:lstStyle/>
        <a:p>
          <a:endParaRPr lang="es-EC"/>
        </a:p>
      </dgm:t>
    </dgm:pt>
    <dgm:pt modelId="{8769A878-F26E-4527-8A5C-9810EFEDB318}" type="sibTrans" cxnId="{92964380-CBF8-4397-9260-37CC1BE994C2}">
      <dgm:prSet/>
      <dgm:spPr/>
      <dgm:t>
        <a:bodyPr/>
        <a:lstStyle/>
        <a:p>
          <a:endParaRPr lang="es-EC"/>
        </a:p>
      </dgm:t>
    </dgm:pt>
    <dgm:pt modelId="{16D9FE2A-7F59-4C85-AF53-40EF1B38A8E4}">
      <dgm:prSet phldrT="[Texto]"/>
      <dgm:spPr/>
      <dgm:t>
        <a:bodyPr/>
        <a:lstStyle/>
        <a:p>
          <a:r>
            <a:rPr lang="es-ES" dirty="0"/>
            <a:t>Expone con profundidad un tema, es formal y expositivo</a:t>
          </a:r>
          <a:endParaRPr lang="es-EC" dirty="0"/>
        </a:p>
      </dgm:t>
    </dgm:pt>
    <dgm:pt modelId="{C14EAF75-9E56-4B32-BCD8-396B218AD719}" type="parTrans" cxnId="{EC13B4BF-F274-4B6D-96DA-2F76AD157E54}">
      <dgm:prSet/>
      <dgm:spPr/>
      <dgm:t>
        <a:bodyPr/>
        <a:lstStyle/>
        <a:p>
          <a:endParaRPr lang="es-EC"/>
        </a:p>
      </dgm:t>
    </dgm:pt>
    <dgm:pt modelId="{643DB199-10ED-4D45-9263-E862E2454938}" type="sibTrans" cxnId="{EC13B4BF-F274-4B6D-96DA-2F76AD157E54}">
      <dgm:prSet/>
      <dgm:spPr/>
      <dgm:t>
        <a:bodyPr/>
        <a:lstStyle/>
        <a:p>
          <a:endParaRPr lang="es-EC"/>
        </a:p>
      </dgm:t>
    </dgm:pt>
    <dgm:pt modelId="{BCF9966C-8A7A-49B1-8587-7E67759EB00D}" type="pres">
      <dgm:prSet presAssocID="{EC92E899-EEA7-4835-89BD-04EF2C57A7DE}" presName="diagram" presStyleCnt="0">
        <dgm:presLayoutVars>
          <dgm:chPref val="1"/>
          <dgm:dir/>
          <dgm:animOne val="branch"/>
          <dgm:animLvl val="lvl"/>
          <dgm:resizeHandles val="exact"/>
        </dgm:presLayoutVars>
      </dgm:prSet>
      <dgm:spPr/>
    </dgm:pt>
    <dgm:pt modelId="{348AD210-A2B2-46D5-A0BA-EF182B21253F}" type="pres">
      <dgm:prSet presAssocID="{E6E91499-C703-4E30-8D46-FC7C7046FBF7}" presName="root1" presStyleCnt="0"/>
      <dgm:spPr/>
    </dgm:pt>
    <dgm:pt modelId="{8DF40C57-AF7D-4554-AFAF-62111529EEB7}" type="pres">
      <dgm:prSet presAssocID="{E6E91499-C703-4E30-8D46-FC7C7046FBF7}" presName="LevelOneTextNode" presStyleLbl="node0" presStyleIdx="0" presStyleCnt="1">
        <dgm:presLayoutVars>
          <dgm:chPref val="3"/>
        </dgm:presLayoutVars>
      </dgm:prSet>
      <dgm:spPr/>
    </dgm:pt>
    <dgm:pt modelId="{BD8E2029-9DF8-476B-A4B1-D5FCA394EE92}" type="pres">
      <dgm:prSet presAssocID="{E6E91499-C703-4E30-8D46-FC7C7046FBF7}" presName="level2hierChild" presStyleCnt="0"/>
      <dgm:spPr/>
    </dgm:pt>
    <dgm:pt modelId="{231F3E3E-7218-4A91-B16F-364D938418EF}" type="pres">
      <dgm:prSet presAssocID="{6D178591-2DB9-4E7E-82DD-5C91221B467D}" presName="conn2-1" presStyleLbl="parChTrans1D2" presStyleIdx="0" presStyleCnt="3"/>
      <dgm:spPr/>
    </dgm:pt>
    <dgm:pt modelId="{C6E17A9D-633C-47AB-8B8A-5CCAE49B7373}" type="pres">
      <dgm:prSet presAssocID="{6D178591-2DB9-4E7E-82DD-5C91221B467D}" presName="connTx" presStyleLbl="parChTrans1D2" presStyleIdx="0" presStyleCnt="3"/>
      <dgm:spPr/>
    </dgm:pt>
    <dgm:pt modelId="{1C6D52C6-E5AA-4200-B953-A8D14D9936CE}" type="pres">
      <dgm:prSet presAssocID="{CEBD6117-7C5E-4992-8C16-C702EADCF1FC}" presName="root2" presStyleCnt="0"/>
      <dgm:spPr/>
    </dgm:pt>
    <dgm:pt modelId="{CCCA9A84-9CFC-4DA5-AD9F-04BE83465F28}" type="pres">
      <dgm:prSet presAssocID="{CEBD6117-7C5E-4992-8C16-C702EADCF1FC}" presName="LevelTwoTextNode" presStyleLbl="asst1" presStyleIdx="0" presStyleCnt="1">
        <dgm:presLayoutVars>
          <dgm:chPref val="3"/>
        </dgm:presLayoutVars>
      </dgm:prSet>
      <dgm:spPr/>
    </dgm:pt>
    <dgm:pt modelId="{F73E5F14-38BB-445C-A0DD-301FD9A69A7A}" type="pres">
      <dgm:prSet presAssocID="{CEBD6117-7C5E-4992-8C16-C702EADCF1FC}" presName="level3hierChild" presStyleCnt="0"/>
      <dgm:spPr/>
    </dgm:pt>
    <dgm:pt modelId="{5CC8C7A4-2A36-439E-BAFF-DEDB7007BCD1}" type="pres">
      <dgm:prSet presAssocID="{CE7F5C74-B9A7-4C83-95A3-C8D542D7E2F6}" presName="conn2-1" presStyleLbl="parChTrans1D2" presStyleIdx="1" presStyleCnt="3"/>
      <dgm:spPr/>
    </dgm:pt>
    <dgm:pt modelId="{CC68B90E-9728-478F-9931-60F471F2D4E7}" type="pres">
      <dgm:prSet presAssocID="{CE7F5C74-B9A7-4C83-95A3-C8D542D7E2F6}" presName="connTx" presStyleLbl="parChTrans1D2" presStyleIdx="1" presStyleCnt="3"/>
      <dgm:spPr/>
    </dgm:pt>
    <dgm:pt modelId="{65C3E98C-5AAF-486A-BFA8-B7FB09B85494}" type="pres">
      <dgm:prSet presAssocID="{211BECF3-AF9D-4248-A7CD-6FF7156F9CCC}" presName="root2" presStyleCnt="0"/>
      <dgm:spPr/>
    </dgm:pt>
    <dgm:pt modelId="{70C22851-C858-4B50-9513-F3272972EE27}" type="pres">
      <dgm:prSet presAssocID="{211BECF3-AF9D-4248-A7CD-6FF7156F9CCC}" presName="LevelTwoTextNode" presStyleLbl="node2" presStyleIdx="0" presStyleCnt="2">
        <dgm:presLayoutVars>
          <dgm:chPref val="3"/>
        </dgm:presLayoutVars>
      </dgm:prSet>
      <dgm:spPr/>
    </dgm:pt>
    <dgm:pt modelId="{F35D8D7A-3787-4B41-AC5F-2671383E27DB}" type="pres">
      <dgm:prSet presAssocID="{211BECF3-AF9D-4248-A7CD-6FF7156F9CCC}" presName="level3hierChild" presStyleCnt="0"/>
      <dgm:spPr/>
    </dgm:pt>
    <dgm:pt modelId="{5A274AED-E174-4535-BF96-A37B361468D9}" type="pres">
      <dgm:prSet presAssocID="{C14EAF75-9E56-4B32-BCD8-396B218AD719}" presName="conn2-1" presStyleLbl="parChTrans1D3" presStyleIdx="0" presStyleCnt="6"/>
      <dgm:spPr/>
    </dgm:pt>
    <dgm:pt modelId="{8AD16F58-4B7C-454F-972A-6BC52AA077B7}" type="pres">
      <dgm:prSet presAssocID="{C14EAF75-9E56-4B32-BCD8-396B218AD719}" presName="connTx" presStyleLbl="parChTrans1D3" presStyleIdx="0" presStyleCnt="6"/>
      <dgm:spPr/>
    </dgm:pt>
    <dgm:pt modelId="{3FABE92E-1A0E-4127-884E-51E8BF48766E}" type="pres">
      <dgm:prSet presAssocID="{16D9FE2A-7F59-4C85-AF53-40EF1B38A8E4}" presName="root2" presStyleCnt="0"/>
      <dgm:spPr/>
    </dgm:pt>
    <dgm:pt modelId="{CF787106-B29C-42ED-B817-B603942C3EDC}" type="pres">
      <dgm:prSet presAssocID="{16D9FE2A-7F59-4C85-AF53-40EF1B38A8E4}" presName="LevelTwoTextNode" presStyleLbl="node3" presStyleIdx="0" presStyleCnt="6">
        <dgm:presLayoutVars>
          <dgm:chPref val="3"/>
        </dgm:presLayoutVars>
      </dgm:prSet>
      <dgm:spPr/>
    </dgm:pt>
    <dgm:pt modelId="{066C1FAC-107B-43BB-B8AA-76CDEB6AFFEE}" type="pres">
      <dgm:prSet presAssocID="{16D9FE2A-7F59-4C85-AF53-40EF1B38A8E4}" presName="level3hierChild" presStyleCnt="0"/>
      <dgm:spPr/>
    </dgm:pt>
    <dgm:pt modelId="{D7B246F0-AB2F-4470-95F3-B8CE8E5443C8}" type="pres">
      <dgm:prSet presAssocID="{22B5BB4B-78F8-4E6B-BA59-F96F140E7AF5}" presName="conn2-1" presStyleLbl="parChTrans1D2" presStyleIdx="2" presStyleCnt="3"/>
      <dgm:spPr/>
    </dgm:pt>
    <dgm:pt modelId="{0F50001C-31D0-447E-BE77-4929F3ADBE5E}" type="pres">
      <dgm:prSet presAssocID="{22B5BB4B-78F8-4E6B-BA59-F96F140E7AF5}" presName="connTx" presStyleLbl="parChTrans1D2" presStyleIdx="2" presStyleCnt="3"/>
      <dgm:spPr/>
    </dgm:pt>
    <dgm:pt modelId="{D101C57B-4FE8-41C4-82A8-AA8706F6639E}" type="pres">
      <dgm:prSet presAssocID="{E8332A36-3384-4597-AD8A-930315E10449}" presName="root2" presStyleCnt="0"/>
      <dgm:spPr/>
    </dgm:pt>
    <dgm:pt modelId="{E5C52806-BEC5-43EF-97B8-14E9AE45B6C1}" type="pres">
      <dgm:prSet presAssocID="{E8332A36-3384-4597-AD8A-930315E10449}" presName="LevelTwoTextNode" presStyleLbl="node2" presStyleIdx="1" presStyleCnt="2">
        <dgm:presLayoutVars>
          <dgm:chPref val="3"/>
        </dgm:presLayoutVars>
      </dgm:prSet>
      <dgm:spPr/>
    </dgm:pt>
    <dgm:pt modelId="{03EE7CAC-37E9-45B6-B7A8-D4FE2A5A6CB6}" type="pres">
      <dgm:prSet presAssocID="{E8332A36-3384-4597-AD8A-930315E10449}" presName="level3hierChild" presStyleCnt="0"/>
      <dgm:spPr/>
    </dgm:pt>
    <dgm:pt modelId="{904BA9B2-07DA-4867-8CED-66CA5BCECC07}" type="pres">
      <dgm:prSet presAssocID="{FBCD63D9-D93E-42AF-A770-6CDED1F4E609}" presName="conn2-1" presStyleLbl="parChTrans1D3" presStyleIdx="1" presStyleCnt="6"/>
      <dgm:spPr/>
    </dgm:pt>
    <dgm:pt modelId="{5E3CBE6D-D18C-478D-81C2-4395BBAF4100}" type="pres">
      <dgm:prSet presAssocID="{FBCD63D9-D93E-42AF-A770-6CDED1F4E609}" presName="connTx" presStyleLbl="parChTrans1D3" presStyleIdx="1" presStyleCnt="6"/>
      <dgm:spPr/>
    </dgm:pt>
    <dgm:pt modelId="{FEE0CBAD-A4BC-41DB-8A85-C99576661256}" type="pres">
      <dgm:prSet presAssocID="{534CE5C9-6146-43CE-BC4F-7C08F0514972}" presName="root2" presStyleCnt="0"/>
      <dgm:spPr/>
    </dgm:pt>
    <dgm:pt modelId="{6DA6A4C1-26C4-4CCE-94BF-27F5C95B2B4D}" type="pres">
      <dgm:prSet presAssocID="{534CE5C9-6146-43CE-BC4F-7C08F0514972}" presName="LevelTwoTextNode" presStyleLbl="node3" presStyleIdx="1" presStyleCnt="6">
        <dgm:presLayoutVars>
          <dgm:chPref val="3"/>
        </dgm:presLayoutVars>
      </dgm:prSet>
      <dgm:spPr/>
    </dgm:pt>
    <dgm:pt modelId="{FDF58D6F-79F4-4D4D-8804-ECA0245A5FC5}" type="pres">
      <dgm:prSet presAssocID="{534CE5C9-6146-43CE-BC4F-7C08F0514972}" presName="level3hierChild" presStyleCnt="0"/>
      <dgm:spPr/>
    </dgm:pt>
    <dgm:pt modelId="{7A3DBEDA-5755-449D-9BEF-FE4220FFB714}" type="pres">
      <dgm:prSet presAssocID="{2C88CF7C-827A-4A90-BFD0-E0AF19D025A3}" presName="conn2-1" presStyleLbl="parChTrans1D3" presStyleIdx="2" presStyleCnt="6"/>
      <dgm:spPr/>
    </dgm:pt>
    <dgm:pt modelId="{87970543-2381-4DFD-8D1E-5D10D9AD49F9}" type="pres">
      <dgm:prSet presAssocID="{2C88CF7C-827A-4A90-BFD0-E0AF19D025A3}" presName="connTx" presStyleLbl="parChTrans1D3" presStyleIdx="2" presStyleCnt="6"/>
      <dgm:spPr/>
    </dgm:pt>
    <dgm:pt modelId="{7E44C90F-C10D-4B91-BBBA-59BB92188353}" type="pres">
      <dgm:prSet presAssocID="{DF94DBA8-71A0-4007-A919-8FB157A357F0}" presName="root2" presStyleCnt="0"/>
      <dgm:spPr/>
    </dgm:pt>
    <dgm:pt modelId="{FFF4AB78-14B7-4EFB-8715-32521CFA4688}" type="pres">
      <dgm:prSet presAssocID="{DF94DBA8-71A0-4007-A919-8FB157A357F0}" presName="LevelTwoTextNode" presStyleLbl="node3" presStyleIdx="2" presStyleCnt="6">
        <dgm:presLayoutVars>
          <dgm:chPref val="3"/>
        </dgm:presLayoutVars>
      </dgm:prSet>
      <dgm:spPr/>
    </dgm:pt>
    <dgm:pt modelId="{78A4736F-9235-4E89-8B27-32A8B2C2E134}" type="pres">
      <dgm:prSet presAssocID="{DF94DBA8-71A0-4007-A919-8FB157A357F0}" presName="level3hierChild" presStyleCnt="0"/>
      <dgm:spPr/>
    </dgm:pt>
    <dgm:pt modelId="{2AE9DE42-F444-4B1F-8B97-EEAD3C5A7B5D}" type="pres">
      <dgm:prSet presAssocID="{DE485143-A563-4461-98F4-32ED98F8934C}" presName="conn2-1" presStyleLbl="parChTrans1D3" presStyleIdx="3" presStyleCnt="6"/>
      <dgm:spPr/>
    </dgm:pt>
    <dgm:pt modelId="{28520E74-700B-4094-9F10-41160D665933}" type="pres">
      <dgm:prSet presAssocID="{DE485143-A563-4461-98F4-32ED98F8934C}" presName="connTx" presStyleLbl="parChTrans1D3" presStyleIdx="3" presStyleCnt="6"/>
      <dgm:spPr/>
    </dgm:pt>
    <dgm:pt modelId="{BC9E2DD3-9A1F-47A8-8EBC-738092225BB8}" type="pres">
      <dgm:prSet presAssocID="{3E5AD524-C974-49E2-B65C-412983C1B130}" presName="root2" presStyleCnt="0"/>
      <dgm:spPr/>
    </dgm:pt>
    <dgm:pt modelId="{FB002B25-4B76-41D8-9DD8-EF4638AD46EC}" type="pres">
      <dgm:prSet presAssocID="{3E5AD524-C974-49E2-B65C-412983C1B130}" presName="LevelTwoTextNode" presStyleLbl="node3" presStyleIdx="3" presStyleCnt="6">
        <dgm:presLayoutVars>
          <dgm:chPref val="3"/>
        </dgm:presLayoutVars>
      </dgm:prSet>
      <dgm:spPr/>
    </dgm:pt>
    <dgm:pt modelId="{73FF7FCC-ADF5-491F-9C35-9B826DA265F6}" type="pres">
      <dgm:prSet presAssocID="{3E5AD524-C974-49E2-B65C-412983C1B130}" presName="level3hierChild" presStyleCnt="0"/>
      <dgm:spPr/>
    </dgm:pt>
    <dgm:pt modelId="{7EF65E2D-D958-46D9-B9C2-32F06BC8C6E4}" type="pres">
      <dgm:prSet presAssocID="{7BEBCD0A-85E5-4F0F-A772-8B64F18ECFC3}" presName="conn2-1" presStyleLbl="parChTrans1D3" presStyleIdx="4" presStyleCnt="6"/>
      <dgm:spPr/>
    </dgm:pt>
    <dgm:pt modelId="{22A67AE8-D64F-47E4-A5C5-B96D04A03D97}" type="pres">
      <dgm:prSet presAssocID="{7BEBCD0A-85E5-4F0F-A772-8B64F18ECFC3}" presName="connTx" presStyleLbl="parChTrans1D3" presStyleIdx="4" presStyleCnt="6"/>
      <dgm:spPr/>
    </dgm:pt>
    <dgm:pt modelId="{66DA5027-0082-4BE1-9FAC-842E49ECEA6E}" type="pres">
      <dgm:prSet presAssocID="{14EF055B-1829-40F6-AA33-618D910625FB}" presName="root2" presStyleCnt="0"/>
      <dgm:spPr/>
    </dgm:pt>
    <dgm:pt modelId="{6DA8ADE8-9394-41EA-A63E-0FB28C0E0C30}" type="pres">
      <dgm:prSet presAssocID="{14EF055B-1829-40F6-AA33-618D910625FB}" presName="LevelTwoTextNode" presStyleLbl="node3" presStyleIdx="4" presStyleCnt="6">
        <dgm:presLayoutVars>
          <dgm:chPref val="3"/>
        </dgm:presLayoutVars>
      </dgm:prSet>
      <dgm:spPr/>
    </dgm:pt>
    <dgm:pt modelId="{45326541-FBBC-49E7-B9FF-B3DB3C8E4822}" type="pres">
      <dgm:prSet presAssocID="{14EF055B-1829-40F6-AA33-618D910625FB}" presName="level3hierChild" presStyleCnt="0"/>
      <dgm:spPr/>
    </dgm:pt>
    <dgm:pt modelId="{D0886A1E-5E5B-46A0-9F99-9EBABE4A2EAE}" type="pres">
      <dgm:prSet presAssocID="{A3B77998-1009-44C7-9FD9-B817090AF7B1}" presName="conn2-1" presStyleLbl="parChTrans1D3" presStyleIdx="5" presStyleCnt="6"/>
      <dgm:spPr/>
    </dgm:pt>
    <dgm:pt modelId="{094C4D71-F925-4B70-93B3-03475F9DDA96}" type="pres">
      <dgm:prSet presAssocID="{A3B77998-1009-44C7-9FD9-B817090AF7B1}" presName="connTx" presStyleLbl="parChTrans1D3" presStyleIdx="5" presStyleCnt="6"/>
      <dgm:spPr/>
    </dgm:pt>
    <dgm:pt modelId="{E935DAF2-5A34-44A8-91A6-13D856041B6C}" type="pres">
      <dgm:prSet presAssocID="{EBF405DF-F976-405E-A761-FD8848A7BE67}" presName="root2" presStyleCnt="0"/>
      <dgm:spPr/>
    </dgm:pt>
    <dgm:pt modelId="{3E059D21-5D21-47FF-8E77-2DDAE8C92E53}" type="pres">
      <dgm:prSet presAssocID="{EBF405DF-F976-405E-A761-FD8848A7BE67}" presName="LevelTwoTextNode" presStyleLbl="node3" presStyleIdx="5" presStyleCnt="6">
        <dgm:presLayoutVars>
          <dgm:chPref val="3"/>
        </dgm:presLayoutVars>
      </dgm:prSet>
      <dgm:spPr/>
    </dgm:pt>
    <dgm:pt modelId="{720EF84A-9011-4D5F-BCC6-FF12E3AF133D}" type="pres">
      <dgm:prSet presAssocID="{EBF405DF-F976-405E-A761-FD8848A7BE67}" presName="level3hierChild" presStyleCnt="0"/>
      <dgm:spPr/>
    </dgm:pt>
  </dgm:ptLst>
  <dgm:cxnLst>
    <dgm:cxn modelId="{5EBA3002-6A25-4C7E-8AF9-2666DC1D8CEA}" type="presOf" srcId="{EBF405DF-F976-405E-A761-FD8848A7BE67}" destId="{3E059D21-5D21-47FF-8E77-2DDAE8C92E53}" srcOrd="0" destOrd="0" presId="urn:microsoft.com/office/officeart/2005/8/layout/hierarchy2"/>
    <dgm:cxn modelId="{2CA59005-F257-4D2F-B6CC-6835807577FD}" type="presOf" srcId="{6D178591-2DB9-4E7E-82DD-5C91221B467D}" destId="{C6E17A9D-633C-47AB-8B8A-5CCAE49B7373}" srcOrd="1" destOrd="0" presId="urn:microsoft.com/office/officeart/2005/8/layout/hierarchy2"/>
    <dgm:cxn modelId="{9CF71D0E-CE1D-4EDE-8D76-B9ED770DAC93}" srcId="{E8332A36-3384-4597-AD8A-930315E10449}" destId="{14EF055B-1829-40F6-AA33-618D910625FB}" srcOrd="3" destOrd="0" parTransId="{7BEBCD0A-85E5-4F0F-A772-8B64F18ECFC3}" sibTransId="{A42B0F3D-554E-4AEC-842A-97C96B998592}"/>
    <dgm:cxn modelId="{58910516-20BA-43D9-82F2-5C771B65FFA3}" type="presOf" srcId="{3E5AD524-C974-49E2-B65C-412983C1B130}" destId="{FB002B25-4B76-41D8-9DD8-EF4638AD46EC}" srcOrd="0" destOrd="0" presId="urn:microsoft.com/office/officeart/2005/8/layout/hierarchy2"/>
    <dgm:cxn modelId="{0EC64D19-3387-4F6D-9027-B88BAD707DF9}" type="presOf" srcId="{E6E91499-C703-4E30-8D46-FC7C7046FBF7}" destId="{8DF40C57-AF7D-4554-AFAF-62111529EEB7}" srcOrd="0" destOrd="0" presId="urn:microsoft.com/office/officeart/2005/8/layout/hierarchy2"/>
    <dgm:cxn modelId="{C5FB8320-5124-4C76-AABE-B13BB2ACB81A}" type="presOf" srcId="{FBCD63D9-D93E-42AF-A770-6CDED1F4E609}" destId="{5E3CBE6D-D18C-478D-81C2-4395BBAF4100}" srcOrd="1" destOrd="0" presId="urn:microsoft.com/office/officeart/2005/8/layout/hierarchy2"/>
    <dgm:cxn modelId="{8645A023-A188-492F-A8ED-4B42FF71A985}" type="presOf" srcId="{16D9FE2A-7F59-4C85-AF53-40EF1B38A8E4}" destId="{CF787106-B29C-42ED-B817-B603942C3EDC}" srcOrd="0" destOrd="0" presId="urn:microsoft.com/office/officeart/2005/8/layout/hierarchy2"/>
    <dgm:cxn modelId="{519E3E2E-06A9-4557-ADE1-CEDF61FB9EA1}" type="presOf" srcId="{534CE5C9-6146-43CE-BC4F-7C08F0514972}" destId="{6DA6A4C1-26C4-4CCE-94BF-27F5C95B2B4D}" srcOrd="0" destOrd="0" presId="urn:microsoft.com/office/officeart/2005/8/layout/hierarchy2"/>
    <dgm:cxn modelId="{27BB3F2E-605E-4552-9F5A-3F8BF0CC402C}" type="presOf" srcId="{211BECF3-AF9D-4248-A7CD-6FF7156F9CCC}" destId="{70C22851-C858-4B50-9513-F3272972EE27}" srcOrd="0" destOrd="0" presId="urn:microsoft.com/office/officeart/2005/8/layout/hierarchy2"/>
    <dgm:cxn modelId="{708BF32F-3A82-47EC-BE7D-6B76DE6DC4D5}" type="presOf" srcId="{A3B77998-1009-44C7-9FD9-B817090AF7B1}" destId="{D0886A1E-5E5B-46A0-9F99-9EBABE4A2EAE}" srcOrd="0" destOrd="0" presId="urn:microsoft.com/office/officeart/2005/8/layout/hierarchy2"/>
    <dgm:cxn modelId="{E341613B-FDE3-43C0-A753-11DC955EC314}" type="presOf" srcId="{A3B77998-1009-44C7-9FD9-B817090AF7B1}" destId="{094C4D71-F925-4B70-93B3-03475F9DDA96}" srcOrd="1" destOrd="0" presId="urn:microsoft.com/office/officeart/2005/8/layout/hierarchy2"/>
    <dgm:cxn modelId="{A3D4B361-BD19-4535-A37F-C11EE3C69E2D}" type="presOf" srcId="{14EF055B-1829-40F6-AA33-618D910625FB}" destId="{6DA8ADE8-9394-41EA-A63E-0FB28C0E0C30}" srcOrd="0" destOrd="0" presId="urn:microsoft.com/office/officeart/2005/8/layout/hierarchy2"/>
    <dgm:cxn modelId="{7C868C67-12BF-4878-BEA2-DD0D11A3DCB9}" srcId="{E6E91499-C703-4E30-8D46-FC7C7046FBF7}" destId="{CEBD6117-7C5E-4992-8C16-C702EADCF1FC}" srcOrd="0" destOrd="0" parTransId="{6D178591-2DB9-4E7E-82DD-5C91221B467D}" sibTransId="{B0F4970B-30B9-4A46-AB39-50E98463AFF0}"/>
    <dgm:cxn modelId="{B9E2B24B-B130-4896-9C76-3CFC0F611A23}" srcId="{E8332A36-3384-4597-AD8A-930315E10449}" destId="{DF94DBA8-71A0-4007-A919-8FB157A357F0}" srcOrd="1" destOrd="0" parTransId="{2C88CF7C-827A-4A90-BFD0-E0AF19D025A3}" sibTransId="{DAF32069-2E2E-4915-A262-6C5C98A44F3D}"/>
    <dgm:cxn modelId="{80FE126C-199F-4DBD-B0D4-F9FAD5DCB0B4}" type="presOf" srcId="{22B5BB4B-78F8-4E6B-BA59-F96F140E7AF5}" destId="{0F50001C-31D0-447E-BE77-4929F3ADBE5E}" srcOrd="1" destOrd="0" presId="urn:microsoft.com/office/officeart/2005/8/layout/hierarchy2"/>
    <dgm:cxn modelId="{F2C82D4C-6592-4668-8B80-BAC157C45BA4}" srcId="{EC92E899-EEA7-4835-89BD-04EF2C57A7DE}" destId="{E6E91499-C703-4E30-8D46-FC7C7046FBF7}" srcOrd="0" destOrd="0" parTransId="{E3BDAB45-95B4-4EEF-97F7-BA96174C2D02}" sibTransId="{47A1EC49-CF4B-4983-A005-5B5B775C91DB}"/>
    <dgm:cxn modelId="{B092E672-207F-4616-8D1E-2E4B0889342E}" type="presOf" srcId="{6D178591-2DB9-4E7E-82DD-5C91221B467D}" destId="{231F3E3E-7218-4A91-B16F-364D938418EF}" srcOrd="0" destOrd="0" presId="urn:microsoft.com/office/officeart/2005/8/layout/hierarchy2"/>
    <dgm:cxn modelId="{65604477-86E7-4505-904F-0FF7105BC5F5}" type="presOf" srcId="{C14EAF75-9E56-4B32-BCD8-396B218AD719}" destId="{5A274AED-E174-4535-BF96-A37B361468D9}" srcOrd="0" destOrd="0" presId="urn:microsoft.com/office/officeart/2005/8/layout/hierarchy2"/>
    <dgm:cxn modelId="{92964380-CBF8-4397-9260-37CC1BE994C2}" srcId="{E6E91499-C703-4E30-8D46-FC7C7046FBF7}" destId="{211BECF3-AF9D-4248-A7CD-6FF7156F9CCC}" srcOrd="1" destOrd="0" parTransId="{CE7F5C74-B9A7-4C83-95A3-C8D542D7E2F6}" sibTransId="{8769A878-F26E-4527-8A5C-9810EFEDB318}"/>
    <dgm:cxn modelId="{2E2DD382-A9EC-48E4-BC8A-6BDED2CAD020}" srcId="{E8332A36-3384-4597-AD8A-930315E10449}" destId="{3E5AD524-C974-49E2-B65C-412983C1B130}" srcOrd="2" destOrd="0" parTransId="{DE485143-A563-4461-98F4-32ED98F8934C}" sibTransId="{643915D4-9B86-42AA-8FA3-73B12EC5C5C6}"/>
    <dgm:cxn modelId="{B64BCA83-8F03-4D28-857B-FF915076F96A}" type="presOf" srcId="{CE7F5C74-B9A7-4C83-95A3-C8D542D7E2F6}" destId="{5CC8C7A4-2A36-439E-BAFF-DEDB7007BCD1}" srcOrd="0" destOrd="0" presId="urn:microsoft.com/office/officeart/2005/8/layout/hierarchy2"/>
    <dgm:cxn modelId="{0816B592-34B7-4751-A8D1-CD8F6441E1EB}" type="presOf" srcId="{DE485143-A563-4461-98F4-32ED98F8934C}" destId="{28520E74-700B-4094-9F10-41160D665933}" srcOrd="1" destOrd="0" presId="urn:microsoft.com/office/officeart/2005/8/layout/hierarchy2"/>
    <dgm:cxn modelId="{C2BCB592-1EB5-41D9-BD34-95CF0D9C58AC}" type="presOf" srcId="{DE485143-A563-4461-98F4-32ED98F8934C}" destId="{2AE9DE42-F444-4B1F-8B97-EEAD3C5A7B5D}" srcOrd="0" destOrd="0" presId="urn:microsoft.com/office/officeart/2005/8/layout/hierarchy2"/>
    <dgm:cxn modelId="{CAF36995-EBE5-41A0-BC1E-AED911E7D95F}" type="presOf" srcId="{CE7F5C74-B9A7-4C83-95A3-C8D542D7E2F6}" destId="{CC68B90E-9728-478F-9931-60F471F2D4E7}" srcOrd="1" destOrd="0" presId="urn:microsoft.com/office/officeart/2005/8/layout/hierarchy2"/>
    <dgm:cxn modelId="{DACC9298-C92D-436A-AE55-2A1EA3E509B0}" type="presOf" srcId="{2C88CF7C-827A-4A90-BFD0-E0AF19D025A3}" destId="{87970543-2381-4DFD-8D1E-5D10D9AD49F9}" srcOrd="1" destOrd="0" presId="urn:microsoft.com/office/officeart/2005/8/layout/hierarchy2"/>
    <dgm:cxn modelId="{00D3FA9A-B72C-4722-8CA2-9822DA6AF6EB}" type="presOf" srcId="{22B5BB4B-78F8-4E6B-BA59-F96F140E7AF5}" destId="{D7B246F0-AB2F-4470-95F3-B8CE8E5443C8}" srcOrd="0" destOrd="0" presId="urn:microsoft.com/office/officeart/2005/8/layout/hierarchy2"/>
    <dgm:cxn modelId="{2FD822AA-7F09-4E18-8AB9-7B932C84A6B6}" srcId="{E6E91499-C703-4E30-8D46-FC7C7046FBF7}" destId="{E8332A36-3384-4597-AD8A-930315E10449}" srcOrd="2" destOrd="0" parTransId="{22B5BB4B-78F8-4E6B-BA59-F96F140E7AF5}" sibTransId="{544B74BD-8702-4095-A523-A81001823F68}"/>
    <dgm:cxn modelId="{AC2EA5AA-62AD-48EB-9358-A34FB9912756}" type="presOf" srcId="{7BEBCD0A-85E5-4F0F-A772-8B64F18ECFC3}" destId="{7EF65E2D-D958-46D9-B9C2-32F06BC8C6E4}" srcOrd="0" destOrd="0" presId="urn:microsoft.com/office/officeart/2005/8/layout/hierarchy2"/>
    <dgm:cxn modelId="{BEAB64AF-DF41-47B9-AAC8-963C1030F991}" type="presOf" srcId="{DF94DBA8-71A0-4007-A919-8FB157A357F0}" destId="{FFF4AB78-14B7-4EFB-8715-32521CFA4688}" srcOrd="0" destOrd="0" presId="urn:microsoft.com/office/officeart/2005/8/layout/hierarchy2"/>
    <dgm:cxn modelId="{12737CB0-153B-4CF5-B858-CFE509AE6D80}" type="presOf" srcId="{EC92E899-EEA7-4835-89BD-04EF2C57A7DE}" destId="{BCF9966C-8A7A-49B1-8587-7E67759EB00D}" srcOrd="0" destOrd="0" presId="urn:microsoft.com/office/officeart/2005/8/layout/hierarchy2"/>
    <dgm:cxn modelId="{23E0B1B6-14BB-4D44-8170-C3E5F4407E04}" type="presOf" srcId="{C14EAF75-9E56-4B32-BCD8-396B218AD719}" destId="{8AD16F58-4B7C-454F-972A-6BC52AA077B7}" srcOrd="1" destOrd="0" presId="urn:microsoft.com/office/officeart/2005/8/layout/hierarchy2"/>
    <dgm:cxn modelId="{EC13B4BF-F274-4B6D-96DA-2F76AD157E54}" srcId="{211BECF3-AF9D-4248-A7CD-6FF7156F9CCC}" destId="{16D9FE2A-7F59-4C85-AF53-40EF1B38A8E4}" srcOrd="0" destOrd="0" parTransId="{C14EAF75-9E56-4B32-BCD8-396B218AD719}" sibTransId="{643DB199-10ED-4D45-9263-E862E2454938}"/>
    <dgm:cxn modelId="{60D2C2C2-0A4E-4211-AE63-DF6B73455B0B}" type="presOf" srcId="{CEBD6117-7C5E-4992-8C16-C702EADCF1FC}" destId="{CCCA9A84-9CFC-4DA5-AD9F-04BE83465F28}" srcOrd="0" destOrd="0" presId="urn:microsoft.com/office/officeart/2005/8/layout/hierarchy2"/>
    <dgm:cxn modelId="{A63EFAC8-B7BB-48C2-B9AA-BF15DD75E718}" type="presOf" srcId="{E8332A36-3384-4597-AD8A-930315E10449}" destId="{E5C52806-BEC5-43EF-97B8-14E9AE45B6C1}" srcOrd="0" destOrd="0" presId="urn:microsoft.com/office/officeart/2005/8/layout/hierarchy2"/>
    <dgm:cxn modelId="{0DE947D3-D3AD-4547-9038-4875C9B17360}" srcId="{E8332A36-3384-4597-AD8A-930315E10449}" destId="{534CE5C9-6146-43CE-BC4F-7C08F0514972}" srcOrd="0" destOrd="0" parTransId="{FBCD63D9-D93E-42AF-A770-6CDED1F4E609}" sibTransId="{171FC5D6-C682-4FE1-91ED-B8BCA8295C31}"/>
    <dgm:cxn modelId="{CE431BDC-6980-4CF8-8BE3-1CF51DB12384}" type="presOf" srcId="{7BEBCD0A-85E5-4F0F-A772-8B64F18ECFC3}" destId="{22A67AE8-D64F-47E4-A5C5-B96D04A03D97}" srcOrd="1" destOrd="0" presId="urn:microsoft.com/office/officeart/2005/8/layout/hierarchy2"/>
    <dgm:cxn modelId="{A2BE77DE-ED45-4F56-BD0D-F0AC52D981B3}" type="presOf" srcId="{2C88CF7C-827A-4A90-BFD0-E0AF19D025A3}" destId="{7A3DBEDA-5755-449D-9BEF-FE4220FFB714}" srcOrd="0" destOrd="0" presId="urn:microsoft.com/office/officeart/2005/8/layout/hierarchy2"/>
    <dgm:cxn modelId="{7672ABDE-E5FE-43A1-AC7D-70B0D0921CA6}" srcId="{E8332A36-3384-4597-AD8A-930315E10449}" destId="{EBF405DF-F976-405E-A761-FD8848A7BE67}" srcOrd="4" destOrd="0" parTransId="{A3B77998-1009-44C7-9FD9-B817090AF7B1}" sibTransId="{149C7AE3-60F6-4AD4-85D0-3C908627FD0D}"/>
    <dgm:cxn modelId="{DEF5C8FA-E10B-444B-B84F-1407FC05FC9B}" type="presOf" srcId="{FBCD63D9-D93E-42AF-A770-6CDED1F4E609}" destId="{904BA9B2-07DA-4867-8CED-66CA5BCECC07}" srcOrd="0" destOrd="0" presId="urn:microsoft.com/office/officeart/2005/8/layout/hierarchy2"/>
    <dgm:cxn modelId="{AFFD27F8-89C1-4459-8349-03AE14AD304E}" type="presParOf" srcId="{BCF9966C-8A7A-49B1-8587-7E67759EB00D}" destId="{348AD210-A2B2-46D5-A0BA-EF182B21253F}" srcOrd="0" destOrd="0" presId="urn:microsoft.com/office/officeart/2005/8/layout/hierarchy2"/>
    <dgm:cxn modelId="{A2C40FEF-6E7A-47A6-8096-918940B6F04D}" type="presParOf" srcId="{348AD210-A2B2-46D5-A0BA-EF182B21253F}" destId="{8DF40C57-AF7D-4554-AFAF-62111529EEB7}" srcOrd="0" destOrd="0" presId="urn:microsoft.com/office/officeart/2005/8/layout/hierarchy2"/>
    <dgm:cxn modelId="{BC9DBE70-4809-4C0E-8F3C-37513BAA6D39}" type="presParOf" srcId="{348AD210-A2B2-46D5-A0BA-EF182B21253F}" destId="{BD8E2029-9DF8-476B-A4B1-D5FCA394EE92}" srcOrd="1" destOrd="0" presId="urn:microsoft.com/office/officeart/2005/8/layout/hierarchy2"/>
    <dgm:cxn modelId="{4E194AF5-DE9E-4A9B-845B-3BF32DFD3002}" type="presParOf" srcId="{BD8E2029-9DF8-476B-A4B1-D5FCA394EE92}" destId="{231F3E3E-7218-4A91-B16F-364D938418EF}" srcOrd="0" destOrd="0" presId="urn:microsoft.com/office/officeart/2005/8/layout/hierarchy2"/>
    <dgm:cxn modelId="{D98C11A6-4BBA-477D-B891-70BA31335CE9}" type="presParOf" srcId="{231F3E3E-7218-4A91-B16F-364D938418EF}" destId="{C6E17A9D-633C-47AB-8B8A-5CCAE49B7373}" srcOrd="0" destOrd="0" presId="urn:microsoft.com/office/officeart/2005/8/layout/hierarchy2"/>
    <dgm:cxn modelId="{380CCDDD-057A-4CD3-BBD2-ADC0C79DF08C}" type="presParOf" srcId="{BD8E2029-9DF8-476B-A4B1-D5FCA394EE92}" destId="{1C6D52C6-E5AA-4200-B953-A8D14D9936CE}" srcOrd="1" destOrd="0" presId="urn:microsoft.com/office/officeart/2005/8/layout/hierarchy2"/>
    <dgm:cxn modelId="{78C9EA84-A28B-478D-87FA-6013695CC755}" type="presParOf" srcId="{1C6D52C6-E5AA-4200-B953-A8D14D9936CE}" destId="{CCCA9A84-9CFC-4DA5-AD9F-04BE83465F28}" srcOrd="0" destOrd="0" presId="urn:microsoft.com/office/officeart/2005/8/layout/hierarchy2"/>
    <dgm:cxn modelId="{1D8F5E08-AA8E-4E17-B513-B3AD8852CCEB}" type="presParOf" srcId="{1C6D52C6-E5AA-4200-B953-A8D14D9936CE}" destId="{F73E5F14-38BB-445C-A0DD-301FD9A69A7A}" srcOrd="1" destOrd="0" presId="urn:microsoft.com/office/officeart/2005/8/layout/hierarchy2"/>
    <dgm:cxn modelId="{80FF8C0C-1240-48F8-B3C5-24C04DF8CCE7}" type="presParOf" srcId="{BD8E2029-9DF8-476B-A4B1-D5FCA394EE92}" destId="{5CC8C7A4-2A36-439E-BAFF-DEDB7007BCD1}" srcOrd="2" destOrd="0" presId="urn:microsoft.com/office/officeart/2005/8/layout/hierarchy2"/>
    <dgm:cxn modelId="{1E892A83-A06B-4EEC-A7FD-6999CFE682A2}" type="presParOf" srcId="{5CC8C7A4-2A36-439E-BAFF-DEDB7007BCD1}" destId="{CC68B90E-9728-478F-9931-60F471F2D4E7}" srcOrd="0" destOrd="0" presId="urn:microsoft.com/office/officeart/2005/8/layout/hierarchy2"/>
    <dgm:cxn modelId="{B67FA675-C4CD-44D4-BDC1-608DCD236492}" type="presParOf" srcId="{BD8E2029-9DF8-476B-A4B1-D5FCA394EE92}" destId="{65C3E98C-5AAF-486A-BFA8-B7FB09B85494}" srcOrd="3" destOrd="0" presId="urn:microsoft.com/office/officeart/2005/8/layout/hierarchy2"/>
    <dgm:cxn modelId="{BF9A829E-03FE-41E7-89D0-347530D7F726}" type="presParOf" srcId="{65C3E98C-5AAF-486A-BFA8-B7FB09B85494}" destId="{70C22851-C858-4B50-9513-F3272972EE27}" srcOrd="0" destOrd="0" presId="urn:microsoft.com/office/officeart/2005/8/layout/hierarchy2"/>
    <dgm:cxn modelId="{AA84481D-3CCD-4766-850D-35AFA6649CE7}" type="presParOf" srcId="{65C3E98C-5AAF-486A-BFA8-B7FB09B85494}" destId="{F35D8D7A-3787-4B41-AC5F-2671383E27DB}" srcOrd="1" destOrd="0" presId="urn:microsoft.com/office/officeart/2005/8/layout/hierarchy2"/>
    <dgm:cxn modelId="{D0C1AEC3-9143-4B6F-BCD7-EE56000256AC}" type="presParOf" srcId="{F35D8D7A-3787-4B41-AC5F-2671383E27DB}" destId="{5A274AED-E174-4535-BF96-A37B361468D9}" srcOrd="0" destOrd="0" presId="urn:microsoft.com/office/officeart/2005/8/layout/hierarchy2"/>
    <dgm:cxn modelId="{7C0B8438-D1AC-4C0B-9CF8-89512E8767F4}" type="presParOf" srcId="{5A274AED-E174-4535-BF96-A37B361468D9}" destId="{8AD16F58-4B7C-454F-972A-6BC52AA077B7}" srcOrd="0" destOrd="0" presId="urn:microsoft.com/office/officeart/2005/8/layout/hierarchy2"/>
    <dgm:cxn modelId="{DB0E4A55-55F2-43E7-A4BC-120F79884DE7}" type="presParOf" srcId="{F35D8D7A-3787-4B41-AC5F-2671383E27DB}" destId="{3FABE92E-1A0E-4127-884E-51E8BF48766E}" srcOrd="1" destOrd="0" presId="urn:microsoft.com/office/officeart/2005/8/layout/hierarchy2"/>
    <dgm:cxn modelId="{2D81C397-DD42-4326-85A7-F8488CBE4D03}" type="presParOf" srcId="{3FABE92E-1A0E-4127-884E-51E8BF48766E}" destId="{CF787106-B29C-42ED-B817-B603942C3EDC}" srcOrd="0" destOrd="0" presId="urn:microsoft.com/office/officeart/2005/8/layout/hierarchy2"/>
    <dgm:cxn modelId="{227349E4-1430-48D0-AAE9-AF305D190DD5}" type="presParOf" srcId="{3FABE92E-1A0E-4127-884E-51E8BF48766E}" destId="{066C1FAC-107B-43BB-B8AA-76CDEB6AFFEE}" srcOrd="1" destOrd="0" presId="urn:microsoft.com/office/officeart/2005/8/layout/hierarchy2"/>
    <dgm:cxn modelId="{F183EDFF-793D-4954-B3AC-E7472FD63592}" type="presParOf" srcId="{BD8E2029-9DF8-476B-A4B1-D5FCA394EE92}" destId="{D7B246F0-AB2F-4470-95F3-B8CE8E5443C8}" srcOrd="4" destOrd="0" presId="urn:microsoft.com/office/officeart/2005/8/layout/hierarchy2"/>
    <dgm:cxn modelId="{35138E3D-D4E3-41EA-884C-BA937DC89BA4}" type="presParOf" srcId="{D7B246F0-AB2F-4470-95F3-B8CE8E5443C8}" destId="{0F50001C-31D0-447E-BE77-4929F3ADBE5E}" srcOrd="0" destOrd="0" presId="urn:microsoft.com/office/officeart/2005/8/layout/hierarchy2"/>
    <dgm:cxn modelId="{C078C20A-36B8-4B3C-8316-D0BFBBFBFB7E}" type="presParOf" srcId="{BD8E2029-9DF8-476B-A4B1-D5FCA394EE92}" destId="{D101C57B-4FE8-41C4-82A8-AA8706F6639E}" srcOrd="5" destOrd="0" presId="urn:microsoft.com/office/officeart/2005/8/layout/hierarchy2"/>
    <dgm:cxn modelId="{1683AE5C-37F0-42A9-AA53-B778310155A3}" type="presParOf" srcId="{D101C57B-4FE8-41C4-82A8-AA8706F6639E}" destId="{E5C52806-BEC5-43EF-97B8-14E9AE45B6C1}" srcOrd="0" destOrd="0" presId="urn:microsoft.com/office/officeart/2005/8/layout/hierarchy2"/>
    <dgm:cxn modelId="{1C603229-81DC-4154-8A28-5050024AA02F}" type="presParOf" srcId="{D101C57B-4FE8-41C4-82A8-AA8706F6639E}" destId="{03EE7CAC-37E9-45B6-B7A8-D4FE2A5A6CB6}" srcOrd="1" destOrd="0" presId="urn:microsoft.com/office/officeart/2005/8/layout/hierarchy2"/>
    <dgm:cxn modelId="{D24EEA1F-38A7-4E68-BA10-8A6923FDA589}" type="presParOf" srcId="{03EE7CAC-37E9-45B6-B7A8-D4FE2A5A6CB6}" destId="{904BA9B2-07DA-4867-8CED-66CA5BCECC07}" srcOrd="0" destOrd="0" presId="urn:microsoft.com/office/officeart/2005/8/layout/hierarchy2"/>
    <dgm:cxn modelId="{97EA0871-1451-4644-878D-268756553CFA}" type="presParOf" srcId="{904BA9B2-07DA-4867-8CED-66CA5BCECC07}" destId="{5E3CBE6D-D18C-478D-81C2-4395BBAF4100}" srcOrd="0" destOrd="0" presId="urn:microsoft.com/office/officeart/2005/8/layout/hierarchy2"/>
    <dgm:cxn modelId="{C359D885-AD8D-4C68-A2BF-E2E61ED2694C}" type="presParOf" srcId="{03EE7CAC-37E9-45B6-B7A8-D4FE2A5A6CB6}" destId="{FEE0CBAD-A4BC-41DB-8A85-C99576661256}" srcOrd="1" destOrd="0" presId="urn:microsoft.com/office/officeart/2005/8/layout/hierarchy2"/>
    <dgm:cxn modelId="{EC2421B5-2248-45C9-8484-FA4A513A612D}" type="presParOf" srcId="{FEE0CBAD-A4BC-41DB-8A85-C99576661256}" destId="{6DA6A4C1-26C4-4CCE-94BF-27F5C95B2B4D}" srcOrd="0" destOrd="0" presId="urn:microsoft.com/office/officeart/2005/8/layout/hierarchy2"/>
    <dgm:cxn modelId="{88CAF260-425C-4BC3-80DB-59BAD07C6D60}" type="presParOf" srcId="{FEE0CBAD-A4BC-41DB-8A85-C99576661256}" destId="{FDF58D6F-79F4-4D4D-8804-ECA0245A5FC5}" srcOrd="1" destOrd="0" presId="urn:microsoft.com/office/officeart/2005/8/layout/hierarchy2"/>
    <dgm:cxn modelId="{D88843AB-A90E-4F04-A0DA-14750705876A}" type="presParOf" srcId="{03EE7CAC-37E9-45B6-B7A8-D4FE2A5A6CB6}" destId="{7A3DBEDA-5755-449D-9BEF-FE4220FFB714}" srcOrd="2" destOrd="0" presId="urn:microsoft.com/office/officeart/2005/8/layout/hierarchy2"/>
    <dgm:cxn modelId="{FB466379-DFA7-4217-8C05-AD3DAB7AE396}" type="presParOf" srcId="{7A3DBEDA-5755-449D-9BEF-FE4220FFB714}" destId="{87970543-2381-4DFD-8D1E-5D10D9AD49F9}" srcOrd="0" destOrd="0" presId="urn:microsoft.com/office/officeart/2005/8/layout/hierarchy2"/>
    <dgm:cxn modelId="{87F3C8D0-A896-40F7-9109-8994A75E2307}" type="presParOf" srcId="{03EE7CAC-37E9-45B6-B7A8-D4FE2A5A6CB6}" destId="{7E44C90F-C10D-4B91-BBBA-59BB92188353}" srcOrd="3" destOrd="0" presId="urn:microsoft.com/office/officeart/2005/8/layout/hierarchy2"/>
    <dgm:cxn modelId="{C26E909E-FD24-43F9-8879-0151EE3B6E82}" type="presParOf" srcId="{7E44C90F-C10D-4B91-BBBA-59BB92188353}" destId="{FFF4AB78-14B7-4EFB-8715-32521CFA4688}" srcOrd="0" destOrd="0" presId="urn:microsoft.com/office/officeart/2005/8/layout/hierarchy2"/>
    <dgm:cxn modelId="{EC2145C8-99DD-4391-A99D-B41153930A31}" type="presParOf" srcId="{7E44C90F-C10D-4B91-BBBA-59BB92188353}" destId="{78A4736F-9235-4E89-8B27-32A8B2C2E134}" srcOrd="1" destOrd="0" presId="urn:microsoft.com/office/officeart/2005/8/layout/hierarchy2"/>
    <dgm:cxn modelId="{B4DDB28E-E91A-4693-BB62-FA1726C0EFCE}" type="presParOf" srcId="{03EE7CAC-37E9-45B6-B7A8-D4FE2A5A6CB6}" destId="{2AE9DE42-F444-4B1F-8B97-EEAD3C5A7B5D}" srcOrd="4" destOrd="0" presId="urn:microsoft.com/office/officeart/2005/8/layout/hierarchy2"/>
    <dgm:cxn modelId="{B998646B-135F-4764-851E-F47A6DB179CE}" type="presParOf" srcId="{2AE9DE42-F444-4B1F-8B97-EEAD3C5A7B5D}" destId="{28520E74-700B-4094-9F10-41160D665933}" srcOrd="0" destOrd="0" presId="urn:microsoft.com/office/officeart/2005/8/layout/hierarchy2"/>
    <dgm:cxn modelId="{916BB6B2-A263-4F12-B502-5A2618CEBA99}" type="presParOf" srcId="{03EE7CAC-37E9-45B6-B7A8-D4FE2A5A6CB6}" destId="{BC9E2DD3-9A1F-47A8-8EBC-738092225BB8}" srcOrd="5" destOrd="0" presId="urn:microsoft.com/office/officeart/2005/8/layout/hierarchy2"/>
    <dgm:cxn modelId="{F741AD4E-FCCA-418D-92E3-42348F812AAF}" type="presParOf" srcId="{BC9E2DD3-9A1F-47A8-8EBC-738092225BB8}" destId="{FB002B25-4B76-41D8-9DD8-EF4638AD46EC}" srcOrd="0" destOrd="0" presId="urn:microsoft.com/office/officeart/2005/8/layout/hierarchy2"/>
    <dgm:cxn modelId="{8FB61AC6-62F5-48D4-B4CE-541699B6C5BD}" type="presParOf" srcId="{BC9E2DD3-9A1F-47A8-8EBC-738092225BB8}" destId="{73FF7FCC-ADF5-491F-9C35-9B826DA265F6}" srcOrd="1" destOrd="0" presId="urn:microsoft.com/office/officeart/2005/8/layout/hierarchy2"/>
    <dgm:cxn modelId="{6216FC03-63A4-40C8-9A46-07E7C0F8D53D}" type="presParOf" srcId="{03EE7CAC-37E9-45B6-B7A8-D4FE2A5A6CB6}" destId="{7EF65E2D-D958-46D9-B9C2-32F06BC8C6E4}" srcOrd="6" destOrd="0" presId="urn:microsoft.com/office/officeart/2005/8/layout/hierarchy2"/>
    <dgm:cxn modelId="{DA46FB55-B9B3-4E8A-8391-9A057CE05F27}" type="presParOf" srcId="{7EF65E2D-D958-46D9-B9C2-32F06BC8C6E4}" destId="{22A67AE8-D64F-47E4-A5C5-B96D04A03D97}" srcOrd="0" destOrd="0" presId="urn:microsoft.com/office/officeart/2005/8/layout/hierarchy2"/>
    <dgm:cxn modelId="{D7E28084-CA6A-40D7-B319-C1CA76340882}" type="presParOf" srcId="{03EE7CAC-37E9-45B6-B7A8-D4FE2A5A6CB6}" destId="{66DA5027-0082-4BE1-9FAC-842E49ECEA6E}" srcOrd="7" destOrd="0" presId="urn:microsoft.com/office/officeart/2005/8/layout/hierarchy2"/>
    <dgm:cxn modelId="{0641C077-FBC4-4450-9221-F564C8733418}" type="presParOf" srcId="{66DA5027-0082-4BE1-9FAC-842E49ECEA6E}" destId="{6DA8ADE8-9394-41EA-A63E-0FB28C0E0C30}" srcOrd="0" destOrd="0" presId="urn:microsoft.com/office/officeart/2005/8/layout/hierarchy2"/>
    <dgm:cxn modelId="{97ADA63E-8B60-45A3-B145-79B695DFFEFF}" type="presParOf" srcId="{66DA5027-0082-4BE1-9FAC-842E49ECEA6E}" destId="{45326541-FBBC-49E7-B9FF-B3DB3C8E4822}" srcOrd="1" destOrd="0" presId="urn:microsoft.com/office/officeart/2005/8/layout/hierarchy2"/>
    <dgm:cxn modelId="{8C2DA0F9-46C4-45EF-8F1F-B1E058C3935F}" type="presParOf" srcId="{03EE7CAC-37E9-45B6-B7A8-D4FE2A5A6CB6}" destId="{D0886A1E-5E5B-46A0-9F99-9EBABE4A2EAE}" srcOrd="8" destOrd="0" presId="urn:microsoft.com/office/officeart/2005/8/layout/hierarchy2"/>
    <dgm:cxn modelId="{F706BA6C-3E3F-4CFE-83F3-93A08AC4D382}" type="presParOf" srcId="{D0886A1E-5E5B-46A0-9F99-9EBABE4A2EAE}" destId="{094C4D71-F925-4B70-93B3-03475F9DDA96}" srcOrd="0" destOrd="0" presId="urn:microsoft.com/office/officeart/2005/8/layout/hierarchy2"/>
    <dgm:cxn modelId="{F2D373E9-8025-486C-8945-039AB4E63D09}" type="presParOf" srcId="{03EE7CAC-37E9-45B6-B7A8-D4FE2A5A6CB6}" destId="{E935DAF2-5A34-44A8-91A6-13D856041B6C}" srcOrd="9" destOrd="0" presId="urn:microsoft.com/office/officeart/2005/8/layout/hierarchy2"/>
    <dgm:cxn modelId="{4A7C8203-AE80-4EBF-B2C1-C636E2661348}" type="presParOf" srcId="{E935DAF2-5A34-44A8-91A6-13D856041B6C}" destId="{3E059D21-5D21-47FF-8E77-2DDAE8C92E53}" srcOrd="0" destOrd="0" presId="urn:microsoft.com/office/officeart/2005/8/layout/hierarchy2"/>
    <dgm:cxn modelId="{24EADDF7-BBD1-4845-A477-568A82208DE2}" type="presParOf" srcId="{E935DAF2-5A34-44A8-91A6-13D856041B6C}" destId="{720EF84A-9011-4D5F-BCC6-FF12E3AF133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C92E899-EEA7-4835-89BD-04EF2C57A7DE}"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s-EC"/>
        </a:p>
      </dgm:t>
    </dgm:pt>
    <dgm:pt modelId="{E6E91499-C703-4E30-8D46-FC7C7046FBF7}">
      <dgm:prSet phldrT="[Texto]"/>
      <dgm:spPr/>
      <dgm:t>
        <a:bodyPr/>
        <a:lstStyle/>
        <a:p>
          <a:r>
            <a:rPr lang="es-ES" dirty="0"/>
            <a:t>Texto científico </a:t>
          </a:r>
          <a:endParaRPr lang="es-EC" dirty="0"/>
        </a:p>
      </dgm:t>
    </dgm:pt>
    <dgm:pt modelId="{E3BDAB45-95B4-4EEF-97F7-BA96174C2D02}" type="parTrans" cxnId="{F2C82D4C-6592-4668-8B80-BAC157C45BA4}">
      <dgm:prSet/>
      <dgm:spPr/>
      <dgm:t>
        <a:bodyPr/>
        <a:lstStyle/>
        <a:p>
          <a:endParaRPr lang="es-EC"/>
        </a:p>
      </dgm:t>
    </dgm:pt>
    <dgm:pt modelId="{47A1EC49-CF4B-4983-A005-5B5B775C91DB}" type="sibTrans" cxnId="{F2C82D4C-6592-4668-8B80-BAC157C45BA4}">
      <dgm:prSet/>
      <dgm:spPr/>
      <dgm:t>
        <a:bodyPr/>
        <a:lstStyle/>
        <a:p>
          <a:endParaRPr lang="es-EC"/>
        </a:p>
      </dgm:t>
    </dgm:pt>
    <dgm:pt modelId="{CEBD6117-7C5E-4992-8C16-C702EADCF1FC}" type="asst">
      <dgm:prSet phldrT="[Texto]"/>
      <dgm:spPr/>
      <dgm:t>
        <a:bodyPr/>
        <a:lstStyle/>
        <a:p>
          <a:r>
            <a:rPr lang="es-ES" dirty="0"/>
            <a:t>Es un documento técnico que expone resultados de una investigación científica. </a:t>
          </a:r>
          <a:endParaRPr lang="es-EC" dirty="0"/>
        </a:p>
      </dgm:t>
    </dgm:pt>
    <dgm:pt modelId="{6D178591-2DB9-4E7E-82DD-5C91221B467D}" type="parTrans" cxnId="{7C868C67-12BF-4878-BEA2-DD0D11A3DCB9}">
      <dgm:prSet/>
      <dgm:spPr/>
      <dgm:t>
        <a:bodyPr/>
        <a:lstStyle/>
        <a:p>
          <a:endParaRPr lang="es-EC"/>
        </a:p>
      </dgm:t>
    </dgm:pt>
    <dgm:pt modelId="{B0F4970B-30B9-4A46-AB39-50E98463AFF0}" type="sibTrans" cxnId="{7C868C67-12BF-4878-BEA2-DD0D11A3DCB9}">
      <dgm:prSet/>
      <dgm:spPr/>
      <dgm:t>
        <a:bodyPr/>
        <a:lstStyle/>
        <a:p>
          <a:endParaRPr lang="es-EC"/>
        </a:p>
      </dgm:t>
    </dgm:pt>
    <dgm:pt modelId="{E8332A36-3384-4597-AD8A-930315E10449}">
      <dgm:prSet phldrT="[Texto]"/>
      <dgm:spPr/>
      <dgm:t>
        <a:bodyPr/>
        <a:lstStyle/>
        <a:p>
          <a:r>
            <a:rPr lang="es-ES" dirty="0"/>
            <a:t>Estructura </a:t>
          </a:r>
          <a:endParaRPr lang="es-EC" dirty="0"/>
        </a:p>
      </dgm:t>
    </dgm:pt>
    <dgm:pt modelId="{22B5BB4B-78F8-4E6B-BA59-F96F140E7AF5}" type="parTrans" cxnId="{2FD822AA-7F09-4E18-8AB9-7B932C84A6B6}">
      <dgm:prSet/>
      <dgm:spPr/>
      <dgm:t>
        <a:bodyPr/>
        <a:lstStyle/>
        <a:p>
          <a:endParaRPr lang="es-EC"/>
        </a:p>
      </dgm:t>
    </dgm:pt>
    <dgm:pt modelId="{544B74BD-8702-4095-A523-A81001823F68}" type="sibTrans" cxnId="{2FD822AA-7F09-4E18-8AB9-7B932C84A6B6}">
      <dgm:prSet/>
      <dgm:spPr/>
      <dgm:t>
        <a:bodyPr/>
        <a:lstStyle/>
        <a:p>
          <a:endParaRPr lang="es-EC"/>
        </a:p>
      </dgm:t>
    </dgm:pt>
    <dgm:pt modelId="{145809E6-E431-4429-A689-B6F6670310DC}">
      <dgm:prSet phldrT="[Texto]"/>
      <dgm:spPr/>
      <dgm:t>
        <a:bodyPr/>
        <a:lstStyle/>
        <a:p>
          <a:r>
            <a:rPr lang="es-ES" dirty="0"/>
            <a:t>Metodología </a:t>
          </a:r>
          <a:endParaRPr lang="es-EC" dirty="0"/>
        </a:p>
      </dgm:t>
    </dgm:pt>
    <dgm:pt modelId="{C42ED261-F4C6-49F2-8E53-F8AE2C3D1683}" type="parTrans" cxnId="{3088E03A-2B56-477F-85F8-DDC4475CA6CF}">
      <dgm:prSet/>
      <dgm:spPr/>
      <dgm:t>
        <a:bodyPr/>
        <a:lstStyle/>
        <a:p>
          <a:endParaRPr lang="es-EC"/>
        </a:p>
      </dgm:t>
    </dgm:pt>
    <dgm:pt modelId="{52D2DA63-EA0E-4163-B393-577DF65B1E3D}" type="sibTrans" cxnId="{3088E03A-2B56-477F-85F8-DDC4475CA6CF}">
      <dgm:prSet/>
      <dgm:spPr/>
      <dgm:t>
        <a:bodyPr/>
        <a:lstStyle/>
        <a:p>
          <a:endParaRPr lang="es-EC"/>
        </a:p>
      </dgm:t>
    </dgm:pt>
    <dgm:pt modelId="{33ACAAED-0FD6-40E1-8C66-E4EE48AB84A4}">
      <dgm:prSet phldrT="[Texto]"/>
      <dgm:spPr/>
      <dgm:t>
        <a:bodyPr/>
        <a:lstStyle/>
        <a:p>
          <a:r>
            <a:rPr lang="es-ES" dirty="0"/>
            <a:t>Resultados </a:t>
          </a:r>
          <a:endParaRPr lang="es-EC" dirty="0"/>
        </a:p>
      </dgm:t>
    </dgm:pt>
    <dgm:pt modelId="{D7535507-B172-49DF-B8BC-B0D8CABEBB35}" type="parTrans" cxnId="{721997A6-77FE-4BAF-BCBF-F51A02FA9E66}">
      <dgm:prSet/>
      <dgm:spPr/>
      <dgm:t>
        <a:bodyPr/>
        <a:lstStyle/>
        <a:p>
          <a:endParaRPr lang="es-EC"/>
        </a:p>
      </dgm:t>
    </dgm:pt>
    <dgm:pt modelId="{38F3066E-476E-45D3-99A7-47C2718106D1}" type="sibTrans" cxnId="{721997A6-77FE-4BAF-BCBF-F51A02FA9E66}">
      <dgm:prSet/>
      <dgm:spPr/>
      <dgm:t>
        <a:bodyPr/>
        <a:lstStyle/>
        <a:p>
          <a:endParaRPr lang="es-EC"/>
        </a:p>
      </dgm:t>
    </dgm:pt>
    <dgm:pt modelId="{E42E79A1-D989-4077-BEC4-1D7283B9F282}">
      <dgm:prSet phldrT="[Texto]"/>
      <dgm:spPr/>
      <dgm:t>
        <a:bodyPr/>
        <a:lstStyle/>
        <a:p>
          <a:r>
            <a:rPr lang="es-ES" dirty="0"/>
            <a:t>Introducción</a:t>
          </a:r>
          <a:endParaRPr lang="es-EC" dirty="0"/>
        </a:p>
      </dgm:t>
    </dgm:pt>
    <dgm:pt modelId="{5BC274AF-11C7-4981-95FA-C6859C2320E8}" type="parTrans" cxnId="{39EC941E-97A4-4655-9648-0BEF51B12621}">
      <dgm:prSet/>
      <dgm:spPr/>
      <dgm:t>
        <a:bodyPr/>
        <a:lstStyle/>
        <a:p>
          <a:endParaRPr lang="es-EC"/>
        </a:p>
      </dgm:t>
    </dgm:pt>
    <dgm:pt modelId="{7495DE09-356E-4E03-9F42-EC47069DCC0B}" type="sibTrans" cxnId="{39EC941E-97A4-4655-9648-0BEF51B12621}">
      <dgm:prSet/>
      <dgm:spPr/>
      <dgm:t>
        <a:bodyPr/>
        <a:lstStyle/>
        <a:p>
          <a:endParaRPr lang="es-EC"/>
        </a:p>
      </dgm:t>
    </dgm:pt>
    <dgm:pt modelId="{A5069E5A-4EED-4C4D-8CA2-5B0BFF9CA025}">
      <dgm:prSet phldrT="[Texto]"/>
      <dgm:spPr/>
      <dgm:t>
        <a:bodyPr/>
        <a:lstStyle/>
        <a:p>
          <a:r>
            <a:rPr lang="es-ES" dirty="0"/>
            <a:t>Discusión </a:t>
          </a:r>
          <a:endParaRPr lang="es-EC" dirty="0"/>
        </a:p>
      </dgm:t>
    </dgm:pt>
    <dgm:pt modelId="{907A9EEA-21A0-4A9A-9528-810A97BF66CB}" type="parTrans" cxnId="{8601884B-92CC-4A6D-9182-AB8A0EE29AEF}">
      <dgm:prSet/>
      <dgm:spPr/>
      <dgm:t>
        <a:bodyPr/>
        <a:lstStyle/>
        <a:p>
          <a:endParaRPr lang="es-EC"/>
        </a:p>
      </dgm:t>
    </dgm:pt>
    <dgm:pt modelId="{BC7D5AE6-82DD-42FC-A2C4-C4EFC545E099}" type="sibTrans" cxnId="{8601884B-92CC-4A6D-9182-AB8A0EE29AEF}">
      <dgm:prSet/>
      <dgm:spPr/>
      <dgm:t>
        <a:bodyPr/>
        <a:lstStyle/>
        <a:p>
          <a:endParaRPr lang="es-EC"/>
        </a:p>
      </dgm:t>
    </dgm:pt>
    <dgm:pt modelId="{C94BA609-D02F-4F79-B71F-3CBC1F5475D3}">
      <dgm:prSet phldrT="[Texto]"/>
      <dgm:spPr/>
      <dgm:t>
        <a:bodyPr/>
        <a:lstStyle/>
        <a:p>
          <a:r>
            <a:rPr lang="es-ES" dirty="0"/>
            <a:t>Conclusiones </a:t>
          </a:r>
          <a:endParaRPr lang="es-EC" dirty="0"/>
        </a:p>
      </dgm:t>
    </dgm:pt>
    <dgm:pt modelId="{7809CAD3-D745-4B53-87E1-720AE39522A9}" type="parTrans" cxnId="{3710DA52-5E5A-4D52-BB16-2621D6C6A436}">
      <dgm:prSet/>
      <dgm:spPr/>
      <dgm:t>
        <a:bodyPr/>
        <a:lstStyle/>
        <a:p>
          <a:endParaRPr lang="es-EC"/>
        </a:p>
      </dgm:t>
    </dgm:pt>
    <dgm:pt modelId="{A603962F-461C-4B33-942D-12A09E43888B}" type="sibTrans" cxnId="{3710DA52-5E5A-4D52-BB16-2621D6C6A436}">
      <dgm:prSet/>
      <dgm:spPr/>
      <dgm:t>
        <a:bodyPr/>
        <a:lstStyle/>
        <a:p>
          <a:endParaRPr lang="es-EC"/>
        </a:p>
      </dgm:t>
    </dgm:pt>
    <dgm:pt modelId="{94D58917-F33E-4165-88B0-CCB31B3CABC9}">
      <dgm:prSet phldrT="[Texto]"/>
      <dgm:spPr/>
      <dgm:t>
        <a:bodyPr/>
        <a:lstStyle/>
        <a:p>
          <a:r>
            <a:rPr lang="es-ES" dirty="0"/>
            <a:t>Intención </a:t>
          </a:r>
          <a:endParaRPr lang="es-EC" dirty="0"/>
        </a:p>
      </dgm:t>
    </dgm:pt>
    <dgm:pt modelId="{7DDB696D-09EC-4BD7-A34A-0CE9598190C8}" type="parTrans" cxnId="{C9FE0AFB-87AA-4902-8CAF-D9230408AEB1}">
      <dgm:prSet/>
      <dgm:spPr/>
      <dgm:t>
        <a:bodyPr/>
        <a:lstStyle/>
        <a:p>
          <a:endParaRPr lang="es-EC"/>
        </a:p>
      </dgm:t>
    </dgm:pt>
    <dgm:pt modelId="{F4B5E77A-FD68-4BC0-BD41-40A8CBD47AA5}" type="sibTrans" cxnId="{C9FE0AFB-87AA-4902-8CAF-D9230408AEB1}">
      <dgm:prSet/>
      <dgm:spPr/>
      <dgm:t>
        <a:bodyPr/>
        <a:lstStyle/>
        <a:p>
          <a:endParaRPr lang="es-EC"/>
        </a:p>
      </dgm:t>
    </dgm:pt>
    <dgm:pt modelId="{5EB61480-995D-4C14-832E-D583BDBC8564}">
      <dgm:prSet phldrT="[Texto]"/>
      <dgm:spPr/>
      <dgm:t>
        <a:bodyPr/>
        <a:lstStyle/>
        <a:p>
          <a:r>
            <a:rPr lang="es-ES" dirty="0"/>
            <a:t>Comunica resultados de forma técnica y objetiva </a:t>
          </a:r>
          <a:endParaRPr lang="es-EC" dirty="0"/>
        </a:p>
      </dgm:t>
    </dgm:pt>
    <dgm:pt modelId="{2C219F8E-55F0-43AD-B0AE-2A120CEB32FA}" type="parTrans" cxnId="{F0994862-370E-41F5-B551-77E6A4656529}">
      <dgm:prSet/>
      <dgm:spPr/>
      <dgm:t>
        <a:bodyPr/>
        <a:lstStyle/>
        <a:p>
          <a:endParaRPr lang="es-EC"/>
        </a:p>
      </dgm:t>
    </dgm:pt>
    <dgm:pt modelId="{44AEA098-F097-4717-BB37-1197E54ACB65}" type="sibTrans" cxnId="{F0994862-370E-41F5-B551-77E6A4656529}">
      <dgm:prSet/>
      <dgm:spPr/>
      <dgm:t>
        <a:bodyPr/>
        <a:lstStyle/>
        <a:p>
          <a:endParaRPr lang="es-EC"/>
        </a:p>
      </dgm:t>
    </dgm:pt>
    <dgm:pt modelId="{5B013CEF-92C1-44C9-93C5-CE38CD930000}" type="pres">
      <dgm:prSet presAssocID="{EC92E899-EEA7-4835-89BD-04EF2C57A7DE}" presName="hierChild1" presStyleCnt="0">
        <dgm:presLayoutVars>
          <dgm:orgChart val="1"/>
          <dgm:chPref val="1"/>
          <dgm:dir/>
          <dgm:animOne val="branch"/>
          <dgm:animLvl val="lvl"/>
          <dgm:resizeHandles/>
        </dgm:presLayoutVars>
      </dgm:prSet>
      <dgm:spPr/>
    </dgm:pt>
    <dgm:pt modelId="{415C6DAB-B4A1-4A72-81C9-C3C374F2A7C8}" type="pres">
      <dgm:prSet presAssocID="{E6E91499-C703-4E30-8D46-FC7C7046FBF7}" presName="hierRoot1" presStyleCnt="0">
        <dgm:presLayoutVars>
          <dgm:hierBranch val="init"/>
        </dgm:presLayoutVars>
      </dgm:prSet>
      <dgm:spPr/>
    </dgm:pt>
    <dgm:pt modelId="{5A1A1E5F-847B-4512-8D82-67695E8ECE39}" type="pres">
      <dgm:prSet presAssocID="{E6E91499-C703-4E30-8D46-FC7C7046FBF7}" presName="rootComposite1" presStyleCnt="0"/>
      <dgm:spPr/>
    </dgm:pt>
    <dgm:pt modelId="{DB44B50D-4B47-409F-8822-1B8BF5570B29}" type="pres">
      <dgm:prSet presAssocID="{E6E91499-C703-4E30-8D46-FC7C7046FBF7}" presName="rootText1" presStyleLbl="node0" presStyleIdx="0" presStyleCnt="1">
        <dgm:presLayoutVars>
          <dgm:chPref val="3"/>
        </dgm:presLayoutVars>
      </dgm:prSet>
      <dgm:spPr/>
    </dgm:pt>
    <dgm:pt modelId="{2DE2ACC1-D698-4865-94EF-B86A1319571B}" type="pres">
      <dgm:prSet presAssocID="{E6E91499-C703-4E30-8D46-FC7C7046FBF7}" presName="rootConnector1" presStyleLbl="node1" presStyleIdx="0" presStyleCnt="0"/>
      <dgm:spPr/>
    </dgm:pt>
    <dgm:pt modelId="{345134BB-D010-4DF0-88E4-6425DD2E0F38}" type="pres">
      <dgm:prSet presAssocID="{E6E91499-C703-4E30-8D46-FC7C7046FBF7}" presName="hierChild2" presStyleCnt="0"/>
      <dgm:spPr/>
    </dgm:pt>
    <dgm:pt modelId="{A36ECCDB-D05E-4FD4-9FA1-4C8E30E4E3DF}" type="pres">
      <dgm:prSet presAssocID="{7DDB696D-09EC-4BD7-A34A-0CE9598190C8}" presName="Name64" presStyleLbl="parChTrans1D2" presStyleIdx="0" presStyleCnt="3"/>
      <dgm:spPr/>
    </dgm:pt>
    <dgm:pt modelId="{F13FAF79-946D-4CBF-B242-950E665715CF}" type="pres">
      <dgm:prSet presAssocID="{94D58917-F33E-4165-88B0-CCB31B3CABC9}" presName="hierRoot2" presStyleCnt="0">
        <dgm:presLayoutVars>
          <dgm:hierBranch val="init"/>
        </dgm:presLayoutVars>
      </dgm:prSet>
      <dgm:spPr/>
    </dgm:pt>
    <dgm:pt modelId="{89A589E8-F8EB-4B67-A3C9-00778B9A187F}" type="pres">
      <dgm:prSet presAssocID="{94D58917-F33E-4165-88B0-CCB31B3CABC9}" presName="rootComposite" presStyleCnt="0"/>
      <dgm:spPr/>
    </dgm:pt>
    <dgm:pt modelId="{A0532648-AA36-46A7-99EC-EDAA955C633E}" type="pres">
      <dgm:prSet presAssocID="{94D58917-F33E-4165-88B0-CCB31B3CABC9}" presName="rootText" presStyleLbl="node2" presStyleIdx="0" presStyleCnt="2">
        <dgm:presLayoutVars>
          <dgm:chPref val="3"/>
        </dgm:presLayoutVars>
      </dgm:prSet>
      <dgm:spPr/>
    </dgm:pt>
    <dgm:pt modelId="{EF1023C5-CCF7-4EF4-9AF3-1B15FB239044}" type="pres">
      <dgm:prSet presAssocID="{94D58917-F33E-4165-88B0-CCB31B3CABC9}" presName="rootConnector" presStyleLbl="node2" presStyleIdx="0" presStyleCnt="2"/>
      <dgm:spPr/>
    </dgm:pt>
    <dgm:pt modelId="{4D622465-1C52-4BBC-9A85-0BCE3B69BD57}" type="pres">
      <dgm:prSet presAssocID="{94D58917-F33E-4165-88B0-CCB31B3CABC9}" presName="hierChild4" presStyleCnt="0"/>
      <dgm:spPr/>
    </dgm:pt>
    <dgm:pt modelId="{1960E8A3-CCAB-4C51-8E71-C9F25A0B5873}" type="pres">
      <dgm:prSet presAssocID="{2C219F8E-55F0-43AD-B0AE-2A120CEB32FA}" presName="Name64" presStyleLbl="parChTrans1D3" presStyleIdx="0" presStyleCnt="6"/>
      <dgm:spPr/>
    </dgm:pt>
    <dgm:pt modelId="{8DEA891B-03F3-4EA3-AB7E-4B60F22051DF}" type="pres">
      <dgm:prSet presAssocID="{5EB61480-995D-4C14-832E-D583BDBC8564}" presName="hierRoot2" presStyleCnt="0">
        <dgm:presLayoutVars>
          <dgm:hierBranch val="init"/>
        </dgm:presLayoutVars>
      </dgm:prSet>
      <dgm:spPr/>
    </dgm:pt>
    <dgm:pt modelId="{80FFABEC-450F-4582-9D2D-D3DD9FBC1AD6}" type="pres">
      <dgm:prSet presAssocID="{5EB61480-995D-4C14-832E-D583BDBC8564}" presName="rootComposite" presStyleCnt="0"/>
      <dgm:spPr/>
    </dgm:pt>
    <dgm:pt modelId="{634B2BC1-377C-4FFB-8251-2478289B2A1C}" type="pres">
      <dgm:prSet presAssocID="{5EB61480-995D-4C14-832E-D583BDBC8564}" presName="rootText" presStyleLbl="node3" presStyleIdx="0" presStyleCnt="6">
        <dgm:presLayoutVars>
          <dgm:chPref val="3"/>
        </dgm:presLayoutVars>
      </dgm:prSet>
      <dgm:spPr/>
    </dgm:pt>
    <dgm:pt modelId="{52B7BF7A-3424-426E-9011-46EC57D25B0C}" type="pres">
      <dgm:prSet presAssocID="{5EB61480-995D-4C14-832E-D583BDBC8564}" presName="rootConnector" presStyleLbl="node3" presStyleIdx="0" presStyleCnt="6"/>
      <dgm:spPr/>
    </dgm:pt>
    <dgm:pt modelId="{095DCEA8-B9A9-4A73-8B4D-78218A2BD17F}" type="pres">
      <dgm:prSet presAssocID="{5EB61480-995D-4C14-832E-D583BDBC8564}" presName="hierChild4" presStyleCnt="0"/>
      <dgm:spPr/>
    </dgm:pt>
    <dgm:pt modelId="{CAC87F6D-74DB-4765-86F9-F0E48A7C3D2E}" type="pres">
      <dgm:prSet presAssocID="{5EB61480-995D-4C14-832E-D583BDBC8564}" presName="hierChild5" presStyleCnt="0"/>
      <dgm:spPr/>
    </dgm:pt>
    <dgm:pt modelId="{932CD1A5-3002-4083-9AC5-57F58CE11D81}" type="pres">
      <dgm:prSet presAssocID="{94D58917-F33E-4165-88B0-CCB31B3CABC9}" presName="hierChild5" presStyleCnt="0"/>
      <dgm:spPr/>
    </dgm:pt>
    <dgm:pt modelId="{CFCCFD2F-FD93-4713-A331-8FEEE3282B59}" type="pres">
      <dgm:prSet presAssocID="{22B5BB4B-78F8-4E6B-BA59-F96F140E7AF5}" presName="Name64" presStyleLbl="parChTrans1D2" presStyleIdx="1" presStyleCnt="3"/>
      <dgm:spPr/>
    </dgm:pt>
    <dgm:pt modelId="{5B5737BC-5C6D-49DC-B2BD-50BF3CB1BD0F}" type="pres">
      <dgm:prSet presAssocID="{E8332A36-3384-4597-AD8A-930315E10449}" presName="hierRoot2" presStyleCnt="0">
        <dgm:presLayoutVars>
          <dgm:hierBranch val="init"/>
        </dgm:presLayoutVars>
      </dgm:prSet>
      <dgm:spPr/>
    </dgm:pt>
    <dgm:pt modelId="{87DB987B-CA56-474D-8EDD-C188D88CB79E}" type="pres">
      <dgm:prSet presAssocID="{E8332A36-3384-4597-AD8A-930315E10449}" presName="rootComposite" presStyleCnt="0"/>
      <dgm:spPr/>
    </dgm:pt>
    <dgm:pt modelId="{03EEB8A2-A2E4-4A13-B5AC-6940B7C0395D}" type="pres">
      <dgm:prSet presAssocID="{E8332A36-3384-4597-AD8A-930315E10449}" presName="rootText" presStyleLbl="node2" presStyleIdx="1" presStyleCnt="2">
        <dgm:presLayoutVars>
          <dgm:chPref val="3"/>
        </dgm:presLayoutVars>
      </dgm:prSet>
      <dgm:spPr/>
    </dgm:pt>
    <dgm:pt modelId="{84F5E2E1-A01D-4A49-A8EC-D69EDA15EAEA}" type="pres">
      <dgm:prSet presAssocID="{E8332A36-3384-4597-AD8A-930315E10449}" presName="rootConnector" presStyleLbl="node2" presStyleIdx="1" presStyleCnt="2"/>
      <dgm:spPr/>
    </dgm:pt>
    <dgm:pt modelId="{DD05222E-1239-488D-A3B3-78BD9F1C27F6}" type="pres">
      <dgm:prSet presAssocID="{E8332A36-3384-4597-AD8A-930315E10449}" presName="hierChild4" presStyleCnt="0"/>
      <dgm:spPr/>
    </dgm:pt>
    <dgm:pt modelId="{D1B34FC6-D2E8-4412-A8C7-0A3F2C36FCAC}" type="pres">
      <dgm:prSet presAssocID="{5BC274AF-11C7-4981-95FA-C6859C2320E8}" presName="Name64" presStyleLbl="parChTrans1D3" presStyleIdx="1" presStyleCnt="6"/>
      <dgm:spPr/>
    </dgm:pt>
    <dgm:pt modelId="{EF7E3FBD-5173-414A-8651-614882899429}" type="pres">
      <dgm:prSet presAssocID="{E42E79A1-D989-4077-BEC4-1D7283B9F282}" presName="hierRoot2" presStyleCnt="0">
        <dgm:presLayoutVars>
          <dgm:hierBranch val="init"/>
        </dgm:presLayoutVars>
      </dgm:prSet>
      <dgm:spPr/>
    </dgm:pt>
    <dgm:pt modelId="{BB01EE59-EEC2-4AE3-B0D2-2CCFE9BE501D}" type="pres">
      <dgm:prSet presAssocID="{E42E79A1-D989-4077-BEC4-1D7283B9F282}" presName="rootComposite" presStyleCnt="0"/>
      <dgm:spPr/>
    </dgm:pt>
    <dgm:pt modelId="{98468DD2-D04B-4B71-BCE3-E06BEF6D6EE5}" type="pres">
      <dgm:prSet presAssocID="{E42E79A1-D989-4077-BEC4-1D7283B9F282}" presName="rootText" presStyleLbl="node3" presStyleIdx="1" presStyleCnt="6">
        <dgm:presLayoutVars>
          <dgm:chPref val="3"/>
        </dgm:presLayoutVars>
      </dgm:prSet>
      <dgm:spPr/>
    </dgm:pt>
    <dgm:pt modelId="{9AA061D8-292F-4DD7-8C1B-F7E0FF1C33F1}" type="pres">
      <dgm:prSet presAssocID="{E42E79A1-D989-4077-BEC4-1D7283B9F282}" presName="rootConnector" presStyleLbl="node3" presStyleIdx="1" presStyleCnt="6"/>
      <dgm:spPr/>
    </dgm:pt>
    <dgm:pt modelId="{6AFA35EA-B9D9-4733-BCD6-1DC66CEBD57B}" type="pres">
      <dgm:prSet presAssocID="{E42E79A1-D989-4077-BEC4-1D7283B9F282}" presName="hierChild4" presStyleCnt="0"/>
      <dgm:spPr/>
    </dgm:pt>
    <dgm:pt modelId="{C54F0475-B882-40FB-8ABA-F0813B77EEAD}" type="pres">
      <dgm:prSet presAssocID="{E42E79A1-D989-4077-BEC4-1D7283B9F282}" presName="hierChild5" presStyleCnt="0"/>
      <dgm:spPr/>
    </dgm:pt>
    <dgm:pt modelId="{F6BDD7A7-C75A-4618-ADD4-EED02794EB79}" type="pres">
      <dgm:prSet presAssocID="{C42ED261-F4C6-49F2-8E53-F8AE2C3D1683}" presName="Name64" presStyleLbl="parChTrans1D3" presStyleIdx="2" presStyleCnt="6"/>
      <dgm:spPr/>
    </dgm:pt>
    <dgm:pt modelId="{E0744F84-EEC0-44B7-A0FF-68576004F2C0}" type="pres">
      <dgm:prSet presAssocID="{145809E6-E431-4429-A689-B6F6670310DC}" presName="hierRoot2" presStyleCnt="0">
        <dgm:presLayoutVars>
          <dgm:hierBranch val="init"/>
        </dgm:presLayoutVars>
      </dgm:prSet>
      <dgm:spPr/>
    </dgm:pt>
    <dgm:pt modelId="{29BE1DB9-C0D6-40DB-8D6A-7BADEBE7C73D}" type="pres">
      <dgm:prSet presAssocID="{145809E6-E431-4429-A689-B6F6670310DC}" presName="rootComposite" presStyleCnt="0"/>
      <dgm:spPr/>
    </dgm:pt>
    <dgm:pt modelId="{C8943765-E8F1-461E-A284-FD6B33B57204}" type="pres">
      <dgm:prSet presAssocID="{145809E6-E431-4429-A689-B6F6670310DC}" presName="rootText" presStyleLbl="node3" presStyleIdx="2" presStyleCnt="6">
        <dgm:presLayoutVars>
          <dgm:chPref val="3"/>
        </dgm:presLayoutVars>
      </dgm:prSet>
      <dgm:spPr/>
    </dgm:pt>
    <dgm:pt modelId="{DBE586D6-8605-4FDA-84A5-EAC9D136E0F0}" type="pres">
      <dgm:prSet presAssocID="{145809E6-E431-4429-A689-B6F6670310DC}" presName="rootConnector" presStyleLbl="node3" presStyleIdx="2" presStyleCnt="6"/>
      <dgm:spPr/>
    </dgm:pt>
    <dgm:pt modelId="{DD96D95B-DA5B-453E-9CA9-7FA004E82FA2}" type="pres">
      <dgm:prSet presAssocID="{145809E6-E431-4429-A689-B6F6670310DC}" presName="hierChild4" presStyleCnt="0"/>
      <dgm:spPr/>
    </dgm:pt>
    <dgm:pt modelId="{55FD1FE5-C792-45E3-A8B4-10747FFB7A89}" type="pres">
      <dgm:prSet presAssocID="{145809E6-E431-4429-A689-B6F6670310DC}" presName="hierChild5" presStyleCnt="0"/>
      <dgm:spPr/>
    </dgm:pt>
    <dgm:pt modelId="{7E7FF0BB-8BAB-40ED-8DFC-8104F76C162F}" type="pres">
      <dgm:prSet presAssocID="{D7535507-B172-49DF-B8BC-B0D8CABEBB35}" presName="Name64" presStyleLbl="parChTrans1D3" presStyleIdx="3" presStyleCnt="6"/>
      <dgm:spPr/>
    </dgm:pt>
    <dgm:pt modelId="{C1F444A1-1ACA-4992-95CF-1583CB990B23}" type="pres">
      <dgm:prSet presAssocID="{33ACAAED-0FD6-40E1-8C66-E4EE48AB84A4}" presName="hierRoot2" presStyleCnt="0">
        <dgm:presLayoutVars>
          <dgm:hierBranch val="init"/>
        </dgm:presLayoutVars>
      </dgm:prSet>
      <dgm:spPr/>
    </dgm:pt>
    <dgm:pt modelId="{0DD5688C-3725-4119-8A86-73E3BDECDA76}" type="pres">
      <dgm:prSet presAssocID="{33ACAAED-0FD6-40E1-8C66-E4EE48AB84A4}" presName="rootComposite" presStyleCnt="0"/>
      <dgm:spPr/>
    </dgm:pt>
    <dgm:pt modelId="{CE0ED5C7-302E-4EFF-9969-11E587E4F025}" type="pres">
      <dgm:prSet presAssocID="{33ACAAED-0FD6-40E1-8C66-E4EE48AB84A4}" presName="rootText" presStyleLbl="node3" presStyleIdx="3" presStyleCnt="6">
        <dgm:presLayoutVars>
          <dgm:chPref val="3"/>
        </dgm:presLayoutVars>
      </dgm:prSet>
      <dgm:spPr/>
    </dgm:pt>
    <dgm:pt modelId="{85125E85-0292-4607-BCC7-B77DF6F602FF}" type="pres">
      <dgm:prSet presAssocID="{33ACAAED-0FD6-40E1-8C66-E4EE48AB84A4}" presName="rootConnector" presStyleLbl="node3" presStyleIdx="3" presStyleCnt="6"/>
      <dgm:spPr/>
    </dgm:pt>
    <dgm:pt modelId="{3FF9E8D9-B992-44A4-A8B1-5CCA935B7DFA}" type="pres">
      <dgm:prSet presAssocID="{33ACAAED-0FD6-40E1-8C66-E4EE48AB84A4}" presName="hierChild4" presStyleCnt="0"/>
      <dgm:spPr/>
    </dgm:pt>
    <dgm:pt modelId="{72335DED-2F54-4332-8D6D-F1864949845D}" type="pres">
      <dgm:prSet presAssocID="{33ACAAED-0FD6-40E1-8C66-E4EE48AB84A4}" presName="hierChild5" presStyleCnt="0"/>
      <dgm:spPr/>
    </dgm:pt>
    <dgm:pt modelId="{1061F20E-D16D-4753-8EC4-E2B1DACD0073}" type="pres">
      <dgm:prSet presAssocID="{907A9EEA-21A0-4A9A-9528-810A97BF66CB}" presName="Name64" presStyleLbl="parChTrans1D3" presStyleIdx="4" presStyleCnt="6"/>
      <dgm:spPr/>
    </dgm:pt>
    <dgm:pt modelId="{AB3D819A-AFA8-4D21-8351-6ACC4CC2C287}" type="pres">
      <dgm:prSet presAssocID="{A5069E5A-4EED-4C4D-8CA2-5B0BFF9CA025}" presName="hierRoot2" presStyleCnt="0">
        <dgm:presLayoutVars>
          <dgm:hierBranch val="init"/>
        </dgm:presLayoutVars>
      </dgm:prSet>
      <dgm:spPr/>
    </dgm:pt>
    <dgm:pt modelId="{DEA906F7-2530-4683-BE65-1788C48C3FD3}" type="pres">
      <dgm:prSet presAssocID="{A5069E5A-4EED-4C4D-8CA2-5B0BFF9CA025}" presName="rootComposite" presStyleCnt="0"/>
      <dgm:spPr/>
    </dgm:pt>
    <dgm:pt modelId="{313E8C6F-04E4-4BB0-AA9C-0D03EF517BC5}" type="pres">
      <dgm:prSet presAssocID="{A5069E5A-4EED-4C4D-8CA2-5B0BFF9CA025}" presName="rootText" presStyleLbl="node3" presStyleIdx="4" presStyleCnt="6">
        <dgm:presLayoutVars>
          <dgm:chPref val="3"/>
        </dgm:presLayoutVars>
      </dgm:prSet>
      <dgm:spPr/>
    </dgm:pt>
    <dgm:pt modelId="{1423316B-8B8A-40AA-A9CC-28333BB7D0D1}" type="pres">
      <dgm:prSet presAssocID="{A5069E5A-4EED-4C4D-8CA2-5B0BFF9CA025}" presName="rootConnector" presStyleLbl="node3" presStyleIdx="4" presStyleCnt="6"/>
      <dgm:spPr/>
    </dgm:pt>
    <dgm:pt modelId="{590EE298-CCDB-4113-BCF8-56A5495FFFAA}" type="pres">
      <dgm:prSet presAssocID="{A5069E5A-4EED-4C4D-8CA2-5B0BFF9CA025}" presName="hierChild4" presStyleCnt="0"/>
      <dgm:spPr/>
    </dgm:pt>
    <dgm:pt modelId="{ACB0EE38-6C6B-489F-8993-5CEAFB879EA0}" type="pres">
      <dgm:prSet presAssocID="{A5069E5A-4EED-4C4D-8CA2-5B0BFF9CA025}" presName="hierChild5" presStyleCnt="0"/>
      <dgm:spPr/>
    </dgm:pt>
    <dgm:pt modelId="{87D65870-6CAA-4599-82D5-B4841F0E5E36}" type="pres">
      <dgm:prSet presAssocID="{7809CAD3-D745-4B53-87E1-720AE39522A9}" presName="Name64" presStyleLbl="parChTrans1D3" presStyleIdx="5" presStyleCnt="6"/>
      <dgm:spPr/>
    </dgm:pt>
    <dgm:pt modelId="{6D1F56AD-C5C8-4071-860A-7D2D55ACEE4F}" type="pres">
      <dgm:prSet presAssocID="{C94BA609-D02F-4F79-B71F-3CBC1F5475D3}" presName="hierRoot2" presStyleCnt="0">
        <dgm:presLayoutVars>
          <dgm:hierBranch val="init"/>
        </dgm:presLayoutVars>
      </dgm:prSet>
      <dgm:spPr/>
    </dgm:pt>
    <dgm:pt modelId="{1311B1D4-9043-46D5-AB26-D132D7513C9D}" type="pres">
      <dgm:prSet presAssocID="{C94BA609-D02F-4F79-B71F-3CBC1F5475D3}" presName="rootComposite" presStyleCnt="0"/>
      <dgm:spPr/>
    </dgm:pt>
    <dgm:pt modelId="{21E65C29-C815-495C-88B5-CD567BE5C290}" type="pres">
      <dgm:prSet presAssocID="{C94BA609-D02F-4F79-B71F-3CBC1F5475D3}" presName="rootText" presStyleLbl="node3" presStyleIdx="5" presStyleCnt="6">
        <dgm:presLayoutVars>
          <dgm:chPref val="3"/>
        </dgm:presLayoutVars>
      </dgm:prSet>
      <dgm:spPr/>
    </dgm:pt>
    <dgm:pt modelId="{882A7CFE-0592-46AB-9E6C-15CBC3EAB70E}" type="pres">
      <dgm:prSet presAssocID="{C94BA609-D02F-4F79-B71F-3CBC1F5475D3}" presName="rootConnector" presStyleLbl="node3" presStyleIdx="5" presStyleCnt="6"/>
      <dgm:spPr/>
    </dgm:pt>
    <dgm:pt modelId="{FC90327A-298A-4EED-A325-ED96D2DA3F36}" type="pres">
      <dgm:prSet presAssocID="{C94BA609-D02F-4F79-B71F-3CBC1F5475D3}" presName="hierChild4" presStyleCnt="0"/>
      <dgm:spPr/>
    </dgm:pt>
    <dgm:pt modelId="{07EBD2D7-0945-4648-9E5E-71CC92C0A9AD}" type="pres">
      <dgm:prSet presAssocID="{C94BA609-D02F-4F79-B71F-3CBC1F5475D3}" presName="hierChild5" presStyleCnt="0"/>
      <dgm:spPr/>
    </dgm:pt>
    <dgm:pt modelId="{E77C101B-0D63-49F7-9A1F-42B810B0E2C8}" type="pres">
      <dgm:prSet presAssocID="{E8332A36-3384-4597-AD8A-930315E10449}" presName="hierChild5" presStyleCnt="0"/>
      <dgm:spPr/>
    </dgm:pt>
    <dgm:pt modelId="{FC104FBF-2F4A-434C-9188-C8707C62EACB}" type="pres">
      <dgm:prSet presAssocID="{E6E91499-C703-4E30-8D46-FC7C7046FBF7}" presName="hierChild3" presStyleCnt="0"/>
      <dgm:spPr/>
    </dgm:pt>
    <dgm:pt modelId="{37F5286E-9A44-44E1-BBC0-1DFC97D9BA81}" type="pres">
      <dgm:prSet presAssocID="{6D178591-2DB9-4E7E-82DD-5C91221B467D}" presName="Name115" presStyleLbl="parChTrans1D2" presStyleIdx="2" presStyleCnt="3"/>
      <dgm:spPr/>
    </dgm:pt>
    <dgm:pt modelId="{39E6E04C-0F8A-428A-8E98-15399EA9F0C6}" type="pres">
      <dgm:prSet presAssocID="{CEBD6117-7C5E-4992-8C16-C702EADCF1FC}" presName="hierRoot3" presStyleCnt="0">
        <dgm:presLayoutVars>
          <dgm:hierBranch val="init"/>
        </dgm:presLayoutVars>
      </dgm:prSet>
      <dgm:spPr/>
    </dgm:pt>
    <dgm:pt modelId="{A150A2B5-EC7F-4606-BC10-5A138353AA25}" type="pres">
      <dgm:prSet presAssocID="{CEBD6117-7C5E-4992-8C16-C702EADCF1FC}" presName="rootComposite3" presStyleCnt="0"/>
      <dgm:spPr/>
    </dgm:pt>
    <dgm:pt modelId="{1D6880B9-ED34-40D5-B129-1AB1FD4BAE59}" type="pres">
      <dgm:prSet presAssocID="{CEBD6117-7C5E-4992-8C16-C702EADCF1FC}" presName="rootText3" presStyleLbl="asst1" presStyleIdx="0" presStyleCnt="1">
        <dgm:presLayoutVars>
          <dgm:chPref val="3"/>
        </dgm:presLayoutVars>
      </dgm:prSet>
      <dgm:spPr/>
    </dgm:pt>
    <dgm:pt modelId="{E3CCF87B-1966-4954-B165-4405B65D4972}" type="pres">
      <dgm:prSet presAssocID="{CEBD6117-7C5E-4992-8C16-C702EADCF1FC}" presName="rootConnector3" presStyleLbl="asst1" presStyleIdx="0" presStyleCnt="1"/>
      <dgm:spPr/>
    </dgm:pt>
    <dgm:pt modelId="{EBC97F3A-9FB4-44BA-82F4-D6B475B3B601}" type="pres">
      <dgm:prSet presAssocID="{CEBD6117-7C5E-4992-8C16-C702EADCF1FC}" presName="hierChild6" presStyleCnt="0"/>
      <dgm:spPr/>
    </dgm:pt>
    <dgm:pt modelId="{552CB405-5EF9-4145-9C2C-D38BBFEC089C}" type="pres">
      <dgm:prSet presAssocID="{CEBD6117-7C5E-4992-8C16-C702EADCF1FC}" presName="hierChild7" presStyleCnt="0"/>
      <dgm:spPr/>
    </dgm:pt>
  </dgm:ptLst>
  <dgm:cxnLst>
    <dgm:cxn modelId="{D4C99205-43DD-4BBE-A2BA-28C6242A6414}" type="presOf" srcId="{C94BA609-D02F-4F79-B71F-3CBC1F5475D3}" destId="{882A7CFE-0592-46AB-9E6C-15CBC3EAB70E}" srcOrd="1" destOrd="0" presId="urn:microsoft.com/office/officeart/2009/3/layout/HorizontalOrganizationChart"/>
    <dgm:cxn modelId="{6784A911-B68C-4B54-BA04-F5E17F7AD39C}" type="presOf" srcId="{33ACAAED-0FD6-40E1-8C66-E4EE48AB84A4}" destId="{CE0ED5C7-302E-4EFF-9969-11E587E4F025}" srcOrd="0" destOrd="0" presId="urn:microsoft.com/office/officeart/2009/3/layout/HorizontalOrganizationChart"/>
    <dgm:cxn modelId="{4C0AA714-F88A-46F0-BED3-1FBB2FD4A96F}" type="presOf" srcId="{7809CAD3-D745-4B53-87E1-720AE39522A9}" destId="{87D65870-6CAA-4599-82D5-B4841F0E5E36}" srcOrd="0" destOrd="0" presId="urn:microsoft.com/office/officeart/2009/3/layout/HorizontalOrganizationChart"/>
    <dgm:cxn modelId="{2AB1C317-ADCE-4C5D-AD8D-95ACB8BFC67B}" type="presOf" srcId="{D7535507-B172-49DF-B8BC-B0D8CABEBB35}" destId="{7E7FF0BB-8BAB-40ED-8DFC-8104F76C162F}" srcOrd="0" destOrd="0" presId="urn:microsoft.com/office/officeart/2009/3/layout/HorizontalOrganizationChart"/>
    <dgm:cxn modelId="{39EC941E-97A4-4655-9648-0BEF51B12621}" srcId="{E8332A36-3384-4597-AD8A-930315E10449}" destId="{E42E79A1-D989-4077-BEC4-1D7283B9F282}" srcOrd="0" destOrd="0" parTransId="{5BC274AF-11C7-4981-95FA-C6859C2320E8}" sibTransId="{7495DE09-356E-4E03-9F42-EC47069DCC0B}"/>
    <dgm:cxn modelId="{B2D91A1F-F2E3-4F98-97BF-2E752C412822}" type="presOf" srcId="{CEBD6117-7C5E-4992-8C16-C702EADCF1FC}" destId="{E3CCF87B-1966-4954-B165-4405B65D4972}" srcOrd="1" destOrd="0" presId="urn:microsoft.com/office/officeart/2009/3/layout/HorizontalOrganizationChart"/>
    <dgm:cxn modelId="{647EE220-8DAA-44C8-9775-1E29D2EEC06A}" type="presOf" srcId="{22B5BB4B-78F8-4E6B-BA59-F96F140E7AF5}" destId="{CFCCFD2F-FD93-4713-A331-8FEEE3282B59}" srcOrd="0" destOrd="0" presId="urn:microsoft.com/office/officeart/2009/3/layout/HorizontalOrganizationChart"/>
    <dgm:cxn modelId="{C01D3E2F-93AA-4108-8A6E-032850F18C2A}" type="presOf" srcId="{94D58917-F33E-4165-88B0-CCB31B3CABC9}" destId="{A0532648-AA36-46A7-99EC-EDAA955C633E}" srcOrd="0" destOrd="0" presId="urn:microsoft.com/office/officeart/2009/3/layout/HorizontalOrganizationChart"/>
    <dgm:cxn modelId="{B5DF8434-9F76-4826-96E9-8871663DEACD}" type="presOf" srcId="{5EB61480-995D-4C14-832E-D583BDBC8564}" destId="{52B7BF7A-3424-426E-9011-46EC57D25B0C}" srcOrd="1" destOrd="0" presId="urn:microsoft.com/office/officeart/2009/3/layout/HorizontalOrganizationChart"/>
    <dgm:cxn modelId="{2009BD34-225C-444A-939D-FBC85BDCDE6A}" type="presOf" srcId="{145809E6-E431-4429-A689-B6F6670310DC}" destId="{C8943765-E8F1-461E-A284-FD6B33B57204}" srcOrd="0" destOrd="0" presId="urn:microsoft.com/office/officeart/2009/3/layout/HorizontalOrganizationChart"/>
    <dgm:cxn modelId="{25A1DA35-B77B-4BD2-88B2-3BF8848F0ECB}" type="presOf" srcId="{E42E79A1-D989-4077-BEC4-1D7283B9F282}" destId="{98468DD2-D04B-4B71-BCE3-E06BEF6D6EE5}" srcOrd="0" destOrd="0" presId="urn:microsoft.com/office/officeart/2009/3/layout/HorizontalOrganizationChart"/>
    <dgm:cxn modelId="{3088E03A-2B56-477F-85F8-DDC4475CA6CF}" srcId="{E8332A36-3384-4597-AD8A-930315E10449}" destId="{145809E6-E431-4429-A689-B6F6670310DC}" srcOrd="1" destOrd="0" parTransId="{C42ED261-F4C6-49F2-8E53-F8AE2C3D1683}" sibTransId="{52D2DA63-EA0E-4163-B393-577DF65B1E3D}"/>
    <dgm:cxn modelId="{2F33413E-FB46-4A3F-9F6C-9D60FAF14B09}" type="presOf" srcId="{33ACAAED-0FD6-40E1-8C66-E4EE48AB84A4}" destId="{85125E85-0292-4607-BCC7-B77DF6F602FF}" srcOrd="1" destOrd="0" presId="urn:microsoft.com/office/officeart/2009/3/layout/HorizontalOrganizationChart"/>
    <dgm:cxn modelId="{F0994862-370E-41F5-B551-77E6A4656529}" srcId="{94D58917-F33E-4165-88B0-CCB31B3CABC9}" destId="{5EB61480-995D-4C14-832E-D583BDBC8564}" srcOrd="0" destOrd="0" parTransId="{2C219F8E-55F0-43AD-B0AE-2A120CEB32FA}" sibTransId="{44AEA098-F097-4717-BB37-1197E54ACB65}"/>
    <dgm:cxn modelId="{7C868C67-12BF-4878-BEA2-DD0D11A3DCB9}" srcId="{E6E91499-C703-4E30-8D46-FC7C7046FBF7}" destId="{CEBD6117-7C5E-4992-8C16-C702EADCF1FC}" srcOrd="0" destOrd="0" parTransId="{6D178591-2DB9-4E7E-82DD-5C91221B467D}" sibTransId="{B0F4970B-30B9-4A46-AB39-50E98463AFF0}"/>
    <dgm:cxn modelId="{72DAA267-DE41-47C1-B905-7C7A13F94F87}" type="presOf" srcId="{E42E79A1-D989-4077-BEC4-1D7283B9F282}" destId="{9AA061D8-292F-4DD7-8C1B-F7E0FF1C33F1}" srcOrd="1" destOrd="0" presId="urn:microsoft.com/office/officeart/2009/3/layout/HorizontalOrganizationChart"/>
    <dgm:cxn modelId="{8601884B-92CC-4A6D-9182-AB8A0EE29AEF}" srcId="{E8332A36-3384-4597-AD8A-930315E10449}" destId="{A5069E5A-4EED-4C4D-8CA2-5B0BFF9CA025}" srcOrd="3" destOrd="0" parTransId="{907A9EEA-21A0-4A9A-9528-810A97BF66CB}" sibTransId="{BC7D5AE6-82DD-42FC-A2C4-C4EFC545E099}"/>
    <dgm:cxn modelId="{F2C82D4C-6592-4668-8B80-BAC157C45BA4}" srcId="{EC92E899-EEA7-4835-89BD-04EF2C57A7DE}" destId="{E6E91499-C703-4E30-8D46-FC7C7046FBF7}" srcOrd="0" destOrd="0" parTransId="{E3BDAB45-95B4-4EEF-97F7-BA96174C2D02}" sibTransId="{47A1EC49-CF4B-4983-A005-5B5B775C91DB}"/>
    <dgm:cxn modelId="{3710DA52-5E5A-4D52-BB16-2621D6C6A436}" srcId="{E8332A36-3384-4597-AD8A-930315E10449}" destId="{C94BA609-D02F-4F79-B71F-3CBC1F5475D3}" srcOrd="4" destOrd="0" parTransId="{7809CAD3-D745-4B53-87E1-720AE39522A9}" sibTransId="{A603962F-461C-4B33-942D-12A09E43888B}"/>
    <dgm:cxn modelId="{8E45FD53-9556-472C-81F0-2C7BACEF6A25}" type="presOf" srcId="{5EB61480-995D-4C14-832E-D583BDBC8564}" destId="{634B2BC1-377C-4FFB-8251-2478289B2A1C}" srcOrd="0" destOrd="0" presId="urn:microsoft.com/office/officeart/2009/3/layout/HorizontalOrganizationChart"/>
    <dgm:cxn modelId="{BEBE6975-38FF-4606-8712-785838C2EDD3}" type="presOf" srcId="{CEBD6117-7C5E-4992-8C16-C702EADCF1FC}" destId="{1D6880B9-ED34-40D5-B129-1AB1FD4BAE59}" srcOrd="0" destOrd="0" presId="urn:microsoft.com/office/officeart/2009/3/layout/HorizontalOrganizationChart"/>
    <dgm:cxn modelId="{AF77F555-EC58-452F-9BE0-DF2366A2629D}" type="presOf" srcId="{7DDB696D-09EC-4BD7-A34A-0CE9598190C8}" destId="{A36ECCDB-D05E-4FD4-9FA1-4C8E30E4E3DF}" srcOrd="0" destOrd="0" presId="urn:microsoft.com/office/officeart/2009/3/layout/HorizontalOrganizationChart"/>
    <dgm:cxn modelId="{FE1B0057-0F12-49D8-9119-9E4296C3F36F}" type="presOf" srcId="{C94BA609-D02F-4F79-B71F-3CBC1F5475D3}" destId="{21E65C29-C815-495C-88B5-CD567BE5C290}" srcOrd="0" destOrd="0" presId="urn:microsoft.com/office/officeart/2009/3/layout/HorizontalOrganizationChart"/>
    <dgm:cxn modelId="{4F338D58-61F7-4955-AC3F-97D1A8F37AB4}" type="presOf" srcId="{E8332A36-3384-4597-AD8A-930315E10449}" destId="{84F5E2E1-A01D-4A49-A8EC-D69EDA15EAEA}" srcOrd="1" destOrd="0" presId="urn:microsoft.com/office/officeart/2009/3/layout/HorizontalOrganizationChart"/>
    <dgm:cxn modelId="{BFE6B993-8A36-4EF4-BE35-160ED9C3DCC3}" type="presOf" srcId="{A5069E5A-4EED-4C4D-8CA2-5B0BFF9CA025}" destId="{313E8C6F-04E4-4BB0-AA9C-0D03EF517BC5}" srcOrd="0" destOrd="0" presId="urn:microsoft.com/office/officeart/2009/3/layout/HorizontalOrganizationChart"/>
    <dgm:cxn modelId="{3BC05999-CCFC-4ECA-9FE3-33B61BC0941C}" type="presOf" srcId="{5BC274AF-11C7-4981-95FA-C6859C2320E8}" destId="{D1B34FC6-D2E8-4412-A8C7-0A3F2C36FCAC}" srcOrd="0" destOrd="0" presId="urn:microsoft.com/office/officeart/2009/3/layout/HorizontalOrganizationChart"/>
    <dgm:cxn modelId="{F5DA5E9C-AFBB-4BEB-80F3-31255A366FE3}" type="presOf" srcId="{EC92E899-EEA7-4835-89BD-04EF2C57A7DE}" destId="{5B013CEF-92C1-44C9-93C5-CE38CD930000}" srcOrd="0" destOrd="0" presId="urn:microsoft.com/office/officeart/2009/3/layout/HorizontalOrganizationChart"/>
    <dgm:cxn modelId="{721997A6-77FE-4BAF-BCBF-F51A02FA9E66}" srcId="{E8332A36-3384-4597-AD8A-930315E10449}" destId="{33ACAAED-0FD6-40E1-8C66-E4EE48AB84A4}" srcOrd="2" destOrd="0" parTransId="{D7535507-B172-49DF-B8BC-B0D8CABEBB35}" sibTransId="{38F3066E-476E-45D3-99A7-47C2718106D1}"/>
    <dgm:cxn modelId="{2FD822AA-7F09-4E18-8AB9-7B932C84A6B6}" srcId="{E6E91499-C703-4E30-8D46-FC7C7046FBF7}" destId="{E8332A36-3384-4597-AD8A-930315E10449}" srcOrd="2" destOrd="0" parTransId="{22B5BB4B-78F8-4E6B-BA59-F96F140E7AF5}" sibTransId="{544B74BD-8702-4095-A523-A81001823F68}"/>
    <dgm:cxn modelId="{F5D36BAA-6C1F-4B62-81BB-D97690F7A130}" type="presOf" srcId="{A5069E5A-4EED-4C4D-8CA2-5B0BFF9CA025}" destId="{1423316B-8B8A-40AA-A9CC-28333BB7D0D1}" srcOrd="1" destOrd="0" presId="urn:microsoft.com/office/officeart/2009/3/layout/HorizontalOrganizationChart"/>
    <dgm:cxn modelId="{D909EEAC-CF06-4EC5-A0D1-988868E7488A}" type="presOf" srcId="{907A9EEA-21A0-4A9A-9528-810A97BF66CB}" destId="{1061F20E-D16D-4753-8EC4-E2B1DACD0073}" srcOrd="0" destOrd="0" presId="urn:microsoft.com/office/officeart/2009/3/layout/HorizontalOrganizationChart"/>
    <dgm:cxn modelId="{5C90F7B4-D0E6-444E-B47D-5EA2A2DD3275}" type="presOf" srcId="{E6E91499-C703-4E30-8D46-FC7C7046FBF7}" destId="{2DE2ACC1-D698-4865-94EF-B86A1319571B}" srcOrd="1" destOrd="0" presId="urn:microsoft.com/office/officeart/2009/3/layout/HorizontalOrganizationChart"/>
    <dgm:cxn modelId="{EA8262CA-DB6F-4D9A-B730-B597185E671C}" type="presOf" srcId="{2C219F8E-55F0-43AD-B0AE-2A120CEB32FA}" destId="{1960E8A3-CCAB-4C51-8E71-C9F25A0B5873}" srcOrd="0" destOrd="0" presId="urn:microsoft.com/office/officeart/2009/3/layout/HorizontalOrganizationChart"/>
    <dgm:cxn modelId="{9F1F24D6-1139-4EF7-AF28-9808112AAA4A}" type="presOf" srcId="{C42ED261-F4C6-49F2-8E53-F8AE2C3D1683}" destId="{F6BDD7A7-C75A-4618-ADD4-EED02794EB79}" srcOrd="0" destOrd="0" presId="urn:microsoft.com/office/officeart/2009/3/layout/HorizontalOrganizationChart"/>
    <dgm:cxn modelId="{E90543D7-1C2F-4C3F-B63F-F8FA1ABDCFCA}" type="presOf" srcId="{6D178591-2DB9-4E7E-82DD-5C91221B467D}" destId="{37F5286E-9A44-44E1-BBC0-1DFC97D9BA81}" srcOrd="0" destOrd="0" presId="urn:microsoft.com/office/officeart/2009/3/layout/HorizontalOrganizationChart"/>
    <dgm:cxn modelId="{880236DF-B4A5-4628-9748-696F5A94E7FB}" type="presOf" srcId="{94D58917-F33E-4165-88B0-CCB31B3CABC9}" destId="{EF1023C5-CCF7-4EF4-9AF3-1B15FB239044}" srcOrd="1" destOrd="0" presId="urn:microsoft.com/office/officeart/2009/3/layout/HorizontalOrganizationChart"/>
    <dgm:cxn modelId="{EECB4BE1-3A4A-4321-BB0E-3C2FF97A9891}" type="presOf" srcId="{E6E91499-C703-4E30-8D46-FC7C7046FBF7}" destId="{DB44B50D-4B47-409F-8822-1B8BF5570B29}" srcOrd="0" destOrd="0" presId="urn:microsoft.com/office/officeart/2009/3/layout/HorizontalOrganizationChart"/>
    <dgm:cxn modelId="{045CE9E3-215B-4E43-96B5-A4541FAE60DB}" type="presOf" srcId="{145809E6-E431-4429-A689-B6F6670310DC}" destId="{DBE586D6-8605-4FDA-84A5-EAC9D136E0F0}" srcOrd="1" destOrd="0" presId="urn:microsoft.com/office/officeart/2009/3/layout/HorizontalOrganizationChart"/>
    <dgm:cxn modelId="{E1FFB6F3-E050-4A78-AF3D-339B4F811940}" type="presOf" srcId="{E8332A36-3384-4597-AD8A-930315E10449}" destId="{03EEB8A2-A2E4-4A13-B5AC-6940B7C0395D}" srcOrd="0" destOrd="0" presId="urn:microsoft.com/office/officeart/2009/3/layout/HorizontalOrganizationChart"/>
    <dgm:cxn modelId="{C9FE0AFB-87AA-4902-8CAF-D9230408AEB1}" srcId="{E6E91499-C703-4E30-8D46-FC7C7046FBF7}" destId="{94D58917-F33E-4165-88B0-CCB31B3CABC9}" srcOrd="1" destOrd="0" parTransId="{7DDB696D-09EC-4BD7-A34A-0CE9598190C8}" sibTransId="{F4B5E77A-FD68-4BC0-BD41-40A8CBD47AA5}"/>
    <dgm:cxn modelId="{61A09E3D-477B-4536-BC98-DF51383AD1AD}" type="presParOf" srcId="{5B013CEF-92C1-44C9-93C5-CE38CD930000}" destId="{415C6DAB-B4A1-4A72-81C9-C3C374F2A7C8}" srcOrd="0" destOrd="0" presId="urn:microsoft.com/office/officeart/2009/3/layout/HorizontalOrganizationChart"/>
    <dgm:cxn modelId="{C95B608A-6EA8-4805-9FDC-B5249A0D8560}" type="presParOf" srcId="{415C6DAB-B4A1-4A72-81C9-C3C374F2A7C8}" destId="{5A1A1E5F-847B-4512-8D82-67695E8ECE39}" srcOrd="0" destOrd="0" presId="urn:microsoft.com/office/officeart/2009/3/layout/HorizontalOrganizationChart"/>
    <dgm:cxn modelId="{341CD1D9-567A-42A7-9DB4-584D40260159}" type="presParOf" srcId="{5A1A1E5F-847B-4512-8D82-67695E8ECE39}" destId="{DB44B50D-4B47-409F-8822-1B8BF5570B29}" srcOrd="0" destOrd="0" presId="urn:microsoft.com/office/officeart/2009/3/layout/HorizontalOrganizationChart"/>
    <dgm:cxn modelId="{EF06EB69-AFFF-45CE-8DE3-FEECC0B02947}" type="presParOf" srcId="{5A1A1E5F-847B-4512-8D82-67695E8ECE39}" destId="{2DE2ACC1-D698-4865-94EF-B86A1319571B}" srcOrd="1" destOrd="0" presId="urn:microsoft.com/office/officeart/2009/3/layout/HorizontalOrganizationChart"/>
    <dgm:cxn modelId="{180F1BBE-7B0F-4701-8303-38FEEE40A8E1}" type="presParOf" srcId="{415C6DAB-B4A1-4A72-81C9-C3C374F2A7C8}" destId="{345134BB-D010-4DF0-88E4-6425DD2E0F38}" srcOrd="1" destOrd="0" presId="urn:microsoft.com/office/officeart/2009/3/layout/HorizontalOrganizationChart"/>
    <dgm:cxn modelId="{F2D80BEE-A953-4036-A2ED-CC14A037A558}" type="presParOf" srcId="{345134BB-D010-4DF0-88E4-6425DD2E0F38}" destId="{A36ECCDB-D05E-4FD4-9FA1-4C8E30E4E3DF}" srcOrd="0" destOrd="0" presId="urn:microsoft.com/office/officeart/2009/3/layout/HorizontalOrganizationChart"/>
    <dgm:cxn modelId="{95055EF5-453A-47BC-960A-E8AE89A31D35}" type="presParOf" srcId="{345134BB-D010-4DF0-88E4-6425DD2E0F38}" destId="{F13FAF79-946D-4CBF-B242-950E665715CF}" srcOrd="1" destOrd="0" presId="urn:microsoft.com/office/officeart/2009/3/layout/HorizontalOrganizationChart"/>
    <dgm:cxn modelId="{830072E3-C399-41DA-9449-F30E35BC7DBA}" type="presParOf" srcId="{F13FAF79-946D-4CBF-B242-950E665715CF}" destId="{89A589E8-F8EB-4B67-A3C9-00778B9A187F}" srcOrd="0" destOrd="0" presId="urn:microsoft.com/office/officeart/2009/3/layout/HorizontalOrganizationChart"/>
    <dgm:cxn modelId="{28953F73-4CC4-49E9-B335-4BA33F6A41E3}" type="presParOf" srcId="{89A589E8-F8EB-4B67-A3C9-00778B9A187F}" destId="{A0532648-AA36-46A7-99EC-EDAA955C633E}" srcOrd="0" destOrd="0" presId="urn:microsoft.com/office/officeart/2009/3/layout/HorizontalOrganizationChart"/>
    <dgm:cxn modelId="{DD3063AB-8364-4296-A2D6-FB6D15E07D7E}" type="presParOf" srcId="{89A589E8-F8EB-4B67-A3C9-00778B9A187F}" destId="{EF1023C5-CCF7-4EF4-9AF3-1B15FB239044}" srcOrd="1" destOrd="0" presId="urn:microsoft.com/office/officeart/2009/3/layout/HorizontalOrganizationChart"/>
    <dgm:cxn modelId="{2A68264E-6032-4426-8BCF-BB12BCD460BD}" type="presParOf" srcId="{F13FAF79-946D-4CBF-B242-950E665715CF}" destId="{4D622465-1C52-4BBC-9A85-0BCE3B69BD57}" srcOrd="1" destOrd="0" presId="urn:microsoft.com/office/officeart/2009/3/layout/HorizontalOrganizationChart"/>
    <dgm:cxn modelId="{1BB09866-81FB-4150-851F-88F6DAE8C274}" type="presParOf" srcId="{4D622465-1C52-4BBC-9A85-0BCE3B69BD57}" destId="{1960E8A3-CCAB-4C51-8E71-C9F25A0B5873}" srcOrd="0" destOrd="0" presId="urn:microsoft.com/office/officeart/2009/3/layout/HorizontalOrganizationChart"/>
    <dgm:cxn modelId="{5025B775-7758-47CA-B15E-F2BA497CFA26}" type="presParOf" srcId="{4D622465-1C52-4BBC-9A85-0BCE3B69BD57}" destId="{8DEA891B-03F3-4EA3-AB7E-4B60F22051DF}" srcOrd="1" destOrd="0" presId="urn:microsoft.com/office/officeart/2009/3/layout/HorizontalOrganizationChart"/>
    <dgm:cxn modelId="{E3D3394C-BF7B-4158-BB5B-EC4954469BB3}" type="presParOf" srcId="{8DEA891B-03F3-4EA3-AB7E-4B60F22051DF}" destId="{80FFABEC-450F-4582-9D2D-D3DD9FBC1AD6}" srcOrd="0" destOrd="0" presId="urn:microsoft.com/office/officeart/2009/3/layout/HorizontalOrganizationChart"/>
    <dgm:cxn modelId="{D78A088B-4088-4434-AE4A-F5B1C6DCB732}" type="presParOf" srcId="{80FFABEC-450F-4582-9D2D-D3DD9FBC1AD6}" destId="{634B2BC1-377C-4FFB-8251-2478289B2A1C}" srcOrd="0" destOrd="0" presId="urn:microsoft.com/office/officeart/2009/3/layout/HorizontalOrganizationChart"/>
    <dgm:cxn modelId="{62520AED-07E6-44F0-A243-7025EFF30698}" type="presParOf" srcId="{80FFABEC-450F-4582-9D2D-D3DD9FBC1AD6}" destId="{52B7BF7A-3424-426E-9011-46EC57D25B0C}" srcOrd="1" destOrd="0" presId="urn:microsoft.com/office/officeart/2009/3/layout/HorizontalOrganizationChart"/>
    <dgm:cxn modelId="{886844DC-3990-4AC3-A211-072B791BAA00}" type="presParOf" srcId="{8DEA891B-03F3-4EA3-AB7E-4B60F22051DF}" destId="{095DCEA8-B9A9-4A73-8B4D-78218A2BD17F}" srcOrd="1" destOrd="0" presId="urn:microsoft.com/office/officeart/2009/3/layout/HorizontalOrganizationChart"/>
    <dgm:cxn modelId="{F3D1941F-D941-49A3-AB73-2FA994BA4D97}" type="presParOf" srcId="{8DEA891B-03F3-4EA3-AB7E-4B60F22051DF}" destId="{CAC87F6D-74DB-4765-86F9-F0E48A7C3D2E}" srcOrd="2" destOrd="0" presId="urn:microsoft.com/office/officeart/2009/3/layout/HorizontalOrganizationChart"/>
    <dgm:cxn modelId="{42BF6282-F387-428C-B5B1-08171220743B}" type="presParOf" srcId="{F13FAF79-946D-4CBF-B242-950E665715CF}" destId="{932CD1A5-3002-4083-9AC5-57F58CE11D81}" srcOrd="2" destOrd="0" presId="urn:microsoft.com/office/officeart/2009/3/layout/HorizontalOrganizationChart"/>
    <dgm:cxn modelId="{353EF762-0721-451F-B12F-542A7D196C47}" type="presParOf" srcId="{345134BB-D010-4DF0-88E4-6425DD2E0F38}" destId="{CFCCFD2F-FD93-4713-A331-8FEEE3282B59}" srcOrd="2" destOrd="0" presId="urn:microsoft.com/office/officeart/2009/3/layout/HorizontalOrganizationChart"/>
    <dgm:cxn modelId="{590168A4-CE53-4C64-9C9C-7DB3299E351D}" type="presParOf" srcId="{345134BB-D010-4DF0-88E4-6425DD2E0F38}" destId="{5B5737BC-5C6D-49DC-B2BD-50BF3CB1BD0F}" srcOrd="3" destOrd="0" presId="urn:microsoft.com/office/officeart/2009/3/layout/HorizontalOrganizationChart"/>
    <dgm:cxn modelId="{95FFF27F-4FC0-4E50-8EB1-5381A5AC73D7}" type="presParOf" srcId="{5B5737BC-5C6D-49DC-B2BD-50BF3CB1BD0F}" destId="{87DB987B-CA56-474D-8EDD-C188D88CB79E}" srcOrd="0" destOrd="0" presId="urn:microsoft.com/office/officeart/2009/3/layout/HorizontalOrganizationChart"/>
    <dgm:cxn modelId="{19DA5F35-5408-490E-9865-4DDFF9107F51}" type="presParOf" srcId="{87DB987B-CA56-474D-8EDD-C188D88CB79E}" destId="{03EEB8A2-A2E4-4A13-B5AC-6940B7C0395D}" srcOrd="0" destOrd="0" presId="urn:microsoft.com/office/officeart/2009/3/layout/HorizontalOrganizationChart"/>
    <dgm:cxn modelId="{E876D871-E66A-4D08-B1F7-8F9B5E5EF610}" type="presParOf" srcId="{87DB987B-CA56-474D-8EDD-C188D88CB79E}" destId="{84F5E2E1-A01D-4A49-A8EC-D69EDA15EAEA}" srcOrd="1" destOrd="0" presId="urn:microsoft.com/office/officeart/2009/3/layout/HorizontalOrganizationChart"/>
    <dgm:cxn modelId="{0F2CE009-7CA9-4B54-AE40-1A281BD906B0}" type="presParOf" srcId="{5B5737BC-5C6D-49DC-B2BD-50BF3CB1BD0F}" destId="{DD05222E-1239-488D-A3B3-78BD9F1C27F6}" srcOrd="1" destOrd="0" presId="urn:microsoft.com/office/officeart/2009/3/layout/HorizontalOrganizationChart"/>
    <dgm:cxn modelId="{16F918E2-E01A-4F30-8E2F-10F79063F087}" type="presParOf" srcId="{DD05222E-1239-488D-A3B3-78BD9F1C27F6}" destId="{D1B34FC6-D2E8-4412-A8C7-0A3F2C36FCAC}" srcOrd="0" destOrd="0" presId="urn:microsoft.com/office/officeart/2009/3/layout/HorizontalOrganizationChart"/>
    <dgm:cxn modelId="{6478DC1B-A2BB-437A-8981-2C3D01719EAE}" type="presParOf" srcId="{DD05222E-1239-488D-A3B3-78BD9F1C27F6}" destId="{EF7E3FBD-5173-414A-8651-614882899429}" srcOrd="1" destOrd="0" presId="urn:microsoft.com/office/officeart/2009/3/layout/HorizontalOrganizationChart"/>
    <dgm:cxn modelId="{032D3127-C98D-41BA-BC0A-F76EF7C1CB35}" type="presParOf" srcId="{EF7E3FBD-5173-414A-8651-614882899429}" destId="{BB01EE59-EEC2-4AE3-B0D2-2CCFE9BE501D}" srcOrd="0" destOrd="0" presId="urn:microsoft.com/office/officeart/2009/3/layout/HorizontalOrganizationChart"/>
    <dgm:cxn modelId="{4E51DBEA-C68F-46A6-A0E3-025DD78EEFAE}" type="presParOf" srcId="{BB01EE59-EEC2-4AE3-B0D2-2CCFE9BE501D}" destId="{98468DD2-D04B-4B71-BCE3-E06BEF6D6EE5}" srcOrd="0" destOrd="0" presId="urn:microsoft.com/office/officeart/2009/3/layout/HorizontalOrganizationChart"/>
    <dgm:cxn modelId="{D09D3E4D-3A6E-4D29-89D4-C8A35EF774E3}" type="presParOf" srcId="{BB01EE59-EEC2-4AE3-B0D2-2CCFE9BE501D}" destId="{9AA061D8-292F-4DD7-8C1B-F7E0FF1C33F1}" srcOrd="1" destOrd="0" presId="urn:microsoft.com/office/officeart/2009/3/layout/HorizontalOrganizationChart"/>
    <dgm:cxn modelId="{1BC78B7D-BD8D-4280-B2B8-325DC10E2DE0}" type="presParOf" srcId="{EF7E3FBD-5173-414A-8651-614882899429}" destId="{6AFA35EA-B9D9-4733-BCD6-1DC66CEBD57B}" srcOrd="1" destOrd="0" presId="urn:microsoft.com/office/officeart/2009/3/layout/HorizontalOrganizationChart"/>
    <dgm:cxn modelId="{652F08AB-ECD8-4098-88F2-BA369871823B}" type="presParOf" srcId="{EF7E3FBD-5173-414A-8651-614882899429}" destId="{C54F0475-B882-40FB-8ABA-F0813B77EEAD}" srcOrd="2" destOrd="0" presId="urn:microsoft.com/office/officeart/2009/3/layout/HorizontalOrganizationChart"/>
    <dgm:cxn modelId="{381374DB-6F3E-411C-AABD-CA28D549EFDF}" type="presParOf" srcId="{DD05222E-1239-488D-A3B3-78BD9F1C27F6}" destId="{F6BDD7A7-C75A-4618-ADD4-EED02794EB79}" srcOrd="2" destOrd="0" presId="urn:microsoft.com/office/officeart/2009/3/layout/HorizontalOrganizationChart"/>
    <dgm:cxn modelId="{81CF3A4A-CA74-43F3-8117-B19928E60911}" type="presParOf" srcId="{DD05222E-1239-488D-A3B3-78BD9F1C27F6}" destId="{E0744F84-EEC0-44B7-A0FF-68576004F2C0}" srcOrd="3" destOrd="0" presId="urn:microsoft.com/office/officeart/2009/3/layout/HorizontalOrganizationChart"/>
    <dgm:cxn modelId="{D1424725-37D4-4FFF-97B0-08A820362193}" type="presParOf" srcId="{E0744F84-EEC0-44B7-A0FF-68576004F2C0}" destId="{29BE1DB9-C0D6-40DB-8D6A-7BADEBE7C73D}" srcOrd="0" destOrd="0" presId="urn:microsoft.com/office/officeart/2009/3/layout/HorizontalOrganizationChart"/>
    <dgm:cxn modelId="{FAFD1D3C-5AF1-4A98-9712-9D6C07475413}" type="presParOf" srcId="{29BE1DB9-C0D6-40DB-8D6A-7BADEBE7C73D}" destId="{C8943765-E8F1-461E-A284-FD6B33B57204}" srcOrd="0" destOrd="0" presId="urn:microsoft.com/office/officeart/2009/3/layout/HorizontalOrganizationChart"/>
    <dgm:cxn modelId="{4FE0EA19-8E9A-4F24-9FBF-00A1F2010612}" type="presParOf" srcId="{29BE1DB9-C0D6-40DB-8D6A-7BADEBE7C73D}" destId="{DBE586D6-8605-4FDA-84A5-EAC9D136E0F0}" srcOrd="1" destOrd="0" presId="urn:microsoft.com/office/officeart/2009/3/layout/HorizontalOrganizationChart"/>
    <dgm:cxn modelId="{858F2FC2-7BBF-4E66-995C-F69ADECBE365}" type="presParOf" srcId="{E0744F84-EEC0-44B7-A0FF-68576004F2C0}" destId="{DD96D95B-DA5B-453E-9CA9-7FA004E82FA2}" srcOrd="1" destOrd="0" presId="urn:microsoft.com/office/officeart/2009/3/layout/HorizontalOrganizationChart"/>
    <dgm:cxn modelId="{A0E18AEA-2A90-4FBE-9FEC-27D83DEFDA1D}" type="presParOf" srcId="{E0744F84-EEC0-44B7-A0FF-68576004F2C0}" destId="{55FD1FE5-C792-45E3-A8B4-10747FFB7A89}" srcOrd="2" destOrd="0" presId="urn:microsoft.com/office/officeart/2009/3/layout/HorizontalOrganizationChart"/>
    <dgm:cxn modelId="{F153E9B1-E87F-42C5-A073-91E5FAC4A0EE}" type="presParOf" srcId="{DD05222E-1239-488D-A3B3-78BD9F1C27F6}" destId="{7E7FF0BB-8BAB-40ED-8DFC-8104F76C162F}" srcOrd="4" destOrd="0" presId="urn:microsoft.com/office/officeart/2009/3/layout/HorizontalOrganizationChart"/>
    <dgm:cxn modelId="{C33769A3-2EF7-48DD-A49E-A407C281E55A}" type="presParOf" srcId="{DD05222E-1239-488D-A3B3-78BD9F1C27F6}" destId="{C1F444A1-1ACA-4992-95CF-1583CB990B23}" srcOrd="5" destOrd="0" presId="urn:microsoft.com/office/officeart/2009/3/layout/HorizontalOrganizationChart"/>
    <dgm:cxn modelId="{1372815F-A6C7-43EA-8915-E729B884B547}" type="presParOf" srcId="{C1F444A1-1ACA-4992-95CF-1583CB990B23}" destId="{0DD5688C-3725-4119-8A86-73E3BDECDA76}" srcOrd="0" destOrd="0" presId="urn:microsoft.com/office/officeart/2009/3/layout/HorizontalOrganizationChart"/>
    <dgm:cxn modelId="{5E87F10C-270D-4D21-9905-D69CABD90118}" type="presParOf" srcId="{0DD5688C-3725-4119-8A86-73E3BDECDA76}" destId="{CE0ED5C7-302E-4EFF-9969-11E587E4F025}" srcOrd="0" destOrd="0" presId="urn:microsoft.com/office/officeart/2009/3/layout/HorizontalOrganizationChart"/>
    <dgm:cxn modelId="{50A04D05-84A2-421F-81E5-0F7FA067D615}" type="presParOf" srcId="{0DD5688C-3725-4119-8A86-73E3BDECDA76}" destId="{85125E85-0292-4607-BCC7-B77DF6F602FF}" srcOrd="1" destOrd="0" presId="urn:microsoft.com/office/officeart/2009/3/layout/HorizontalOrganizationChart"/>
    <dgm:cxn modelId="{34AB2E5D-08DD-4819-84CF-E93D5B1BC046}" type="presParOf" srcId="{C1F444A1-1ACA-4992-95CF-1583CB990B23}" destId="{3FF9E8D9-B992-44A4-A8B1-5CCA935B7DFA}" srcOrd="1" destOrd="0" presId="urn:microsoft.com/office/officeart/2009/3/layout/HorizontalOrganizationChart"/>
    <dgm:cxn modelId="{086FC358-E002-4C2A-95E5-8C94F0EECC60}" type="presParOf" srcId="{C1F444A1-1ACA-4992-95CF-1583CB990B23}" destId="{72335DED-2F54-4332-8D6D-F1864949845D}" srcOrd="2" destOrd="0" presId="urn:microsoft.com/office/officeart/2009/3/layout/HorizontalOrganizationChart"/>
    <dgm:cxn modelId="{2D057B19-9690-4540-8FA3-BF8C02D7BB1D}" type="presParOf" srcId="{DD05222E-1239-488D-A3B3-78BD9F1C27F6}" destId="{1061F20E-D16D-4753-8EC4-E2B1DACD0073}" srcOrd="6" destOrd="0" presId="urn:microsoft.com/office/officeart/2009/3/layout/HorizontalOrganizationChart"/>
    <dgm:cxn modelId="{B36FA66C-261E-4A45-8317-FB8BAD263F25}" type="presParOf" srcId="{DD05222E-1239-488D-A3B3-78BD9F1C27F6}" destId="{AB3D819A-AFA8-4D21-8351-6ACC4CC2C287}" srcOrd="7" destOrd="0" presId="urn:microsoft.com/office/officeart/2009/3/layout/HorizontalOrganizationChart"/>
    <dgm:cxn modelId="{C0F422F2-AE70-4AF3-A489-664F1A32E244}" type="presParOf" srcId="{AB3D819A-AFA8-4D21-8351-6ACC4CC2C287}" destId="{DEA906F7-2530-4683-BE65-1788C48C3FD3}" srcOrd="0" destOrd="0" presId="urn:microsoft.com/office/officeart/2009/3/layout/HorizontalOrganizationChart"/>
    <dgm:cxn modelId="{54F6825E-FC85-43D3-9989-9297E3B41E33}" type="presParOf" srcId="{DEA906F7-2530-4683-BE65-1788C48C3FD3}" destId="{313E8C6F-04E4-4BB0-AA9C-0D03EF517BC5}" srcOrd="0" destOrd="0" presId="urn:microsoft.com/office/officeart/2009/3/layout/HorizontalOrganizationChart"/>
    <dgm:cxn modelId="{974CBEDC-1CB7-4FBA-A9AE-CEC77CF634F9}" type="presParOf" srcId="{DEA906F7-2530-4683-BE65-1788C48C3FD3}" destId="{1423316B-8B8A-40AA-A9CC-28333BB7D0D1}" srcOrd="1" destOrd="0" presId="urn:microsoft.com/office/officeart/2009/3/layout/HorizontalOrganizationChart"/>
    <dgm:cxn modelId="{329D3031-C6AB-4315-80E0-B3AC595E8405}" type="presParOf" srcId="{AB3D819A-AFA8-4D21-8351-6ACC4CC2C287}" destId="{590EE298-CCDB-4113-BCF8-56A5495FFFAA}" srcOrd="1" destOrd="0" presId="urn:microsoft.com/office/officeart/2009/3/layout/HorizontalOrganizationChart"/>
    <dgm:cxn modelId="{0B99BC95-BE05-4AF6-A0C5-8122A936BB82}" type="presParOf" srcId="{AB3D819A-AFA8-4D21-8351-6ACC4CC2C287}" destId="{ACB0EE38-6C6B-489F-8993-5CEAFB879EA0}" srcOrd="2" destOrd="0" presId="urn:microsoft.com/office/officeart/2009/3/layout/HorizontalOrganizationChart"/>
    <dgm:cxn modelId="{9D888A2C-A0D2-43D0-984B-E8C72BE35015}" type="presParOf" srcId="{DD05222E-1239-488D-A3B3-78BD9F1C27F6}" destId="{87D65870-6CAA-4599-82D5-B4841F0E5E36}" srcOrd="8" destOrd="0" presId="urn:microsoft.com/office/officeart/2009/3/layout/HorizontalOrganizationChart"/>
    <dgm:cxn modelId="{99DD6DF8-32AB-4997-891D-E2D80EBC0731}" type="presParOf" srcId="{DD05222E-1239-488D-A3B3-78BD9F1C27F6}" destId="{6D1F56AD-C5C8-4071-860A-7D2D55ACEE4F}" srcOrd="9" destOrd="0" presId="urn:microsoft.com/office/officeart/2009/3/layout/HorizontalOrganizationChart"/>
    <dgm:cxn modelId="{557AC986-A0C0-4387-A300-1BE521B54754}" type="presParOf" srcId="{6D1F56AD-C5C8-4071-860A-7D2D55ACEE4F}" destId="{1311B1D4-9043-46D5-AB26-D132D7513C9D}" srcOrd="0" destOrd="0" presId="urn:microsoft.com/office/officeart/2009/3/layout/HorizontalOrganizationChart"/>
    <dgm:cxn modelId="{6C976B89-2C36-48B6-A687-9C31D7D7C954}" type="presParOf" srcId="{1311B1D4-9043-46D5-AB26-D132D7513C9D}" destId="{21E65C29-C815-495C-88B5-CD567BE5C290}" srcOrd="0" destOrd="0" presId="urn:microsoft.com/office/officeart/2009/3/layout/HorizontalOrganizationChart"/>
    <dgm:cxn modelId="{696A22E4-263D-4C2E-9E71-195CEE6E4D15}" type="presParOf" srcId="{1311B1D4-9043-46D5-AB26-D132D7513C9D}" destId="{882A7CFE-0592-46AB-9E6C-15CBC3EAB70E}" srcOrd="1" destOrd="0" presId="urn:microsoft.com/office/officeart/2009/3/layout/HorizontalOrganizationChart"/>
    <dgm:cxn modelId="{BC03D2A1-1ECB-4633-ACDD-A22897E9337A}" type="presParOf" srcId="{6D1F56AD-C5C8-4071-860A-7D2D55ACEE4F}" destId="{FC90327A-298A-4EED-A325-ED96D2DA3F36}" srcOrd="1" destOrd="0" presId="urn:microsoft.com/office/officeart/2009/3/layout/HorizontalOrganizationChart"/>
    <dgm:cxn modelId="{3E7D435E-20F4-4670-A9E2-BFF336758F6A}" type="presParOf" srcId="{6D1F56AD-C5C8-4071-860A-7D2D55ACEE4F}" destId="{07EBD2D7-0945-4648-9E5E-71CC92C0A9AD}" srcOrd="2" destOrd="0" presId="urn:microsoft.com/office/officeart/2009/3/layout/HorizontalOrganizationChart"/>
    <dgm:cxn modelId="{1D4CEB13-AE24-4A57-AFCD-A8B49B3A8B5D}" type="presParOf" srcId="{5B5737BC-5C6D-49DC-B2BD-50BF3CB1BD0F}" destId="{E77C101B-0D63-49F7-9A1F-42B810B0E2C8}" srcOrd="2" destOrd="0" presId="urn:microsoft.com/office/officeart/2009/3/layout/HorizontalOrganizationChart"/>
    <dgm:cxn modelId="{4DFF9F62-AEE2-4427-9C54-05F49F25BBC9}" type="presParOf" srcId="{415C6DAB-B4A1-4A72-81C9-C3C374F2A7C8}" destId="{FC104FBF-2F4A-434C-9188-C8707C62EACB}" srcOrd="2" destOrd="0" presId="urn:microsoft.com/office/officeart/2009/3/layout/HorizontalOrganizationChart"/>
    <dgm:cxn modelId="{468F544E-302C-487B-B2E9-8D3310B1474A}" type="presParOf" srcId="{FC104FBF-2F4A-434C-9188-C8707C62EACB}" destId="{37F5286E-9A44-44E1-BBC0-1DFC97D9BA81}" srcOrd="0" destOrd="0" presId="urn:microsoft.com/office/officeart/2009/3/layout/HorizontalOrganizationChart"/>
    <dgm:cxn modelId="{74D4ABCF-DBAD-4C49-9372-37D9E2319D8A}" type="presParOf" srcId="{FC104FBF-2F4A-434C-9188-C8707C62EACB}" destId="{39E6E04C-0F8A-428A-8E98-15399EA9F0C6}" srcOrd="1" destOrd="0" presId="urn:microsoft.com/office/officeart/2009/3/layout/HorizontalOrganizationChart"/>
    <dgm:cxn modelId="{8854597C-1F93-4DEB-85EF-7FE13C9FD53E}" type="presParOf" srcId="{39E6E04C-0F8A-428A-8E98-15399EA9F0C6}" destId="{A150A2B5-EC7F-4606-BC10-5A138353AA25}" srcOrd="0" destOrd="0" presId="urn:microsoft.com/office/officeart/2009/3/layout/HorizontalOrganizationChart"/>
    <dgm:cxn modelId="{06BED74B-45C2-4847-AE15-AB53EB45A7B7}" type="presParOf" srcId="{A150A2B5-EC7F-4606-BC10-5A138353AA25}" destId="{1D6880B9-ED34-40D5-B129-1AB1FD4BAE59}" srcOrd="0" destOrd="0" presId="urn:microsoft.com/office/officeart/2009/3/layout/HorizontalOrganizationChart"/>
    <dgm:cxn modelId="{393A97B7-B414-401E-9C3B-DB3D0C56A5C7}" type="presParOf" srcId="{A150A2B5-EC7F-4606-BC10-5A138353AA25}" destId="{E3CCF87B-1966-4954-B165-4405B65D4972}" srcOrd="1" destOrd="0" presId="urn:microsoft.com/office/officeart/2009/3/layout/HorizontalOrganizationChart"/>
    <dgm:cxn modelId="{08A2FE71-5C77-4AE8-A903-2131207578F3}" type="presParOf" srcId="{39E6E04C-0F8A-428A-8E98-15399EA9F0C6}" destId="{EBC97F3A-9FB4-44BA-82F4-D6B475B3B601}" srcOrd="1" destOrd="0" presId="urn:microsoft.com/office/officeart/2009/3/layout/HorizontalOrganizationChart"/>
    <dgm:cxn modelId="{39A2C4DA-136D-4686-B9B5-B3ABC7CF0993}" type="presParOf" srcId="{39E6E04C-0F8A-428A-8E98-15399EA9F0C6}" destId="{552CB405-5EF9-4145-9C2C-D38BBFEC089C}"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4EC1E8-4A18-4F85-917F-912DD474F71C}">
      <dsp:nvSpPr>
        <dsp:cNvPr id="0" name=""/>
        <dsp:cNvSpPr/>
      </dsp:nvSpPr>
      <dsp:spPr>
        <a:xfrm>
          <a:off x="1536609" y="1099"/>
          <a:ext cx="6048451" cy="362907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s-ES" sz="4900" kern="1200" dirty="0"/>
            <a:t>Por que es importante escribir bien en la universidad y en la vida profesional? </a:t>
          </a:r>
          <a:endParaRPr lang="es-EC" sz="4900" kern="1200" dirty="0"/>
        </a:p>
      </dsp:txBody>
      <dsp:txXfrm>
        <a:off x="1536609" y="1099"/>
        <a:ext cx="6048451" cy="36290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2DE93-0913-402E-9B0B-7BA6D11FD5D4}">
      <dsp:nvSpPr>
        <dsp:cNvPr id="0" name=""/>
        <dsp:cNvSpPr/>
      </dsp:nvSpPr>
      <dsp:spPr>
        <a:xfrm>
          <a:off x="1768078" y="2219242"/>
          <a:ext cx="1236265" cy="110380"/>
        </a:xfrm>
        <a:custGeom>
          <a:avLst/>
          <a:gdLst/>
          <a:ahLst/>
          <a:cxnLst/>
          <a:rect l="0" t="0" r="0" b="0"/>
          <a:pathLst>
            <a:path>
              <a:moveTo>
                <a:pt x="0" y="110380"/>
              </a:moveTo>
              <a:lnTo>
                <a:pt x="1236265" y="110380"/>
              </a:lnTo>
              <a:lnTo>
                <a:pt x="1236265"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E0673E-83C4-4223-A79B-6A49BF50299C}">
      <dsp:nvSpPr>
        <dsp:cNvPr id="0" name=""/>
        <dsp:cNvSpPr/>
      </dsp:nvSpPr>
      <dsp:spPr>
        <a:xfrm>
          <a:off x="6006703" y="3089043"/>
          <a:ext cx="353218" cy="759420"/>
        </a:xfrm>
        <a:custGeom>
          <a:avLst/>
          <a:gdLst/>
          <a:ahLst/>
          <a:cxnLst/>
          <a:rect l="0" t="0" r="0" b="0"/>
          <a:pathLst>
            <a:path>
              <a:moveTo>
                <a:pt x="0" y="0"/>
              </a:moveTo>
              <a:lnTo>
                <a:pt x="176609" y="0"/>
              </a:lnTo>
              <a:lnTo>
                <a:pt x="176609" y="759420"/>
              </a:lnTo>
              <a:lnTo>
                <a:pt x="353218" y="7594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22DBCE-B11B-4897-AA89-8A395B51EBA9}">
      <dsp:nvSpPr>
        <dsp:cNvPr id="0" name=""/>
        <dsp:cNvSpPr/>
      </dsp:nvSpPr>
      <dsp:spPr>
        <a:xfrm>
          <a:off x="6006703" y="3043323"/>
          <a:ext cx="353218" cy="91440"/>
        </a:xfrm>
        <a:custGeom>
          <a:avLst/>
          <a:gdLst/>
          <a:ahLst/>
          <a:cxnLst/>
          <a:rect l="0" t="0" r="0" b="0"/>
          <a:pathLst>
            <a:path>
              <a:moveTo>
                <a:pt x="0" y="45720"/>
              </a:moveTo>
              <a:lnTo>
                <a:pt x="353218"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43A9B8-8390-4152-8CBC-9C9D3936825F}">
      <dsp:nvSpPr>
        <dsp:cNvPr id="0" name=""/>
        <dsp:cNvSpPr/>
      </dsp:nvSpPr>
      <dsp:spPr>
        <a:xfrm>
          <a:off x="6006703" y="2329623"/>
          <a:ext cx="353218" cy="759420"/>
        </a:xfrm>
        <a:custGeom>
          <a:avLst/>
          <a:gdLst/>
          <a:ahLst/>
          <a:cxnLst/>
          <a:rect l="0" t="0" r="0" b="0"/>
          <a:pathLst>
            <a:path>
              <a:moveTo>
                <a:pt x="0" y="759420"/>
              </a:moveTo>
              <a:lnTo>
                <a:pt x="176609" y="759420"/>
              </a:lnTo>
              <a:lnTo>
                <a:pt x="176609" y="0"/>
              </a:lnTo>
              <a:lnTo>
                <a:pt x="353218" y="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047F2C-DD55-42A2-8AED-95090E65061E}">
      <dsp:nvSpPr>
        <dsp:cNvPr id="0" name=""/>
        <dsp:cNvSpPr/>
      </dsp:nvSpPr>
      <dsp:spPr>
        <a:xfrm>
          <a:off x="1768078" y="2329623"/>
          <a:ext cx="2472531" cy="759420"/>
        </a:xfrm>
        <a:custGeom>
          <a:avLst/>
          <a:gdLst/>
          <a:ahLst/>
          <a:cxnLst/>
          <a:rect l="0" t="0" r="0" b="0"/>
          <a:pathLst>
            <a:path>
              <a:moveTo>
                <a:pt x="0" y="0"/>
              </a:moveTo>
              <a:lnTo>
                <a:pt x="2295921" y="0"/>
              </a:lnTo>
              <a:lnTo>
                <a:pt x="2295921" y="759420"/>
              </a:lnTo>
              <a:lnTo>
                <a:pt x="2472531" y="75942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137D4F-1317-474B-AB2B-6BC2FE29E108}">
      <dsp:nvSpPr>
        <dsp:cNvPr id="0" name=""/>
        <dsp:cNvSpPr/>
      </dsp:nvSpPr>
      <dsp:spPr>
        <a:xfrm>
          <a:off x="6006703" y="1524483"/>
          <a:ext cx="353218" cy="91440"/>
        </a:xfrm>
        <a:custGeom>
          <a:avLst/>
          <a:gdLst/>
          <a:ahLst/>
          <a:cxnLst/>
          <a:rect l="0" t="0" r="0" b="0"/>
          <a:pathLst>
            <a:path>
              <a:moveTo>
                <a:pt x="0" y="45720"/>
              </a:moveTo>
              <a:lnTo>
                <a:pt x="353218"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504B6D-54A6-4C8A-9132-F44E19284AE4}">
      <dsp:nvSpPr>
        <dsp:cNvPr id="0" name=""/>
        <dsp:cNvSpPr/>
      </dsp:nvSpPr>
      <dsp:spPr>
        <a:xfrm>
          <a:off x="1768078" y="1570203"/>
          <a:ext cx="2472531" cy="759420"/>
        </a:xfrm>
        <a:custGeom>
          <a:avLst/>
          <a:gdLst/>
          <a:ahLst/>
          <a:cxnLst/>
          <a:rect l="0" t="0" r="0" b="0"/>
          <a:pathLst>
            <a:path>
              <a:moveTo>
                <a:pt x="0" y="759420"/>
              </a:moveTo>
              <a:lnTo>
                <a:pt x="2295921" y="759420"/>
              </a:lnTo>
              <a:lnTo>
                <a:pt x="2295921" y="0"/>
              </a:lnTo>
              <a:lnTo>
                <a:pt x="2472531"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B5BF5D-0CC6-4834-894E-AEE277115FA0}">
      <dsp:nvSpPr>
        <dsp:cNvPr id="0" name=""/>
        <dsp:cNvSpPr/>
      </dsp:nvSpPr>
      <dsp:spPr>
        <a:xfrm>
          <a:off x="1984" y="206029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Ensayo académico </a:t>
          </a:r>
          <a:endParaRPr lang="es-EC" sz="900" kern="1200" dirty="0"/>
        </a:p>
      </dsp:txBody>
      <dsp:txXfrm>
        <a:off x="1984" y="2060294"/>
        <a:ext cx="1766093" cy="538658"/>
      </dsp:txXfrm>
    </dsp:sp>
    <dsp:sp modelId="{5F92997C-C94F-441E-9157-29F53EF7F8B5}">
      <dsp:nvSpPr>
        <dsp:cNvPr id="0" name=""/>
        <dsp:cNvSpPr/>
      </dsp:nvSpPr>
      <dsp:spPr>
        <a:xfrm>
          <a:off x="4240609" y="130087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Intención </a:t>
          </a:r>
          <a:endParaRPr lang="es-EC" sz="900" kern="1200" dirty="0"/>
        </a:p>
      </dsp:txBody>
      <dsp:txXfrm>
        <a:off x="4240609" y="1300873"/>
        <a:ext cx="1766093" cy="538658"/>
      </dsp:txXfrm>
    </dsp:sp>
    <dsp:sp modelId="{EC8FE1AC-5DD0-4895-A164-A2049DAB9276}">
      <dsp:nvSpPr>
        <dsp:cNvPr id="0" name=""/>
        <dsp:cNvSpPr/>
      </dsp:nvSpPr>
      <dsp:spPr>
        <a:xfrm>
          <a:off x="6359921" y="130087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Argumenta una postura formal y flexible </a:t>
          </a:r>
          <a:endParaRPr lang="es-EC" sz="900" kern="1200" dirty="0"/>
        </a:p>
      </dsp:txBody>
      <dsp:txXfrm>
        <a:off x="6359921" y="1300873"/>
        <a:ext cx="1766093" cy="538658"/>
      </dsp:txXfrm>
    </dsp:sp>
    <dsp:sp modelId="{CBC5D9AF-3754-4E03-A687-BBECD35EFA4B}">
      <dsp:nvSpPr>
        <dsp:cNvPr id="0" name=""/>
        <dsp:cNvSpPr/>
      </dsp:nvSpPr>
      <dsp:spPr>
        <a:xfrm>
          <a:off x="4240609" y="281971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Estructura</a:t>
          </a:r>
          <a:endParaRPr lang="es-EC" sz="900" kern="1200" dirty="0"/>
        </a:p>
      </dsp:txBody>
      <dsp:txXfrm>
        <a:off x="4240609" y="2819714"/>
        <a:ext cx="1766093" cy="538658"/>
      </dsp:txXfrm>
    </dsp:sp>
    <dsp:sp modelId="{07EF3972-0BE4-4104-8CF0-7FB4A84B7146}">
      <dsp:nvSpPr>
        <dsp:cNvPr id="0" name=""/>
        <dsp:cNvSpPr/>
      </dsp:nvSpPr>
      <dsp:spPr>
        <a:xfrm>
          <a:off x="6359921" y="206029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Introducción </a:t>
          </a:r>
          <a:endParaRPr lang="es-EC" sz="900" kern="1200" dirty="0"/>
        </a:p>
      </dsp:txBody>
      <dsp:txXfrm>
        <a:off x="6359921" y="2060294"/>
        <a:ext cx="1766093" cy="538658"/>
      </dsp:txXfrm>
    </dsp:sp>
    <dsp:sp modelId="{182835E4-712C-462A-8611-A38040636BFD}">
      <dsp:nvSpPr>
        <dsp:cNvPr id="0" name=""/>
        <dsp:cNvSpPr/>
      </dsp:nvSpPr>
      <dsp:spPr>
        <a:xfrm>
          <a:off x="6359921" y="281971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Desarrollo </a:t>
          </a:r>
          <a:endParaRPr lang="es-EC" sz="900" kern="1200" dirty="0"/>
        </a:p>
      </dsp:txBody>
      <dsp:txXfrm>
        <a:off x="6359921" y="2819714"/>
        <a:ext cx="1766093" cy="538658"/>
      </dsp:txXfrm>
    </dsp:sp>
    <dsp:sp modelId="{BE76F2D1-3A06-43FE-8D5D-BA07EAFB7D5B}">
      <dsp:nvSpPr>
        <dsp:cNvPr id="0" name=""/>
        <dsp:cNvSpPr/>
      </dsp:nvSpPr>
      <dsp:spPr>
        <a:xfrm>
          <a:off x="6359921" y="357913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Conclusión </a:t>
          </a:r>
          <a:endParaRPr lang="es-EC" sz="900" kern="1200" dirty="0"/>
        </a:p>
      </dsp:txBody>
      <dsp:txXfrm>
        <a:off x="6359921" y="3579134"/>
        <a:ext cx="1766093" cy="538658"/>
      </dsp:txXfrm>
    </dsp:sp>
    <dsp:sp modelId="{F56164C6-6B8D-453B-AC96-46E22B26D89E}">
      <dsp:nvSpPr>
        <dsp:cNvPr id="0" name=""/>
        <dsp:cNvSpPr/>
      </dsp:nvSpPr>
      <dsp:spPr>
        <a:xfrm>
          <a:off x="2121296" y="168058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Texto argumentativo donde el autor expresa una opinión sobre un tema, respaldándola con evidencias y reflexión crítica </a:t>
          </a:r>
          <a:endParaRPr lang="es-EC" sz="900" kern="1200" dirty="0"/>
        </a:p>
      </dsp:txBody>
      <dsp:txXfrm>
        <a:off x="2121296" y="1680583"/>
        <a:ext cx="1766093" cy="53865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66B968-4BB6-4111-936E-EB298FAD91D9}">
      <dsp:nvSpPr>
        <dsp:cNvPr id="0" name=""/>
        <dsp:cNvSpPr/>
      </dsp:nvSpPr>
      <dsp:spPr>
        <a:xfrm>
          <a:off x="2921" y="2000"/>
          <a:ext cx="8122157" cy="2598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s-ES" sz="6500" kern="1200" dirty="0"/>
            <a:t>Investigación científica </a:t>
          </a:r>
          <a:endParaRPr lang="es-EC" sz="6500" kern="1200" dirty="0"/>
        </a:p>
      </dsp:txBody>
      <dsp:txXfrm>
        <a:off x="79020" y="78099"/>
        <a:ext cx="7969959" cy="2446010"/>
      </dsp:txXfrm>
    </dsp:sp>
    <dsp:sp modelId="{2C5C5F90-F11D-4C6E-8719-F8C2EF405BD1}">
      <dsp:nvSpPr>
        <dsp:cNvPr id="0" name=""/>
        <dsp:cNvSpPr/>
      </dsp:nvSpPr>
      <dsp:spPr>
        <a:xfrm>
          <a:off x="2921" y="2818458"/>
          <a:ext cx="2563812" cy="2598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kern="1200" dirty="0"/>
            <a:t>Es un  proceso sistemático, organizado y metódico</a:t>
          </a:r>
          <a:endParaRPr lang="es-EC" sz="2000" kern="1200" dirty="0"/>
        </a:p>
      </dsp:txBody>
      <dsp:txXfrm>
        <a:off x="78012" y="2893549"/>
        <a:ext cx="2413630" cy="2448026"/>
      </dsp:txXfrm>
    </dsp:sp>
    <dsp:sp modelId="{EE06A954-AC47-4DE4-8565-30173DAD85AF}">
      <dsp:nvSpPr>
        <dsp:cNvPr id="0" name=""/>
        <dsp:cNvSpPr/>
      </dsp:nvSpPr>
      <dsp:spPr>
        <a:xfrm>
          <a:off x="2782093" y="2818458"/>
          <a:ext cx="2563812" cy="2598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kern="1200" dirty="0"/>
            <a:t>Tiene como objetivo generar conocimiento nuevo o comprobar, ampliar y aplicar conocimientos existentes </a:t>
          </a:r>
          <a:endParaRPr lang="es-EC" sz="2000" kern="1200" dirty="0"/>
        </a:p>
      </dsp:txBody>
      <dsp:txXfrm>
        <a:off x="2857184" y="2893549"/>
        <a:ext cx="2413630" cy="2448026"/>
      </dsp:txXfrm>
    </dsp:sp>
    <dsp:sp modelId="{BE26BF37-2E66-47E1-AA58-E29A9563B20B}">
      <dsp:nvSpPr>
        <dsp:cNvPr id="0" name=""/>
        <dsp:cNvSpPr/>
      </dsp:nvSpPr>
      <dsp:spPr>
        <a:xfrm>
          <a:off x="5561266" y="2818458"/>
          <a:ext cx="2563812" cy="2598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kern="1200" dirty="0"/>
            <a:t>Se apoya en la observación, análisis, formulación de hipótesis, experimentación y verificación para responder preguntas o resolver problemas </a:t>
          </a:r>
          <a:endParaRPr lang="es-EC" sz="2000" kern="1200" dirty="0"/>
        </a:p>
      </dsp:txBody>
      <dsp:txXfrm>
        <a:off x="5636357" y="2893549"/>
        <a:ext cx="2413630" cy="244802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56101-6530-49C0-AD6D-04B73DAADD2F}">
      <dsp:nvSpPr>
        <dsp:cNvPr id="0" name=""/>
        <dsp:cNvSpPr/>
      </dsp:nvSpPr>
      <dsp:spPr>
        <a:xfrm>
          <a:off x="7938" y="3979"/>
          <a:ext cx="10273635" cy="155113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s-ES" sz="6500" kern="1200" dirty="0"/>
            <a:t>Características </a:t>
          </a:r>
          <a:endParaRPr lang="es-EC" sz="6500" kern="1200" dirty="0"/>
        </a:p>
      </dsp:txBody>
      <dsp:txXfrm>
        <a:off x="53369" y="49410"/>
        <a:ext cx="10182773" cy="1460272"/>
      </dsp:txXfrm>
    </dsp:sp>
    <dsp:sp modelId="{45B02F4E-FA77-41A4-9E28-C5DA876789FC}">
      <dsp:nvSpPr>
        <dsp:cNvPr id="0" name=""/>
        <dsp:cNvSpPr/>
      </dsp:nvSpPr>
      <dsp:spPr>
        <a:xfrm>
          <a:off x="7938"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Objetiva </a:t>
          </a:r>
          <a:endParaRPr lang="es-EC" sz="1800" kern="1200" dirty="0"/>
        </a:p>
      </dsp:txBody>
      <dsp:txXfrm>
        <a:off x="48037" y="1784845"/>
        <a:ext cx="1288889" cy="1786165"/>
      </dsp:txXfrm>
    </dsp:sp>
    <dsp:sp modelId="{F5325B8E-9AE5-46B3-8299-0827889B0CBA}">
      <dsp:nvSpPr>
        <dsp:cNvPr id="0" name=""/>
        <dsp:cNvSpPr/>
      </dsp:nvSpPr>
      <dsp:spPr>
        <a:xfrm>
          <a:off x="7938"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Se basa en hechos observables y medibles, evitando juicios personales o subjetivos </a:t>
          </a:r>
          <a:endParaRPr lang="es-EC" sz="1400" kern="1200" dirty="0"/>
        </a:p>
      </dsp:txBody>
      <dsp:txXfrm>
        <a:off x="48037" y="3840841"/>
        <a:ext cx="1288889" cy="1786165"/>
      </dsp:txXfrm>
    </dsp:sp>
    <dsp:sp modelId="{899CCDBA-9703-42AD-B5EA-CF64E679FCBA}">
      <dsp:nvSpPr>
        <dsp:cNvPr id="0" name=""/>
        <dsp:cNvSpPr/>
      </dsp:nvSpPr>
      <dsp:spPr>
        <a:xfrm>
          <a:off x="1492029"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Sistemática </a:t>
          </a:r>
          <a:endParaRPr lang="es-EC" sz="1800" kern="1200" dirty="0"/>
        </a:p>
      </dsp:txBody>
      <dsp:txXfrm>
        <a:off x="1532128" y="1784845"/>
        <a:ext cx="1288889" cy="1786165"/>
      </dsp:txXfrm>
    </dsp:sp>
    <dsp:sp modelId="{E123EED0-3615-480E-8E64-DE97B244E02A}">
      <dsp:nvSpPr>
        <dsp:cNvPr id="0" name=""/>
        <dsp:cNvSpPr/>
      </dsp:nvSpPr>
      <dsp:spPr>
        <a:xfrm>
          <a:off x="1492029"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Sigue un proceso ordenado y lógico </a:t>
          </a:r>
          <a:endParaRPr lang="es-EC" sz="1400" kern="1200" dirty="0"/>
        </a:p>
      </dsp:txBody>
      <dsp:txXfrm>
        <a:off x="1532128" y="3840841"/>
        <a:ext cx="1288889" cy="1786165"/>
      </dsp:txXfrm>
    </dsp:sp>
    <dsp:sp modelId="{71027742-249C-4FA2-A226-559AE103BA16}">
      <dsp:nvSpPr>
        <dsp:cNvPr id="0" name=""/>
        <dsp:cNvSpPr/>
      </dsp:nvSpPr>
      <dsp:spPr>
        <a:xfrm>
          <a:off x="2976120"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Empírica </a:t>
          </a:r>
          <a:endParaRPr lang="es-EC" sz="1800" kern="1200" dirty="0"/>
        </a:p>
      </dsp:txBody>
      <dsp:txXfrm>
        <a:off x="3016219" y="1784845"/>
        <a:ext cx="1288889" cy="1786165"/>
      </dsp:txXfrm>
    </dsp:sp>
    <dsp:sp modelId="{4388318D-EA34-4CEE-8C54-FC5D520B9C3F}">
      <dsp:nvSpPr>
        <dsp:cNvPr id="0" name=""/>
        <dsp:cNvSpPr/>
      </dsp:nvSpPr>
      <dsp:spPr>
        <a:xfrm>
          <a:off x="2976120"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Parte de la observación y experiencia para obtener datos </a:t>
          </a:r>
          <a:endParaRPr lang="es-EC" sz="1400" kern="1200" dirty="0"/>
        </a:p>
      </dsp:txBody>
      <dsp:txXfrm>
        <a:off x="3016219" y="3840841"/>
        <a:ext cx="1288889" cy="1786165"/>
      </dsp:txXfrm>
    </dsp:sp>
    <dsp:sp modelId="{65DEA07E-BF7A-47BE-9152-4EE0D211D514}">
      <dsp:nvSpPr>
        <dsp:cNvPr id="0" name=""/>
        <dsp:cNvSpPr/>
      </dsp:nvSpPr>
      <dsp:spPr>
        <a:xfrm>
          <a:off x="4460212"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Racional </a:t>
          </a:r>
          <a:endParaRPr lang="es-EC" sz="1800" kern="1200" dirty="0"/>
        </a:p>
      </dsp:txBody>
      <dsp:txXfrm>
        <a:off x="4500311" y="1784845"/>
        <a:ext cx="1288889" cy="1786165"/>
      </dsp:txXfrm>
    </dsp:sp>
    <dsp:sp modelId="{FFA640AA-49B9-4FE4-AF67-62C253228A4E}">
      <dsp:nvSpPr>
        <dsp:cNvPr id="0" name=""/>
        <dsp:cNvSpPr/>
      </dsp:nvSpPr>
      <dsp:spPr>
        <a:xfrm>
          <a:off x="4460212"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Usa la lógica para analizar la información </a:t>
          </a:r>
          <a:endParaRPr lang="es-EC" sz="1400" kern="1200" dirty="0"/>
        </a:p>
      </dsp:txBody>
      <dsp:txXfrm>
        <a:off x="4500311" y="3840841"/>
        <a:ext cx="1288889" cy="1786165"/>
      </dsp:txXfrm>
    </dsp:sp>
    <dsp:sp modelId="{9C4FCBE0-1CBF-421A-8945-88CB607949A8}">
      <dsp:nvSpPr>
        <dsp:cNvPr id="0" name=""/>
        <dsp:cNvSpPr/>
      </dsp:nvSpPr>
      <dsp:spPr>
        <a:xfrm>
          <a:off x="5944303"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Verificable </a:t>
          </a:r>
          <a:endParaRPr lang="es-EC" sz="1800" kern="1200" dirty="0"/>
        </a:p>
      </dsp:txBody>
      <dsp:txXfrm>
        <a:off x="5984402" y="1784845"/>
        <a:ext cx="1288889" cy="1786165"/>
      </dsp:txXfrm>
    </dsp:sp>
    <dsp:sp modelId="{E4AB19D5-4AA5-4F5B-8B46-99A0FE3DD94F}">
      <dsp:nvSpPr>
        <dsp:cNvPr id="0" name=""/>
        <dsp:cNvSpPr/>
      </dsp:nvSpPr>
      <dsp:spPr>
        <a:xfrm>
          <a:off x="5944303"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Los resultados pueden ser comprobados o replicados </a:t>
          </a:r>
          <a:endParaRPr lang="es-EC" sz="1400" kern="1200" dirty="0"/>
        </a:p>
      </dsp:txBody>
      <dsp:txXfrm>
        <a:off x="5984402" y="3840841"/>
        <a:ext cx="1288889" cy="1786165"/>
      </dsp:txXfrm>
    </dsp:sp>
    <dsp:sp modelId="{19A180C1-2727-4675-9680-ED1A2F92A903}">
      <dsp:nvSpPr>
        <dsp:cNvPr id="0" name=""/>
        <dsp:cNvSpPr/>
      </dsp:nvSpPr>
      <dsp:spPr>
        <a:xfrm>
          <a:off x="7428394"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Propositiva </a:t>
          </a:r>
          <a:endParaRPr lang="es-EC" sz="1800" kern="1200" dirty="0"/>
        </a:p>
      </dsp:txBody>
      <dsp:txXfrm>
        <a:off x="7468493" y="1784845"/>
        <a:ext cx="1288889" cy="1786165"/>
      </dsp:txXfrm>
    </dsp:sp>
    <dsp:sp modelId="{B21A05F6-91C6-4710-A7DF-D388CE17F6F9}">
      <dsp:nvSpPr>
        <dsp:cNvPr id="0" name=""/>
        <dsp:cNvSpPr/>
      </dsp:nvSpPr>
      <dsp:spPr>
        <a:xfrm>
          <a:off x="7428394"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Ofrece soluciones o explicaciones a través de hallazgos </a:t>
          </a:r>
          <a:endParaRPr lang="es-EC" sz="1400" kern="1200" dirty="0"/>
        </a:p>
      </dsp:txBody>
      <dsp:txXfrm>
        <a:off x="7468493" y="3840841"/>
        <a:ext cx="1288889" cy="1786165"/>
      </dsp:txXfrm>
    </dsp:sp>
    <dsp:sp modelId="{E79D487F-2D04-4F8D-9479-C7492108FD61}">
      <dsp:nvSpPr>
        <dsp:cNvPr id="0" name=""/>
        <dsp:cNvSpPr/>
      </dsp:nvSpPr>
      <dsp:spPr>
        <a:xfrm>
          <a:off x="8912485"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Clara y precisa</a:t>
          </a:r>
          <a:endParaRPr lang="es-EC" sz="1800" kern="1200" dirty="0"/>
        </a:p>
      </dsp:txBody>
      <dsp:txXfrm>
        <a:off x="8952584" y="1784845"/>
        <a:ext cx="1288889" cy="1786165"/>
      </dsp:txXfrm>
    </dsp:sp>
    <dsp:sp modelId="{31543643-017A-42BC-8B61-8DFE68C8FF13}">
      <dsp:nvSpPr>
        <dsp:cNvPr id="0" name=""/>
        <dsp:cNvSpPr/>
      </dsp:nvSpPr>
      <dsp:spPr>
        <a:xfrm>
          <a:off x="8912485"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Comprensible sin ambigüedades </a:t>
          </a:r>
          <a:endParaRPr lang="es-EC" sz="1400" kern="1200" dirty="0"/>
        </a:p>
      </dsp:txBody>
      <dsp:txXfrm>
        <a:off x="8952584" y="3840841"/>
        <a:ext cx="1288889" cy="178616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CE7249-B04B-420C-A094-B33A1DF86DDD}">
      <dsp:nvSpPr>
        <dsp:cNvPr id="0" name=""/>
        <dsp:cNvSpPr/>
      </dsp:nvSpPr>
      <dsp:spPr>
        <a:xfrm>
          <a:off x="2439365" y="2621939"/>
          <a:ext cx="1705639" cy="152289"/>
        </a:xfrm>
        <a:custGeom>
          <a:avLst/>
          <a:gdLst/>
          <a:ahLst/>
          <a:cxnLst/>
          <a:rect l="0" t="0" r="0" b="0"/>
          <a:pathLst>
            <a:path>
              <a:moveTo>
                <a:pt x="0" y="0"/>
              </a:moveTo>
              <a:lnTo>
                <a:pt x="1705639" y="0"/>
              </a:lnTo>
              <a:lnTo>
                <a:pt x="1705639" y="15228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7D31E6-69B0-4ABB-A03D-B36692A6F074}">
      <dsp:nvSpPr>
        <dsp:cNvPr id="0" name=""/>
        <dsp:cNvSpPr/>
      </dsp:nvSpPr>
      <dsp:spPr>
        <a:xfrm>
          <a:off x="2439365" y="2469650"/>
          <a:ext cx="1705639" cy="152289"/>
        </a:xfrm>
        <a:custGeom>
          <a:avLst/>
          <a:gdLst/>
          <a:ahLst/>
          <a:cxnLst/>
          <a:rect l="0" t="0" r="0" b="0"/>
          <a:pathLst>
            <a:path>
              <a:moveTo>
                <a:pt x="0" y="152289"/>
              </a:moveTo>
              <a:lnTo>
                <a:pt x="1705639" y="152289"/>
              </a:lnTo>
              <a:lnTo>
                <a:pt x="1705639"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5B77DD-D1ED-4271-85C4-70A3A352CED5}">
      <dsp:nvSpPr>
        <dsp:cNvPr id="0" name=""/>
        <dsp:cNvSpPr/>
      </dsp:nvSpPr>
      <dsp:spPr>
        <a:xfrm>
          <a:off x="8287270" y="3931626"/>
          <a:ext cx="487325" cy="1047749"/>
        </a:xfrm>
        <a:custGeom>
          <a:avLst/>
          <a:gdLst/>
          <a:ahLst/>
          <a:cxnLst/>
          <a:rect l="0" t="0" r="0" b="0"/>
          <a:pathLst>
            <a:path>
              <a:moveTo>
                <a:pt x="0" y="0"/>
              </a:moveTo>
              <a:lnTo>
                <a:pt x="243662" y="0"/>
              </a:lnTo>
              <a:lnTo>
                <a:pt x="243662" y="1047749"/>
              </a:lnTo>
              <a:lnTo>
                <a:pt x="487325" y="10477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904527-8261-4DB1-AFA5-888BAB30F5B5}">
      <dsp:nvSpPr>
        <dsp:cNvPr id="0" name=""/>
        <dsp:cNvSpPr/>
      </dsp:nvSpPr>
      <dsp:spPr>
        <a:xfrm>
          <a:off x="8287270" y="3885906"/>
          <a:ext cx="487325" cy="91440"/>
        </a:xfrm>
        <a:custGeom>
          <a:avLst/>
          <a:gdLst/>
          <a:ahLst/>
          <a:cxnLst/>
          <a:rect l="0" t="0" r="0" b="0"/>
          <a:pathLst>
            <a:path>
              <a:moveTo>
                <a:pt x="0" y="45720"/>
              </a:moveTo>
              <a:lnTo>
                <a:pt x="487325"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970AB8-9925-480F-B18B-298120A711E8}">
      <dsp:nvSpPr>
        <dsp:cNvPr id="0" name=""/>
        <dsp:cNvSpPr/>
      </dsp:nvSpPr>
      <dsp:spPr>
        <a:xfrm>
          <a:off x="8287270" y="2883877"/>
          <a:ext cx="487325" cy="1047749"/>
        </a:xfrm>
        <a:custGeom>
          <a:avLst/>
          <a:gdLst/>
          <a:ahLst/>
          <a:cxnLst/>
          <a:rect l="0" t="0" r="0" b="0"/>
          <a:pathLst>
            <a:path>
              <a:moveTo>
                <a:pt x="0" y="1047749"/>
              </a:moveTo>
              <a:lnTo>
                <a:pt x="243662" y="1047749"/>
              </a:lnTo>
              <a:lnTo>
                <a:pt x="243662" y="0"/>
              </a:lnTo>
              <a:lnTo>
                <a:pt x="487325" y="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2600FB-DC15-4067-846B-33827A113267}">
      <dsp:nvSpPr>
        <dsp:cNvPr id="0" name=""/>
        <dsp:cNvSpPr/>
      </dsp:nvSpPr>
      <dsp:spPr>
        <a:xfrm>
          <a:off x="2439365" y="2621939"/>
          <a:ext cx="3411278" cy="1309687"/>
        </a:xfrm>
        <a:custGeom>
          <a:avLst/>
          <a:gdLst/>
          <a:ahLst/>
          <a:cxnLst/>
          <a:rect l="0" t="0" r="0" b="0"/>
          <a:pathLst>
            <a:path>
              <a:moveTo>
                <a:pt x="0" y="0"/>
              </a:moveTo>
              <a:lnTo>
                <a:pt x="3167615" y="0"/>
              </a:lnTo>
              <a:lnTo>
                <a:pt x="3167615" y="1309687"/>
              </a:lnTo>
              <a:lnTo>
                <a:pt x="3411278" y="130968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BB041E-8E9C-4069-A5B5-A9149E21F542}">
      <dsp:nvSpPr>
        <dsp:cNvPr id="0" name=""/>
        <dsp:cNvSpPr/>
      </dsp:nvSpPr>
      <dsp:spPr>
        <a:xfrm>
          <a:off x="8287270" y="1312252"/>
          <a:ext cx="487325" cy="523874"/>
        </a:xfrm>
        <a:custGeom>
          <a:avLst/>
          <a:gdLst/>
          <a:ahLst/>
          <a:cxnLst/>
          <a:rect l="0" t="0" r="0" b="0"/>
          <a:pathLst>
            <a:path>
              <a:moveTo>
                <a:pt x="0" y="0"/>
              </a:moveTo>
              <a:lnTo>
                <a:pt x="243662" y="0"/>
              </a:lnTo>
              <a:lnTo>
                <a:pt x="243662" y="523874"/>
              </a:lnTo>
              <a:lnTo>
                <a:pt x="487325" y="523874"/>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F2E015-DA62-45B7-B7C2-E0EB85C5F557}">
      <dsp:nvSpPr>
        <dsp:cNvPr id="0" name=""/>
        <dsp:cNvSpPr/>
      </dsp:nvSpPr>
      <dsp:spPr>
        <a:xfrm>
          <a:off x="8287270" y="788377"/>
          <a:ext cx="487325" cy="523874"/>
        </a:xfrm>
        <a:custGeom>
          <a:avLst/>
          <a:gdLst/>
          <a:ahLst/>
          <a:cxnLst/>
          <a:rect l="0" t="0" r="0" b="0"/>
          <a:pathLst>
            <a:path>
              <a:moveTo>
                <a:pt x="0" y="523874"/>
              </a:moveTo>
              <a:lnTo>
                <a:pt x="243662" y="523874"/>
              </a:lnTo>
              <a:lnTo>
                <a:pt x="243662" y="0"/>
              </a:lnTo>
              <a:lnTo>
                <a:pt x="487325" y="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81EF21-2262-4CDF-BC19-3C6C54F882C3}">
      <dsp:nvSpPr>
        <dsp:cNvPr id="0" name=""/>
        <dsp:cNvSpPr/>
      </dsp:nvSpPr>
      <dsp:spPr>
        <a:xfrm>
          <a:off x="2439365" y="1312252"/>
          <a:ext cx="3411278" cy="1309687"/>
        </a:xfrm>
        <a:custGeom>
          <a:avLst/>
          <a:gdLst/>
          <a:ahLst/>
          <a:cxnLst/>
          <a:rect l="0" t="0" r="0" b="0"/>
          <a:pathLst>
            <a:path>
              <a:moveTo>
                <a:pt x="0" y="1309687"/>
              </a:moveTo>
              <a:lnTo>
                <a:pt x="3167615" y="1309687"/>
              </a:lnTo>
              <a:lnTo>
                <a:pt x="3167615" y="0"/>
              </a:lnTo>
              <a:lnTo>
                <a:pt x="3411278"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38087F-0952-4794-91F7-D8025D4B21B4}">
      <dsp:nvSpPr>
        <dsp:cNvPr id="0" name=""/>
        <dsp:cNvSpPr/>
      </dsp:nvSpPr>
      <dsp:spPr>
        <a:xfrm>
          <a:off x="2737" y="2250353"/>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Corrientes en la obtención del conocimiento científico </a:t>
          </a:r>
          <a:endParaRPr lang="es-EC" sz="1100" kern="1200" dirty="0"/>
        </a:p>
      </dsp:txBody>
      <dsp:txXfrm>
        <a:off x="2737" y="2250353"/>
        <a:ext cx="2436627" cy="743171"/>
      </dsp:txXfrm>
    </dsp:sp>
    <dsp:sp modelId="{93DAADBC-F039-4A04-B1B3-8D2B1571A370}">
      <dsp:nvSpPr>
        <dsp:cNvPr id="0" name=""/>
        <dsp:cNvSpPr/>
      </dsp:nvSpPr>
      <dsp:spPr>
        <a:xfrm>
          <a:off x="5850643" y="940666"/>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Conocimiento empírico </a:t>
          </a:r>
          <a:endParaRPr lang="es-EC" sz="1100" kern="1200" dirty="0"/>
        </a:p>
      </dsp:txBody>
      <dsp:txXfrm>
        <a:off x="5850643" y="940666"/>
        <a:ext cx="2436627" cy="743171"/>
      </dsp:txXfrm>
    </dsp:sp>
    <dsp:sp modelId="{CF70D9D2-B97F-4840-84C9-1EF0FDD2FBFC}">
      <dsp:nvSpPr>
        <dsp:cNvPr id="0" name=""/>
        <dsp:cNvSpPr/>
      </dsp:nvSpPr>
      <dsp:spPr>
        <a:xfrm>
          <a:off x="8774595" y="416791"/>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Conseguir las habilidades por medio de la experiencia dirigida a lo útil y técnico</a:t>
          </a:r>
          <a:endParaRPr lang="es-EC" sz="1100" kern="1200" dirty="0"/>
        </a:p>
      </dsp:txBody>
      <dsp:txXfrm>
        <a:off x="8774595" y="416791"/>
        <a:ext cx="2436627" cy="743171"/>
      </dsp:txXfrm>
    </dsp:sp>
    <dsp:sp modelId="{DD4D6C1C-712B-4406-BEB5-91617535E646}">
      <dsp:nvSpPr>
        <dsp:cNvPr id="0" name=""/>
        <dsp:cNvSpPr/>
      </dsp:nvSpPr>
      <dsp:spPr>
        <a:xfrm>
          <a:off x="8774595" y="1464541"/>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Este tipo de conocimientos son imprecisos e inciertos, basados en ideas preconcebidas que tienen explicaciones metafísicas y son dogmáticos </a:t>
          </a:r>
          <a:endParaRPr lang="es-EC" sz="1100" kern="1200" dirty="0"/>
        </a:p>
      </dsp:txBody>
      <dsp:txXfrm>
        <a:off x="8774595" y="1464541"/>
        <a:ext cx="2436627" cy="743171"/>
      </dsp:txXfrm>
    </dsp:sp>
    <dsp:sp modelId="{5E99947B-538A-41DE-AD23-FFD6429B8A00}">
      <dsp:nvSpPr>
        <dsp:cNvPr id="0" name=""/>
        <dsp:cNvSpPr/>
      </dsp:nvSpPr>
      <dsp:spPr>
        <a:xfrm>
          <a:off x="5850643" y="3560041"/>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Conocimiento científico </a:t>
          </a:r>
          <a:endParaRPr lang="es-EC" sz="1100" kern="1200" dirty="0"/>
        </a:p>
      </dsp:txBody>
      <dsp:txXfrm>
        <a:off x="5850643" y="3560041"/>
        <a:ext cx="2436627" cy="743171"/>
      </dsp:txXfrm>
    </dsp:sp>
    <dsp:sp modelId="{8C3A896C-EBCB-41A6-81F5-373B4EB205D1}">
      <dsp:nvSpPr>
        <dsp:cNvPr id="0" name=""/>
        <dsp:cNvSpPr/>
      </dsp:nvSpPr>
      <dsp:spPr>
        <a:xfrm>
          <a:off x="8774595" y="2512291"/>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Se refiere al conocimiento extraído de la realidad con métodos y herramientas precisas</a:t>
          </a:r>
          <a:endParaRPr lang="es-EC" sz="1100" kern="1200" dirty="0"/>
        </a:p>
      </dsp:txBody>
      <dsp:txXfrm>
        <a:off x="8774595" y="2512291"/>
        <a:ext cx="2436627" cy="743171"/>
      </dsp:txXfrm>
    </dsp:sp>
    <dsp:sp modelId="{3270AFDA-8A86-4E63-8319-3066DA67FBEB}">
      <dsp:nvSpPr>
        <dsp:cNvPr id="0" name=""/>
        <dsp:cNvSpPr/>
      </dsp:nvSpPr>
      <dsp:spPr>
        <a:xfrm>
          <a:off x="8774595" y="3560041"/>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Incluyendo conceptos, teorías y leyes </a:t>
          </a:r>
          <a:endParaRPr lang="es-EC" sz="1100" kern="1200" dirty="0"/>
        </a:p>
      </dsp:txBody>
      <dsp:txXfrm>
        <a:off x="8774595" y="3560041"/>
        <a:ext cx="2436627" cy="743171"/>
      </dsp:txXfrm>
    </dsp:sp>
    <dsp:sp modelId="{6004C8D8-6AAA-40D2-80A2-C6CB2E15F304}">
      <dsp:nvSpPr>
        <dsp:cNvPr id="0" name=""/>
        <dsp:cNvSpPr/>
      </dsp:nvSpPr>
      <dsp:spPr>
        <a:xfrm>
          <a:off x="8774595" y="4607790"/>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Resiste la confrontación con la realidad y utiliza fuentes de primera mano</a:t>
          </a:r>
          <a:endParaRPr lang="es-EC" sz="1100" kern="1200" dirty="0"/>
        </a:p>
      </dsp:txBody>
      <dsp:txXfrm>
        <a:off x="8774595" y="4607790"/>
        <a:ext cx="2436627" cy="743171"/>
      </dsp:txXfrm>
    </dsp:sp>
    <dsp:sp modelId="{266ED5F4-9475-40A3-9638-A926812F48D6}">
      <dsp:nvSpPr>
        <dsp:cNvPr id="0" name=""/>
        <dsp:cNvSpPr/>
      </dsp:nvSpPr>
      <dsp:spPr>
        <a:xfrm>
          <a:off x="2926690" y="1726479"/>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El esfuerzo para sistematizar el conocimiento se remota al paleolítico con las paredes pintadas de las cuevas </a:t>
          </a:r>
          <a:endParaRPr lang="es-EC" sz="1100" kern="1200" dirty="0"/>
        </a:p>
      </dsp:txBody>
      <dsp:txXfrm>
        <a:off x="2926690" y="1726479"/>
        <a:ext cx="2436627" cy="743171"/>
      </dsp:txXfrm>
    </dsp:sp>
    <dsp:sp modelId="{0644AFD7-4890-4844-B199-A39C14AF3000}">
      <dsp:nvSpPr>
        <dsp:cNvPr id="0" name=""/>
        <dsp:cNvSpPr/>
      </dsp:nvSpPr>
      <dsp:spPr>
        <a:xfrm>
          <a:off x="2926690" y="2774228"/>
          <a:ext cx="2436627" cy="7431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Escritos de las culturas mesopotámicas de observación astronómica, enfermedades, matemática, </a:t>
          </a:r>
          <a:r>
            <a:rPr lang="es-ES" sz="1100" kern="1200" dirty="0" err="1"/>
            <a:t>etc</a:t>
          </a:r>
          <a:endParaRPr lang="es-EC" sz="1100" kern="1200" dirty="0"/>
        </a:p>
      </dsp:txBody>
      <dsp:txXfrm>
        <a:off x="2926690" y="2774228"/>
        <a:ext cx="2436627" cy="74317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E6EC5-2FB5-4E90-8C85-9913B0E20B50}">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5139B7-8332-4AAF-8EA3-D6207135AAB9}">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Proceso de la investigación científica</a:t>
          </a:r>
          <a:endParaRPr lang="es-EC" sz="2100" kern="1200" dirty="0"/>
        </a:p>
      </dsp:txBody>
      <dsp:txXfrm>
        <a:off x="0" y="0"/>
        <a:ext cx="1625600" cy="5418667"/>
      </dsp:txXfrm>
    </dsp:sp>
    <dsp:sp modelId="{DADDABD7-2263-4082-A5B2-FAC7D987CD37}">
      <dsp:nvSpPr>
        <dsp:cNvPr id="0" name=""/>
        <dsp:cNvSpPr/>
      </dsp:nvSpPr>
      <dsp:spPr>
        <a:xfrm>
          <a:off x="1747520" y="32047"/>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Elección del tema</a:t>
          </a:r>
          <a:endParaRPr lang="es-EC" sz="2900" kern="1200" dirty="0"/>
        </a:p>
      </dsp:txBody>
      <dsp:txXfrm>
        <a:off x="1747520" y="32047"/>
        <a:ext cx="6380480" cy="640953"/>
      </dsp:txXfrm>
    </dsp:sp>
    <dsp:sp modelId="{3237690A-F0CD-4992-86DB-552D2322F1E6}">
      <dsp:nvSpPr>
        <dsp:cNvPr id="0" name=""/>
        <dsp:cNvSpPr/>
      </dsp:nvSpPr>
      <dsp:spPr>
        <a:xfrm>
          <a:off x="1625599" y="673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E58474-8157-44C9-9F90-1F6DF12A5710}">
      <dsp:nvSpPr>
        <dsp:cNvPr id="0" name=""/>
        <dsp:cNvSpPr/>
      </dsp:nvSpPr>
      <dsp:spPr>
        <a:xfrm>
          <a:off x="1747520" y="705048"/>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Planteamiento del problema</a:t>
          </a:r>
          <a:endParaRPr lang="es-EC" sz="2900" kern="1200" dirty="0"/>
        </a:p>
      </dsp:txBody>
      <dsp:txXfrm>
        <a:off x="1747520" y="705048"/>
        <a:ext cx="6380480" cy="640953"/>
      </dsp:txXfrm>
    </dsp:sp>
    <dsp:sp modelId="{9234DAAA-AE22-43D5-947B-D6D94247EB83}">
      <dsp:nvSpPr>
        <dsp:cNvPr id="0" name=""/>
        <dsp:cNvSpPr/>
      </dsp:nvSpPr>
      <dsp:spPr>
        <a:xfrm>
          <a:off x="1625599" y="134600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A2B376-A289-405A-84CC-DA8FA9B02BE5}">
      <dsp:nvSpPr>
        <dsp:cNvPr id="0" name=""/>
        <dsp:cNvSpPr/>
      </dsp:nvSpPr>
      <dsp:spPr>
        <a:xfrm>
          <a:off x="1747520" y="1378049"/>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Formulación de objetivos e hipótesis </a:t>
          </a:r>
          <a:endParaRPr lang="es-EC" sz="2900" kern="1200" dirty="0"/>
        </a:p>
      </dsp:txBody>
      <dsp:txXfrm>
        <a:off x="1747520" y="1378049"/>
        <a:ext cx="6380480" cy="640953"/>
      </dsp:txXfrm>
    </dsp:sp>
    <dsp:sp modelId="{B4C70597-FB95-4819-A415-0E1F6FE8537B}">
      <dsp:nvSpPr>
        <dsp:cNvPr id="0" name=""/>
        <dsp:cNvSpPr/>
      </dsp:nvSpPr>
      <dsp:spPr>
        <a:xfrm>
          <a:off x="1625599" y="2019002"/>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725566-9D87-4C39-8409-1107CEB03100}">
      <dsp:nvSpPr>
        <dsp:cNvPr id="0" name=""/>
        <dsp:cNvSpPr/>
      </dsp:nvSpPr>
      <dsp:spPr>
        <a:xfrm>
          <a:off x="1747520" y="2051050"/>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Revisión bibliográfica </a:t>
          </a:r>
          <a:endParaRPr lang="es-EC" sz="2900" kern="1200" dirty="0"/>
        </a:p>
      </dsp:txBody>
      <dsp:txXfrm>
        <a:off x="1747520" y="2051050"/>
        <a:ext cx="6380480" cy="640953"/>
      </dsp:txXfrm>
    </dsp:sp>
    <dsp:sp modelId="{0BCFC058-FF98-4E0C-8B26-1417967A12E2}">
      <dsp:nvSpPr>
        <dsp:cNvPr id="0" name=""/>
        <dsp:cNvSpPr/>
      </dsp:nvSpPr>
      <dsp:spPr>
        <a:xfrm>
          <a:off x="1625599" y="2692003"/>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607217-FCB7-40ED-9058-54EBB0CF7425}">
      <dsp:nvSpPr>
        <dsp:cNvPr id="0" name=""/>
        <dsp:cNvSpPr/>
      </dsp:nvSpPr>
      <dsp:spPr>
        <a:xfrm>
          <a:off x="1747520" y="2724050"/>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Diseño metodológico </a:t>
          </a:r>
          <a:endParaRPr lang="es-EC" sz="2900" kern="1200" dirty="0"/>
        </a:p>
      </dsp:txBody>
      <dsp:txXfrm>
        <a:off x="1747520" y="2724050"/>
        <a:ext cx="6380480" cy="640953"/>
      </dsp:txXfrm>
    </dsp:sp>
    <dsp:sp modelId="{1A971E11-BCE5-4B17-BB18-9BD6479ACB26}">
      <dsp:nvSpPr>
        <dsp:cNvPr id="0" name=""/>
        <dsp:cNvSpPr/>
      </dsp:nvSpPr>
      <dsp:spPr>
        <a:xfrm>
          <a:off x="1625599" y="3365004"/>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662A1D-6322-4F93-9320-00E23348CF94}">
      <dsp:nvSpPr>
        <dsp:cNvPr id="0" name=""/>
        <dsp:cNvSpPr/>
      </dsp:nvSpPr>
      <dsp:spPr>
        <a:xfrm>
          <a:off x="1747520" y="3397051"/>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Recopilación y análisis de datos </a:t>
          </a:r>
          <a:endParaRPr lang="es-EC" sz="2900" kern="1200" dirty="0"/>
        </a:p>
      </dsp:txBody>
      <dsp:txXfrm>
        <a:off x="1747520" y="3397051"/>
        <a:ext cx="6380480" cy="640953"/>
      </dsp:txXfrm>
    </dsp:sp>
    <dsp:sp modelId="{37DC484D-5D88-4355-A987-C5A1004E5704}">
      <dsp:nvSpPr>
        <dsp:cNvPr id="0" name=""/>
        <dsp:cNvSpPr/>
      </dsp:nvSpPr>
      <dsp:spPr>
        <a:xfrm>
          <a:off x="1625599" y="4038004"/>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A09632-BEF3-46CE-8CA5-791D77BB8062}">
      <dsp:nvSpPr>
        <dsp:cNvPr id="0" name=""/>
        <dsp:cNvSpPr/>
      </dsp:nvSpPr>
      <dsp:spPr>
        <a:xfrm>
          <a:off x="1747520" y="4070052"/>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Conclusiones y recomendaciones </a:t>
          </a:r>
          <a:endParaRPr lang="es-EC" sz="2900" kern="1200" dirty="0"/>
        </a:p>
      </dsp:txBody>
      <dsp:txXfrm>
        <a:off x="1747520" y="4070052"/>
        <a:ext cx="6380480" cy="640953"/>
      </dsp:txXfrm>
    </dsp:sp>
    <dsp:sp modelId="{02878C31-34DE-47ED-9AD7-7B28A82F3E6C}">
      <dsp:nvSpPr>
        <dsp:cNvPr id="0" name=""/>
        <dsp:cNvSpPr/>
      </dsp:nvSpPr>
      <dsp:spPr>
        <a:xfrm>
          <a:off x="1625599" y="4711005"/>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8DD260-4681-4772-9134-56DEE8F2A4A3}">
      <dsp:nvSpPr>
        <dsp:cNvPr id="0" name=""/>
        <dsp:cNvSpPr/>
      </dsp:nvSpPr>
      <dsp:spPr>
        <a:xfrm>
          <a:off x="1747520" y="4743053"/>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Redacción del informe o trabajo final </a:t>
          </a:r>
          <a:endParaRPr lang="es-EC" sz="2900" kern="1200" dirty="0"/>
        </a:p>
      </dsp:txBody>
      <dsp:txXfrm>
        <a:off x="1747520" y="4743053"/>
        <a:ext cx="6380480" cy="640953"/>
      </dsp:txXfrm>
    </dsp:sp>
    <dsp:sp modelId="{BC6A153F-4EB2-45DC-987B-3B66ADD33408}">
      <dsp:nvSpPr>
        <dsp:cNvPr id="0" name=""/>
        <dsp:cNvSpPr/>
      </dsp:nvSpPr>
      <dsp:spPr>
        <a:xfrm>
          <a:off x="1625599" y="5384006"/>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352A9-A3A6-4D50-ABC8-B07F487682C3}">
      <dsp:nvSpPr>
        <dsp:cNvPr id="0" name=""/>
        <dsp:cNvSpPr/>
      </dsp:nvSpPr>
      <dsp:spPr>
        <a:xfrm>
          <a:off x="0" y="0"/>
          <a:ext cx="1113357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712AC1-53F6-4C58-AB23-C07070147AC1}">
      <dsp:nvSpPr>
        <dsp:cNvPr id="0" name=""/>
        <dsp:cNvSpPr/>
      </dsp:nvSpPr>
      <dsp:spPr>
        <a:xfrm>
          <a:off x="0" y="0"/>
          <a:ext cx="2226714" cy="5988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0" tIns="209550" rIns="209550" bIns="209550" numCol="1" spcCol="1270" anchor="t" anchorCtr="0">
          <a:noAutofit/>
        </a:bodyPr>
        <a:lstStyle/>
        <a:p>
          <a:pPr marL="0" lvl="0" indent="0" algn="l" defTabSz="2444750">
            <a:lnSpc>
              <a:spcPct val="90000"/>
            </a:lnSpc>
            <a:spcBef>
              <a:spcPct val="0"/>
            </a:spcBef>
            <a:spcAft>
              <a:spcPct val="35000"/>
            </a:spcAft>
            <a:buNone/>
          </a:pPr>
          <a:r>
            <a:rPr lang="es-ES" sz="5500" kern="1200" dirty="0"/>
            <a:t>Teoría </a:t>
          </a:r>
          <a:endParaRPr lang="es-EC" sz="5500" kern="1200" dirty="0"/>
        </a:p>
      </dsp:txBody>
      <dsp:txXfrm>
        <a:off x="0" y="0"/>
        <a:ext cx="2226714" cy="5988817"/>
      </dsp:txXfrm>
    </dsp:sp>
    <dsp:sp modelId="{FC775822-9583-47F9-A7D6-C3A99673CB2C}">
      <dsp:nvSpPr>
        <dsp:cNvPr id="0" name=""/>
        <dsp:cNvSpPr/>
      </dsp:nvSpPr>
      <dsp:spPr>
        <a:xfrm>
          <a:off x="2393718" y="120624"/>
          <a:ext cx="4286425" cy="683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Significa observación o investigación</a:t>
          </a:r>
          <a:endParaRPr lang="es-EC" sz="2100" kern="1200" dirty="0"/>
        </a:p>
      </dsp:txBody>
      <dsp:txXfrm>
        <a:off x="2393718" y="120624"/>
        <a:ext cx="4286425" cy="683650"/>
      </dsp:txXfrm>
    </dsp:sp>
    <dsp:sp modelId="{0169D945-64CA-4C2A-88D4-2860E05E1F2F}">
      <dsp:nvSpPr>
        <dsp:cNvPr id="0" name=""/>
        <dsp:cNvSpPr/>
      </dsp:nvSpPr>
      <dsp:spPr>
        <a:xfrm>
          <a:off x="2226714" y="804275"/>
          <a:ext cx="890685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DC7753-C6A9-4A9F-B76F-FBEDFFC92046}">
      <dsp:nvSpPr>
        <dsp:cNvPr id="0" name=""/>
        <dsp:cNvSpPr/>
      </dsp:nvSpPr>
      <dsp:spPr>
        <a:xfrm>
          <a:off x="2393718" y="924899"/>
          <a:ext cx="4286425" cy="1545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Las teorías científicas son enunciados universales que consisten en apresar aquello que llamamos mundo, para racionalizarlo, explicarlo y dominarlo </a:t>
          </a:r>
          <a:endParaRPr lang="es-EC" sz="2100" kern="1200" dirty="0"/>
        </a:p>
      </dsp:txBody>
      <dsp:txXfrm>
        <a:off x="2393718" y="924899"/>
        <a:ext cx="4286425" cy="1545101"/>
      </dsp:txXfrm>
    </dsp:sp>
    <dsp:sp modelId="{07820D87-58E6-411B-ABE0-DAEB2D31421B}">
      <dsp:nvSpPr>
        <dsp:cNvPr id="0" name=""/>
        <dsp:cNvSpPr/>
      </dsp:nvSpPr>
      <dsp:spPr>
        <a:xfrm>
          <a:off x="2226714" y="2470001"/>
          <a:ext cx="890685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04AA9E-9099-4BD7-AF40-4C33BA973B9B}">
      <dsp:nvSpPr>
        <dsp:cNvPr id="0" name=""/>
        <dsp:cNvSpPr/>
      </dsp:nvSpPr>
      <dsp:spPr>
        <a:xfrm>
          <a:off x="2393718" y="2590625"/>
          <a:ext cx="4286425" cy="742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La teoría es la meta de la ciencia </a:t>
          </a:r>
          <a:endParaRPr lang="es-EC" sz="2100" kern="1200" dirty="0"/>
        </a:p>
      </dsp:txBody>
      <dsp:txXfrm>
        <a:off x="2393718" y="2590625"/>
        <a:ext cx="4286425" cy="742394"/>
      </dsp:txXfrm>
    </dsp:sp>
    <dsp:sp modelId="{564E6525-7A68-4246-AD1D-A42D2B08CB3C}">
      <dsp:nvSpPr>
        <dsp:cNvPr id="0" name=""/>
        <dsp:cNvSpPr/>
      </dsp:nvSpPr>
      <dsp:spPr>
        <a:xfrm>
          <a:off x="2226714" y="3333020"/>
          <a:ext cx="890685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E632F4-861C-42C9-B5D8-2380A8695F0E}">
      <dsp:nvSpPr>
        <dsp:cNvPr id="0" name=""/>
        <dsp:cNvSpPr/>
      </dsp:nvSpPr>
      <dsp:spPr>
        <a:xfrm>
          <a:off x="2393718" y="3453644"/>
          <a:ext cx="4286425" cy="2412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Proceso del conocimiento </a:t>
          </a:r>
          <a:endParaRPr lang="es-EC" sz="2100" kern="1200" dirty="0"/>
        </a:p>
      </dsp:txBody>
      <dsp:txXfrm>
        <a:off x="2393718" y="3453644"/>
        <a:ext cx="4286425" cy="2412487"/>
      </dsp:txXfrm>
    </dsp:sp>
    <dsp:sp modelId="{434BA360-C4A0-4454-89BD-A28A86A568DF}">
      <dsp:nvSpPr>
        <dsp:cNvPr id="0" name=""/>
        <dsp:cNvSpPr/>
      </dsp:nvSpPr>
      <dsp:spPr>
        <a:xfrm>
          <a:off x="6847148" y="3453644"/>
          <a:ext cx="4286425" cy="803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s-ES" sz="3700" kern="1200" dirty="0"/>
            <a:t>Descripción </a:t>
          </a:r>
          <a:endParaRPr lang="es-EC" sz="3700" kern="1200" dirty="0"/>
        </a:p>
      </dsp:txBody>
      <dsp:txXfrm>
        <a:off x="6847148" y="3453644"/>
        <a:ext cx="4286425" cy="803377"/>
      </dsp:txXfrm>
    </dsp:sp>
    <dsp:sp modelId="{0BB87A0D-8BCB-45D5-9D2D-E1A433CAFC78}">
      <dsp:nvSpPr>
        <dsp:cNvPr id="0" name=""/>
        <dsp:cNvSpPr/>
      </dsp:nvSpPr>
      <dsp:spPr>
        <a:xfrm>
          <a:off x="6680144" y="4257021"/>
          <a:ext cx="4286425"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3E606D-57A3-4C4E-9C35-9A8592D5070B}">
      <dsp:nvSpPr>
        <dsp:cNvPr id="0" name=""/>
        <dsp:cNvSpPr/>
      </dsp:nvSpPr>
      <dsp:spPr>
        <a:xfrm>
          <a:off x="6847148" y="4257021"/>
          <a:ext cx="4286425" cy="803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s-ES" sz="3700" kern="1200" dirty="0"/>
            <a:t>Explicación </a:t>
          </a:r>
          <a:endParaRPr lang="es-EC" sz="3700" kern="1200" dirty="0"/>
        </a:p>
      </dsp:txBody>
      <dsp:txXfrm>
        <a:off x="6847148" y="4257021"/>
        <a:ext cx="4286425" cy="803377"/>
      </dsp:txXfrm>
    </dsp:sp>
    <dsp:sp modelId="{A2E2A104-51A4-463A-9A75-3CBEC59B5D35}">
      <dsp:nvSpPr>
        <dsp:cNvPr id="0" name=""/>
        <dsp:cNvSpPr/>
      </dsp:nvSpPr>
      <dsp:spPr>
        <a:xfrm>
          <a:off x="6680144" y="5060398"/>
          <a:ext cx="4286425"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7994F8-76A2-4BFA-A58F-90EABA64ED1F}">
      <dsp:nvSpPr>
        <dsp:cNvPr id="0" name=""/>
        <dsp:cNvSpPr/>
      </dsp:nvSpPr>
      <dsp:spPr>
        <a:xfrm>
          <a:off x="6847148" y="5060398"/>
          <a:ext cx="4286425" cy="803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s-ES" sz="3700" kern="1200" dirty="0"/>
            <a:t>Predicción </a:t>
          </a:r>
          <a:endParaRPr lang="es-EC" sz="3700" kern="1200" dirty="0"/>
        </a:p>
      </dsp:txBody>
      <dsp:txXfrm>
        <a:off x="6847148" y="5060398"/>
        <a:ext cx="4286425" cy="803377"/>
      </dsp:txXfrm>
    </dsp:sp>
    <dsp:sp modelId="{730273C5-F485-4C36-8897-2EB7EC45085C}">
      <dsp:nvSpPr>
        <dsp:cNvPr id="0" name=""/>
        <dsp:cNvSpPr/>
      </dsp:nvSpPr>
      <dsp:spPr>
        <a:xfrm>
          <a:off x="2226714" y="5866131"/>
          <a:ext cx="890685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193F76-A42B-4FF9-B130-7937F7CD98C3}">
      <dsp:nvSpPr>
        <dsp:cNvPr id="0" name=""/>
        <dsp:cNvSpPr/>
      </dsp:nvSpPr>
      <dsp:spPr>
        <a:xfrm>
          <a:off x="3724671" y="2709333"/>
          <a:ext cx="678656" cy="2188666"/>
        </a:xfrm>
        <a:custGeom>
          <a:avLst/>
          <a:gdLst/>
          <a:ahLst/>
          <a:cxnLst/>
          <a:rect l="0" t="0" r="0" b="0"/>
          <a:pathLst>
            <a:path>
              <a:moveTo>
                <a:pt x="0" y="0"/>
              </a:moveTo>
              <a:lnTo>
                <a:pt x="339328" y="0"/>
              </a:lnTo>
              <a:lnTo>
                <a:pt x="339328" y="2188666"/>
              </a:lnTo>
              <a:lnTo>
                <a:pt x="678656" y="218866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46E09F-FBE6-49AB-B597-671FD1929849}">
      <dsp:nvSpPr>
        <dsp:cNvPr id="0" name=""/>
        <dsp:cNvSpPr/>
      </dsp:nvSpPr>
      <dsp:spPr>
        <a:xfrm>
          <a:off x="3724671" y="2709333"/>
          <a:ext cx="678656" cy="729555"/>
        </a:xfrm>
        <a:custGeom>
          <a:avLst/>
          <a:gdLst/>
          <a:ahLst/>
          <a:cxnLst/>
          <a:rect l="0" t="0" r="0" b="0"/>
          <a:pathLst>
            <a:path>
              <a:moveTo>
                <a:pt x="0" y="0"/>
              </a:moveTo>
              <a:lnTo>
                <a:pt x="339328" y="0"/>
              </a:lnTo>
              <a:lnTo>
                <a:pt x="339328" y="729555"/>
              </a:lnTo>
              <a:lnTo>
                <a:pt x="678656" y="72955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C56405-812D-4306-8017-1D6B0204E777}">
      <dsp:nvSpPr>
        <dsp:cNvPr id="0" name=""/>
        <dsp:cNvSpPr/>
      </dsp:nvSpPr>
      <dsp:spPr>
        <a:xfrm>
          <a:off x="3724671" y="1979778"/>
          <a:ext cx="678656" cy="729555"/>
        </a:xfrm>
        <a:custGeom>
          <a:avLst/>
          <a:gdLst/>
          <a:ahLst/>
          <a:cxnLst/>
          <a:rect l="0" t="0" r="0" b="0"/>
          <a:pathLst>
            <a:path>
              <a:moveTo>
                <a:pt x="0" y="729555"/>
              </a:moveTo>
              <a:lnTo>
                <a:pt x="339328" y="729555"/>
              </a:lnTo>
              <a:lnTo>
                <a:pt x="339328" y="0"/>
              </a:lnTo>
              <a:lnTo>
                <a:pt x="678656"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8F2583-167E-4385-83CE-507353081E1F}">
      <dsp:nvSpPr>
        <dsp:cNvPr id="0" name=""/>
        <dsp:cNvSpPr/>
      </dsp:nvSpPr>
      <dsp:spPr>
        <a:xfrm>
          <a:off x="3724671" y="520667"/>
          <a:ext cx="678656" cy="2188666"/>
        </a:xfrm>
        <a:custGeom>
          <a:avLst/>
          <a:gdLst/>
          <a:ahLst/>
          <a:cxnLst/>
          <a:rect l="0" t="0" r="0" b="0"/>
          <a:pathLst>
            <a:path>
              <a:moveTo>
                <a:pt x="0" y="2188666"/>
              </a:moveTo>
              <a:lnTo>
                <a:pt x="339328" y="2188666"/>
              </a:lnTo>
              <a:lnTo>
                <a:pt x="339328" y="0"/>
              </a:lnTo>
              <a:lnTo>
                <a:pt x="678656"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20F391-E4A0-471C-8E49-D2131885F5BD}">
      <dsp:nvSpPr>
        <dsp:cNvPr id="0" name=""/>
        <dsp:cNvSpPr/>
      </dsp:nvSpPr>
      <dsp:spPr>
        <a:xfrm>
          <a:off x="331390" y="2191858"/>
          <a:ext cx="3393281" cy="10349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Sesgos </a:t>
          </a:r>
          <a:endParaRPr lang="es-EC" sz="1800" kern="1200" dirty="0"/>
        </a:p>
      </dsp:txBody>
      <dsp:txXfrm>
        <a:off x="331390" y="2191858"/>
        <a:ext cx="3393281" cy="1034950"/>
      </dsp:txXfrm>
    </dsp:sp>
    <dsp:sp modelId="{989E7B46-FB4C-4519-809D-25B2EF799D3B}">
      <dsp:nvSpPr>
        <dsp:cNvPr id="0" name=""/>
        <dsp:cNvSpPr/>
      </dsp:nvSpPr>
      <dsp:spPr>
        <a:xfrm>
          <a:off x="4403328" y="3191"/>
          <a:ext cx="3393281" cy="10349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Un estudio científico siempre debe perseguir el se preciso y válido </a:t>
          </a:r>
          <a:endParaRPr lang="es-EC" sz="1800" kern="1200" dirty="0"/>
        </a:p>
      </dsp:txBody>
      <dsp:txXfrm>
        <a:off x="4403328" y="3191"/>
        <a:ext cx="3393281" cy="1034950"/>
      </dsp:txXfrm>
    </dsp:sp>
    <dsp:sp modelId="{5A6DF676-43EB-4DC8-A89C-8D9EA19B3AF6}">
      <dsp:nvSpPr>
        <dsp:cNvPr id="0" name=""/>
        <dsp:cNvSpPr/>
      </dsp:nvSpPr>
      <dsp:spPr>
        <a:xfrm>
          <a:off x="4403328" y="1462302"/>
          <a:ext cx="3393281" cy="10349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Para esto se debe formular los objetivos de forma clara y cuantitativa para saber lo que se quiere medir </a:t>
          </a:r>
          <a:endParaRPr lang="es-EC" sz="1800" kern="1200" dirty="0"/>
        </a:p>
      </dsp:txBody>
      <dsp:txXfrm>
        <a:off x="4403328" y="1462302"/>
        <a:ext cx="3393281" cy="1034950"/>
      </dsp:txXfrm>
    </dsp:sp>
    <dsp:sp modelId="{6399EC2A-D496-448A-A953-5D8EB8800A2C}">
      <dsp:nvSpPr>
        <dsp:cNvPr id="0" name=""/>
        <dsp:cNvSpPr/>
      </dsp:nvSpPr>
      <dsp:spPr>
        <a:xfrm>
          <a:off x="4403328" y="2921413"/>
          <a:ext cx="3393281" cy="10349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La investigación debe ser objetiva, el investigador no puede incluir sus preferencias y sentimientos personales</a:t>
          </a:r>
          <a:endParaRPr lang="es-EC" sz="1800" kern="1200" dirty="0"/>
        </a:p>
      </dsp:txBody>
      <dsp:txXfrm>
        <a:off x="4403328" y="2921413"/>
        <a:ext cx="3393281" cy="1034950"/>
      </dsp:txXfrm>
    </dsp:sp>
    <dsp:sp modelId="{420AAB5D-8046-476C-A930-FEAA248EB694}">
      <dsp:nvSpPr>
        <dsp:cNvPr id="0" name=""/>
        <dsp:cNvSpPr/>
      </dsp:nvSpPr>
      <dsp:spPr>
        <a:xfrm>
          <a:off x="4403328" y="4380524"/>
          <a:ext cx="3393281" cy="10349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Solo se usan los datos que confirmen su hipótesis </a:t>
          </a:r>
          <a:endParaRPr lang="es-EC" sz="1800" kern="1200" dirty="0"/>
        </a:p>
      </dsp:txBody>
      <dsp:txXfrm>
        <a:off x="4403328" y="4380524"/>
        <a:ext cx="3393281" cy="103495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C4C9D-4E76-4281-8B2B-E6F171373D38}">
      <dsp:nvSpPr>
        <dsp:cNvPr id="0" name=""/>
        <dsp:cNvSpPr/>
      </dsp:nvSpPr>
      <dsp:spPr>
        <a:xfrm>
          <a:off x="0" y="2645"/>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CE3145-0FE6-4480-97F7-30EBF4BB2E36}">
      <dsp:nvSpPr>
        <dsp:cNvPr id="0" name=""/>
        <dsp:cNvSpPr/>
      </dsp:nvSpPr>
      <dsp:spPr>
        <a:xfrm>
          <a:off x="0" y="2645"/>
          <a:ext cx="1625600" cy="1804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Introducción</a:t>
          </a:r>
          <a:endParaRPr lang="es-EC" sz="1900" kern="1200" dirty="0"/>
        </a:p>
      </dsp:txBody>
      <dsp:txXfrm>
        <a:off x="0" y="2645"/>
        <a:ext cx="1625600" cy="1804458"/>
      </dsp:txXfrm>
    </dsp:sp>
    <dsp:sp modelId="{1B52D55A-4F18-4DDC-9538-818AE520BB39}">
      <dsp:nvSpPr>
        <dsp:cNvPr id="0" name=""/>
        <dsp:cNvSpPr/>
      </dsp:nvSpPr>
      <dsp:spPr>
        <a:xfrm>
          <a:off x="1747520" y="84586"/>
          <a:ext cx="6380480"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Contiene una descripción clara de la estructura general de la investigación</a:t>
          </a:r>
          <a:endParaRPr lang="es-EC" sz="1700" kern="1200" dirty="0"/>
        </a:p>
      </dsp:txBody>
      <dsp:txXfrm>
        <a:off x="1747520" y="84586"/>
        <a:ext cx="6380480" cy="1638814"/>
      </dsp:txXfrm>
    </dsp:sp>
    <dsp:sp modelId="{530E2404-C31A-4634-AE18-90C9833A87D8}">
      <dsp:nvSpPr>
        <dsp:cNvPr id="0" name=""/>
        <dsp:cNvSpPr/>
      </dsp:nvSpPr>
      <dsp:spPr>
        <a:xfrm>
          <a:off x="1625599" y="172340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784365-23FF-45D7-A449-6F78E79C80F2}">
      <dsp:nvSpPr>
        <dsp:cNvPr id="0" name=""/>
        <dsp:cNvSpPr/>
      </dsp:nvSpPr>
      <dsp:spPr>
        <a:xfrm>
          <a:off x="0" y="1807104"/>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0D2243-4554-4C5D-9D01-73F12B38C87F}">
      <dsp:nvSpPr>
        <dsp:cNvPr id="0" name=""/>
        <dsp:cNvSpPr/>
      </dsp:nvSpPr>
      <dsp:spPr>
        <a:xfrm>
          <a:off x="0" y="1807104"/>
          <a:ext cx="1625600" cy="1804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Justificación</a:t>
          </a:r>
          <a:endParaRPr lang="es-EC" sz="1900" kern="1200" dirty="0"/>
        </a:p>
      </dsp:txBody>
      <dsp:txXfrm>
        <a:off x="0" y="1807104"/>
        <a:ext cx="1625600" cy="1804458"/>
      </dsp:txXfrm>
    </dsp:sp>
    <dsp:sp modelId="{40493D4B-D11A-4A30-A600-29D3F19818D4}">
      <dsp:nvSpPr>
        <dsp:cNvPr id="0" name=""/>
        <dsp:cNvSpPr/>
      </dsp:nvSpPr>
      <dsp:spPr>
        <a:xfrm>
          <a:off x="1747520" y="1849043"/>
          <a:ext cx="6380480" cy="838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Contiene los argumentos fundamentales que sustentan la investigación, de carácter técnico y social</a:t>
          </a:r>
          <a:endParaRPr lang="es-EC" sz="1700" kern="1200" dirty="0"/>
        </a:p>
      </dsp:txBody>
      <dsp:txXfrm>
        <a:off x="1747520" y="1849043"/>
        <a:ext cx="6380480" cy="838791"/>
      </dsp:txXfrm>
    </dsp:sp>
    <dsp:sp modelId="{84B6CD0B-24DF-4F1F-A173-D34D33636910}">
      <dsp:nvSpPr>
        <dsp:cNvPr id="0" name=""/>
        <dsp:cNvSpPr/>
      </dsp:nvSpPr>
      <dsp:spPr>
        <a:xfrm>
          <a:off x="1625599" y="2687835"/>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EE60CF-B5E5-4E48-B057-93FD4D8E967D}">
      <dsp:nvSpPr>
        <dsp:cNvPr id="0" name=""/>
        <dsp:cNvSpPr/>
      </dsp:nvSpPr>
      <dsp:spPr>
        <a:xfrm>
          <a:off x="1747520" y="2729774"/>
          <a:ext cx="6380480" cy="838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Justifica el por que se realiza el estudio</a:t>
          </a:r>
          <a:endParaRPr lang="es-EC" sz="1700" kern="1200" dirty="0"/>
        </a:p>
      </dsp:txBody>
      <dsp:txXfrm>
        <a:off x="1747520" y="2729774"/>
        <a:ext cx="6380480" cy="838791"/>
      </dsp:txXfrm>
    </dsp:sp>
    <dsp:sp modelId="{F8026BC4-BC39-4096-AFF6-B2714A46318E}">
      <dsp:nvSpPr>
        <dsp:cNvPr id="0" name=""/>
        <dsp:cNvSpPr/>
      </dsp:nvSpPr>
      <dsp:spPr>
        <a:xfrm>
          <a:off x="1625599" y="3568565"/>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A79BAD-7EEC-43D7-BE77-B2A6686C5693}">
      <dsp:nvSpPr>
        <dsp:cNvPr id="0" name=""/>
        <dsp:cNvSpPr/>
      </dsp:nvSpPr>
      <dsp:spPr>
        <a:xfrm>
          <a:off x="0" y="3611562"/>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5E9652-A180-401B-97BA-9F41667E5A43}">
      <dsp:nvSpPr>
        <dsp:cNvPr id="0" name=""/>
        <dsp:cNvSpPr/>
      </dsp:nvSpPr>
      <dsp:spPr>
        <a:xfrm>
          <a:off x="0" y="3611562"/>
          <a:ext cx="1625600" cy="1804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Planteamiento del problema </a:t>
          </a:r>
          <a:endParaRPr lang="es-EC" sz="1900" kern="1200" dirty="0"/>
        </a:p>
      </dsp:txBody>
      <dsp:txXfrm>
        <a:off x="0" y="3611562"/>
        <a:ext cx="1625600" cy="1804458"/>
      </dsp:txXfrm>
    </dsp:sp>
    <dsp:sp modelId="{BEF0B19F-8BF6-4799-B0DB-08286451363D}">
      <dsp:nvSpPr>
        <dsp:cNvPr id="0" name=""/>
        <dsp:cNvSpPr/>
      </dsp:nvSpPr>
      <dsp:spPr>
        <a:xfrm>
          <a:off x="1747520" y="3653502"/>
          <a:ext cx="6380480" cy="838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Es el resultado de una profunda y serena reflexión para formular con claridad el problema que se pretende resolver con la investigación </a:t>
          </a:r>
          <a:endParaRPr lang="es-EC" sz="1700" kern="1200" dirty="0"/>
        </a:p>
      </dsp:txBody>
      <dsp:txXfrm>
        <a:off x="1747520" y="3653502"/>
        <a:ext cx="6380480" cy="838791"/>
      </dsp:txXfrm>
    </dsp:sp>
    <dsp:sp modelId="{23906016-03BC-4CF4-B9AC-337CCE8DB40D}">
      <dsp:nvSpPr>
        <dsp:cNvPr id="0" name=""/>
        <dsp:cNvSpPr/>
      </dsp:nvSpPr>
      <dsp:spPr>
        <a:xfrm>
          <a:off x="1625599" y="4492293"/>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BBA086-1085-4A43-8DB8-6EFD3687FA97}">
      <dsp:nvSpPr>
        <dsp:cNvPr id="0" name=""/>
        <dsp:cNvSpPr/>
      </dsp:nvSpPr>
      <dsp:spPr>
        <a:xfrm>
          <a:off x="1747520" y="4534233"/>
          <a:ext cx="6380480" cy="838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Todo problema aparece a raíz de una dificultad basado en un conocimiento previo del mismo</a:t>
          </a:r>
          <a:endParaRPr lang="es-EC" sz="1700" kern="1200" dirty="0"/>
        </a:p>
      </dsp:txBody>
      <dsp:txXfrm>
        <a:off x="1747520" y="4534233"/>
        <a:ext cx="6380480" cy="838791"/>
      </dsp:txXfrm>
    </dsp:sp>
    <dsp:sp modelId="{7AE0D587-90F7-4B3D-863B-F046D8C9F75A}">
      <dsp:nvSpPr>
        <dsp:cNvPr id="0" name=""/>
        <dsp:cNvSpPr/>
      </dsp:nvSpPr>
      <dsp:spPr>
        <a:xfrm>
          <a:off x="1625599" y="5373024"/>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C4C9D-4E76-4281-8B2B-E6F171373D38}">
      <dsp:nvSpPr>
        <dsp:cNvPr id="0" name=""/>
        <dsp:cNvSpPr/>
      </dsp:nvSpPr>
      <dsp:spPr>
        <a:xfrm>
          <a:off x="0" y="0"/>
          <a:ext cx="11274249"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CE3145-0FE6-4480-97F7-30EBF4BB2E36}">
      <dsp:nvSpPr>
        <dsp:cNvPr id="0" name=""/>
        <dsp:cNvSpPr/>
      </dsp:nvSpPr>
      <dsp:spPr>
        <a:xfrm>
          <a:off x="0" y="0"/>
          <a:ext cx="2254850" cy="5540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s-ES" sz="3800" kern="1200" dirty="0"/>
            <a:t>Objetivos</a:t>
          </a:r>
          <a:endParaRPr lang="es-EC" sz="3800" kern="1200" dirty="0"/>
        </a:p>
      </dsp:txBody>
      <dsp:txXfrm>
        <a:off x="0" y="0"/>
        <a:ext cx="2254850" cy="5540456"/>
      </dsp:txXfrm>
    </dsp:sp>
    <dsp:sp modelId="{B1B5988C-28EA-405C-9619-AA6BFDFFEDC0}">
      <dsp:nvSpPr>
        <dsp:cNvPr id="0" name=""/>
        <dsp:cNvSpPr/>
      </dsp:nvSpPr>
      <dsp:spPr>
        <a:xfrm>
          <a:off x="2423963" y="101854"/>
          <a:ext cx="8299634" cy="1054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s-ES" sz="3000" kern="1200" dirty="0"/>
            <a:t>Expresan lo que se quiere lograr en la investigación </a:t>
          </a:r>
          <a:endParaRPr lang="es-EC" sz="3000" kern="1200" dirty="0"/>
        </a:p>
      </dsp:txBody>
      <dsp:txXfrm>
        <a:off x="2423963" y="101854"/>
        <a:ext cx="8299634" cy="1054846"/>
      </dsp:txXfrm>
    </dsp:sp>
    <dsp:sp modelId="{53F98954-453F-487A-9C7B-3C5AF624723A}">
      <dsp:nvSpPr>
        <dsp:cNvPr id="0" name=""/>
        <dsp:cNvSpPr/>
      </dsp:nvSpPr>
      <dsp:spPr>
        <a:xfrm>
          <a:off x="2254850" y="1156701"/>
          <a:ext cx="9019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52D55A-4F18-4DDC-9538-818AE520BB39}">
      <dsp:nvSpPr>
        <dsp:cNvPr id="0" name=""/>
        <dsp:cNvSpPr/>
      </dsp:nvSpPr>
      <dsp:spPr>
        <a:xfrm>
          <a:off x="2423963" y="1258556"/>
          <a:ext cx="4340586" cy="2037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s-ES" sz="3000" kern="1200" dirty="0"/>
            <a:t>General</a:t>
          </a:r>
          <a:endParaRPr lang="es-EC" sz="3000" kern="1200" dirty="0"/>
        </a:p>
      </dsp:txBody>
      <dsp:txXfrm>
        <a:off x="2423963" y="1258556"/>
        <a:ext cx="4340586" cy="2037091"/>
      </dsp:txXfrm>
    </dsp:sp>
    <dsp:sp modelId="{0472C9D3-2C54-4AB0-8EF6-85976FCCC946}">
      <dsp:nvSpPr>
        <dsp:cNvPr id="0" name=""/>
        <dsp:cNvSpPr/>
      </dsp:nvSpPr>
      <dsp:spPr>
        <a:xfrm>
          <a:off x="6933663" y="1258556"/>
          <a:ext cx="4340586" cy="678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Es la meta principal</a:t>
          </a:r>
          <a:endParaRPr lang="es-EC" sz="1400" kern="1200" dirty="0"/>
        </a:p>
      </dsp:txBody>
      <dsp:txXfrm>
        <a:off x="6933663" y="1258556"/>
        <a:ext cx="4340586" cy="678367"/>
      </dsp:txXfrm>
    </dsp:sp>
    <dsp:sp modelId="{BE391B96-4690-476C-B1E5-7E109D8DDEB2}">
      <dsp:nvSpPr>
        <dsp:cNvPr id="0" name=""/>
        <dsp:cNvSpPr/>
      </dsp:nvSpPr>
      <dsp:spPr>
        <a:xfrm>
          <a:off x="6764550" y="1936923"/>
          <a:ext cx="4340586"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14F49E-1A82-4FF8-A3C9-9F05BDF98570}">
      <dsp:nvSpPr>
        <dsp:cNvPr id="0" name=""/>
        <dsp:cNvSpPr/>
      </dsp:nvSpPr>
      <dsp:spPr>
        <a:xfrm>
          <a:off x="6933663" y="1936923"/>
          <a:ext cx="4340586" cy="678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Se escribe de forma clara, directa y sin ambigüedades</a:t>
          </a:r>
          <a:endParaRPr lang="es-EC" sz="1400" kern="1200" dirty="0"/>
        </a:p>
      </dsp:txBody>
      <dsp:txXfrm>
        <a:off x="6933663" y="1936923"/>
        <a:ext cx="4340586" cy="678367"/>
      </dsp:txXfrm>
    </dsp:sp>
    <dsp:sp modelId="{9D78E1D6-85F6-4945-A086-3B613DD10152}">
      <dsp:nvSpPr>
        <dsp:cNvPr id="0" name=""/>
        <dsp:cNvSpPr/>
      </dsp:nvSpPr>
      <dsp:spPr>
        <a:xfrm>
          <a:off x="6764550" y="2615291"/>
          <a:ext cx="4340586"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C5B568-1FD4-4110-A045-124B251F9B33}">
      <dsp:nvSpPr>
        <dsp:cNvPr id="0" name=""/>
        <dsp:cNvSpPr/>
      </dsp:nvSpPr>
      <dsp:spPr>
        <a:xfrm>
          <a:off x="6933663" y="2615291"/>
          <a:ext cx="4340586" cy="678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Responde a la pregunta para que se realiza este trabajo</a:t>
          </a:r>
          <a:endParaRPr lang="es-EC" sz="1400" kern="1200" dirty="0"/>
        </a:p>
      </dsp:txBody>
      <dsp:txXfrm>
        <a:off x="6933663" y="2615291"/>
        <a:ext cx="4340586" cy="678367"/>
      </dsp:txXfrm>
    </dsp:sp>
    <dsp:sp modelId="{530E2404-C31A-4634-AE18-90C9833A87D8}">
      <dsp:nvSpPr>
        <dsp:cNvPr id="0" name=""/>
        <dsp:cNvSpPr/>
      </dsp:nvSpPr>
      <dsp:spPr>
        <a:xfrm>
          <a:off x="2254850" y="3295647"/>
          <a:ext cx="9019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2E079D-23F4-4801-A182-2355C87960D6}">
      <dsp:nvSpPr>
        <dsp:cNvPr id="0" name=""/>
        <dsp:cNvSpPr/>
      </dsp:nvSpPr>
      <dsp:spPr>
        <a:xfrm>
          <a:off x="2423963" y="3397502"/>
          <a:ext cx="4340586" cy="2037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s-ES" sz="3000" kern="1200" dirty="0"/>
            <a:t>Específicos</a:t>
          </a:r>
          <a:endParaRPr lang="es-EC" sz="3000" kern="1200" dirty="0"/>
        </a:p>
      </dsp:txBody>
      <dsp:txXfrm>
        <a:off x="2423963" y="3397502"/>
        <a:ext cx="4340586" cy="2037091"/>
      </dsp:txXfrm>
    </dsp:sp>
    <dsp:sp modelId="{A6AE42E7-C7BD-4165-B9F2-CE60219956F2}">
      <dsp:nvSpPr>
        <dsp:cNvPr id="0" name=""/>
        <dsp:cNvSpPr/>
      </dsp:nvSpPr>
      <dsp:spPr>
        <a:xfrm>
          <a:off x="6933663" y="3397502"/>
          <a:ext cx="4340586" cy="509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Son desgloses del objetivo general</a:t>
          </a:r>
          <a:endParaRPr lang="es-EC" sz="1400" kern="1200" dirty="0"/>
        </a:p>
      </dsp:txBody>
      <dsp:txXfrm>
        <a:off x="6933663" y="3397502"/>
        <a:ext cx="4340586" cy="509272"/>
      </dsp:txXfrm>
    </dsp:sp>
    <dsp:sp modelId="{AFD0F8B4-A310-49D8-8475-1C45C025C371}">
      <dsp:nvSpPr>
        <dsp:cNvPr id="0" name=""/>
        <dsp:cNvSpPr/>
      </dsp:nvSpPr>
      <dsp:spPr>
        <a:xfrm>
          <a:off x="6764550" y="3906775"/>
          <a:ext cx="4340586"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FB1DAD-2861-4A12-AA52-68BA914A86F8}">
      <dsp:nvSpPr>
        <dsp:cNvPr id="0" name=""/>
        <dsp:cNvSpPr/>
      </dsp:nvSpPr>
      <dsp:spPr>
        <a:xfrm>
          <a:off x="6933663" y="3906775"/>
          <a:ext cx="4340586" cy="509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Pueden ser de 2 a 5 según el trabajo </a:t>
          </a:r>
          <a:endParaRPr lang="es-EC" sz="1400" kern="1200" dirty="0"/>
        </a:p>
      </dsp:txBody>
      <dsp:txXfrm>
        <a:off x="6933663" y="3906775"/>
        <a:ext cx="4340586" cy="509272"/>
      </dsp:txXfrm>
    </dsp:sp>
    <dsp:sp modelId="{9D03C9B8-10AB-4865-9F96-7A1B67CCCAEC}">
      <dsp:nvSpPr>
        <dsp:cNvPr id="0" name=""/>
        <dsp:cNvSpPr/>
      </dsp:nvSpPr>
      <dsp:spPr>
        <a:xfrm>
          <a:off x="6764550" y="4416048"/>
          <a:ext cx="4340586"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8CB821-1782-4389-8005-1D2C9BF838CE}">
      <dsp:nvSpPr>
        <dsp:cNvPr id="0" name=""/>
        <dsp:cNvSpPr/>
      </dsp:nvSpPr>
      <dsp:spPr>
        <a:xfrm>
          <a:off x="6933663" y="4416048"/>
          <a:ext cx="4340586" cy="509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Deben ser medibles y viables, alineados con el objetivo general </a:t>
          </a:r>
          <a:endParaRPr lang="es-EC" sz="1400" kern="1200" dirty="0"/>
        </a:p>
      </dsp:txBody>
      <dsp:txXfrm>
        <a:off x="6933663" y="4416048"/>
        <a:ext cx="4340586" cy="509272"/>
      </dsp:txXfrm>
    </dsp:sp>
    <dsp:sp modelId="{AB35F7A2-58CC-444E-A56C-9668187E03D3}">
      <dsp:nvSpPr>
        <dsp:cNvPr id="0" name=""/>
        <dsp:cNvSpPr/>
      </dsp:nvSpPr>
      <dsp:spPr>
        <a:xfrm>
          <a:off x="6764550" y="4925321"/>
          <a:ext cx="4340586"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E582FD-B921-4DC9-BACD-AF20B5971E8D}">
      <dsp:nvSpPr>
        <dsp:cNvPr id="0" name=""/>
        <dsp:cNvSpPr/>
      </dsp:nvSpPr>
      <dsp:spPr>
        <a:xfrm>
          <a:off x="6933663" y="4925321"/>
          <a:ext cx="4340586" cy="509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Responde a como se logrará el objetivo general</a:t>
          </a:r>
          <a:endParaRPr lang="es-EC" sz="1400" kern="1200" dirty="0"/>
        </a:p>
      </dsp:txBody>
      <dsp:txXfrm>
        <a:off x="6933663" y="4925321"/>
        <a:ext cx="4340586" cy="509272"/>
      </dsp:txXfrm>
    </dsp:sp>
    <dsp:sp modelId="{9D99D64D-8514-4C5F-B15B-0D75DF255BAB}">
      <dsp:nvSpPr>
        <dsp:cNvPr id="0" name=""/>
        <dsp:cNvSpPr/>
      </dsp:nvSpPr>
      <dsp:spPr>
        <a:xfrm>
          <a:off x="2254850" y="5434594"/>
          <a:ext cx="9019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C4C9D-4E76-4281-8B2B-E6F171373D38}">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CE3145-0FE6-4480-97F7-30EBF4BB2E36}">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ES" sz="2800" kern="1200" dirty="0"/>
            <a:t>Hipótesis</a:t>
          </a:r>
          <a:endParaRPr lang="es-EC" sz="2800" kern="1200" dirty="0"/>
        </a:p>
      </dsp:txBody>
      <dsp:txXfrm>
        <a:off x="0" y="0"/>
        <a:ext cx="1625600" cy="5418667"/>
      </dsp:txXfrm>
    </dsp:sp>
    <dsp:sp modelId="{E748527C-A5C4-4226-8E48-58864F85AD65}">
      <dsp:nvSpPr>
        <dsp:cNvPr id="0" name=""/>
        <dsp:cNvSpPr/>
      </dsp:nvSpPr>
      <dsp:spPr>
        <a:xfrm>
          <a:off x="1747520" y="63698"/>
          <a:ext cx="3129280" cy="1273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Es una proposición o suposición fundamentada que establece una posible relación entre variables </a:t>
          </a:r>
          <a:endParaRPr lang="es-EC" sz="2000" kern="1200" dirty="0"/>
        </a:p>
      </dsp:txBody>
      <dsp:txXfrm>
        <a:off x="1747520" y="63698"/>
        <a:ext cx="3129280" cy="1273968"/>
      </dsp:txXfrm>
    </dsp:sp>
    <dsp:sp modelId="{55A7A789-AAB6-4747-AA25-71B2C315EDDB}">
      <dsp:nvSpPr>
        <dsp:cNvPr id="0" name=""/>
        <dsp:cNvSpPr/>
      </dsp:nvSpPr>
      <dsp:spPr>
        <a:xfrm>
          <a:off x="1625600" y="1337667"/>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825853-B5EA-40A8-A36D-7A9A4DEA3017}">
      <dsp:nvSpPr>
        <dsp:cNvPr id="0" name=""/>
        <dsp:cNvSpPr/>
      </dsp:nvSpPr>
      <dsp:spPr>
        <a:xfrm>
          <a:off x="1747520" y="1401365"/>
          <a:ext cx="3129280" cy="1273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Orienta la investigación y permite predecir resultados</a:t>
          </a:r>
          <a:endParaRPr lang="es-EC" sz="2000" kern="1200" dirty="0"/>
        </a:p>
      </dsp:txBody>
      <dsp:txXfrm>
        <a:off x="1747520" y="1401365"/>
        <a:ext cx="3129280" cy="1273968"/>
      </dsp:txXfrm>
    </dsp:sp>
    <dsp:sp modelId="{229A82B1-20E8-4F91-8D3C-F0D1A4CA183C}">
      <dsp:nvSpPr>
        <dsp:cNvPr id="0" name=""/>
        <dsp:cNvSpPr/>
      </dsp:nvSpPr>
      <dsp:spPr>
        <a:xfrm>
          <a:off x="1625600" y="2675334"/>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52D55A-4F18-4DDC-9538-818AE520BB39}">
      <dsp:nvSpPr>
        <dsp:cNvPr id="0" name=""/>
        <dsp:cNvSpPr/>
      </dsp:nvSpPr>
      <dsp:spPr>
        <a:xfrm>
          <a:off x="1747520" y="2739032"/>
          <a:ext cx="3129280" cy="1273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Alternativa </a:t>
          </a:r>
        </a:p>
      </dsp:txBody>
      <dsp:txXfrm>
        <a:off x="1747520" y="2739032"/>
        <a:ext cx="3129280" cy="1273968"/>
      </dsp:txXfrm>
    </dsp:sp>
    <dsp:sp modelId="{0C9A1492-7951-48AC-A6C0-43829FA48744}">
      <dsp:nvSpPr>
        <dsp:cNvPr id="0" name=""/>
        <dsp:cNvSpPr/>
      </dsp:nvSpPr>
      <dsp:spPr>
        <a:xfrm>
          <a:off x="4998720" y="2739032"/>
          <a:ext cx="3129280" cy="1273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Propone una explicación distinta a la hipótesis inicial o lo que ya sabemos</a:t>
          </a:r>
        </a:p>
      </dsp:txBody>
      <dsp:txXfrm>
        <a:off x="4998720" y="2739032"/>
        <a:ext cx="3129280" cy="1273968"/>
      </dsp:txXfrm>
    </dsp:sp>
    <dsp:sp modelId="{530E2404-C31A-4634-AE18-90C9833A87D8}">
      <dsp:nvSpPr>
        <dsp:cNvPr id="0" name=""/>
        <dsp:cNvSpPr/>
      </dsp:nvSpPr>
      <dsp:spPr>
        <a:xfrm>
          <a:off x="1625600" y="401300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4396C-115A-4A4C-B2C6-DA53EF0D0C77}">
      <dsp:nvSpPr>
        <dsp:cNvPr id="0" name=""/>
        <dsp:cNvSpPr/>
      </dsp:nvSpPr>
      <dsp:spPr>
        <a:xfrm>
          <a:off x="1747520" y="4076700"/>
          <a:ext cx="3129280" cy="1273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Nula</a:t>
          </a:r>
          <a:endParaRPr lang="es-EC" sz="2000" kern="1200" dirty="0"/>
        </a:p>
      </dsp:txBody>
      <dsp:txXfrm>
        <a:off x="1747520" y="4076700"/>
        <a:ext cx="3129280" cy="1273968"/>
      </dsp:txXfrm>
    </dsp:sp>
    <dsp:sp modelId="{BAE7DD2A-6585-4234-8185-B445F5ACB88A}">
      <dsp:nvSpPr>
        <dsp:cNvPr id="0" name=""/>
        <dsp:cNvSpPr/>
      </dsp:nvSpPr>
      <dsp:spPr>
        <a:xfrm>
          <a:off x="4998720" y="4076700"/>
          <a:ext cx="3129280" cy="1273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Niega la relación entre variables</a:t>
          </a:r>
          <a:endParaRPr lang="es-EC" sz="2100" kern="1200" dirty="0"/>
        </a:p>
      </dsp:txBody>
      <dsp:txXfrm>
        <a:off x="4998720" y="4076700"/>
        <a:ext cx="3129280" cy="1273968"/>
      </dsp:txXfrm>
    </dsp:sp>
    <dsp:sp modelId="{C07E04BA-0E4A-476E-A92D-C7C9C2FDB978}">
      <dsp:nvSpPr>
        <dsp:cNvPr id="0" name=""/>
        <dsp:cNvSpPr/>
      </dsp:nvSpPr>
      <dsp:spPr>
        <a:xfrm>
          <a:off x="1625600" y="5350669"/>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C855B-8650-48C4-B1D6-4C8D7BDB10D7}">
      <dsp:nvSpPr>
        <dsp:cNvPr id="0" name=""/>
        <dsp:cNvSpPr/>
      </dsp:nvSpPr>
      <dsp:spPr>
        <a:xfrm>
          <a:off x="5707621" y="2225461"/>
          <a:ext cx="200750" cy="879478"/>
        </a:xfrm>
        <a:custGeom>
          <a:avLst/>
          <a:gdLst/>
          <a:ahLst/>
          <a:cxnLst/>
          <a:rect l="0" t="0" r="0" b="0"/>
          <a:pathLst>
            <a:path>
              <a:moveTo>
                <a:pt x="200750" y="0"/>
              </a:moveTo>
              <a:lnTo>
                <a:pt x="200750" y="879478"/>
              </a:lnTo>
              <a:lnTo>
                <a:pt x="0" y="87947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1DD00C-D749-4783-B33C-04ADBC611A47}">
      <dsp:nvSpPr>
        <dsp:cNvPr id="0" name=""/>
        <dsp:cNvSpPr/>
      </dsp:nvSpPr>
      <dsp:spPr>
        <a:xfrm>
          <a:off x="5908372" y="2225461"/>
          <a:ext cx="4626821" cy="1758957"/>
        </a:xfrm>
        <a:custGeom>
          <a:avLst/>
          <a:gdLst/>
          <a:ahLst/>
          <a:cxnLst/>
          <a:rect l="0" t="0" r="0" b="0"/>
          <a:pathLst>
            <a:path>
              <a:moveTo>
                <a:pt x="0" y="0"/>
              </a:moveTo>
              <a:lnTo>
                <a:pt x="0" y="1558206"/>
              </a:lnTo>
              <a:lnTo>
                <a:pt x="4626821" y="1558206"/>
              </a:lnTo>
              <a:lnTo>
                <a:pt x="4626821"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112203-24CB-4ED6-9218-41548E7A3D94}">
      <dsp:nvSpPr>
        <dsp:cNvPr id="0" name=""/>
        <dsp:cNvSpPr/>
      </dsp:nvSpPr>
      <dsp:spPr>
        <a:xfrm>
          <a:off x="5908372" y="2225461"/>
          <a:ext cx="2313410" cy="1758957"/>
        </a:xfrm>
        <a:custGeom>
          <a:avLst/>
          <a:gdLst/>
          <a:ahLst/>
          <a:cxnLst/>
          <a:rect l="0" t="0" r="0" b="0"/>
          <a:pathLst>
            <a:path>
              <a:moveTo>
                <a:pt x="0" y="0"/>
              </a:moveTo>
              <a:lnTo>
                <a:pt x="0" y="1558206"/>
              </a:lnTo>
              <a:lnTo>
                <a:pt x="2313410" y="1558206"/>
              </a:lnTo>
              <a:lnTo>
                <a:pt x="2313410"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059BB4-9CB3-4E61-A5DF-E52AE06F1306}">
      <dsp:nvSpPr>
        <dsp:cNvPr id="0" name=""/>
        <dsp:cNvSpPr/>
      </dsp:nvSpPr>
      <dsp:spPr>
        <a:xfrm>
          <a:off x="5862652" y="2225461"/>
          <a:ext cx="91440" cy="1758957"/>
        </a:xfrm>
        <a:custGeom>
          <a:avLst/>
          <a:gdLst/>
          <a:ahLst/>
          <a:cxnLst/>
          <a:rect l="0" t="0" r="0" b="0"/>
          <a:pathLst>
            <a:path>
              <a:moveTo>
                <a:pt x="45720" y="0"/>
              </a:moveTo>
              <a:lnTo>
                <a:pt x="45720"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992F41-618B-412B-A202-37516E84AACD}">
      <dsp:nvSpPr>
        <dsp:cNvPr id="0" name=""/>
        <dsp:cNvSpPr/>
      </dsp:nvSpPr>
      <dsp:spPr>
        <a:xfrm>
          <a:off x="3594961" y="2225461"/>
          <a:ext cx="2313410" cy="1758957"/>
        </a:xfrm>
        <a:custGeom>
          <a:avLst/>
          <a:gdLst/>
          <a:ahLst/>
          <a:cxnLst/>
          <a:rect l="0" t="0" r="0" b="0"/>
          <a:pathLst>
            <a:path>
              <a:moveTo>
                <a:pt x="2313410" y="0"/>
              </a:moveTo>
              <a:lnTo>
                <a:pt x="2313410" y="1558206"/>
              </a:lnTo>
              <a:lnTo>
                <a:pt x="0" y="1558206"/>
              </a:lnTo>
              <a:lnTo>
                <a:pt x="0"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CFC2FA-9A98-4F2A-98D0-43DC51A163E8}">
      <dsp:nvSpPr>
        <dsp:cNvPr id="0" name=""/>
        <dsp:cNvSpPr/>
      </dsp:nvSpPr>
      <dsp:spPr>
        <a:xfrm>
          <a:off x="1281550" y="2225461"/>
          <a:ext cx="4626821" cy="1758957"/>
        </a:xfrm>
        <a:custGeom>
          <a:avLst/>
          <a:gdLst/>
          <a:ahLst/>
          <a:cxnLst/>
          <a:rect l="0" t="0" r="0" b="0"/>
          <a:pathLst>
            <a:path>
              <a:moveTo>
                <a:pt x="4626821" y="0"/>
              </a:moveTo>
              <a:lnTo>
                <a:pt x="4626821" y="1558206"/>
              </a:lnTo>
              <a:lnTo>
                <a:pt x="0" y="1558206"/>
              </a:lnTo>
              <a:lnTo>
                <a:pt x="0"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05F51E-0608-452D-AC1E-AB0898DC3183}">
      <dsp:nvSpPr>
        <dsp:cNvPr id="0" name=""/>
        <dsp:cNvSpPr/>
      </dsp:nvSpPr>
      <dsp:spPr>
        <a:xfrm>
          <a:off x="4952417" y="1269507"/>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Redacción académica </a:t>
          </a:r>
          <a:endParaRPr lang="es-EC" sz="2100" kern="1200" dirty="0"/>
        </a:p>
      </dsp:txBody>
      <dsp:txXfrm>
        <a:off x="4952417" y="1269507"/>
        <a:ext cx="1911909" cy="955954"/>
      </dsp:txXfrm>
    </dsp:sp>
    <dsp:sp modelId="{3F23277B-E486-4BB2-B7D1-A1C9CDCE8C1D}">
      <dsp:nvSpPr>
        <dsp:cNvPr id="0" name=""/>
        <dsp:cNvSpPr/>
      </dsp:nvSpPr>
      <dsp:spPr>
        <a:xfrm>
          <a:off x="325595"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Monografías </a:t>
          </a:r>
          <a:endParaRPr lang="es-EC" sz="2100" kern="1200" dirty="0"/>
        </a:p>
      </dsp:txBody>
      <dsp:txXfrm>
        <a:off x="325595" y="3984419"/>
        <a:ext cx="1911909" cy="955954"/>
      </dsp:txXfrm>
    </dsp:sp>
    <dsp:sp modelId="{CE55926B-A619-4DE4-880A-E239781D91E6}">
      <dsp:nvSpPr>
        <dsp:cNvPr id="0" name=""/>
        <dsp:cNvSpPr/>
      </dsp:nvSpPr>
      <dsp:spPr>
        <a:xfrm>
          <a:off x="2639006"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Artículos científicos </a:t>
          </a:r>
          <a:endParaRPr lang="es-EC" sz="2100" kern="1200" dirty="0"/>
        </a:p>
      </dsp:txBody>
      <dsp:txXfrm>
        <a:off x="2639006" y="3984419"/>
        <a:ext cx="1911909" cy="955954"/>
      </dsp:txXfrm>
    </dsp:sp>
    <dsp:sp modelId="{FA49F1B5-6B2F-41F9-BD7B-5D8836E3A3D7}">
      <dsp:nvSpPr>
        <dsp:cNvPr id="0" name=""/>
        <dsp:cNvSpPr/>
      </dsp:nvSpPr>
      <dsp:spPr>
        <a:xfrm>
          <a:off x="4952417"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Informes de laboratorio</a:t>
          </a:r>
          <a:endParaRPr lang="es-EC" sz="2100" kern="1200" dirty="0"/>
        </a:p>
      </dsp:txBody>
      <dsp:txXfrm>
        <a:off x="4952417" y="3984419"/>
        <a:ext cx="1911909" cy="955954"/>
      </dsp:txXfrm>
    </dsp:sp>
    <dsp:sp modelId="{1D49B6EC-E11F-4E61-A3ED-1E6ECFBCD204}">
      <dsp:nvSpPr>
        <dsp:cNvPr id="0" name=""/>
        <dsp:cNvSpPr/>
      </dsp:nvSpPr>
      <dsp:spPr>
        <a:xfrm>
          <a:off x="7265828"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Artículos </a:t>
          </a:r>
          <a:endParaRPr lang="es-EC" sz="2100" kern="1200" dirty="0"/>
        </a:p>
      </dsp:txBody>
      <dsp:txXfrm>
        <a:off x="7265828" y="3984419"/>
        <a:ext cx="1911909" cy="955954"/>
      </dsp:txXfrm>
    </dsp:sp>
    <dsp:sp modelId="{2CAB81E6-ADA5-458E-B4FC-26ADDD26989E}">
      <dsp:nvSpPr>
        <dsp:cNvPr id="0" name=""/>
        <dsp:cNvSpPr/>
      </dsp:nvSpPr>
      <dsp:spPr>
        <a:xfrm>
          <a:off x="9579239"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Tesis </a:t>
          </a:r>
          <a:endParaRPr lang="es-EC" sz="2100" kern="1200" dirty="0"/>
        </a:p>
      </dsp:txBody>
      <dsp:txXfrm>
        <a:off x="9579239" y="3984419"/>
        <a:ext cx="1911909" cy="955954"/>
      </dsp:txXfrm>
    </dsp:sp>
    <dsp:sp modelId="{DC28C321-0646-4BAF-80A0-598C2096DD33}">
      <dsp:nvSpPr>
        <dsp:cNvPr id="0" name=""/>
        <dsp:cNvSpPr/>
      </dsp:nvSpPr>
      <dsp:spPr>
        <a:xfrm>
          <a:off x="4165" y="2626963"/>
          <a:ext cx="5703456"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Es el proceso de producción de textos formales que comunican conocimientos, ideas o investigaciones dentro de un contexto educativo o científico </a:t>
          </a:r>
          <a:endParaRPr lang="es-EC" sz="2100" kern="1200" dirty="0"/>
        </a:p>
      </dsp:txBody>
      <dsp:txXfrm>
        <a:off x="4165" y="2626963"/>
        <a:ext cx="5703456" cy="95595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C4C9D-4E76-4281-8B2B-E6F171373D38}">
      <dsp:nvSpPr>
        <dsp:cNvPr id="0" name=""/>
        <dsp:cNvSpPr/>
      </dsp:nvSpPr>
      <dsp:spPr>
        <a:xfrm>
          <a:off x="0" y="0"/>
          <a:ext cx="10661301"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CE3145-0FE6-4480-97F7-30EBF4BB2E36}">
      <dsp:nvSpPr>
        <dsp:cNvPr id="0" name=""/>
        <dsp:cNvSpPr/>
      </dsp:nvSpPr>
      <dsp:spPr>
        <a:xfrm>
          <a:off x="0" y="0"/>
          <a:ext cx="2057297" cy="5530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Fundamentación teórica</a:t>
          </a:r>
          <a:endParaRPr lang="es-EC" sz="2100" kern="1200" dirty="0"/>
        </a:p>
      </dsp:txBody>
      <dsp:txXfrm>
        <a:off x="0" y="0"/>
        <a:ext cx="2057297" cy="5530408"/>
      </dsp:txXfrm>
    </dsp:sp>
    <dsp:sp modelId="{1B52D55A-4F18-4DDC-9538-818AE520BB39}">
      <dsp:nvSpPr>
        <dsp:cNvPr id="0" name=""/>
        <dsp:cNvSpPr/>
      </dsp:nvSpPr>
      <dsp:spPr>
        <a:xfrm>
          <a:off x="2211595" y="102344"/>
          <a:ext cx="8440505" cy="1026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Es la sección de un trabajo académico donde se exponen y explican los conceptos clave, teorías, autores y antecedentes que sustentan la investigación</a:t>
          </a:r>
          <a:endParaRPr lang="es-EC" sz="2000" kern="1200" dirty="0"/>
        </a:p>
      </dsp:txBody>
      <dsp:txXfrm>
        <a:off x="2211595" y="102344"/>
        <a:ext cx="8440505" cy="1026970"/>
      </dsp:txXfrm>
    </dsp:sp>
    <dsp:sp modelId="{530E2404-C31A-4634-AE18-90C9833A87D8}">
      <dsp:nvSpPr>
        <dsp:cNvPr id="0" name=""/>
        <dsp:cNvSpPr/>
      </dsp:nvSpPr>
      <dsp:spPr>
        <a:xfrm>
          <a:off x="2057297" y="1129315"/>
          <a:ext cx="8229191"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4396C-115A-4A4C-B2C6-DA53EF0D0C77}">
      <dsp:nvSpPr>
        <dsp:cNvPr id="0" name=""/>
        <dsp:cNvSpPr/>
      </dsp:nvSpPr>
      <dsp:spPr>
        <a:xfrm>
          <a:off x="2211595" y="1231660"/>
          <a:ext cx="3960298" cy="2046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Función </a:t>
          </a:r>
          <a:endParaRPr lang="es-EC" sz="2000" kern="1200" dirty="0"/>
        </a:p>
      </dsp:txBody>
      <dsp:txXfrm>
        <a:off x="2211595" y="1231660"/>
        <a:ext cx="3960298" cy="2046899"/>
      </dsp:txXfrm>
    </dsp:sp>
    <dsp:sp modelId="{0F91AD9A-EF05-453E-AE0E-85C71231C035}">
      <dsp:nvSpPr>
        <dsp:cNvPr id="0" name=""/>
        <dsp:cNvSpPr/>
      </dsp:nvSpPr>
      <dsp:spPr>
        <a:xfrm>
          <a:off x="6326191" y="1231660"/>
          <a:ext cx="3960298" cy="1023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Define y explica los conceptos del trabajo </a:t>
          </a:r>
          <a:endParaRPr lang="es-EC" sz="1400" kern="1200" dirty="0"/>
        </a:p>
      </dsp:txBody>
      <dsp:txXfrm>
        <a:off x="6326191" y="1231660"/>
        <a:ext cx="3960298" cy="1023449"/>
      </dsp:txXfrm>
    </dsp:sp>
    <dsp:sp modelId="{AE522527-9838-478E-8976-56D2C114A528}">
      <dsp:nvSpPr>
        <dsp:cNvPr id="0" name=""/>
        <dsp:cNvSpPr/>
      </dsp:nvSpPr>
      <dsp:spPr>
        <a:xfrm>
          <a:off x="6171893" y="2255109"/>
          <a:ext cx="3960298"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EF313A-8D1E-4CBA-ADE2-EB9724C3603C}">
      <dsp:nvSpPr>
        <dsp:cNvPr id="0" name=""/>
        <dsp:cNvSpPr/>
      </dsp:nvSpPr>
      <dsp:spPr>
        <a:xfrm>
          <a:off x="6326191" y="2255109"/>
          <a:ext cx="3960298" cy="1023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Sustenta la postura del autor en base a teorías </a:t>
          </a:r>
          <a:endParaRPr lang="es-EC" sz="1400" kern="1200" dirty="0"/>
        </a:p>
      </dsp:txBody>
      <dsp:txXfrm>
        <a:off x="6326191" y="2255109"/>
        <a:ext cx="3960298" cy="1023449"/>
      </dsp:txXfrm>
    </dsp:sp>
    <dsp:sp modelId="{C07E04BA-0E4A-476E-A92D-C7C9C2FDB978}">
      <dsp:nvSpPr>
        <dsp:cNvPr id="0" name=""/>
        <dsp:cNvSpPr/>
      </dsp:nvSpPr>
      <dsp:spPr>
        <a:xfrm>
          <a:off x="2057297" y="3278559"/>
          <a:ext cx="8229191"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FEB7B0-F271-4944-B090-15AF2E9AFF4E}">
      <dsp:nvSpPr>
        <dsp:cNvPr id="0" name=""/>
        <dsp:cNvSpPr/>
      </dsp:nvSpPr>
      <dsp:spPr>
        <a:xfrm>
          <a:off x="2211595" y="3380904"/>
          <a:ext cx="3960298" cy="2046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Que incluye </a:t>
          </a:r>
          <a:endParaRPr lang="es-EC" sz="2000" kern="1200" dirty="0"/>
        </a:p>
      </dsp:txBody>
      <dsp:txXfrm>
        <a:off x="2211595" y="3380904"/>
        <a:ext cx="3960298" cy="2046899"/>
      </dsp:txXfrm>
    </dsp:sp>
    <dsp:sp modelId="{0D9FA883-1300-48BD-971E-2013F6333B81}">
      <dsp:nvSpPr>
        <dsp:cNvPr id="0" name=""/>
        <dsp:cNvSpPr/>
      </dsp:nvSpPr>
      <dsp:spPr>
        <a:xfrm>
          <a:off x="6326191" y="3380904"/>
          <a:ext cx="3960298" cy="511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Definiciones claras y actualizadas de los términos centrales </a:t>
          </a:r>
          <a:endParaRPr lang="es-EC" sz="1400" kern="1200" dirty="0"/>
        </a:p>
      </dsp:txBody>
      <dsp:txXfrm>
        <a:off x="6326191" y="3380904"/>
        <a:ext cx="3960298" cy="511724"/>
      </dsp:txXfrm>
    </dsp:sp>
    <dsp:sp modelId="{EAE51591-A6FC-4A0D-8E0C-B619334DC129}">
      <dsp:nvSpPr>
        <dsp:cNvPr id="0" name=""/>
        <dsp:cNvSpPr/>
      </dsp:nvSpPr>
      <dsp:spPr>
        <a:xfrm>
          <a:off x="6171893" y="3892628"/>
          <a:ext cx="3960298"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67C8BF-5040-4F7C-B536-69F8881D3E1E}">
      <dsp:nvSpPr>
        <dsp:cNvPr id="0" name=""/>
        <dsp:cNvSpPr/>
      </dsp:nvSpPr>
      <dsp:spPr>
        <a:xfrm>
          <a:off x="6326191" y="3892628"/>
          <a:ext cx="3960298" cy="511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Teorías relevantes </a:t>
          </a:r>
          <a:endParaRPr lang="es-EC" sz="1400" kern="1200" dirty="0"/>
        </a:p>
      </dsp:txBody>
      <dsp:txXfrm>
        <a:off x="6326191" y="3892628"/>
        <a:ext cx="3960298" cy="511724"/>
      </dsp:txXfrm>
    </dsp:sp>
    <dsp:sp modelId="{E9BDFFF1-228A-4C5A-92B3-853937DBDEF2}">
      <dsp:nvSpPr>
        <dsp:cNvPr id="0" name=""/>
        <dsp:cNvSpPr/>
      </dsp:nvSpPr>
      <dsp:spPr>
        <a:xfrm>
          <a:off x="6171893" y="4404353"/>
          <a:ext cx="3960298"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0682E8-DA62-46FA-8E85-A4D38FE2E9CC}">
      <dsp:nvSpPr>
        <dsp:cNvPr id="0" name=""/>
        <dsp:cNvSpPr/>
      </dsp:nvSpPr>
      <dsp:spPr>
        <a:xfrm>
          <a:off x="6326191" y="4404353"/>
          <a:ext cx="3960298" cy="511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Autores clases que han investigado del tema </a:t>
          </a:r>
          <a:endParaRPr lang="es-EC" sz="1400" kern="1200" dirty="0"/>
        </a:p>
      </dsp:txBody>
      <dsp:txXfrm>
        <a:off x="6326191" y="4404353"/>
        <a:ext cx="3960298" cy="511724"/>
      </dsp:txXfrm>
    </dsp:sp>
    <dsp:sp modelId="{9347DD28-72E8-4939-8D25-6280A679EC09}">
      <dsp:nvSpPr>
        <dsp:cNvPr id="0" name=""/>
        <dsp:cNvSpPr/>
      </dsp:nvSpPr>
      <dsp:spPr>
        <a:xfrm>
          <a:off x="6171893" y="4916078"/>
          <a:ext cx="3960298"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6A7484-A1A8-47F6-943B-28CBF390C3F1}">
      <dsp:nvSpPr>
        <dsp:cNvPr id="0" name=""/>
        <dsp:cNvSpPr/>
      </dsp:nvSpPr>
      <dsp:spPr>
        <a:xfrm>
          <a:off x="6326191" y="4916078"/>
          <a:ext cx="3960298" cy="511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Citas adecuadas y CONFIABLES </a:t>
          </a:r>
          <a:endParaRPr lang="es-EC" sz="1400" kern="1200" dirty="0"/>
        </a:p>
      </dsp:txBody>
      <dsp:txXfrm>
        <a:off x="6326191" y="4916078"/>
        <a:ext cx="3960298" cy="511724"/>
      </dsp:txXfrm>
    </dsp:sp>
    <dsp:sp modelId="{751B05C5-DC12-4BBA-90DB-765768CB3D79}">
      <dsp:nvSpPr>
        <dsp:cNvPr id="0" name=""/>
        <dsp:cNvSpPr/>
      </dsp:nvSpPr>
      <dsp:spPr>
        <a:xfrm>
          <a:off x="2057297" y="5427803"/>
          <a:ext cx="8229191"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13EEA-2D47-469E-A2FF-686C9B727BD6}">
      <dsp:nvSpPr>
        <dsp:cNvPr id="0" name=""/>
        <dsp:cNvSpPr/>
      </dsp:nvSpPr>
      <dsp:spPr>
        <a:xfrm>
          <a:off x="0" y="0"/>
          <a:ext cx="1105318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C2174E-D6A8-4917-830A-EEE4FC8737E2}">
      <dsp:nvSpPr>
        <dsp:cNvPr id="0" name=""/>
        <dsp:cNvSpPr/>
      </dsp:nvSpPr>
      <dsp:spPr>
        <a:xfrm>
          <a:off x="0" y="0"/>
          <a:ext cx="2210637" cy="55052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ES" sz="2800" kern="1200" dirty="0"/>
            <a:t>Enfoques de la investigación</a:t>
          </a:r>
          <a:endParaRPr lang="es-EC" sz="2800" kern="1200" dirty="0"/>
        </a:p>
      </dsp:txBody>
      <dsp:txXfrm>
        <a:off x="0" y="0"/>
        <a:ext cx="2210637" cy="5505287"/>
      </dsp:txXfrm>
    </dsp:sp>
    <dsp:sp modelId="{BD24903C-4AD7-4774-8599-4E60297A3FCF}">
      <dsp:nvSpPr>
        <dsp:cNvPr id="0" name=""/>
        <dsp:cNvSpPr/>
      </dsp:nvSpPr>
      <dsp:spPr>
        <a:xfrm>
          <a:off x="2376434" y="106046"/>
          <a:ext cx="7953272" cy="838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ES" sz="2300" kern="1200" dirty="0"/>
            <a:t>Son las perspectivas metodológicas desde las que se estudia un fenómeno</a:t>
          </a:r>
          <a:endParaRPr lang="es-EC" sz="2300" kern="1200" dirty="0"/>
        </a:p>
      </dsp:txBody>
      <dsp:txXfrm>
        <a:off x="2376434" y="106046"/>
        <a:ext cx="7953272" cy="838235"/>
      </dsp:txXfrm>
    </dsp:sp>
    <dsp:sp modelId="{B9739D07-E522-4B0A-80C6-58A7AFECFA93}">
      <dsp:nvSpPr>
        <dsp:cNvPr id="0" name=""/>
        <dsp:cNvSpPr/>
      </dsp:nvSpPr>
      <dsp:spPr>
        <a:xfrm>
          <a:off x="2210637" y="944281"/>
          <a:ext cx="8842548"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AD3246-6293-4774-B71B-BFE13C865499}">
      <dsp:nvSpPr>
        <dsp:cNvPr id="0" name=""/>
        <dsp:cNvSpPr/>
      </dsp:nvSpPr>
      <dsp:spPr>
        <a:xfrm>
          <a:off x="2376434" y="1050328"/>
          <a:ext cx="4255476" cy="2120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ES" sz="2300" kern="1200" dirty="0"/>
            <a:t>Cualitativas </a:t>
          </a:r>
          <a:endParaRPr lang="es-EC" sz="2300" kern="1200" dirty="0"/>
        </a:p>
      </dsp:txBody>
      <dsp:txXfrm>
        <a:off x="2376434" y="1050328"/>
        <a:ext cx="4255476" cy="2120933"/>
      </dsp:txXfrm>
    </dsp:sp>
    <dsp:sp modelId="{2CD69AD1-9D0D-4726-A0A3-C3526392469C}">
      <dsp:nvSpPr>
        <dsp:cNvPr id="0" name=""/>
        <dsp:cNvSpPr/>
      </dsp:nvSpPr>
      <dsp:spPr>
        <a:xfrm>
          <a:off x="6797708" y="1050328"/>
          <a:ext cx="4255476" cy="1060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Estudia los fenómenos por medio de sus cualidades, intentando comprender los significados, percepciones y experiencias </a:t>
          </a:r>
          <a:endParaRPr lang="es-EC" sz="1900" kern="1200" dirty="0"/>
        </a:p>
      </dsp:txBody>
      <dsp:txXfrm>
        <a:off x="6797708" y="1050328"/>
        <a:ext cx="4255476" cy="1060466"/>
      </dsp:txXfrm>
    </dsp:sp>
    <dsp:sp modelId="{05C52770-8AED-444B-8D44-EE13BC69F959}">
      <dsp:nvSpPr>
        <dsp:cNvPr id="0" name=""/>
        <dsp:cNvSpPr/>
      </dsp:nvSpPr>
      <dsp:spPr>
        <a:xfrm>
          <a:off x="6631911" y="2110795"/>
          <a:ext cx="4255476"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2ED3B4-AED3-4EF8-BB9F-489E4C157171}">
      <dsp:nvSpPr>
        <dsp:cNvPr id="0" name=""/>
        <dsp:cNvSpPr/>
      </dsp:nvSpPr>
      <dsp:spPr>
        <a:xfrm>
          <a:off x="6797708" y="2110795"/>
          <a:ext cx="4255476" cy="1060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Los datos se basan en palabras, testimonios u observaciones</a:t>
          </a:r>
          <a:endParaRPr lang="es-EC" sz="1900" kern="1200" dirty="0"/>
        </a:p>
      </dsp:txBody>
      <dsp:txXfrm>
        <a:off x="6797708" y="2110795"/>
        <a:ext cx="4255476" cy="1060466"/>
      </dsp:txXfrm>
    </dsp:sp>
    <dsp:sp modelId="{81F2A817-AA0A-4596-B648-F78B9F2B68BB}">
      <dsp:nvSpPr>
        <dsp:cNvPr id="0" name=""/>
        <dsp:cNvSpPr/>
      </dsp:nvSpPr>
      <dsp:spPr>
        <a:xfrm>
          <a:off x="2210637" y="3171261"/>
          <a:ext cx="8842548"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6E799A-D446-46D3-B512-192F66823EB6}">
      <dsp:nvSpPr>
        <dsp:cNvPr id="0" name=""/>
        <dsp:cNvSpPr/>
      </dsp:nvSpPr>
      <dsp:spPr>
        <a:xfrm>
          <a:off x="2376434" y="3277308"/>
          <a:ext cx="4255476" cy="2120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ES" sz="2300" kern="1200" dirty="0"/>
            <a:t>Cuantitativas</a:t>
          </a:r>
          <a:endParaRPr lang="es-EC" sz="2300" kern="1200" dirty="0"/>
        </a:p>
      </dsp:txBody>
      <dsp:txXfrm>
        <a:off x="2376434" y="3277308"/>
        <a:ext cx="4255476" cy="2120933"/>
      </dsp:txXfrm>
    </dsp:sp>
    <dsp:sp modelId="{9797AAAB-AED8-492E-8A7E-4FA9A6DF3D3D}">
      <dsp:nvSpPr>
        <dsp:cNvPr id="0" name=""/>
        <dsp:cNvSpPr/>
      </dsp:nvSpPr>
      <dsp:spPr>
        <a:xfrm>
          <a:off x="6797708" y="3277308"/>
          <a:ext cx="4255476" cy="1060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Se basa en la medición numérica y el análisis estadístico </a:t>
          </a:r>
          <a:endParaRPr lang="es-EC" sz="1900" kern="1200" dirty="0"/>
        </a:p>
      </dsp:txBody>
      <dsp:txXfrm>
        <a:off x="6797708" y="3277308"/>
        <a:ext cx="4255476" cy="1060466"/>
      </dsp:txXfrm>
    </dsp:sp>
    <dsp:sp modelId="{A4FB780D-9BFA-4BBD-A56B-E2B52BF8C4CB}">
      <dsp:nvSpPr>
        <dsp:cNvPr id="0" name=""/>
        <dsp:cNvSpPr/>
      </dsp:nvSpPr>
      <dsp:spPr>
        <a:xfrm>
          <a:off x="6631911" y="4337775"/>
          <a:ext cx="4255476"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664FF2-BF4B-4E55-A06C-4CCDFACBDB10}">
      <dsp:nvSpPr>
        <dsp:cNvPr id="0" name=""/>
        <dsp:cNvSpPr/>
      </dsp:nvSpPr>
      <dsp:spPr>
        <a:xfrm>
          <a:off x="6797708" y="4337775"/>
          <a:ext cx="4255476" cy="1060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Los datos son números, porcentajes, escalas y frecuencias </a:t>
          </a:r>
          <a:endParaRPr lang="es-EC" sz="1900" kern="1200" dirty="0"/>
        </a:p>
      </dsp:txBody>
      <dsp:txXfrm>
        <a:off x="6797708" y="4337775"/>
        <a:ext cx="4255476" cy="1060466"/>
      </dsp:txXfrm>
    </dsp:sp>
    <dsp:sp modelId="{695DA75B-4A94-4F64-9B6E-411B45CDFF74}">
      <dsp:nvSpPr>
        <dsp:cNvPr id="0" name=""/>
        <dsp:cNvSpPr/>
      </dsp:nvSpPr>
      <dsp:spPr>
        <a:xfrm>
          <a:off x="2210637" y="5398241"/>
          <a:ext cx="8842548"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A58F3F-FB09-4F71-95C5-E3F34099DE6D}">
      <dsp:nvSpPr>
        <dsp:cNvPr id="0" name=""/>
        <dsp:cNvSpPr/>
      </dsp:nvSpPr>
      <dsp:spPr>
        <a:xfrm>
          <a:off x="0" y="3865"/>
          <a:ext cx="11083332" cy="0"/>
        </a:xfrm>
        <a:prstGeom prst="lin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BE3BE4-12D4-4DBC-8FC6-DE94D4D8D724}">
      <dsp:nvSpPr>
        <dsp:cNvPr id="0" name=""/>
        <dsp:cNvSpPr/>
      </dsp:nvSpPr>
      <dsp:spPr>
        <a:xfrm>
          <a:off x="0" y="3865"/>
          <a:ext cx="2216666" cy="2116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ES" sz="2400" kern="1200" dirty="0"/>
            <a:t>Tipo de estudio</a:t>
          </a:r>
          <a:endParaRPr lang="es-EC" sz="2400" kern="1200" dirty="0"/>
        </a:p>
      </dsp:txBody>
      <dsp:txXfrm>
        <a:off x="0" y="3865"/>
        <a:ext cx="2216666" cy="2116571"/>
      </dsp:txXfrm>
    </dsp:sp>
    <dsp:sp modelId="{8091E27E-4344-4502-9DE0-F5222339A365}">
      <dsp:nvSpPr>
        <dsp:cNvPr id="0" name=""/>
        <dsp:cNvSpPr/>
      </dsp:nvSpPr>
      <dsp:spPr>
        <a:xfrm>
          <a:off x="2382916" y="20530"/>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Exploratorios o formulativo </a:t>
          </a:r>
          <a:endParaRPr lang="es-EC" sz="1600" kern="1200" dirty="0"/>
        </a:p>
      </dsp:txBody>
      <dsp:txXfrm>
        <a:off x="2382916" y="20530"/>
        <a:ext cx="4267082" cy="333297"/>
      </dsp:txXfrm>
    </dsp:sp>
    <dsp:sp modelId="{81BAA448-94CB-4285-A310-0E1F0D7A0F9F}">
      <dsp:nvSpPr>
        <dsp:cNvPr id="0" name=""/>
        <dsp:cNvSpPr/>
      </dsp:nvSpPr>
      <dsp:spPr>
        <a:xfrm>
          <a:off x="6816249" y="20530"/>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Tiene como objetivo la formulación de un problema y desarrollar una hipótesis </a:t>
          </a:r>
          <a:endParaRPr lang="es-EC" sz="1000" kern="1200" dirty="0"/>
        </a:p>
      </dsp:txBody>
      <dsp:txXfrm>
        <a:off x="6816249" y="20530"/>
        <a:ext cx="4267082" cy="333297"/>
      </dsp:txXfrm>
    </dsp:sp>
    <dsp:sp modelId="{D0055B9B-179B-4AF9-801C-DD25708F6D26}">
      <dsp:nvSpPr>
        <dsp:cNvPr id="0" name=""/>
        <dsp:cNvSpPr/>
      </dsp:nvSpPr>
      <dsp:spPr>
        <a:xfrm>
          <a:off x="2216666" y="353828"/>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BE7611-F96E-4EA6-B834-EB82656D7554}">
      <dsp:nvSpPr>
        <dsp:cNvPr id="0" name=""/>
        <dsp:cNvSpPr/>
      </dsp:nvSpPr>
      <dsp:spPr>
        <a:xfrm>
          <a:off x="2382916" y="370493"/>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Descriptivos </a:t>
          </a:r>
          <a:endParaRPr lang="es-EC" sz="1600" kern="1200" dirty="0"/>
        </a:p>
      </dsp:txBody>
      <dsp:txXfrm>
        <a:off x="2382916" y="370493"/>
        <a:ext cx="4267082" cy="333297"/>
      </dsp:txXfrm>
    </dsp:sp>
    <dsp:sp modelId="{B59643FA-CF7F-4EF0-B13E-E180C07DD8EB}">
      <dsp:nvSpPr>
        <dsp:cNvPr id="0" name=""/>
        <dsp:cNvSpPr/>
      </dsp:nvSpPr>
      <dsp:spPr>
        <a:xfrm>
          <a:off x="6816249" y="370493"/>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Analiza como es y como se manifiesta un fenómeno </a:t>
          </a:r>
          <a:endParaRPr lang="es-EC" sz="1000" kern="1200" dirty="0"/>
        </a:p>
      </dsp:txBody>
      <dsp:txXfrm>
        <a:off x="6816249" y="370493"/>
        <a:ext cx="4267082" cy="333297"/>
      </dsp:txXfrm>
    </dsp:sp>
    <dsp:sp modelId="{C2A1F313-A0A3-420C-9B17-D8D258376AA5}">
      <dsp:nvSpPr>
        <dsp:cNvPr id="0" name=""/>
        <dsp:cNvSpPr/>
      </dsp:nvSpPr>
      <dsp:spPr>
        <a:xfrm>
          <a:off x="2216666" y="703791"/>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3F91DF-B4BE-4418-ACCF-DC7AD54DAF5D}">
      <dsp:nvSpPr>
        <dsp:cNvPr id="0" name=""/>
        <dsp:cNvSpPr/>
      </dsp:nvSpPr>
      <dsp:spPr>
        <a:xfrm>
          <a:off x="2382916" y="720456"/>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Explicativos </a:t>
          </a:r>
          <a:endParaRPr lang="es-EC" sz="1600" kern="1200" dirty="0"/>
        </a:p>
      </dsp:txBody>
      <dsp:txXfrm>
        <a:off x="2382916" y="720456"/>
        <a:ext cx="4267082" cy="333297"/>
      </dsp:txXfrm>
    </dsp:sp>
    <dsp:sp modelId="{466D343A-6F75-4F86-9282-7359CF546EE8}">
      <dsp:nvSpPr>
        <dsp:cNvPr id="0" name=""/>
        <dsp:cNvSpPr/>
      </dsp:nvSpPr>
      <dsp:spPr>
        <a:xfrm>
          <a:off x="6816249" y="720456"/>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Busca encontrar razones o causas que ocasionan ciertos fenómenos, comprobando hipótesis causales como identificar y analizar causas y sus resultados</a:t>
          </a:r>
          <a:endParaRPr lang="es-EC" sz="1000" kern="1200" dirty="0"/>
        </a:p>
      </dsp:txBody>
      <dsp:txXfrm>
        <a:off x="6816249" y="720456"/>
        <a:ext cx="4267082" cy="333297"/>
      </dsp:txXfrm>
    </dsp:sp>
    <dsp:sp modelId="{97691648-1196-4553-8AD3-C6B991C9853D}">
      <dsp:nvSpPr>
        <dsp:cNvPr id="0" name=""/>
        <dsp:cNvSpPr/>
      </dsp:nvSpPr>
      <dsp:spPr>
        <a:xfrm>
          <a:off x="2216666" y="1053754"/>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B09535-963D-4AB2-9E30-699D6B994866}">
      <dsp:nvSpPr>
        <dsp:cNvPr id="0" name=""/>
        <dsp:cNvSpPr/>
      </dsp:nvSpPr>
      <dsp:spPr>
        <a:xfrm>
          <a:off x="2382916" y="1070419"/>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Correlaciones</a:t>
          </a:r>
          <a:endParaRPr lang="es-EC" sz="1600" kern="1200" dirty="0"/>
        </a:p>
      </dsp:txBody>
      <dsp:txXfrm>
        <a:off x="2382916" y="1070419"/>
        <a:ext cx="4267082" cy="333297"/>
      </dsp:txXfrm>
    </dsp:sp>
    <dsp:sp modelId="{FAABEB44-5CE1-4E4B-B022-7FAF0CDC397D}">
      <dsp:nvSpPr>
        <dsp:cNvPr id="0" name=""/>
        <dsp:cNvSpPr/>
      </dsp:nvSpPr>
      <dsp:spPr>
        <a:xfrm>
          <a:off x="6816249" y="1070419"/>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El investigador pretende visualizar como se relacionan o vinculan fenómenos entre sí</a:t>
          </a:r>
          <a:endParaRPr lang="es-EC" sz="1000" kern="1200" dirty="0"/>
        </a:p>
      </dsp:txBody>
      <dsp:txXfrm>
        <a:off x="6816249" y="1070419"/>
        <a:ext cx="4267082" cy="333297"/>
      </dsp:txXfrm>
    </dsp:sp>
    <dsp:sp modelId="{1039709C-422C-4FA9-8FBB-3ACF1D82BA41}">
      <dsp:nvSpPr>
        <dsp:cNvPr id="0" name=""/>
        <dsp:cNvSpPr/>
      </dsp:nvSpPr>
      <dsp:spPr>
        <a:xfrm>
          <a:off x="2216666" y="1403717"/>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A51504-8761-47A8-91FB-2D5717AA77CC}">
      <dsp:nvSpPr>
        <dsp:cNvPr id="0" name=""/>
        <dsp:cNvSpPr/>
      </dsp:nvSpPr>
      <dsp:spPr>
        <a:xfrm>
          <a:off x="2382916" y="1420382"/>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Experimentales</a:t>
          </a:r>
          <a:endParaRPr lang="es-EC" sz="1600" kern="1200" dirty="0"/>
        </a:p>
      </dsp:txBody>
      <dsp:txXfrm>
        <a:off x="2382916" y="1420382"/>
        <a:ext cx="4267082" cy="333297"/>
      </dsp:txXfrm>
    </dsp:sp>
    <dsp:sp modelId="{3D57404E-DE99-4757-B5F2-32A798EF8F2A}">
      <dsp:nvSpPr>
        <dsp:cNvPr id="0" name=""/>
        <dsp:cNvSpPr/>
      </dsp:nvSpPr>
      <dsp:spPr>
        <a:xfrm>
          <a:off x="6816249" y="1420382"/>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 El investigador desea comprobar los efectos de una intervención específica y manipula las condiciones de la investigación </a:t>
          </a:r>
          <a:endParaRPr lang="es-EC" sz="1000" kern="1200" dirty="0"/>
        </a:p>
      </dsp:txBody>
      <dsp:txXfrm>
        <a:off x="6816249" y="1420382"/>
        <a:ext cx="4267082" cy="333297"/>
      </dsp:txXfrm>
    </dsp:sp>
    <dsp:sp modelId="{8BCB1129-7887-48FC-8B9F-222BE1C5FE2C}">
      <dsp:nvSpPr>
        <dsp:cNvPr id="0" name=""/>
        <dsp:cNvSpPr/>
      </dsp:nvSpPr>
      <dsp:spPr>
        <a:xfrm>
          <a:off x="2216666" y="1753680"/>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C18B9B-CAC3-4FA2-9749-D18F18AC786E}">
      <dsp:nvSpPr>
        <dsp:cNvPr id="0" name=""/>
        <dsp:cNvSpPr/>
      </dsp:nvSpPr>
      <dsp:spPr>
        <a:xfrm>
          <a:off x="2382916" y="1770345"/>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No experimentales </a:t>
          </a:r>
          <a:endParaRPr lang="es-EC" sz="1600" kern="1200" dirty="0"/>
        </a:p>
      </dsp:txBody>
      <dsp:txXfrm>
        <a:off x="2382916" y="1770345"/>
        <a:ext cx="4267082" cy="333297"/>
      </dsp:txXfrm>
    </dsp:sp>
    <dsp:sp modelId="{41EB9826-7DE4-44B9-A2B6-7A6F7746E499}">
      <dsp:nvSpPr>
        <dsp:cNvPr id="0" name=""/>
        <dsp:cNvSpPr/>
      </dsp:nvSpPr>
      <dsp:spPr>
        <a:xfrm>
          <a:off x="6816249" y="1770345"/>
          <a:ext cx="4267082" cy="333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El investigador observa los fenómenos tal cual y como ocurren sin intervenir en su desarrollo </a:t>
          </a:r>
          <a:endParaRPr lang="es-EC" sz="1000" kern="1200" dirty="0"/>
        </a:p>
      </dsp:txBody>
      <dsp:txXfrm>
        <a:off x="6816249" y="1770345"/>
        <a:ext cx="4267082" cy="333297"/>
      </dsp:txXfrm>
    </dsp:sp>
    <dsp:sp modelId="{C036E340-A4DD-4B48-B67D-9534496EE531}">
      <dsp:nvSpPr>
        <dsp:cNvPr id="0" name=""/>
        <dsp:cNvSpPr/>
      </dsp:nvSpPr>
      <dsp:spPr>
        <a:xfrm>
          <a:off x="2216666" y="2103643"/>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1A13A0-27F4-4638-A953-087446508552}">
      <dsp:nvSpPr>
        <dsp:cNvPr id="0" name=""/>
        <dsp:cNvSpPr/>
      </dsp:nvSpPr>
      <dsp:spPr>
        <a:xfrm>
          <a:off x="0" y="2120437"/>
          <a:ext cx="11083332" cy="0"/>
        </a:xfrm>
        <a:prstGeom prst="line">
          <a:avLst/>
        </a:prstGeom>
        <a:solidFill>
          <a:schemeClr val="accent5">
            <a:hueOff val="393725"/>
            <a:satOff val="21144"/>
            <a:lumOff val="-7647"/>
            <a:alphaOff val="0"/>
          </a:schemeClr>
        </a:solidFill>
        <a:ln w="19050" cap="flat" cmpd="sng" algn="ctr">
          <a:solidFill>
            <a:schemeClr val="accent5">
              <a:hueOff val="393725"/>
              <a:satOff val="21144"/>
              <a:lumOff val="-764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9A34D4-45AC-4342-88E6-876CB33AB21F}">
      <dsp:nvSpPr>
        <dsp:cNvPr id="0" name=""/>
        <dsp:cNvSpPr/>
      </dsp:nvSpPr>
      <dsp:spPr>
        <a:xfrm>
          <a:off x="0" y="2120437"/>
          <a:ext cx="2216666" cy="14066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ES" sz="2400" kern="1200" dirty="0"/>
            <a:t>Por propósito </a:t>
          </a:r>
          <a:endParaRPr lang="es-EC" sz="2400" kern="1200" dirty="0"/>
        </a:p>
      </dsp:txBody>
      <dsp:txXfrm>
        <a:off x="0" y="2120437"/>
        <a:ext cx="2216666" cy="1406694"/>
      </dsp:txXfrm>
    </dsp:sp>
    <dsp:sp modelId="{471AD14B-2E96-4611-9233-744BE08ECA2C}">
      <dsp:nvSpPr>
        <dsp:cNvPr id="0" name=""/>
        <dsp:cNvSpPr/>
      </dsp:nvSpPr>
      <dsp:spPr>
        <a:xfrm>
          <a:off x="2382916" y="2216964"/>
          <a:ext cx="4267082" cy="769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Básica </a:t>
          </a:r>
          <a:endParaRPr lang="es-EC" sz="1600" kern="1200" dirty="0"/>
        </a:p>
      </dsp:txBody>
      <dsp:txXfrm>
        <a:off x="2382916" y="2216964"/>
        <a:ext cx="4267082" cy="769785"/>
      </dsp:txXfrm>
    </dsp:sp>
    <dsp:sp modelId="{AC84C138-135E-462F-8266-9D1F3F096C95}">
      <dsp:nvSpPr>
        <dsp:cNvPr id="0" name=""/>
        <dsp:cNvSpPr/>
      </dsp:nvSpPr>
      <dsp:spPr>
        <a:xfrm>
          <a:off x="6816249" y="2216964"/>
          <a:ext cx="4267082" cy="1004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Investigación pura, teórica, dogmática y fundamental, se basa más en el marco teórico para formular nuevas teorías o modificar las existentes </a:t>
          </a:r>
          <a:endParaRPr lang="es-EC" sz="1000" kern="1200" dirty="0"/>
        </a:p>
      </dsp:txBody>
      <dsp:txXfrm>
        <a:off x="6816249" y="2216964"/>
        <a:ext cx="4267082" cy="1004385"/>
      </dsp:txXfrm>
    </dsp:sp>
    <dsp:sp modelId="{CF456ADD-CCAE-40FC-8FCD-CFCD90249B0A}">
      <dsp:nvSpPr>
        <dsp:cNvPr id="0" name=""/>
        <dsp:cNvSpPr/>
      </dsp:nvSpPr>
      <dsp:spPr>
        <a:xfrm>
          <a:off x="2216666" y="3221349"/>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E54942-5A3D-4EF3-ADC0-90D531AB6E2D}">
      <dsp:nvSpPr>
        <dsp:cNvPr id="0" name=""/>
        <dsp:cNvSpPr/>
      </dsp:nvSpPr>
      <dsp:spPr>
        <a:xfrm>
          <a:off x="2382916" y="3317876"/>
          <a:ext cx="4267082" cy="82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Aplicada </a:t>
          </a:r>
          <a:endParaRPr lang="es-EC" sz="1600" kern="1200" dirty="0"/>
        </a:p>
      </dsp:txBody>
      <dsp:txXfrm>
        <a:off x="2382916" y="3317876"/>
        <a:ext cx="4267082" cy="821079"/>
      </dsp:txXfrm>
    </dsp:sp>
    <dsp:sp modelId="{90D58F13-1AED-47FD-B8E0-C8FFD4F558F9}">
      <dsp:nvSpPr>
        <dsp:cNvPr id="0" name=""/>
        <dsp:cNvSpPr/>
      </dsp:nvSpPr>
      <dsp:spPr>
        <a:xfrm>
          <a:off x="6816249" y="3317876"/>
          <a:ext cx="4267082" cy="746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Es práctica, activa y dinámica, busca aplicar o utilizar conocimientos, buscando confrontar la teoría con la realidad </a:t>
          </a:r>
          <a:endParaRPr lang="es-EC" sz="1000" kern="1200" dirty="0"/>
        </a:p>
      </dsp:txBody>
      <dsp:txXfrm>
        <a:off x="6816249" y="3317876"/>
        <a:ext cx="4267082" cy="746367"/>
      </dsp:txXfrm>
    </dsp:sp>
    <dsp:sp modelId="{9FBDAEA0-E4E5-4E2F-9E71-314E1D944E57}">
      <dsp:nvSpPr>
        <dsp:cNvPr id="0" name=""/>
        <dsp:cNvSpPr/>
      </dsp:nvSpPr>
      <dsp:spPr>
        <a:xfrm>
          <a:off x="2216666" y="4138956"/>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12A93F-8311-40D4-A5C6-C88C7DA6C842}">
      <dsp:nvSpPr>
        <dsp:cNvPr id="0" name=""/>
        <dsp:cNvSpPr/>
      </dsp:nvSpPr>
      <dsp:spPr>
        <a:xfrm>
          <a:off x="0" y="4235483"/>
          <a:ext cx="11083332" cy="0"/>
        </a:xfrm>
        <a:prstGeom prst="line">
          <a:avLst/>
        </a:prstGeom>
        <a:solidFill>
          <a:schemeClr val="accent5">
            <a:hueOff val="787450"/>
            <a:satOff val="42288"/>
            <a:lumOff val="-15294"/>
            <a:alphaOff val="0"/>
          </a:schemeClr>
        </a:solidFill>
        <a:ln w="19050" cap="flat" cmpd="sng" algn="ctr">
          <a:solidFill>
            <a:schemeClr val="accent5">
              <a:hueOff val="787450"/>
              <a:satOff val="42288"/>
              <a:lumOff val="-1529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D4C3F4-478F-4062-86B5-0043ED725324}">
      <dsp:nvSpPr>
        <dsp:cNvPr id="0" name=""/>
        <dsp:cNvSpPr/>
      </dsp:nvSpPr>
      <dsp:spPr>
        <a:xfrm>
          <a:off x="0" y="4235483"/>
          <a:ext cx="2216666" cy="2116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Tiempo de observación </a:t>
          </a:r>
          <a:endParaRPr lang="es-EC" sz="1000" kern="1200" dirty="0"/>
        </a:p>
      </dsp:txBody>
      <dsp:txXfrm>
        <a:off x="0" y="4235483"/>
        <a:ext cx="2216666" cy="2116571"/>
      </dsp:txXfrm>
    </dsp:sp>
    <dsp:sp modelId="{56EC2CBF-DF89-4739-927B-2AB98FF47845}">
      <dsp:nvSpPr>
        <dsp:cNvPr id="0" name=""/>
        <dsp:cNvSpPr/>
      </dsp:nvSpPr>
      <dsp:spPr>
        <a:xfrm>
          <a:off x="2382916" y="4284677"/>
          <a:ext cx="4267082" cy="98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Transversal </a:t>
          </a:r>
          <a:endParaRPr lang="es-EC" sz="1000" kern="1200" dirty="0"/>
        </a:p>
      </dsp:txBody>
      <dsp:txXfrm>
        <a:off x="2382916" y="4284677"/>
        <a:ext cx="4267082" cy="983874"/>
      </dsp:txXfrm>
    </dsp:sp>
    <dsp:sp modelId="{EAF3CF53-89C8-4687-A1F5-50E6CE24BC7E}">
      <dsp:nvSpPr>
        <dsp:cNvPr id="0" name=""/>
        <dsp:cNvSpPr/>
      </dsp:nvSpPr>
      <dsp:spPr>
        <a:xfrm>
          <a:off x="6816249" y="4284677"/>
          <a:ext cx="4267082" cy="98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Estudia el fenómeno en un momento determinado </a:t>
          </a:r>
          <a:endParaRPr lang="es-EC" sz="1000" kern="1200" dirty="0"/>
        </a:p>
      </dsp:txBody>
      <dsp:txXfrm>
        <a:off x="6816249" y="4284677"/>
        <a:ext cx="4267082" cy="983874"/>
      </dsp:txXfrm>
    </dsp:sp>
    <dsp:sp modelId="{2A24FAC9-32DB-48F6-A024-5D71D82C9119}">
      <dsp:nvSpPr>
        <dsp:cNvPr id="0" name=""/>
        <dsp:cNvSpPr/>
      </dsp:nvSpPr>
      <dsp:spPr>
        <a:xfrm>
          <a:off x="2216666" y="5268552"/>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140FF1-9434-4908-96AB-90C348BA602C}">
      <dsp:nvSpPr>
        <dsp:cNvPr id="0" name=""/>
        <dsp:cNvSpPr/>
      </dsp:nvSpPr>
      <dsp:spPr>
        <a:xfrm>
          <a:off x="2382916" y="5317746"/>
          <a:ext cx="4267082" cy="98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Longitudinal </a:t>
          </a:r>
          <a:endParaRPr lang="es-EC" sz="1000" kern="1200" dirty="0"/>
        </a:p>
      </dsp:txBody>
      <dsp:txXfrm>
        <a:off x="2382916" y="5317746"/>
        <a:ext cx="4267082" cy="983874"/>
      </dsp:txXfrm>
    </dsp:sp>
    <dsp:sp modelId="{8ECF9F03-6B6E-41DD-9158-8F438243F1CB}">
      <dsp:nvSpPr>
        <dsp:cNvPr id="0" name=""/>
        <dsp:cNvSpPr/>
      </dsp:nvSpPr>
      <dsp:spPr>
        <a:xfrm>
          <a:off x="6816249" y="5317746"/>
          <a:ext cx="4267082" cy="98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Observa cambios a lo largo del tiempo</a:t>
          </a:r>
          <a:endParaRPr lang="es-EC" sz="1000" kern="1200" dirty="0"/>
        </a:p>
      </dsp:txBody>
      <dsp:txXfrm>
        <a:off x="6816249" y="5317746"/>
        <a:ext cx="4267082" cy="983874"/>
      </dsp:txXfrm>
    </dsp:sp>
    <dsp:sp modelId="{ED443F6E-255A-4093-B04D-4FC0785E42C0}">
      <dsp:nvSpPr>
        <dsp:cNvPr id="0" name=""/>
        <dsp:cNvSpPr/>
      </dsp:nvSpPr>
      <dsp:spPr>
        <a:xfrm>
          <a:off x="2216666" y="6301621"/>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BB303-C4E4-4892-BD6C-F2A1133EB9BD}">
      <dsp:nvSpPr>
        <dsp:cNvPr id="0" name=""/>
        <dsp:cNvSpPr/>
      </dsp:nvSpPr>
      <dsp:spPr>
        <a:xfrm>
          <a:off x="0" y="0"/>
          <a:ext cx="11083332" cy="0"/>
        </a:xfrm>
        <a:prstGeom prst="lin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0CD8FB-BB6E-4005-9AC2-899C71A201D6}">
      <dsp:nvSpPr>
        <dsp:cNvPr id="0" name=""/>
        <dsp:cNvSpPr/>
      </dsp:nvSpPr>
      <dsp:spPr>
        <a:xfrm>
          <a:off x="0" y="0"/>
          <a:ext cx="2216666" cy="3177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ES" sz="2400" kern="1200" dirty="0"/>
            <a:t>Por clase de medios para obtener datos </a:t>
          </a:r>
          <a:endParaRPr lang="es-EC" sz="2400" kern="1200" dirty="0"/>
        </a:p>
      </dsp:txBody>
      <dsp:txXfrm>
        <a:off x="0" y="0"/>
        <a:ext cx="2216666" cy="3177960"/>
      </dsp:txXfrm>
    </dsp:sp>
    <dsp:sp modelId="{47B3087B-DFAF-46A3-80A5-736002FDB7C1}">
      <dsp:nvSpPr>
        <dsp:cNvPr id="0" name=""/>
        <dsp:cNvSpPr/>
      </dsp:nvSpPr>
      <dsp:spPr>
        <a:xfrm>
          <a:off x="2382916" y="49655"/>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Documental </a:t>
          </a:r>
          <a:endParaRPr lang="es-EC" sz="1600" kern="1200" dirty="0"/>
        </a:p>
      </dsp:txBody>
      <dsp:txXfrm>
        <a:off x="2382916" y="49655"/>
        <a:ext cx="4267082" cy="993112"/>
      </dsp:txXfrm>
    </dsp:sp>
    <dsp:sp modelId="{465484A8-B91B-4F23-AA56-ED5D3FF42C31}">
      <dsp:nvSpPr>
        <dsp:cNvPr id="0" name=""/>
        <dsp:cNvSpPr/>
      </dsp:nvSpPr>
      <dsp:spPr>
        <a:xfrm>
          <a:off x="6816249" y="49655"/>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Se apoya en fuentes de carácter documental, libros, artículos o ensayos</a:t>
          </a:r>
          <a:endParaRPr lang="es-EC" sz="1000" kern="1200" dirty="0"/>
        </a:p>
      </dsp:txBody>
      <dsp:txXfrm>
        <a:off x="6816249" y="49655"/>
        <a:ext cx="4267082" cy="993112"/>
      </dsp:txXfrm>
    </dsp:sp>
    <dsp:sp modelId="{50C821DE-2895-4AF7-8D5E-7985D85CE777}">
      <dsp:nvSpPr>
        <dsp:cNvPr id="0" name=""/>
        <dsp:cNvSpPr/>
      </dsp:nvSpPr>
      <dsp:spPr>
        <a:xfrm>
          <a:off x="2216666" y="1042768"/>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34CA45-94C6-4978-BDE9-EC91C46C59CF}">
      <dsp:nvSpPr>
        <dsp:cNvPr id="0" name=""/>
        <dsp:cNvSpPr/>
      </dsp:nvSpPr>
      <dsp:spPr>
        <a:xfrm>
          <a:off x="2382916" y="1092423"/>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De campo </a:t>
          </a:r>
          <a:endParaRPr lang="es-EC" sz="1600" kern="1200" dirty="0"/>
        </a:p>
      </dsp:txBody>
      <dsp:txXfrm>
        <a:off x="2382916" y="1092423"/>
        <a:ext cx="4267082" cy="993112"/>
      </dsp:txXfrm>
    </dsp:sp>
    <dsp:sp modelId="{5D822221-5BF5-4FCA-A656-11AFBFB78014}">
      <dsp:nvSpPr>
        <dsp:cNvPr id="0" name=""/>
        <dsp:cNvSpPr/>
      </dsp:nvSpPr>
      <dsp:spPr>
        <a:xfrm>
          <a:off x="6816249" y="1092423"/>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Se basa en la información documental, pero para aplicarla en la observación </a:t>
          </a:r>
          <a:endParaRPr lang="es-EC" sz="1000" kern="1200" dirty="0"/>
        </a:p>
      </dsp:txBody>
      <dsp:txXfrm>
        <a:off x="6816249" y="1092423"/>
        <a:ext cx="4267082" cy="993112"/>
      </dsp:txXfrm>
    </dsp:sp>
    <dsp:sp modelId="{B5AA3478-79AA-414D-98D4-D1878BE1FF4D}">
      <dsp:nvSpPr>
        <dsp:cNvPr id="0" name=""/>
        <dsp:cNvSpPr/>
      </dsp:nvSpPr>
      <dsp:spPr>
        <a:xfrm>
          <a:off x="2216666" y="2085536"/>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DFB9FF-50F0-46FC-B413-7E1EDCCBABB8}">
      <dsp:nvSpPr>
        <dsp:cNvPr id="0" name=""/>
        <dsp:cNvSpPr/>
      </dsp:nvSpPr>
      <dsp:spPr>
        <a:xfrm>
          <a:off x="2382916" y="2135192"/>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Experimental </a:t>
          </a:r>
          <a:endParaRPr lang="es-EC" sz="1600" kern="1200" dirty="0"/>
        </a:p>
      </dsp:txBody>
      <dsp:txXfrm>
        <a:off x="2382916" y="2135192"/>
        <a:ext cx="4267082" cy="993112"/>
      </dsp:txXfrm>
    </dsp:sp>
    <dsp:sp modelId="{F0BD1147-2E3F-41FD-BCA7-0506D049E0AE}">
      <dsp:nvSpPr>
        <dsp:cNvPr id="0" name=""/>
        <dsp:cNvSpPr/>
      </dsp:nvSpPr>
      <dsp:spPr>
        <a:xfrm>
          <a:off x="6816249" y="2135192"/>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La información se obtiene de la actividad intencional del investigador </a:t>
          </a:r>
          <a:endParaRPr lang="es-EC" sz="1000" kern="1200" dirty="0"/>
        </a:p>
      </dsp:txBody>
      <dsp:txXfrm>
        <a:off x="6816249" y="2135192"/>
        <a:ext cx="4267082" cy="993112"/>
      </dsp:txXfrm>
    </dsp:sp>
    <dsp:sp modelId="{E90D034F-7B3F-4C19-B6A8-59FFBF2CFA81}">
      <dsp:nvSpPr>
        <dsp:cNvPr id="0" name=""/>
        <dsp:cNvSpPr/>
      </dsp:nvSpPr>
      <dsp:spPr>
        <a:xfrm>
          <a:off x="2216666" y="3128304"/>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F25A6F-0006-4A36-B653-4A1801A07371}">
      <dsp:nvSpPr>
        <dsp:cNvPr id="0" name=""/>
        <dsp:cNvSpPr/>
      </dsp:nvSpPr>
      <dsp:spPr>
        <a:xfrm>
          <a:off x="0" y="3177960"/>
          <a:ext cx="11083332" cy="0"/>
        </a:xfrm>
        <a:prstGeom prst="line">
          <a:avLst/>
        </a:prstGeom>
        <a:solidFill>
          <a:schemeClr val="accent5">
            <a:hueOff val="787450"/>
            <a:satOff val="42288"/>
            <a:lumOff val="-15294"/>
            <a:alphaOff val="0"/>
          </a:schemeClr>
        </a:solidFill>
        <a:ln w="19050" cap="flat" cmpd="sng" algn="ctr">
          <a:solidFill>
            <a:schemeClr val="accent5">
              <a:hueOff val="787450"/>
              <a:satOff val="42288"/>
              <a:lumOff val="-1529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BD5E3-F898-4C1A-83F5-00B86C9F9E5C}">
      <dsp:nvSpPr>
        <dsp:cNvPr id="0" name=""/>
        <dsp:cNvSpPr/>
      </dsp:nvSpPr>
      <dsp:spPr>
        <a:xfrm>
          <a:off x="0" y="3177960"/>
          <a:ext cx="2216666" cy="3177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ES" sz="2800" kern="1200" dirty="0"/>
            <a:t>Por nivel de conocimientos </a:t>
          </a:r>
          <a:endParaRPr lang="es-EC" sz="2800" kern="1200" dirty="0"/>
        </a:p>
      </dsp:txBody>
      <dsp:txXfrm>
        <a:off x="0" y="3177960"/>
        <a:ext cx="2216666" cy="3177960"/>
      </dsp:txXfrm>
    </dsp:sp>
    <dsp:sp modelId="{3936820A-020C-4709-92FD-FE4BD9AD2291}">
      <dsp:nvSpPr>
        <dsp:cNvPr id="0" name=""/>
        <dsp:cNvSpPr/>
      </dsp:nvSpPr>
      <dsp:spPr>
        <a:xfrm>
          <a:off x="2382916" y="3227616"/>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Exploratoria </a:t>
          </a:r>
          <a:endParaRPr lang="es-EC" sz="1600" kern="1200" dirty="0"/>
        </a:p>
      </dsp:txBody>
      <dsp:txXfrm>
        <a:off x="2382916" y="3227616"/>
        <a:ext cx="4267082" cy="993112"/>
      </dsp:txXfrm>
    </dsp:sp>
    <dsp:sp modelId="{A25F56AF-5A41-4B7F-BF07-07A220257F88}">
      <dsp:nvSpPr>
        <dsp:cNvPr id="0" name=""/>
        <dsp:cNvSpPr/>
      </dsp:nvSpPr>
      <dsp:spPr>
        <a:xfrm>
          <a:off x="6816249" y="3227616"/>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Destaca los aspectos de una problemática determinada para encontrar procedimientos adecuados para la investigación</a:t>
          </a:r>
          <a:endParaRPr lang="es-EC" sz="1000" kern="1200" dirty="0"/>
        </a:p>
      </dsp:txBody>
      <dsp:txXfrm>
        <a:off x="6816249" y="3227616"/>
        <a:ext cx="4267082" cy="993112"/>
      </dsp:txXfrm>
    </dsp:sp>
    <dsp:sp modelId="{4D3FE1AA-B52D-4DA7-BF33-7418103806B3}">
      <dsp:nvSpPr>
        <dsp:cNvPr id="0" name=""/>
        <dsp:cNvSpPr/>
      </dsp:nvSpPr>
      <dsp:spPr>
        <a:xfrm>
          <a:off x="2216666" y="4220728"/>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39262C-42C4-4199-A996-139E0B3B3514}">
      <dsp:nvSpPr>
        <dsp:cNvPr id="0" name=""/>
        <dsp:cNvSpPr/>
      </dsp:nvSpPr>
      <dsp:spPr>
        <a:xfrm>
          <a:off x="2382916" y="4270384"/>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Descriptiva </a:t>
          </a:r>
          <a:endParaRPr lang="es-EC" sz="1600" kern="1200" dirty="0"/>
        </a:p>
      </dsp:txBody>
      <dsp:txXfrm>
        <a:off x="2382916" y="4270384"/>
        <a:ext cx="4267082" cy="993112"/>
      </dsp:txXfrm>
    </dsp:sp>
    <dsp:sp modelId="{1E88431D-EA1A-4BFA-AC22-67AE0B8C6410}">
      <dsp:nvSpPr>
        <dsp:cNvPr id="0" name=""/>
        <dsp:cNvSpPr/>
      </dsp:nvSpPr>
      <dsp:spPr>
        <a:xfrm>
          <a:off x="6816249" y="4270384"/>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Utiliza el análisis para caracterizar un objeto de estudio o una situación concreta, sirve para ordenar o agrupar los objetos involucrados </a:t>
          </a:r>
          <a:endParaRPr lang="es-EC" sz="1000" kern="1200" dirty="0"/>
        </a:p>
      </dsp:txBody>
      <dsp:txXfrm>
        <a:off x="6816249" y="4270384"/>
        <a:ext cx="4267082" cy="993112"/>
      </dsp:txXfrm>
    </dsp:sp>
    <dsp:sp modelId="{586FAE5B-0C20-4EAC-8173-485C200D9F93}">
      <dsp:nvSpPr>
        <dsp:cNvPr id="0" name=""/>
        <dsp:cNvSpPr/>
      </dsp:nvSpPr>
      <dsp:spPr>
        <a:xfrm>
          <a:off x="2216666" y="5263497"/>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F5B024-0AF7-4290-BD5D-020BCDBD1736}">
      <dsp:nvSpPr>
        <dsp:cNvPr id="0" name=""/>
        <dsp:cNvSpPr/>
      </dsp:nvSpPr>
      <dsp:spPr>
        <a:xfrm>
          <a:off x="2382916" y="5313152"/>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 sz="1600" kern="1200" dirty="0"/>
            <a:t>Explicativa </a:t>
          </a:r>
          <a:endParaRPr lang="es-EC" sz="1600" kern="1200" dirty="0"/>
        </a:p>
      </dsp:txBody>
      <dsp:txXfrm>
        <a:off x="2382916" y="5313152"/>
        <a:ext cx="4267082" cy="993112"/>
      </dsp:txXfrm>
    </dsp:sp>
    <dsp:sp modelId="{80AA2B91-DF86-4088-95EC-DB592CE489E4}">
      <dsp:nvSpPr>
        <dsp:cNvPr id="0" name=""/>
        <dsp:cNvSpPr/>
      </dsp:nvSpPr>
      <dsp:spPr>
        <a:xfrm>
          <a:off x="6816249" y="5313152"/>
          <a:ext cx="4267082" cy="993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s-ES" sz="1000" kern="1200" dirty="0"/>
            <a:t>Intenta responder el por que del objeto que se investiga </a:t>
          </a:r>
          <a:endParaRPr lang="es-EC" sz="1000" kern="1200" dirty="0"/>
        </a:p>
      </dsp:txBody>
      <dsp:txXfrm>
        <a:off x="6816249" y="5313152"/>
        <a:ext cx="4267082" cy="993112"/>
      </dsp:txXfrm>
    </dsp:sp>
    <dsp:sp modelId="{8E59D6EE-1A7F-400F-94B5-D7276AD2F62E}">
      <dsp:nvSpPr>
        <dsp:cNvPr id="0" name=""/>
        <dsp:cNvSpPr/>
      </dsp:nvSpPr>
      <dsp:spPr>
        <a:xfrm>
          <a:off x="2216666" y="6306265"/>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9AC89-6165-44F5-AF6F-37DC46EBB9F2}">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1B9876-7CBA-4F17-A437-F2A6BD77C112}">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ES" sz="2400" kern="1200" dirty="0"/>
            <a:t>Técnicas de recolección de datos </a:t>
          </a:r>
          <a:endParaRPr lang="es-EC" sz="2400" kern="1200" dirty="0"/>
        </a:p>
      </dsp:txBody>
      <dsp:txXfrm>
        <a:off x="0" y="0"/>
        <a:ext cx="1625600" cy="5418667"/>
      </dsp:txXfrm>
    </dsp:sp>
    <dsp:sp modelId="{E7F83425-401D-4221-8FB7-2C9129A3CE26}">
      <dsp:nvSpPr>
        <dsp:cNvPr id="0" name=""/>
        <dsp:cNvSpPr/>
      </dsp:nvSpPr>
      <dsp:spPr>
        <a:xfrm>
          <a:off x="1747520" y="84666"/>
          <a:ext cx="2045004"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ES" sz="2400" kern="1200" dirty="0"/>
            <a:t>Métodos utilizados para obtener la información</a:t>
          </a:r>
          <a:endParaRPr lang="es-EC" sz="2400" kern="1200" dirty="0"/>
        </a:p>
      </dsp:txBody>
      <dsp:txXfrm>
        <a:off x="1747520" y="84666"/>
        <a:ext cx="2045004" cy="1693333"/>
      </dsp:txXfrm>
    </dsp:sp>
    <dsp:sp modelId="{0C0CFCD3-D8FC-4094-9F4C-2C3EAA0238C8}">
      <dsp:nvSpPr>
        <dsp:cNvPr id="0" name=""/>
        <dsp:cNvSpPr/>
      </dsp:nvSpPr>
      <dsp:spPr>
        <a:xfrm>
          <a:off x="1625599" y="1778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DA84A4-3B61-4E56-9A49-8E0ECD9E90C2}">
      <dsp:nvSpPr>
        <dsp:cNvPr id="0" name=""/>
        <dsp:cNvSpPr/>
      </dsp:nvSpPr>
      <dsp:spPr>
        <a:xfrm>
          <a:off x="1747520" y="1862666"/>
          <a:ext cx="2045004"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ES" sz="2400" kern="1200" dirty="0"/>
            <a:t>Cuantitativas </a:t>
          </a:r>
          <a:endParaRPr lang="es-EC" sz="2400" kern="1200" dirty="0"/>
        </a:p>
      </dsp:txBody>
      <dsp:txXfrm>
        <a:off x="1747520" y="1862666"/>
        <a:ext cx="2045004" cy="1693333"/>
      </dsp:txXfrm>
    </dsp:sp>
    <dsp:sp modelId="{D0B87BEB-9851-4687-92F7-B2B14DB11611}">
      <dsp:nvSpPr>
        <dsp:cNvPr id="0" name=""/>
        <dsp:cNvSpPr/>
      </dsp:nvSpPr>
      <dsp:spPr>
        <a:xfrm>
          <a:off x="3914444" y="1862666"/>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Encuestas o cuestionario </a:t>
          </a:r>
          <a:endParaRPr lang="es-EC" sz="1500" kern="1200" dirty="0"/>
        </a:p>
      </dsp:txBody>
      <dsp:txXfrm>
        <a:off x="3914444" y="1862666"/>
        <a:ext cx="2045004" cy="563893"/>
      </dsp:txXfrm>
    </dsp:sp>
    <dsp:sp modelId="{CFA47C1D-67FA-4793-BF6F-F91CDF4BC617}">
      <dsp:nvSpPr>
        <dsp:cNvPr id="0" name=""/>
        <dsp:cNvSpPr/>
      </dsp:nvSpPr>
      <dsp:spPr>
        <a:xfrm>
          <a:off x="6081369" y="1862666"/>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es-ES" sz="700" kern="1200" dirty="0"/>
            <a:t>Preguntas cerradas, escalas o alternativas múltiples </a:t>
          </a:r>
          <a:endParaRPr lang="es-EC" sz="700" kern="1200" dirty="0"/>
        </a:p>
      </dsp:txBody>
      <dsp:txXfrm>
        <a:off x="6081369" y="1862666"/>
        <a:ext cx="2045004" cy="563893"/>
      </dsp:txXfrm>
    </dsp:sp>
    <dsp:sp modelId="{B6F42812-2100-4B8B-A8D3-22B568E215D6}">
      <dsp:nvSpPr>
        <dsp:cNvPr id="0" name=""/>
        <dsp:cNvSpPr/>
      </dsp:nvSpPr>
      <dsp:spPr>
        <a:xfrm>
          <a:off x="3792524" y="2426560"/>
          <a:ext cx="433384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2BA048-7E2E-41A2-9194-6CAA4212F48E}">
      <dsp:nvSpPr>
        <dsp:cNvPr id="0" name=""/>
        <dsp:cNvSpPr/>
      </dsp:nvSpPr>
      <dsp:spPr>
        <a:xfrm>
          <a:off x="3914444" y="2426560"/>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Observación estructurada </a:t>
          </a:r>
          <a:endParaRPr lang="es-EC" sz="1500" kern="1200" dirty="0"/>
        </a:p>
      </dsp:txBody>
      <dsp:txXfrm>
        <a:off x="3914444" y="2426560"/>
        <a:ext cx="2045004" cy="563893"/>
      </dsp:txXfrm>
    </dsp:sp>
    <dsp:sp modelId="{03965D0F-55B6-4A1D-B051-9AA829F47FE3}">
      <dsp:nvSpPr>
        <dsp:cNvPr id="0" name=""/>
        <dsp:cNvSpPr/>
      </dsp:nvSpPr>
      <dsp:spPr>
        <a:xfrm>
          <a:off x="6081369" y="2426560"/>
          <a:ext cx="2045004" cy="281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es-ES" sz="700" kern="1200" dirty="0"/>
            <a:t>Con categorías definidas</a:t>
          </a:r>
          <a:endParaRPr lang="es-EC" sz="700" kern="1200" dirty="0"/>
        </a:p>
      </dsp:txBody>
      <dsp:txXfrm>
        <a:off x="6081369" y="2426560"/>
        <a:ext cx="2045004" cy="281946"/>
      </dsp:txXfrm>
    </dsp:sp>
    <dsp:sp modelId="{E5A3EDEB-1B46-4F4A-823E-30C098C97CF1}">
      <dsp:nvSpPr>
        <dsp:cNvPr id="0" name=""/>
        <dsp:cNvSpPr/>
      </dsp:nvSpPr>
      <dsp:spPr>
        <a:xfrm>
          <a:off x="6081369" y="2708506"/>
          <a:ext cx="2045004" cy="281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es-ES" sz="700" kern="1200" dirty="0"/>
            <a:t>Permite contar, clasificar o medir comportamientos </a:t>
          </a:r>
          <a:endParaRPr lang="es-EC" sz="700" kern="1200" dirty="0"/>
        </a:p>
      </dsp:txBody>
      <dsp:txXfrm>
        <a:off x="6081369" y="2708506"/>
        <a:ext cx="2045004" cy="281946"/>
      </dsp:txXfrm>
    </dsp:sp>
    <dsp:sp modelId="{6613D5C8-7CB1-4BFC-854D-FB4C71551EFF}">
      <dsp:nvSpPr>
        <dsp:cNvPr id="0" name=""/>
        <dsp:cNvSpPr/>
      </dsp:nvSpPr>
      <dsp:spPr>
        <a:xfrm>
          <a:off x="3792524" y="2990453"/>
          <a:ext cx="433384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7F1313-8665-4681-AF18-D37BAAC618EE}">
      <dsp:nvSpPr>
        <dsp:cNvPr id="0" name=""/>
        <dsp:cNvSpPr/>
      </dsp:nvSpPr>
      <dsp:spPr>
        <a:xfrm>
          <a:off x="3914444" y="2990453"/>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Pruebas o test </a:t>
          </a:r>
          <a:endParaRPr lang="es-EC" sz="1500" kern="1200" dirty="0"/>
        </a:p>
      </dsp:txBody>
      <dsp:txXfrm>
        <a:off x="3914444" y="2990453"/>
        <a:ext cx="2045004" cy="563893"/>
      </dsp:txXfrm>
    </dsp:sp>
    <dsp:sp modelId="{0D1D7300-4EE7-4551-B3C1-E32137D7C8C7}">
      <dsp:nvSpPr>
        <dsp:cNvPr id="0" name=""/>
        <dsp:cNvSpPr/>
      </dsp:nvSpPr>
      <dsp:spPr>
        <a:xfrm>
          <a:off x="6081369" y="2990453"/>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es-ES" sz="700" kern="1200" dirty="0"/>
            <a:t>Evaluaciones estandarizadas que miden habilidades, actitudes o conocimientos </a:t>
          </a:r>
          <a:endParaRPr lang="es-EC" sz="700" kern="1200" dirty="0"/>
        </a:p>
      </dsp:txBody>
      <dsp:txXfrm>
        <a:off x="6081369" y="2990453"/>
        <a:ext cx="2045004" cy="563893"/>
      </dsp:txXfrm>
    </dsp:sp>
    <dsp:sp modelId="{2E11D0A0-8F6F-4EBB-BEB0-E345A1E2BBDA}">
      <dsp:nvSpPr>
        <dsp:cNvPr id="0" name=""/>
        <dsp:cNvSpPr/>
      </dsp:nvSpPr>
      <dsp:spPr>
        <a:xfrm>
          <a:off x="1625599" y="3556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5B7161-CC71-40D2-B1C1-5CE06417CED5}">
      <dsp:nvSpPr>
        <dsp:cNvPr id="0" name=""/>
        <dsp:cNvSpPr/>
      </dsp:nvSpPr>
      <dsp:spPr>
        <a:xfrm>
          <a:off x="1747520" y="3640666"/>
          <a:ext cx="2045004"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ES" sz="2400" kern="1200" dirty="0"/>
            <a:t>Cualitativas </a:t>
          </a:r>
          <a:endParaRPr lang="es-EC" sz="2400" kern="1200" dirty="0"/>
        </a:p>
      </dsp:txBody>
      <dsp:txXfrm>
        <a:off x="1747520" y="3640666"/>
        <a:ext cx="2045004" cy="1693333"/>
      </dsp:txXfrm>
    </dsp:sp>
    <dsp:sp modelId="{5AF44977-E242-4ACC-8116-0341EB45DA9F}">
      <dsp:nvSpPr>
        <dsp:cNvPr id="0" name=""/>
        <dsp:cNvSpPr/>
      </dsp:nvSpPr>
      <dsp:spPr>
        <a:xfrm>
          <a:off x="3914444" y="3640666"/>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Entrevistas en profundidad </a:t>
          </a:r>
          <a:endParaRPr lang="es-EC" sz="1500" kern="1200" dirty="0"/>
        </a:p>
      </dsp:txBody>
      <dsp:txXfrm>
        <a:off x="3914444" y="3640666"/>
        <a:ext cx="2045004" cy="563893"/>
      </dsp:txXfrm>
    </dsp:sp>
    <dsp:sp modelId="{D212D8DE-7DEF-474B-B437-3367C4414EFF}">
      <dsp:nvSpPr>
        <dsp:cNvPr id="0" name=""/>
        <dsp:cNvSpPr/>
      </dsp:nvSpPr>
      <dsp:spPr>
        <a:xfrm>
          <a:off x="6081369" y="3640666"/>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es-ES" sz="700" kern="1200" dirty="0"/>
            <a:t>Preguntas abiertas que exploran emociones, creencias o experiencias </a:t>
          </a:r>
          <a:endParaRPr lang="es-EC" sz="700" kern="1200" dirty="0"/>
        </a:p>
      </dsp:txBody>
      <dsp:txXfrm>
        <a:off x="6081369" y="3640666"/>
        <a:ext cx="2045004" cy="563893"/>
      </dsp:txXfrm>
    </dsp:sp>
    <dsp:sp modelId="{7A29FBBE-5989-4734-98A1-EEB4855350B7}">
      <dsp:nvSpPr>
        <dsp:cNvPr id="0" name=""/>
        <dsp:cNvSpPr/>
      </dsp:nvSpPr>
      <dsp:spPr>
        <a:xfrm>
          <a:off x="3792524" y="4204560"/>
          <a:ext cx="433384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BC3E95-5036-45CD-93D1-9FD9D1B6B265}">
      <dsp:nvSpPr>
        <dsp:cNvPr id="0" name=""/>
        <dsp:cNvSpPr/>
      </dsp:nvSpPr>
      <dsp:spPr>
        <a:xfrm>
          <a:off x="3914444" y="4204560"/>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Grupo focal </a:t>
          </a:r>
          <a:endParaRPr lang="es-EC" sz="1500" kern="1200" dirty="0"/>
        </a:p>
      </dsp:txBody>
      <dsp:txXfrm>
        <a:off x="3914444" y="4204560"/>
        <a:ext cx="2045004" cy="563893"/>
      </dsp:txXfrm>
    </dsp:sp>
    <dsp:sp modelId="{4F906F54-B0A0-44D7-A7BE-16F6A345DFCE}">
      <dsp:nvSpPr>
        <dsp:cNvPr id="0" name=""/>
        <dsp:cNvSpPr/>
      </dsp:nvSpPr>
      <dsp:spPr>
        <a:xfrm>
          <a:off x="6081369" y="4204560"/>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es-ES" sz="700" kern="1200" dirty="0"/>
            <a:t>Conversatorio o discusión para determinar perspectivas de un tema </a:t>
          </a:r>
          <a:endParaRPr lang="es-EC" sz="700" kern="1200" dirty="0"/>
        </a:p>
      </dsp:txBody>
      <dsp:txXfrm>
        <a:off x="6081369" y="4204560"/>
        <a:ext cx="2045004" cy="563893"/>
      </dsp:txXfrm>
    </dsp:sp>
    <dsp:sp modelId="{FF2FF4FB-12F3-43FC-B63D-48D7687343A3}">
      <dsp:nvSpPr>
        <dsp:cNvPr id="0" name=""/>
        <dsp:cNvSpPr/>
      </dsp:nvSpPr>
      <dsp:spPr>
        <a:xfrm>
          <a:off x="3792524" y="4768453"/>
          <a:ext cx="433384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445D02-F146-4E3F-AAF3-F651AEF9FF73}">
      <dsp:nvSpPr>
        <dsp:cNvPr id="0" name=""/>
        <dsp:cNvSpPr/>
      </dsp:nvSpPr>
      <dsp:spPr>
        <a:xfrm>
          <a:off x="3914444" y="4768453"/>
          <a:ext cx="2045004" cy="56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Observación</a:t>
          </a:r>
          <a:endParaRPr lang="es-EC" sz="1500" kern="1200" dirty="0"/>
        </a:p>
      </dsp:txBody>
      <dsp:txXfrm>
        <a:off x="3914444" y="4768453"/>
        <a:ext cx="2045004" cy="563893"/>
      </dsp:txXfrm>
    </dsp:sp>
    <dsp:sp modelId="{63493672-780F-4957-9813-24B10FE249AC}">
      <dsp:nvSpPr>
        <dsp:cNvPr id="0" name=""/>
        <dsp:cNvSpPr/>
      </dsp:nvSpPr>
      <dsp:spPr>
        <a:xfrm>
          <a:off x="1625599" y="5334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14FD2-7BC7-4620-87A8-7652AA9313EC}">
      <dsp:nvSpPr>
        <dsp:cNvPr id="0" name=""/>
        <dsp:cNvSpPr/>
      </dsp:nvSpPr>
      <dsp:spPr>
        <a:xfrm>
          <a:off x="661091" y="44463"/>
          <a:ext cx="1299664" cy="36199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Población </a:t>
          </a:r>
          <a:endParaRPr lang="es-EC" sz="800" kern="1200" dirty="0"/>
        </a:p>
      </dsp:txBody>
      <dsp:txXfrm>
        <a:off x="671693" y="55065"/>
        <a:ext cx="1278460" cy="340791"/>
      </dsp:txXfrm>
    </dsp:sp>
    <dsp:sp modelId="{579C03E6-7AD1-4B2E-8555-BA98445300A7}">
      <dsp:nvSpPr>
        <dsp:cNvPr id="0" name=""/>
        <dsp:cNvSpPr/>
      </dsp:nvSpPr>
      <dsp:spPr>
        <a:xfrm>
          <a:off x="1960756" y="216034"/>
          <a:ext cx="519865" cy="18852"/>
        </a:xfrm>
        <a:custGeom>
          <a:avLst/>
          <a:gdLst/>
          <a:ahLst/>
          <a:cxnLst/>
          <a:rect l="0" t="0" r="0" b="0"/>
          <a:pathLst>
            <a:path>
              <a:moveTo>
                <a:pt x="0" y="9426"/>
              </a:moveTo>
              <a:lnTo>
                <a:pt x="519865"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2207692" y="212464"/>
        <a:ext cx="25993" cy="25993"/>
      </dsp:txXfrm>
    </dsp:sp>
    <dsp:sp modelId="{66A0B476-82A3-47B1-B865-06E631FD7FC5}">
      <dsp:nvSpPr>
        <dsp:cNvPr id="0" name=""/>
        <dsp:cNvSpPr/>
      </dsp:nvSpPr>
      <dsp:spPr>
        <a:xfrm>
          <a:off x="2480621" y="3250"/>
          <a:ext cx="7090590" cy="44442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Es el conjunto total de personas, objetos o elementos que poseen características comunes relevantes para el estudio </a:t>
          </a:r>
          <a:endParaRPr lang="es-EC" sz="800" kern="1200" dirty="0"/>
        </a:p>
      </dsp:txBody>
      <dsp:txXfrm>
        <a:off x="2493638" y="16267"/>
        <a:ext cx="7064556" cy="418386"/>
      </dsp:txXfrm>
    </dsp:sp>
    <dsp:sp modelId="{5810C11E-CE62-446C-84C4-ED06561560E1}">
      <dsp:nvSpPr>
        <dsp:cNvPr id="0" name=""/>
        <dsp:cNvSpPr/>
      </dsp:nvSpPr>
      <dsp:spPr>
        <a:xfrm>
          <a:off x="661091" y="3048259"/>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Muestra </a:t>
          </a:r>
          <a:endParaRPr lang="es-EC" sz="800" kern="1200" dirty="0"/>
        </a:p>
      </dsp:txBody>
      <dsp:txXfrm>
        <a:off x="680124" y="3067292"/>
        <a:ext cx="1261598" cy="611766"/>
      </dsp:txXfrm>
    </dsp:sp>
    <dsp:sp modelId="{04E62FD5-1EE3-4A4B-A2A1-BE524A926A0E}">
      <dsp:nvSpPr>
        <dsp:cNvPr id="0" name=""/>
        <dsp:cNvSpPr/>
      </dsp:nvSpPr>
      <dsp:spPr>
        <a:xfrm rot="16874489">
          <a:off x="887320" y="2055962"/>
          <a:ext cx="2666737" cy="18852"/>
        </a:xfrm>
        <a:custGeom>
          <a:avLst/>
          <a:gdLst/>
          <a:ahLst/>
          <a:cxnLst/>
          <a:rect l="0" t="0" r="0" b="0"/>
          <a:pathLst>
            <a:path>
              <a:moveTo>
                <a:pt x="0" y="9426"/>
              </a:moveTo>
              <a:lnTo>
                <a:pt x="2666737"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C" sz="600" kern="1200"/>
        </a:p>
      </dsp:txBody>
      <dsp:txXfrm>
        <a:off x="2154020" y="1998720"/>
        <a:ext cx="133336" cy="133336"/>
      </dsp:txXfrm>
    </dsp:sp>
    <dsp:sp modelId="{44B5636D-1415-4652-BE5E-00B1E24CCA18}">
      <dsp:nvSpPr>
        <dsp:cNvPr id="0" name=""/>
        <dsp:cNvSpPr/>
      </dsp:nvSpPr>
      <dsp:spPr>
        <a:xfrm>
          <a:off x="2480621" y="545145"/>
          <a:ext cx="6574116" cy="42491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Es el subconjunto representativo de la población que se selecciona para obtener datos y analizarlos</a:t>
          </a:r>
          <a:endParaRPr lang="es-EC" sz="800" kern="1200" dirty="0"/>
        </a:p>
      </dsp:txBody>
      <dsp:txXfrm>
        <a:off x="2493066" y="557590"/>
        <a:ext cx="6549226" cy="400022"/>
      </dsp:txXfrm>
    </dsp:sp>
    <dsp:sp modelId="{60379718-3847-46B2-96CE-F4EB8FEA8518}">
      <dsp:nvSpPr>
        <dsp:cNvPr id="0" name=""/>
        <dsp:cNvSpPr/>
      </dsp:nvSpPr>
      <dsp:spPr>
        <a:xfrm rot="17082376">
          <a:off x="1196782" y="2373386"/>
          <a:ext cx="2047813" cy="18852"/>
        </a:xfrm>
        <a:custGeom>
          <a:avLst/>
          <a:gdLst/>
          <a:ahLst/>
          <a:cxnLst/>
          <a:rect l="0" t="0" r="0" b="0"/>
          <a:pathLst>
            <a:path>
              <a:moveTo>
                <a:pt x="0" y="9426"/>
              </a:moveTo>
              <a:lnTo>
                <a:pt x="2047813"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C" sz="600" kern="1200"/>
        </a:p>
      </dsp:txBody>
      <dsp:txXfrm>
        <a:off x="2169493" y="2331617"/>
        <a:ext cx="102390" cy="102390"/>
      </dsp:txXfrm>
    </dsp:sp>
    <dsp:sp modelId="{CABFA65F-8373-4856-8433-1CAE2FCFA5BD}">
      <dsp:nvSpPr>
        <dsp:cNvPr id="0" name=""/>
        <dsp:cNvSpPr/>
      </dsp:nvSpPr>
      <dsp:spPr>
        <a:xfrm>
          <a:off x="2480621" y="1067532"/>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Aleatorio simple </a:t>
          </a:r>
          <a:endParaRPr lang="es-EC" sz="800" kern="1200" dirty="0"/>
        </a:p>
      </dsp:txBody>
      <dsp:txXfrm>
        <a:off x="2499654" y="1086565"/>
        <a:ext cx="1261598" cy="611766"/>
      </dsp:txXfrm>
    </dsp:sp>
    <dsp:sp modelId="{A6BECECD-434C-43B1-B0BB-D6C1021F0FF2}">
      <dsp:nvSpPr>
        <dsp:cNvPr id="0" name=""/>
        <dsp:cNvSpPr/>
      </dsp:nvSpPr>
      <dsp:spPr>
        <a:xfrm>
          <a:off x="3780285" y="1383022"/>
          <a:ext cx="519865" cy="18852"/>
        </a:xfrm>
        <a:custGeom>
          <a:avLst/>
          <a:gdLst/>
          <a:ahLst/>
          <a:cxnLst/>
          <a:rect l="0" t="0" r="0" b="0"/>
          <a:pathLst>
            <a:path>
              <a:moveTo>
                <a:pt x="0" y="9426"/>
              </a:moveTo>
              <a:lnTo>
                <a:pt x="519865" y="94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027221" y="1379452"/>
        <a:ext cx="25993" cy="25993"/>
      </dsp:txXfrm>
    </dsp:sp>
    <dsp:sp modelId="{D00DA8F3-B899-45EB-BE39-C95B544DA4A3}">
      <dsp:nvSpPr>
        <dsp:cNvPr id="0" name=""/>
        <dsp:cNvSpPr/>
      </dsp:nvSpPr>
      <dsp:spPr>
        <a:xfrm>
          <a:off x="4300151" y="1067532"/>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Todos pueden ser seleccionados</a:t>
          </a:r>
          <a:endParaRPr lang="es-EC" sz="800" kern="1200" dirty="0"/>
        </a:p>
      </dsp:txBody>
      <dsp:txXfrm>
        <a:off x="4319184" y="1086565"/>
        <a:ext cx="1261598" cy="611766"/>
      </dsp:txXfrm>
    </dsp:sp>
    <dsp:sp modelId="{3DFFB71D-C6ED-4F63-8D21-245475BED72C}">
      <dsp:nvSpPr>
        <dsp:cNvPr id="0" name=""/>
        <dsp:cNvSpPr/>
      </dsp:nvSpPr>
      <dsp:spPr>
        <a:xfrm rot="17571276">
          <a:off x="1551438" y="2747039"/>
          <a:ext cx="1338501" cy="18852"/>
        </a:xfrm>
        <a:custGeom>
          <a:avLst/>
          <a:gdLst/>
          <a:ahLst/>
          <a:cxnLst/>
          <a:rect l="0" t="0" r="0" b="0"/>
          <a:pathLst>
            <a:path>
              <a:moveTo>
                <a:pt x="0" y="9426"/>
              </a:moveTo>
              <a:lnTo>
                <a:pt x="1338501"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2187226" y="2723003"/>
        <a:ext cx="66925" cy="66925"/>
      </dsp:txXfrm>
    </dsp:sp>
    <dsp:sp modelId="{D7B42507-7EF3-48C2-89F8-E6D59E790A2D}">
      <dsp:nvSpPr>
        <dsp:cNvPr id="0" name=""/>
        <dsp:cNvSpPr/>
      </dsp:nvSpPr>
      <dsp:spPr>
        <a:xfrm>
          <a:off x="2480621" y="1814839"/>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Sistemático </a:t>
          </a:r>
          <a:endParaRPr lang="es-EC" sz="800" kern="1200" dirty="0"/>
        </a:p>
      </dsp:txBody>
      <dsp:txXfrm>
        <a:off x="2499654" y="1833872"/>
        <a:ext cx="1261598" cy="611766"/>
      </dsp:txXfrm>
    </dsp:sp>
    <dsp:sp modelId="{782920AA-7D26-406A-A9DE-FE439330C968}">
      <dsp:nvSpPr>
        <dsp:cNvPr id="0" name=""/>
        <dsp:cNvSpPr/>
      </dsp:nvSpPr>
      <dsp:spPr>
        <a:xfrm>
          <a:off x="3780285" y="2130329"/>
          <a:ext cx="519865" cy="18852"/>
        </a:xfrm>
        <a:custGeom>
          <a:avLst/>
          <a:gdLst/>
          <a:ahLst/>
          <a:cxnLst/>
          <a:rect l="0" t="0" r="0" b="0"/>
          <a:pathLst>
            <a:path>
              <a:moveTo>
                <a:pt x="0" y="9426"/>
              </a:moveTo>
              <a:lnTo>
                <a:pt x="519865" y="94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027221" y="2126759"/>
        <a:ext cx="25993" cy="25993"/>
      </dsp:txXfrm>
    </dsp:sp>
    <dsp:sp modelId="{A1EA0E96-3C4A-4641-97FE-20ECF86FE6B5}">
      <dsp:nvSpPr>
        <dsp:cNvPr id="0" name=""/>
        <dsp:cNvSpPr/>
      </dsp:nvSpPr>
      <dsp:spPr>
        <a:xfrm>
          <a:off x="4300151" y="1814839"/>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Se elige cada cierto número de elementos </a:t>
          </a:r>
          <a:endParaRPr lang="es-EC" sz="800" kern="1200" dirty="0"/>
        </a:p>
      </dsp:txBody>
      <dsp:txXfrm>
        <a:off x="4319184" y="1833872"/>
        <a:ext cx="1261598" cy="611766"/>
      </dsp:txXfrm>
    </dsp:sp>
    <dsp:sp modelId="{368F4F1D-D0C6-4559-8860-DF3757FBB86B}">
      <dsp:nvSpPr>
        <dsp:cNvPr id="0" name=""/>
        <dsp:cNvSpPr/>
      </dsp:nvSpPr>
      <dsp:spPr>
        <a:xfrm rot="19015299">
          <a:off x="1864821" y="3120693"/>
          <a:ext cx="711734" cy="18852"/>
        </a:xfrm>
        <a:custGeom>
          <a:avLst/>
          <a:gdLst/>
          <a:ahLst/>
          <a:cxnLst/>
          <a:rect l="0" t="0" r="0" b="0"/>
          <a:pathLst>
            <a:path>
              <a:moveTo>
                <a:pt x="0" y="9426"/>
              </a:moveTo>
              <a:lnTo>
                <a:pt x="711734"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2202895" y="3112325"/>
        <a:ext cx="35586" cy="35586"/>
      </dsp:txXfrm>
    </dsp:sp>
    <dsp:sp modelId="{997D7A52-9B17-4399-9043-09E4D6980040}">
      <dsp:nvSpPr>
        <dsp:cNvPr id="0" name=""/>
        <dsp:cNvSpPr/>
      </dsp:nvSpPr>
      <dsp:spPr>
        <a:xfrm>
          <a:off x="2480621" y="2562146"/>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Estratificado</a:t>
          </a:r>
          <a:endParaRPr lang="es-EC" sz="800" kern="1200" dirty="0"/>
        </a:p>
      </dsp:txBody>
      <dsp:txXfrm>
        <a:off x="2499654" y="2581179"/>
        <a:ext cx="1261598" cy="611766"/>
      </dsp:txXfrm>
    </dsp:sp>
    <dsp:sp modelId="{A2DD0ED5-7C0D-4085-A795-EEBFF29D021C}">
      <dsp:nvSpPr>
        <dsp:cNvPr id="0" name=""/>
        <dsp:cNvSpPr/>
      </dsp:nvSpPr>
      <dsp:spPr>
        <a:xfrm>
          <a:off x="3780285" y="2877636"/>
          <a:ext cx="519865" cy="18852"/>
        </a:xfrm>
        <a:custGeom>
          <a:avLst/>
          <a:gdLst/>
          <a:ahLst/>
          <a:cxnLst/>
          <a:rect l="0" t="0" r="0" b="0"/>
          <a:pathLst>
            <a:path>
              <a:moveTo>
                <a:pt x="0" y="9426"/>
              </a:moveTo>
              <a:lnTo>
                <a:pt x="519865" y="94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027221" y="2874065"/>
        <a:ext cx="25993" cy="25993"/>
      </dsp:txXfrm>
    </dsp:sp>
    <dsp:sp modelId="{16BB6C7D-3D7C-40B4-8C36-11F3CBAA7770}">
      <dsp:nvSpPr>
        <dsp:cNvPr id="0" name=""/>
        <dsp:cNvSpPr/>
      </dsp:nvSpPr>
      <dsp:spPr>
        <a:xfrm>
          <a:off x="4300151" y="2562146"/>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Se divide a la población en grupos o estrados (género) </a:t>
          </a:r>
          <a:endParaRPr lang="es-EC" sz="800" kern="1200" dirty="0"/>
        </a:p>
      </dsp:txBody>
      <dsp:txXfrm>
        <a:off x="4319184" y="2581179"/>
        <a:ext cx="1261598" cy="611766"/>
      </dsp:txXfrm>
    </dsp:sp>
    <dsp:sp modelId="{5BF4D67F-66AF-4D5C-9227-4D3A19626810}">
      <dsp:nvSpPr>
        <dsp:cNvPr id="0" name=""/>
        <dsp:cNvSpPr/>
      </dsp:nvSpPr>
      <dsp:spPr>
        <a:xfrm rot="1600566">
          <a:off x="1929792" y="3494346"/>
          <a:ext cx="581792" cy="18852"/>
        </a:xfrm>
        <a:custGeom>
          <a:avLst/>
          <a:gdLst/>
          <a:ahLst/>
          <a:cxnLst/>
          <a:rect l="0" t="0" r="0" b="0"/>
          <a:pathLst>
            <a:path>
              <a:moveTo>
                <a:pt x="0" y="9426"/>
              </a:moveTo>
              <a:lnTo>
                <a:pt x="581792"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2206144" y="3489227"/>
        <a:ext cx="29089" cy="29089"/>
      </dsp:txXfrm>
    </dsp:sp>
    <dsp:sp modelId="{F4311093-7336-4EFF-97D1-22BDE16D7F28}">
      <dsp:nvSpPr>
        <dsp:cNvPr id="0" name=""/>
        <dsp:cNvSpPr/>
      </dsp:nvSpPr>
      <dsp:spPr>
        <a:xfrm>
          <a:off x="2480621" y="3309453"/>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Por conglomerados </a:t>
          </a:r>
          <a:endParaRPr lang="es-EC" sz="800" kern="1200" dirty="0"/>
        </a:p>
      </dsp:txBody>
      <dsp:txXfrm>
        <a:off x="2499654" y="3328486"/>
        <a:ext cx="1261598" cy="611766"/>
      </dsp:txXfrm>
    </dsp:sp>
    <dsp:sp modelId="{394378C2-03B2-4FD9-9DDC-4C78FB46BDE8}">
      <dsp:nvSpPr>
        <dsp:cNvPr id="0" name=""/>
        <dsp:cNvSpPr/>
      </dsp:nvSpPr>
      <dsp:spPr>
        <a:xfrm>
          <a:off x="3780285" y="3624943"/>
          <a:ext cx="519865" cy="18852"/>
        </a:xfrm>
        <a:custGeom>
          <a:avLst/>
          <a:gdLst/>
          <a:ahLst/>
          <a:cxnLst/>
          <a:rect l="0" t="0" r="0" b="0"/>
          <a:pathLst>
            <a:path>
              <a:moveTo>
                <a:pt x="0" y="9426"/>
              </a:moveTo>
              <a:lnTo>
                <a:pt x="519865" y="94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027221" y="3621372"/>
        <a:ext cx="25993" cy="25993"/>
      </dsp:txXfrm>
    </dsp:sp>
    <dsp:sp modelId="{9B9BF039-E593-4FA0-BC91-A45D11D2FA8C}">
      <dsp:nvSpPr>
        <dsp:cNvPr id="0" name=""/>
        <dsp:cNvSpPr/>
      </dsp:nvSpPr>
      <dsp:spPr>
        <a:xfrm>
          <a:off x="4300151" y="3309453"/>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Se eligen grupos completos al azar</a:t>
          </a:r>
          <a:endParaRPr lang="es-EC" sz="800" kern="1200" dirty="0"/>
        </a:p>
      </dsp:txBody>
      <dsp:txXfrm>
        <a:off x="4319184" y="3328486"/>
        <a:ext cx="1261598" cy="611766"/>
      </dsp:txXfrm>
    </dsp:sp>
    <dsp:sp modelId="{9B7A7EEF-E736-4796-BCCF-A709687EB219}">
      <dsp:nvSpPr>
        <dsp:cNvPr id="0" name=""/>
        <dsp:cNvSpPr/>
      </dsp:nvSpPr>
      <dsp:spPr>
        <a:xfrm rot="3763778">
          <a:off x="1653385" y="3867999"/>
          <a:ext cx="1134607" cy="18852"/>
        </a:xfrm>
        <a:custGeom>
          <a:avLst/>
          <a:gdLst/>
          <a:ahLst/>
          <a:cxnLst/>
          <a:rect l="0" t="0" r="0" b="0"/>
          <a:pathLst>
            <a:path>
              <a:moveTo>
                <a:pt x="0" y="9426"/>
              </a:moveTo>
              <a:lnTo>
                <a:pt x="1134607"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2192323" y="3849060"/>
        <a:ext cx="56730" cy="56730"/>
      </dsp:txXfrm>
    </dsp:sp>
    <dsp:sp modelId="{1247D885-1A6E-47A7-8171-4280DF646006}">
      <dsp:nvSpPr>
        <dsp:cNvPr id="0" name=""/>
        <dsp:cNvSpPr/>
      </dsp:nvSpPr>
      <dsp:spPr>
        <a:xfrm>
          <a:off x="2480621" y="4056760"/>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Por conveniencia </a:t>
          </a:r>
          <a:endParaRPr lang="es-EC" sz="800" kern="1200" dirty="0"/>
        </a:p>
      </dsp:txBody>
      <dsp:txXfrm>
        <a:off x="2499654" y="4075793"/>
        <a:ext cx="1261598" cy="611766"/>
      </dsp:txXfrm>
    </dsp:sp>
    <dsp:sp modelId="{D9CD2414-8DA1-41D0-8074-73E598A7F1FC}">
      <dsp:nvSpPr>
        <dsp:cNvPr id="0" name=""/>
        <dsp:cNvSpPr/>
      </dsp:nvSpPr>
      <dsp:spPr>
        <a:xfrm>
          <a:off x="3780285" y="4372250"/>
          <a:ext cx="519865" cy="18852"/>
        </a:xfrm>
        <a:custGeom>
          <a:avLst/>
          <a:gdLst/>
          <a:ahLst/>
          <a:cxnLst/>
          <a:rect l="0" t="0" r="0" b="0"/>
          <a:pathLst>
            <a:path>
              <a:moveTo>
                <a:pt x="0" y="9426"/>
              </a:moveTo>
              <a:lnTo>
                <a:pt x="519865" y="94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027221" y="4368679"/>
        <a:ext cx="25993" cy="25993"/>
      </dsp:txXfrm>
    </dsp:sp>
    <dsp:sp modelId="{E07AB96E-5725-4921-9C23-8829F5B302B8}">
      <dsp:nvSpPr>
        <dsp:cNvPr id="0" name=""/>
        <dsp:cNvSpPr/>
      </dsp:nvSpPr>
      <dsp:spPr>
        <a:xfrm>
          <a:off x="4300151" y="4056760"/>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Se eligen elementos por su disponibilidad</a:t>
          </a:r>
          <a:endParaRPr lang="es-EC" sz="800" kern="1200" dirty="0"/>
        </a:p>
      </dsp:txBody>
      <dsp:txXfrm>
        <a:off x="4319184" y="4075793"/>
        <a:ext cx="1261598" cy="611766"/>
      </dsp:txXfrm>
    </dsp:sp>
    <dsp:sp modelId="{57E892EB-B15F-4701-8407-B76B2A297AF1}">
      <dsp:nvSpPr>
        <dsp:cNvPr id="0" name=""/>
        <dsp:cNvSpPr/>
      </dsp:nvSpPr>
      <dsp:spPr>
        <a:xfrm rot="4410411">
          <a:off x="1305112" y="4241653"/>
          <a:ext cx="1831152" cy="18852"/>
        </a:xfrm>
        <a:custGeom>
          <a:avLst/>
          <a:gdLst/>
          <a:ahLst/>
          <a:cxnLst/>
          <a:rect l="0" t="0" r="0" b="0"/>
          <a:pathLst>
            <a:path>
              <a:moveTo>
                <a:pt x="0" y="9426"/>
              </a:moveTo>
              <a:lnTo>
                <a:pt x="1831152"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C" sz="600" kern="1200"/>
        </a:p>
      </dsp:txBody>
      <dsp:txXfrm>
        <a:off x="2174910" y="4205300"/>
        <a:ext cx="91557" cy="91557"/>
      </dsp:txXfrm>
    </dsp:sp>
    <dsp:sp modelId="{90599375-E97A-4B08-A7D1-3CECE7296FBB}">
      <dsp:nvSpPr>
        <dsp:cNvPr id="0" name=""/>
        <dsp:cNvSpPr/>
      </dsp:nvSpPr>
      <dsp:spPr>
        <a:xfrm>
          <a:off x="2480621" y="4804067"/>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Intencional </a:t>
          </a:r>
          <a:endParaRPr lang="es-EC" sz="800" kern="1200" dirty="0"/>
        </a:p>
      </dsp:txBody>
      <dsp:txXfrm>
        <a:off x="2499654" y="4823100"/>
        <a:ext cx="1261598" cy="611766"/>
      </dsp:txXfrm>
    </dsp:sp>
    <dsp:sp modelId="{9AD551D0-AD2D-4894-861F-1043ED12B53A}">
      <dsp:nvSpPr>
        <dsp:cNvPr id="0" name=""/>
        <dsp:cNvSpPr/>
      </dsp:nvSpPr>
      <dsp:spPr>
        <a:xfrm>
          <a:off x="3780285" y="5119556"/>
          <a:ext cx="519865" cy="18852"/>
        </a:xfrm>
        <a:custGeom>
          <a:avLst/>
          <a:gdLst/>
          <a:ahLst/>
          <a:cxnLst/>
          <a:rect l="0" t="0" r="0" b="0"/>
          <a:pathLst>
            <a:path>
              <a:moveTo>
                <a:pt x="0" y="9426"/>
              </a:moveTo>
              <a:lnTo>
                <a:pt x="519865" y="94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027221" y="5115986"/>
        <a:ext cx="25993" cy="25993"/>
      </dsp:txXfrm>
    </dsp:sp>
    <dsp:sp modelId="{629071B4-70BE-47D9-9EEC-EF0853111B1F}">
      <dsp:nvSpPr>
        <dsp:cNvPr id="0" name=""/>
        <dsp:cNvSpPr/>
      </dsp:nvSpPr>
      <dsp:spPr>
        <a:xfrm>
          <a:off x="4300151" y="4804067"/>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Se seleccionan participantes por características específicas </a:t>
          </a:r>
          <a:endParaRPr lang="es-EC" sz="800" kern="1200" dirty="0"/>
        </a:p>
      </dsp:txBody>
      <dsp:txXfrm>
        <a:off x="4319184" y="4823100"/>
        <a:ext cx="1261598" cy="611766"/>
      </dsp:txXfrm>
    </dsp:sp>
    <dsp:sp modelId="{FB275FF8-0323-4A51-B908-1C3AEA069F0D}">
      <dsp:nvSpPr>
        <dsp:cNvPr id="0" name=""/>
        <dsp:cNvSpPr/>
      </dsp:nvSpPr>
      <dsp:spPr>
        <a:xfrm rot="4696031">
          <a:off x="942424" y="4615306"/>
          <a:ext cx="2556528" cy="18852"/>
        </a:xfrm>
        <a:custGeom>
          <a:avLst/>
          <a:gdLst/>
          <a:ahLst/>
          <a:cxnLst/>
          <a:rect l="0" t="0" r="0" b="0"/>
          <a:pathLst>
            <a:path>
              <a:moveTo>
                <a:pt x="0" y="9426"/>
              </a:moveTo>
              <a:lnTo>
                <a:pt x="2556528" y="94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C" sz="600" kern="1200"/>
        </a:p>
      </dsp:txBody>
      <dsp:txXfrm>
        <a:off x="2156775" y="4560819"/>
        <a:ext cx="127826" cy="127826"/>
      </dsp:txXfrm>
    </dsp:sp>
    <dsp:sp modelId="{F59515FE-A705-41C6-9B70-5370622E91CF}">
      <dsp:nvSpPr>
        <dsp:cNvPr id="0" name=""/>
        <dsp:cNvSpPr/>
      </dsp:nvSpPr>
      <dsp:spPr>
        <a:xfrm>
          <a:off x="2480621" y="5551373"/>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Por cuotas</a:t>
          </a:r>
          <a:endParaRPr lang="es-EC" sz="800" kern="1200" dirty="0"/>
        </a:p>
      </dsp:txBody>
      <dsp:txXfrm>
        <a:off x="2499654" y="5570406"/>
        <a:ext cx="1261598" cy="611766"/>
      </dsp:txXfrm>
    </dsp:sp>
    <dsp:sp modelId="{23C173AF-844B-4020-8695-EFF88A490065}">
      <dsp:nvSpPr>
        <dsp:cNvPr id="0" name=""/>
        <dsp:cNvSpPr/>
      </dsp:nvSpPr>
      <dsp:spPr>
        <a:xfrm>
          <a:off x="3780285" y="5866863"/>
          <a:ext cx="519865" cy="18852"/>
        </a:xfrm>
        <a:custGeom>
          <a:avLst/>
          <a:gdLst/>
          <a:ahLst/>
          <a:cxnLst/>
          <a:rect l="0" t="0" r="0" b="0"/>
          <a:pathLst>
            <a:path>
              <a:moveTo>
                <a:pt x="0" y="9426"/>
              </a:moveTo>
              <a:lnTo>
                <a:pt x="519865" y="942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027221" y="5863293"/>
        <a:ext cx="25993" cy="25993"/>
      </dsp:txXfrm>
    </dsp:sp>
    <dsp:sp modelId="{94D5033B-BEFC-4BB3-AF5D-1450DD625B43}">
      <dsp:nvSpPr>
        <dsp:cNvPr id="0" name=""/>
        <dsp:cNvSpPr/>
      </dsp:nvSpPr>
      <dsp:spPr>
        <a:xfrm>
          <a:off x="4300151" y="5551373"/>
          <a:ext cx="1299664" cy="6498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dirty="0"/>
            <a:t>Se fija un número de participantes por categoría</a:t>
          </a:r>
          <a:endParaRPr lang="es-EC" sz="800" kern="1200" dirty="0"/>
        </a:p>
      </dsp:txBody>
      <dsp:txXfrm>
        <a:off x="4319184" y="5570406"/>
        <a:ext cx="1261598" cy="6117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E50A9-71C0-4548-B799-3BAD28A8B5E9}">
      <dsp:nvSpPr>
        <dsp:cNvPr id="0" name=""/>
        <dsp:cNvSpPr/>
      </dsp:nvSpPr>
      <dsp:spPr>
        <a:xfrm>
          <a:off x="635904" y="2897508"/>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Generalidades de la redacción </a:t>
          </a:r>
          <a:endParaRPr lang="es-EC" sz="1100" kern="1200" dirty="0"/>
        </a:p>
      </dsp:txBody>
      <dsp:txXfrm>
        <a:off x="649952" y="2911556"/>
        <a:ext cx="931195" cy="451549"/>
      </dsp:txXfrm>
    </dsp:sp>
    <dsp:sp modelId="{3C65F332-032A-4385-963D-FA8FBA5707DE}">
      <dsp:nvSpPr>
        <dsp:cNvPr id="0" name=""/>
        <dsp:cNvSpPr/>
      </dsp:nvSpPr>
      <dsp:spPr>
        <a:xfrm>
          <a:off x="1595195" y="3130135"/>
          <a:ext cx="383716" cy="14392"/>
        </a:xfrm>
        <a:custGeom>
          <a:avLst/>
          <a:gdLst/>
          <a:ahLst/>
          <a:cxnLst/>
          <a:rect l="0" t="0" r="0" b="0"/>
          <a:pathLst>
            <a:path>
              <a:moveTo>
                <a:pt x="0" y="7196"/>
              </a:moveTo>
              <a:lnTo>
                <a:pt x="383716" y="719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1777461" y="3127738"/>
        <a:ext cx="19185" cy="19185"/>
      </dsp:txXfrm>
    </dsp:sp>
    <dsp:sp modelId="{109BF705-CF9B-46DB-8A30-2499E9EDC434}">
      <dsp:nvSpPr>
        <dsp:cNvPr id="0" name=""/>
        <dsp:cNvSpPr/>
      </dsp:nvSpPr>
      <dsp:spPr>
        <a:xfrm>
          <a:off x="1978912" y="2897508"/>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Comunicación escrita vs. Oral </a:t>
          </a:r>
          <a:endParaRPr lang="es-EC" sz="1100" kern="1200" dirty="0"/>
        </a:p>
      </dsp:txBody>
      <dsp:txXfrm>
        <a:off x="1992960" y="2911556"/>
        <a:ext cx="931195" cy="451549"/>
      </dsp:txXfrm>
    </dsp:sp>
    <dsp:sp modelId="{8861EF81-2845-43C8-B70D-51763CDF208A}">
      <dsp:nvSpPr>
        <dsp:cNvPr id="0" name=""/>
        <dsp:cNvSpPr/>
      </dsp:nvSpPr>
      <dsp:spPr>
        <a:xfrm rot="16830559">
          <a:off x="2078181" y="2095899"/>
          <a:ext cx="2103761" cy="14392"/>
        </a:xfrm>
        <a:custGeom>
          <a:avLst/>
          <a:gdLst/>
          <a:ahLst/>
          <a:cxnLst/>
          <a:rect l="0" t="0" r="0" b="0"/>
          <a:pathLst>
            <a:path>
              <a:moveTo>
                <a:pt x="0" y="7196"/>
              </a:moveTo>
              <a:lnTo>
                <a:pt x="2103761"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EC" sz="700" kern="1200"/>
        </a:p>
      </dsp:txBody>
      <dsp:txXfrm>
        <a:off x="3077467" y="2050501"/>
        <a:ext cx="105188" cy="105188"/>
      </dsp:txXfrm>
    </dsp:sp>
    <dsp:sp modelId="{56F1B020-972E-4F7D-8C68-C72994D716B1}">
      <dsp:nvSpPr>
        <dsp:cNvPr id="0" name=""/>
        <dsp:cNvSpPr/>
      </dsp:nvSpPr>
      <dsp:spPr>
        <a:xfrm>
          <a:off x="3321920" y="829036"/>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Proceso de redacción </a:t>
          </a:r>
          <a:endParaRPr lang="es-EC" sz="1100" kern="1200" dirty="0"/>
        </a:p>
      </dsp:txBody>
      <dsp:txXfrm>
        <a:off x="3335968" y="843084"/>
        <a:ext cx="931195" cy="451549"/>
      </dsp:txXfrm>
    </dsp:sp>
    <dsp:sp modelId="{D23B864B-57D1-42F7-8FEB-3347EB2657B8}">
      <dsp:nvSpPr>
        <dsp:cNvPr id="0" name=""/>
        <dsp:cNvSpPr/>
      </dsp:nvSpPr>
      <dsp:spPr>
        <a:xfrm rot="17692822">
          <a:off x="4017051" y="647968"/>
          <a:ext cx="912036" cy="14392"/>
        </a:xfrm>
        <a:custGeom>
          <a:avLst/>
          <a:gdLst/>
          <a:ahLst/>
          <a:cxnLst/>
          <a:rect l="0" t="0" r="0" b="0"/>
          <a:pathLst>
            <a:path>
              <a:moveTo>
                <a:pt x="0" y="7196"/>
              </a:moveTo>
              <a:lnTo>
                <a:pt x="91203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0268" y="632363"/>
        <a:ext cx="45601" cy="45601"/>
      </dsp:txXfrm>
    </dsp:sp>
    <dsp:sp modelId="{87D515B9-F97F-43A7-8C30-53DB419519B4}">
      <dsp:nvSpPr>
        <dsp:cNvPr id="0" name=""/>
        <dsp:cNvSpPr/>
      </dsp:nvSpPr>
      <dsp:spPr>
        <a:xfrm>
          <a:off x="4664928" y="1647"/>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Planificación</a:t>
          </a:r>
          <a:endParaRPr lang="es-EC" sz="1100" kern="1200" dirty="0"/>
        </a:p>
      </dsp:txBody>
      <dsp:txXfrm>
        <a:off x="4678976" y="15695"/>
        <a:ext cx="931195" cy="451549"/>
      </dsp:txXfrm>
    </dsp:sp>
    <dsp:sp modelId="{BF5B55C0-E336-416A-975E-47D188E0CA97}">
      <dsp:nvSpPr>
        <dsp:cNvPr id="0" name=""/>
        <dsp:cNvSpPr/>
      </dsp:nvSpPr>
      <dsp:spPr>
        <a:xfrm rot="19457599">
          <a:off x="4236795" y="923765"/>
          <a:ext cx="472548" cy="14392"/>
        </a:xfrm>
        <a:custGeom>
          <a:avLst/>
          <a:gdLst/>
          <a:ahLst/>
          <a:cxnLst/>
          <a:rect l="0" t="0" r="0" b="0"/>
          <a:pathLst>
            <a:path>
              <a:moveTo>
                <a:pt x="0" y="7196"/>
              </a:moveTo>
              <a:lnTo>
                <a:pt x="472548"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1256" y="919147"/>
        <a:ext cx="23627" cy="23627"/>
      </dsp:txXfrm>
    </dsp:sp>
    <dsp:sp modelId="{CCAD85FA-8DD3-4FC4-9778-C8550DD01089}">
      <dsp:nvSpPr>
        <dsp:cNvPr id="0" name=""/>
        <dsp:cNvSpPr/>
      </dsp:nvSpPr>
      <dsp:spPr>
        <a:xfrm>
          <a:off x="4664928" y="553240"/>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Escritura</a:t>
          </a:r>
          <a:endParaRPr lang="es-EC" sz="1100" kern="1200" dirty="0"/>
        </a:p>
      </dsp:txBody>
      <dsp:txXfrm>
        <a:off x="4678976" y="567288"/>
        <a:ext cx="931195" cy="451549"/>
      </dsp:txXfrm>
    </dsp:sp>
    <dsp:sp modelId="{4AE3BEE4-7DEC-4868-AFC4-CE5B13C54216}">
      <dsp:nvSpPr>
        <dsp:cNvPr id="0" name=""/>
        <dsp:cNvSpPr/>
      </dsp:nvSpPr>
      <dsp:spPr>
        <a:xfrm rot="2142401">
          <a:off x="4236795" y="1199561"/>
          <a:ext cx="472548" cy="14392"/>
        </a:xfrm>
        <a:custGeom>
          <a:avLst/>
          <a:gdLst/>
          <a:ahLst/>
          <a:cxnLst/>
          <a:rect l="0" t="0" r="0" b="0"/>
          <a:pathLst>
            <a:path>
              <a:moveTo>
                <a:pt x="0" y="7196"/>
              </a:moveTo>
              <a:lnTo>
                <a:pt x="472548"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1256" y="1194943"/>
        <a:ext cx="23627" cy="23627"/>
      </dsp:txXfrm>
    </dsp:sp>
    <dsp:sp modelId="{51990504-D984-4D37-8271-031E13AC7D4F}">
      <dsp:nvSpPr>
        <dsp:cNvPr id="0" name=""/>
        <dsp:cNvSpPr/>
      </dsp:nvSpPr>
      <dsp:spPr>
        <a:xfrm>
          <a:off x="4664928" y="1104832"/>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Revisión </a:t>
          </a:r>
          <a:endParaRPr lang="es-EC" sz="1100" kern="1200" dirty="0"/>
        </a:p>
      </dsp:txBody>
      <dsp:txXfrm>
        <a:off x="4678976" y="1118880"/>
        <a:ext cx="931195" cy="451549"/>
      </dsp:txXfrm>
    </dsp:sp>
    <dsp:sp modelId="{5B848911-CF86-4D98-A1C9-60BADC40A2F9}">
      <dsp:nvSpPr>
        <dsp:cNvPr id="0" name=""/>
        <dsp:cNvSpPr/>
      </dsp:nvSpPr>
      <dsp:spPr>
        <a:xfrm rot="3907178">
          <a:off x="4017051" y="1475357"/>
          <a:ext cx="912036" cy="14392"/>
        </a:xfrm>
        <a:custGeom>
          <a:avLst/>
          <a:gdLst/>
          <a:ahLst/>
          <a:cxnLst/>
          <a:rect l="0" t="0" r="0" b="0"/>
          <a:pathLst>
            <a:path>
              <a:moveTo>
                <a:pt x="0" y="7196"/>
              </a:moveTo>
              <a:lnTo>
                <a:pt x="91203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0268" y="1459752"/>
        <a:ext cx="45601" cy="45601"/>
      </dsp:txXfrm>
    </dsp:sp>
    <dsp:sp modelId="{9842BB7A-E5D2-41AB-8F1B-E277CC23315A}">
      <dsp:nvSpPr>
        <dsp:cNvPr id="0" name=""/>
        <dsp:cNvSpPr/>
      </dsp:nvSpPr>
      <dsp:spPr>
        <a:xfrm>
          <a:off x="4664928" y="1656425"/>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Edición </a:t>
          </a:r>
          <a:endParaRPr lang="es-EC" sz="1100" kern="1200" dirty="0"/>
        </a:p>
      </dsp:txBody>
      <dsp:txXfrm>
        <a:off x="4678976" y="1670473"/>
        <a:ext cx="931195" cy="451549"/>
      </dsp:txXfrm>
    </dsp:sp>
    <dsp:sp modelId="{F27AE4F3-5ACC-4C9E-A65D-3BB067D70997}">
      <dsp:nvSpPr>
        <dsp:cNvPr id="0" name=""/>
        <dsp:cNvSpPr/>
      </dsp:nvSpPr>
      <dsp:spPr>
        <a:xfrm rot="1186030">
          <a:off x="2926190" y="3199084"/>
          <a:ext cx="407742" cy="14392"/>
        </a:xfrm>
        <a:custGeom>
          <a:avLst/>
          <a:gdLst/>
          <a:ahLst/>
          <a:cxnLst/>
          <a:rect l="0" t="0" r="0" b="0"/>
          <a:pathLst>
            <a:path>
              <a:moveTo>
                <a:pt x="0" y="7196"/>
              </a:moveTo>
              <a:lnTo>
                <a:pt x="407742"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3119868" y="3196086"/>
        <a:ext cx="20387" cy="20387"/>
      </dsp:txXfrm>
    </dsp:sp>
    <dsp:sp modelId="{6C5E3E5C-54D0-492A-B570-FFF9E59DB12A}">
      <dsp:nvSpPr>
        <dsp:cNvPr id="0" name=""/>
        <dsp:cNvSpPr/>
      </dsp:nvSpPr>
      <dsp:spPr>
        <a:xfrm>
          <a:off x="3321920" y="3035406"/>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Elementos de un texto </a:t>
          </a:r>
          <a:endParaRPr lang="es-EC" sz="1100" kern="1200" dirty="0"/>
        </a:p>
      </dsp:txBody>
      <dsp:txXfrm>
        <a:off x="3335968" y="3049454"/>
        <a:ext cx="931195" cy="451549"/>
      </dsp:txXfrm>
    </dsp:sp>
    <dsp:sp modelId="{5AF382B8-0CFD-4B2E-B76B-297929F2902F}">
      <dsp:nvSpPr>
        <dsp:cNvPr id="0" name=""/>
        <dsp:cNvSpPr/>
      </dsp:nvSpPr>
      <dsp:spPr>
        <a:xfrm rot="17692822">
          <a:off x="4017051" y="2854338"/>
          <a:ext cx="912036" cy="14392"/>
        </a:xfrm>
        <a:custGeom>
          <a:avLst/>
          <a:gdLst/>
          <a:ahLst/>
          <a:cxnLst/>
          <a:rect l="0" t="0" r="0" b="0"/>
          <a:pathLst>
            <a:path>
              <a:moveTo>
                <a:pt x="0" y="7196"/>
              </a:moveTo>
              <a:lnTo>
                <a:pt x="91203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0268" y="2838733"/>
        <a:ext cx="45601" cy="45601"/>
      </dsp:txXfrm>
    </dsp:sp>
    <dsp:sp modelId="{CA099DA5-4D9D-4980-BD3C-6D26A1D82051}">
      <dsp:nvSpPr>
        <dsp:cNvPr id="0" name=""/>
        <dsp:cNvSpPr/>
      </dsp:nvSpPr>
      <dsp:spPr>
        <a:xfrm>
          <a:off x="4664928" y="2208017"/>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Coherencia </a:t>
          </a:r>
          <a:endParaRPr lang="es-EC" sz="1100" kern="1200" dirty="0"/>
        </a:p>
      </dsp:txBody>
      <dsp:txXfrm>
        <a:off x="4678976" y="2222065"/>
        <a:ext cx="931195" cy="451549"/>
      </dsp:txXfrm>
    </dsp:sp>
    <dsp:sp modelId="{D8B888BF-72DB-49DD-8DB7-57F26D2A3E2B}">
      <dsp:nvSpPr>
        <dsp:cNvPr id="0" name=""/>
        <dsp:cNvSpPr/>
      </dsp:nvSpPr>
      <dsp:spPr>
        <a:xfrm rot="19457599">
          <a:off x="4236795" y="3130135"/>
          <a:ext cx="472548" cy="14392"/>
        </a:xfrm>
        <a:custGeom>
          <a:avLst/>
          <a:gdLst/>
          <a:ahLst/>
          <a:cxnLst/>
          <a:rect l="0" t="0" r="0" b="0"/>
          <a:pathLst>
            <a:path>
              <a:moveTo>
                <a:pt x="0" y="7196"/>
              </a:moveTo>
              <a:lnTo>
                <a:pt x="472548"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1256" y="3125517"/>
        <a:ext cx="23627" cy="23627"/>
      </dsp:txXfrm>
    </dsp:sp>
    <dsp:sp modelId="{1ECFD13D-CB69-4F63-893F-7BF0242D656A}">
      <dsp:nvSpPr>
        <dsp:cNvPr id="0" name=""/>
        <dsp:cNvSpPr/>
      </dsp:nvSpPr>
      <dsp:spPr>
        <a:xfrm>
          <a:off x="4664928" y="2759610"/>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Cohesión </a:t>
          </a:r>
          <a:endParaRPr lang="es-EC" sz="1100" kern="1200" dirty="0"/>
        </a:p>
      </dsp:txBody>
      <dsp:txXfrm>
        <a:off x="4678976" y="2773658"/>
        <a:ext cx="931195" cy="451549"/>
      </dsp:txXfrm>
    </dsp:sp>
    <dsp:sp modelId="{DEEC245D-7CDC-4637-9798-AE19F85A85A8}">
      <dsp:nvSpPr>
        <dsp:cNvPr id="0" name=""/>
        <dsp:cNvSpPr/>
      </dsp:nvSpPr>
      <dsp:spPr>
        <a:xfrm rot="2142401">
          <a:off x="4236795" y="3405931"/>
          <a:ext cx="472548" cy="14392"/>
        </a:xfrm>
        <a:custGeom>
          <a:avLst/>
          <a:gdLst/>
          <a:ahLst/>
          <a:cxnLst/>
          <a:rect l="0" t="0" r="0" b="0"/>
          <a:pathLst>
            <a:path>
              <a:moveTo>
                <a:pt x="0" y="7196"/>
              </a:moveTo>
              <a:lnTo>
                <a:pt x="472548"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1256" y="3401313"/>
        <a:ext cx="23627" cy="23627"/>
      </dsp:txXfrm>
    </dsp:sp>
    <dsp:sp modelId="{911BEF6E-13A0-45E8-932C-54CEC2954E64}">
      <dsp:nvSpPr>
        <dsp:cNvPr id="0" name=""/>
        <dsp:cNvSpPr/>
      </dsp:nvSpPr>
      <dsp:spPr>
        <a:xfrm>
          <a:off x="4664928" y="3311202"/>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Adecuación </a:t>
          </a:r>
          <a:endParaRPr lang="es-EC" sz="1100" kern="1200" dirty="0"/>
        </a:p>
      </dsp:txBody>
      <dsp:txXfrm>
        <a:off x="4678976" y="3325250"/>
        <a:ext cx="931195" cy="451549"/>
      </dsp:txXfrm>
    </dsp:sp>
    <dsp:sp modelId="{41F1C731-52C3-4720-BF3E-8F5A58276918}">
      <dsp:nvSpPr>
        <dsp:cNvPr id="0" name=""/>
        <dsp:cNvSpPr/>
      </dsp:nvSpPr>
      <dsp:spPr>
        <a:xfrm rot="3907178">
          <a:off x="4017051" y="3681727"/>
          <a:ext cx="912036" cy="14392"/>
        </a:xfrm>
        <a:custGeom>
          <a:avLst/>
          <a:gdLst/>
          <a:ahLst/>
          <a:cxnLst/>
          <a:rect l="0" t="0" r="0" b="0"/>
          <a:pathLst>
            <a:path>
              <a:moveTo>
                <a:pt x="0" y="7196"/>
              </a:moveTo>
              <a:lnTo>
                <a:pt x="91203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0268" y="3666122"/>
        <a:ext cx="45601" cy="45601"/>
      </dsp:txXfrm>
    </dsp:sp>
    <dsp:sp modelId="{72313C53-B5A2-4CF7-81C8-6EA4F517E09C}">
      <dsp:nvSpPr>
        <dsp:cNvPr id="0" name=""/>
        <dsp:cNvSpPr/>
      </dsp:nvSpPr>
      <dsp:spPr>
        <a:xfrm>
          <a:off x="4664928" y="3862795"/>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Corrección </a:t>
          </a:r>
          <a:endParaRPr lang="es-EC" sz="1100" kern="1200" dirty="0"/>
        </a:p>
      </dsp:txBody>
      <dsp:txXfrm>
        <a:off x="4678976" y="3876843"/>
        <a:ext cx="931195" cy="451549"/>
      </dsp:txXfrm>
    </dsp:sp>
    <dsp:sp modelId="{931F61A6-C764-422F-8B20-15C4EC09A74E}">
      <dsp:nvSpPr>
        <dsp:cNvPr id="0" name=""/>
        <dsp:cNvSpPr/>
      </dsp:nvSpPr>
      <dsp:spPr>
        <a:xfrm rot="4769441">
          <a:off x="2078181" y="4164371"/>
          <a:ext cx="2103761" cy="14392"/>
        </a:xfrm>
        <a:custGeom>
          <a:avLst/>
          <a:gdLst/>
          <a:ahLst/>
          <a:cxnLst/>
          <a:rect l="0" t="0" r="0" b="0"/>
          <a:pathLst>
            <a:path>
              <a:moveTo>
                <a:pt x="0" y="7196"/>
              </a:moveTo>
              <a:lnTo>
                <a:pt x="2103761"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EC" sz="700" kern="1200"/>
        </a:p>
      </dsp:txBody>
      <dsp:txXfrm>
        <a:off x="3077467" y="4118973"/>
        <a:ext cx="105188" cy="105188"/>
      </dsp:txXfrm>
    </dsp:sp>
    <dsp:sp modelId="{FB6A39F7-9A2C-4BA0-8C4D-AE263725448E}">
      <dsp:nvSpPr>
        <dsp:cNvPr id="0" name=""/>
        <dsp:cNvSpPr/>
      </dsp:nvSpPr>
      <dsp:spPr>
        <a:xfrm>
          <a:off x="3321920" y="4965980"/>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Importancia del lector </a:t>
          </a:r>
          <a:endParaRPr lang="es-EC" sz="1100" kern="1200" dirty="0"/>
        </a:p>
      </dsp:txBody>
      <dsp:txXfrm>
        <a:off x="3335968" y="4980028"/>
        <a:ext cx="931195" cy="451549"/>
      </dsp:txXfrm>
    </dsp:sp>
    <dsp:sp modelId="{B36F1780-2662-498E-96F0-5B48435971D1}">
      <dsp:nvSpPr>
        <dsp:cNvPr id="0" name=""/>
        <dsp:cNvSpPr/>
      </dsp:nvSpPr>
      <dsp:spPr>
        <a:xfrm rot="18289469">
          <a:off x="4137103" y="4922810"/>
          <a:ext cx="671932" cy="14392"/>
        </a:xfrm>
        <a:custGeom>
          <a:avLst/>
          <a:gdLst/>
          <a:ahLst/>
          <a:cxnLst/>
          <a:rect l="0" t="0" r="0" b="0"/>
          <a:pathLst>
            <a:path>
              <a:moveTo>
                <a:pt x="0" y="7196"/>
              </a:moveTo>
              <a:lnTo>
                <a:pt x="671932"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6271" y="4913208"/>
        <a:ext cx="33596" cy="33596"/>
      </dsp:txXfrm>
    </dsp:sp>
    <dsp:sp modelId="{9CDFD116-B841-4375-BE37-DBF34E8DCB52}">
      <dsp:nvSpPr>
        <dsp:cNvPr id="0" name=""/>
        <dsp:cNvSpPr/>
      </dsp:nvSpPr>
      <dsp:spPr>
        <a:xfrm>
          <a:off x="4664928" y="4414387"/>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Enfoque objetivo </a:t>
          </a:r>
          <a:endParaRPr lang="es-EC" sz="1100" kern="1200" dirty="0"/>
        </a:p>
      </dsp:txBody>
      <dsp:txXfrm>
        <a:off x="4678976" y="4428435"/>
        <a:ext cx="931195" cy="451549"/>
      </dsp:txXfrm>
    </dsp:sp>
    <dsp:sp modelId="{B920C940-0255-44FB-B380-AB395165615D}">
      <dsp:nvSpPr>
        <dsp:cNvPr id="0" name=""/>
        <dsp:cNvSpPr/>
      </dsp:nvSpPr>
      <dsp:spPr>
        <a:xfrm>
          <a:off x="4281211" y="5198606"/>
          <a:ext cx="383716" cy="14392"/>
        </a:xfrm>
        <a:custGeom>
          <a:avLst/>
          <a:gdLst/>
          <a:ahLst/>
          <a:cxnLst/>
          <a:rect l="0" t="0" r="0" b="0"/>
          <a:pathLst>
            <a:path>
              <a:moveTo>
                <a:pt x="0" y="7196"/>
              </a:moveTo>
              <a:lnTo>
                <a:pt x="38371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3476" y="5196210"/>
        <a:ext cx="19185" cy="19185"/>
      </dsp:txXfrm>
    </dsp:sp>
    <dsp:sp modelId="{11C891E1-82DD-42E7-A4EF-C609DDC62B70}">
      <dsp:nvSpPr>
        <dsp:cNvPr id="0" name=""/>
        <dsp:cNvSpPr/>
      </dsp:nvSpPr>
      <dsp:spPr>
        <a:xfrm>
          <a:off x="4664928" y="4965980"/>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Claridad </a:t>
          </a:r>
          <a:endParaRPr lang="es-EC" sz="1100" kern="1200" dirty="0"/>
        </a:p>
      </dsp:txBody>
      <dsp:txXfrm>
        <a:off x="4678976" y="4980028"/>
        <a:ext cx="931195" cy="451549"/>
      </dsp:txXfrm>
    </dsp:sp>
    <dsp:sp modelId="{01A20233-6C14-4C7A-B963-5E5904C6CCE3}">
      <dsp:nvSpPr>
        <dsp:cNvPr id="0" name=""/>
        <dsp:cNvSpPr/>
      </dsp:nvSpPr>
      <dsp:spPr>
        <a:xfrm rot="3310531">
          <a:off x="4137103" y="5474403"/>
          <a:ext cx="671932" cy="14392"/>
        </a:xfrm>
        <a:custGeom>
          <a:avLst/>
          <a:gdLst/>
          <a:ahLst/>
          <a:cxnLst/>
          <a:rect l="0" t="0" r="0" b="0"/>
          <a:pathLst>
            <a:path>
              <a:moveTo>
                <a:pt x="0" y="7196"/>
              </a:moveTo>
              <a:lnTo>
                <a:pt x="671932"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6271" y="5464800"/>
        <a:ext cx="33596" cy="33596"/>
      </dsp:txXfrm>
    </dsp:sp>
    <dsp:sp modelId="{BAE4AB11-5783-4D58-9730-D4D52E0ABA73}">
      <dsp:nvSpPr>
        <dsp:cNvPr id="0" name=""/>
        <dsp:cNvSpPr/>
      </dsp:nvSpPr>
      <dsp:spPr>
        <a:xfrm>
          <a:off x="4664928" y="5517572"/>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Respaldo con fuentes </a:t>
          </a:r>
          <a:endParaRPr lang="es-EC" sz="1100" kern="1200" dirty="0"/>
        </a:p>
      </dsp:txBody>
      <dsp:txXfrm>
        <a:off x="4678976" y="5531620"/>
        <a:ext cx="931195" cy="4515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F0688-C926-4464-B06A-E6DD0A344DDE}">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8C54F7-55C9-45F5-9B43-198879BEA4D4}">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Características de la redacción académica </a:t>
          </a:r>
          <a:endParaRPr lang="es-EC" sz="1900" kern="1200" dirty="0"/>
        </a:p>
      </dsp:txBody>
      <dsp:txXfrm>
        <a:off x="0" y="0"/>
        <a:ext cx="1625600" cy="5418667"/>
      </dsp:txXfrm>
    </dsp:sp>
    <dsp:sp modelId="{2B93AF55-B61E-4004-BDC9-4F0DDF2F10CA}">
      <dsp:nvSpPr>
        <dsp:cNvPr id="0" name=""/>
        <dsp:cNvSpPr/>
      </dsp:nvSpPr>
      <dsp:spPr>
        <a:xfrm>
          <a:off x="1747520" y="36578"/>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Claridad</a:t>
          </a:r>
          <a:endParaRPr lang="es-EC" sz="2500" kern="1200" dirty="0"/>
        </a:p>
      </dsp:txBody>
      <dsp:txXfrm>
        <a:off x="1747520" y="36578"/>
        <a:ext cx="3129280" cy="731572"/>
      </dsp:txXfrm>
    </dsp:sp>
    <dsp:sp modelId="{F7FE5D27-A3F9-4CF5-8DB4-A339BFC37374}">
      <dsp:nvSpPr>
        <dsp:cNvPr id="0" name=""/>
        <dsp:cNvSpPr/>
      </dsp:nvSpPr>
      <dsp:spPr>
        <a:xfrm>
          <a:off x="4998720" y="36578"/>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Evitar ambigüedades o frases complejas innecesarias</a:t>
          </a:r>
          <a:endParaRPr lang="es-EC" sz="1900" kern="1200" dirty="0"/>
        </a:p>
      </dsp:txBody>
      <dsp:txXfrm>
        <a:off x="4998720" y="36578"/>
        <a:ext cx="3129280" cy="731572"/>
      </dsp:txXfrm>
    </dsp:sp>
    <dsp:sp modelId="{F59C0265-D093-402F-96CE-1EFDF790FE40}">
      <dsp:nvSpPr>
        <dsp:cNvPr id="0" name=""/>
        <dsp:cNvSpPr/>
      </dsp:nvSpPr>
      <dsp:spPr>
        <a:xfrm>
          <a:off x="1625600" y="76815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D594D1-390A-4612-8DEF-11373E2D7A7F}">
      <dsp:nvSpPr>
        <dsp:cNvPr id="0" name=""/>
        <dsp:cNvSpPr/>
      </dsp:nvSpPr>
      <dsp:spPr>
        <a:xfrm>
          <a:off x="1747520" y="804730"/>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Precisión</a:t>
          </a:r>
          <a:endParaRPr lang="es-EC" sz="2500" kern="1200" dirty="0"/>
        </a:p>
      </dsp:txBody>
      <dsp:txXfrm>
        <a:off x="1747520" y="804730"/>
        <a:ext cx="3129280" cy="731572"/>
      </dsp:txXfrm>
    </dsp:sp>
    <dsp:sp modelId="{DC0AF2DC-FE0C-4D59-AD3A-D64E6D6A0144}">
      <dsp:nvSpPr>
        <dsp:cNvPr id="0" name=""/>
        <dsp:cNvSpPr/>
      </dsp:nvSpPr>
      <dsp:spPr>
        <a:xfrm>
          <a:off x="4998720" y="804730"/>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Uso correcto de términos técnicos</a:t>
          </a:r>
          <a:endParaRPr lang="es-EC" sz="1900" kern="1200" dirty="0"/>
        </a:p>
      </dsp:txBody>
      <dsp:txXfrm>
        <a:off x="4998720" y="804730"/>
        <a:ext cx="3129280" cy="731572"/>
      </dsp:txXfrm>
    </dsp:sp>
    <dsp:sp modelId="{58689A27-B13F-4153-8E84-AAF2EB6A9B05}">
      <dsp:nvSpPr>
        <dsp:cNvPr id="0" name=""/>
        <dsp:cNvSpPr/>
      </dsp:nvSpPr>
      <dsp:spPr>
        <a:xfrm>
          <a:off x="1625600" y="1536303"/>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1B41D4-C3B8-4629-8F1F-9888253A23ED}">
      <dsp:nvSpPr>
        <dsp:cNvPr id="0" name=""/>
        <dsp:cNvSpPr/>
      </dsp:nvSpPr>
      <dsp:spPr>
        <a:xfrm>
          <a:off x="1747520" y="1572881"/>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Objetividad</a:t>
          </a:r>
          <a:endParaRPr lang="es-EC" sz="2500" kern="1200" dirty="0"/>
        </a:p>
      </dsp:txBody>
      <dsp:txXfrm>
        <a:off x="1747520" y="1572881"/>
        <a:ext cx="3129280" cy="731572"/>
      </dsp:txXfrm>
    </dsp:sp>
    <dsp:sp modelId="{6CD75E51-E8F3-488D-B8FA-6E63C5C5FF90}">
      <dsp:nvSpPr>
        <dsp:cNvPr id="0" name=""/>
        <dsp:cNvSpPr/>
      </dsp:nvSpPr>
      <dsp:spPr>
        <a:xfrm>
          <a:off x="4998720" y="1572881"/>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Evitar juicios personales sin fundamento </a:t>
          </a:r>
          <a:endParaRPr lang="es-EC" sz="1900" kern="1200" dirty="0"/>
        </a:p>
      </dsp:txBody>
      <dsp:txXfrm>
        <a:off x="4998720" y="1572881"/>
        <a:ext cx="3129280" cy="731572"/>
      </dsp:txXfrm>
    </dsp:sp>
    <dsp:sp modelId="{A6D1F9BB-4717-46E7-A831-0D4792968131}">
      <dsp:nvSpPr>
        <dsp:cNvPr id="0" name=""/>
        <dsp:cNvSpPr/>
      </dsp:nvSpPr>
      <dsp:spPr>
        <a:xfrm>
          <a:off x="1625600" y="2304454"/>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D006C4-8137-4C3F-ACE9-520436650985}">
      <dsp:nvSpPr>
        <dsp:cNvPr id="0" name=""/>
        <dsp:cNvSpPr/>
      </dsp:nvSpPr>
      <dsp:spPr>
        <a:xfrm>
          <a:off x="1747520" y="2341033"/>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Formalidad</a:t>
          </a:r>
          <a:endParaRPr lang="es-EC" sz="2500" kern="1200" dirty="0"/>
        </a:p>
      </dsp:txBody>
      <dsp:txXfrm>
        <a:off x="1747520" y="2341033"/>
        <a:ext cx="3129280" cy="731572"/>
      </dsp:txXfrm>
    </dsp:sp>
    <dsp:sp modelId="{9F1DEFDA-79ED-4099-8FC9-B171737D1ABE}">
      <dsp:nvSpPr>
        <dsp:cNvPr id="0" name=""/>
        <dsp:cNvSpPr/>
      </dsp:nvSpPr>
      <dsp:spPr>
        <a:xfrm>
          <a:off x="4998720" y="2341033"/>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Uso de lenguaje culto, sin coloquialismos ni jergas</a:t>
          </a:r>
          <a:endParaRPr lang="es-EC" sz="1900" kern="1200" dirty="0"/>
        </a:p>
      </dsp:txBody>
      <dsp:txXfrm>
        <a:off x="4998720" y="2341033"/>
        <a:ext cx="3129280" cy="731572"/>
      </dsp:txXfrm>
    </dsp:sp>
    <dsp:sp modelId="{2EC01AC6-8776-4389-A7EA-ACE4DEF205D0}">
      <dsp:nvSpPr>
        <dsp:cNvPr id="0" name=""/>
        <dsp:cNvSpPr/>
      </dsp:nvSpPr>
      <dsp:spPr>
        <a:xfrm>
          <a:off x="1625600" y="3072606"/>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D05F21-24F3-4D7F-A1C4-0672DC0E3BD4}">
      <dsp:nvSpPr>
        <dsp:cNvPr id="0" name=""/>
        <dsp:cNvSpPr/>
      </dsp:nvSpPr>
      <dsp:spPr>
        <a:xfrm>
          <a:off x="1747520" y="3109185"/>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Coherencia y cohesión </a:t>
          </a:r>
          <a:endParaRPr lang="es-EC" sz="2500" kern="1200" dirty="0"/>
        </a:p>
      </dsp:txBody>
      <dsp:txXfrm>
        <a:off x="1747520" y="3109185"/>
        <a:ext cx="3129280" cy="731572"/>
      </dsp:txXfrm>
    </dsp:sp>
    <dsp:sp modelId="{0A04AEA7-7CFB-4583-9E60-2912A550D1FF}">
      <dsp:nvSpPr>
        <dsp:cNvPr id="0" name=""/>
        <dsp:cNvSpPr/>
      </dsp:nvSpPr>
      <dsp:spPr>
        <a:xfrm>
          <a:off x="4998720" y="3109185"/>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Las ideas deben estar conectadas lógicamente </a:t>
          </a:r>
          <a:endParaRPr lang="es-EC" sz="1900" kern="1200" dirty="0"/>
        </a:p>
      </dsp:txBody>
      <dsp:txXfrm>
        <a:off x="4998720" y="3109185"/>
        <a:ext cx="3129280" cy="731572"/>
      </dsp:txXfrm>
    </dsp:sp>
    <dsp:sp modelId="{77D4A6FC-4464-40CA-9C77-C22BFB768E44}">
      <dsp:nvSpPr>
        <dsp:cNvPr id="0" name=""/>
        <dsp:cNvSpPr/>
      </dsp:nvSpPr>
      <dsp:spPr>
        <a:xfrm>
          <a:off x="1625600" y="3840758"/>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75273F-01ED-4E5D-8FE3-6F1242917ED6}">
      <dsp:nvSpPr>
        <dsp:cNvPr id="0" name=""/>
        <dsp:cNvSpPr/>
      </dsp:nvSpPr>
      <dsp:spPr>
        <a:xfrm>
          <a:off x="1747520" y="3877336"/>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Citación de fuentes</a:t>
          </a:r>
          <a:endParaRPr lang="es-EC" sz="2500" kern="1200" dirty="0"/>
        </a:p>
      </dsp:txBody>
      <dsp:txXfrm>
        <a:off x="1747520" y="3877336"/>
        <a:ext cx="3129280" cy="731572"/>
      </dsp:txXfrm>
    </dsp:sp>
    <dsp:sp modelId="{AB854CD7-F909-4638-A18A-6BA043E3A333}">
      <dsp:nvSpPr>
        <dsp:cNvPr id="0" name=""/>
        <dsp:cNvSpPr/>
      </dsp:nvSpPr>
      <dsp:spPr>
        <a:xfrm>
          <a:off x="4998720" y="3877336"/>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Uso de normas Apa o Vancouver (según la carrera)  </a:t>
          </a:r>
          <a:endParaRPr lang="es-EC" sz="1900" kern="1200" dirty="0"/>
        </a:p>
      </dsp:txBody>
      <dsp:txXfrm>
        <a:off x="4998720" y="3877336"/>
        <a:ext cx="3129280" cy="731572"/>
      </dsp:txXfrm>
    </dsp:sp>
    <dsp:sp modelId="{08E8AE87-8D7E-487E-AFC1-83D8559AAA59}">
      <dsp:nvSpPr>
        <dsp:cNvPr id="0" name=""/>
        <dsp:cNvSpPr/>
      </dsp:nvSpPr>
      <dsp:spPr>
        <a:xfrm>
          <a:off x="1625600" y="4608909"/>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42F174-5F7F-4BDE-B805-E2F66C917684}">
      <dsp:nvSpPr>
        <dsp:cNvPr id="0" name=""/>
        <dsp:cNvSpPr/>
      </dsp:nvSpPr>
      <dsp:spPr>
        <a:xfrm>
          <a:off x="1747520" y="4645488"/>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Corrección gramatical </a:t>
          </a:r>
          <a:endParaRPr lang="es-EC" sz="2500" kern="1200" dirty="0"/>
        </a:p>
      </dsp:txBody>
      <dsp:txXfrm>
        <a:off x="1747520" y="4645488"/>
        <a:ext cx="3129280" cy="731572"/>
      </dsp:txXfrm>
    </dsp:sp>
    <dsp:sp modelId="{222B6F11-ACB0-44A6-B8B0-CBBBB272F2D1}">
      <dsp:nvSpPr>
        <dsp:cNvPr id="0" name=""/>
        <dsp:cNvSpPr/>
      </dsp:nvSpPr>
      <dsp:spPr>
        <a:xfrm>
          <a:off x="4998720" y="4645488"/>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Ortografía, puntación y sintaxis adecuada</a:t>
          </a:r>
          <a:endParaRPr lang="es-EC" sz="1900" kern="1200" dirty="0"/>
        </a:p>
      </dsp:txBody>
      <dsp:txXfrm>
        <a:off x="4998720" y="4645488"/>
        <a:ext cx="3129280" cy="731572"/>
      </dsp:txXfrm>
    </dsp:sp>
    <dsp:sp modelId="{258D2378-A025-47D7-AD38-FA96084A3C00}">
      <dsp:nvSpPr>
        <dsp:cNvPr id="0" name=""/>
        <dsp:cNvSpPr/>
      </dsp:nvSpPr>
      <dsp:spPr>
        <a:xfrm>
          <a:off x="1625600" y="537706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0E269-32A1-4A69-BC67-C4D4C32C5F62}">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3984A8-8C95-4C87-8512-A4567FA0952A}">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s-ES" sz="2700" kern="1200" dirty="0"/>
            <a:t>Tipos de redacción </a:t>
          </a:r>
          <a:endParaRPr lang="es-EC" sz="2700" kern="1200" dirty="0"/>
        </a:p>
      </dsp:txBody>
      <dsp:txXfrm>
        <a:off x="0" y="0"/>
        <a:ext cx="1625600" cy="5418667"/>
      </dsp:txXfrm>
    </dsp:sp>
    <dsp:sp modelId="{6D963722-29AF-453A-B3F5-2FEE34F25388}">
      <dsp:nvSpPr>
        <dsp:cNvPr id="0" name=""/>
        <dsp:cNvSpPr/>
      </dsp:nvSpPr>
      <dsp:spPr>
        <a:xfrm>
          <a:off x="1747520" y="51064"/>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Narrativa </a:t>
          </a:r>
          <a:endParaRPr lang="es-EC" sz="3600" kern="1200" dirty="0"/>
        </a:p>
      </dsp:txBody>
      <dsp:txXfrm>
        <a:off x="1747520" y="51064"/>
        <a:ext cx="3129280" cy="1021291"/>
      </dsp:txXfrm>
    </dsp:sp>
    <dsp:sp modelId="{636C34EC-5611-4D3C-868B-14E5D76BC3E5}">
      <dsp:nvSpPr>
        <dsp:cNvPr id="0" name=""/>
        <dsp:cNvSpPr/>
      </dsp:nvSpPr>
      <dsp:spPr>
        <a:xfrm>
          <a:off x="4998720" y="51064"/>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Busca relatar hechos o experiencias </a:t>
          </a:r>
          <a:endParaRPr lang="es-EC" sz="1400" kern="1200" dirty="0"/>
        </a:p>
      </dsp:txBody>
      <dsp:txXfrm>
        <a:off x="4998720" y="51064"/>
        <a:ext cx="3129280" cy="510645"/>
      </dsp:txXfrm>
    </dsp:sp>
    <dsp:sp modelId="{E125D5CB-E4AE-42B2-8DB9-B00BBFAAE616}">
      <dsp:nvSpPr>
        <dsp:cNvPr id="0" name=""/>
        <dsp:cNvSpPr/>
      </dsp:nvSpPr>
      <dsp:spPr>
        <a:xfrm>
          <a:off x="4876800" y="561710"/>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24B398-6D13-4493-9F12-3DB7E0BA0959}">
      <dsp:nvSpPr>
        <dsp:cNvPr id="0" name=""/>
        <dsp:cNvSpPr/>
      </dsp:nvSpPr>
      <dsp:spPr>
        <a:xfrm>
          <a:off x="4998720" y="561710"/>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informe de prácticas </a:t>
          </a:r>
          <a:endParaRPr lang="es-EC" sz="1400" kern="1200" dirty="0"/>
        </a:p>
      </dsp:txBody>
      <dsp:txXfrm>
        <a:off x="4998720" y="561710"/>
        <a:ext cx="3129280" cy="510645"/>
      </dsp:txXfrm>
    </dsp:sp>
    <dsp:sp modelId="{EECAFC8E-E292-4C98-AAF3-43BA82504529}">
      <dsp:nvSpPr>
        <dsp:cNvPr id="0" name=""/>
        <dsp:cNvSpPr/>
      </dsp:nvSpPr>
      <dsp:spPr>
        <a:xfrm>
          <a:off x="1625600" y="1072356"/>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107ABB-E9C6-482D-B485-34EBBB50DE77}">
      <dsp:nvSpPr>
        <dsp:cNvPr id="0" name=""/>
        <dsp:cNvSpPr/>
      </dsp:nvSpPr>
      <dsp:spPr>
        <a:xfrm>
          <a:off x="1747520" y="1123420"/>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Descriptiva </a:t>
          </a:r>
          <a:endParaRPr lang="es-EC" sz="3600" kern="1200" dirty="0"/>
        </a:p>
      </dsp:txBody>
      <dsp:txXfrm>
        <a:off x="1747520" y="1123420"/>
        <a:ext cx="3129280" cy="1021291"/>
      </dsp:txXfrm>
    </dsp:sp>
    <dsp:sp modelId="{590C6BDE-3C0A-46CE-9BFF-F367D229820E}">
      <dsp:nvSpPr>
        <dsp:cNvPr id="0" name=""/>
        <dsp:cNvSpPr/>
      </dsp:nvSpPr>
      <dsp:spPr>
        <a:xfrm>
          <a:off x="4998720" y="1123420"/>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Detalla objetos, procesos o fenómenos </a:t>
          </a:r>
          <a:endParaRPr lang="es-EC" sz="1400" kern="1200" dirty="0"/>
        </a:p>
      </dsp:txBody>
      <dsp:txXfrm>
        <a:off x="4998720" y="1123420"/>
        <a:ext cx="3129280" cy="510645"/>
      </dsp:txXfrm>
    </dsp:sp>
    <dsp:sp modelId="{AF79AAF4-4F03-436D-ADFA-45E0F65940BA}">
      <dsp:nvSpPr>
        <dsp:cNvPr id="0" name=""/>
        <dsp:cNvSpPr/>
      </dsp:nvSpPr>
      <dsp:spPr>
        <a:xfrm>
          <a:off x="4876800" y="1634066"/>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AB45E9-D56C-4683-8063-8A2429EE75D6}">
      <dsp:nvSpPr>
        <dsp:cNvPr id="0" name=""/>
        <dsp:cNvSpPr/>
      </dsp:nvSpPr>
      <dsp:spPr>
        <a:xfrm>
          <a:off x="4998720" y="1634066"/>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reseña, informe técnico </a:t>
          </a:r>
          <a:endParaRPr lang="es-EC" sz="1400" kern="1200" dirty="0"/>
        </a:p>
      </dsp:txBody>
      <dsp:txXfrm>
        <a:off x="4998720" y="1634066"/>
        <a:ext cx="3129280" cy="510645"/>
      </dsp:txXfrm>
    </dsp:sp>
    <dsp:sp modelId="{E37AFE31-1E3A-4653-A193-F9802566545C}">
      <dsp:nvSpPr>
        <dsp:cNvPr id="0" name=""/>
        <dsp:cNvSpPr/>
      </dsp:nvSpPr>
      <dsp:spPr>
        <a:xfrm>
          <a:off x="1625600" y="2144712"/>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AC616D-F8A5-4017-9832-E70F5AC2DA3A}">
      <dsp:nvSpPr>
        <dsp:cNvPr id="0" name=""/>
        <dsp:cNvSpPr/>
      </dsp:nvSpPr>
      <dsp:spPr>
        <a:xfrm>
          <a:off x="1747520" y="2195777"/>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Expositiva </a:t>
          </a:r>
          <a:endParaRPr lang="es-EC" sz="3600" kern="1200" dirty="0"/>
        </a:p>
      </dsp:txBody>
      <dsp:txXfrm>
        <a:off x="1747520" y="2195777"/>
        <a:ext cx="3129280" cy="1021291"/>
      </dsp:txXfrm>
    </dsp:sp>
    <dsp:sp modelId="{722C5646-65E7-47BB-8895-3F8BD3CC6E6D}">
      <dsp:nvSpPr>
        <dsp:cNvPr id="0" name=""/>
        <dsp:cNvSpPr/>
      </dsp:nvSpPr>
      <dsp:spPr>
        <a:xfrm>
          <a:off x="4998720" y="2195777"/>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Explica conceptos con claridad </a:t>
          </a:r>
          <a:endParaRPr lang="es-EC" sz="1400" kern="1200" dirty="0"/>
        </a:p>
      </dsp:txBody>
      <dsp:txXfrm>
        <a:off x="4998720" y="2195777"/>
        <a:ext cx="3129280" cy="510645"/>
      </dsp:txXfrm>
    </dsp:sp>
    <dsp:sp modelId="{8EB6960B-03AA-4DAA-8116-71A17BFC0C2A}">
      <dsp:nvSpPr>
        <dsp:cNvPr id="0" name=""/>
        <dsp:cNvSpPr/>
      </dsp:nvSpPr>
      <dsp:spPr>
        <a:xfrm>
          <a:off x="4876800" y="2706423"/>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DE730E-13B7-4C20-879F-7E5BEE314FCE}">
      <dsp:nvSpPr>
        <dsp:cNvPr id="0" name=""/>
        <dsp:cNvSpPr/>
      </dsp:nvSpPr>
      <dsp:spPr>
        <a:xfrm>
          <a:off x="4998720" y="2706423"/>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ensayo expositivo </a:t>
          </a:r>
          <a:endParaRPr lang="es-EC" sz="1400" kern="1200" dirty="0"/>
        </a:p>
      </dsp:txBody>
      <dsp:txXfrm>
        <a:off x="4998720" y="2706423"/>
        <a:ext cx="3129280" cy="510645"/>
      </dsp:txXfrm>
    </dsp:sp>
    <dsp:sp modelId="{D7F797F0-C855-42E7-9BAB-0ADD2FDE0B28}">
      <dsp:nvSpPr>
        <dsp:cNvPr id="0" name=""/>
        <dsp:cNvSpPr/>
      </dsp:nvSpPr>
      <dsp:spPr>
        <a:xfrm>
          <a:off x="1625600" y="3217068"/>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B9B2E9-417B-4507-A5C1-445F060152E3}">
      <dsp:nvSpPr>
        <dsp:cNvPr id="0" name=""/>
        <dsp:cNvSpPr/>
      </dsp:nvSpPr>
      <dsp:spPr>
        <a:xfrm>
          <a:off x="1747520" y="3268133"/>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Argumentativa </a:t>
          </a:r>
          <a:endParaRPr lang="es-EC" sz="3600" kern="1200" dirty="0"/>
        </a:p>
      </dsp:txBody>
      <dsp:txXfrm>
        <a:off x="1747520" y="3268133"/>
        <a:ext cx="3129280" cy="1021291"/>
      </dsp:txXfrm>
    </dsp:sp>
    <dsp:sp modelId="{4A9E30B3-C90A-49EB-BAEA-F9790A691CF8}">
      <dsp:nvSpPr>
        <dsp:cNvPr id="0" name=""/>
        <dsp:cNvSpPr/>
      </dsp:nvSpPr>
      <dsp:spPr>
        <a:xfrm>
          <a:off x="4998720" y="3268133"/>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Defiende una postura con razones </a:t>
          </a:r>
          <a:endParaRPr lang="es-EC" sz="1400" kern="1200" dirty="0"/>
        </a:p>
      </dsp:txBody>
      <dsp:txXfrm>
        <a:off x="4998720" y="3268133"/>
        <a:ext cx="3129280" cy="510645"/>
      </dsp:txXfrm>
    </dsp:sp>
    <dsp:sp modelId="{04FF239F-DCE8-48B9-B945-83DAA4DB8CEB}">
      <dsp:nvSpPr>
        <dsp:cNvPr id="0" name=""/>
        <dsp:cNvSpPr/>
      </dsp:nvSpPr>
      <dsp:spPr>
        <a:xfrm>
          <a:off x="4876800" y="3778779"/>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A06EAB-CEA4-488C-A27D-CDB8F2C4BC09}">
      <dsp:nvSpPr>
        <dsp:cNvPr id="0" name=""/>
        <dsp:cNvSpPr/>
      </dsp:nvSpPr>
      <dsp:spPr>
        <a:xfrm>
          <a:off x="4998720" y="3778779"/>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ensayo argumentativo o artículo científico </a:t>
          </a:r>
          <a:endParaRPr lang="es-EC" sz="1400" kern="1200" dirty="0"/>
        </a:p>
      </dsp:txBody>
      <dsp:txXfrm>
        <a:off x="4998720" y="3778779"/>
        <a:ext cx="3129280" cy="510645"/>
      </dsp:txXfrm>
    </dsp:sp>
    <dsp:sp modelId="{7D72F2EE-5AC2-4C23-A706-5258F934AB3F}">
      <dsp:nvSpPr>
        <dsp:cNvPr id="0" name=""/>
        <dsp:cNvSpPr/>
      </dsp:nvSpPr>
      <dsp:spPr>
        <a:xfrm>
          <a:off x="1625600" y="4289425"/>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4DC454-FE7F-4E8F-8F50-538209046694}">
      <dsp:nvSpPr>
        <dsp:cNvPr id="0" name=""/>
        <dsp:cNvSpPr/>
      </dsp:nvSpPr>
      <dsp:spPr>
        <a:xfrm>
          <a:off x="1747520" y="4340489"/>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Crítica </a:t>
          </a:r>
          <a:endParaRPr lang="es-EC" sz="3600" kern="1200" dirty="0"/>
        </a:p>
      </dsp:txBody>
      <dsp:txXfrm>
        <a:off x="1747520" y="4340489"/>
        <a:ext cx="3129280" cy="1021291"/>
      </dsp:txXfrm>
    </dsp:sp>
    <dsp:sp modelId="{10D7CF43-74A2-48F8-8FD2-5AC69464A34E}">
      <dsp:nvSpPr>
        <dsp:cNvPr id="0" name=""/>
        <dsp:cNvSpPr/>
      </dsp:nvSpPr>
      <dsp:spPr>
        <a:xfrm>
          <a:off x="4998720" y="4340489"/>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Evalúa un texto, teoría o situación </a:t>
          </a:r>
          <a:endParaRPr lang="es-EC" sz="1400" kern="1200" dirty="0"/>
        </a:p>
      </dsp:txBody>
      <dsp:txXfrm>
        <a:off x="4998720" y="4340489"/>
        <a:ext cx="3129280" cy="510645"/>
      </dsp:txXfrm>
    </dsp:sp>
    <dsp:sp modelId="{0B166CE7-E07E-4151-A767-08D0A481C2BF}">
      <dsp:nvSpPr>
        <dsp:cNvPr id="0" name=""/>
        <dsp:cNvSpPr/>
      </dsp:nvSpPr>
      <dsp:spPr>
        <a:xfrm>
          <a:off x="4876800" y="4851135"/>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710842-C0F4-472B-999C-CA4CF7EBE60C}">
      <dsp:nvSpPr>
        <dsp:cNvPr id="0" name=""/>
        <dsp:cNvSpPr/>
      </dsp:nvSpPr>
      <dsp:spPr>
        <a:xfrm>
          <a:off x="4998720" y="4851135"/>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reseña crítica o análisis literario </a:t>
          </a:r>
          <a:endParaRPr lang="es-EC" sz="1400" kern="1200" dirty="0"/>
        </a:p>
      </dsp:txBody>
      <dsp:txXfrm>
        <a:off x="4998720" y="4851135"/>
        <a:ext cx="3129280" cy="510645"/>
      </dsp:txXfrm>
    </dsp:sp>
    <dsp:sp modelId="{A9978541-31F9-4579-9223-04E5ECEA808B}">
      <dsp:nvSpPr>
        <dsp:cNvPr id="0" name=""/>
        <dsp:cNvSpPr/>
      </dsp:nvSpPr>
      <dsp:spPr>
        <a:xfrm>
          <a:off x="1625600" y="536178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07762-1C8A-4E89-84AA-7D51643026C0}">
      <dsp:nvSpPr>
        <dsp:cNvPr id="0" name=""/>
        <dsp:cNvSpPr/>
      </dsp:nvSpPr>
      <dsp:spPr>
        <a:xfrm>
          <a:off x="0" y="205659"/>
          <a:ext cx="11103429" cy="6912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s-ES" sz="2400" kern="1200" dirty="0"/>
            <a:t>Actividad </a:t>
          </a:r>
          <a:endParaRPr lang="es-EC" sz="2400" kern="1200" dirty="0"/>
        </a:p>
      </dsp:txBody>
      <dsp:txXfrm>
        <a:off x="0" y="205659"/>
        <a:ext cx="11103429" cy="691200"/>
      </dsp:txXfrm>
    </dsp:sp>
    <dsp:sp modelId="{8024798E-D618-4154-A799-EB37DF5175DE}">
      <dsp:nvSpPr>
        <dsp:cNvPr id="0" name=""/>
        <dsp:cNvSpPr/>
      </dsp:nvSpPr>
      <dsp:spPr>
        <a:xfrm>
          <a:off x="0" y="943673"/>
          <a:ext cx="11103429" cy="500687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s-ES" sz="2400" b="1" kern="1200" dirty="0"/>
            <a:t>Responda la pregunta </a:t>
          </a:r>
          <a:endParaRPr lang="es-EC" sz="2400" b="1" kern="1200" dirty="0"/>
        </a:p>
        <a:p>
          <a:pPr marL="457200" lvl="2" indent="-228600" algn="l" defTabSz="1066800">
            <a:lnSpc>
              <a:spcPct val="90000"/>
            </a:lnSpc>
            <a:spcBef>
              <a:spcPct val="0"/>
            </a:spcBef>
            <a:spcAft>
              <a:spcPct val="15000"/>
            </a:spcAft>
            <a:buChar char="•"/>
          </a:pPr>
          <a:r>
            <a:rPr lang="es-ES" sz="2400" kern="1200" dirty="0"/>
            <a:t>Por que es importante escribir y redactar bien </a:t>
          </a:r>
          <a:endParaRPr lang="es-EC" sz="2400" kern="1200" dirty="0"/>
        </a:p>
        <a:p>
          <a:pPr marL="228600" lvl="1" indent="-228600" algn="l" defTabSz="1066800">
            <a:lnSpc>
              <a:spcPct val="90000"/>
            </a:lnSpc>
            <a:spcBef>
              <a:spcPct val="0"/>
            </a:spcBef>
            <a:spcAft>
              <a:spcPct val="15000"/>
            </a:spcAft>
            <a:buChar char="•"/>
          </a:pPr>
          <a:r>
            <a:rPr lang="es-ES" sz="2400" b="1" kern="1200" dirty="0"/>
            <a:t>Transforme el siguiente párrafo informal a un estilo académico</a:t>
          </a:r>
          <a:endParaRPr lang="es-EC" sz="2400" b="1" kern="1200" dirty="0"/>
        </a:p>
        <a:p>
          <a:pPr marL="457200" lvl="2" indent="-228600" algn="l" defTabSz="1066800">
            <a:lnSpc>
              <a:spcPct val="90000"/>
            </a:lnSpc>
            <a:spcBef>
              <a:spcPct val="0"/>
            </a:spcBef>
            <a:spcAft>
              <a:spcPct val="15000"/>
            </a:spcAft>
            <a:buChar char="•"/>
          </a:pPr>
          <a:r>
            <a:rPr lang="es-ES" sz="2400" kern="1200" dirty="0"/>
            <a:t>Hoy en día, todo el mundo habla de la inteligencia artificial. En las clases, muchos profes y chicos ya están usando cosas como </a:t>
          </a:r>
          <a:r>
            <a:rPr lang="es-ES" sz="2400" kern="1200" dirty="0" err="1"/>
            <a:t>ChatGPT</a:t>
          </a:r>
          <a:r>
            <a:rPr lang="es-ES" sz="2400" kern="1200" dirty="0"/>
            <a:t> para hacer tareas, investigar y hasta escribir ensayos. Algunos dicen que está buenazo porque ahorra tiempo, pero otros piensan que se vuelve una forma de hacer trampa. La verdad es que esto ha cambiado un montón la manera en la que se estudia y enseña. Algunos profes están súper preocupados y no saben cómo manejarlo. </a:t>
          </a:r>
          <a:endParaRPr lang="es-EC" sz="2400" kern="1200" dirty="0"/>
        </a:p>
        <a:p>
          <a:pPr marL="228600" lvl="1" indent="-228600" algn="l" defTabSz="1066800">
            <a:lnSpc>
              <a:spcPct val="90000"/>
            </a:lnSpc>
            <a:spcBef>
              <a:spcPct val="0"/>
            </a:spcBef>
            <a:spcAft>
              <a:spcPct val="15000"/>
            </a:spcAft>
            <a:buChar char="•"/>
          </a:pPr>
          <a:r>
            <a:rPr lang="es-ES" sz="2400" b="1" kern="1200" dirty="0"/>
            <a:t>Con el siguiente tema: “La eutanasia”</a:t>
          </a:r>
          <a:endParaRPr lang="es-EC" sz="2400" b="1" kern="1200" dirty="0"/>
        </a:p>
        <a:p>
          <a:pPr marL="457200" lvl="2" indent="-228600" algn="l" defTabSz="1066800">
            <a:lnSpc>
              <a:spcPct val="90000"/>
            </a:lnSpc>
            <a:spcBef>
              <a:spcPct val="0"/>
            </a:spcBef>
            <a:spcAft>
              <a:spcPct val="15000"/>
            </a:spcAft>
            <a:buChar char="•"/>
          </a:pPr>
          <a:r>
            <a:rPr lang="es-ES" sz="2400" kern="1200" dirty="0"/>
            <a:t>Escriba un párrafo (de mínimo 5 líneas) de tipo argumentativo (defendiendo su postura si está a favor o en contra), el párrafo debe tener coherencia, formal y objetiva </a:t>
          </a:r>
          <a:endParaRPr lang="es-EC" sz="2400" kern="1200" dirty="0"/>
        </a:p>
      </dsp:txBody>
      <dsp:txXfrm>
        <a:off x="0" y="943673"/>
        <a:ext cx="11103429" cy="50068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6D89F-6E02-4F86-9EAF-210183F88C74}">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10085A-13E5-4B98-8705-56ECBBD98ED1}">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Que es un texto académico </a:t>
          </a:r>
          <a:endParaRPr lang="es-EC" sz="2500" kern="1200" dirty="0"/>
        </a:p>
      </dsp:txBody>
      <dsp:txXfrm>
        <a:off x="0" y="0"/>
        <a:ext cx="1625600" cy="5418667"/>
      </dsp:txXfrm>
    </dsp:sp>
    <dsp:sp modelId="{9BBE0255-71D8-44D3-A222-4A7519EE075E}">
      <dsp:nvSpPr>
        <dsp:cNvPr id="0" name=""/>
        <dsp:cNvSpPr/>
      </dsp:nvSpPr>
      <dsp:spPr>
        <a:xfrm>
          <a:off x="1747520" y="84666"/>
          <a:ext cx="31292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ES" sz="1800" kern="1200" dirty="0"/>
            <a:t>Un texto académico es un documento formal que comunica ideas, investigaciones o reflexiones en un contexto educativo o científico </a:t>
          </a:r>
          <a:endParaRPr lang="es-EC" sz="1800" kern="1200" dirty="0"/>
        </a:p>
      </dsp:txBody>
      <dsp:txXfrm>
        <a:off x="1747520" y="84666"/>
        <a:ext cx="3129280" cy="1693333"/>
      </dsp:txXfrm>
    </dsp:sp>
    <dsp:sp modelId="{ED9618C2-419D-42A5-8951-CD0D0F5EB0B5}">
      <dsp:nvSpPr>
        <dsp:cNvPr id="0" name=""/>
        <dsp:cNvSpPr/>
      </dsp:nvSpPr>
      <dsp:spPr>
        <a:xfrm>
          <a:off x="1625600" y="1778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E49331-59B0-4700-A07F-3DEB4491586B}">
      <dsp:nvSpPr>
        <dsp:cNvPr id="0" name=""/>
        <dsp:cNvSpPr/>
      </dsp:nvSpPr>
      <dsp:spPr>
        <a:xfrm>
          <a:off x="1747520" y="1862666"/>
          <a:ext cx="31292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ES" sz="1800" kern="1200" dirty="0"/>
            <a:t>Propósito </a:t>
          </a:r>
          <a:endParaRPr lang="es-EC" sz="1800" kern="1200" dirty="0"/>
        </a:p>
      </dsp:txBody>
      <dsp:txXfrm>
        <a:off x="1747520" y="1862666"/>
        <a:ext cx="3129280" cy="1693333"/>
      </dsp:txXfrm>
    </dsp:sp>
    <dsp:sp modelId="{2FAF25DB-22F5-42D3-A869-F288A1B3B1AB}">
      <dsp:nvSpPr>
        <dsp:cNvPr id="0" name=""/>
        <dsp:cNvSpPr/>
      </dsp:nvSpPr>
      <dsp:spPr>
        <a:xfrm>
          <a:off x="4998720" y="1862666"/>
          <a:ext cx="3129280" cy="42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Informar</a:t>
          </a:r>
          <a:endParaRPr lang="es-EC" sz="1500" kern="1200" dirty="0"/>
        </a:p>
      </dsp:txBody>
      <dsp:txXfrm>
        <a:off x="4998720" y="1862666"/>
        <a:ext cx="3129280" cy="423333"/>
      </dsp:txXfrm>
    </dsp:sp>
    <dsp:sp modelId="{81EEE3CC-819A-42E0-BCA2-04B21ECB8C84}">
      <dsp:nvSpPr>
        <dsp:cNvPr id="0" name=""/>
        <dsp:cNvSpPr/>
      </dsp:nvSpPr>
      <dsp:spPr>
        <a:xfrm>
          <a:off x="4876800" y="2286000"/>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8A3B2B-56EC-4D58-A843-F3F6D887496C}">
      <dsp:nvSpPr>
        <dsp:cNvPr id="0" name=""/>
        <dsp:cNvSpPr/>
      </dsp:nvSpPr>
      <dsp:spPr>
        <a:xfrm>
          <a:off x="4998720" y="2286000"/>
          <a:ext cx="3129280" cy="42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Argumentar </a:t>
          </a:r>
          <a:endParaRPr lang="es-EC" sz="1500" kern="1200" dirty="0"/>
        </a:p>
      </dsp:txBody>
      <dsp:txXfrm>
        <a:off x="4998720" y="2286000"/>
        <a:ext cx="3129280" cy="423333"/>
      </dsp:txXfrm>
    </dsp:sp>
    <dsp:sp modelId="{A86D1CE7-5F29-4976-B4BA-D4C6EFCB4B6C}">
      <dsp:nvSpPr>
        <dsp:cNvPr id="0" name=""/>
        <dsp:cNvSpPr/>
      </dsp:nvSpPr>
      <dsp:spPr>
        <a:xfrm>
          <a:off x="4876800" y="2709333"/>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7AE5B1-3472-43B3-A11D-D9286FBB3BAE}">
      <dsp:nvSpPr>
        <dsp:cNvPr id="0" name=""/>
        <dsp:cNvSpPr/>
      </dsp:nvSpPr>
      <dsp:spPr>
        <a:xfrm>
          <a:off x="4998720" y="2709333"/>
          <a:ext cx="3129280" cy="42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Analizar </a:t>
          </a:r>
          <a:endParaRPr lang="es-EC" sz="1500" kern="1200" dirty="0"/>
        </a:p>
      </dsp:txBody>
      <dsp:txXfrm>
        <a:off x="4998720" y="2709333"/>
        <a:ext cx="3129280" cy="423333"/>
      </dsp:txXfrm>
    </dsp:sp>
    <dsp:sp modelId="{EC7D1575-D9CA-451D-A6AA-317B96D116F0}">
      <dsp:nvSpPr>
        <dsp:cNvPr id="0" name=""/>
        <dsp:cNvSpPr/>
      </dsp:nvSpPr>
      <dsp:spPr>
        <a:xfrm>
          <a:off x="4876800" y="3132666"/>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8874EC-F872-4036-89F0-50FDD022CD1A}">
      <dsp:nvSpPr>
        <dsp:cNvPr id="0" name=""/>
        <dsp:cNvSpPr/>
      </dsp:nvSpPr>
      <dsp:spPr>
        <a:xfrm>
          <a:off x="4998720" y="3132666"/>
          <a:ext cx="3129280" cy="42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Investigar </a:t>
          </a:r>
          <a:endParaRPr lang="es-EC" sz="1500" kern="1200" dirty="0"/>
        </a:p>
      </dsp:txBody>
      <dsp:txXfrm>
        <a:off x="4998720" y="3132666"/>
        <a:ext cx="3129280" cy="423333"/>
      </dsp:txXfrm>
    </dsp:sp>
    <dsp:sp modelId="{4CB834BD-338F-4A4D-B7FB-9EECFE96558B}">
      <dsp:nvSpPr>
        <dsp:cNvPr id="0" name=""/>
        <dsp:cNvSpPr/>
      </dsp:nvSpPr>
      <dsp:spPr>
        <a:xfrm>
          <a:off x="1625600" y="3556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AD2232-3A2E-4B05-A4DB-1BA3E00CA412}">
      <dsp:nvSpPr>
        <dsp:cNvPr id="0" name=""/>
        <dsp:cNvSpPr/>
      </dsp:nvSpPr>
      <dsp:spPr>
        <a:xfrm>
          <a:off x="1747520" y="3640666"/>
          <a:ext cx="31292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ES" sz="1800" kern="1200" dirty="0"/>
            <a:t>Características generales </a:t>
          </a:r>
          <a:endParaRPr lang="es-EC" sz="1800" kern="1200" dirty="0"/>
        </a:p>
      </dsp:txBody>
      <dsp:txXfrm>
        <a:off x="1747520" y="3640666"/>
        <a:ext cx="3129280" cy="1693333"/>
      </dsp:txXfrm>
    </dsp:sp>
    <dsp:sp modelId="{ECB4C28E-0259-4F9C-BD5B-752FE13E3C2C}">
      <dsp:nvSpPr>
        <dsp:cNvPr id="0" name=""/>
        <dsp:cNvSpPr/>
      </dsp:nvSpPr>
      <dsp:spPr>
        <a:xfrm>
          <a:off x="4998720" y="3640666"/>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Lenguaje formal </a:t>
          </a:r>
          <a:endParaRPr lang="es-EC" sz="1500" kern="1200" dirty="0"/>
        </a:p>
      </dsp:txBody>
      <dsp:txXfrm>
        <a:off x="4998720" y="3640666"/>
        <a:ext cx="3129280" cy="338584"/>
      </dsp:txXfrm>
    </dsp:sp>
    <dsp:sp modelId="{E6EDA8A6-785D-422C-9946-9F1F4BE843F8}">
      <dsp:nvSpPr>
        <dsp:cNvPr id="0" name=""/>
        <dsp:cNvSpPr/>
      </dsp:nvSpPr>
      <dsp:spPr>
        <a:xfrm>
          <a:off x="4876800" y="3979250"/>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2BB5EE-E9A7-4D72-AF43-4E9984FA4DE3}">
      <dsp:nvSpPr>
        <dsp:cNvPr id="0" name=""/>
        <dsp:cNvSpPr/>
      </dsp:nvSpPr>
      <dsp:spPr>
        <a:xfrm>
          <a:off x="4998720" y="3979250"/>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Claridad y coherencia </a:t>
          </a:r>
          <a:endParaRPr lang="es-EC" sz="1500" kern="1200" dirty="0"/>
        </a:p>
      </dsp:txBody>
      <dsp:txXfrm>
        <a:off x="4998720" y="3979250"/>
        <a:ext cx="3129280" cy="338584"/>
      </dsp:txXfrm>
    </dsp:sp>
    <dsp:sp modelId="{AF4E79F7-D38C-4D06-9779-1BB944F67193}">
      <dsp:nvSpPr>
        <dsp:cNvPr id="0" name=""/>
        <dsp:cNvSpPr/>
      </dsp:nvSpPr>
      <dsp:spPr>
        <a:xfrm>
          <a:off x="4876800" y="4317834"/>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E9864D-D3E9-4576-B099-0FFFA659DB64}">
      <dsp:nvSpPr>
        <dsp:cNvPr id="0" name=""/>
        <dsp:cNvSpPr/>
      </dsp:nvSpPr>
      <dsp:spPr>
        <a:xfrm>
          <a:off x="4998720" y="4317834"/>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Estructura organizada </a:t>
          </a:r>
          <a:endParaRPr lang="es-EC" sz="1500" kern="1200" dirty="0"/>
        </a:p>
      </dsp:txBody>
      <dsp:txXfrm>
        <a:off x="4998720" y="4317834"/>
        <a:ext cx="3129280" cy="338584"/>
      </dsp:txXfrm>
    </dsp:sp>
    <dsp:sp modelId="{8A776038-806A-4CD3-B6B5-7F416A2B5F82}">
      <dsp:nvSpPr>
        <dsp:cNvPr id="0" name=""/>
        <dsp:cNvSpPr/>
      </dsp:nvSpPr>
      <dsp:spPr>
        <a:xfrm>
          <a:off x="4876800" y="4656418"/>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F81CD1-E8E3-49C0-9350-1728EBEC245B}">
      <dsp:nvSpPr>
        <dsp:cNvPr id="0" name=""/>
        <dsp:cNvSpPr/>
      </dsp:nvSpPr>
      <dsp:spPr>
        <a:xfrm>
          <a:off x="4998720" y="4656418"/>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Uso de fuentes y citas </a:t>
          </a:r>
          <a:endParaRPr lang="es-EC" sz="1500" kern="1200" dirty="0"/>
        </a:p>
      </dsp:txBody>
      <dsp:txXfrm>
        <a:off x="4998720" y="4656418"/>
        <a:ext cx="3129280" cy="338584"/>
      </dsp:txXfrm>
    </dsp:sp>
    <dsp:sp modelId="{4CB5CFD0-421D-491C-A70F-883BDFF3B963}">
      <dsp:nvSpPr>
        <dsp:cNvPr id="0" name=""/>
        <dsp:cNvSpPr/>
      </dsp:nvSpPr>
      <dsp:spPr>
        <a:xfrm>
          <a:off x="4876800" y="4995002"/>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DEE47A-6EC6-438A-8580-8C229E1CEB00}">
      <dsp:nvSpPr>
        <dsp:cNvPr id="0" name=""/>
        <dsp:cNvSpPr/>
      </dsp:nvSpPr>
      <dsp:spPr>
        <a:xfrm>
          <a:off x="4998720" y="4995002"/>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Objetividad </a:t>
          </a:r>
          <a:endParaRPr lang="es-EC" sz="1500" kern="1200" dirty="0"/>
        </a:p>
      </dsp:txBody>
      <dsp:txXfrm>
        <a:off x="4998720" y="4995002"/>
        <a:ext cx="3129280" cy="338584"/>
      </dsp:txXfrm>
    </dsp:sp>
    <dsp:sp modelId="{040AEBF1-D1A2-4887-9C4F-A5DDFB3D6C11}">
      <dsp:nvSpPr>
        <dsp:cNvPr id="0" name=""/>
        <dsp:cNvSpPr/>
      </dsp:nvSpPr>
      <dsp:spPr>
        <a:xfrm>
          <a:off x="1625600" y="5334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40C57-AF7D-4554-AFAF-62111529EEB7}">
      <dsp:nvSpPr>
        <dsp:cNvPr id="0" name=""/>
        <dsp:cNvSpPr/>
      </dsp:nvSpPr>
      <dsp:spPr>
        <a:xfrm>
          <a:off x="1459970" y="1578636"/>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Monografía</a:t>
          </a:r>
          <a:endParaRPr lang="es-EC" sz="900" kern="1200" dirty="0"/>
        </a:p>
      </dsp:txBody>
      <dsp:txXfrm>
        <a:off x="1480041" y="1598707"/>
        <a:ext cx="1330399" cy="645128"/>
      </dsp:txXfrm>
    </dsp:sp>
    <dsp:sp modelId="{231F3E3E-7218-4A91-B16F-364D938418EF}">
      <dsp:nvSpPr>
        <dsp:cNvPr id="0" name=""/>
        <dsp:cNvSpPr/>
      </dsp:nvSpPr>
      <dsp:spPr>
        <a:xfrm rot="17350740">
          <a:off x="2270248" y="1121828"/>
          <a:ext cx="1668743" cy="22763"/>
        </a:xfrm>
        <a:custGeom>
          <a:avLst/>
          <a:gdLst/>
          <a:ahLst/>
          <a:cxnLst/>
          <a:rect l="0" t="0" r="0" b="0"/>
          <a:pathLst>
            <a:path>
              <a:moveTo>
                <a:pt x="0" y="11381"/>
              </a:moveTo>
              <a:lnTo>
                <a:pt x="1668743" y="113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3062902" y="1091491"/>
        <a:ext cx="83437" cy="83437"/>
      </dsp:txXfrm>
    </dsp:sp>
    <dsp:sp modelId="{CCCA9A84-9CFC-4DA5-AD9F-04BE83465F28}">
      <dsp:nvSpPr>
        <dsp:cNvPr id="0" name=""/>
        <dsp:cNvSpPr/>
      </dsp:nvSpPr>
      <dsp:spPr>
        <a:xfrm>
          <a:off x="3378729" y="2513"/>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Estudio escrito sobre un tema en específico, se define como el resultado de una investigación personal con respaldo bibliográfico </a:t>
          </a:r>
          <a:endParaRPr lang="es-EC" sz="900" kern="1200" dirty="0"/>
        </a:p>
      </dsp:txBody>
      <dsp:txXfrm>
        <a:off x="3398800" y="22584"/>
        <a:ext cx="1330399" cy="645128"/>
      </dsp:txXfrm>
    </dsp:sp>
    <dsp:sp modelId="{5CC8C7A4-2A36-439E-BAFF-DEDB7007BCD1}">
      <dsp:nvSpPr>
        <dsp:cNvPr id="0" name=""/>
        <dsp:cNvSpPr/>
      </dsp:nvSpPr>
      <dsp:spPr>
        <a:xfrm rot="18289469">
          <a:off x="2624625" y="1515859"/>
          <a:ext cx="959990" cy="22763"/>
        </a:xfrm>
        <a:custGeom>
          <a:avLst/>
          <a:gdLst/>
          <a:ahLst/>
          <a:cxnLst/>
          <a:rect l="0" t="0" r="0" b="0"/>
          <a:pathLst>
            <a:path>
              <a:moveTo>
                <a:pt x="0" y="11381"/>
              </a:moveTo>
              <a:lnTo>
                <a:pt x="959990" y="113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3080621" y="1503241"/>
        <a:ext cx="47999" cy="47999"/>
      </dsp:txXfrm>
    </dsp:sp>
    <dsp:sp modelId="{70C22851-C858-4B50-9513-F3272972EE27}">
      <dsp:nvSpPr>
        <dsp:cNvPr id="0" name=""/>
        <dsp:cNvSpPr/>
      </dsp:nvSpPr>
      <dsp:spPr>
        <a:xfrm>
          <a:off x="3378729" y="790575"/>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Intención </a:t>
          </a:r>
          <a:endParaRPr lang="es-EC" sz="900" kern="1200" dirty="0"/>
        </a:p>
      </dsp:txBody>
      <dsp:txXfrm>
        <a:off x="3398800" y="810646"/>
        <a:ext cx="1330399" cy="645128"/>
      </dsp:txXfrm>
    </dsp:sp>
    <dsp:sp modelId="{5A274AED-E174-4535-BF96-A37B361468D9}">
      <dsp:nvSpPr>
        <dsp:cNvPr id="0" name=""/>
        <dsp:cNvSpPr/>
      </dsp:nvSpPr>
      <dsp:spPr>
        <a:xfrm>
          <a:off x="4749270" y="1121828"/>
          <a:ext cx="548216" cy="22763"/>
        </a:xfrm>
        <a:custGeom>
          <a:avLst/>
          <a:gdLst/>
          <a:ahLst/>
          <a:cxnLst/>
          <a:rect l="0" t="0" r="0" b="0"/>
          <a:pathLst>
            <a:path>
              <a:moveTo>
                <a:pt x="0" y="11381"/>
              </a:moveTo>
              <a:lnTo>
                <a:pt x="548216"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5009673" y="1119505"/>
        <a:ext cx="27410" cy="27410"/>
      </dsp:txXfrm>
    </dsp:sp>
    <dsp:sp modelId="{CF787106-B29C-42ED-B817-B603942C3EDC}">
      <dsp:nvSpPr>
        <dsp:cNvPr id="0" name=""/>
        <dsp:cNvSpPr/>
      </dsp:nvSpPr>
      <dsp:spPr>
        <a:xfrm>
          <a:off x="5297487" y="790575"/>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Expone con profundidad un tema, es formal y expositivo</a:t>
          </a:r>
          <a:endParaRPr lang="es-EC" sz="900" kern="1200" dirty="0"/>
        </a:p>
      </dsp:txBody>
      <dsp:txXfrm>
        <a:off x="5317558" y="810646"/>
        <a:ext cx="1330399" cy="645128"/>
      </dsp:txXfrm>
    </dsp:sp>
    <dsp:sp modelId="{D7B246F0-AB2F-4470-95F3-B8CE8E5443C8}">
      <dsp:nvSpPr>
        <dsp:cNvPr id="0" name=""/>
        <dsp:cNvSpPr/>
      </dsp:nvSpPr>
      <dsp:spPr>
        <a:xfrm rot="4249260">
          <a:off x="2270248" y="2697951"/>
          <a:ext cx="1668743" cy="22763"/>
        </a:xfrm>
        <a:custGeom>
          <a:avLst/>
          <a:gdLst/>
          <a:ahLst/>
          <a:cxnLst/>
          <a:rect l="0" t="0" r="0" b="0"/>
          <a:pathLst>
            <a:path>
              <a:moveTo>
                <a:pt x="0" y="11381"/>
              </a:moveTo>
              <a:lnTo>
                <a:pt x="1668743" y="113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3062902" y="2667614"/>
        <a:ext cx="83437" cy="83437"/>
      </dsp:txXfrm>
    </dsp:sp>
    <dsp:sp modelId="{E5C52806-BEC5-43EF-97B8-14E9AE45B6C1}">
      <dsp:nvSpPr>
        <dsp:cNvPr id="0" name=""/>
        <dsp:cNvSpPr/>
      </dsp:nvSpPr>
      <dsp:spPr>
        <a:xfrm>
          <a:off x="3378729" y="3154759"/>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Estructura </a:t>
          </a:r>
          <a:endParaRPr lang="es-EC" sz="900" kern="1200" dirty="0"/>
        </a:p>
      </dsp:txBody>
      <dsp:txXfrm>
        <a:off x="3398800" y="3174830"/>
        <a:ext cx="1330399" cy="645128"/>
      </dsp:txXfrm>
    </dsp:sp>
    <dsp:sp modelId="{904BA9B2-07DA-4867-8CED-66CA5BCECC07}">
      <dsp:nvSpPr>
        <dsp:cNvPr id="0" name=""/>
        <dsp:cNvSpPr/>
      </dsp:nvSpPr>
      <dsp:spPr>
        <a:xfrm rot="17350740">
          <a:off x="4189007" y="2697951"/>
          <a:ext cx="1668743" cy="22763"/>
        </a:xfrm>
        <a:custGeom>
          <a:avLst/>
          <a:gdLst/>
          <a:ahLst/>
          <a:cxnLst/>
          <a:rect l="0" t="0" r="0" b="0"/>
          <a:pathLst>
            <a:path>
              <a:moveTo>
                <a:pt x="0" y="11381"/>
              </a:moveTo>
              <a:lnTo>
                <a:pt x="1668743"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981660" y="2667614"/>
        <a:ext cx="83437" cy="83437"/>
      </dsp:txXfrm>
    </dsp:sp>
    <dsp:sp modelId="{6DA6A4C1-26C4-4CCE-94BF-27F5C95B2B4D}">
      <dsp:nvSpPr>
        <dsp:cNvPr id="0" name=""/>
        <dsp:cNvSpPr/>
      </dsp:nvSpPr>
      <dsp:spPr>
        <a:xfrm>
          <a:off x="5297487" y="1578636"/>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Portada </a:t>
          </a:r>
          <a:endParaRPr lang="es-EC" sz="900" kern="1200" dirty="0"/>
        </a:p>
      </dsp:txBody>
      <dsp:txXfrm>
        <a:off x="5317558" y="1598707"/>
        <a:ext cx="1330399" cy="645128"/>
      </dsp:txXfrm>
    </dsp:sp>
    <dsp:sp modelId="{7A3DBEDA-5755-449D-9BEF-FE4220FFB714}">
      <dsp:nvSpPr>
        <dsp:cNvPr id="0" name=""/>
        <dsp:cNvSpPr/>
      </dsp:nvSpPr>
      <dsp:spPr>
        <a:xfrm rot="18289469">
          <a:off x="4543383" y="3091982"/>
          <a:ext cx="959990" cy="22763"/>
        </a:xfrm>
        <a:custGeom>
          <a:avLst/>
          <a:gdLst/>
          <a:ahLst/>
          <a:cxnLst/>
          <a:rect l="0" t="0" r="0" b="0"/>
          <a:pathLst>
            <a:path>
              <a:moveTo>
                <a:pt x="0" y="11381"/>
              </a:moveTo>
              <a:lnTo>
                <a:pt x="959990"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999379" y="3079364"/>
        <a:ext cx="47999" cy="47999"/>
      </dsp:txXfrm>
    </dsp:sp>
    <dsp:sp modelId="{FFF4AB78-14B7-4EFB-8715-32521CFA4688}">
      <dsp:nvSpPr>
        <dsp:cNvPr id="0" name=""/>
        <dsp:cNvSpPr/>
      </dsp:nvSpPr>
      <dsp:spPr>
        <a:xfrm>
          <a:off x="5297487" y="2366698"/>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Introducción </a:t>
          </a:r>
          <a:endParaRPr lang="es-EC" sz="900" kern="1200" dirty="0"/>
        </a:p>
      </dsp:txBody>
      <dsp:txXfrm>
        <a:off x="5317558" y="2386769"/>
        <a:ext cx="1330399" cy="645128"/>
      </dsp:txXfrm>
    </dsp:sp>
    <dsp:sp modelId="{2AE9DE42-F444-4B1F-8B97-EEAD3C5A7B5D}">
      <dsp:nvSpPr>
        <dsp:cNvPr id="0" name=""/>
        <dsp:cNvSpPr/>
      </dsp:nvSpPr>
      <dsp:spPr>
        <a:xfrm>
          <a:off x="4749270" y="3486013"/>
          <a:ext cx="548216" cy="22763"/>
        </a:xfrm>
        <a:custGeom>
          <a:avLst/>
          <a:gdLst/>
          <a:ahLst/>
          <a:cxnLst/>
          <a:rect l="0" t="0" r="0" b="0"/>
          <a:pathLst>
            <a:path>
              <a:moveTo>
                <a:pt x="0" y="11381"/>
              </a:moveTo>
              <a:lnTo>
                <a:pt x="548216"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5009673" y="3483689"/>
        <a:ext cx="27410" cy="27410"/>
      </dsp:txXfrm>
    </dsp:sp>
    <dsp:sp modelId="{FB002B25-4B76-41D8-9DD8-EF4638AD46EC}">
      <dsp:nvSpPr>
        <dsp:cNvPr id="0" name=""/>
        <dsp:cNvSpPr/>
      </dsp:nvSpPr>
      <dsp:spPr>
        <a:xfrm>
          <a:off x="5297487" y="3154759"/>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Desarrollo o capítulos </a:t>
          </a:r>
          <a:endParaRPr lang="es-EC" sz="900" kern="1200" dirty="0"/>
        </a:p>
      </dsp:txBody>
      <dsp:txXfrm>
        <a:off x="5317558" y="3174830"/>
        <a:ext cx="1330399" cy="645128"/>
      </dsp:txXfrm>
    </dsp:sp>
    <dsp:sp modelId="{7EF65E2D-D958-46D9-B9C2-32F06BC8C6E4}">
      <dsp:nvSpPr>
        <dsp:cNvPr id="0" name=""/>
        <dsp:cNvSpPr/>
      </dsp:nvSpPr>
      <dsp:spPr>
        <a:xfrm rot="3310531">
          <a:off x="4543383" y="3880043"/>
          <a:ext cx="959990" cy="22763"/>
        </a:xfrm>
        <a:custGeom>
          <a:avLst/>
          <a:gdLst/>
          <a:ahLst/>
          <a:cxnLst/>
          <a:rect l="0" t="0" r="0" b="0"/>
          <a:pathLst>
            <a:path>
              <a:moveTo>
                <a:pt x="0" y="11381"/>
              </a:moveTo>
              <a:lnTo>
                <a:pt x="959990"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999379" y="3867425"/>
        <a:ext cx="47999" cy="47999"/>
      </dsp:txXfrm>
    </dsp:sp>
    <dsp:sp modelId="{6DA8ADE8-9394-41EA-A63E-0FB28C0E0C30}">
      <dsp:nvSpPr>
        <dsp:cNvPr id="0" name=""/>
        <dsp:cNvSpPr/>
      </dsp:nvSpPr>
      <dsp:spPr>
        <a:xfrm>
          <a:off x="5297487" y="3942821"/>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Conclusiones </a:t>
          </a:r>
          <a:endParaRPr lang="es-EC" sz="900" kern="1200" dirty="0"/>
        </a:p>
      </dsp:txBody>
      <dsp:txXfrm>
        <a:off x="5317558" y="3962892"/>
        <a:ext cx="1330399" cy="645128"/>
      </dsp:txXfrm>
    </dsp:sp>
    <dsp:sp modelId="{D0886A1E-5E5B-46A0-9F99-9EBABE4A2EAE}">
      <dsp:nvSpPr>
        <dsp:cNvPr id="0" name=""/>
        <dsp:cNvSpPr/>
      </dsp:nvSpPr>
      <dsp:spPr>
        <a:xfrm rot="4249260">
          <a:off x="4189007" y="4274074"/>
          <a:ext cx="1668743" cy="22763"/>
        </a:xfrm>
        <a:custGeom>
          <a:avLst/>
          <a:gdLst/>
          <a:ahLst/>
          <a:cxnLst/>
          <a:rect l="0" t="0" r="0" b="0"/>
          <a:pathLst>
            <a:path>
              <a:moveTo>
                <a:pt x="0" y="11381"/>
              </a:moveTo>
              <a:lnTo>
                <a:pt x="1668743"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981660" y="4243737"/>
        <a:ext cx="83437" cy="83437"/>
      </dsp:txXfrm>
    </dsp:sp>
    <dsp:sp modelId="{3E059D21-5D21-47FF-8E77-2DDAE8C92E53}">
      <dsp:nvSpPr>
        <dsp:cNvPr id="0" name=""/>
        <dsp:cNvSpPr/>
      </dsp:nvSpPr>
      <dsp:spPr>
        <a:xfrm>
          <a:off x="5297487" y="4730882"/>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Bibliografía </a:t>
          </a:r>
          <a:endParaRPr lang="es-EC" sz="900" kern="1200" dirty="0"/>
        </a:p>
      </dsp:txBody>
      <dsp:txXfrm>
        <a:off x="5317558" y="4750953"/>
        <a:ext cx="1330399" cy="64512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5286E-9A44-44E1-BBC0-1DFC97D9BA81}">
      <dsp:nvSpPr>
        <dsp:cNvPr id="0" name=""/>
        <dsp:cNvSpPr/>
      </dsp:nvSpPr>
      <dsp:spPr>
        <a:xfrm>
          <a:off x="1768078" y="1839532"/>
          <a:ext cx="1236265" cy="110380"/>
        </a:xfrm>
        <a:custGeom>
          <a:avLst/>
          <a:gdLst/>
          <a:ahLst/>
          <a:cxnLst/>
          <a:rect l="0" t="0" r="0" b="0"/>
          <a:pathLst>
            <a:path>
              <a:moveTo>
                <a:pt x="0" y="110380"/>
              </a:moveTo>
              <a:lnTo>
                <a:pt x="1236265" y="110380"/>
              </a:lnTo>
              <a:lnTo>
                <a:pt x="1236265"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D65870-6CAA-4599-82D5-B4841F0E5E36}">
      <dsp:nvSpPr>
        <dsp:cNvPr id="0" name=""/>
        <dsp:cNvSpPr/>
      </dsp:nvSpPr>
      <dsp:spPr>
        <a:xfrm>
          <a:off x="6006703" y="3089043"/>
          <a:ext cx="353218" cy="1518840"/>
        </a:xfrm>
        <a:custGeom>
          <a:avLst/>
          <a:gdLst/>
          <a:ahLst/>
          <a:cxnLst/>
          <a:rect l="0" t="0" r="0" b="0"/>
          <a:pathLst>
            <a:path>
              <a:moveTo>
                <a:pt x="0" y="0"/>
              </a:moveTo>
              <a:lnTo>
                <a:pt x="176609" y="0"/>
              </a:lnTo>
              <a:lnTo>
                <a:pt x="176609" y="1518840"/>
              </a:lnTo>
              <a:lnTo>
                <a:pt x="353218" y="151884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61F20E-D16D-4753-8EC4-E2B1DACD0073}">
      <dsp:nvSpPr>
        <dsp:cNvPr id="0" name=""/>
        <dsp:cNvSpPr/>
      </dsp:nvSpPr>
      <dsp:spPr>
        <a:xfrm>
          <a:off x="6006703" y="3089043"/>
          <a:ext cx="353218" cy="759420"/>
        </a:xfrm>
        <a:custGeom>
          <a:avLst/>
          <a:gdLst/>
          <a:ahLst/>
          <a:cxnLst/>
          <a:rect l="0" t="0" r="0" b="0"/>
          <a:pathLst>
            <a:path>
              <a:moveTo>
                <a:pt x="0" y="0"/>
              </a:moveTo>
              <a:lnTo>
                <a:pt x="176609" y="0"/>
              </a:lnTo>
              <a:lnTo>
                <a:pt x="176609" y="759420"/>
              </a:lnTo>
              <a:lnTo>
                <a:pt x="353218" y="7594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7FF0BB-8BAB-40ED-8DFC-8104F76C162F}">
      <dsp:nvSpPr>
        <dsp:cNvPr id="0" name=""/>
        <dsp:cNvSpPr/>
      </dsp:nvSpPr>
      <dsp:spPr>
        <a:xfrm>
          <a:off x="6006703" y="3043323"/>
          <a:ext cx="353218" cy="91440"/>
        </a:xfrm>
        <a:custGeom>
          <a:avLst/>
          <a:gdLst/>
          <a:ahLst/>
          <a:cxnLst/>
          <a:rect l="0" t="0" r="0" b="0"/>
          <a:pathLst>
            <a:path>
              <a:moveTo>
                <a:pt x="0" y="45720"/>
              </a:moveTo>
              <a:lnTo>
                <a:pt x="353218"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BDD7A7-C75A-4618-ADD4-EED02794EB79}">
      <dsp:nvSpPr>
        <dsp:cNvPr id="0" name=""/>
        <dsp:cNvSpPr/>
      </dsp:nvSpPr>
      <dsp:spPr>
        <a:xfrm>
          <a:off x="6006703" y="2329623"/>
          <a:ext cx="353218" cy="759420"/>
        </a:xfrm>
        <a:custGeom>
          <a:avLst/>
          <a:gdLst/>
          <a:ahLst/>
          <a:cxnLst/>
          <a:rect l="0" t="0" r="0" b="0"/>
          <a:pathLst>
            <a:path>
              <a:moveTo>
                <a:pt x="0" y="759420"/>
              </a:moveTo>
              <a:lnTo>
                <a:pt x="176609" y="759420"/>
              </a:lnTo>
              <a:lnTo>
                <a:pt x="176609" y="0"/>
              </a:lnTo>
              <a:lnTo>
                <a:pt x="353218" y="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B34FC6-D2E8-4412-A8C7-0A3F2C36FCAC}">
      <dsp:nvSpPr>
        <dsp:cNvPr id="0" name=""/>
        <dsp:cNvSpPr/>
      </dsp:nvSpPr>
      <dsp:spPr>
        <a:xfrm>
          <a:off x="6006703" y="1570203"/>
          <a:ext cx="353218" cy="1518840"/>
        </a:xfrm>
        <a:custGeom>
          <a:avLst/>
          <a:gdLst/>
          <a:ahLst/>
          <a:cxnLst/>
          <a:rect l="0" t="0" r="0" b="0"/>
          <a:pathLst>
            <a:path>
              <a:moveTo>
                <a:pt x="0" y="1518840"/>
              </a:moveTo>
              <a:lnTo>
                <a:pt x="176609" y="1518840"/>
              </a:lnTo>
              <a:lnTo>
                <a:pt x="176609" y="0"/>
              </a:lnTo>
              <a:lnTo>
                <a:pt x="353218" y="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CCFD2F-FD93-4713-A331-8FEEE3282B59}">
      <dsp:nvSpPr>
        <dsp:cNvPr id="0" name=""/>
        <dsp:cNvSpPr/>
      </dsp:nvSpPr>
      <dsp:spPr>
        <a:xfrm>
          <a:off x="1768078" y="1949913"/>
          <a:ext cx="2472531" cy="1139130"/>
        </a:xfrm>
        <a:custGeom>
          <a:avLst/>
          <a:gdLst/>
          <a:ahLst/>
          <a:cxnLst/>
          <a:rect l="0" t="0" r="0" b="0"/>
          <a:pathLst>
            <a:path>
              <a:moveTo>
                <a:pt x="0" y="0"/>
              </a:moveTo>
              <a:lnTo>
                <a:pt x="2295921" y="0"/>
              </a:lnTo>
              <a:lnTo>
                <a:pt x="2295921" y="1139130"/>
              </a:lnTo>
              <a:lnTo>
                <a:pt x="2472531" y="113913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60E8A3-CCAB-4C51-8E71-C9F25A0B5873}">
      <dsp:nvSpPr>
        <dsp:cNvPr id="0" name=""/>
        <dsp:cNvSpPr/>
      </dsp:nvSpPr>
      <dsp:spPr>
        <a:xfrm>
          <a:off x="6006703" y="765062"/>
          <a:ext cx="353218" cy="91440"/>
        </a:xfrm>
        <a:custGeom>
          <a:avLst/>
          <a:gdLst/>
          <a:ahLst/>
          <a:cxnLst/>
          <a:rect l="0" t="0" r="0" b="0"/>
          <a:pathLst>
            <a:path>
              <a:moveTo>
                <a:pt x="0" y="45720"/>
              </a:moveTo>
              <a:lnTo>
                <a:pt x="353218"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6ECCDB-D05E-4FD4-9FA1-4C8E30E4E3DF}">
      <dsp:nvSpPr>
        <dsp:cNvPr id="0" name=""/>
        <dsp:cNvSpPr/>
      </dsp:nvSpPr>
      <dsp:spPr>
        <a:xfrm>
          <a:off x="1768078" y="810782"/>
          <a:ext cx="2472531" cy="1139130"/>
        </a:xfrm>
        <a:custGeom>
          <a:avLst/>
          <a:gdLst/>
          <a:ahLst/>
          <a:cxnLst/>
          <a:rect l="0" t="0" r="0" b="0"/>
          <a:pathLst>
            <a:path>
              <a:moveTo>
                <a:pt x="0" y="1139130"/>
              </a:moveTo>
              <a:lnTo>
                <a:pt x="2295921" y="1139130"/>
              </a:lnTo>
              <a:lnTo>
                <a:pt x="2295921" y="0"/>
              </a:lnTo>
              <a:lnTo>
                <a:pt x="2472531"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44B50D-4B47-409F-8822-1B8BF5570B29}">
      <dsp:nvSpPr>
        <dsp:cNvPr id="0" name=""/>
        <dsp:cNvSpPr/>
      </dsp:nvSpPr>
      <dsp:spPr>
        <a:xfrm>
          <a:off x="1984" y="168058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Texto científico </a:t>
          </a:r>
          <a:endParaRPr lang="es-EC" sz="1200" kern="1200" dirty="0"/>
        </a:p>
      </dsp:txBody>
      <dsp:txXfrm>
        <a:off x="1984" y="1680583"/>
        <a:ext cx="1766093" cy="538658"/>
      </dsp:txXfrm>
    </dsp:sp>
    <dsp:sp modelId="{A0532648-AA36-46A7-99EC-EDAA955C633E}">
      <dsp:nvSpPr>
        <dsp:cNvPr id="0" name=""/>
        <dsp:cNvSpPr/>
      </dsp:nvSpPr>
      <dsp:spPr>
        <a:xfrm>
          <a:off x="4240609" y="54145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Intención </a:t>
          </a:r>
          <a:endParaRPr lang="es-EC" sz="1200" kern="1200" dirty="0"/>
        </a:p>
      </dsp:txBody>
      <dsp:txXfrm>
        <a:off x="4240609" y="541453"/>
        <a:ext cx="1766093" cy="538658"/>
      </dsp:txXfrm>
    </dsp:sp>
    <dsp:sp modelId="{634B2BC1-377C-4FFB-8251-2478289B2A1C}">
      <dsp:nvSpPr>
        <dsp:cNvPr id="0" name=""/>
        <dsp:cNvSpPr/>
      </dsp:nvSpPr>
      <dsp:spPr>
        <a:xfrm>
          <a:off x="6359921" y="54145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Comunica resultados de forma técnica y objetiva </a:t>
          </a:r>
          <a:endParaRPr lang="es-EC" sz="1200" kern="1200" dirty="0"/>
        </a:p>
      </dsp:txBody>
      <dsp:txXfrm>
        <a:off x="6359921" y="541453"/>
        <a:ext cx="1766093" cy="538658"/>
      </dsp:txXfrm>
    </dsp:sp>
    <dsp:sp modelId="{03EEB8A2-A2E4-4A13-B5AC-6940B7C0395D}">
      <dsp:nvSpPr>
        <dsp:cNvPr id="0" name=""/>
        <dsp:cNvSpPr/>
      </dsp:nvSpPr>
      <dsp:spPr>
        <a:xfrm>
          <a:off x="4240609" y="281971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Estructura </a:t>
          </a:r>
          <a:endParaRPr lang="es-EC" sz="1200" kern="1200" dirty="0"/>
        </a:p>
      </dsp:txBody>
      <dsp:txXfrm>
        <a:off x="4240609" y="2819714"/>
        <a:ext cx="1766093" cy="538658"/>
      </dsp:txXfrm>
    </dsp:sp>
    <dsp:sp modelId="{98468DD2-D04B-4B71-BCE3-E06BEF6D6EE5}">
      <dsp:nvSpPr>
        <dsp:cNvPr id="0" name=""/>
        <dsp:cNvSpPr/>
      </dsp:nvSpPr>
      <dsp:spPr>
        <a:xfrm>
          <a:off x="6359921" y="130087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Introducción</a:t>
          </a:r>
          <a:endParaRPr lang="es-EC" sz="1200" kern="1200" dirty="0"/>
        </a:p>
      </dsp:txBody>
      <dsp:txXfrm>
        <a:off x="6359921" y="1300873"/>
        <a:ext cx="1766093" cy="538658"/>
      </dsp:txXfrm>
    </dsp:sp>
    <dsp:sp modelId="{C8943765-E8F1-461E-A284-FD6B33B57204}">
      <dsp:nvSpPr>
        <dsp:cNvPr id="0" name=""/>
        <dsp:cNvSpPr/>
      </dsp:nvSpPr>
      <dsp:spPr>
        <a:xfrm>
          <a:off x="6359921" y="206029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Metodología </a:t>
          </a:r>
          <a:endParaRPr lang="es-EC" sz="1200" kern="1200" dirty="0"/>
        </a:p>
      </dsp:txBody>
      <dsp:txXfrm>
        <a:off x="6359921" y="2060294"/>
        <a:ext cx="1766093" cy="538658"/>
      </dsp:txXfrm>
    </dsp:sp>
    <dsp:sp modelId="{CE0ED5C7-302E-4EFF-9969-11E587E4F025}">
      <dsp:nvSpPr>
        <dsp:cNvPr id="0" name=""/>
        <dsp:cNvSpPr/>
      </dsp:nvSpPr>
      <dsp:spPr>
        <a:xfrm>
          <a:off x="6359921" y="281971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Resultados </a:t>
          </a:r>
          <a:endParaRPr lang="es-EC" sz="1200" kern="1200" dirty="0"/>
        </a:p>
      </dsp:txBody>
      <dsp:txXfrm>
        <a:off x="6359921" y="2819714"/>
        <a:ext cx="1766093" cy="538658"/>
      </dsp:txXfrm>
    </dsp:sp>
    <dsp:sp modelId="{313E8C6F-04E4-4BB0-AA9C-0D03EF517BC5}">
      <dsp:nvSpPr>
        <dsp:cNvPr id="0" name=""/>
        <dsp:cNvSpPr/>
      </dsp:nvSpPr>
      <dsp:spPr>
        <a:xfrm>
          <a:off x="6359921" y="357913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Discusión </a:t>
          </a:r>
          <a:endParaRPr lang="es-EC" sz="1200" kern="1200" dirty="0"/>
        </a:p>
      </dsp:txBody>
      <dsp:txXfrm>
        <a:off x="6359921" y="3579134"/>
        <a:ext cx="1766093" cy="538658"/>
      </dsp:txXfrm>
    </dsp:sp>
    <dsp:sp modelId="{21E65C29-C815-495C-88B5-CD567BE5C290}">
      <dsp:nvSpPr>
        <dsp:cNvPr id="0" name=""/>
        <dsp:cNvSpPr/>
      </dsp:nvSpPr>
      <dsp:spPr>
        <a:xfrm>
          <a:off x="6359921" y="433855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Conclusiones </a:t>
          </a:r>
          <a:endParaRPr lang="es-EC" sz="1200" kern="1200" dirty="0"/>
        </a:p>
      </dsp:txBody>
      <dsp:txXfrm>
        <a:off x="6359921" y="4338554"/>
        <a:ext cx="1766093" cy="538658"/>
      </dsp:txXfrm>
    </dsp:sp>
    <dsp:sp modelId="{1D6880B9-ED34-40D5-B129-1AB1FD4BAE59}">
      <dsp:nvSpPr>
        <dsp:cNvPr id="0" name=""/>
        <dsp:cNvSpPr/>
      </dsp:nvSpPr>
      <dsp:spPr>
        <a:xfrm>
          <a:off x="2121296" y="130087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Es un documento técnico que expone resultados de una investigación científica. </a:t>
          </a:r>
          <a:endParaRPr lang="es-EC" sz="1200" kern="1200" dirty="0"/>
        </a:p>
      </dsp:txBody>
      <dsp:txXfrm>
        <a:off x="2121296" y="1300873"/>
        <a:ext cx="1766093" cy="53865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B78069D-3586-445A-A2C4-9E4E4B487E81}" type="datetimeFigureOut">
              <a:rPr lang="es-EC" smtClean="0"/>
              <a:t>3/7/2025</a:t>
            </a:fld>
            <a:endParaRPr lang="es-EC"/>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s-EC"/>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5DDAB4A-7C92-402C-BD1A-B5A7918DC49B}" type="slidenum">
              <a:rPr lang="es-EC" smtClean="0"/>
              <a:t>‹Nº›</a:t>
            </a:fld>
            <a:endParaRPr lang="es-EC"/>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12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78069D-3586-445A-A2C4-9E4E4B487E81}" type="datetimeFigureOut">
              <a:rPr lang="es-EC" smtClean="0"/>
              <a:t>3/7/2025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425797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78069D-3586-445A-A2C4-9E4E4B487E81}" type="datetimeFigureOut">
              <a:rPr lang="es-EC" smtClean="0"/>
              <a:t>3/7/2025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402879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78069D-3586-445A-A2C4-9E4E4B487E81}" type="datetimeFigureOut">
              <a:rPr lang="es-EC" smtClean="0"/>
              <a:t>3/7/2025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30337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B78069D-3586-445A-A2C4-9E4E4B487E81}" type="datetimeFigureOut">
              <a:rPr lang="es-EC" smtClean="0"/>
              <a:t>3/7/2025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5DDAB4A-7C92-402C-BD1A-B5A7918DC49B}" type="slidenum">
              <a:rPr lang="es-EC" smtClean="0"/>
              <a:t>‹Nº›</a:t>
            </a:fld>
            <a:endParaRPr lang="es-EC"/>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629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8069D-3586-445A-A2C4-9E4E4B487E81}" type="datetimeFigureOut">
              <a:rPr lang="es-EC" smtClean="0"/>
              <a:t>3/7/2025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1586697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B78069D-3586-445A-A2C4-9E4E4B487E81}" type="datetimeFigureOut">
              <a:rPr lang="es-EC" smtClean="0"/>
              <a:t>3/7/2025</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4047778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B78069D-3586-445A-A2C4-9E4E4B487E81}" type="datetimeFigureOut">
              <a:rPr lang="es-EC" smtClean="0"/>
              <a:t>3/7/2025</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112144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78069D-3586-445A-A2C4-9E4E4B487E81}" type="datetimeFigureOut">
              <a:rPr lang="es-EC" smtClean="0"/>
              <a:t>3/7/2025</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296055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B78069D-3586-445A-A2C4-9E4E4B487E81}" type="datetimeFigureOut">
              <a:rPr lang="es-EC" smtClean="0"/>
              <a:t>3/7/2025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2096759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B78069D-3586-445A-A2C4-9E4E4B487E81}" type="datetimeFigureOut">
              <a:rPr lang="es-EC" smtClean="0"/>
              <a:t>3/7/2025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381102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B78069D-3586-445A-A2C4-9E4E4B487E81}" type="datetimeFigureOut">
              <a:rPr lang="es-EC" smtClean="0"/>
              <a:t>3/7/2025</a:t>
            </a:fld>
            <a:endParaRPr lang="es-EC"/>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EC"/>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5DDAB4A-7C92-402C-BD1A-B5A7918DC49B}" type="slidenum">
              <a:rPr lang="es-EC" smtClean="0"/>
              <a:t>‹Nº›</a:t>
            </a:fld>
            <a:endParaRPr lang="es-EC"/>
          </a:p>
        </p:txBody>
      </p:sp>
    </p:spTree>
    <p:extLst>
      <p:ext uri="{BB962C8B-B14F-4D97-AF65-F5344CB8AC3E}">
        <p14:creationId xmlns:p14="http://schemas.microsoft.com/office/powerpoint/2010/main" val="36281598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7.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7.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7.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7.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Generalidades de la redacción académica</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a:xfrm>
            <a:off x="1709530" y="3869634"/>
            <a:ext cx="8767860" cy="2259861"/>
          </a:xfrm>
        </p:spPr>
        <p:txBody>
          <a:bodyPr>
            <a:normAutofit lnSpcReduction="10000"/>
          </a:bodyPr>
          <a:lstStyle/>
          <a:p>
            <a:r>
              <a:rPr lang="es-ES" dirty="0"/>
              <a:t>Generalidades de la redacción académica </a:t>
            </a:r>
          </a:p>
          <a:p>
            <a:r>
              <a:rPr lang="es-ES" dirty="0"/>
              <a:t>Características de la redacción académica </a:t>
            </a:r>
          </a:p>
          <a:p>
            <a:r>
              <a:rPr lang="es-ES" dirty="0"/>
              <a:t>Tipos de redacción </a:t>
            </a:r>
          </a:p>
          <a:p>
            <a:r>
              <a:rPr lang="es-ES" dirty="0"/>
              <a:t>Gramática </a:t>
            </a:r>
          </a:p>
          <a:p>
            <a:r>
              <a:rPr lang="es-ES" dirty="0"/>
              <a:t>Ortografía </a:t>
            </a:r>
          </a:p>
          <a:p>
            <a:endParaRPr lang="es-EC" dirty="0"/>
          </a:p>
        </p:txBody>
      </p:sp>
    </p:spTree>
    <p:extLst>
      <p:ext uri="{BB962C8B-B14F-4D97-AF65-F5344CB8AC3E}">
        <p14:creationId xmlns:p14="http://schemas.microsoft.com/office/powerpoint/2010/main" val="698267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9E99E4D7-8481-4618-B66A-A779EB9B74AF}"/>
              </a:ext>
            </a:extLst>
          </p:cNvPr>
          <p:cNvGraphicFramePr/>
          <p:nvPr>
            <p:extLst>
              <p:ext uri="{D42A27DB-BD31-4B8C-83A1-F6EECF244321}">
                <p14:modId xmlns:p14="http://schemas.microsoft.com/office/powerpoint/2010/main" val="417770039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422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FB9EB966-2337-4D6F-8A87-41F9F03E5DE3}"/>
              </a:ext>
            </a:extLst>
          </p:cNvPr>
          <p:cNvGraphicFramePr/>
          <p:nvPr>
            <p:extLst>
              <p:ext uri="{D42A27DB-BD31-4B8C-83A1-F6EECF244321}">
                <p14:modId xmlns:p14="http://schemas.microsoft.com/office/powerpoint/2010/main" val="115001951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8876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FB9EB966-2337-4D6F-8A87-41F9F03E5DE3}"/>
              </a:ext>
            </a:extLst>
          </p:cNvPr>
          <p:cNvGraphicFramePr/>
          <p:nvPr>
            <p:extLst>
              <p:ext uri="{D42A27DB-BD31-4B8C-83A1-F6EECF244321}">
                <p14:modId xmlns:p14="http://schemas.microsoft.com/office/powerpoint/2010/main" val="169366226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1338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FB9EB966-2337-4D6F-8A87-41F9F03E5DE3}"/>
              </a:ext>
            </a:extLst>
          </p:cNvPr>
          <p:cNvGraphicFramePr/>
          <p:nvPr>
            <p:extLst>
              <p:ext uri="{D42A27DB-BD31-4B8C-83A1-F6EECF244321}">
                <p14:modId xmlns:p14="http://schemas.microsoft.com/office/powerpoint/2010/main" val="79161295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060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Generalidades de la investigación científica</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lstStyle/>
          <a:p>
            <a:r>
              <a:rPr lang="es-ES" dirty="0"/>
              <a:t>Tipos y características de la Investigación Científica </a:t>
            </a:r>
          </a:p>
          <a:p>
            <a:r>
              <a:rPr lang="es-ES" dirty="0"/>
              <a:t>Proceso de la Investigación Científica (Marco referencial y teórico) </a:t>
            </a:r>
            <a:endParaRPr lang="es-EC" dirty="0"/>
          </a:p>
        </p:txBody>
      </p:sp>
    </p:spTree>
    <p:extLst>
      <p:ext uri="{BB962C8B-B14F-4D97-AF65-F5344CB8AC3E}">
        <p14:creationId xmlns:p14="http://schemas.microsoft.com/office/powerpoint/2010/main" val="625160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9A8588A-A804-4D6C-8AAA-D12CD4198AEA}"/>
              </a:ext>
            </a:extLst>
          </p:cNvPr>
          <p:cNvSpPr>
            <a:spLocks noGrp="1"/>
          </p:cNvSpPr>
          <p:nvPr>
            <p:ph idx="1"/>
          </p:nvPr>
        </p:nvSpPr>
        <p:spPr>
          <a:xfrm>
            <a:off x="339131" y="431956"/>
            <a:ext cx="11527971" cy="6119568"/>
          </a:xfrm>
        </p:spPr>
        <p:txBody>
          <a:bodyPr>
            <a:normAutofit fontScale="77500" lnSpcReduction="20000"/>
          </a:bodyPr>
          <a:lstStyle/>
          <a:p>
            <a:pPr marL="502920" indent="-457200">
              <a:buFont typeface="+mj-lt"/>
              <a:buAutoNum type="arabicPeriod"/>
            </a:pPr>
            <a:r>
              <a:rPr lang="es-ES" dirty="0">
                <a:solidFill>
                  <a:schemeClr val="tx1"/>
                </a:solidFill>
              </a:rPr>
              <a:t>Es imprescindible que los ingenieros evalúen los costos ocultos antes de tomar decisiones sobre externalización.</a:t>
            </a:r>
          </a:p>
          <a:p>
            <a:pPr marL="502920" indent="-457200">
              <a:buFont typeface="+mj-lt"/>
              <a:buAutoNum type="arabicPeriod"/>
            </a:pPr>
            <a:r>
              <a:rPr lang="es-ES" dirty="0">
                <a:solidFill>
                  <a:schemeClr val="tx1"/>
                </a:solidFill>
              </a:rPr>
              <a:t>La programación lineal, que se aplica en distintos contextos industriales, permite optimizar múltiples variables simultáneamente.</a:t>
            </a:r>
          </a:p>
          <a:p>
            <a:pPr marL="502920" indent="-457200">
              <a:buFont typeface="+mj-lt"/>
              <a:buAutoNum type="arabicPeriod"/>
            </a:pPr>
            <a:r>
              <a:rPr lang="es-ES" dirty="0">
                <a:solidFill>
                  <a:schemeClr val="tx1"/>
                </a:solidFill>
              </a:rPr>
              <a:t>Siempre que se utilicen ideas ajenas, es imprescindible aplicar correctamente las normas de citación académica para evitar el plagio.</a:t>
            </a:r>
          </a:p>
          <a:p>
            <a:pPr marL="502920" indent="-457200">
              <a:buFont typeface="+mj-lt"/>
              <a:buAutoNum type="arabicPeriod"/>
            </a:pPr>
            <a:r>
              <a:rPr lang="es-ES" dirty="0">
                <a:solidFill>
                  <a:schemeClr val="tx1"/>
                </a:solidFill>
              </a:rPr>
              <a:t>A pesar de que el sistema fue rediseñado, persisten errores en la línea de producción que podrían generar pérdidas significativas.</a:t>
            </a:r>
          </a:p>
          <a:p>
            <a:pPr marL="502920" indent="-457200">
              <a:buFont typeface="+mj-lt"/>
              <a:buAutoNum type="arabicPeriod"/>
            </a:pPr>
            <a:r>
              <a:rPr lang="es-ES" b="1" dirty="0">
                <a:solidFill>
                  <a:schemeClr val="tx1"/>
                </a:solidFill>
              </a:rPr>
              <a:t>Aunque existen diversos tipos de textos científicos, todos comparten una estructura lógica que facilita la comprensión del lector especializado.</a:t>
            </a:r>
          </a:p>
          <a:p>
            <a:pPr marL="502920" indent="-457200">
              <a:buFont typeface="+mj-lt"/>
              <a:buAutoNum type="arabicPeriod"/>
            </a:pPr>
            <a:r>
              <a:rPr lang="es-ES" dirty="0">
                <a:solidFill>
                  <a:schemeClr val="tx1"/>
                </a:solidFill>
              </a:rPr>
              <a:t>La elección del enfoque cualitativo o cuantitativo depende del tipo de problema, de los objetivos y de la naturaleza de los datos.</a:t>
            </a:r>
          </a:p>
          <a:p>
            <a:pPr marL="502920" indent="-457200">
              <a:buFont typeface="+mj-lt"/>
              <a:buAutoNum type="arabicPeriod"/>
            </a:pPr>
            <a:r>
              <a:rPr lang="es-ES" dirty="0">
                <a:solidFill>
                  <a:schemeClr val="tx1"/>
                </a:solidFill>
              </a:rPr>
              <a:t>El objetivo general debe derivarse del planteamiento del problema y estar en armonía con las hipótesis y la metodología propuesta.</a:t>
            </a:r>
          </a:p>
          <a:p>
            <a:pPr marL="502920" indent="-457200">
              <a:buFont typeface="+mj-lt"/>
              <a:buAutoNum type="arabicPeriod"/>
            </a:pPr>
            <a:r>
              <a:rPr lang="es-ES" b="1" dirty="0">
                <a:solidFill>
                  <a:schemeClr val="tx1"/>
                </a:solidFill>
              </a:rPr>
              <a:t>Para delimitar adecuadamente el problema de investigación, es necesario analizar críticamente el contexto y la evidencia disponible.</a:t>
            </a:r>
          </a:p>
          <a:p>
            <a:pPr marL="502920" indent="-457200">
              <a:buFont typeface="+mj-lt"/>
              <a:buAutoNum type="arabicPeriod"/>
            </a:pPr>
            <a:r>
              <a:rPr lang="es-ES" dirty="0">
                <a:solidFill>
                  <a:schemeClr val="tx1"/>
                </a:solidFill>
              </a:rPr>
              <a:t>La redacción académica exige claridad, coherencia y el uso adecuado de fuentes confiables para sustentar los argumentos.</a:t>
            </a:r>
          </a:p>
          <a:p>
            <a:pPr marL="502920" indent="-457200">
              <a:buFont typeface="+mj-lt"/>
              <a:buAutoNum type="arabicPeriod"/>
            </a:pPr>
            <a:r>
              <a:rPr lang="es-ES" dirty="0">
                <a:solidFill>
                  <a:schemeClr val="tx1"/>
                </a:solidFill>
              </a:rPr>
              <a:t>Aunque muchos confunden el ensayo con la monografía, este último requiere mayor profundidad investigativa y rigurosidad metodológica.</a:t>
            </a:r>
          </a:p>
          <a:p>
            <a:pPr marL="502920" indent="-457200">
              <a:buFont typeface="+mj-lt"/>
              <a:buAutoNum type="arabicPeriod"/>
            </a:pPr>
            <a:r>
              <a:rPr lang="es-ES" dirty="0">
                <a:solidFill>
                  <a:schemeClr val="tx1"/>
                </a:solidFill>
              </a:rPr>
              <a:t>Aunque parezca contradictorio, la subutilización de recursos puede ser tan costosa como el exceso de inventario.</a:t>
            </a:r>
          </a:p>
          <a:p>
            <a:pPr marL="502920" indent="-457200">
              <a:buFont typeface="+mj-lt"/>
              <a:buAutoNum type="arabicPeriod"/>
            </a:pPr>
            <a:r>
              <a:rPr lang="es-ES" dirty="0">
                <a:solidFill>
                  <a:schemeClr val="tx1"/>
                </a:solidFill>
              </a:rPr>
              <a:t>Según el análisis estadístico, la variación de la muestra fue significativamente menor que la esperada.</a:t>
            </a:r>
          </a:p>
          <a:p>
            <a:pPr marL="45720" indent="0">
              <a:buNone/>
            </a:pPr>
            <a:endParaRPr lang="es-ES" dirty="0"/>
          </a:p>
          <a:p>
            <a:pPr marL="45720" indent="0">
              <a:buNone/>
            </a:pPr>
            <a:endParaRPr lang="es-ES" dirty="0"/>
          </a:p>
          <a:p>
            <a:pPr marL="45720" indent="0">
              <a:buNone/>
            </a:pPr>
            <a:endParaRPr lang="es-ES" dirty="0"/>
          </a:p>
          <a:p>
            <a:pPr marL="45720" indent="0">
              <a:buNone/>
            </a:pPr>
            <a:endParaRPr lang="es-ES" dirty="0"/>
          </a:p>
          <a:p>
            <a:pPr marL="45720" indent="0">
              <a:buNone/>
            </a:pPr>
            <a:endParaRPr lang="es-EC" dirty="0"/>
          </a:p>
        </p:txBody>
      </p:sp>
    </p:spTree>
    <p:extLst>
      <p:ext uri="{BB962C8B-B14F-4D97-AF65-F5344CB8AC3E}">
        <p14:creationId xmlns:p14="http://schemas.microsoft.com/office/powerpoint/2010/main" val="3624481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6B927BD5-C6EB-4B46-996D-19FA1A7EE5FA}"/>
              </a:ext>
            </a:extLst>
          </p:cNvPr>
          <p:cNvGraphicFramePr/>
          <p:nvPr>
            <p:extLst>
              <p:ext uri="{D42A27DB-BD31-4B8C-83A1-F6EECF244321}">
                <p14:modId xmlns:p14="http://schemas.microsoft.com/office/powerpoint/2010/main" val="5115777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307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6B927BD5-C6EB-4B46-996D-19FA1A7EE5FA}"/>
              </a:ext>
            </a:extLst>
          </p:cNvPr>
          <p:cNvGraphicFramePr/>
          <p:nvPr>
            <p:extLst>
              <p:ext uri="{D42A27DB-BD31-4B8C-83A1-F6EECF244321}">
                <p14:modId xmlns:p14="http://schemas.microsoft.com/office/powerpoint/2010/main" val="516617080"/>
              </p:ext>
            </p:extLst>
          </p:nvPr>
        </p:nvGraphicFramePr>
        <p:xfrm>
          <a:off x="1256044" y="719666"/>
          <a:ext cx="10289512" cy="5671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0907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22617FD9-B9BA-476F-8ACA-4E0D720CEA4A}"/>
              </a:ext>
            </a:extLst>
          </p:cNvPr>
          <p:cNvGraphicFramePr/>
          <p:nvPr>
            <p:extLst>
              <p:ext uri="{D42A27DB-BD31-4B8C-83A1-F6EECF244321}">
                <p14:modId xmlns:p14="http://schemas.microsoft.com/office/powerpoint/2010/main" val="3885235581"/>
              </p:ext>
            </p:extLst>
          </p:nvPr>
        </p:nvGraphicFramePr>
        <p:xfrm>
          <a:off x="492369" y="622998"/>
          <a:ext cx="11213961" cy="5767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7056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BC102377-6BA0-4B5F-ABB2-2114C2F57AA1}"/>
              </a:ext>
            </a:extLst>
          </p:cNvPr>
          <p:cNvGraphicFramePr/>
          <p:nvPr>
            <p:extLst>
              <p:ext uri="{D42A27DB-BD31-4B8C-83A1-F6EECF244321}">
                <p14:modId xmlns:p14="http://schemas.microsoft.com/office/powerpoint/2010/main" val="1084425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447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F6935B1-C9FF-4D55-BE1D-32FD893FD644}"/>
              </a:ext>
            </a:extLst>
          </p:cNvPr>
          <p:cNvSpPr>
            <a:spLocks noGrp="1"/>
          </p:cNvSpPr>
          <p:nvPr>
            <p:ph idx="1"/>
          </p:nvPr>
        </p:nvSpPr>
        <p:spPr>
          <a:xfrm>
            <a:off x="555372" y="555371"/>
            <a:ext cx="11219632" cy="5811769"/>
          </a:xfrm>
        </p:spPr>
        <p:txBody>
          <a:bodyPr>
            <a:normAutofit fontScale="92500" lnSpcReduction="20000"/>
          </a:bodyPr>
          <a:lstStyle/>
          <a:p>
            <a:pPr>
              <a:buFont typeface="+mj-lt"/>
              <a:buAutoNum type="arabicPeriod"/>
            </a:pPr>
            <a:r>
              <a:rPr lang="es-ES" b="1" dirty="0"/>
              <a:t>Aunque el análisis fue exhaustivo, todavía había variables que no se habían considerado en el informe final.</a:t>
            </a:r>
            <a:endParaRPr lang="es-ES" dirty="0"/>
          </a:p>
          <a:p>
            <a:pPr>
              <a:buFont typeface="+mj-lt"/>
              <a:buAutoNum type="arabicPeriod"/>
            </a:pPr>
            <a:r>
              <a:rPr lang="es-ES" b="1" dirty="0"/>
              <a:t>¿Por qué no verificaste los resultados antes de enviarlos al ingeniero encargado del proyecto?</a:t>
            </a:r>
            <a:endParaRPr lang="es-ES" dirty="0"/>
          </a:p>
          <a:p>
            <a:pPr>
              <a:buFont typeface="+mj-lt"/>
              <a:buAutoNum type="arabicPeriod"/>
            </a:pPr>
            <a:r>
              <a:rPr lang="es-ES" b="1" dirty="0"/>
              <a:t>Sólo tú sabes cuánto esfuerzo, dedicación y tiempo se invirtió en ese experimento tan exigente.</a:t>
            </a:r>
            <a:endParaRPr lang="es-ES" dirty="0"/>
          </a:p>
          <a:p>
            <a:pPr>
              <a:buFont typeface="+mj-lt"/>
              <a:buAutoNum type="arabicPeriod"/>
            </a:pPr>
            <a:r>
              <a:rPr lang="es-ES" b="1" dirty="0"/>
              <a:t>El fenómeno observado no fue casualidad; más bien, fue consecuencia directa de una planificación deficiente.</a:t>
            </a:r>
            <a:endParaRPr lang="es-ES" dirty="0"/>
          </a:p>
          <a:p>
            <a:pPr>
              <a:buFont typeface="+mj-lt"/>
              <a:buAutoNum type="arabicPeriod"/>
            </a:pPr>
            <a:r>
              <a:rPr lang="es-ES" b="1" dirty="0"/>
              <a:t>A pesar de que el equipo trabajó bajo presión, logró entregar el prototipo en el plazo establecido.</a:t>
            </a:r>
            <a:endParaRPr lang="es-ES" dirty="0"/>
          </a:p>
          <a:p>
            <a:pPr>
              <a:buFont typeface="+mj-lt"/>
              <a:buAutoNum type="arabicPeriod"/>
            </a:pPr>
            <a:r>
              <a:rPr lang="es-ES" b="1" dirty="0"/>
              <a:t>La gestión eficiente del tiempo es una habilidad fundamental para cualquier profesional del área industrial.</a:t>
            </a:r>
            <a:endParaRPr lang="es-ES" dirty="0"/>
          </a:p>
          <a:p>
            <a:pPr>
              <a:buFont typeface="+mj-lt"/>
              <a:buAutoNum type="arabicPeriod"/>
            </a:pPr>
            <a:r>
              <a:rPr lang="es-ES" b="1" dirty="0"/>
              <a:t>Según el informe técnico, la máquina dejó de funcionar debido a una sobrecarga eléctrica inesperada.</a:t>
            </a:r>
            <a:endParaRPr lang="es-ES" dirty="0"/>
          </a:p>
          <a:p>
            <a:pPr>
              <a:buFont typeface="+mj-lt"/>
              <a:buAutoNum type="arabicPeriod"/>
            </a:pPr>
            <a:r>
              <a:rPr lang="es-ES" b="1" dirty="0"/>
              <a:t>El éxito del proyecto no dependía únicamente de los recursos disponibles, sino también del compromiso del grupo.</a:t>
            </a:r>
            <a:endParaRPr lang="es-ES" dirty="0"/>
          </a:p>
          <a:p>
            <a:pPr>
              <a:buFont typeface="+mj-lt"/>
              <a:buAutoNum type="arabicPeriod"/>
            </a:pPr>
            <a:r>
              <a:rPr lang="es-ES" b="1" dirty="0"/>
              <a:t>¡Qué difícil es mantener la calma cuando el sistema colapsa y no sabes cómo solucionarlo rápidamente!</a:t>
            </a:r>
            <a:endParaRPr lang="es-ES" dirty="0"/>
          </a:p>
          <a:p>
            <a:pPr>
              <a:buFont typeface="+mj-lt"/>
              <a:buAutoNum type="arabicPeriod"/>
            </a:pPr>
            <a:r>
              <a:rPr lang="es-ES" b="1" dirty="0"/>
              <a:t>El estudiante explicó que, si bien había seguido el procedimiento paso a paso, el experimento no resultó como se esperaba.</a:t>
            </a:r>
            <a:endParaRPr lang="es-ES" dirty="0"/>
          </a:p>
        </p:txBody>
      </p:sp>
    </p:spTree>
    <p:extLst>
      <p:ext uri="{BB962C8B-B14F-4D97-AF65-F5344CB8AC3E}">
        <p14:creationId xmlns:p14="http://schemas.microsoft.com/office/powerpoint/2010/main" val="1690079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82BDE665-2F0F-4025-926F-EDB1985BF9E7}"/>
              </a:ext>
            </a:extLst>
          </p:cNvPr>
          <p:cNvGraphicFramePr/>
          <p:nvPr>
            <p:extLst>
              <p:ext uri="{D42A27DB-BD31-4B8C-83A1-F6EECF244321}">
                <p14:modId xmlns:p14="http://schemas.microsoft.com/office/powerpoint/2010/main" val="963777540"/>
              </p:ext>
            </p:extLst>
          </p:nvPr>
        </p:nvGraphicFramePr>
        <p:xfrm>
          <a:off x="512466" y="452176"/>
          <a:ext cx="11133574" cy="5988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8292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33A4B81B-BA7E-46E9-9C63-585D20516385}"/>
              </a:ext>
            </a:extLst>
          </p:cNvPr>
          <p:cNvGraphicFramePr/>
          <p:nvPr>
            <p:extLst>
              <p:ext uri="{D42A27DB-BD31-4B8C-83A1-F6EECF244321}">
                <p14:modId xmlns:p14="http://schemas.microsoft.com/office/powerpoint/2010/main" val="340998708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0065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71B621F-D58E-4157-A05C-6D3554BC8BDE}"/>
              </a:ext>
            </a:extLst>
          </p:cNvPr>
          <p:cNvGraphicFramePr/>
          <p:nvPr>
            <p:extLst>
              <p:ext uri="{D42A27DB-BD31-4B8C-83A1-F6EECF244321}">
                <p14:modId xmlns:p14="http://schemas.microsoft.com/office/powerpoint/2010/main" val="142032927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8250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71B621F-D58E-4157-A05C-6D3554BC8BDE}"/>
              </a:ext>
            </a:extLst>
          </p:cNvPr>
          <p:cNvGraphicFramePr/>
          <p:nvPr>
            <p:extLst>
              <p:ext uri="{D42A27DB-BD31-4B8C-83A1-F6EECF244321}">
                <p14:modId xmlns:p14="http://schemas.microsoft.com/office/powerpoint/2010/main" val="2970594680"/>
              </p:ext>
            </p:extLst>
          </p:nvPr>
        </p:nvGraphicFramePr>
        <p:xfrm>
          <a:off x="562708" y="719666"/>
          <a:ext cx="11274250" cy="55404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2219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71B621F-D58E-4157-A05C-6D3554BC8BDE}"/>
              </a:ext>
            </a:extLst>
          </p:cNvPr>
          <p:cNvGraphicFramePr/>
          <p:nvPr>
            <p:extLst>
              <p:ext uri="{D42A27DB-BD31-4B8C-83A1-F6EECF244321}">
                <p14:modId xmlns:p14="http://schemas.microsoft.com/office/powerpoint/2010/main" val="222963496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6427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71B621F-D58E-4157-A05C-6D3554BC8BDE}"/>
              </a:ext>
            </a:extLst>
          </p:cNvPr>
          <p:cNvGraphicFramePr/>
          <p:nvPr>
            <p:extLst>
              <p:ext uri="{D42A27DB-BD31-4B8C-83A1-F6EECF244321}">
                <p14:modId xmlns:p14="http://schemas.microsoft.com/office/powerpoint/2010/main" val="2547182014"/>
              </p:ext>
            </p:extLst>
          </p:nvPr>
        </p:nvGraphicFramePr>
        <p:xfrm>
          <a:off x="773723" y="719667"/>
          <a:ext cx="10661301" cy="5530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3304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5EAB218-86D9-412A-A630-0B8E40B8AF49}"/>
              </a:ext>
            </a:extLst>
          </p:cNvPr>
          <p:cNvSpPr>
            <a:spLocks noChangeArrowheads="1"/>
          </p:cNvSpPr>
          <p:nvPr/>
        </p:nvSpPr>
        <p:spPr bwMode="auto">
          <a:xfrm rot="10800000" flipV="1">
            <a:off x="291709" y="3587692"/>
            <a:ext cx="11204674"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latin typeface="Arial" panose="020B0604020202020204" pitchFamily="34" charset="0"/>
              </a:rPr>
              <a:t>María tenía una voz aguda, pero él no sabía cómo </a:t>
            </a:r>
            <a:r>
              <a:rPr kumimoji="0" lang="es-EC" altLang="es-EC" sz="1800" b="1" i="0" u="none" strike="noStrike" cap="none" normalizeH="0" baseline="0" dirty="0">
                <a:ln>
                  <a:noFill/>
                </a:ln>
                <a:solidFill>
                  <a:schemeClr val="tx1"/>
                </a:solidFill>
                <a:effectLst/>
                <a:latin typeface="Arial" panose="020B0604020202020204" pitchFamily="34" charset="0"/>
              </a:rPr>
              <a:t>acentuársela</a:t>
            </a:r>
            <a:r>
              <a:rPr kumimoji="0" lang="es-EC" altLang="es-EC" sz="1800" b="0" i="0" u="none" strike="noStrike" cap="none" normalizeH="0" baseline="0" dirty="0">
                <a:ln>
                  <a:noFill/>
                </a:ln>
                <a:solidFill>
                  <a:schemeClr val="tx1"/>
                </a:solidFill>
                <a:effectLst/>
                <a:latin typeface="Arial" panose="020B0604020202020204" pitchFamily="34" charset="0"/>
              </a:rPr>
              <a:t> correctamente en el guion.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latin typeface="Arial" panose="020B0604020202020204" pitchFamily="34" charset="0"/>
              </a:rPr>
              <a:t>Aún no sé si él habló de </a:t>
            </a:r>
            <a:r>
              <a:rPr kumimoji="0" lang="es-EC" altLang="es-EC" sz="1800" b="1" i="0" u="none" strike="noStrike" cap="none" normalizeH="0" baseline="0" dirty="0">
                <a:ln>
                  <a:noFill/>
                </a:ln>
                <a:solidFill>
                  <a:schemeClr val="tx1"/>
                </a:solidFill>
                <a:effectLst/>
                <a:latin typeface="Arial" panose="020B0604020202020204" pitchFamily="34" charset="0"/>
              </a:rPr>
              <a:t>tu</a:t>
            </a:r>
            <a:r>
              <a:rPr kumimoji="0" lang="es-EC" altLang="es-EC" sz="1800" b="0" i="0" u="none" strike="noStrike" cap="none" normalizeH="0" baseline="0" dirty="0">
                <a:ln>
                  <a:noFill/>
                </a:ln>
                <a:solidFill>
                  <a:schemeClr val="tx1"/>
                </a:solidFill>
                <a:effectLst/>
                <a:latin typeface="Arial" panose="020B0604020202020204" pitchFamily="34" charset="0"/>
              </a:rPr>
              <a:t> libro o del </a:t>
            </a:r>
            <a:r>
              <a:rPr kumimoji="0" lang="es-EC" altLang="es-EC" sz="1800" b="1" i="0" u="none" strike="noStrike" cap="none" normalizeH="0" baseline="0" dirty="0">
                <a:ln>
                  <a:noFill/>
                </a:ln>
                <a:solidFill>
                  <a:schemeClr val="tx1"/>
                </a:solidFill>
                <a:effectLst/>
                <a:latin typeface="Arial" panose="020B0604020202020204" pitchFamily="34" charset="0"/>
              </a:rPr>
              <a:t>tú</a:t>
            </a:r>
            <a:r>
              <a:rPr kumimoji="0" lang="es-EC" altLang="es-EC" sz="1800" b="0" i="0" u="none" strike="noStrike" cap="none" normalizeH="0" baseline="0" dirty="0">
                <a:ln>
                  <a:noFill/>
                </a:ln>
                <a:solidFill>
                  <a:schemeClr val="tx1"/>
                </a:solidFill>
                <a:effectLst/>
                <a:latin typeface="Arial" panose="020B0604020202020204" pitchFamily="34" charset="0"/>
              </a:rPr>
              <a:t> que aparece como personaje en el ensayo.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El análisis fue extenso;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sin embargo</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no incluyó las causas del fenómeno.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latin typeface="Arial" panose="020B0604020202020204" pitchFamily="34" charset="0"/>
              </a:rPr>
              <a:t>El periodista explicó que </a:t>
            </a:r>
            <a:r>
              <a:rPr kumimoji="0" lang="es-EC" altLang="es-EC" sz="1800" b="1" i="0" u="none" strike="noStrike" cap="none" normalizeH="0" baseline="0" dirty="0">
                <a:ln>
                  <a:noFill/>
                </a:ln>
                <a:solidFill>
                  <a:schemeClr val="tx1"/>
                </a:solidFill>
                <a:effectLst/>
                <a:latin typeface="Arial" panose="020B0604020202020204" pitchFamily="34" charset="0"/>
              </a:rPr>
              <a:t>había</a:t>
            </a:r>
            <a:r>
              <a:rPr kumimoji="0" lang="es-EC" altLang="es-EC" sz="1800" b="0" i="0" u="none" strike="noStrike" cap="none" normalizeH="0" baseline="0" dirty="0">
                <a:ln>
                  <a:noFill/>
                </a:ln>
                <a:solidFill>
                  <a:schemeClr val="tx1"/>
                </a:solidFill>
                <a:effectLst/>
                <a:latin typeface="Arial" panose="020B0604020202020204" pitchFamily="34" charset="0"/>
              </a:rPr>
              <a:t> una diferencia entre el hecho real y lo que la audiencia </a:t>
            </a:r>
            <a:r>
              <a:rPr kumimoji="0" lang="es-EC" altLang="es-EC" sz="1800" b="1" i="0" u="none" strike="noStrike" cap="none" normalizeH="0" baseline="0" dirty="0">
                <a:ln>
                  <a:noFill/>
                </a:ln>
                <a:solidFill>
                  <a:schemeClr val="tx1"/>
                </a:solidFill>
                <a:effectLst/>
                <a:latin typeface="Arial" panose="020B0604020202020204" pitchFamily="34" charset="0"/>
              </a:rPr>
              <a:t>había</a:t>
            </a:r>
            <a:r>
              <a:rPr kumimoji="0" lang="es-EC" altLang="es-EC" sz="1800" b="0" i="0" u="none" strike="noStrike" cap="none" normalizeH="0" baseline="0" dirty="0">
                <a:ln>
                  <a:noFill/>
                </a:ln>
                <a:solidFill>
                  <a:schemeClr val="tx1"/>
                </a:solidFill>
                <a:effectLst/>
                <a:latin typeface="Arial" panose="020B0604020202020204" pitchFamily="34" charset="0"/>
              </a:rPr>
              <a:t> interpretado.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1" i="0" u="none" strike="noStrike" cap="none" normalizeH="0" baseline="0" dirty="0">
                <a:ln>
                  <a:noFill/>
                </a:ln>
                <a:solidFill>
                  <a:schemeClr val="tx1"/>
                </a:solidFill>
                <a:effectLst/>
                <a:latin typeface="Arial" panose="020B0604020202020204" pitchFamily="34" charset="0"/>
              </a:rPr>
              <a:t>¿Tú</a:t>
            </a:r>
            <a:r>
              <a:rPr kumimoji="0" lang="es-EC" altLang="es-EC" sz="1800" b="0" i="0" u="none" strike="noStrike" cap="none" normalizeH="0" baseline="0" dirty="0">
                <a:ln>
                  <a:noFill/>
                </a:ln>
                <a:solidFill>
                  <a:schemeClr val="tx1"/>
                </a:solidFill>
                <a:effectLst/>
                <a:latin typeface="Arial" panose="020B0604020202020204" pitchFamily="34" charset="0"/>
              </a:rPr>
              <a:t> crees que es correcto escribir "el arte expresa emociones", </a:t>
            </a:r>
            <a:r>
              <a:rPr kumimoji="0" lang="es-EC" altLang="es-EC" sz="1800" b="1" i="0" u="none" strike="noStrike" cap="none" normalizeH="0" baseline="0" dirty="0">
                <a:ln>
                  <a:noFill/>
                </a:ln>
                <a:solidFill>
                  <a:schemeClr val="tx1"/>
                </a:solidFill>
                <a:effectLst/>
                <a:latin typeface="Arial" panose="020B0604020202020204" pitchFamily="34" charset="0"/>
              </a:rPr>
              <a:t>o tú</a:t>
            </a:r>
            <a:r>
              <a:rPr kumimoji="0" lang="es-EC" altLang="es-EC" sz="1800" b="0" i="0" u="none" strike="noStrike" cap="none" normalizeH="0" baseline="0" dirty="0">
                <a:ln>
                  <a:noFill/>
                </a:ln>
                <a:solidFill>
                  <a:schemeClr val="tx1"/>
                </a:solidFill>
                <a:effectLst/>
                <a:latin typeface="Arial" panose="020B0604020202020204" pitchFamily="34" charset="0"/>
              </a:rPr>
              <a:t> le cambiarías la estructura?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latin typeface="Arial" panose="020B0604020202020204" pitchFamily="34" charset="0"/>
              </a:rPr>
              <a:t>No es lo mismo </a:t>
            </a:r>
            <a:r>
              <a:rPr kumimoji="0" lang="es-EC" altLang="es-EC" sz="1800" b="1" i="0" u="none" strike="noStrike" cap="none" normalizeH="0" baseline="0" dirty="0">
                <a:ln>
                  <a:noFill/>
                </a:ln>
                <a:solidFill>
                  <a:schemeClr val="tx1"/>
                </a:solidFill>
                <a:effectLst/>
                <a:latin typeface="Arial" panose="020B0604020202020204" pitchFamily="34" charset="0"/>
              </a:rPr>
              <a:t>sé</a:t>
            </a:r>
            <a:r>
              <a:rPr kumimoji="0" lang="es-EC" altLang="es-EC" sz="1800" b="0" i="0" u="none" strike="noStrike" cap="none" normalizeH="0" baseline="0" dirty="0">
                <a:ln>
                  <a:noFill/>
                </a:ln>
                <a:solidFill>
                  <a:schemeClr val="tx1"/>
                </a:solidFill>
                <a:effectLst/>
                <a:latin typeface="Arial" panose="020B0604020202020204" pitchFamily="34" charset="0"/>
              </a:rPr>
              <a:t> constante que </a:t>
            </a:r>
            <a:r>
              <a:rPr kumimoji="0" lang="es-EC" altLang="es-EC" sz="1800" b="1" i="0" u="none" strike="noStrike" cap="none" normalizeH="0" baseline="0" dirty="0">
                <a:ln>
                  <a:noFill/>
                </a:ln>
                <a:solidFill>
                  <a:schemeClr val="tx1"/>
                </a:solidFill>
                <a:effectLst/>
                <a:latin typeface="Arial" panose="020B0604020202020204" pitchFamily="34" charset="0"/>
              </a:rPr>
              <a:t>se</a:t>
            </a:r>
            <a:r>
              <a:rPr kumimoji="0" lang="es-EC" altLang="es-EC" sz="1800" b="0" i="0" u="none" strike="noStrike" cap="none" normalizeH="0" baseline="0" dirty="0">
                <a:ln>
                  <a:noFill/>
                </a:ln>
                <a:solidFill>
                  <a:schemeClr val="tx1"/>
                </a:solidFill>
                <a:effectLst/>
                <a:latin typeface="Arial" panose="020B0604020202020204" pitchFamily="34" charset="0"/>
              </a:rPr>
              <a:t> constante; el acento cambia todo el sentido.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La idea de que la estética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influía</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en la percepción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rompía</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con los conceptos clásicos del arte.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Él</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afirmó que no conocía el caso, pero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el</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documento indicaba lo contrario.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latin typeface="Arial" panose="020B0604020202020204" pitchFamily="34" charset="0"/>
              </a:rPr>
              <a:t>La tesis fue bien argumentada; </a:t>
            </a:r>
            <a:r>
              <a:rPr kumimoji="0" lang="es-EC" altLang="es-EC" sz="1800" b="1" i="0" u="none" strike="noStrike" cap="none" normalizeH="0" baseline="0" dirty="0">
                <a:ln>
                  <a:noFill/>
                </a:ln>
                <a:solidFill>
                  <a:schemeClr val="tx1"/>
                </a:solidFill>
                <a:effectLst/>
                <a:latin typeface="Arial" panose="020B0604020202020204" pitchFamily="34" charset="0"/>
              </a:rPr>
              <a:t>no obstante</a:t>
            </a:r>
            <a:r>
              <a:rPr kumimoji="0" lang="es-EC" altLang="es-EC" sz="1800" b="0" i="0" u="none" strike="noStrike" cap="none" normalizeH="0" baseline="0" dirty="0">
                <a:ln>
                  <a:noFill/>
                </a:ln>
                <a:solidFill>
                  <a:schemeClr val="tx1"/>
                </a:solidFill>
                <a:effectLst/>
                <a:latin typeface="Arial" panose="020B0604020202020204" pitchFamily="34" charset="0"/>
              </a:rPr>
              <a:t>, carecía de una conclusión clara.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latin typeface="Arial" panose="020B0604020202020204" pitchFamily="34" charset="0"/>
              </a:rPr>
              <a:t>El orador dijo que </a:t>
            </a:r>
            <a:r>
              <a:rPr kumimoji="0" lang="es-EC" altLang="es-EC" sz="1800" b="1" i="0" u="none" strike="noStrike" cap="none" normalizeH="0" baseline="0" dirty="0">
                <a:ln>
                  <a:noFill/>
                </a:ln>
                <a:solidFill>
                  <a:schemeClr val="tx1"/>
                </a:solidFill>
                <a:effectLst/>
                <a:latin typeface="Arial" panose="020B0604020202020204" pitchFamily="34" charset="0"/>
              </a:rPr>
              <a:t>votar</a:t>
            </a:r>
            <a:r>
              <a:rPr kumimoji="0" lang="es-EC" altLang="es-EC" sz="1800" b="0" i="0" u="none" strike="noStrike" cap="none" normalizeH="0" baseline="0" dirty="0">
                <a:ln>
                  <a:noFill/>
                </a:ln>
                <a:solidFill>
                  <a:schemeClr val="tx1"/>
                </a:solidFill>
                <a:effectLst/>
                <a:latin typeface="Arial" panose="020B0604020202020204" pitchFamily="34" charset="0"/>
              </a:rPr>
              <a:t> era un derecho, pero muchos entendieron que se refería a </a:t>
            </a:r>
            <a:r>
              <a:rPr kumimoji="0" lang="es-EC" altLang="es-EC" sz="1800" b="1" i="0" u="none" strike="noStrike" cap="none" normalizeH="0" baseline="0" dirty="0">
                <a:ln>
                  <a:noFill/>
                </a:ln>
                <a:solidFill>
                  <a:schemeClr val="tx1"/>
                </a:solidFill>
                <a:effectLst/>
                <a:latin typeface="Arial" panose="020B0604020202020204" pitchFamily="34" charset="0"/>
              </a:rPr>
              <a:t>botar</a:t>
            </a:r>
            <a:r>
              <a:rPr kumimoji="0" lang="es-EC" altLang="es-EC" sz="1800" b="0" i="0" u="none" strike="noStrike" cap="none" normalizeH="0" baseline="0" dirty="0">
                <a:ln>
                  <a:noFill/>
                </a:ln>
                <a:solidFill>
                  <a:schemeClr val="tx1"/>
                </a:solidFill>
                <a:effectLst/>
                <a:latin typeface="Arial" panose="020B0604020202020204" pitchFamily="34" charset="0"/>
              </a:rPr>
              <a:t> los papeles.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C" altLang="es-EC" sz="1800" b="0" i="0" u="none" strike="noStrike" cap="none" normalizeH="0" baseline="0" dirty="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9FD11EB1-5ABA-44B5-8C32-5C1B48BBEF28}"/>
              </a:ext>
            </a:extLst>
          </p:cNvPr>
          <p:cNvSpPr>
            <a:spLocks noChangeArrowheads="1"/>
          </p:cNvSpPr>
          <p:nvPr/>
        </p:nvSpPr>
        <p:spPr bwMode="auto">
          <a:xfrm>
            <a:off x="304799" y="705177"/>
            <a:ext cx="1144402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El operario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revisó</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la máquina, pero no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notó</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que el sensor estaba mal calibrado.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Aunque el sistema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parecía</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eficiente, no cumplía con los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parámetros</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establecidos por la norma ISO.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El proceso productivo fue interrumpido porque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él</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olvidó verificar el presupuesto.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El estudio de tiempos y movimientos es clave en la mejora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continua</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sin embargo</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muchos lo subestiman.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El jefe le pidió que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botara</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los residuos correctamente, pero él entendió que debía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votar</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en la encuesta.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latin typeface="Arial" panose="020B0604020202020204" pitchFamily="34" charset="0"/>
              </a:rPr>
              <a:t>La </a:t>
            </a:r>
            <a:r>
              <a:rPr kumimoji="0" lang="es-EC" altLang="es-EC" sz="1800" b="1" i="0" u="none" strike="noStrike" cap="none" normalizeH="0" baseline="0" dirty="0">
                <a:ln>
                  <a:noFill/>
                </a:ln>
                <a:solidFill>
                  <a:schemeClr val="tx1"/>
                </a:solidFill>
                <a:effectLst/>
                <a:latin typeface="Arial" panose="020B0604020202020204" pitchFamily="34" charset="0"/>
              </a:rPr>
              <a:t>ingeniería</a:t>
            </a:r>
            <a:r>
              <a:rPr kumimoji="0" lang="es-EC" altLang="es-EC" sz="1800" b="0" i="0" u="none" strike="noStrike" cap="none" normalizeH="0" baseline="0" dirty="0">
                <a:ln>
                  <a:noFill/>
                </a:ln>
                <a:solidFill>
                  <a:schemeClr val="tx1"/>
                </a:solidFill>
                <a:effectLst/>
                <a:latin typeface="Arial" panose="020B0604020202020204" pitchFamily="34" charset="0"/>
              </a:rPr>
              <a:t> no solo resuelve problemas técnicos, también debe comunicar ideas con claridad.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1" i="0" u="none" strike="noStrike" cap="none" normalizeH="0" baseline="0" dirty="0">
                <a:ln>
                  <a:noFill/>
                </a:ln>
                <a:solidFill>
                  <a:schemeClr val="tx1"/>
                </a:solidFill>
                <a:effectLst/>
                <a:latin typeface="Arial" panose="020B0604020202020204" pitchFamily="34" charset="0"/>
              </a:rPr>
              <a:t>¿Tú</a:t>
            </a:r>
            <a:r>
              <a:rPr kumimoji="0" lang="es-EC" altLang="es-EC" sz="1800" b="0" i="0" u="none" strike="noStrike" cap="none" normalizeH="0" baseline="0" dirty="0">
                <a:ln>
                  <a:noFill/>
                </a:ln>
                <a:solidFill>
                  <a:schemeClr val="tx1"/>
                </a:solidFill>
                <a:effectLst/>
                <a:latin typeface="Arial" panose="020B0604020202020204" pitchFamily="34" charset="0"/>
              </a:rPr>
              <a:t> conoces el método </a:t>
            </a:r>
            <a:r>
              <a:rPr kumimoji="0" lang="es-EC" altLang="es-EC" sz="1800" b="0" i="0" u="none" strike="noStrike" cap="none" normalizeH="0" baseline="0" dirty="0" err="1">
                <a:ln>
                  <a:noFill/>
                </a:ln>
                <a:solidFill>
                  <a:schemeClr val="tx1"/>
                </a:solidFill>
                <a:effectLst/>
                <a:latin typeface="Arial" panose="020B0604020202020204" pitchFamily="34" charset="0"/>
              </a:rPr>
              <a:t>Kaizen</a:t>
            </a:r>
            <a:r>
              <a:rPr kumimoji="0" lang="es-EC" altLang="es-EC" sz="1800" b="0" i="0" u="none" strike="noStrike" cap="none" normalizeH="0" baseline="0" dirty="0">
                <a:ln>
                  <a:noFill/>
                </a:ln>
                <a:solidFill>
                  <a:schemeClr val="tx1"/>
                </a:solidFill>
                <a:effectLst/>
                <a:latin typeface="Arial" panose="020B0604020202020204" pitchFamily="34" charset="0"/>
              </a:rPr>
              <a:t>, o crees que el </a:t>
            </a:r>
            <a:r>
              <a:rPr kumimoji="0" lang="es-EC" altLang="es-EC" sz="1800" b="1" i="0" u="none" strike="noStrike" cap="none" normalizeH="0" baseline="0" dirty="0">
                <a:ln>
                  <a:noFill/>
                </a:ln>
                <a:solidFill>
                  <a:schemeClr val="tx1"/>
                </a:solidFill>
                <a:effectLst/>
                <a:latin typeface="Arial" panose="020B0604020202020204" pitchFamily="34" charset="0"/>
              </a:rPr>
              <a:t>tu</a:t>
            </a:r>
            <a:r>
              <a:rPr kumimoji="0" lang="es-EC" altLang="es-EC" sz="1800" b="0" i="0" u="none" strike="noStrike" cap="none" normalizeH="0" baseline="0" dirty="0">
                <a:ln>
                  <a:noFill/>
                </a:ln>
                <a:solidFill>
                  <a:schemeClr val="tx1"/>
                </a:solidFill>
                <a:effectLst/>
                <a:latin typeface="Arial" panose="020B0604020202020204" pitchFamily="34" charset="0"/>
              </a:rPr>
              <a:t> de la propuesta es solo retórica?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0" i="0" u="none" strike="noStrike" cap="none" normalizeH="0" baseline="0" dirty="0">
                <a:ln>
                  <a:noFill/>
                </a:ln>
                <a:solidFill>
                  <a:schemeClr val="tx1"/>
                </a:solidFill>
                <a:effectLst/>
                <a:latin typeface="Arial" panose="020B0604020202020204" pitchFamily="34" charset="0"/>
              </a:rPr>
              <a:t>La eficiencia energética </a:t>
            </a:r>
            <a:r>
              <a:rPr kumimoji="0" lang="es-EC" altLang="es-EC" sz="1800" b="1" i="0" u="none" strike="noStrike" cap="none" normalizeH="0" baseline="0" dirty="0">
                <a:ln>
                  <a:noFill/>
                </a:ln>
                <a:solidFill>
                  <a:schemeClr val="tx1"/>
                </a:solidFill>
                <a:effectLst/>
                <a:latin typeface="Arial" panose="020B0604020202020204" pitchFamily="34" charset="0"/>
              </a:rPr>
              <a:t>influía</a:t>
            </a:r>
            <a:r>
              <a:rPr kumimoji="0" lang="es-EC" altLang="es-EC" sz="1800" b="0" i="0" u="none" strike="noStrike" cap="none" normalizeH="0" baseline="0" dirty="0">
                <a:ln>
                  <a:noFill/>
                </a:ln>
                <a:solidFill>
                  <a:schemeClr val="tx1"/>
                </a:solidFill>
                <a:effectLst/>
                <a:latin typeface="Arial" panose="020B0604020202020204" pitchFamily="34" charset="0"/>
              </a:rPr>
              <a:t> directamente en los costos operativos de la planta.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Aún</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no se decide si el cambio de proveedor conviene, </a:t>
            </a:r>
            <a:r>
              <a:rPr kumimoji="0" lang="es-EC" altLang="es-EC" sz="1800" b="1" i="0" u="none" strike="noStrike" cap="none" normalizeH="0" baseline="0" dirty="0">
                <a:ln>
                  <a:noFill/>
                </a:ln>
                <a:solidFill>
                  <a:schemeClr val="tx1"/>
                </a:solidFill>
                <a:effectLst/>
                <a:highlight>
                  <a:srgbClr val="FFFF00"/>
                </a:highlight>
                <a:latin typeface="Arial" panose="020B0604020202020204" pitchFamily="34" charset="0"/>
              </a:rPr>
              <a:t>aunque</a:t>
            </a:r>
            <a:r>
              <a:rPr kumimoji="0" lang="es-EC" altLang="es-EC" sz="1800" b="0" i="0" u="none" strike="noStrike" cap="none" normalizeH="0" baseline="0" dirty="0">
                <a:ln>
                  <a:noFill/>
                </a:ln>
                <a:solidFill>
                  <a:schemeClr val="tx1"/>
                </a:solidFill>
                <a:effectLst/>
                <a:highlight>
                  <a:srgbClr val="FFFF00"/>
                </a:highlight>
                <a:latin typeface="Arial" panose="020B0604020202020204" pitchFamily="34" charset="0"/>
              </a:rPr>
              <a:t> los análisis de riesgo son favorables.</a:t>
            </a:r>
          </a:p>
        </p:txBody>
      </p:sp>
    </p:spTree>
    <p:extLst>
      <p:ext uri="{BB962C8B-B14F-4D97-AF65-F5344CB8AC3E}">
        <p14:creationId xmlns:p14="http://schemas.microsoft.com/office/powerpoint/2010/main" val="1910122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Enfoques de investigación</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lstStyle/>
          <a:p>
            <a:r>
              <a:rPr lang="es-ES" dirty="0"/>
              <a:t>Enfoque Cuantitativo </a:t>
            </a:r>
          </a:p>
          <a:p>
            <a:r>
              <a:rPr lang="es-ES" dirty="0"/>
              <a:t>Enfoque Cualitativo </a:t>
            </a:r>
          </a:p>
          <a:p>
            <a:r>
              <a:rPr lang="es-ES" dirty="0"/>
              <a:t>Enfoque Mixto </a:t>
            </a:r>
          </a:p>
        </p:txBody>
      </p:sp>
    </p:spTree>
    <p:extLst>
      <p:ext uri="{BB962C8B-B14F-4D97-AF65-F5344CB8AC3E}">
        <p14:creationId xmlns:p14="http://schemas.microsoft.com/office/powerpoint/2010/main" val="219957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CD0AA03E-37AB-466B-ACB5-51C28B983908}"/>
              </a:ext>
            </a:extLst>
          </p:cNvPr>
          <p:cNvGraphicFramePr/>
          <p:nvPr>
            <p:extLst>
              <p:ext uri="{D42A27DB-BD31-4B8C-83A1-F6EECF244321}">
                <p14:modId xmlns:p14="http://schemas.microsoft.com/office/powerpoint/2010/main" val="267949814"/>
              </p:ext>
            </p:extLst>
          </p:nvPr>
        </p:nvGraphicFramePr>
        <p:xfrm>
          <a:off x="532563" y="633046"/>
          <a:ext cx="11053185" cy="5505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8347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Metodología de la Investigación</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normAutofit fontScale="77500" lnSpcReduction="20000"/>
          </a:bodyPr>
          <a:lstStyle/>
          <a:p>
            <a:r>
              <a:rPr lang="es-ES" dirty="0"/>
              <a:t>Diseño de la investigación </a:t>
            </a:r>
          </a:p>
          <a:p>
            <a:r>
              <a:rPr lang="es-ES" dirty="0"/>
              <a:t>Técnicas de recolección de datos </a:t>
            </a:r>
          </a:p>
          <a:p>
            <a:r>
              <a:rPr lang="es-ES" dirty="0"/>
              <a:t>Población y muestra </a:t>
            </a:r>
          </a:p>
          <a:p>
            <a:r>
              <a:rPr lang="es-ES" dirty="0"/>
              <a:t>Análisis de resultados  </a:t>
            </a:r>
            <a:endParaRPr lang="es-EC" dirty="0"/>
          </a:p>
        </p:txBody>
      </p:sp>
    </p:spTree>
    <p:extLst>
      <p:ext uri="{BB962C8B-B14F-4D97-AF65-F5344CB8AC3E}">
        <p14:creationId xmlns:p14="http://schemas.microsoft.com/office/powerpoint/2010/main" val="421388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BF6CD804-26A7-4EB0-AFC0-0ED34B0DA276}"/>
              </a:ext>
            </a:extLst>
          </p:cNvPr>
          <p:cNvGraphicFramePr/>
          <p:nvPr>
            <p:extLst>
              <p:ext uri="{D42A27DB-BD31-4B8C-83A1-F6EECF244321}">
                <p14:modId xmlns:p14="http://schemas.microsoft.com/office/powerpoint/2010/main" val="433888521"/>
              </p:ext>
            </p:extLst>
          </p:nvPr>
        </p:nvGraphicFramePr>
        <p:xfrm>
          <a:off x="1620018" y="1613365"/>
          <a:ext cx="9121670" cy="36312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2029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7FD71449-E872-40BE-B744-C163F906B523}"/>
              </a:ext>
            </a:extLst>
          </p:cNvPr>
          <p:cNvGraphicFramePr/>
          <p:nvPr/>
        </p:nvGraphicFramePr>
        <p:xfrm>
          <a:off x="532563" y="258052"/>
          <a:ext cx="11083332" cy="6355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9920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7FD71449-E872-40BE-B744-C163F906B523}"/>
              </a:ext>
            </a:extLst>
          </p:cNvPr>
          <p:cNvGraphicFramePr/>
          <p:nvPr/>
        </p:nvGraphicFramePr>
        <p:xfrm>
          <a:off x="532563" y="258052"/>
          <a:ext cx="11083332" cy="6355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0875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a:extLst>
              <a:ext uri="{FF2B5EF4-FFF2-40B4-BE49-F238E27FC236}">
                <a16:creationId xmlns:a16="http://schemas.microsoft.com/office/drawing/2014/main" id="{21846270-060D-45DE-8C93-6D9E9CDF41BB}"/>
              </a:ext>
            </a:extLst>
          </p:cNvPr>
          <p:cNvGraphicFramePr/>
          <p:nvPr>
            <p:extLst>
              <p:ext uri="{D42A27DB-BD31-4B8C-83A1-F6EECF244321}">
                <p14:modId xmlns:p14="http://schemas.microsoft.com/office/powerpoint/2010/main" val="332948174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09398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7751145B-999C-4086-90CB-3433E9EB9FAE}"/>
              </a:ext>
            </a:extLst>
          </p:cNvPr>
          <p:cNvGraphicFramePr/>
          <p:nvPr>
            <p:extLst>
              <p:ext uri="{D42A27DB-BD31-4B8C-83A1-F6EECF244321}">
                <p14:modId xmlns:p14="http://schemas.microsoft.com/office/powerpoint/2010/main" val="2410537646"/>
              </p:ext>
            </p:extLst>
          </p:nvPr>
        </p:nvGraphicFramePr>
        <p:xfrm>
          <a:off x="976109" y="330979"/>
          <a:ext cx="10232304" cy="62044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2072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8ECADB7F-2F5D-4995-BB5E-EED28B5EC1D3}"/>
              </a:ext>
            </a:extLst>
          </p:cNvPr>
          <p:cNvGraphicFramePr/>
          <p:nvPr>
            <p:extLst>
              <p:ext uri="{D42A27DB-BD31-4B8C-83A1-F6EECF244321}">
                <p14:modId xmlns:p14="http://schemas.microsoft.com/office/powerpoint/2010/main" val="492410415"/>
              </p:ext>
            </p:extLst>
          </p:nvPr>
        </p:nvGraphicFramePr>
        <p:xfrm>
          <a:off x="291403" y="371789"/>
          <a:ext cx="11495314" cy="62098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554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011556C4-C6E4-4C05-A4FF-50A882EF0EEA}"/>
              </a:ext>
            </a:extLst>
          </p:cNvPr>
          <p:cNvGraphicFramePr/>
          <p:nvPr>
            <p:extLst>
              <p:ext uri="{D42A27DB-BD31-4B8C-83A1-F6EECF244321}">
                <p14:modId xmlns:p14="http://schemas.microsoft.com/office/powerpoint/2010/main" val="194525095"/>
              </p:ext>
            </p:extLst>
          </p:nvPr>
        </p:nvGraphicFramePr>
        <p:xfrm>
          <a:off x="612950" y="442128"/>
          <a:ext cx="6260124" cy="5998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7889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62CB99F-8591-49F4-9C97-97A7A603E74C}"/>
              </a:ext>
            </a:extLst>
          </p:cNvPr>
          <p:cNvGraphicFramePr/>
          <p:nvPr>
            <p:extLst>
              <p:ext uri="{D42A27DB-BD31-4B8C-83A1-F6EECF244321}">
                <p14:modId xmlns:p14="http://schemas.microsoft.com/office/powerpoint/2010/main" val="39034387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1474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62CB99F-8591-49F4-9C97-97A7A603E74C}"/>
              </a:ext>
            </a:extLst>
          </p:cNvPr>
          <p:cNvGraphicFramePr/>
          <p:nvPr>
            <p:extLst>
              <p:ext uri="{D42A27DB-BD31-4B8C-83A1-F6EECF244321}">
                <p14:modId xmlns:p14="http://schemas.microsoft.com/office/powerpoint/2010/main" val="37266787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5010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9792FF3A-902D-4CE7-8AAE-E3BBC87769A0}"/>
              </a:ext>
            </a:extLst>
          </p:cNvPr>
          <p:cNvGraphicFramePr/>
          <p:nvPr>
            <p:extLst>
              <p:ext uri="{D42A27DB-BD31-4B8C-83A1-F6EECF244321}">
                <p14:modId xmlns:p14="http://schemas.microsoft.com/office/powerpoint/2010/main" val="1745284885"/>
              </p:ext>
            </p:extLst>
          </p:nvPr>
        </p:nvGraphicFramePr>
        <p:xfrm>
          <a:off x="633045" y="391887"/>
          <a:ext cx="11103429" cy="61093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5573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Tipos de textos académicos</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lstStyle/>
          <a:p>
            <a:r>
              <a:rPr lang="es-ES" dirty="0"/>
              <a:t>Monografías </a:t>
            </a:r>
          </a:p>
          <a:p>
            <a:r>
              <a:rPr lang="es-ES" dirty="0"/>
              <a:t>Textos científicos </a:t>
            </a:r>
          </a:p>
          <a:p>
            <a:r>
              <a:rPr lang="es-ES" dirty="0"/>
              <a:t>Ensayo académico </a:t>
            </a:r>
            <a:endParaRPr lang="es-EC" dirty="0"/>
          </a:p>
        </p:txBody>
      </p:sp>
    </p:spTree>
    <p:extLst>
      <p:ext uri="{BB962C8B-B14F-4D97-AF65-F5344CB8AC3E}">
        <p14:creationId xmlns:p14="http://schemas.microsoft.com/office/powerpoint/2010/main" val="319405236"/>
      </p:ext>
    </p:extLst>
  </p:cSld>
  <p:clrMapOvr>
    <a:masterClrMapping/>
  </p:clrMapOvr>
</p:sld>
</file>

<file path=ppt/theme/theme1.xml><?xml version="1.0" encoding="utf-8"?>
<a:theme xmlns:a="http://schemas.openxmlformats.org/drawingml/2006/main" name="Bas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TM03457444[[fn=Base]]</Template>
  <TotalTime>1730</TotalTime>
  <Words>2421</Words>
  <Application>Microsoft Office PowerPoint</Application>
  <PresentationFormat>Panorámica</PresentationFormat>
  <Paragraphs>335</Paragraphs>
  <Slides>33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33</vt:i4>
      </vt:variant>
    </vt:vector>
  </HeadingPairs>
  <TitlesOfParts>
    <vt:vector size="36" baseType="lpstr">
      <vt:lpstr>Arial</vt:lpstr>
      <vt:lpstr>Corbel</vt:lpstr>
      <vt:lpstr>Base</vt:lpstr>
      <vt:lpstr>Generalidades de la redacción académica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Tipos de textos académicos</vt:lpstr>
      <vt:lpstr>Presentación de PowerPoint</vt:lpstr>
      <vt:lpstr>Presentación de PowerPoint</vt:lpstr>
      <vt:lpstr>Presentación de PowerPoint</vt:lpstr>
      <vt:lpstr>Presentación de PowerPoint</vt:lpstr>
      <vt:lpstr>Generalidades de la investigación científica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Enfoques de investigación</vt:lpstr>
      <vt:lpstr>Presentación de PowerPoint</vt:lpstr>
      <vt:lpstr>Metodología de la Investigación</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samantha ruiz</dc:creator>
  <cp:lastModifiedBy>samantha ruiz</cp:lastModifiedBy>
  <cp:revision>48</cp:revision>
  <dcterms:created xsi:type="dcterms:W3CDTF">2025-06-18T19:31:06Z</dcterms:created>
  <dcterms:modified xsi:type="dcterms:W3CDTF">2025-07-03T15:18:58Z</dcterms:modified>
</cp:coreProperties>
</file>