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3B9C12-EFD1-4FA9-A306-524A4CD9577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1740964-4AD5-40CB-97C9-8D079E37DDD9}">
      <dgm:prSet phldrT="[Texto]"/>
      <dgm:spPr/>
      <dgm:t>
        <a:bodyPr/>
        <a:lstStyle/>
        <a:p>
          <a:r>
            <a:rPr lang="es-ES" dirty="0"/>
            <a:t>Preparación del contenido </a:t>
          </a:r>
          <a:endParaRPr lang="es-EC" dirty="0"/>
        </a:p>
      </dgm:t>
    </dgm:pt>
    <dgm:pt modelId="{E4C45E01-0C9E-44A0-8696-341835F77DEF}" type="parTrans" cxnId="{41356B88-7343-4D93-8DDD-022E1D9E7074}">
      <dgm:prSet/>
      <dgm:spPr/>
      <dgm:t>
        <a:bodyPr/>
        <a:lstStyle/>
        <a:p>
          <a:endParaRPr lang="es-EC"/>
        </a:p>
      </dgm:t>
    </dgm:pt>
    <dgm:pt modelId="{C3A7F372-1BF7-40FA-9AB9-9570792B751D}" type="sibTrans" cxnId="{41356B88-7343-4D93-8DDD-022E1D9E7074}">
      <dgm:prSet/>
      <dgm:spPr/>
      <dgm:t>
        <a:bodyPr/>
        <a:lstStyle/>
        <a:p>
          <a:endParaRPr lang="es-EC"/>
        </a:p>
      </dgm:t>
    </dgm:pt>
    <dgm:pt modelId="{52AEC65B-256F-41C5-BAA6-4BEB29BB65E4}">
      <dgm:prSet phldrT="[Texto]"/>
      <dgm:spPr/>
      <dgm:t>
        <a:bodyPr/>
        <a:lstStyle/>
        <a:p>
          <a:r>
            <a:rPr lang="es-ES" dirty="0"/>
            <a:t>Conocer el tema:</a:t>
          </a:r>
          <a:endParaRPr lang="es-EC" dirty="0"/>
        </a:p>
      </dgm:t>
    </dgm:pt>
    <dgm:pt modelId="{3E13E399-97DA-4356-9215-B85B871693EA}" type="parTrans" cxnId="{9D997769-4EA0-4E08-A3D6-B0DB1EA5DC68}">
      <dgm:prSet/>
      <dgm:spPr/>
      <dgm:t>
        <a:bodyPr/>
        <a:lstStyle/>
        <a:p>
          <a:endParaRPr lang="es-EC"/>
        </a:p>
      </dgm:t>
    </dgm:pt>
    <dgm:pt modelId="{F50B20B6-AFA8-419C-B621-204744CAC0CB}" type="sibTrans" cxnId="{9D997769-4EA0-4E08-A3D6-B0DB1EA5DC68}">
      <dgm:prSet/>
      <dgm:spPr/>
      <dgm:t>
        <a:bodyPr/>
        <a:lstStyle/>
        <a:p>
          <a:endParaRPr lang="es-EC"/>
        </a:p>
      </dgm:t>
    </dgm:pt>
    <dgm:pt modelId="{2767E8F9-A7CF-4655-B559-3BF7C91CDB9C}">
      <dgm:prSet phldrT="[Texto]"/>
      <dgm:spPr/>
      <dgm:t>
        <a:bodyPr/>
        <a:lstStyle/>
        <a:p>
          <a:r>
            <a:rPr lang="es-ES" dirty="0"/>
            <a:t>Investigar y dominar lo que se va a decir</a:t>
          </a:r>
          <a:endParaRPr lang="es-EC" dirty="0"/>
        </a:p>
      </dgm:t>
    </dgm:pt>
    <dgm:pt modelId="{2E761D9E-5C6B-47C8-9E1E-D847C442F19A}" type="parTrans" cxnId="{F8C2AAAC-14FA-48F4-8825-239D2A43B82E}">
      <dgm:prSet/>
      <dgm:spPr/>
      <dgm:t>
        <a:bodyPr/>
        <a:lstStyle/>
        <a:p>
          <a:endParaRPr lang="es-EC"/>
        </a:p>
      </dgm:t>
    </dgm:pt>
    <dgm:pt modelId="{1A313AB0-D3E6-48E6-8B3B-0D8B1A4574AA}" type="sibTrans" cxnId="{F8C2AAAC-14FA-48F4-8825-239D2A43B82E}">
      <dgm:prSet/>
      <dgm:spPr/>
      <dgm:t>
        <a:bodyPr/>
        <a:lstStyle/>
        <a:p>
          <a:endParaRPr lang="es-EC"/>
        </a:p>
      </dgm:t>
    </dgm:pt>
    <dgm:pt modelId="{C70552B0-A13A-4B26-B22B-4B232FE3AD57}">
      <dgm:prSet phldrT="[Texto]"/>
      <dgm:spPr/>
      <dgm:t>
        <a:bodyPr/>
        <a:lstStyle/>
        <a:p>
          <a:r>
            <a:rPr lang="es-ES" dirty="0"/>
            <a:t>Confianza </a:t>
          </a:r>
          <a:endParaRPr lang="es-EC" dirty="0"/>
        </a:p>
      </dgm:t>
    </dgm:pt>
    <dgm:pt modelId="{5A0D361B-A39D-439B-9AE5-7E1392A7B343}" type="parTrans" cxnId="{58D67C6F-0751-4D01-852C-71838C48DF0E}">
      <dgm:prSet/>
      <dgm:spPr/>
      <dgm:t>
        <a:bodyPr/>
        <a:lstStyle/>
        <a:p>
          <a:endParaRPr lang="es-EC"/>
        </a:p>
      </dgm:t>
    </dgm:pt>
    <dgm:pt modelId="{0C475C63-0F59-4A6E-AEED-A54ED3901101}" type="sibTrans" cxnId="{58D67C6F-0751-4D01-852C-71838C48DF0E}">
      <dgm:prSet/>
      <dgm:spPr/>
      <dgm:t>
        <a:bodyPr/>
        <a:lstStyle/>
        <a:p>
          <a:endParaRPr lang="es-EC"/>
        </a:p>
      </dgm:t>
    </dgm:pt>
    <dgm:pt modelId="{B70391BE-CA63-4C53-9108-BE8EAD6EBE27}">
      <dgm:prSet phldrT="[Texto]"/>
      <dgm:spPr/>
      <dgm:t>
        <a:bodyPr/>
        <a:lstStyle/>
        <a:p>
          <a:r>
            <a:rPr lang="es-ES" dirty="0"/>
            <a:t>Estructura clara</a:t>
          </a:r>
          <a:endParaRPr lang="es-EC" dirty="0"/>
        </a:p>
      </dgm:t>
    </dgm:pt>
    <dgm:pt modelId="{0BECC086-F0C4-4480-8E94-86A4F85A72D3}" type="parTrans" cxnId="{8559B51A-EE1D-46DE-88CD-EBD8898ACBE8}">
      <dgm:prSet/>
      <dgm:spPr/>
      <dgm:t>
        <a:bodyPr/>
        <a:lstStyle/>
        <a:p>
          <a:endParaRPr lang="es-EC"/>
        </a:p>
      </dgm:t>
    </dgm:pt>
    <dgm:pt modelId="{974CE8C4-FD8F-4647-A682-5D95E1FFC2A4}" type="sibTrans" cxnId="{8559B51A-EE1D-46DE-88CD-EBD8898ACBE8}">
      <dgm:prSet/>
      <dgm:spPr/>
      <dgm:t>
        <a:bodyPr/>
        <a:lstStyle/>
        <a:p>
          <a:endParaRPr lang="es-EC"/>
        </a:p>
      </dgm:t>
    </dgm:pt>
    <dgm:pt modelId="{2FDEEBD4-3196-4203-A206-2452B30C9BDC}">
      <dgm:prSet phldrT="[Texto]"/>
      <dgm:spPr/>
      <dgm:t>
        <a:bodyPr/>
        <a:lstStyle/>
        <a:p>
          <a:r>
            <a:rPr lang="es-ES" dirty="0"/>
            <a:t>Organizar la presentación con introducción, desarrollo y conclusión </a:t>
          </a:r>
          <a:endParaRPr lang="es-EC" dirty="0"/>
        </a:p>
      </dgm:t>
    </dgm:pt>
    <dgm:pt modelId="{9EE05643-2839-4A3B-A792-25B596EFE029}" type="parTrans" cxnId="{FD419689-52C5-4424-B2CF-42073A58C9D1}">
      <dgm:prSet/>
      <dgm:spPr/>
      <dgm:t>
        <a:bodyPr/>
        <a:lstStyle/>
        <a:p>
          <a:endParaRPr lang="es-EC"/>
        </a:p>
      </dgm:t>
    </dgm:pt>
    <dgm:pt modelId="{8A50FAC8-0E88-48B9-B913-49CD2665766E}" type="sibTrans" cxnId="{FD419689-52C5-4424-B2CF-42073A58C9D1}">
      <dgm:prSet/>
      <dgm:spPr/>
      <dgm:t>
        <a:bodyPr/>
        <a:lstStyle/>
        <a:p>
          <a:endParaRPr lang="es-EC"/>
        </a:p>
      </dgm:t>
    </dgm:pt>
    <dgm:pt modelId="{ED14F706-FBB3-4EFA-A302-3421E43D78E4}">
      <dgm:prSet phldrT="[Texto]"/>
      <dgm:spPr/>
      <dgm:t>
        <a:bodyPr/>
        <a:lstStyle/>
        <a:p>
          <a:r>
            <a:rPr lang="es-ES" dirty="0"/>
            <a:t>Definir la idea principal </a:t>
          </a:r>
          <a:endParaRPr lang="es-EC" dirty="0"/>
        </a:p>
      </dgm:t>
    </dgm:pt>
    <dgm:pt modelId="{4A67DB5F-38D8-4BA4-8C59-900EB2FFCB01}" type="parTrans" cxnId="{4E6B79D0-84AF-480A-B087-3EEE83ECD767}">
      <dgm:prSet/>
      <dgm:spPr/>
      <dgm:t>
        <a:bodyPr/>
        <a:lstStyle/>
        <a:p>
          <a:endParaRPr lang="es-EC"/>
        </a:p>
      </dgm:t>
    </dgm:pt>
    <dgm:pt modelId="{25A4241E-D755-405E-B230-AF67F0E503A6}" type="sibTrans" cxnId="{4E6B79D0-84AF-480A-B087-3EEE83ECD767}">
      <dgm:prSet/>
      <dgm:spPr/>
      <dgm:t>
        <a:bodyPr/>
        <a:lstStyle/>
        <a:p>
          <a:endParaRPr lang="es-EC"/>
        </a:p>
      </dgm:t>
    </dgm:pt>
    <dgm:pt modelId="{6A2EC4FA-BC44-42F7-80F2-D9161F24AB1F}">
      <dgm:prSet phldrT="[Texto]"/>
      <dgm:spPr/>
      <dgm:t>
        <a:bodyPr/>
        <a:lstStyle/>
        <a:p>
          <a:r>
            <a:rPr lang="es-ES" dirty="0"/>
            <a:t>Mensaje claro </a:t>
          </a:r>
          <a:endParaRPr lang="es-EC" dirty="0"/>
        </a:p>
      </dgm:t>
    </dgm:pt>
    <dgm:pt modelId="{F451239B-71B7-4A43-8AC2-26CB0EC8034F}" type="parTrans" cxnId="{950454D2-8C22-43C4-8E62-64791185951A}">
      <dgm:prSet/>
      <dgm:spPr/>
      <dgm:t>
        <a:bodyPr/>
        <a:lstStyle/>
        <a:p>
          <a:endParaRPr lang="es-EC"/>
        </a:p>
      </dgm:t>
    </dgm:pt>
    <dgm:pt modelId="{7544AD98-019C-4CFC-9FD6-021276C0FE31}" type="sibTrans" cxnId="{950454D2-8C22-43C4-8E62-64791185951A}">
      <dgm:prSet/>
      <dgm:spPr/>
      <dgm:t>
        <a:bodyPr/>
        <a:lstStyle/>
        <a:p>
          <a:endParaRPr lang="es-EC"/>
        </a:p>
      </dgm:t>
    </dgm:pt>
    <dgm:pt modelId="{5F995956-FE53-4DE7-8D37-16140F090947}" type="pres">
      <dgm:prSet presAssocID="{243B9C12-EFD1-4FA9-A306-524A4CD9577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EA92365-B9E6-4BAB-B2E2-C987E7D30121}" type="pres">
      <dgm:prSet presAssocID="{31740964-4AD5-40CB-97C9-8D079E37DDD9}" presName="vertOne" presStyleCnt="0"/>
      <dgm:spPr/>
    </dgm:pt>
    <dgm:pt modelId="{55F82D50-B70E-465E-B3CA-52E0D75137C8}" type="pres">
      <dgm:prSet presAssocID="{31740964-4AD5-40CB-97C9-8D079E37DDD9}" presName="txOne" presStyleLbl="node0" presStyleIdx="0" presStyleCnt="1">
        <dgm:presLayoutVars>
          <dgm:chPref val="3"/>
        </dgm:presLayoutVars>
      </dgm:prSet>
      <dgm:spPr/>
    </dgm:pt>
    <dgm:pt modelId="{B2D655F8-7300-4D89-B799-197CF91168F5}" type="pres">
      <dgm:prSet presAssocID="{31740964-4AD5-40CB-97C9-8D079E37DDD9}" presName="parTransOne" presStyleCnt="0"/>
      <dgm:spPr/>
    </dgm:pt>
    <dgm:pt modelId="{B8BE3098-22EB-4745-AB7E-847B43D46ECB}" type="pres">
      <dgm:prSet presAssocID="{31740964-4AD5-40CB-97C9-8D079E37DDD9}" presName="horzOne" presStyleCnt="0"/>
      <dgm:spPr/>
    </dgm:pt>
    <dgm:pt modelId="{A6E0AF7A-9953-47D1-AB64-ED18EFE7CDBD}" type="pres">
      <dgm:prSet presAssocID="{52AEC65B-256F-41C5-BAA6-4BEB29BB65E4}" presName="vertTwo" presStyleCnt="0"/>
      <dgm:spPr/>
    </dgm:pt>
    <dgm:pt modelId="{8ECD030D-EE1E-4ECC-8C4A-AA9D054DF010}" type="pres">
      <dgm:prSet presAssocID="{52AEC65B-256F-41C5-BAA6-4BEB29BB65E4}" presName="txTwo" presStyleLbl="node2" presStyleIdx="0" presStyleCnt="3">
        <dgm:presLayoutVars>
          <dgm:chPref val="3"/>
        </dgm:presLayoutVars>
      </dgm:prSet>
      <dgm:spPr/>
    </dgm:pt>
    <dgm:pt modelId="{6E4F04D8-0795-414C-81FE-1FEC26998D08}" type="pres">
      <dgm:prSet presAssocID="{52AEC65B-256F-41C5-BAA6-4BEB29BB65E4}" presName="parTransTwo" presStyleCnt="0"/>
      <dgm:spPr/>
    </dgm:pt>
    <dgm:pt modelId="{0BDC57F4-5FD2-4FFB-B12C-9FD662D0607F}" type="pres">
      <dgm:prSet presAssocID="{52AEC65B-256F-41C5-BAA6-4BEB29BB65E4}" presName="horzTwo" presStyleCnt="0"/>
      <dgm:spPr/>
    </dgm:pt>
    <dgm:pt modelId="{33F00C4C-839E-4BC6-A4B3-26D5536B10D5}" type="pres">
      <dgm:prSet presAssocID="{2767E8F9-A7CF-4655-B559-3BF7C91CDB9C}" presName="vertThree" presStyleCnt="0"/>
      <dgm:spPr/>
    </dgm:pt>
    <dgm:pt modelId="{7D39F2C3-EDF2-4CDE-A6D2-08F92668D94D}" type="pres">
      <dgm:prSet presAssocID="{2767E8F9-A7CF-4655-B559-3BF7C91CDB9C}" presName="txThree" presStyleLbl="node3" presStyleIdx="0" presStyleCnt="4">
        <dgm:presLayoutVars>
          <dgm:chPref val="3"/>
        </dgm:presLayoutVars>
      </dgm:prSet>
      <dgm:spPr/>
    </dgm:pt>
    <dgm:pt modelId="{F18759E9-FC54-413F-88FF-C9C2BE90A80D}" type="pres">
      <dgm:prSet presAssocID="{2767E8F9-A7CF-4655-B559-3BF7C91CDB9C}" presName="horzThree" presStyleCnt="0"/>
      <dgm:spPr/>
    </dgm:pt>
    <dgm:pt modelId="{D3998324-A242-4320-A6D0-98C53B90B4BC}" type="pres">
      <dgm:prSet presAssocID="{1A313AB0-D3E6-48E6-8B3B-0D8B1A4574AA}" presName="sibSpaceThree" presStyleCnt="0"/>
      <dgm:spPr/>
    </dgm:pt>
    <dgm:pt modelId="{2CB13CC0-6C9C-4323-819C-A6B8BE85E0C3}" type="pres">
      <dgm:prSet presAssocID="{C70552B0-A13A-4B26-B22B-4B232FE3AD57}" presName="vertThree" presStyleCnt="0"/>
      <dgm:spPr/>
    </dgm:pt>
    <dgm:pt modelId="{44FB6565-FFFC-4336-B620-D0D6AF577A54}" type="pres">
      <dgm:prSet presAssocID="{C70552B0-A13A-4B26-B22B-4B232FE3AD57}" presName="txThree" presStyleLbl="node3" presStyleIdx="1" presStyleCnt="4">
        <dgm:presLayoutVars>
          <dgm:chPref val="3"/>
        </dgm:presLayoutVars>
      </dgm:prSet>
      <dgm:spPr/>
    </dgm:pt>
    <dgm:pt modelId="{84A25885-1841-4A97-AFE0-FE1BA58060A7}" type="pres">
      <dgm:prSet presAssocID="{C70552B0-A13A-4B26-B22B-4B232FE3AD57}" presName="horzThree" presStyleCnt="0"/>
      <dgm:spPr/>
    </dgm:pt>
    <dgm:pt modelId="{B8182D29-C03A-4A0D-B38F-22CBD3A88D42}" type="pres">
      <dgm:prSet presAssocID="{F50B20B6-AFA8-419C-B621-204744CAC0CB}" presName="sibSpaceTwo" presStyleCnt="0"/>
      <dgm:spPr/>
    </dgm:pt>
    <dgm:pt modelId="{E92D4E28-2732-4A4E-BAF7-77E4C9B21849}" type="pres">
      <dgm:prSet presAssocID="{B70391BE-CA63-4C53-9108-BE8EAD6EBE27}" presName="vertTwo" presStyleCnt="0"/>
      <dgm:spPr/>
    </dgm:pt>
    <dgm:pt modelId="{5B1066E5-BF5F-49D8-9CDF-A15EE702FA10}" type="pres">
      <dgm:prSet presAssocID="{B70391BE-CA63-4C53-9108-BE8EAD6EBE27}" presName="txTwo" presStyleLbl="node2" presStyleIdx="1" presStyleCnt="3">
        <dgm:presLayoutVars>
          <dgm:chPref val="3"/>
        </dgm:presLayoutVars>
      </dgm:prSet>
      <dgm:spPr/>
    </dgm:pt>
    <dgm:pt modelId="{7DFE6331-33D1-4E9D-A316-16A5E021898D}" type="pres">
      <dgm:prSet presAssocID="{B70391BE-CA63-4C53-9108-BE8EAD6EBE27}" presName="parTransTwo" presStyleCnt="0"/>
      <dgm:spPr/>
    </dgm:pt>
    <dgm:pt modelId="{860F373A-DFC4-40A7-9DDA-1B88B4A3D34B}" type="pres">
      <dgm:prSet presAssocID="{B70391BE-CA63-4C53-9108-BE8EAD6EBE27}" presName="horzTwo" presStyleCnt="0"/>
      <dgm:spPr/>
    </dgm:pt>
    <dgm:pt modelId="{D7D7738F-6FA9-4CFA-8EEF-FD066FDD7F31}" type="pres">
      <dgm:prSet presAssocID="{2FDEEBD4-3196-4203-A206-2452B30C9BDC}" presName="vertThree" presStyleCnt="0"/>
      <dgm:spPr/>
    </dgm:pt>
    <dgm:pt modelId="{C000FB63-FCE2-4AE9-8285-F209CD6D3A3A}" type="pres">
      <dgm:prSet presAssocID="{2FDEEBD4-3196-4203-A206-2452B30C9BDC}" presName="txThree" presStyleLbl="node3" presStyleIdx="2" presStyleCnt="4">
        <dgm:presLayoutVars>
          <dgm:chPref val="3"/>
        </dgm:presLayoutVars>
      </dgm:prSet>
      <dgm:spPr/>
    </dgm:pt>
    <dgm:pt modelId="{1B359D41-0455-4AEA-BE72-71E3993A24A2}" type="pres">
      <dgm:prSet presAssocID="{2FDEEBD4-3196-4203-A206-2452B30C9BDC}" presName="horzThree" presStyleCnt="0"/>
      <dgm:spPr/>
    </dgm:pt>
    <dgm:pt modelId="{03F5AAC0-C640-4AE1-838B-E3F6D2C8ACD0}" type="pres">
      <dgm:prSet presAssocID="{974CE8C4-FD8F-4647-A682-5D95E1FFC2A4}" presName="sibSpaceTwo" presStyleCnt="0"/>
      <dgm:spPr/>
    </dgm:pt>
    <dgm:pt modelId="{CB6329AC-0D89-4BEA-8DD5-35C2B7E9120B}" type="pres">
      <dgm:prSet presAssocID="{ED14F706-FBB3-4EFA-A302-3421E43D78E4}" presName="vertTwo" presStyleCnt="0"/>
      <dgm:spPr/>
    </dgm:pt>
    <dgm:pt modelId="{4A83D3EB-EB25-488C-A6AA-653A9B81198B}" type="pres">
      <dgm:prSet presAssocID="{ED14F706-FBB3-4EFA-A302-3421E43D78E4}" presName="txTwo" presStyleLbl="node2" presStyleIdx="2" presStyleCnt="3">
        <dgm:presLayoutVars>
          <dgm:chPref val="3"/>
        </dgm:presLayoutVars>
      </dgm:prSet>
      <dgm:spPr/>
    </dgm:pt>
    <dgm:pt modelId="{73BAAB99-E57E-4865-B98F-3B6AE07F3F7E}" type="pres">
      <dgm:prSet presAssocID="{ED14F706-FBB3-4EFA-A302-3421E43D78E4}" presName="parTransTwo" presStyleCnt="0"/>
      <dgm:spPr/>
    </dgm:pt>
    <dgm:pt modelId="{F922B5D2-C0E4-4E7E-B344-6902DB88DE27}" type="pres">
      <dgm:prSet presAssocID="{ED14F706-FBB3-4EFA-A302-3421E43D78E4}" presName="horzTwo" presStyleCnt="0"/>
      <dgm:spPr/>
    </dgm:pt>
    <dgm:pt modelId="{0F7EF684-F1BE-4471-9A5F-D0AC99D4BA52}" type="pres">
      <dgm:prSet presAssocID="{6A2EC4FA-BC44-42F7-80F2-D9161F24AB1F}" presName="vertThree" presStyleCnt="0"/>
      <dgm:spPr/>
    </dgm:pt>
    <dgm:pt modelId="{5A3F2963-2F85-40FE-9E04-ECAF00EDBB25}" type="pres">
      <dgm:prSet presAssocID="{6A2EC4FA-BC44-42F7-80F2-D9161F24AB1F}" presName="txThree" presStyleLbl="node3" presStyleIdx="3" presStyleCnt="4">
        <dgm:presLayoutVars>
          <dgm:chPref val="3"/>
        </dgm:presLayoutVars>
      </dgm:prSet>
      <dgm:spPr/>
    </dgm:pt>
    <dgm:pt modelId="{A50AB81B-1BDB-4289-92FD-41A45709C594}" type="pres">
      <dgm:prSet presAssocID="{6A2EC4FA-BC44-42F7-80F2-D9161F24AB1F}" presName="horzThree" presStyleCnt="0"/>
      <dgm:spPr/>
    </dgm:pt>
  </dgm:ptLst>
  <dgm:cxnLst>
    <dgm:cxn modelId="{53DA5E04-4546-4460-BB13-30F2092C216E}" type="presOf" srcId="{52AEC65B-256F-41C5-BAA6-4BEB29BB65E4}" destId="{8ECD030D-EE1E-4ECC-8C4A-AA9D054DF010}" srcOrd="0" destOrd="0" presId="urn:microsoft.com/office/officeart/2005/8/layout/hierarchy4"/>
    <dgm:cxn modelId="{30B40013-44F1-403B-B3A8-CAD85880A6CA}" type="presOf" srcId="{31740964-4AD5-40CB-97C9-8D079E37DDD9}" destId="{55F82D50-B70E-465E-B3CA-52E0D75137C8}" srcOrd="0" destOrd="0" presId="urn:microsoft.com/office/officeart/2005/8/layout/hierarchy4"/>
    <dgm:cxn modelId="{8559B51A-EE1D-46DE-88CD-EBD8898ACBE8}" srcId="{31740964-4AD5-40CB-97C9-8D079E37DDD9}" destId="{B70391BE-CA63-4C53-9108-BE8EAD6EBE27}" srcOrd="1" destOrd="0" parTransId="{0BECC086-F0C4-4480-8E94-86A4F85A72D3}" sibTransId="{974CE8C4-FD8F-4647-A682-5D95E1FFC2A4}"/>
    <dgm:cxn modelId="{2D99EE5E-3B82-4644-A509-72663A4527C4}" type="presOf" srcId="{ED14F706-FBB3-4EFA-A302-3421E43D78E4}" destId="{4A83D3EB-EB25-488C-A6AA-653A9B81198B}" srcOrd="0" destOrd="0" presId="urn:microsoft.com/office/officeart/2005/8/layout/hierarchy4"/>
    <dgm:cxn modelId="{9D997769-4EA0-4E08-A3D6-B0DB1EA5DC68}" srcId="{31740964-4AD5-40CB-97C9-8D079E37DDD9}" destId="{52AEC65B-256F-41C5-BAA6-4BEB29BB65E4}" srcOrd="0" destOrd="0" parTransId="{3E13E399-97DA-4356-9215-B85B871693EA}" sibTransId="{F50B20B6-AFA8-419C-B621-204744CAC0CB}"/>
    <dgm:cxn modelId="{B8BE664D-3058-46F9-87AA-5E17A5CE55F5}" type="presOf" srcId="{2FDEEBD4-3196-4203-A206-2452B30C9BDC}" destId="{C000FB63-FCE2-4AE9-8285-F209CD6D3A3A}" srcOrd="0" destOrd="0" presId="urn:microsoft.com/office/officeart/2005/8/layout/hierarchy4"/>
    <dgm:cxn modelId="{58D67C6F-0751-4D01-852C-71838C48DF0E}" srcId="{52AEC65B-256F-41C5-BAA6-4BEB29BB65E4}" destId="{C70552B0-A13A-4B26-B22B-4B232FE3AD57}" srcOrd="1" destOrd="0" parTransId="{5A0D361B-A39D-439B-9AE5-7E1392A7B343}" sibTransId="{0C475C63-0F59-4A6E-AEED-A54ED3901101}"/>
    <dgm:cxn modelId="{41356B88-7343-4D93-8DDD-022E1D9E7074}" srcId="{243B9C12-EFD1-4FA9-A306-524A4CD95770}" destId="{31740964-4AD5-40CB-97C9-8D079E37DDD9}" srcOrd="0" destOrd="0" parTransId="{E4C45E01-0C9E-44A0-8696-341835F77DEF}" sibTransId="{C3A7F372-1BF7-40FA-9AB9-9570792B751D}"/>
    <dgm:cxn modelId="{FD419689-52C5-4424-B2CF-42073A58C9D1}" srcId="{B70391BE-CA63-4C53-9108-BE8EAD6EBE27}" destId="{2FDEEBD4-3196-4203-A206-2452B30C9BDC}" srcOrd="0" destOrd="0" parTransId="{9EE05643-2839-4A3B-A792-25B596EFE029}" sibTransId="{8A50FAC8-0E88-48B9-B913-49CD2665766E}"/>
    <dgm:cxn modelId="{F8C2AAAC-14FA-48F4-8825-239D2A43B82E}" srcId="{52AEC65B-256F-41C5-BAA6-4BEB29BB65E4}" destId="{2767E8F9-A7CF-4655-B559-3BF7C91CDB9C}" srcOrd="0" destOrd="0" parTransId="{2E761D9E-5C6B-47C8-9E1E-D847C442F19A}" sibTransId="{1A313AB0-D3E6-48E6-8B3B-0D8B1A4574AA}"/>
    <dgm:cxn modelId="{461B13C6-A205-43BB-9D5A-4DA2EB486F8F}" type="presOf" srcId="{C70552B0-A13A-4B26-B22B-4B232FE3AD57}" destId="{44FB6565-FFFC-4336-B620-D0D6AF577A54}" srcOrd="0" destOrd="0" presId="urn:microsoft.com/office/officeart/2005/8/layout/hierarchy4"/>
    <dgm:cxn modelId="{99EDB9CE-6A9B-4239-84C5-B3BAC90276F6}" type="presOf" srcId="{243B9C12-EFD1-4FA9-A306-524A4CD95770}" destId="{5F995956-FE53-4DE7-8D37-16140F090947}" srcOrd="0" destOrd="0" presId="urn:microsoft.com/office/officeart/2005/8/layout/hierarchy4"/>
    <dgm:cxn modelId="{4E6B79D0-84AF-480A-B087-3EEE83ECD767}" srcId="{31740964-4AD5-40CB-97C9-8D079E37DDD9}" destId="{ED14F706-FBB3-4EFA-A302-3421E43D78E4}" srcOrd="2" destOrd="0" parTransId="{4A67DB5F-38D8-4BA4-8C59-900EB2FFCB01}" sibTransId="{25A4241E-D755-405E-B230-AF67F0E503A6}"/>
    <dgm:cxn modelId="{950454D2-8C22-43C4-8E62-64791185951A}" srcId="{ED14F706-FBB3-4EFA-A302-3421E43D78E4}" destId="{6A2EC4FA-BC44-42F7-80F2-D9161F24AB1F}" srcOrd="0" destOrd="0" parTransId="{F451239B-71B7-4A43-8AC2-26CB0EC8034F}" sibTransId="{7544AD98-019C-4CFC-9FD6-021276C0FE31}"/>
    <dgm:cxn modelId="{EFBD9ADF-C1D9-4C20-A0D7-29029514081D}" type="presOf" srcId="{2767E8F9-A7CF-4655-B559-3BF7C91CDB9C}" destId="{7D39F2C3-EDF2-4CDE-A6D2-08F92668D94D}" srcOrd="0" destOrd="0" presId="urn:microsoft.com/office/officeart/2005/8/layout/hierarchy4"/>
    <dgm:cxn modelId="{5AC0DDE9-21C0-4748-9B09-7EB332ED6B7B}" type="presOf" srcId="{B70391BE-CA63-4C53-9108-BE8EAD6EBE27}" destId="{5B1066E5-BF5F-49D8-9CDF-A15EE702FA10}" srcOrd="0" destOrd="0" presId="urn:microsoft.com/office/officeart/2005/8/layout/hierarchy4"/>
    <dgm:cxn modelId="{77738CFF-17C2-4B7B-A792-8C394973BE9D}" type="presOf" srcId="{6A2EC4FA-BC44-42F7-80F2-D9161F24AB1F}" destId="{5A3F2963-2F85-40FE-9E04-ECAF00EDBB25}" srcOrd="0" destOrd="0" presId="urn:microsoft.com/office/officeart/2005/8/layout/hierarchy4"/>
    <dgm:cxn modelId="{1FAA87E0-78EE-4897-8CDE-BE224E9996F7}" type="presParOf" srcId="{5F995956-FE53-4DE7-8D37-16140F090947}" destId="{EEA92365-B9E6-4BAB-B2E2-C987E7D30121}" srcOrd="0" destOrd="0" presId="urn:microsoft.com/office/officeart/2005/8/layout/hierarchy4"/>
    <dgm:cxn modelId="{A02BA9A8-AC3E-4676-AC40-510E388661FA}" type="presParOf" srcId="{EEA92365-B9E6-4BAB-B2E2-C987E7D30121}" destId="{55F82D50-B70E-465E-B3CA-52E0D75137C8}" srcOrd="0" destOrd="0" presId="urn:microsoft.com/office/officeart/2005/8/layout/hierarchy4"/>
    <dgm:cxn modelId="{50FAA6F7-1BC7-499D-AEBA-FC764B2C04CE}" type="presParOf" srcId="{EEA92365-B9E6-4BAB-B2E2-C987E7D30121}" destId="{B2D655F8-7300-4D89-B799-197CF91168F5}" srcOrd="1" destOrd="0" presId="urn:microsoft.com/office/officeart/2005/8/layout/hierarchy4"/>
    <dgm:cxn modelId="{7FECB8D6-2C98-4939-B366-8A9B4A646259}" type="presParOf" srcId="{EEA92365-B9E6-4BAB-B2E2-C987E7D30121}" destId="{B8BE3098-22EB-4745-AB7E-847B43D46ECB}" srcOrd="2" destOrd="0" presId="urn:microsoft.com/office/officeart/2005/8/layout/hierarchy4"/>
    <dgm:cxn modelId="{3298DE54-A3FD-4395-99B4-7C21923C1F53}" type="presParOf" srcId="{B8BE3098-22EB-4745-AB7E-847B43D46ECB}" destId="{A6E0AF7A-9953-47D1-AB64-ED18EFE7CDBD}" srcOrd="0" destOrd="0" presId="urn:microsoft.com/office/officeart/2005/8/layout/hierarchy4"/>
    <dgm:cxn modelId="{DFB54683-A81A-497D-9E10-1A06FB2CDE79}" type="presParOf" srcId="{A6E0AF7A-9953-47D1-AB64-ED18EFE7CDBD}" destId="{8ECD030D-EE1E-4ECC-8C4A-AA9D054DF010}" srcOrd="0" destOrd="0" presId="urn:microsoft.com/office/officeart/2005/8/layout/hierarchy4"/>
    <dgm:cxn modelId="{23FA01F6-7489-4264-AC8D-BD5A74EA8A24}" type="presParOf" srcId="{A6E0AF7A-9953-47D1-AB64-ED18EFE7CDBD}" destId="{6E4F04D8-0795-414C-81FE-1FEC26998D08}" srcOrd="1" destOrd="0" presId="urn:microsoft.com/office/officeart/2005/8/layout/hierarchy4"/>
    <dgm:cxn modelId="{156FC7D4-11C4-41E8-AA5E-F5D33B633293}" type="presParOf" srcId="{A6E0AF7A-9953-47D1-AB64-ED18EFE7CDBD}" destId="{0BDC57F4-5FD2-4FFB-B12C-9FD662D0607F}" srcOrd="2" destOrd="0" presId="urn:microsoft.com/office/officeart/2005/8/layout/hierarchy4"/>
    <dgm:cxn modelId="{CA395EE8-4D6B-4824-A199-9A2025646B6B}" type="presParOf" srcId="{0BDC57F4-5FD2-4FFB-B12C-9FD662D0607F}" destId="{33F00C4C-839E-4BC6-A4B3-26D5536B10D5}" srcOrd="0" destOrd="0" presId="urn:microsoft.com/office/officeart/2005/8/layout/hierarchy4"/>
    <dgm:cxn modelId="{938F9ABB-0CBC-42F8-A870-7764878ED132}" type="presParOf" srcId="{33F00C4C-839E-4BC6-A4B3-26D5536B10D5}" destId="{7D39F2C3-EDF2-4CDE-A6D2-08F92668D94D}" srcOrd="0" destOrd="0" presId="urn:microsoft.com/office/officeart/2005/8/layout/hierarchy4"/>
    <dgm:cxn modelId="{D4A70DC6-EBF4-4EE2-9548-49D15A0E528B}" type="presParOf" srcId="{33F00C4C-839E-4BC6-A4B3-26D5536B10D5}" destId="{F18759E9-FC54-413F-88FF-C9C2BE90A80D}" srcOrd="1" destOrd="0" presId="urn:microsoft.com/office/officeart/2005/8/layout/hierarchy4"/>
    <dgm:cxn modelId="{0318A46A-94CC-49A5-825B-1D049447EB75}" type="presParOf" srcId="{0BDC57F4-5FD2-4FFB-B12C-9FD662D0607F}" destId="{D3998324-A242-4320-A6D0-98C53B90B4BC}" srcOrd="1" destOrd="0" presId="urn:microsoft.com/office/officeart/2005/8/layout/hierarchy4"/>
    <dgm:cxn modelId="{7072A6B6-C15C-44F1-8D6A-6E448CC1ED81}" type="presParOf" srcId="{0BDC57F4-5FD2-4FFB-B12C-9FD662D0607F}" destId="{2CB13CC0-6C9C-4323-819C-A6B8BE85E0C3}" srcOrd="2" destOrd="0" presId="urn:microsoft.com/office/officeart/2005/8/layout/hierarchy4"/>
    <dgm:cxn modelId="{FE4AF9DD-45CD-4CB1-A18C-8D02AC818506}" type="presParOf" srcId="{2CB13CC0-6C9C-4323-819C-A6B8BE85E0C3}" destId="{44FB6565-FFFC-4336-B620-D0D6AF577A54}" srcOrd="0" destOrd="0" presId="urn:microsoft.com/office/officeart/2005/8/layout/hierarchy4"/>
    <dgm:cxn modelId="{4B2B6C94-DEB9-48EB-9341-D3E36AF5B65B}" type="presParOf" srcId="{2CB13CC0-6C9C-4323-819C-A6B8BE85E0C3}" destId="{84A25885-1841-4A97-AFE0-FE1BA58060A7}" srcOrd="1" destOrd="0" presId="urn:microsoft.com/office/officeart/2005/8/layout/hierarchy4"/>
    <dgm:cxn modelId="{B634D5A8-895E-4BED-8BCB-AC29AC7F983F}" type="presParOf" srcId="{B8BE3098-22EB-4745-AB7E-847B43D46ECB}" destId="{B8182D29-C03A-4A0D-B38F-22CBD3A88D42}" srcOrd="1" destOrd="0" presId="urn:microsoft.com/office/officeart/2005/8/layout/hierarchy4"/>
    <dgm:cxn modelId="{C7DBEBFA-895B-45CB-B40E-40883933D7A7}" type="presParOf" srcId="{B8BE3098-22EB-4745-AB7E-847B43D46ECB}" destId="{E92D4E28-2732-4A4E-BAF7-77E4C9B21849}" srcOrd="2" destOrd="0" presId="urn:microsoft.com/office/officeart/2005/8/layout/hierarchy4"/>
    <dgm:cxn modelId="{9DE5C725-1B69-4A9F-B194-E7D551C2AD9A}" type="presParOf" srcId="{E92D4E28-2732-4A4E-BAF7-77E4C9B21849}" destId="{5B1066E5-BF5F-49D8-9CDF-A15EE702FA10}" srcOrd="0" destOrd="0" presId="urn:microsoft.com/office/officeart/2005/8/layout/hierarchy4"/>
    <dgm:cxn modelId="{FA47DD75-2E65-4C71-A43B-6974C3FC7D30}" type="presParOf" srcId="{E92D4E28-2732-4A4E-BAF7-77E4C9B21849}" destId="{7DFE6331-33D1-4E9D-A316-16A5E021898D}" srcOrd="1" destOrd="0" presId="urn:microsoft.com/office/officeart/2005/8/layout/hierarchy4"/>
    <dgm:cxn modelId="{E0AD6007-47C6-4256-9D26-81D1FCF6F458}" type="presParOf" srcId="{E92D4E28-2732-4A4E-BAF7-77E4C9B21849}" destId="{860F373A-DFC4-40A7-9DDA-1B88B4A3D34B}" srcOrd="2" destOrd="0" presId="urn:microsoft.com/office/officeart/2005/8/layout/hierarchy4"/>
    <dgm:cxn modelId="{86CDD0AC-FEDA-4050-B9A6-CAE2F6A31457}" type="presParOf" srcId="{860F373A-DFC4-40A7-9DDA-1B88B4A3D34B}" destId="{D7D7738F-6FA9-4CFA-8EEF-FD066FDD7F31}" srcOrd="0" destOrd="0" presId="urn:microsoft.com/office/officeart/2005/8/layout/hierarchy4"/>
    <dgm:cxn modelId="{6A359CC9-F214-4FCA-A16B-A0256C124406}" type="presParOf" srcId="{D7D7738F-6FA9-4CFA-8EEF-FD066FDD7F31}" destId="{C000FB63-FCE2-4AE9-8285-F209CD6D3A3A}" srcOrd="0" destOrd="0" presId="urn:microsoft.com/office/officeart/2005/8/layout/hierarchy4"/>
    <dgm:cxn modelId="{D61091AD-B743-4992-B0D4-86BDA4C1F6D0}" type="presParOf" srcId="{D7D7738F-6FA9-4CFA-8EEF-FD066FDD7F31}" destId="{1B359D41-0455-4AEA-BE72-71E3993A24A2}" srcOrd="1" destOrd="0" presId="urn:microsoft.com/office/officeart/2005/8/layout/hierarchy4"/>
    <dgm:cxn modelId="{95043DF5-1054-4F1E-AE7E-CD2604BDACBC}" type="presParOf" srcId="{B8BE3098-22EB-4745-AB7E-847B43D46ECB}" destId="{03F5AAC0-C640-4AE1-838B-E3F6D2C8ACD0}" srcOrd="3" destOrd="0" presId="urn:microsoft.com/office/officeart/2005/8/layout/hierarchy4"/>
    <dgm:cxn modelId="{AD9C77B6-6EFE-4F87-B5AB-F80ED0688B9E}" type="presParOf" srcId="{B8BE3098-22EB-4745-AB7E-847B43D46ECB}" destId="{CB6329AC-0D89-4BEA-8DD5-35C2B7E9120B}" srcOrd="4" destOrd="0" presId="urn:microsoft.com/office/officeart/2005/8/layout/hierarchy4"/>
    <dgm:cxn modelId="{9FED7BA7-C3BB-4783-9E14-1FD317DBA309}" type="presParOf" srcId="{CB6329AC-0D89-4BEA-8DD5-35C2B7E9120B}" destId="{4A83D3EB-EB25-488C-A6AA-653A9B81198B}" srcOrd="0" destOrd="0" presId="urn:microsoft.com/office/officeart/2005/8/layout/hierarchy4"/>
    <dgm:cxn modelId="{BD6C6E35-BC7F-4CE1-B5C5-0272AB51473B}" type="presParOf" srcId="{CB6329AC-0D89-4BEA-8DD5-35C2B7E9120B}" destId="{73BAAB99-E57E-4865-B98F-3B6AE07F3F7E}" srcOrd="1" destOrd="0" presId="urn:microsoft.com/office/officeart/2005/8/layout/hierarchy4"/>
    <dgm:cxn modelId="{4BEC7B2C-3C79-49A2-ADF5-FFC539D5DBCF}" type="presParOf" srcId="{CB6329AC-0D89-4BEA-8DD5-35C2B7E9120B}" destId="{F922B5D2-C0E4-4E7E-B344-6902DB88DE27}" srcOrd="2" destOrd="0" presId="urn:microsoft.com/office/officeart/2005/8/layout/hierarchy4"/>
    <dgm:cxn modelId="{05D05F7C-37C9-42D0-B9F4-2C2DC1F28B77}" type="presParOf" srcId="{F922B5D2-C0E4-4E7E-B344-6902DB88DE27}" destId="{0F7EF684-F1BE-4471-9A5F-D0AC99D4BA52}" srcOrd="0" destOrd="0" presId="urn:microsoft.com/office/officeart/2005/8/layout/hierarchy4"/>
    <dgm:cxn modelId="{6FFB56B0-DE1A-4358-B6E7-AB766D16B978}" type="presParOf" srcId="{0F7EF684-F1BE-4471-9A5F-D0AC99D4BA52}" destId="{5A3F2963-2F85-40FE-9E04-ECAF00EDBB25}" srcOrd="0" destOrd="0" presId="urn:microsoft.com/office/officeart/2005/8/layout/hierarchy4"/>
    <dgm:cxn modelId="{356DDF60-F8B4-452D-BDDC-EF390EEF981F}" type="presParOf" srcId="{0F7EF684-F1BE-4471-9A5F-D0AC99D4BA52}" destId="{A50AB81B-1BDB-4289-92FD-41A45709C5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Práctica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Ensayar en voz alta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Como si estuvieran frente a un público 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A1C6F1B-08FA-4E0E-A0B5-C9871010CCAA}">
      <dgm:prSet phldrT="[Texto]"/>
      <dgm:spPr/>
      <dgm:t>
        <a:bodyPr/>
        <a:lstStyle/>
        <a:p>
          <a:r>
            <a:rPr lang="es-ES" dirty="0"/>
            <a:t>Usar cronómetro </a:t>
          </a:r>
          <a:endParaRPr lang="es-EC" dirty="0"/>
        </a:p>
      </dgm:t>
    </dgm:pt>
    <dgm:pt modelId="{9C8A10D4-35F5-4E27-AC68-CE87CB5130EB}" type="parTrans" cxnId="{927D79FB-181F-42B2-9AD1-BD344963781F}">
      <dgm:prSet/>
      <dgm:spPr/>
      <dgm:t>
        <a:bodyPr/>
        <a:lstStyle/>
        <a:p>
          <a:endParaRPr lang="es-EC"/>
        </a:p>
      </dgm:t>
    </dgm:pt>
    <dgm:pt modelId="{17B18435-7E17-4622-96AD-EB2D22EB27A6}" type="sibTrans" cxnId="{927D79FB-181F-42B2-9AD1-BD344963781F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Grabarse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C823497D-142C-43C8-B971-F138966C7A15}">
      <dgm:prSet phldrT="[Texto]"/>
      <dgm:spPr/>
      <dgm:t>
        <a:bodyPr/>
        <a:lstStyle/>
        <a:p>
          <a:r>
            <a:rPr lang="es-ES" dirty="0"/>
            <a:t>Escuchar, corregir muletillas, tono o lenguaje </a:t>
          </a:r>
          <a:endParaRPr lang="es-EC" dirty="0"/>
        </a:p>
      </dgm:t>
    </dgm:pt>
    <dgm:pt modelId="{18D7987F-9B20-43BD-8E4B-A22A5FA3912C}" type="parTrans" cxnId="{0CC7A477-9E63-4ADA-A945-C5DEB7645242}">
      <dgm:prSet/>
      <dgm:spPr/>
      <dgm:t>
        <a:bodyPr/>
        <a:lstStyle/>
        <a:p>
          <a:endParaRPr lang="es-EC"/>
        </a:p>
      </dgm:t>
    </dgm:pt>
    <dgm:pt modelId="{CAECF39F-20C8-46AB-B7B9-CDBC16CE095E}" type="sibTrans" cxnId="{0CC7A477-9E63-4ADA-A945-C5DEB7645242}">
      <dgm:prSet/>
      <dgm:spPr/>
      <dgm:t>
        <a:bodyPr/>
        <a:lstStyle/>
        <a:p>
          <a:endParaRPr lang="es-EC"/>
        </a:p>
      </dgm:t>
    </dgm:pt>
    <dgm:pt modelId="{EF2B8F64-FFB6-4C96-8A15-2E18377E7C84}">
      <dgm:prSet phldrT="[Texto]"/>
      <dgm:spPr/>
      <dgm:t>
        <a:bodyPr/>
        <a:lstStyle/>
        <a:p>
          <a:r>
            <a:rPr lang="es-ES" dirty="0"/>
            <a:t>Respetar el tiempo </a:t>
          </a:r>
          <a:endParaRPr lang="es-EC" dirty="0"/>
        </a:p>
      </dgm:t>
    </dgm:pt>
    <dgm:pt modelId="{29EF5C18-C83B-4420-84A7-23100A387458}" type="parTrans" cxnId="{931553F9-EAC9-4917-B08F-8D51A5431A0E}">
      <dgm:prSet/>
      <dgm:spPr/>
      <dgm:t>
        <a:bodyPr/>
        <a:lstStyle/>
        <a:p>
          <a:endParaRPr lang="es-EC"/>
        </a:p>
      </dgm:t>
    </dgm:pt>
    <dgm:pt modelId="{E8FE053C-B029-41CB-849D-63747CB62E0B}" type="sibTrans" cxnId="{931553F9-EAC9-4917-B08F-8D51A5431A0E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B27AB955-297A-4A4E-ABE0-1210B17CBCF4}" type="pres">
      <dgm:prSet presAssocID="{8AF1328C-ABBE-45E7-B66D-CED8E8A19B94}" presName="parTransTwo" presStyleCnt="0"/>
      <dgm:spPr/>
    </dgm:pt>
    <dgm:pt modelId="{13EFBD0C-16F3-448E-BDB3-FE57323E246B}" type="pres">
      <dgm:prSet presAssocID="{8AF1328C-ABBE-45E7-B66D-CED8E8A19B94}" presName="horzTwo" presStyleCnt="0"/>
      <dgm:spPr/>
    </dgm:pt>
    <dgm:pt modelId="{C633BC59-0F6B-4BE0-85F9-F9775F0F0436}" type="pres">
      <dgm:prSet presAssocID="{AB3A28CF-8591-488E-BBF5-4A7AB3574D70}" presName="vertThree" presStyleCnt="0"/>
      <dgm:spPr/>
    </dgm:pt>
    <dgm:pt modelId="{E3DC10C7-F303-48C7-8243-610CE57DB1B7}" type="pres">
      <dgm:prSet presAssocID="{AB3A28CF-8591-488E-BBF5-4A7AB3574D70}" presName="txThree" presStyleLbl="node3" presStyleIdx="0" presStyleCnt="3">
        <dgm:presLayoutVars>
          <dgm:chPref val="3"/>
        </dgm:presLayoutVars>
      </dgm:prSet>
      <dgm:spPr/>
    </dgm:pt>
    <dgm:pt modelId="{201BFBFE-E402-4EFA-9419-94023200CEF6}" type="pres">
      <dgm:prSet presAssocID="{AB3A28CF-8591-488E-BBF5-4A7AB3574D70}" presName="horzThree" presStyleCnt="0"/>
      <dgm:spPr/>
    </dgm:pt>
    <dgm:pt modelId="{4609A6B2-B2A5-4D9F-8902-21855E931695}" type="pres">
      <dgm:prSet presAssocID="{A1973F72-1C62-4A69-9968-6C4AE8D4B9B0}" presName="sibSpaceTwo" presStyleCnt="0"/>
      <dgm:spPr/>
    </dgm:pt>
    <dgm:pt modelId="{8F2C32B2-6EF8-4A0C-A528-5DF2FAF72F72}" type="pres">
      <dgm:prSet presAssocID="{2A1C6F1B-08FA-4E0E-A0B5-C9871010CCAA}" presName="vertTwo" presStyleCnt="0"/>
      <dgm:spPr/>
    </dgm:pt>
    <dgm:pt modelId="{3FFCE3AE-3DDC-4903-AF90-193813689A58}" type="pres">
      <dgm:prSet presAssocID="{2A1C6F1B-08FA-4E0E-A0B5-C9871010CCAA}" presName="txTwo" presStyleLbl="node2" presStyleIdx="1" presStyleCnt="3">
        <dgm:presLayoutVars>
          <dgm:chPref val="3"/>
        </dgm:presLayoutVars>
      </dgm:prSet>
      <dgm:spPr/>
    </dgm:pt>
    <dgm:pt modelId="{02174EE8-BBCA-44FD-ADBC-75CC8C5221E3}" type="pres">
      <dgm:prSet presAssocID="{2A1C6F1B-08FA-4E0E-A0B5-C9871010CCAA}" presName="parTransTwo" presStyleCnt="0"/>
      <dgm:spPr/>
    </dgm:pt>
    <dgm:pt modelId="{069B186D-0405-47AF-A3B0-9F6807D8968D}" type="pres">
      <dgm:prSet presAssocID="{2A1C6F1B-08FA-4E0E-A0B5-C9871010CCAA}" presName="horzTwo" presStyleCnt="0"/>
      <dgm:spPr/>
    </dgm:pt>
    <dgm:pt modelId="{B308FC8C-DF36-42BD-BFD5-7C9F3B751B14}" type="pres">
      <dgm:prSet presAssocID="{EF2B8F64-FFB6-4C96-8A15-2E18377E7C84}" presName="vertThree" presStyleCnt="0"/>
      <dgm:spPr/>
    </dgm:pt>
    <dgm:pt modelId="{4BCC4514-9990-479F-B50C-27F9C005A664}" type="pres">
      <dgm:prSet presAssocID="{EF2B8F64-FFB6-4C96-8A15-2E18377E7C84}" presName="txThree" presStyleLbl="node3" presStyleIdx="1" presStyleCnt="3">
        <dgm:presLayoutVars>
          <dgm:chPref val="3"/>
        </dgm:presLayoutVars>
      </dgm:prSet>
      <dgm:spPr/>
    </dgm:pt>
    <dgm:pt modelId="{0DFCF487-4927-4C69-9C48-9397726AC08A}" type="pres">
      <dgm:prSet presAssocID="{EF2B8F64-FFB6-4C96-8A15-2E18377E7C84}" presName="horzThree" presStyleCnt="0"/>
      <dgm:spPr/>
    </dgm:pt>
    <dgm:pt modelId="{4BE08630-6E0C-48E9-A730-FC75C9309E5B}" type="pres">
      <dgm:prSet presAssocID="{17B18435-7E17-4622-96AD-EB2D22EB27A6}" presName="sibSpaceTwo" presStyleCnt="0"/>
      <dgm:spPr/>
    </dgm:pt>
    <dgm:pt modelId="{50595244-68F1-46BE-9084-B6C322EBA3FB}" type="pres">
      <dgm:prSet presAssocID="{2451C5A6-E99C-44C5-AF85-E75B2CF5956C}" presName="vertTwo" presStyleCnt="0"/>
      <dgm:spPr/>
    </dgm:pt>
    <dgm:pt modelId="{0AEC29D4-230B-4940-B8E8-8610A0093279}" type="pres">
      <dgm:prSet presAssocID="{2451C5A6-E99C-44C5-AF85-E75B2CF5956C}" presName="txTwo" presStyleLbl="node2" presStyleIdx="2" presStyleCnt="3">
        <dgm:presLayoutVars>
          <dgm:chPref val="3"/>
        </dgm:presLayoutVars>
      </dgm:prSet>
      <dgm:spPr/>
    </dgm:pt>
    <dgm:pt modelId="{2028D2D6-DF64-4A20-A455-11272C3AC1AA}" type="pres">
      <dgm:prSet presAssocID="{2451C5A6-E99C-44C5-AF85-E75B2CF5956C}" presName="parTransTwo" presStyleCnt="0"/>
      <dgm:spPr/>
    </dgm:pt>
    <dgm:pt modelId="{E234F6E4-852F-4889-BA3B-5F4F349E6A08}" type="pres">
      <dgm:prSet presAssocID="{2451C5A6-E99C-44C5-AF85-E75B2CF5956C}" presName="horzTwo" presStyleCnt="0"/>
      <dgm:spPr/>
    </dgm:pt>
    <dgm:pt modelId="{323CC5D7-2627-4C32-A2CD-F658C8854B7E}" type="pres">
      <dgm:prSet presAssocID="{C823497D-142C-43C8-B971-F138966C7A15}" presName="vertThree" presStyleCnt="0"/>
      <dgm:spPr/>
    </dgm:pt>
    <dgm:pt modelId="{199B804D-7FF9-4F22-9A68-B5D226A44220}" type="pres">
      <dgm:prSet presAssocID="{C823497D-142C-43C8-B971-F138966C7A15}" presName="txThree" presStyleLbl="node3" presStyleIdx="2" presStyleCnt="3">
        <dgm:presLayoutVars>
          <dgm:chPref val="3"/>
        </dgm:presLayoutVars>
      </dgm:prSet>
      <dgm:spPr/>
    </dgm:pt>
    <dgm:pt modelId="{2195506F-2CA3-4E3C-A337-72A3569452FB}" type="pres">
      <dgm:prSet presAssocID="{C823497D-142C-43C8-B971-F138966C7A15}" presName="horzThree" presStyleCnt="0"/>
      <dgm:spPr/>
    </dgm:pt>
  </dgm:ptLst>
  <dgm:cxnLst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97A4E52A-EC2E-419F-B8F2-981E3300EDC7}" srcId="{8AF1328C-ABBE-45E7-B66D-CED8E8A19B94}" destId="{AB3A28CF-8591-488E-BBF5-4A7AB3574D70}" srcOrd="0" destOrd="0" parTransId="{D0BD4B09-436D-44A9-9CD0-5C9656FF631E}" sibTransId="{DD3837BD-A18F-4B5D-A4B3-48D5CD210BA1}"/>
    <dgm:cxn modelId="{1B0C953F-7BF3-4BBE-A3E6-1F978C8F3984}" type="presOf" srcId="{2A1C6F1B-08FA-4E0E-A0B5-C9871010CCAA}" destId="{3FFCE3AE-3DDC-4903-AF90-193813689A58}" srcOrd="0" destOrd="0" presId="urn:microsoft.com/office/officeart/2005/8/layout/hierarchy4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0CC7A477-9E63-4ADA-A945-C5DEB7645242}" srcId="{2451C5A6-E99C-44C5-AF85-E75B2CF5956C}" destId="{C823497D-142C-43C8-B971-F138966C7A15}" srcOrd="0" destOrd="0" parTransId="{18D7987F-9B20-43BD-8E4B-A22A5FA3912C}" sibTransId="{CAECF39F-20C8-46AB-B7B9-CDBC16CE095E}"/>
    <dgm:cxn modelId="{C51D9F84-7910-48E5-8B45-081C65CA4AD0}" srcId="{6D602810-3394-4E43-913E-3263B8502C84}" destId="{2451C5A6-E99C-44C5-AF85-E75B2CF5956C}" srcOrd="2" destOrd="0" parTransId="{83EF596A-9F49-415C-919B-E08D2AEB1F2D}" sibTransId="{F2D4528B-B880-4648-A9C3-3FE75614EAC6}"/>
    <dgm:cxn modelId="{B905D186-FE60-46B5-9B52-949BB78BBCB8}" type="presOf" srcId="{AB3A28CF-8591-488E-BBF5-4A7AB3574D70}" destId="{E3DC10C7-F303-48C7-8243-610CE57DB1B7}" srcOrd="0" destOrd="0" presId="urn:microsoft.com/office/officeart/2005/8/layout/hierarchy4"/>
    <dgm:cxn modelId="{5BFFB1AE-2BDF-4B18-B02E-60AA224286A0}" type="presOf" srcId="{EF2B8F64-FFB6-4C96-8A15-2E18377E7C84}" destId="{4BCC4514-9990-479F-B50C-27F9C005A664}" srcOrd="0" destOrd="0" presId="urn:microsoft.com/office/officeart/2005/8/layout/hierarchy4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F772BBBE-0AE0-4EA7-B236-E3634199631F}" type="presOf" srcId="{2451C5A6-E99C-44C5-AF85-E75B2CF5956C}" destId="{0AEC29D4-230B-4940-B8E8-8610A0093279}" srcOrd="0" destOrd="0" presId="urn:microsoft.com/office/officeart/2005/8/layout/hierarchy4"/>
    <dgm:cxn modelId="{10BA27DF-D528-4365-B665-42C9232C36D1}" type="presOf" srcId="{C823497D-142C-43C8-B971-F138966C7A15}" destId="{199B804D-7FF9-4F22-9A68-B5D226A44220}" srcOrd="0" destOrd="0" presId="urn:microsoft.com/office/officeart/2005/8/layout/hierarchy4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931553F9-EAC9-4917-B08F-8D51A5431A0E}" srcId="{2A1C6F1B-08FA-4E0E-A0B5-C9871010CCAA}" destId="{EF2B8F64-FFB6-4C96-8A15-2E18377E7C84}" srcOrd="0" destOrd="0" parTransId="{29EF5C18-C83B-4420-84A7-23100A387458}" sibTransId="{E8FE053C-B029-41CB-849D-63747CB62E0B}"/>
    <dgm:cxn modelId="{927D79FB-181F-42B2-9AD1-BD344963781F}" srcId="{6D602810-3394-4E43-913E-3263B8502C84}" destId="{2A1C6F1B-08FA-4E0E-A0B5-C9871010CCAA}" srcOrd="1" destOrd="0" parTransId="{9C8A10D4-35F5-4E27-AC68-CE87CB5130EB}" sibTransId="{17B18435-7E17-4622-96AD-EB2D22EB27A6}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6DE51878-AB0A-47B3-A7CA-4447FE2420DE}" type="presParOf" srcId="{7C326400-C641-43DB-B602-67329BD0DD3B}" destId="{B27AB955-297A-4A4E-ABE0-1210B17CBCF4}" srcOrd="1" destOrd="0" presId="urn:microsoft.com/office/officeart/2005/8/layout/hierarchy4"/>
    <dgm:cxn modelId="{1591FC6D-5449-428C-A42A-84C8965342E8}" type="presParOf" srcId="{7C326400-C641-43DB-B602-67329BD0DD3B}" destId="{13EFBD0C-16F3-448E-BDB3-FE57323E246B}" srcOrd="2" destOrd="0" presId="urn:microsoft.com/office/officeart/2005/8/layout/hierarchy4"/>
    <dgm:cxn modelId="{B57443C1-9ACE-4AD6-9784-ED0375002566}" type="presParOf" srcId="{13EFBD0C-16F3-448E-BDB3-FE57323E246B}" destId="{C633BC59-0F6B-4BE0-85F9-F9775F0F0436}" srcOrd="0" destOrd="0" presId="urn:microsoft.com/office/officeart/2005/8/layout/hierarchy4"/>
    <dgm:cxn modelId="{42051BBF-DFB6-4FA9-A76C-F34127C7BB9D}" type="presParOf" srcId="{C633BC59-0F6B-4BE0-85F9-F9775F0F0436}" destId="{E3DC10C7-F303-48C7-8243-610CE57DB1B7}" srcOrd="0" destOrd="0" presId="urn:microsoft.com/office/officeart/2005/8/layout/hierarchy4"/>
    <dgm:cxn modelId="{728F6400-8363-4B15-BFF0-E8EE000DD940}" type="presParOf" srcId="{C633BC59-0F6B-4BE0-85F9-F9775F0F0436}" destId="{201BFBFE-E402-4EFA-9419-94023200CEF6}" srcOrd="1" destOrd="0" presId="urn:microsoft.com/office/officeart/2005/8/layout/hierarchy4"/>
    <dgm:cxn modelId="{58937734-079D-45FE-986A-5B2B875FC7D0}" type="presParOf" srcId="{6A13A84E-4B0D-43A9-8389-17BEDA6998FF}" destId="{4609A6B2-B2A5-4D9F-8902-21855E931695}" srcOrd="1" destOrd="0" presId="urn:microsoft.com/office/officeart/2005/8/layout/hierarchy4"/>
    <dgm:cxn modelId="{3B5AC950-2CDC-4D23-906D-412711F0763E}" type="presParOf" srcId="{6A13A84E-4B0D-43A9-8389-17BEDA6998FF}" destId="{8F2C32B2-6EF8-4A0C-A528-5DF2FAF72F72}" srcOrd="2" destOrd="0" presId="urn:microsoft.com/office/officeart/2005/8/layout/hierarchy4"/>
    <dgm:cxn modelId="{1342999B-EB36-4251-8996-E8CC63CA7BF9}" type="presParOf" srcId="{8F2C32B2-6EF8-4A0C-A528-5DF2FAF72F72}" destId="{3FFCE3AE-3DDC-4903-AF90-193813689A58}" srcOrd="0" destOrd="0" presId="urn:microsoft.com/office/officeart/2005/8/layout/hierarchy4"/>
    <dgm:cxn modelId="{838ED9BF-E50B-4CF8-B03F-573CAD65A30A}" type="presParOf" srcId="{8F2C32B2-6EF8-4A0C-A528-5DF2FAF72F72}" destId="{02174EE8-BBCA-44FD-ADBC-75CC8C5221E3}" srcOrd="1" destOrd="0" presId="urn:microsoft.com/office/officeart/2005/8/layout/hierarchy4"/>
    <dgm:cxn modelId="{B186592D-1DAC-4B6C-A710-B1539EA50BB7}" type="presParOf" srcId="{8F2C32B2-6EF8-4A0C-A528-5DF2FAF72F72}" destId="{069B186D-0405-47AF-A3B0-9F6807D8968D}" srcOrd="2" destOrd="0" presId="urn:microsoft.com/office/officeart/2005/8/layout/hierarchy4"/>
    <dgm:cxn modelId="{F07E8722-17A0-4012-BA22-AA8152EF1E67}" type="presParOf" srcId="{069B186D-0405-47AF-A3B0-9F6807D8968D}" destId="{B308FC8C-DF36-42BD-BFD5-7C9F3B751B14}" srcOrd="0" destOrd="0" presId="urn:microsoft.com/office/officeart/2005/8/layout/hierarchy4"/>
    <dgm:cxn modelId="{1F42E3C0-2035-4F8D-9822-B9E76A70332B}" type="presParOf" srcId="{B308FC8C-DF36-42BD-BFD5-7C9F3B751B14}" destId="{4BCC4514-9990-479F-B50C-27F9C005A664}" srcOrd="0" destOrd="0" presId="urn:microsoft.com/office/officeart/2005/8/layout/hierarchy4"/>
    <dgm:cxn modelId="{985557D3-143E-4871-A596-172B63F91075}" type="presParOf" srcId="{B308FC8C-DF36-42BD-BFD5-7C9F3B751B14}" destId="{0DFCF487-4927-4C69-9C48-9397726AC08A}" srcOrd="1" destOrd="0" presId="urn:microsoft.com/office/officeart/2005/8/layout/hierarchy4"/>
    <dgm:cxn modelId="{E5F0D7AE-192D-4FC0-84D0-08365166B309}" type="presParOf" srcId="{6A13A84E-4B0D-43A9-8389-17BEDA6998FF}" destId="{4BE08630-6E0C-48E9-A730-FC75C9309E5B}" srcOrd="3" destOrd="0" presId="urn:microsoft.com/office/officeart/2005/8/layout/hierarchy4"/>
    <dgm:cxn modelId="{CAB7D7B6-BD4E-47DE-B567-0931E621C8A2}" type="presParOf" srcId="{6A13A84E-4B0D-43A9-8389-17BEDA6998FF}" destId="{50595244-68F1-46BE-9084-B6C322EBA3FB}" srcOrd="4" destOrd="0" presId="urn:microsoft.com/office/officeart/2005/8/layout/hierarchy4"/>
    <dgm:cxn modelId="{0150D465-3DAA-4101-B440-90BA5C16CF7F}" type="presParOf" srcId="{50595244-68F1-46BE-9084-B6C322EBA3FB}" destId="{0AEC29D4-230B-4940-B8E8-8610A0093279}" srcOrd="0" destOrd="0" presId="urn:microsoft.com/office/officeart/2005/8/layout/hierarchy4"/>
    <dgm:cxn modelId="{9C517305-A57E-46D9-A222-605E3020A933}" type="presParOf" srcId="{50595244-68F1-46BE-9084-B6C322EBA3FB}" destId="{2028D2D6-DF64-4A20-A455-11272C3AC1AA}" srcOrd="1" destOrd="0" presId="urn:microsoft.com/office/officeart/2005/8/layout/hierarchy4"/>
    <dgm:cxn modelId="{79EB4CC2-AB52-457A-A9C3-B8B580DC9ED4}" type="presParOf" srcId="{50595244-68F1-46BE-9084-B6C322EBA3FB}" destId="{E234F6E4-852F-4889-BA3B-5F4F349E6A08}" srcOrd="2" destOrd="0" presId="urn:microsoft.com/office/officeart/2005/8/layout/hierarchy4"/>
    <dgm:cxn modelId="{94DB75D4-2A16-47B4-B865-1FB32E422475}" type="presParOf" srcId="{E234F6E4-852F-4889-BA3B-5F4F349E6A08}" destId="{323CC5D7-2627-4C32-A2CD-F658C8854B7E}" srcOrd="0" destOrd="0" presId="urn:microsoft.com/office/officeart/2005/8/layout/hierarchy4"/>
    <dgm:cxn modelId="{75BE4E86-AEA9-4C33-B487-487354C30EDB}" type="presParOf" srcId="{323CC5D7-2627-4C32-A2CD-F658C8854B7E}" destId="{199B804D-7FF9-4F22-9A68-B5D226A44220}" srcOrd="0" destOrd="0" presId="urn:microsoft.com/office/officeart/2005/8/layout/hierarchy4"/>
    <dgm:cxn modelId="{24E611D0-EEB1-4B25-BD45-5B8214CB336A}" type="presParOf" srcId="{323CC5D7-2627-4C32-A2CD-F658C8854B7E}" destId="{2195506F-2CA3-4E3C-A337-72A3569452F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Comunicación no verbal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Contacto visual 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Mirar a diferentes personas del público 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A1C6F1B-08FA-4E0E-A0B5-C9871010CCAA}">
      <dgm:prSet phldrT="[Texto]"/>
      <dgm:spPr/>
      <dgm:t>
        <a:bodyPr/>
        <a:lstStyle/>
        <a:p>
          <a:r>
            <a:rPr lang="es-ES" dirty="0"/>
            <a:t>No mirar solo al vacío </a:t>
          </a:r>
          <a:endParaRPr lang="es-EC" dirty="0"/>
        </a:p>
      </dgm:t>
    </dgm:pt>
    <dgm:pt modelId="{9C8A10D4-35F5-4E27-AC68-CE87CB5130EB}" type="parTrans" cxnId="{927D79FB-181F-42B2-9AD1-BD344963781F}">
      <dgm:prSet/>
      <dgm:spPr/>
      <dgm:t>
        <a:bodyPr/>
        <a:lstStyle/>
        <a:p>
          <a:endParaRPr lang="es-EC"/>
        </a:p>
      </dgm:t>
    </dgm:pt>
    <dgm:pt modelId="{17B18435-7E17-4622-96AD-EB2D22EB27A6}" type="sibTrans" cxnId="{927D79FB-181F-42B2-9AD1-BD344963781F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Lenguaje corporal 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C823497D-142C-43C8-B971-F138966C7A15}">
      <dgm:prSet phldrT="[Texto]"/>
      <dgm:spPr/>
      <dgm:t>
        <a:bodyPr/>
        <a:lstStyle/>
        <a:p>
          <a:r>
            <a:rPr lang="es-ES" dirty="0"/>
            <a:t>Mantente erguido </a:t>
          </a:r>
          <a:endParaRPr lang="es-EC" dirty="0"/>
        </a:p>
      </dgm:t>
    </dgm:pt>
    <dgm:pt modelId="{18D7987F-9B20-43BD-8E4B-A22A5FA3912C}" type="parTrans" cxnId="{0CC7A477-9E63-4ADA-A945-C5DEB7645242}">
      <dgm:prSet/>
      <dgm:spPr/>
      <dgm:t>
        <a:bodyPr/>
        <a:lstStyle/>
        <a:p>
          <a:endParaRPr lang="es-EC"/>
        </a:p>
      </dgm:t>
    </dgm:pt>
    <dgm:pt modelId="{CAECF39F-20C8-46AB-B7B9-CDBC16CE095E}" type="sibTrans" cxnId="{0CC7A477-9E63-4ADA-A945-C5DEB7645242}">
      <dgm:prSet/>
      <dgm:spPr/>
      <dgm:t>
        <a:bodyPr/>
        <a:lstStyle/>
        <a:p>
          <a:endParaRPr lang="es-EC"/>
        </a:p>
      </dgm:t>
    </dgm:pt>
    <dgm:pt modelId="{B186A478-0727-4347-BFCE-2D9B56F31A04}">
      <dgm:prSet phldrT="[Texto]"/>
      <dgm:spPr/>
      <dgm:t>
        <a:bodyPr/>
        <a:lstStyle/>
        <a:p>
          <a:r>
            <a:rPr lang="es-ES" dirty="0"/>
            <a:t>No cruzar los brazos y moverse con propósito </a:t>
          </a:r>
          <a:endParaRPr lang="es-EC" dirty="0"/>
        </a:p>
      </dgm:t>
    </dgm:pt>
    <dgm:pt modelId="{5EF5F777-FF08-483F-9CB9-6F9F5D1286E0}" type="parTrans" cxnId="{6205249E-BD57-4FB9-9CC6-9034835056C8}">
      <dgm:prSet/>
      <dgm:spPr/>
      <dgm:t>
        <a:bodyPr/>
        <a:lstStyle/>
        <a:p>
          <a:endParaRPr lang="es-EC"/>
        </a:p>
      </dgm:t>
    </dgm:pt>
    <dgm:pt modelId="{98D587F6-3DD1-4F1F-B44A-D90781BC78D1}" type="sibTrans" cxnId="{6205249E-BD57-4FB9-9CC6-9034835056C8}">
      <dgm:prSet/>
      <dgm:spPr/>
      <dgm:t>
        <a:bodyPr/>
        <a:lstStyle/>
        <a:p>
          <a:endParaRPr lang="es-EC"/>
        </a:p>
      </dgm:t>
    </dgm:pt>
    <dgm:pt modelId="{CE03CD65-4738-4718-90D6-1EF5639E15B8}">
      <dgm:prSet phldrT="[Texto]"/>
      <dgm:spPr/>
      <dgm:t>
        <a:bodyPr/>
        <a:lstStyle/>
        <a:p>
          <a:r>
            <a:rPr lang="es-ES" dirty="0"/>
            <a:t>Gesticulación </a:t>
          </a:r>
          <a:endParaRPr lang="es-EC" dirty="0"/>
        </a:p>
      </dgm:t>
    </dgm:pt>
    <dgm:pt modelId="{DF048555-6CA7-40CE-B5E7-54C8C6069CA6}" type="parTrans" cxnId="{656F8B29-94DF-492A-A6AD-5006134AB8E7}">
      <dgm:prSet/>
      <dgm:spPr/>
      <dgm:t>
        <a:bodyPr/>
        <a:lstStyle/>
        <a:p>
          <a:endParaRPr lang="es-EC"/>
        </a:p>
      </dgm:t>
    </dgm:pt>
    <dgm:pt modelId="{D39FA75D-2DAB-4764-B824-1C66859010C0}" type="sibTrans" cxnId="{656F8B29-94DF-492A-A6AD-5006134AB8E7}">
      <dgm:prSet/>
      <dgm:spPr/>
      <dgm:t>
        <a:bodyPr/>
        <a:lstStyle/>
        <a:p>
          <a:endParaRPr lang="es-EC"/>
        </a:p>
      </dgm:t>
    </dgm:pt>
    <dgm:pt modelId="{A7E5D236-DFEF-4D37-9FDE-4E171DE6E425}">
      <dgm:prSet phldrT="[Texto]"/>
      <dgm:spPr/>
      <dgm:t>
        <a:bodyPr/>
        <a:lstStyle/>
        <a:p>
          <a:r>
            <a:rPr lang="es-ES" dirty="0"/>
            <a:t>Usar las manos de forma natural </a:t>
          </a:r>
          <a:endParaRPr lang="es-EC" dirty="0"/>
        </a:p>
      </dgm:t>
    </dgm:pt>
    <dgm:pt modelId="{F0E21B51-3FF7-4C79-8EE9-F8B9A18FFAE8}" type="parTrans" cxnId="{D2AAAC7E-DBCD-4DA3-B780-AE1275699C61}">
      <dgm:prSet/>
      <dgm:spPr/>
      <dgm:t>
        <a:bodyPr/>
        <a:lstStyle/>
        <a:p>
          <a:endParaRPr lang="es-EC"/>
        </a:p>
      </dgm:t>
    </dgm:pt>
    <dgm:pt modelId="{98C2405E-D0E5-476B-8882-A2A053EE4886}" type="sibTrans" cxnId="{D2AAAC7E-DBCD-4DA3-B780-AE1275699C61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B27AB955-297A-4A4E-ABE0-1210B17CBCF4}" type="pres">
      <dgm:prSet presAssocID="{8AF1328C-ABBE-45E7-B66D-CED8E8A19B94}" presName="parTransTwo" presStyleCnt="0"/>
      <dgm:spPr/>
    </dgm:pt>
    <dgm:pt modelId="{13EFBD0C-16F3-448E-BDB3-FE57323E246B}" type="pres">
      <dgm:prSet presAssocID="{8AF1328C-ABBE-45E7-B66D-CED8E8A19B94}" presName="horzTwo" presStyleCnt="0"/>
      <dgm:spPr/>
    </dgm:pt>
    <dgm:pt modelId="{C633BC59-0F6B-4BE0-85F9-F9775F0F0436}" type="pres">
      <dgm:prSet presAssocID="{AB3A28CF-8591-488E-BBF5-4A7AB3574D70}" presName="vertThree" presStyleCnt="0"/>
      <dgm:spPr/>
    </dgm:pt>
    <dgm:pt modelId="{E3DC10C7-F303-48C7-8243-610CE57DB1B7}" type="pres">
      <dgm:prSet presAssocID="{AB3A28CF-8591-488E-BBF5-4A7AB3574D70}" presName="txThree" presStyleLbl="node3" presStyleIdx="0" presStyleCnt="5">
        <dgm:presLayoutVars>
          <dgm:chPref val="3"/>
        </dgm:presLayoutVars>
      </dgm:prSet>
      <dgm:spPr/>
    </dgm:pt>
    <dgm:pt modelId="{201BFBFE-E402-4EFA-9419-94023200CEF6}" type="pres">
      <dgm:prSet presAssocID="{AB3A28CF-8591-488E-BBF5-4A7AB3574D70}" presName="horzThree" presStyleCnt="0"/>
      <dgm:spPr/>
    </dgm:pt>
    <dgm:pt modelId="{149D9DDF-8693-4906-9AE6-43DA60F9761F}" type="pres">
      <dgm:prSet presAssocID="{DD3837BD-A18F-4B5D-A4B3-48D5CD210BA1}" presName="sibSpaceThree" presStyleCnt="0"/>
      <dgm:spPr/>
    </dgm:pt>
    <dgm:pt modelId="{F17638F6-1612-4B02-9682-FE8782D0FCF6}" type="pres">
      <dgm:prSet presAssocID="{2A1C6F1B-08FA-4E0E-A0B5-C9871010CCAA}" presName="vertThree" presStyleCnt="0"/>
      <dgm:spPr/>
    </dgm:pt>
    <dgm:pt modelId="{1AD23730-80CC-4A02-8A2A-4ADAC151BB1A}" type="pres">
      <dgm:prSet presAssocID="{2A1C6F1B-08FA-4E0E-A0B5-C9871010CCAA}" presName="txThree" presStyleLbl="node3" presStyleIdx="1" presStyleCnt="5">
        <dgm:presLayoutVars>
          <dgm:chPref val="3"/>
        </dgm:presLayoutVars>
      </dgm:prSet>
      <dgm:spPr/>
    </dgm:pt>
    <dgm:pt modelId="{A89193DC-5AA1-47E4-8439-00D03E2ABE0B}" type="pres">
      <dgm:prSet presAssocID="{2A1C6F1B-08FA-4E0E-A0B5-C9871010CCAA}" presName="horzThree" presStyleCnt="0"/>
      <dgm:spPr/>
    </dgm:pt>
    <dgm:pt modelId="{4609A6B2-B2A5-4D9F-8902-21855E931695}" type="pres">
      <dgm:prSet presAssocID="{A1973F72-1C62-4A69-9968-6C4AE8D4B9B0}" presName="sibSpaceTwo" presStyleCnt="0"/>
      <dgm:spPr/>
    </dgm:pt>
    <dgm:pt modelId="{D60125C6-B4C1-4588-8339-353C44835195}" type="pres">
      <dgm:prSet presAssocID="{2451C5A6-E99C-44C5-AF85-E75B2CF5956C}" presName="vertTwo" presStyleCnt="0"/>
      <dgm:spPr/>
    </dgm:pt>
    <dgm:pt modelId="{59227314-CEB2-45A5-BF11-C594F2C883B1}" type="pres">
      <dgm:prSet presAssocID="{2451C5A6-E99C-44C5-AF85-E75B2CF5956C}" presName="txTwo" presStyleLbl="node2" presStyleIdx="1" presStyleCnt="3">
        <dgm:presLayoutVars>
          <dgm:chPref val="3"/>
        </dgm:presLayoutVars>
      </dgm:prSet>
      <dgm:spPr/>
    </dgm:pt>
    <dgm:pt modelId="{751B4FB1-4616-4FAF-B633-EBB931475951}" type="pres">
      <dgm:prSet presAssocID="{2451C5A6-E99C-44C5-AF85-E75B2CF5956C}" presName="parTransTwo" presStyleCnt="0"/>
      <dgm:spPr/>
    </dgm:pt>
    <dgm:pt modelId="{32F7ECE5-1F2C-4648-AA9A-4C946FDDDB08}" type="pres">
      <dgm:prSet presAssocID="{2451C5A6-E99C-44C5-AF85-E75B2CF5956C}" presName="horzTwo" presStyleCnt="0"/>
      <dgm:spPr/>
    </dgm:pt>
    <dgm:pt modelId="{323CC5D7-2627-4C32-A2CD-F658C8854B7E}" type="pres">
      <dgm:prSet presAssocID="{C823497D-142C-43C8-B971-F138966C7A15}" presName="vertThree" presStyleCnt="0"/>
      <dgm:spPr/>
    </dgm:pt>
    <dgm:pt modelId="{199B804D-7FF9-4F22-9A68-B5D226A44220}" type="pres">
      <dgm:prSet presAssocID="{C823497D-142C-43C8-B971-F138966C7A15}" presName="txThree" presStyleLbl="node3" presStyleIdx="2" presStyleCnt="5">
        <dgm:presLayoutVars>
          <dgm:chPref val="3"/>
        </dgm:presLayoutVars>
      </dgm:prSet>
      <dgm:spPr/>
    </dgm:pt>
    <dgm:pt modelId="{2195506F-2CA3-4E3C-A337-72A3569452FB}" type="pres">
      <dgm:prSet presAssocID="{C823497D-142C-43C8-B971-F138966C7A15}" presName="horzThree" presStyleCnt="0"/>
      <dgm:spPr/>
    </dgm:pt>
    <dgm:pt modelId="{B4755E00-802A-48B8-8F1F-4B0344AFB6C1}" type="pres">
      <dgm:prSet presAssocID="{CAECF39F-20C8-46AB-B7B9-CDBC16CE095E}" presName="sibSpaceThree" presStyleCnt="0"/>
      <dgm:spPr/>
    </dgm:pt>
    <dgm:pt modelId="{21D1308D-34A6-4BD8-8953-90FF402E156D}" type="pres">
      <dgm:prSet presAssocID="{B186A478-0727-4347-BFCE-2D9B56F31A04}" presName="vertThree" presStyleCnt="0"/>
      <dgm:spPr/>
    </dgm:pt>
    <dgm:pt modelId="{CE15AD64-402E-4EF6-8D8F-5DB4DFFC47F9}" type="pres">
      <dgm:prSet presAssocID="{B186A478-0727-4347-BFCE-2D9B56F31A04}" presName="txThree" presStyleLbl="node3" presStyleIdx="3" presStyleCnt="5">
        <dgm:presLayoutVars>
          <dgm:chPref val="3"/>
        </dgm:presLayoutVars>
      </dgm:prSet>
      <dgm:spPr/>
    </dgm:pt>
    <dgm:pt modelId="{78B6E411-E8DA-4E20-8219-449C4B2931B6}" type="pres">
      <dgm:prSet presAssocID="{B186A478-0727-4347-BFCE-2D9B56F31A04}" presName="horzThree" presStyleCnt="0"/>
      <dgm:spPr/>
    </dgm:pt>
    <dgm:pt modelId="{F03F593B-86C7-4C9B-ACC2-F58B90813A7C}" type="pres">
      <dgm:prSet presAssocID="{F2D4528B-B880-4648-A9C3-3FE75614EAC6}" presName="sibSpaceTwo" presStyleCnt="0"/>
      <dgm:spPr/>
    </dgm:pt>
    <dgm:pt modelId="{9B161B90-779F-458D-8086-CACB04800FF9}" type="pres">
      <dgm:prSet presAssocID="{CE03CD65-4738-4718-90D6-1EF5639E15B8}" presName="vertTwo" presStyleCnt="0"/>
      <dgm:spPr/>
    </dgm:pt>
    <dgm:pt modelId="{82236B60-339E-4BEF-98E4-170B4095A28D}" type="pres">
      <dgm:prSet presAssocID="{CE03CD65-4738-4718-90D6-1EF5639E15B8}" presName="txTwo" presStyleLbl="node2" presStyleIdx="2" presStyleCnt="3">
        <dgm:presLayoutVars>
          <dgm:chPref val="3"/>
        </dgm:presLayoutVars>
      </dgm:prSet>
      <dgm:spPr/>
    </dgm:pt>
    <dgm:pt modelId="{31EAF756-8A1F-49DA-8E88-E29FC68E9125}" type="pres">
      <dgm:prSet presAssocID="{CE03CD65-4738-4718-90D6-1EF5639E15B8}" presName="parTransTwo" presStyleCnt="0"/>
      <dgm:spPr/>
    </dgm:pt>
    <dgm:pt modelId="{8DB8E6FD-0B60-4F25-8DF2-C144671F734B}" type="pres">
      <dgm:prSet presAssocID="{CE03CD65-4738-4718-90D6-1EF5639E15B8}" presName="horzTwo" presStyleCnt="0"/>
      <dgm:spPr/>
    </dgm:pt>
    <dgm:pt modelId="{4AFE432A-4741-4F0C-B456-57163A6AF98E}" type="pres">
      <dgm:prSet presAssocID="{A7E5D236-DFEF-4D37-9FDE-4E171DE6E425}" presName="vertThree" presStyleCnt="0"/>
      <dgm:spPr/>
    </dgm:pt>
    <dgm:pt modelId="{A5E2D3F8-A673-496E-B176-403B8830012A}" type="pres">
      <dgm:prSet presAssocID="{A7E5D236-DFEF-4D37-9FDE-4E171DE6E425}" presName="txThree" presStyleLbl="node3" presStyleIdx="4" presStyleCnt="5">
        <dgm:presLayoutVars>
          <dgm:chPref val="3"/>
        </dgm:presLayoutVars>
      </dgm:prSet>
      <dgm:spPr/>
    </dgm:pt>
    <dgm:pt modelId="{7E01EA27-250C-4E39-9D77-071E38DF90BD}" type="pres">
      <dgm:prSet presAssocID="{A7E5D236-DFEF-4D37-9FDE-4E171DE6E425}" presName="horzThree" presStyleCnt="0"/>
      <dgm:spPr/>
    </dgm:pt>
  </dgm:ptLst>
  <dgm:cxnLst>
    <dgm:cxn modelId="{1AEA440D-7788-43A5-8140-AEF5FAAF076D}" type="presOf" srcId="{CE03CD65-4738-4718-90D6-1EF5639E15B8}" destId="{82236B60-339E-4BEF-98E4-170B4095A28D}" srcOrd="0" destOrd="0" presId="urn:microsoft.com/office/officeart/2005/8/layout/hierarchy4"/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656F8B29-94DF-492A-A6AD-5006134AB8E7}" srcId="{6D602810-3394-4E43-913E-3263B8502C84}" destId="{CE03CD65-4738-4718-90D6-1EF5639E15B8}" srcOrd="2" destOrd="0" parTransId="{DF048555-6CA7-40CE-B5E7-54C8C6069CA6}" sibTransId="{D39FA75D-2DAB-4764-B824-1C66859010C0}"/>
    <dgm:cxn modelId="{97A4E52A-EC2E-419F-B8F2-981E3300EDC7}" srcId="{8AF1328C-ABBE-45E7-B66D-CED8E8A19B94}" destId="{AB3A28CF-8591-488E-BBF5-4A7AB3574D70}" srcOrd="0" destOrd="0" parTransId="{D0BD4B09-436D-44A9-9CD0-5C9656FF631E}" sibTransId="{DD3837BD-A18F-4B5D-A4B3-48D5CD210BA1}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B7DB4B6E-2E42-40E9-ACEC-2C9829FF5322}" type="presOf" srcId="{2451C5A6-E99C-44C5-AF85-E75B2CF5956C}" destId="{59227314-CEB2-45A5-BF11-C594F2C883B1}" srcOrd="0" destOrd="0" presId="urn:microsoft.com/office/officeart/2005/8/layout/hierarchy4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0CC7A477-9E63-4ADA-A945-C5DEB7645242}" srcId="{2451C5A6-E99C-44C5-AF85-E75B2CF5956C}" destId="{C823497D-142C-43C8-B971-F138966C7A15}" srcOrd="0" destOrd="0" parTransId="{18D7987F-9B20-43BD-8E4B-A22A5FA3912C}" sibTransId="{CAECF39F-20C8-46AB-B7B9-CDBC16CE095E}"/>
    <dgm:cxn modelId="{2DC6FE5A-B23C-4C49-A4CD-6D608C5B67AF}" type="presOf" srcId="{2A1C6F1B-08FA-4E0E-A0B5-C9871010CCAA}" destId="{1AD23730-80CC-4A02-8A2A-4ADAC151BB1A}" srcOrd="0" destOrd="0" presId="urn:microsoft.com/office/officeart/2005/8/layout/hierarchy4"/>
    <dgm:cxn modelId="{D2AAAC7E-DBCD-4DA3-B780-AE1275699C61}" srcId="{CE03CD65-4738-4718-90D6-1EF5639E15B8}" destId="{A7E5D236-DFEF-4D37-9FDE-4E171DE6E425}" srcOrd="0" destOrd="0" parTransId="{F0E21B51-3FF7-4C79-8EE9-F8B9A18FFAE8}" sibTransId="{98C2405E-D0E5-476B-8882-A2A053EE4886}"/>
    <dgm:cxn modelId="{C51D9F84-7910-48E5-8B45-081C65CA4AD0}" srcId="{6D602810-3394-4E43-913E-3263B8502C84}" destId="{2451C5A6-E99C-44C5-AF85-E75B2CF5956C}" srcOrd="1" destOrd="0" parTransId="{83EF596A-9F49-415C-919B-E08D2AEB1F2D}" sibTransId="{F2D4528B-B880-4648-A9C3-3FE75614EAC6}"/>
    <dgm:cxn modelId="{B905D186-FE60-46B5-9B52-949BB78BBCB8}" type="presOf" srcId="{AB3A28CF-8591-488E-BBF5-4A7AB3574D70}" destId="{E3DC10C7-F303-48C7-8243-610CE57DB1B7}" srcOrd="0" destOrd="0" presId="urn:microsoft.com/office/officeart/2005/8/layout/hierarchy4"/>
    <dgm:cxn modelId="{6205249E-BD57-4FB9-9CC6-9034835056C8}" srcId="{2451C5A6-E99C-44C5-AF85-E75B2CF5956C}" destId="{B186A478-0727-4347-BFCE-2D9B56F31A04}" srcOrd="1" destOrd="0" parTransId="{5EF5F777-FF08-483F-9CB9-6F9F5D1286E0}" sibTransId="{98D587F6-3DD1-4F1F-B44A-D90781BC78D1}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12BA5AC0-EE4C-422F-BC60-353E2DE804C4}" type="presOf" srcId="{A7E5D236-DFEF-4D37-9FDE-4E171DE6E425}" destId="{A5E2D3F8-A673-496E-B176-403B8830012A}" srcOrd="0" destOrd="0" presId="urn:microsoft.com/office/officeart/2005/8/layout/hierarchy4"/>
    <dgm:cxn modelId="{43583EC3-8D67-4B9C-966D-B3E4837CDDA6}" type="presOf" srcId="{B186A478-0727-4347-BFCE-2D9B56F31A04}" destId="{CE15AD64-402E-4EF6-8D8F-5DB4DFFC47F9}" srcOrd="0" destOrd="0" presId="urn:microsoft.com/office/officeart/2005/8/layout/hierarchy4"/>
    <dgm:cxn modelId="{21F963D7-E9D6-421C-B50C-0DD9D9AFB034}" type="presOf" srcId="{C823497D-142C-43C8-B971-F138966C7A15}" destId="{199B804D-7FF9-4F22-9A68-B5D226A44220}" srcOrd="0" destOrd="0" presId="urn:microsoft.com/office/officeart/2005/8/layout/hierarchy4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927D79FB-181F-42B2-9AD1-BD344963781F}" srcId="{8AF1328C-ABBE-45E7-B66D-CED8E8A19B94}" destId="{2A1C6F1B-08FA-4E0E-A0B5-C9871010CCAA}" srcOrd="1" destOrd="0" parTransId="{9C8A10D4-35F5-4E27-AC68-CE87CB5130EB}" sibTransId="{17B18435-7E17-4622-96AD-EB2D22EB27A6}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6DE51878-AB0A-47B3-A7CA-4447FE2420DE}" type="presParOf" srcId="{7C326400-C641-43DB-B602-67329BD0DD3B}" destId="{B27AB955-297A-4A4E-ABE0-1210B17CBCF4}" srcOrd="1" destOrd="0" presId="urn:microsoft.com/office/officeart/2005/8/layout/hierarchy4"/>
    <dgm:cxn modelId="{1591FC6D-5449-428C-A42A-84C8965342E8}" type="presParOf" srcId="{7C326400-C641-43DB-B602-67329BD0DD3B}" destId="{13EFBD0C-16F3-448E-BDB3-FE57323E246B}" srcOrd="2" destOrd="0" presId="urn:microsoft.com/office/officeart/2005/8/layout/hierarchy4"/>
    <dgm:cxn modelId="{B57443C1-9ACE-4AD6-9784-ED0375002566}" type="presParOf" srcId="{13EFBD0C-16F3-448E-BDB3-FE57323E246B}" destId="{C633BC59-0F6B-4BE0-85F9-F9775F0F0436}" srcOrd="0" destOrd="0" presId="urn:microsoft.com/office/officeart/2005/8/layout/hierarchy4"/>
    <dgm:cxn modelId="{42051BBF-DFB6-4FA9-A76C-F34127C7BB9D}" type="presParOf" srcId="{C633BC59-0F6B-4BE0-85F9-F9775F0F0436}" destId="{E3DC10C7-F303-48C7-8243-610CE57DB1B7}" srcOrd="0" destOrd="0" presId="urn:microsoft.com/office/officeart/2005/8/layout/hierarchy4"/>
    <dgm:cxn modelId="{728F6400-8363-4B15-BFF0-E8EE000DD940}" type="presParOf" srcId="{C633BC59-0F6B-4BE0-85F9-F9775F0F0436}" destId="{201BFBFE-E402-4EFA-9419-94023200CEF6}" srcOrd="1" destOrd="0" presId="urn:microsoft.com/office/officeart/2005/8/layout/hierarchy4"/>
    <dgm:cxn modelId="{3008D9C6-6452-45FF-99DE-AB49FC010277}" type="presParOf" srcId="{13EFBD0C-16F3-448E-BDB3-FE57323E246B}" destId="{149D9DDF-8693-4906-9AE6-43DA60F9761F}" srcOrd="1" destOrd="0" presId="urn:microsoft.com/office/officeart/2005/8/layout/hierarchy4"/>
    <dgm:cxn modelId="{F74ECC36-B950-44A3-8237-63CEC3A61CC7}" type="presParOf" srcId="{13EFBD0C-16F3-448E-BDB3-FE57323E246B}" destId="{F17638F6-1612-4B02-9682-FE8782D0FCF6}" srcOrd="2" destOrd="0" presId="urn:microsoft.com/office/officeart/2005/8/layout/hierarchy4"/>
    <dgm:cxn modelId="{4FCE483D-0401-46BF-B8C7-C41631E157F1}" type="presParOf" srcId="{F17638F6-1612-4B02-9682-FE8782D0FCF6}" destId="{1AD23730-80CC-4A02-8A2A-4ADAC151BB1A}" srcOrd="0" destOrd="0" presId="urn:microsoft.com/office/officeart/2005/8/layout/hierarchy4"/>
    <dgm:cxn modelId="{ED648211-662F-4888-8945-659B39C04BAB}" type="presParOf" srcId="{F17638F6-1612-4B02-9682-FE8782D0FCF6}" destId="{A89193DC-5AA1-47E4-8439-00D03E2ABE0B}" srcOrd="1" destOrd="0" presId="urn:microsoft.com/office/officeart/2005/8/layout/hierarchy4"/>
    <dgm:cxn modelId="{58937734-079D-45FE-986A-5B2B875FC7D0}" type="presParOf" srcId="{6A13A84E-4B0D-43A9-8389-17BEDA6998FF}" destId="{4609A6B2-B2A5-4D9F-8902-21855E931695}" srcOrd="1" destOrd="0" presId="urn:microsoft.com/office/officeart/2005/8/layout/hierarchy4"/>
    <dgm:cxn modelId="{BDEB2701-BF38-4977-AE20-5AB36DA84404}" type="presParOf" srcId="{6A13A84E-4B0D-43A9-8389-17BEDA6998FF}" destId="{D60125C6-B4C1-4588-8339-353C44835195}" srcOrd="2" destOrd="0" presId="urn:microsoft.com/office/officeart/2005/8/layout/hierarchy4"/>
    <dgm:cxn modelId="{06192E40-8BF0-4157-9A7C-737FBE460056}" type="presParOf" srcId="{D60125C6-B4C1-4588-8339-353C44835195}" destId="{59227314-CEB2-45A5-BF11-C594F2C883B1}" srcOrd="0" destOrd="0" presId="urn:microsoft.com/office/officeart/2005/8/layout/hierarchy4"/>
    <dgm:cxn modelId="{22783F2C-CBE6-477B-95FE-EFC01F24005F}" type="presParOf" srcId="{D60125C6-B4C1-4588-8339-353C44835195}" destId="{751B4FB1-4616-4FAF-B633-EBB931475951}" srcOrd="1" destOrd="0" presId="urn:microsoft.com/office/officeart/2005/8/layout/hierarchy4"/>
    <dgm:cxn modelId="{826B597D-7E35-400B-BF9B-BB87B18A978E}" type="presParOf" srcId="{D60125C6-B4C1-4588-8339-353C44835195}" destId="{32F7ECE5-1F2C-4648-AA9A-4C946FDDDB08}" srcOrd="2" destOrd="0" presId="urn:microsoft.com/office/officeart/2005/8/layout/hierarchy4"/>
    <dgm:cxn modelId="{80D2AF29-67F2-4530-B326-F2EAF2C83FB9}" type="presParOf" srcId="{32F7ECE5-1F2C-4648-AA9A-4C946FDDDB08}" destId="{323CC5D7-2627-4C32-A2CD-F658C8854B7E}" srcOrd="0" destOrd="0" presId="urn:microsoft.com/office/officeart/2005/8/layout/hierarchy4"/>
    <dgm:cxn modelId="{BB311342-6CC0-42FA-88E4-9E889FBE2C45}" type="presParOf" srcId="{323CC5D7-2627-4C32-A2CD-F658C8854B7E}" destId="{199B804D-7FF9-4F22-9A68-B5D226A44220}" srcOrd="0" destOrd="0" presId="urn:microsoft.com/office/officeart/2005/8/layout/hierarchy4"/>
    <dgm:cxn modelId="{A421F010-BCE5-45DB-A435-038CCD987778}" type="presParOf" srcId="{323CC5D7-2627-4C32-A2CD-F658C8854B7E}" destId="{2195506F-2CA3-4E3C-A337-72A3569452FB}" srcOrd="1" destOrd="0" presId="urn:microsoft.com/office/officeart/2005/8/layout/hierarchy4"/>
    <dgm:cxn modelId="{CDEC5EE5-7ED3-49B6-BABD-29B5682F7C41}" type="presParOf" srcId="{32F7ECE5-1F2C-4648-AA9A-4C946FDDDB08}" destId="{B4755E00-802A-48B8-8F1F-4B0344AFB6C1}" srcOrd="1" destOrd="0" presId="urn:microsoft.com/office/officeart/2005/8/layout/hierarchy4"/>
    <dgm:cxn modelId="{33BA19CF-71C7-40C1-BE3B-05B9D9FE6041}" type="presParOf" srcId="{32F7ECE5-1F2C-4648-AA9A-4C946FDDDB08}" destId="{21D1308D-34A6-4BD8-8953-90FF402E156D}" srcOrd="2" destOrd="0" presId="urn:microsoft.com/office/officeart/2005/8/layout/hierarchy4"/>
    <dgm:cxn modelId="{7333FD95-14AC-4829-B8DF-DC0F665C4DBD}" type="presParOf" srcId="{21D1308D-34A6-4BD8-8953-90FF402E156D}" destId="{CE15AD64-402E-4EF6-8D8F-5DB4DFFC47F9}" srcOrd="0" destOrd="0" presId="urn:microsoft.com/office/officeart/2005/8/layout/hierarchy4"/>
    <dgm:cxn modelId="{91BBE035-60BA-4346-9313-5F6D51C7C75E}" type="presParOf" srcId="{21D1308D-34A6-4BD8-8953-90FF402E156D}" destId="{78B6E411-E8DA-4E20-8219-449C4B2931B6}" srcOrd="1" destOrd="0" presId="urn:microsoft.com/office/officeart/2005/8/layout/hierarchy4"/>
    <dgm:cxn modelId="{FFD3FC0D-F166-47FD-B857-82EED6D88B45}" type="presParOf" srcId="{6A13A84E-4B0D-43A9-8389-17BEDA6998FF}" destId="{F03F593B-86C7-4C9B-ACC2-F58B90813A7C}" srcOrd="3" destOrd="0" presId="urn:microsoft.com/office/officeart/2005/8/layout/hierarchy4"/>
    <dgm:cxn modelId="{19E2729A-FBDC-4B2C-A202-DC5F200AFCC3}" type="presParOf" srcId="{6A13A84E-4B0D-43A9-8389-17BEDA6998FF}" destId="{9B161B90-779F-458D-8086-CACB04800FF9}" srcOrd="4" destOrd="0" presId="urn:microsoft.com/office/officeart/2005/8/layout/hierarchy4"/>
    <dgm:cxn modelId="{1E19A49C-1135-4C8B-AB19-DE0B3FAB6077}" type="presParOf" srcId="{9B161B90-779F-458D-8086-CACB04800FF9}" destId="{82236B60-339E-4BEF-98E4-170B4095A28D}" srcOrd="0" destOrd="0" presId="urn:microsoft.com/office/officeart/2005/8/layout/hierarchy4"/>
    <dgm:cxn modelId="{DDE98A82-D46C-4CD6-BDC8-2583EB523A49}" type="presParOf" srcId="{9B161B90-779F-458D-8086-CACB04800FF9}" destId="{31EAF756-8A1F-49DA-8E88-E29FC68E9125}" srcOrd="1" destOrd="0" presId="urn:microsoft.com/office/officeart/2005/8/layout/hierarchy4"/>
    <dgm:cxn modelId="{60F99504-339D-4EC6-BDB4-82A64651232D}" type="presParOf" srcId="{9B161B90-779F-458D-8086-CACB04800FF9}" destId="{8DB8E6FD-0B60-4F25-8DF2-C144671F734B}" srcOrd="2" destOrd="0" presId="urn:microsoft.com/office/officeart/2005/8/layout/hierarchy4"/>
    <dgm:cxn modelId="{FD101327-22E0-43B1-A160-D8D08C0F3B1F}" type="presParOf" srcId="{8DB8E6FD-0B60-4F25-8DF2-C144671F734B}" destId="{4AFE432A-4741-4F0C-B456-57163A6AF98E}" srcOrd="0" destOrd="0" presId="urn:microsoft.com/office/officeart/2005/8/layout/hierarchy4"/>
    <dgm:cxn modelId="{0C886AF7-514F-4C2A-A143-83C57EF10E9A}" type="presParOf" srcId="{4AFE432A-4741-4F0C-B456-57163A6AF98E}" destId="{A5E2D3F8-A673-496E-B176-403B8830012A}" srcOrd="0" destOrd="0" presId="urn:microsoft.com/office/officeart/2005/8/layout/hierarchy4"/>
    <dgm:cxn modelId="{71F97EC0-5E00-442C-852F-A2BEC52B4D02}" type="presParOf" srcId="{4AFE432A-4741-4F0C-B456-57163A6AF98E}" destId="{7E01EA27-250C-4E39-9D77-071E38DF90B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Presencia escénica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Voz clara y modulada 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Variar en el tono, ritmo y volumen 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Pausas estratégicas 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C823497D-142C-43C8-B971-F138966C7A15}">
      <dgm:prSet phldrT="[Texto]"/>
      <dgm:spPr/>
      <dgm:t>
        <a:bodyPr/>
        <a:lstStyle/>
        <a:p>
          <a:r>
            <a:rPr lang="es-ES" dirty="0"/>
            <a:t>Evitar muletillas </a:t>
          </a:r>
          <a:endParaRPr lang="es-EC" dirty="0"/>
        </a:p>
      </dgm:t>
    </dgm:pt>
    <dgm:pt modelId="{18D7987F-9B20-43BD-8E4B-A22A5FA3912C}" type="parTrans" cxnId="{0CC7A477-9E63-4ADA-A945-C5DEB7645242}">
      <dgm:prSet/>
      <dgm:spPr/>
      <dgm:t>
        <a:bodyPr/>
        <a:lstStyle/>
        <a:p>
          <a:endParaRPr lang="es-EC"/>
        </a:p>
      </dgm:t>
    </dgm:pt>
    <dgm:pt modelId="{CAECF39F-20C8-46AB-B7B9-CDBC16CE095E}" type="sibTrans" cxnId="{0CC7A477-9E63-4ADA-A945-C5DEB7645242}">
      <dgm:prSet/>
      <dgm:spPr/>
      <dgm:t>
        <a:bodyPr/>
        <a:lstStyle/>
        <a:p>
          <a:endParaRPr lang="es-EC"/>
        </a:p>
      </dgm:t>
    </dgm:pt>
    <dgm:pt modelId="{B3898EB9-4CBC-4980-9FFC-50FABC67E86E}">
      <dgm:prSet phldrT="[Texto]"/>
      <dgm:spPr/>
      <dgm:t>
        <a:bodyPr/>
        <a:lstStyle/>
        <a:p>
          <a:r>
            <a:rPr lang="es-ES" dirty="0"/>
            <a:t>Silencios breves para enfatizar puntos clave</a:t>
          </a:r>
          <a:endParaRPr lang="es-EC" dirty="0"/>
        </a:p>
      </dgm:t>
    </dgm:pt>
    <dgm:pt modelId="{32F7C034-550E-451E-804B-9CFC5601D892}" type="parTrans" cxnId="{45BE1986-3255-4CF7-8215-6D4D1A3B8AEC}">
      <dgm:prSet/>
      <dgm:spPr/>
      <dgm:t>
        <a:bodyPr/>
        <a:lstStyle/>
        <a:p>
          <a:endParaRPr lang="es-EC"/>
        </a:p>
      </dgm:t>
    </dgm:pt>
    <dgm:pt modelId="{63449F02-51D2-4DC7-999D-5D90BD73A333}" type="sibTrans" cxnId="{45BE1986-3255-4CF7-8215-6D4D1A3B8AEC}">
      <dgm:prSet/>
      <dgm:spPr/>
      <dgm:t>
        <a:bodyPr/>
        <a:lstStyle/>
        <a:p>
          <a:endParaRPr lang="es-EC"/>
        </a:p>
      </dgm:t>
    </dgm:pt>
    <dgm:pt modelId="{F882E606-EB3D-4B88-937E-11FA2569C527}">
      <dgm:prSet phldrT="[Texto]"/>
      <dgm:spPr/>
      <dgm:t>
        <a:bodyPr/>
        <a:lstStyle/>
        <a:p>
          <a:r>
            <a:rPr lang="es-ES" dirty="0" err="1"/>
            <a:t>Ehhhh</a:t>
          </a:r>
          <a:r>
            <a:rPr lang="es-ES" dirty="0"/>
            <a:t> </a:t>
          </a:r>
          <a:endParaRPr lang="es-EC" dirty="0"/>
        </a:p>
      </dgm:t>
    </dgm:pt>
    <dgm:pt modelId="{95174050-F146-4E8F-9C63-B7821AE6F42C}" type="parTrans" cxnId="{92E60691-36DD-4331-942F-CDA8769AA59D}">
      <dgm:prSet/>
      <dgm:spPr/>
      <dgm:t>
        <a:bodyPr/>
        <a:lstStyle/>
        <a:p>
          <a:endParaRPr lang="es-EC"/>
        </a:p>
      </dgm:t>
    </dgm:pt>
    <dgm:pt modelId="{AA41AB6F-EFBE-4D79-B9CD-A45D50B3E3A9}" type="sibTrans" cxnId="{92E60691-36DD-4331-942F-CDA8769AA59D}">
      <dgm:prSet/>
      <dgm:spPr/>
      <dgm:t>
        <a:bodyPr/>
        <a:lstStyle/>
        <a:p>
          <a:endParaRPr lang="es-EC"/>
        </a:p>
      </dgm:t>
    </dgm:pt>
    <dgm:pt modelId="{8B50984B-F7D7-4C5C-9EAF-C871B2C18459}">
      <dgm:prSet phldrT="[Texto]"/>
      <dgm:spPr/>
      <dgm:t>
        <a:bodyPr/>
        <a:lstStyle/>
        <a:p>
          <a:r>
            <a:rPr lang="es-ES" dirty="0" err="1"/>
            <a:t>Buenooo</a:t>
          </a:r>
          <a:endParaRPr lang="es-EC" dirty="0"/>
        </a:p>
      </dgm:t>
    </dgm:pt>
    <dgm:pt modelId="{ACE6C49B-177D-4273-9000-670171DD30A6}" type="parTrans" cxnId="{076EECD5-FEA6-4B21-B767-64B148E169D8}">
      <dgm:prSet/>
      <dgm:spPr/>
      <dgm:t>
        <a:bodyPr/>
        <a:lstStyle/>
        <a:p>
          <a:endParaRPr lang="es-EC"/>
        </a:p>
      </dgm:t>
    </dgm:pt>
    <dgm:pt modelId="{6BB85607-EA86-46DE-B28C-12F899D5B1DC}" type="sibTrans" cxnId="{076EECD5-FEA6-4B21-B767-64B148E169D8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B27AB955-297A-4A4E-ABE0-1210B17CBCF4}" type="pres">
      <dgm:prSet presAssocID="{8AF1328C-ABBE-45E7-B66D-CED8E8A19B94}" presName="parTransTwo" presStyleCnt="0"/>
      <dgm:spPr/>
    </dgm:pt>
    <dgm:pt modelId="{13EFBD0C-16F3-448E-BDB3-FE57323E246B}" type="pres">
      <dgm:prSet presAssocID="{8AF1328C-ABBE-45E7-B66D-CED8E8A19B94}" presName="horzTwo" presStyleCnt="0"/>
      <dgm:spPr/>
    </dgm:pt>
    <dgm:pt modelId="{C633BC59-0F6B-4BE0-85F9-F9775F0F0436}" type="pres">
      <dgm:prSet presAssocID="{AB3A28CF-8591-488E-BBF5-4A7AB3574D70}" presName="vertThree" presStyleCnt="0"/>
      <dgm:spPr/>
    </dgm:pt>
    <dgm:pt modelId="{E3DC10C7-F303-48C7-8243-610CE57DB1B7}" type="pres">
      <dgm:prSet presAssocID="{AB3A28CF-8591-488E-BBF5-4A7AB3574D70}" presName="txThree" presStyleLbl="node3" presStyleIdx="0" presStyleCnt="4">
        <dgm:presLayoutVars>
          <dgm:chPref val="3"/>
        </dgm:presLayoutVars>
      </dgm:prSet>
      <dgm:spPr/>
    </dgm:pt>
    <dgm:pt modelId="{201BFBFE-E402-4EFA-9419-94023200CEF6}" type="pres">
      <dgm:prSet presAssocID="{AB3A28CF-8591-488E-BBF5-4A7AB3574D70}" presName="horzThree" presStyleCnt="0"/>
      <dgm:spPr/>
    </dgm:pt>
    <dgm:pt modelId="{6D915949-4167-493F-B9C2-195BD2DDB18B}" type="pres">
      <dgm:prSet presAssocID="{A1973F72-1C62-4A69-9968-6C4AE8D4B9B0}" presName="sibSpaceTwo" presStyleCnt="0"/>
      <dgm:spPr/>
    </dgm:pt>
    <dgm:pt modelId="{E3B51A07-FE02-48B6-A6B0-0582ABE5530D}" type="pres">
      <dgm:prSet presAssocID="{2451C5A6-E99C-44C5-AF85-E75B2CF5956C}" presName="vertTwo" presStyleCnt="0"/>
      <dgm:spPr/>
    </dgm:pt>
    <dgm:pt modelId="{D5B2979C-49C0-450C-8C85-F11B85F86B4D}" type="pres">
      <dgm:prSet presAssocID="{2451C5A6-E99C-44C5-AF85-E75B2CF5956C}" presName="txTwo" presStyleLbl="node2" presStyleIdx="1" presStyleCnt="3">
        <dgm:presLayoutVars>
          <dgm:chPref val="3"/>
        </dgm:presLayoutVars>
      </dgm:prSet>
      <dgm:spPr/>
    </dgm:pt>
    <dgm:pt modelId="{7380386B-480D-4137-8104-78BB5AC83649}" type="pres">
      <dgm:prSet presAssocID="{2451C5A6-E99C-44C5-AF85-E75B2CF5956C}" presName="parTransTwo" presStyleCnt="0"/>
      <dgm:spPr/>
    </dgm:pt>
    <dgm:pt modelId="{E472312B-2850-4DB5-9CC6-3E21C0AA641C}" type="pres">
      <dgm:prSet presAssocID="{2451C5A6-E99C-44C5-AF85-E75B2CF5956C}" presName="horzTwo" presStyleCnt="0"/>
      <dgm:spPr/>
    </dgm:pt>
    <dgm:pt modelId="{3A200052-99B1-46CD-8D4C-7128C06F6B5C}" type="pres">
      <dgm:prSet presAssocID="{B3898EB9-4CBC-4980-9FFC-50FABC67E86E}" presName="vertThree" presStyleCnt="0"/>
      <dgm:spPr/>
    </dgm:pt>
    <dgm:pt modelId="{EFDBAD77-5317-49E4-81E6-34B2CB9828E0}" type="pres">
      <dgm:prSet presAssocID="{B3898EB9-4CBC-4980-9FFC-50FABC67E86E}" presName="txThree" presStyleLbl="node3" presStyleIdx="1" presStyleCnt="4">
        <dgm:presLayoutVars>
          <dgm:chPref val="3"/>
        </dgm:presLayoutVars>
      </dgm:prSet>
      <dgm:spPr/>
    </dgm:pt>
    <dgm:pt modelId="{1474145D-B80A-4420-A0A2-D869DF11E1FA}" type="pres">
      <dgm:prSet presAssocID="{B3898EB9-4CBC-4980-9FFC-50FABC67E86E}" presName="horzThree" presStyleCnt="0"/>
      <dgm:spPr/>
    </dgm:pt>
    <dgm:pt modelId="{A699F40B-D2B7-439E-BA10-B003DF197A3E}" type="pres">
      <dgm:prSet presAssocID="{F2D4528B-B880-4648-A9C3-3FE75614EAC6}" presName="sibSpaceTwo" presStyleCnt="0"/>
      <dgm:spPr/>
    </dgm:pt>
    <dgm:pt modelId="{2A470385-939B-45FC-B090-636CDE6C6813}" type="pres">
      <dgm:prSet presAssocID="{C823497D-142C-43C8-B971-F138966C7A15}" presName="vertTwo" presStyleCnt="0"/>
      <dgm:spPr/>
    </dgm:pt>
    <dgm:pt modelId="{F10C241F-8E12-4702-9A98-24522074D0CD}" type="pres">
      <dgm:prSet presAssocID="{C823497D-142C-43C8-B971-F138966C7A15}" presName="txTwo" presStyleLbl="node2" presStyleIdx="2" presStyleCnt="3">
        <dgm:presLayoutVars>
          <dgm:chPref val="3"/>
        </dgm:presLayoutVars>
      </dgm:prSet>
      <dgm:spPr/>
    </dgm:pt>
    <dgm:pt modelId="{04DF316E-C4F6-415F-9BC7-F5EB34E8F0E9}" type="pres">
      <dgm:prSet presAssocID="{C823497D-142C-43C8-B971-F138966C7A15}" presName="parTransTwo" presStyleCnt="0"/>
      <dgm:spPr/>
    </dgm:pt>
    <dgm:pt modelId="{F61A4563-2D63-40D5-BFDA-A223914D7694}" type="pres">
      <dgm:prSet presAssocID="{C823497D-142C-43C8-B971-F138966C7A15}" presName="horzTwo" presStyleCnt="0"/>
      <dgm:spPr/>
    </dgm:pt>
    <dgm:pt modelId="{D6E17661-2BB3-4955-A2E2-FDDF0C39F631}" type="pres">
      <dgm:prSet presAssocID="{F882E606-EB3D-4B88-937E-11FA2569C527}" presName="vertThree" presStyleCnt="0"/>
      <dgm:spPr/>
    </dgm:pt>
    <dgm:pt modelId="{63A46EDB-29A1-454B-8B0A-384199BACA9D}" type="pres">
      <dgm:prSet presAssocID="{F882E606-EB3D-4B88-937E-11FA2569C527}" presName="txThree" presStyleLbl="node3" presStyleIdx="2" presStyleCnt="4">
        <dgm:presLayoutVars>
          <dgm:chPref val="3"/>
        </dgm:presLayoutVars>
      </dgm:prSet>
      <dgm:spPr/>
    </dgm:pt>
    <dgm:pt modelId="{B8489C1C-AA76-4021-84DF-E174CD251D73}" type="pres">
      <dgm:prSet presAssocID="{F882E606-EB3D-4B88-937E-11FA2569C527}" presName="horzThree" presStyleCnt="0"/>
      <dgm:spPr/>
    </dgm:pt>
    <dgm:pt modelId="{8AD23A13-9D2A-45BB-85FE-2D929ACA9339}" type="pres">
      <dgm:prSet presAssocID="{AA41AB6F-EFBE-4D79-B9CD-A45D50B3E3A9}" presName="sibSpaceThree" presStyleCnt="0"/>
      <dgm:spPr/>
    </dgm:pt>
    <dgm:pt modelId="{E2EAD234-4A4C-4E54-9321-58552BFA4E77}" type="pres">
      <dgm:prSet presAssocID="{8B50984B-F7D7-4C5C-9EAF-C871B2C18459}" presName="vertThree" presStyleCnt="0"/>
      <dgm:spPr/>
    </dgm:pt>
    <dgm:pt modelId="{5EDA9EAD-3F29-4444-849A-9E51B497CCB3}" type="pres">
      <dgm:prSet presAssocID="{8B50984B-F7D7-4C5C-9EAF-C871B2C18459}" presName="txThree" presStyleLbl="node3" presStyleIdx="3" presStyleCnt="4">
        <dgm:presLayoutVars>
          <dgm:chPref val="3"/>
        </dgm:presLayoutVars>
      </dgm:prSet>
      <dgm:spPr/>
    </dgm:pt>
    <dgm:pt modelId="{A49EB300-2648-4453-9DF2-24F9D3AB70C5}" type="pres">
      <dgm:prSet presAssocID="{8B50984B-F7D7-4C5C-9EAF-C871B2C18459}" presName="horzThree" presStyleCnt="0"/>
      <dgm:spPr/>
    </dgm:pt>
  </dgm:ptLst>
  <dgm:cxnLst>
    <dgm:cxn modelId="{A8B8AA04-D747-4593-BD8B-5ACDCA16AABD}" type="presOf" srcId="{8B50984B-F7D7-4C5C-9EAF-C871B2C18459}" destId="{5EDA9EAD-3F29-4444-849A-9E51B497CCB3}" srcOrd="0" destOrd="0" presId="urn:microsoft.com/office/officeart/2005/8/layout/hierarchy4"/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97A4E52A-EC2E-419F-B8F2-981E3300EDC7}" srcId="{8AF1328C-ABBE-45E7-B66D-CED8E8A19B94}" destId="{AB3A28CF-8591-488E-BBF5-4A7AB3574D70}" srcOrd="0" destOrd="0" parTransId="{D0BD4B09-436D-44A9-9CD0-5C9656FF631E}" sibTransId="{DD3837BD-A18F-4B5D-A4B3-48D5CD210BA1}"/>
    <dgm:cxn modelId="{E90CB932-6431-4220-A9CE-9A0EF2FA94B8}" type="presOf" srcId="{C823497D-142C-43C8-B971-F138966C7A15}" destId="{F10C241F-8E12-4702-9A98-24522074D0CD}" srcOrd="0" destOrd="0" presId="urn:microsoft.com/office/officeart/2005/8/layout/hierarchy4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0CC7A477-9E63-4ADA-A945-C5DEB7645242}" srcId="{6D602810-3394-4E43-913E-3263B8502C84}" destId="{C823497D-142C-43C8-B971-F138966C7A15}" srcOrd="2" destOrd="0" parTransId="{18D7987F-9B20-43BD-8E4B-A22A5FA3912C}" sibTransId="{CAECF39F-20C8-46AB-B7B9-CDBC16CE095E}"/>
    <dgm:cxn modelId="{C51D9F84-7910-48E5-8B45-081C65CA4AD0}" srcId="{6D602810-3394-4E43-913E-3263B8502C84}" destId="{2451C5A6-E99C-44C5-AF85-E75B2CF5956C}" srcOrd="1" destOrd="0" parTransId="{83EF596A-9F49-415C-919B-E08D2AEB1F2D}" sibTransId="{F2D4528B-B880-4648-A9C3-3FE75614EAC6}"/>
    <dgm:cxn modelId="{45BE1986-3255-4CF7-8215-6D4D1A3B8AEC}" srcId="{2451C5A6-E99C-44C5-AF85-E75B2CF5956C}" destId="{B3898EB9-4CBC-4980-9FFC-50FABC67E86E}" srcOrd="0" destOrd="0" parTransId="{32F7C034-550E-451E-804B-9CFC5601D892}" sibTransId="{63449F02-51D2-4DC7-999D-5D90BD73A333}"/>
    <dgm:cxn modelId="{B905D186-FE60-46B5-9B52-949BB78BBCB8}" type="presOf" srcId="{AB3A28CF-8591-488E-BBF5-4A7AB3574D70}" destId="{E3DC10C7-F303-48C7-8243-610CE57DB1B7}" srcOrd="0" destOrd="0" presId="urn:microsoft.com/office/officeart/2005/8/layout/hierarchy4"/>
    <dgm:cxn modelId="{59556088-7547-487E-8FC3-FED8B249AB14}" type="presOf" srcId="{F882E606-EB3D-4B88-937E-11FA2569C527}" destId="{63A46EDB-29A1-454B-8B0A-384199BACA9D}" srcOrd="0" destOrd="0" presId="urn:microsoft.com/office/officeart/2005/8/layout/hierarchy4"/>
    <dgm:cxn modelId="{92E60691-36DD-4331-942F-CDA8769AA59D}" srcId="{C823497D-142C-43C8-B971-F138966C7A15}" destId="{F882E606-EB3D-4B88-937E-11FA2569C527}" srcOrd="0" destOrd="0" parTransId="{95174050-F146-4E8F-9C63-B7821AE6F42C}" sibTransId="{AA41AB6F-EFBE-4D79-B9CD-A45D50B3E3A9}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076EECD5-FEA6-4B21-B767-64B148E169D8}" srcId="{C823497D-142C-43C8-B971-F138966C7A15}" destId="{8B50984B-F7D7-4C5C-9EAF-C871B2C18459}" srcOrd="1" destOrd="0" parTransId="{ACE6C49B-177D-4273-9000-670171DD30A6}" sibTransId="{6BB85607-EA86-46DE-B28C-12F899D5B1DC}"/>
    <dgm:cxn modelId="{5A39EED6-ED47-40BE-8C53-2A3B6A691077}" type="presOf" srcId="{B3898EB9-4CBC-4980-9FFC-50FABC67E86E}" destId="{EFDBAD77-5317-49E4-81E6-34B2CB9828E0}" srcOrd="0" destOrd="0" presId="urn:microsoft.com/office/officeart/2005/8/layout/hierarchy4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6C76BEF2-A98A-41E2-B9F9-7FB02EC7B7EA}" type="presOf" srcId="{2451C5A6-E99C-44C5-AF85-E75B2CF5956C}" destId="{D5B2979C-49C0-450C-8C85-F11B85F86B4D}" srcOrd="0" destOrd="0" presId="urn:microsoft.com/office/officeart/2005/8/layout/hierarchy4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6DE51878-AB0A-47B3-A7CA-4447FE2420DE}" type="presParOf" srcId="{7C326400-C641-43DB-B602-67329BD0DD3B}" destId="{B27AB955-297A-4A4E-ABE0-1210B17CBCF4}" srcOrd="1" destOrd="0" presId="urn:microsoft.com/office/officeart/2005/8/layout/hierarchy4"/>
    <dgm:cxn modelId="{1591FC6D-5449-428C-A42A-84C8965342E8}" type="presParOf" srcId="{7C326400-C641-43DB-B602-67329BD0DD3B}" destId="{13EFBD0C-16F3-448E-BDB3-FE57323E246B}" srcOrd="2" destOrd="0" presId="urn:microsoft.com/office/officeart/2005/8/layout/hierarchy4"/>
    <dgm:cxn modelId="{B57443C1-9ACE-4AD6-9784-ED0375002566}" type="presParOf" srcId="{13EFBD0C-16F3-448E-BDB3-FE57323E246B}" destId="{C633BC59-0F6B-4BE0-85F9-F9775F0F0436}" srcOrd="0" destOrd="0" presId="urn:microsoft.com/office/officeart/2005/8/layout/hierarchy4"/>
    <dgm:cxn modelId="{42051BBF-DFB6-4FA9-A76C-F34127C7BB9D}" type="presParOf" srcId="{C633BC59-0F6B-4BE0-85F9-F9775F0F0436}" destId="{E3DC10C7-F303-48C7-8243-610CE57DB1B7}" srcOrd="0" destOrd="0" presId="urn:microsoft.com/office/officeart/2005/8/layout/hierarchy4"/>
    <dgm:cxn modelId="{728F6400-8363-4B15-BFF0-E8EE000DD940}" type="presParOf" srcId="{C633BC59-0F6B-4BE0-85F9-F9775F0F0436}" destId="{201BFBFE-E402-4EFA-9419-94023200CEF6}" srcOrd="1" destOrd="0" presId="urn:microsoft.com/office/officeart/2005/8/layout/hierarchy4"/>
    <dgm:cxn modelId="{E073476B-ADE0-474A-A31B-A297F8FA4415}" type="presParOf" srcId="{6A13A84E-4B0D-43A9-8389-17BEDA6998FF}" destId="{6D915949-4167-493F-B9C2-195BD2DDB18B}" srcOrd="1" destOrd="0" presId="urn:microsoft.com/office/officeart/2005/8/layout/hierarchy4"/>
    <dgm:cxn modelId="{6522DF04-2900-4340-A1E4-C680AE9917D2}" type="presParOf" srcId="{6A13A84E-4B0D-43A9-8389-17BEDA6998FF}" destId="{E3B51A07-FE02-48B6-A6B0-0582ABE5530D}" srcOrd="2" destOrd="0" presId="urn:microsoft.com/office/officeart/2005/8/layout/hierarchy4"/>
    <dgm:cxn modelId="{6451B3C0-3096-47B2-81FC-298E4EA45961}" type="presParOf" srcId="{E3B51A07-FE02-48B6-A6B0-0582ABE5530D}" destId="{D5B2979C-49C0-450C-8C85-F11B85F86B4D}" srcOrd="0" destOrd="0" presId="urn:microsoft.com/office/officeart/2005/8/layout/hierarchy4"/>
    <dgm:cxn modelId="{0AC2A4ED-C7A1-4509-8319-3E2B0E27B44E}" type="presParOf" srcId="{E3B51A07-FE02-48B6-A6B0-0582ABE5530D}" destId="{7380386B-480D-4137-8104-78BB5AC83649}" srcOrd="1" destOrd="0" presId="urn:microsoft.com/office/officeart/2005/8/layout/hierarchy4"/>
    <dgm:cxn modelId="{37A38DE7-8A39-43F3-936E-7000368EFAA1}" type="presParOf" srcId="{E3B51A07-FE02-48B6-A6B0-0582ABE5530D}" destId="{E472312B-2850-4DB5-9CC6-3E21C0AA641C}" srcOrd="2" destOrd="0" presId="urn:microsoft.com/office/officeart/2005/8/layout/hierarchy4"/>
    <dgm:cxn modelId="{40A3B85F-96CF-48F3-823C-3395C28BC4F8}" type="presParOf" srcId="{E472312B-2850-4DB5-9CC6-3E21C0AA641C}" destId="{3A200052-99B1-46CD-8D4C-7128C06F6B5C}" srcOrd="0" destOrd="0" presId="urn:microsoft.com/office/officeart/2005/8/layout/hierarchy4"/>
    <dgm:cxn modelId="{7D61A7EC-CDE4-4750-B4E1-410175E981B9}" type="presParOf" srcId="{3A200052-99B1-46CD-8D4C-7128C06F6B5C}" destId="{EFDBAD77-5317-49E4-81E6-34B2CB9828E0}" srcOrd="0" destOrd="0" presId="urn:microsoft.com/office/officeart/2005/8/layout/hierarchy4"/>
    <dgm:cxn modelId="{004F2FC2-31C6-40A8-A8FC-99FD8809F2F4}" type="presParOf" srcId="{3A200052-99B1-46CD-8D4C-7128C06F6B5C}" destId="{1474145D-B80A-4420-A0A2-D869DF11E1FA}" srcOrd="1" destOrd="0" presId="urn:microsoft.com/office/officeart/2005/8/layout/hierarchy4"/>
    <dgm:cxn modelId="{E25683AB-7B73-47E0-98E5-32B5B48817D3}" type="presParOf" srcId="{6A13A84E-4B0D-43A9-8389-17BEDA6998FF}" destId="{A699F40B-D2B7-439E-BA10-B003DF197A3E}" srcOrd="3" destOrd="0" presId="urn:microsoft.com/office/officeart/2005/8/layout/hierarchy4"/>
    <dgm:cxn modelId="{85D762B8-81D3-448A-8601-7AFC5E7A032C}" type="presParOf" srcId="{6A13A84E-4B0D-43A9-8389-17BEDA6998FF}" destId="{2A470385-939B-45FC-B090-636CDE6C6813}" srcOrd="4" destOrd="0" presId="urn:microsoft.com/office/officeart/2005/8/layout/hierarchy4"/>
    <dgm:cxn modelId="{80AFF8E3-C3FC-4539-B749-C2CCA24CD414}" type="presParOf" srcId="{2A470385-939B-45FC-B090-636CDE6C6813}" destId="{F10C241F-8E12-4702-9A98-24522074D0CD}" srcOrd="0" destOrd="0" presId="urn:microsoft.com/office/officeart/2005/8/layout/hierarchy4"/>
    <dgm:cxn modelId="{55F84080-68D3-4DE1-A1AC-918338D888C8}" type="presParOf" srcId="{2A470385-939B-45FC-B090-636CDE6C6813}" destId="{04DF316E-C4F6-415F-9BC7-F5EB34E8F0E9}" srcOrd="1" destOrd="0" presId="urn:microsoft.com/office/officeart/2005/8/layout/hierarchy4"/>
    <dgm:cxn modelId="{2C25EEEA-609F-4921-8BE0-1931BF90D927}" type="presParOf" srcId="{2A470385-939B-45FC-B090-636CDE6C6813}" destId="{F61A4563-2D63-40D5-BFDA-A223914D7694}" srcOrd="2" destOrd="0" presId="urn:microsoft.com/office/officeart/2005/8/layout/hierarchy4"/>
    <dgm:cxn modelId="{447745A9-BB57-484D-8333-894065C51DFC}" type="presParOf" srcId="{F61A4563-2D63-40D5-BFDA-A223914D7694}" destId="{D6E17661-2BB3-4955-A2E2-FDDF0C39F631}" srcOrd="0" destOrd="0" presId="urn:microsoft.com/office/officeart/2005/8/layout/hierarchy4"/>
    <dgm:cxn modelId="{D8DD6874-833B-477D-AE90-F3E6526D5FD8}" type="presParOf" srcId="{D6E17661-2BB3-4955-A2E2-FDDF0C39F631}" destId="{63A46EDB-29A1-454B-8B0A-384199BACA9D}" srcOrd="0" destOrd="0" presId="urn:microsoft.com/office/officeart/2005/8/layout/hierarchy4"/>
    <dgm:cxn modelId="{4C90C9B6-9EE1-46DC-B310-4490B9C2D6ED}" type="presParOf" srcId="{D6E17661-2BB3-4955-A2E2-FDDF0C39F631}" destId="{B8489C1C-AA76-4021-84DF-E174CD251D73}" srcOrd="1" destOrd="0" presId="urn:microsoft.com/office/officeart/2005/8/layout/hierarchy4"/>
    <dgm:cxn modelId="{F08D48E9-2E2E-43F4-A395-F18A0338ED1E}" type="presParOf" srcId="{F61A4563-2D63-40D5-BFDA-A223914D7694}" destId="{8AD23A13-9D2A-45BB-85FE-2D929ACA9339}" srcOrd="1" destOrd="0" presId="urn:microsoft.com/office/officeart/2005/8/layout/hierarchy4"/>
    <dgm:cxn modelId="{417D5C0A-14F4-4795-AF14-53CF627893BD}" type="presParOf" srcId="{F61A4563-2D63-40D5-BFDA-A223914D7694}" destId="{E2EAD234-4A4C-4E54-9321-58552BFA4E77}" srcOrd="2" destOrd="0" presId="urn:microsoft.com/office/officeart/2005/8/layout/hierarchy4"/>
    <dgm:cxn modelId="{9C42820A-C7FD-4ABA-90D4-7EA1478D2569}" type="presParOf" srcId="{E2EAD234-4A4C-4E54-9321-58552BFA4E77}" destId="{5EDA9EAD-3F29-4444-849A-9E51B497CCB3}" srcOrd="0" destOrd="0" presId="urn:microsoft.com/office/officeart/2005/8/layout/hierarchy4"/>
    <dgm:cxn modelId="{31E0F383-92BE-4723-90A8-DDDA21F33318}" type="presParOf" srcId="{E2EAD234-4A4C-4E54-9321-58552BFA4E77}" destId="{A49EB300-2648-4453-9DF2-24F9D3AB70C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Gestión del miedo escénico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Respirar profundamente 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Reencuadrar los nervios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A1C6F1B-08FA-4E0E-A0B5-C9871010CCAA}">
      <dgm:prSet phldrT="[Texto]"/>
      <dgm:spPr/>
      <dgm:t>
        <a:bodyPr/>
        <a:lstStyle/>
        <a:p>
          <a:r>
            <a:rPr lang="es-ES" dirty="0"/>
            <a:t>Los nervios no son malos, pueden ser una energía positiva </a:t>
          </a:r>
          <a:endParaRPr lang="es-EC" dirty="0"/>
        </a:p>
      </dgm:t>
    </dgm:pt>
    <dgm:pt modelId="{9C8A10D4-35F5-4E27-AC68-CE87CB5130EB}" type="parTrans" cxnId="{927D79FB-181F-42B2-9AD1-BD344963781F}">
      <dgm:prSet/>
      <dgm:spPr/>
      <dgm:t>
        <a:bodyPr/>
        <a:lstStyle/>
        <a:p>
          <a:endParaRPr lang="es-EC"/>
        </a:p>
      </dgm:t>
    </dgm:pt>
    <dgm:pt modelId="{17B18435-7E17-4622-96AD-EB2D22EB27A6}" type="sibTrans" cxnId="{927D79FB-181F-42B2-9AD1-BD344963781F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Visualización 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5451B735-8713-4453-BD0E-7E439FF10902}">
      <dgm:prSet phldrT="[Texto]"/>
      <dgm:spPr/>
      <dgm:t>
        <a:bodyPr/>
        <a:lstStyle/>
        <a:p>
          <a:r>
            <a:rPr lang="es-ES" dirty="0"/>
            <a:t>Antes de empezar </a:t>
          </a:r>
          <a:endParaRPr lang="es-EC" dirty="0"/>
        </a:p>
      </dgm:t>
    </dgm:pt>
    <dgm:pt modelId="{346462A3-0E80-480D-B693-15116F868CA1}" type="parTrans" cxnId="{A1A9C1CA-508F-466C-A5AE-879C4D89D696}">
      <dgm:prSet/>
      <dgm:spPr/>
      <dgm:t>
        <a:bodyPr/>
        <a:lstStyle/>
        <a:p>
          <a:endParaRPr lang="es-EC"/>
        </a:p>
      </dgm:t>
    </dgm:pt>
    <dgm:pt modelId="{E1B03F1E-40AD-4A92-95D4-DBF81891ACF4}" type="sibTrans" cxnId="{A1A9C1CA-508F-466C-A5AE-879C4D89D696}">
      <dgm:prSet/>
      <dgm:spPr/>
      <dgm:t>
        <a:bodyPr/>
        <a:lstStyle/>
        <a:p>
          <a:endParaRPr lang="es-EC"/>
        </a:p>
      </dgm:t>
    </dgm:pt>
    <dgm:pt modelId="{0C0108EA-CC43-45E0-A3C9-B8AA0CB2CA8A}">
      <dgm:prSet phldrT="[Texto]"/>
      <dgm:spPr/>
      <dgm:t>
        <a:bodyPr/>
        <a:lstStyle/>
        <a:p>
          <a:r>
            <a:rPr lang="es-ES" dirty="0"/>
            <a:t>Imaginarse teniendo éxito y recibiendo atención positiva </a:t>
          </a:r>
          <a:endParaRPr lang="es-EC" dirty="0"/>
        </a:p>
      </dgm:t>
    </dgm:pt>
    <dgm:pt modelId="{1E97B06B-0B0B-4C71-9AB7-D6EF67B5E4BE}" type="parTrans" cxnId="{52D11CBB-263E-4419-B7B3-ABEEAC6A6A7B}">
      <dgm:prSet/>
      <dgm:spPr/>
      <dgm:t>
        <a:bodyPr/>
        <a:lstStyle/>
        <a:p>
          <a:endParaRPr lang="es-EC"/>
        </a:p>
      </dgm:t>
    </dgm:pt>
    <dgm:pt modelId="{EF5507F5-D32E-4B39-983B-B64554D6B96F}" type="sibTrans" cxnId="{52D11CBB-263E-4419-B7B3-ABEEAC6A6A7B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F0690A5B-2D2A-4842-A4C8-9C5FE046B22A}" type="pres">
      <dgm:prSet presAssocID="{8AF1328C-ABBE-45E7-B66D-CED8E8A19B94}" presName="parTransTwo" presStyleCnt="0"/>
      <dgm:spPr/>
    </dgm:pt>
    <dgm:pt modelId="{13EFBD0C-16F3-448E-BDB3-FE57323E246B}" type="pres">
      <dgm:prSet presAssocID="{8AF1328C-ABBE-45E7-B66D-CED8E8A19B94}" presName="horzTwo" presStyleCnt="0"/>
      <dgm:spPr/>
    </dgm:pt>
    <dgm:pt modelId="{1214694B-C98E-45AB-8D11-2FA3B3B85355}" type="pres">
      <dgm:prSet presAssocID="{5451B735-8713-4453-BD0E-7E439FF10902}" presName="vertThree" presStyleCnt="0"/>
      <dgm:spPr/>
    </dgm:pt>
    <dgm:pt modelId="{1C632207-C3A2-47CC-9C8D-AF90138A9FF3}" type="pres">
      <dgm:prSet presAssocID="{5451B735-8713-4453-BD0E-7E439FF10902}" presName="txThree" presStyleLbl="node3" presStyleIdx="0" presStyleCnt="3">
        <dgm:presLayoutVars>
          <dgm:chPref val="3"/>
        </dgm:presLayoutVars>
      </dgm:prSet>
      <dgm:spPr/>
    </dgm:pt>
    <dgm:pt modelId="{56E83EA5-32B5-4FB3-AEAB-9600A0D5AB96}" type="pres">
      <dgm:prSet presAssocID="{5451B735-8713-4453-BD0E-7E439FF10902}" presName="horzThree" presStyleCnt="0"/>
      <dgm:spPr/>
    </dgm:pt>
    <dgm:pt modelId="{4609A6B2-B2A5-4D9F-8902-21855E931695}" type="pres">
      <dgm:prSet presAssocID="{A1973F72-1C62-4A69-9968-6C4AE8D4B9B0}" presName="sibSpaceTwo" presStyleCnt="0"/>
      <dgm:spPr/>
    </dgm:pt>
    <dgm:pt modelId="{E2F76049-319B-473B-9D78-084F69D671F0}" type="pres">
      <dgm:prSet presAssocID="{AB3A28CF-8591-488E-BBF5-4A7AB3574D70}" presName="vertTwo" presStyleCnt="0"/>
      <dgm:spPr/>
    </dgm:pt>
    <dgm:pt modelId="{263AC1F8-39A2-4430-B66A-21812CBC547B}" type="pres">
      <dgm:prSet presAssocID="{AB3A28CF-8591-488E-BBF5-4A7AB3574D70}" presName="txTwo" presStyleLbl="node2" presStyleIdx="1" presStyleCnt="3">
        <dgm:presLayoutVars>
          <dgm:chPref val="3"/>
        </dgm:presLayoutVars>
      </dgm:prSet>
      <dgm:spPr/>
    </dgm:pt>
    <dgm:pt modelId="{64AEDDA5-1979-48B0-9867-B9DA17DA4FD7}" type="pres">
      <dgm:prSet presAssocID="{AB3A28CF-8591-488E-BBF5-4A7AB3574D70}" presName="parTransTwo" presStyleCnt="0"/>
      <dgm:spPr/>
    </dgm:pt>
    <dgm:pt modelId="{B8B3C13A-1219-45DC-B98E-1F49A9E72679}" type="pres">
      <dgm:prSet presAssocID="{AB3A28CF-8591-488E-BBF5-4A7AB3574D70}" presName="horzTwo" presStyleCnt="0"/>
      <dgm:spPr/>
    </dgm:pt>
    <dgm:pt modelId="{F17638F6-1612-4B02-9682-FE8782D0FCF6}" type="pres">
      <dgm:prSet presAssocID="{2A1C6F1B-08FA-4E0E-A0B5-C9871010CCAA}" presName="vertThree" presStyleCnt="0"/>
      <dgm:spPr/>
    </dgm:pt>
    <dgm:pt modelId="{1AD23730-80CC-4A02-8A2A-4ADAC151BB1A}" type="pres">
      <dgm:prSet presAssocID="{2A1C6F1B-08FA-4E0E-A0B5-C9871010CCAA}" presName="txThree" presStyleLbl="node3" presStyleIdx="1" presStyleCnt="3">
        <dgm:presLayoutVars>
          <dgm:chPref val="3"/>
        </dgm:presLayoutVars>
      </dgm:prSet>
      <dgm:spPr/>
    </dgm:pt>
    <dgm:pt modelId="{A89193DC-5AA1-47E4-8439-00D03E2ABE0B}" type="pres">
      <dgm:prSet presAssocID="{2A1C6F1B-08FA-4E0E-A0B5-C9871010CCAA}" presName="horzThree" presStyleCnt="0"/>
      <dgm:spPr/>
    </dgm:pt>
    <dgm:pt modelId="{B67118DB-6B39-496E-8275-DB700378FC07}" type="pres">
      <dgm:prSet presAssocID="{DD3837BD-A18F-4B5D-A4B3-48D5CD210BA1}" presName="sibSpaceTwo" presStyleCnt="0"/>
      <dgm:spPr/>
    </dgm:pt>
    <dgm:pt modelId="{D60125C6-B4C1-4588-8339-353C44835195}" type="pres">
      <dgm:prSet presAssocID="{2451C5A6-E99C-44C5-AF85-E75B2CF5956C}" presName="vertTwo" presStyleCnt="0"/>
      <dgm:spPr/>
    </dgm:pt>
    <dgm:pt modelId="{59227314-CEB2-45A5-BF11-C594F2C883B1}" type="pres">
      <dgm:prSet presAssocID="{2451C5A6-E99C-44C5-AF85-E75B2CF5956C}" presName="txTwo" presStyleLbl="node2" presStyleIdx="2" presStyleCnt="3">
        <dgm:presLayoutVars>
          <dgm:chPref val="3"/>
        </dgm:presLayoutVars>
      </dgm:prSet>
      <dgm:spPr/>
    </dgm:pt>
    <dgm:pt modelId="{E04E8BFB-0E2B-4110-9A1D-693DEA857733}" type="pres">
      <dgm:prSet presAssocID="{2451C5A6-E99C-44C5-AF85-E75B2CF5956C}" presName="parTransTwo" presStyleCnt="0"/>
      <dgm:spPr/>
    </dgm:pt>
    <dgm:pt modelId="{32F7ECE5-1F2C-4648-AA9A-4C946FDDDB08}" type="pres">
      <dgm:prSet presAssocID="{2451C5A6-E99C-44C5-AF85-E75B2CF5956C}" presName="horzTwo" presStyleCnt="0"/>
      <dgm:spPr/>
    </dgm:pt>
    <dgm:pt modelId="{4F8CA784-1C03-4F49-9E1B-69A2A2365CFC}" type="pres">
      <dgm:prSet presAssocID="{0C0108EA-CC43-45E0-A3C9-B8AA0CB2CA8A}" presName="vertThree" presStyleCnt="0"/>
      <dgm:spPr/>
    </dgm:pt>
    <dgm:pt modelId="{E45A2E2F-1239-4449-86A5-FDD3CFDD8993}" type="pres">
      <dgm:prSet presAssocID="{0C0108EA-CC43-45E0-A3C9-B8AA0CB2CA8A}" presName="txThree" presStyleLbl="node3" presStyleIdx="2" presStyleCnt="3">
        <dgm:presLayoutVars>
          <dgm:chPref val="3"/>
        </dgm:presLayoutVars>
      </dgm:prSet>
      <dgm:spPr/>
    </dgm:pt>
    <dgm:pt modelId="{6342657A-00C2-47FF-8231-0FD8D1B7A89B}" type="pres">
      <dgm:prSet presAssocID="{0C0108EA-CC43-45E0-A3C9-B8AA0CB2CA8A}" presName="horzThree" presStyleCnt="0"/>
      <dgm:spPr/>
    </dgm:pt>
  </dgm:ptLst>
  <dgm:cxnLst>
    <dgm:cxn modelId="{BB0BBF0A-559B-412E-9EED-C6E2AE263C05}" type="presOf" srcId="{AB3A28CF-8591-488E-BBF5-4A7AB3574D70}" destId="{263AC1F8-39A2-4430-B66A-21812CBC547B}" srcOrd="0" destOrd="0" presId="urn:microsoft.com/office/officeart/2005/8/layout/hierarchy4"/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D4B83910-F727-4676-8A7E-359D7646308E}" type="presOf" srcId="{0C0108EA-CC43-45E0-A3C9-B8AA0CB2CA8A}" destId="{E45A2E2F-1239-4449-86A5-FDD3CFDD8993}" srcOrd="0" destOrd="0" presId="urn:microsoft.com/office/officeart/2005/8/layout/hierarchy4"/>
    <dgm:cxn modelId="{97A4E52A-EC2E-419F-B8F2-981E3300EDC7}" srcId="{6D602810-3394-4E43-913E-3263B8502C84}" destId="{AB3A28CF-8591-488E-BBF5-4A7AB3574D70}" srcOrd="1" destOrd="0" parTransId="{D0BD4B09-436D-44A9-9CD0-5C9656FF631E}" sibTransId="{DD3837BD-A18F-4B5D-A4B3-48D5CD210BA1}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B7DB4B6E-2E42-40E9-ACEC-2C9829FF5322}" type="presOf" srcId="{2451C5A6-E99C-44C5-AF85-E75B2CF5956C}" destId="{59227314-CEB2-45A5-BF11-C594F2C883B1}" srcOrd="0" destOrd="0" presId="urn:microsoft.com/office/officeart/2005/8/layout/hierarchy4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DA854577-BFF9-4208-A1B1-893400AC38ED}" type="presOf" srcId="{2A1C6F1B-08FA-4E0E-A0B5-C9871010CCAA}" destId="{1AD23730-80CC-4A02-8A2A-4ADAC151BB1A}" srcOrd="0" destOrd="0" presId="urn:microsoft.com/office/officeart/2005/8/layout/hierarchy4"/>
    <dgm:cxn modelId="{C51D9F84-7910-48E5-8B45-081C65CA4AD0}" srcId="{6D602810-3394-4E43-913E-3263B8502C84}" destId="{2451C5A6-E99C-44C5-AF85-E75B2CF5956C}" srcOrd="2" destOrd="0" parTransId="{83EF596A-9F49-415C-919B-E08D2AEB1F2D}" sibTransId="{F2D4528B-B880-4648-A9C3-3FE75614EAC6}"/>
    <dgm:cxn modelId="{52D11CBB-263E-4419-B7B3-ABEEAC6A6A7B}" srcId="{2451C5A6-E99C-44C5-AF85-E75B2CF5956C}" destId="{0C0108EA-CC43-45E0-A3C9-B8AA0CB2CA8A}" srcOrd="0" destOrd="0" parTransId="{1E97B06B-0B0B-4C71-9AB7-D6EF67B5E4BE}" sibTransId="{EF5507F5-D32E-4B39-983B-B64554D6B96F}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A1A9C1CA-508F-466C-A5AE-879C4D89D696}" srcId="{8AF1328C-ABBE-45E7-B66D-CED8E8A19B94}" destId="{5451B735-8713-4453-BD0E-7E439FF10902}" srcOrd="0" destOrd="0" parTransId="{346462A3-0E80-480D-B693-15116F868CA1}" sibTransId="{E1B03F1E-40AD-4A92-95D4-DBF81891ACF4}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093E8AED-2F65-4A02-8F1C-A8A53E6F9719}" type="presOf" srcId="{5451B735-8713-4453-BD0E-7E439FF10902}" destId="{1C632207-C3A2-47CC-9C8D-AF90138A9FF3}" srcOrd="0" destOrd="0" presId="urn:microsoft.com/office/officeart/2005/8/layout/hierarchy4"/>
    <dgm:cxn modelId="{927D79FB-181F-42B2-9AD1-BD344963781F}" srcId="{AB3A28CF-8591-488E-BBF5-4A7AB3574D70}" destId="{2A1C6F1B-08FA-4E0E-A0B5-C9871010CCAA}" srcOrd="0" destOrd="0" parTransId="{9C8A10D4-35F5-4E27-AC68-CE87CB5130EB}" sibTransId="{17B18435-7E17-4622-96AD-EB2D22EB27A6}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8170059F-63B2-45B2-A181-EA08ACD23ACC}" type="presParOf" srcId="{7C326400-C641-43DB-B602-67329BD0DD3B}" destId="{F0690A5B-2D2A-4842-A4C8-9C5FE046B22A}" srcOrd="1" destOrd="0" presId="urn:microsoft.com/office/officeart/2005/8/layout/hierarchy4"/>
    <dgm:cxn modelId="{1591FC6D-5449-428C-A42A-84C8965342E8}" type="presParOf" srcId="{7C326400-C641-43DB-B602-67329BD0DD3B}" destId="{13EFBD0C-16F3-448E-BDB3-FE57323E246B}" srcOrd="2" destOrd="0" presId="urn:microsoft.com/office/officeart/2005/8/layout/hierarchy4"/>
    <dgm:cxn modelId="{18ACCDF3-E7DA-43CD-AA47-4CE70C80D397}" type="presParOf" srcId="{13EFBD0C-16F3-448E-BDB3-FE57323E246B}" destId="{1214694B-C98E-45AB-8D11-2FA3B3B85355}" srcOrd="0" destOrd="0" presId="urn:microsoft.com/office/officeart/2005/8/layout/hierarchy4"/>
    <dgm:cxn modelId="{5E145C10-2AAD-4792-803E-A90CFCE9A2F7}" type="presParOf" srcId="{1214694B-C98E-45AB-8D11-2FA3B3B85355}" destId="{1C632207-C3A2-47CC-9C8D-AF90138A9FF3}" srcOrd="0" destOrd="0" presId="urn:microsoft.com/office/officeart/2005/8/layout/hierarchy4"/>
    <dgm:cxn modelId="{A0F2231B-FE37-47AC-99A4-FFD4895E965C}" type="presParOf" srcId="{1214694B-C98E-45AB-8D11-2FA3B3B85355}" destId="{56E83EA5-32B5-4FB3-AEAB-9600A0D5AB96}" srcOrd="1" destOrd="0" presId="urn:microsoft.com/office/officeart/2005/8/layout/hierarchy4"/>
    <dgm:cxn modelId="{58937734-079D-45FE-986A-5B2B875FC7D0}" type="presParOf" srcId="{6A13A84E-4B0D-43A9-8389-17BEDA6998FF}" destId="{4609A6B2-B2A5-4D9F-8902-21855E931695}" srcOrd="1" destOrd="0" presId="urn:microsoft.com/office/officeart/2005/8/layout/hierarchy4"/>
    <dgm:cxn modelId="{6037D93D-49C1-4543-8C2D-0E1DD6F62DA1}" type="presParOf" srcId="{6A13A84E-4B0D-43A9-8389-17BEDA6998FF}" destId="{E2F76049-319B-473B-9D78-084F69D671F0}" srcOrd="2" destOrd="0" presId="urn:microsoft.com/office/officeart/2005/8/layout/hierarchy4"/>
    <dgm:cxn modelId="{7A5FE09B-6EF6-45EE-826B-141D810B9665}" type="presParOf" srcId="{E2F76049-319B-473B-9D78-084F69D671F0}" destId="{263AC1F8-39A2-4430-B66A-21812CBC547B}" srcOrd="0" destOrd="0" presId="urn:microsoft.com/office/officeart/2005/8/layout/hierarchy4"/>
    <dgm:cxn modelId="{F480662B-9350-425D-A1DC-C83ED12710CF}" type="presParOf" srcId="{E2F76049-319B-473B-9D78-084F69D671F0}" destId="{64AEDDA5-1979-48B0-9867-B9DA17DA4FD7}" srcOrd="1" destOrd="0" presId="urn:microsoft.com/office/officeart/2005/8/layout/hierarchy4"/>
    <dgm:cxn modelId="{03866585-51C1-484E-80EC-578FEA4BF15C}" type="presParOf" srcId="{E2F76049-319B-473B-9D78-084F69D671F0}" destId="{B8B3C13A-1219-45DC-B98E-1F49A9E72679}" srcOrd="2" destOrd="0" presId="urn:microsoft.com/office/officeart/2005/8/layout/hierarchy4"/>
    <dgm:cxn modelId="{4C760837-0918-4222-8BAA-93530A359A93}" type="presParOf" srcId="{B8B3C13A-1219-45DC-B98E-1F49A9E72679}" destId="{F17638F6-1612-4B02-9682-FE8782D0FCF6}" srcOrd="0" destOrd="0" presId="urn:microsoft.com/office/officeart/2005/8/layout/hierarchy4"/>
    <dgm:cxn modelId="{BE566983-90BB-48D5-812B-56E0A6114296}" type="presParOf" srcId="{F17638F6-1612-4B02-9682-FE8782D0FCF6}" destId="{1AD23730-80CC-4A02-8A2A-4ADAC151BB1A}" srcOrd="0" destOrd="0" presId="urn:microsoft.com/office/officeart/2005/8/layout/hierarchy4"/>
    <dgm:cxn modelId="{38034895-DEB0-40EC-B164-8C58581F8706}" type="presParOf" srcId="{F17638F6-1612-4B02-9682-FE8782D0FCF6}" destId="{A89193DC-5AA1-47E4-8439-00D03E2ABE0B}" srcOrd="1" destOrd="0" presId="urn:microsoft.com/office/officeart/2005/8/layout/hierarchy4"/>
    <dgm:cxn modelId="{FE09C9A0-77A1-436D-92F9-4AE23D2F5E19}" type="presParOf" srcId="{6A13A84E-4B0D-43A9-8389-17BEDA6998FF}" destId="{B67118DB-6B39-496E-8275-DB700378FC07}" srcOrd="3" destOrd="0" presId="urn:microsoft.com/office/officeart/2005/8/layout/hierarchy4"/>
    <dgm:cxn modelId="{BDEB2701-BF38-4977-AE20-5AB36DA84404}" type="presParOf" srcId="{6A13A84E-4B0D-43A9-8389-17BEDA6998FF}" destId="{D60125C6-B4C1-4588-8339-353C44835195}" srcOrd="4" destOrd="0" presId="urn:microsoft.com/office/officeart/2005/8/layout/hierarchy4"/>
    <dgm:cxn modelId="{06192E40-8BF0-4157-9A7C-737FBE460056}" type="presParOf" srcId="{D60125C6-B4C1-4588-8339-353C44835195}" destId="{59227314-CEB2-45A5-BF11-C594F2C883B1}" srcOrd="0" destOrd="0" presId="urn:microsoft.com/office/officeart/2005/8/layout/hierarchy4"/>
    <dgm:cxn modelId="{794DCA4C-B7BE-4ABE-A95F-B03836FB796F}" type="presParOf" srcId="{D60125C6-B4C1-4588-8339-353C44835195}" destId="{E04E8BFB-0E2B-4110-9A1D-693DEA857733}" srcOrd="1" destOrd="0" presId="urn:microsoft.com/office/officeart/2005/8/layout/hierarchy4"/>
    <dgm:cxn modelId="{826B597D-7E35-400B-BF9B-BB87B18A978E}" type="presParOf" srcId="{D60125C6-B4C1-4588-8339-353C44835195}" destId="{32F7ECE5-1F2C-4648-AA9A-4C946FDDDB08}" srcOrd="2" destOrd="0" presId="urn:microsoft.com/office/officeart/2005/8/layout/hierarchy4"/>
    <dgm:cxn modelId="{ABA41651-F17C-441D-8635-B72EBC8860F9}" type="presParOf" srcId="{32F7ECE5-1F2C-4648-AA9A-4C946FDDDB08}" destId="{4F8CA784-1C03-4F49-9E1B-69A2A2365CFC}" srcOrd="0" destOrd="0" presId="urn:microsoft.com/office/officeart/2005/8/layout/hierarchy4"/>
    <dgm:cxn modelId="{A813528F-6E86-442B-9DD0-8623B7692374}" type="presParOf" srcId="{4F8CA784-1C03-4F49-9E1B-69A2A2365CFC}" destId="{E45A2E2F-1239-4449-86A5-FDD3CFDD8993}" srcOrd="0" destOrd="0" presId="urn:microsoft.com/office/officeart/2005/8/layout/hierarchy4"/>
    <dgm:cxn modelId="{428354DB-C660-4506-9FEA-21648C9E7882}" type="presParOf" srcId="{4F8CA784-1C03-4F49-9E1B-69A2A2365CFC}" destId="{6342657A-00C2-47FF-8231-0FD8D1B7A8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Uso de recursos visuales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Apoyo 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Diapositivas o carteles como complemento 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Claridad visual 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C823497D-142C-43C8-B971-F138966C7A15}">
      <dgm:prSet phldrT="[Texto]"/>
      <dgm:spPr/>
      <dgm:t>
        <a:bodyPr/>
        <a:lstStyle/>
        <a:p>
          <a:r>
            <a:rPr lang="es-ES" dirty="0"/>
            <a:t>Manejo técnico </a:t>
          </a:r>
          <a:endParaRPr lang="es-EC" dirty="0"/>
        </a:p>
      </dgm:t>
    </dgm:pt>
    <dgm:pt modelId="{18D7987F-9B20-43BD-8E4B-A22A5FA3912C}" type="parTrans" cxnId="{0CC7A477-9E63-4ADA-A945-C5DEB7645242}">
      <dgm:prSet/>
      <dgm:spPr/>
      <dgm:t>
        <a:bodyPr/>
        <a:lstStyle/>
        <a:p>
          <a:endParaRPr lang="es-EC"/>
        </a:p>
      </dgm:t>
    </dgm:pt>
    <dgm:pt modelId="{CAECF39F-20C8-46AB-B7B9-CDBC16CE095E}" type="sibTrans" cxnId="{0CC7A477-9E63-4ADA-A945-C5DEB7645242}">
      <dgm:prSet/>
      <dgm:spPr/>
      <dgm:t>
        <a:bodyPr/>
        <a:lstStyle/>
        <a:p>
          <a:endParaRPr lang="es-EC"/>
        </a:p>
      </dgm:t>
    </dgm:pt>
    <dgm:pt modelId="{B974C58E-6F1B-4487-B947-8E8F1CE5BD64}">
      <dgm:prSet phldrT="[Texto]"/>
      <dgm:spPr/>
      <dgm:t>
        <a:bodyPr/>
        <a:lstStyle/>
        <a:p>
          <a:r>
            <a:rPr lang="es-ES" dirty="0"/>
            <a:t>Pocas palabras por diapositiva</a:t>
          </a:r>
          <a:endParaRPr lang="es-EC" dirty="0"/>
        </a:p>
      </dgm:t>
    </dgm:pt>
    <dgm:pt modelId="{FB7AA400-4BCB-4114-BCED-8CDD31424929}" type="parTrans" cxnId="{F109E01A-FBDB-430A-B104-FF19465F291C}">
      <dgm:prSet/>
      <dgm:spPr/>
      <dgm:t>
        <a:bodyPr/>
        <a:lstStyle/>
        <a:p>
          <a:endParaRPr lang="es-EC"/>
        </a:p>
      </dgm:t>
    </dgm:pt>
    <dgm:pt modelId="{35AF7986-FB4E-4915-B7E7-371A27AC7F74}" type="sibTrans" cxnId="{F109E01A-FBDB-430A-B104-FF19465F291C}">
      <dgm:prSet/>
      <dgm:spPr/>
      <dgm:t>
        <a:bodyPr/>
        <a:lstStyle/>
        <a:p>
          <a:endParaRPr lang="es-EC"/>
        </a:p>
      </dgm:t>
    </dgm:pt>
    <dgm:pt modelId="{03C36A6D-92F9-4510-9C4A-F8D5D5B73776}">
      <dgm:prSet phldrT="[Texto]"/>
      <dgm:spPr/>
      <dgm:t>
        <a:bodyPr/>
        <a:lstStyle/>
        <a:p>
          <a:r>
            <a:rPr lang="es-ES" dirty="0"/>
            <a:t>Gráficos llamativos </a:t>
          </a:r>
          <a:endParaRPr lang="es-EC" dirty="0"/>
        </a:p>
      </dgm:t>
    </dgm:pt>
    <dgm:pt modelId="{DEC3165D-8016-4BE4-9675-60143C0D70CE}" type="parTrans" cxnId="{2A044C92-9FC5-49EA-9A62-202F44EBA481}">
      <dgm:prSet/>
      <dgm:spPr/>
      <dgm:t>
        <a:bodyPr/>
        <a:lstStyle/>
        <a:p>
          <a:endParaRPr lang="es-EC"/>
        </a:p>
      </dgm:t>
    </dgm:pt>
    <dgm:pt modelId="{7B9EEBDE-7710-4A86-BD97-F43843B93813}" type="sibTrans" cxnId="{2A044C92-9FC5-49EA-9A62-202F44EBA481}">
      <dgm:prSet/>
      <dgm:spPr/>
      <dgm:t>
        <a:bodyPr/>
        <a:lstStyle/>
        <a:p>
          <a:endParaRPr lang="es-EC"/>
        </a:p>
      </dgm:t>
    </dgm:pt>
    <dgm:pt modelId="{25FBE1FE-18B7-465B-80C3-650548F68A9D}">
      <dgm:prSet phldrT="[Texto]"/>
      <dgm:spPr/>
      <dgm:t>
        <a:bodyPr/>
        <a:lstStyle/>
        <a:p>
          <a:r>
            <a:rPr lang="es-ES" dirty="0"/>
            <a:t>Asegurarse de saber usar los dispositivos </a:t>
          </a:r>
          <a:endParaRPr lang="es-EC" dirty="0"/>
        </a:p>
      </dgm:t>
    </dgm:pt>
    <dgm:pt modelId="{1F00C2EA-4AAA-4426-9B1A-D0BFCA2F8540}" type="parTrans" cxnId="{8080E348-E75B-47DF-8D5F-C8A690F6197E}">
      <dgm:prSet/>
      <dgm:spPr/>
      <dgm:t>
        <a:bodyPr/>
        <a:lstStyle/>
        <a:p>
          <a:endParaRPr lang="es-EC"/>
        </a:p>
      </dgm:t>
    </dgm:pt>
    <dgm:pt modelId="{F433C08A-EE72-4D9C-A4E7-CEBF53438699}" type="sibTrans" cxnId="{8080E348-E75B-47DF-8D5F-C8A690F6197E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B27AB955-297A-4A4E-ABE0-1210B17CBCF4}" type="pres">
      <dgm:prSet presAssocID="{8AF1328C-ABBE-45E7-B66D-CED8E8A19B94}" presName="parTransTwo" presStyleCnt="0"/>
      <dgm:spPr/>
    </dgm:pt>
    <dgm:pt modelId="{13EFBD0C-16F3-448E-BDB3-FE57323E246B}" type="pres">
      <dgm:prSet presAssocID="{8AF1328C-ABBE-45E7-B66D-CED8E8A19B94}" presName="horzTwo" presStyleCnt="0"/>
      <dgm:spPr/>
    </dgm:pt>
    <dgm:pt modelId="{C633BC59-0F6B-4BE0-85F9-F9775F0F0436}" type="pres">
      <dgm:prSet presAssocID="{AB3A28CF-8591-488E-BBF5-4A7AB3574D70}" presName="vertThree" presStyleCnt="0"/>
      <dgm:spPr/>
    </dgm:pt>
    <dgm:pt modelId="{E3DC10C7-F303-48C7-8243-610CE57DB1B7}" type="pres">
      <dgm:prSet presAssocID="{AB3A28CF-8591-488E-BBF5-4A7AB3574D70}" presName="txThree" presStyleLbl="node3" presStyleIdx="0" presStyleCnt="4">
        <dgm:presLayoutVars>
          <dgm:chPref val="3"/>
        </dgm:presLayoutVars>
      </dgm:prSet>
      <dgm:spPr/>
    </dgm:pt>
    <dgm:pt modelId="{201BFBFE-E402-4EFA-9419-94023200CEF6}" type="pres">
      <dgm:prSet presAssocID="{AB3A28CF-8591-488E-BBF5-4A7AB3574D70}" presName="horzThree" presStyleCnt="0"/>
      <dgm:spPr/>
    </dgm:pt>
    <dgm:pt modelId="{9E01046B-B456-4323-8280-F51F6B6B7AFC}" type="pres">
      <dgm:prSet presAssocID="{A1973F72-1C62-4A69-9968-6C4AE8D4B9B0}" presName="sibSpaceTwo" presStyleCnt="0"/>
      <dgm:spPr/>
    </dgm:pt>
    <dgm:pt modelId="{D2D98E31-9551-4BE3-9208-001EA1D65742}" type="pres">
      <dgm:prSet presAssocID="{2451C5A6-E99C-44C5-AF85-E75B2CF5956C}" presName="vertTwo" presStyleCnt="0"/>
      <dgm:spPr/>
    </dgm:pt>
    <dgm:pt modelId="{33D41697-2453-40F0-BAE2-D2DDDD1A5958}" type="pres">
      <dgm:prSet presAssocID="{2451C5A6-E99C-44C5-AF85-E75B2CF5956C}" presName="txTwo" presStyleLbl="node2" presStyleIdx="1" presStyleCnt="3">
        <dgm:presLayoutVars>
          <dgm:chPref val="3"/>
        </dgm:presLayoutVars>
      </dgm:prSet>
      <dgm:spPr/>
    </dgm:pt>
    <dgm:pt modelId="{4CECB63B-5475-4384-A4E7-3D7337A4F0EF}" type="pres">
      <dgm:prSet presAssocID="{2451C5A6-E99C-44C5-AF85-E75B2CF5956C}" presName="parTransTwo" presStyleCnt="0"/>
      <dgm:spPr/>
    </dgm:pt>
    <dgm:pt modelId="{72E380F3-AFCC-4F3C-9890-212DCE48DACF}" type="pres">
      <dgm:prSet presAssocID="{2451C5A6-E99C-44C5-AF85-E75B2CF5956C}" presName="horzTwo" presStyleCnt="0"/>
      <dgm:spPr/>
    </dgm:pt>
    <dgm:pt modelId="{7F8BF5D0-06FC-44D2-845A-7FED53568A36}" type="pres">
      <dgm:prSet presAssocID="{B974C58E-6F1B-4487-B947-8E8F1CE5BD64}" presName="vertThree" presStyleCnt="0"/>
      <dgm:spPr/>
    </dgm:pt>
    <dgm:pt modelId="{0F67EB64-8158-495A-9B29-4BD23BF77EC6}" type="pres">
      <dgm:prSet presAssocID="{B974C58E-6F1B-4487-B947-8E8F1CE5BD64}" presName="txThree" presStyleLbl="node3" presStyleIdx="1" presStyleCnt="4">
        <dgm:presLayoutVars>
          <dgm:chPref val="3"/>
        </dgm:presLayoutVars>
      </dgm:prSet>
      <dgm:spPr/>
    </dgm:pt>
    <dgm:pt modelId="{C0ABFB4C-CFEE-4160-90A8-B2E6A3D2A407}" type="pres">
      <dgm:prSet presAssocID="{B974C58E-6F1B-4487-B947-8E8F1CE5BD64}" presName="horzThree" presStyleCnt="0"/>
      <dgm:spPr/>
    </dgm:pt>
    <dgm:pt modelId="{99064858-B061-4B56-9435-F0E995AE8F5C}" type="pres">
      <dgm:prSet presAssocID="{35AF7986-FB4E-4915-B7E7-371A27AC7F74}" presName="sibSpaceThree" presStyleCnt="0"/>
      <dgm:spPr/>
    </dgm:pt>
    <dgm:pt modelId="{32F5488C-DDDD-4946-BA1C-03D25BFA8005}" type="pres">
      <dgm:prSet presAssocID="{03C36A6D-92F9-4510-9C4A-F8D5D5B73776}" presName="vertThree" presStyleCnt="0"/>
      <dgm:spPr/>
    </dgm:pt>
    <dgm:pt modelId="{0388F579-D6E1-4E31-8D18-776A85B64DFC}" type="pres">
      <dgm:prSet presAssocID="{03C36A6D-92F9-4510-9C4A-F8D5D5B73776}" presName="txThree" presStyleLbl="node3" presStyleIdx="2" presStyleCnt="4">
        <dgm:presLayoutVars>
          <dgm:chPref val="3"/>
        </dgm:presLayoutVars>
      </dgm:prSet>
      <dgm:spPr/>
    </dgm:pt>
    <dgm:pt modelId="{239B33B5-110E-470C-B836-CFBDC41B5FE9}" type="pres">
      <dgm:prSet presAssocID="{03C36A6D-92F9-4510-9C4A-F8D5D5B73776}" presName="horzThree" presStyleCnt="0"/>
      <dgm:spPr/>
    </dgm:pt>
    <dgm:pt modelId="{4A5F03C7-00CF-41D0-881A-E14A39CFE2D6}" type="pres">
      <dgm:prSet presAssocID="{F2D4528B-B880-4648-A9C3-3FE75614EAC6}" presName="sibSpaceTwo" presStyleCnt="0"/>
      <dgm:spPr/>
    </dgm:pt>
    <dgm:pt modelId="{3C352CE4-1000-49C2-A53F-8334001071C4}" type="pres">
      <dgm:prSet presAssocID="{C823497D-142C-43C8-B971-F138966C7A15}" presName="vertTwo" presStyleCnt="0"/>
      <dgm:spPr/>
    </dgm:pt>
    <dgm:pt modelId="{45CA73B3-1E7D-4DA5-91B4-9FC829A7F7DC}" type="pres">
      <dgm:prSet presAssocID="{C823497D-142C-43C8-B971-F138966C7A15}" presName="txTwo" presStyleLbl="node2" presStyleIdx="2" presStyleCnt="3">
        <dgm:presLayoutVars>
          <dgm:chPref val="3"/>
        </dgm:presLayoutVars>
      </dgm:prSet>
      <dgm:spPr/>
    </dgm:pt>
    <dgm:pt modelId="{B11F53E1-8D94-4BF8-B836-69E421099A32}" type="pres">
      <dgm:prSet presAssocID="{C823497D-142C-43C8-B971-F138966C7A15}" presName="parTransTwo" presStyleCnt="0"/>
      <dgm:spPr/>
    </dgm:pt>
    <dgm:pt modelId="{58741CA1-EED3-4E12-B54F-D1F5D1E13216}" type="pres">
      <dgm:prSet presAssocID="{C823497D-142C-43C8-B971-F138966C7A15}" presName="horzTwo" presStyleCnt="0"/>
      <dgm:spPr/>
    </dgm:pt>
    <dgm:pt modelId="{EBA44CE1-FE17-4A05-87A1-C45984295F1E}" type="pres">
      <dgm:prSet presAssocID="{25FBE1FE-18B7-465B-80C3-650548F68A9D}" presName="vertThree" presStyleCnt="0"/>
      <dgm:spPr/>
    </dgm:pt>
    <dgm:pt modelId="{C15B850C-7811-43AF-89AE-BA7C53124145}" type="pres">
      <dgm:prSet presAssocID="{25FBE1FE-18B7-465B-80C3-650548F68A9D}" presName="txThree" presStyleLbl="node3" presStyleIdx="3" presStyleCnt="4">
        <dgm:presLayoutVars>
          <dgm:chPref val="3"/>
        </dgm:presLayoutVars>
      </dgm:prSet>
      <dgm:spPr/>
    </dgm:pt>
    <dgm:pt modelId="{72A60D1C-6BF7-46F4-8634-E759D653B63F}" type="pres">
      <dgm:prSet presAssocID="{25FBE1FE-18B7-465B-80C3-650548F68A9D}" presName="horzThree" presStyleCnt="0"/>
      <dgm:spPr/>
    </dgm:pt>
  </dgm:ptLst>
  <dgm:cxnLst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F109E01A-FBDB-430A-B104-FF19465F291C}" srcId="{2451C5A6-E99C-44C5-AF85-E75B2CF5956C}" destId="{B974C58E-6F1B-4487-B947-8E8F1CE5BD64}" srcOrd="0" destOrd="0" parTransId="{FB7AA400-4BCB-4114-BCED-8CDD31424929}" sibTransId="{35AF7986-FB4E-4915-B7E7-371A27AC7F74}"/>
    <dgm:cxn modelId="{8767171D-EEA4-469C-967A-EF4EC78A9297}" type="presOf" srcId="{B974C58E-6F1B-4487-B947-8E8F1CE5BD64}" destId="{0F67EB64-8158-495A-9B29-4BD23BF77EC6}" srcOrd="0" destOrd="0" presId="urn:microsoft.com/office/officeart/2005/8/layout/hierarchy4"/>
    <dgm:cxn modelId="{97A4E52A-EC2E-419F-B8F2-981E3300EDC7}" srcId="{8AF1328C-ABBE-45E7-B66D-CED8E8A19B94}" destId="{AB3A28CF-8591-488E-BBF5-4A7AB3574D70}" srcOrd="0" destOrd="0" parTransId="{D0BD4B09-436D-44A9-9CD0-5C9656FF631E}" sibTransId="{DD3837BD-A18F-4B5D-A4B3-48D5CD210BA1}"/>
    <dgm:cxn modelId="{05BC313C-58AF-4C94-B0DE-144BD24484DE}" type="presOf" srcId="{2451C5A6-E99C-44C5-AF85-E75B2CF5956C}" destId="{33D41697-2453-40F0-BAE2-D2DDDD1A5958}" srcOrd="0" destOrd="0" presId="urn:microsoft.com/office/officeart/2005/8/layout/hierarchy4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8080E348-E75B-47DF-8D5F-C8A690F6197E}" srcId="{C823497D-142C-43C8-B971-F138966C7A15}" destId="{25FBE1FE-18B7-465B-80C3-650548F68A9D}" srcOrd="0" destOrd="0" parTransId="{1F00C2EA-4AAA-4426-9B1A-D0BFCA2F8540}" sibTransId="{F433C08A-EE72-4D9C-A4E7-CEBF53438699}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0CC7A477-9E63-4ADA-A945-C5DEB7645242}" srcId="{6D602810-3394-4E43-913E-3263B8502C84}" destId="{C823497D-142C-43C8-B971-F138966C7A15}" srcOrd="2" destOrd="0" parTransId="{18D7987F-9B20-43BD-8E4B-A22A5FA3912C}" sibTransId="{CAECF39F-20C8-46AB-B7B9-CDBC16CE095E}"/>
    <dgm:cxn modelId="{C51D9F84-7910-48E5-8B45-081C65CA4AD0}" srcId="{6D602810-3394-4E43-913E-3263B8502C84}" destId="{2451C5A6-E99C-44C5-AF85-E75B2CF5956C}" srcOrd="1" destOrd="0" parTransId="{83EF596A-9F49-415C-919B-E08D2AEB1F2D}" sibTransId="{F2D4528B-B880-4648-A9C3-3FE75614EAC6}"/>
    <dgm:cxn modelId="{B905D186-FE60-46B5-9B52-949BB78BBCB8}" type="presOf" srcId="{AB3A28CF-8591-488E-BBF5-4A7AB3574D70}" destId="{E3DC10C7-F303-48C7-8243-610CE57DB1B7}" srcOrd="0" destOrd="0" presId="urn:microsoft.com/office/officeart/2005/8/layout/hierarchy4"/>
    <dgm:cxn modelId="{2A044C92-9FC5-49EA-9A62-202F44EBA481}" srcId="{2451C5A6-E99C-44C5-AF85-E75B2CF5956C}" destId="{03C36A6D-92F9-4510-9C4A-F8D5D5B73776}" srcOrd="1" destOrd="0" parTransId="{DEC3165D-8016-4BE4-9675-60143C0D70CE}" sibTransId="{7B9EEBDE-7710-4A86-BD97-F43843B93813}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32A287C2-3500-469C-95B6-9B1F8A8277D1}" type="presOf" srcId="{03C36A6D-92F9-4510-9C4A-F8D5D5B73776}" destId="{0388F579-D6E1-4E31-8D18-776A85B64DFC}" srcOrd="0" destOrd="0" presId="urn:microsoft.com/office/officeart/2005/8/layout/hierarchy4"/>
    <dgm:cxn modelId="{F5BE51C5-14C9-4830-B809-88DB38341FE9}" type="presOf" srcId="{C823497D-142C-43C8-B971-F138966C7A15}" destId="{45CA73B3-1E7D-4DA5-91B4-9FC829A7F7DC}" srcOrd="0" destOrd="0" presId="urn:microsoft.com/office/officeart/2005/8/layout/hierarchy4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DEEBB7FE-AC7C-4F28-8DDA-88AA063A52A8}" type="presOf" srcId="{25FBE1FE-18B7-465B-80C3-650548F68A9D}" destId="{C15B850C-7811-43AF-89AE-BA7C53124145}" srcOrd="0" destOrd="0" presId="urn:microsoft.com/office/officeart/2005/8/layout/hierarchy4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6DE51878-AB0A-47B3-A7CA-4447FE2420DE}" type="presParOf" srcId="{7C326400-C641-43DB-B602-67329BD0DD3B}" destId="{B27AB955-297A-4A4E-ABE0-1210B17CBCF4}" srcOrd="1" destOrd="0" presId="urn:microsoft.com/office/officeart/2005/8/layout/hierarchy4"/>
    <dgm:cxn modelId="{1591FC6D-5449-428C-A42A-84C8965342E8}" type="presParOf" srcId="{7C326400-C641-43DB-B602-67329BD0DD3B}" destId="{13EFBD0C-16F3-448E-BDB3-FE57323E246B}" srcOrd="2" destOrd="0" presId="urn:microsoft.com/office/officeart/2005/8/layout/hierarchy4"/>
    <dgm:cxn modelId="{B57443C1-9ACE-4AD6-9784-ED0375002566}" type="presParOf" srcId="{13EFBD0C-16F3-448E-BDB3-FE57323E246B}" destId="{C633BC59-0F6B-4BE0-85F9-F9775F0F0436}" srcOrd="0" destOrd="0" presId="urn:microsoft.com/office/officeart/2005/8/layout/hierarchy4"/>
    <dgm:cxn modelId="{42051BBF-DFB6-4FA9-A76C-F34127C7BB9D}" type="presParOf" srcId="{C633BC59-0F6B-4BE0-85F9-F9775F0F0436}" destId="{E3DC10C7-F303-48C7-8243-610CE57DB1B7}" srcOrd="0" destOrd="0" presId="urn:microsoft.com/office/officeart/2005/8/layout/hierarchy4"/>
    <dgm:cxn modelId="{728F6400-8363-4B15-BFF0-E8EE000DD940}" type="presParOf" srcId="{C633BC59-0F6B-4BE0-85F9-F9775F0F0436}" destId="{201BFBFE-E402-4EFA-9419-94023200CEF6}" srcOrd="1" destOrd="0" presId="urn:microsoft.com/office/officeart/2005/8/layout/hierarchy4"/>
    <dgm:cxn modelId="{828FDEF4-F522-4C03-8FC5-894749518D71}" type="presParOf" srcId="{6A13A84E-4B0D-43A9-8389-17BEDA6998FF}" destId="{9E01046B-B456-4323-8280-F51F6B6B7AFC}" srcOrd="1" destOrd="0" presId="urn:microsoft.com/office/officeart/2005/8/layout/hierarchy4"/>
    <dgm:cxn modelId="{83B8DC60-FE69-4C21-BF66-863F9034128F}" type="presParOf" srcId="{6A13A84E-4B0D-43A9-8389-17BEDA6998FF}" destId="{D2D98E31-9551-4BE3-9208-001EA1D65742}" srcOrd="2" destOrd="0" presId="urn:microsoft.com/office/officeart/2005/8/layout/hierarchy4"/>
    <dgm:cxn modelId="{7B74560B-A923-4E55-B857-BEF83EDCF72C}" type="presParOf" srcId="{D2D98E31-9551-4BE3-9208-001EA1D65742}" destId="{33D41697-2453-40F0-BAE2-D2DDDD1A5958}" srcOrd="0" destOrd="0" presId="urn:microsoft.com/office/officeart/2005/8/layout/hierarchy4"/>
    <dgm:cxn modelId="{9A11877C-83BC-4ED8-9A42-595429AEA434}" type="presParOf" srcId="{D2D98E31-9551-4BE3-9208-001EA1D65742}" destId="{4CECB63B-5475-4384-A4E7-3D7337A4F0EF}" srcOrd="1" destOrd="0" presId="urn:microsoft.com/office/officeart/2005/8/layout/hierarchy4"/>
    <dgm:cxn modelId="{D4B85808-6397-4E3E-AB36-C93DD38DF535}" type="presParOf" srcId="{D2D98E31-9551-4BE3-9208-001EA1D65742}" destId="{72E380F3-AFCC-4F3C-9890-212DCE48DACF}" srcOrd="2" destOrd="0" presId="urn:microsoft.com/office/officeart/2005/8/layout/hierarchy4"/>
    <dgm:cxn modelId="{37A113AF-9AEE-4CF5-97F0-57225560C82B}" type="presParOf" srcId="{72E380F3-AFCC-4F3C-9890-212DCE48DACF}" destId="{7F8BF5D0-06FC-44D2-845A-7FED53568A36}" srcOrd="0" destOrd="0" presId="urn:microsoft.com/office/officeart/2005/8/layout/hierarchy4"/>
    <dgm:cxn modelId="{D3296FEE-FEDD-430D-9223-E95D621BCF72}" type="presParOf" srcId="{7F8BF5D0-06FC-44D2-845A-7FED53568A36}" destId="{0F67EB64-8158-495A-9B29-4BD23BF77EC6}" srcOrd="0" destOrd="0" presId="urn:microsoft.com/office/officeart/2005/8/layout/hierarchy4"/>
    <dgm:cxn modelId="{FED76C24-D1DE-41F0-B2D0-A104B99123D9}" type="presParOf" srcId="{7F8BF5D0-06FC-44D2-845A-7FED53568A36}" destId="{C0ABFB4C-CFEE-4160-90A8-B2E6A3D2A407}" srcOrd="1" destOrd="0" presId="urn:microsoft.com/office/officeart/2005/8/layout/hierarchy4"/>
    <dgm:cxn modelId="{94FF71D4-71B7-4564-94F7-9E713B8525BB}" type="presParOf" srcId="{72E380F3-AFCC-4F3C-9890-212DCE48DACF}" destId="{99064858-B061-4B56-9435-F0E995AE8F5C}" srcOrd="1" destOrd="0" presId="urn:microsoft.com/office/officeart/2005/8/layout/hierarchy4"/>
    <dgm:cxn modelId="{CB987F18-7E2A-4F4A-A664-4672560F34CC}" type="presParOf" srcId="{72E380F3-AFCC-4F3C-9890-212DCE48DACF}" destId="{32F5488C-DDDD-4946-BA1C-03D25BFA8005}" srcOrd="2" destOrd="0" presId="urn:microsoft.com/office/officeart/2005/8/layout/hierarchy4"/>
    <dgm:cxn modelId="{868F3BCB-2F0B-48D0-99BF-D6C17B3B38B1}" type="presParOf" srcId="{32F5488C-DDDD-4946-BA1C-03D25BFA8005}" destId="{0388F579-D6E1-4E31-8D18-776A85B64DFC}" srcOrd="0" destOrd="0" presId="urn:microsoft.com/office/officeart/2005/8/layout/hierarchy4"/>
    <dgm:cxn modelId="{7A981D00-9998-4321-9DB5-B7A0A6C19B1F}" type="presParOf" srcId="{32F5488C-DDDD-4946-BA1C-03D25BFA8005}" destId="{239B33B5-110E-470C-B836-CFBDC41B5FE9}" srcOrd="1" destOrd="0" presId="urn:microsoft.com/office/officeart/2005/8/layout/hierarchy4"/>
    <dgm:cxn modelId="{D44A88C9-2BF3-44EE-AE1C-915607D9E1E1}" type="presParOf" srcId="{6A13A84E-4B0D-43A9-8389-17BEDA6998FF}" destId="{4A5F03C7-00CF-41D0-881A-E14A39CFE2D6}" srcOrd="3" destOrd="0" presId="urn:microsoft.com/office/officeart/2005/8/layout/hierarchy4"/>
    <dgm:cxn modelId="{2C89D219-294D-4B6F-930D-7C59554365DA}" type="presParOf" srcId="{6A13A84E-4B0D-43A9-8389-17BEDA6998FF}" destId="{3C352CE4-1000-49C2-A53F-8334001071C4}" srcOrd="4" destOrd="0" presId="urn:microsoft.com/office/officeart/2005/8/layout/hierarchy4"/>
    <dgm:cxn modelId="{4836E759-B8B3-4202-B429-D43F1CA86797}" type="presParOf" srcId="{3C352CE4-1000-49C2-A53F-8334001071C4}" destId="{45CA73B3-1E7D-4DA5-91B4-9FC829A7F7DC}" srcOrd="0" destOrd="0" presId="urn:microsoft.com/office/officeart/2005/8/layout/hierarchy4"/>
    <dgm:cxn modelId="{E23C8959-3B4E-4BEA-8907-76C76F3336BA}" type="presParOf" srcId="{3C352CE4-1000-49C2-A53F-8334001071C4}" destId="{B11F53E1-8D94-4BF8-B836-69E421099A32}" srcOrd="1" destOrd="0" presId="urn:microsoft.com/office/officeart/2005/8/layout/hierarchy4"/>
    <dgm:cxn modelId="{1A1072F8-16EF-412D-AFAF-72177BE56FD9}" type="presParOf" srcId="{3C352CE4-1000-49C2-A53F-8334001071C4}" destId="{58741CA1-EED3-4E12-B54F-D1F5D1E13216}" srcOrd="2" destOrd="0" presId="urn:microsoft.com/office/officeart/2005/8/layout/hierarchy4"/>
    <dgm:cxn modelId="{DBD50EC7-087A-4C3B-9B31-A3B213518BCC}" type="presParOf" srcId="{58741CA1-EED3-4E12-B54F-D1F5D1E13216}" destId="{EBA44CE1-FE17-4A05-87A1-C45984295F1E}" srcOrd="0" destOrd="0" presId="urn:microsoft.com/office/officeart/2005/8/layout/hierarchy4"/>
    <dgm:cxn modelId="{9A2531E6-2F2A-4B92-81E6-A85A139AF2F1}" type="presParOf" srcId="{EBA44CE1-FE17-4A05-87A1-C45984295F1E}" destId="{C15B850C-7811-43AF-89AE-BA7C53124145}" srcOrd="0" destOrd="0" presId="urn:microsoft.com/office/officeart/2005/8/layout/hierarchy4"/>
    <dgm:cxn modelId="{46B8DFA3-3608-48AE-8E13-DD2870C52384}" type="presParOf" srcId="{EBA44CE1-FE17-4A05-87A1-C45984295F1E}" destId="{72A60D1C-6BF7-46F4-8634-E759D653B63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9322EA-5C69-4921-A31E-625A2CECFF4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D602810-3394-4E43-913E-3263B8502C84}">
      <dgm:prSet phldrT="[Texto]"/>
      <dgm:spPr/>
      <dgm:t>
        <a:bodyPr/>
        <a:lstStyle/>
        <a:p>
          <a:r>
            <a:rPr lang="es-ES" dirty="0"/>
            <a:t>Conexión con la audiencia </a:t>
          </a:r>
          <a:endParaRPr lang="es-EC" dirty="0"/>
        </a:p>
      </dgm:t>
    </dgm:pt>
    <dgm:pt modelId="{142AFC7C-2D9C-4D28-868F-EAD600EB47A1}" type="parTrans" cxnId="{993746E0-0558-4BC7-9DE4-294D71491F4E}">
      <dgm:prSet/>
      <dgm:spPr/>
      <dgm:t>
        <a:bodyPr/>
        <a:lstStyle/>
        <a:p>
          <a:endParaRPr lang="es-EC"/>
        </a:p>
      </dgm:t>
    </dgm:pt>
    <dgm:pt modelId="{FFB9FE71-D8F3-4578-9B94-5A1B48CF2B8E}" type="sibTrans" cxnId="{993746E0-0558-4BC7-9DE4-294D71491F4E}">
      <dgm:prSet/>
      <dgm:spPr/>
      <dgm:t>
        <a:bodyPr/>
        <a:lstStyle/>
        <a:p>
          <a:endParaRPr lang="es-EC"/>
        </a:p>
      </dgm:t>
    </dgm:pt>
    <dgm:pt modelId="{8AF1328C-ABBE-45E7-B66D-CED8E8A19B94}">
      <dgm:prSet phldrT="[Texto]"/>
      <dgm:spPr/>
      <dgm:t>
        <a:bodyPr/>
        <a:lstStyle/>
        <a:p>
          <a:r>
            <a:rPr lang="es-ES" dirty="0"/>
            <a:t>Empezar con una anécdota, pregunta o dato impactante </a:t>
          </a:r>
          <a:endParaRPr lang="es-EC" dirty="0"/>
        </a:p>
      </dgm:t>
    </dgm:pt>
    <dgm:pt modelId="{378EA807-C231-4D62-AA48-FF66FE719EEE}" type="parTrans" cxnId="{8E620D42-0562-4334-B0FE-1D07D4981E5F}">
      <dgm:prSet/>
      <dgm:spPr/>
      <dgm:t>
        <a:bodyPr/>
        <a:lstStyle/>
        <a:p>
          <a:endParaRPr lang="es-EC"/>
        </a:p>
      </dgm:t>
    </dgm:pt>
    <dgm:pt modelId="{A1973F72-1C62-4A69-9968-6C4AE8D4B9B0}" type="sibTrans" cxnId="{8E620D42-0562-4334-B0FE-1D07D4981E5F}">
      <dgm:prSet/>
      <dgm:spPr/>
      <dgm:t>
        <a:bodyPr/>
        <a:lstStyle/>
        <a:p>
          <a:endParaRPr lang="es-EC"/>
        </a:p>
      </dgm:t>
    </dgm:pt>
    <dgm:pt modelId="{AB3A28CF-8591-488E-BBF5-4A7AB3574D70}">
      <dgm:prSet phldrT="[Texto]"/>
      <dgm:spPr/>
      <dgm:t>
        <a:bodyPr/>
        <a:lstStyle/>
        <a:p>
          <a:r>
            <a:rPr lang="es-ES" dirty="0"/>
            <a:t>Adaptar el lenguaje </a:t>
          </a:r>
          <a:endParaRPr lang="es-EC" dirty="0"/>
        </a:p>
      </dgm:t>
    </dgm:pt>
    <dgm:pt modelId="{D0BD4B09-436D-44A9-9CD0-5C9656FF631E}" type="parTrans" cxnId="{97A4E52A-EC2E-419F-B8F2-981E3300EDC7}">
      <dgm:prSet/>
      <dgm:spPr/>
      <dgm:t>
        <a:bodyPr/>
        <a:lstStyle/>
        <a:p>
          <a:endParaRPr lang="es-EC"/>
        </a:p>
      </dgm:t>
    </dgm:pt>
    <dgm:pt modelId="{DD3837BD-A18F-4B5D-A4B3-48D5CD210BA1}" type="sibTrans" cxnId="{97A4E52A-EC2E-419F-B8F2-981E3300EDC7}">
      <dgm:prSet/>
      <dgm:spPr/>
      <dgm:t>
        <a:bodyPr/>
        <a:lstStyle/>
        <a:p>
          <a:endParaRPr lang="es-EC"/>
        </a:p>
      </dgm:t>
    </dgm:pt>
    <dgm:pt modelId="{2451C5A6-E99C-44C5-AF85-E75B2CF5956C}">
      <dgm:prSet phldrT="[Texto]"/>
      <dgm:spPr/>
      <dgm:t>
        <a:bodyPr/>
        <a:lstStyle/>
        <a:p>
          <a:r>
            <a:rPr lang="es-ES" dirty="0"/>
            <a:t>Interacción </a:t>
          </a:r>
          <a:endParaRPr lang="es-EC" dirty="0"/>
        </a:p>
      </dgm:t>
    </dgm:pt>
    <dgm:pt modelId="{83EF596A-9F49-415C-919B-E08D2AEB1F2D}" type="parTrans" cxnId="{C51D9F84-7910-48E5-8B45-081C65CA4AD0}">
      <dgm:prSet/>
      <dgm:spPr/>
      <dgm:t>
        <a:bodyPr/>
        <a:lstStyle/>
        <a:p>
          <a:endParaRPr lang="es-EC"/>
        </a:p>
      </dgm:t>
    </dgm:pt>
    <dgm:pt modelId="{F2D4528B-B880-4648-A9C3-3FE75614EAC6}" type="sibTrans" cxnId="{C51D9F84-7910-48E5-8B45-081C65CA4AD0}">
      <dgm:prSet/>
      <dgm:spPr/>
      <dgm:t>
        <a:bodyPr/>
        <a:lstStyle/>
        <a:p>
          <a:endParaRPr lang="es-EC"/>
        </a:p>
      </dgm:t>
    </dgm:pt>
    <dgm:pt modelId="{C823497D-142C-43C8-B971-F138966C7A15}">
      <dgm:prSet phldrT="[Texto]"/>
      <dgm:spPr/>
      <dgm:t>
        <a:bodyPr/>
        <a:lstStyle/>
        <a:p>
          <a:r>
            <a:rPr lang="es-ES" dirty="0"/>
            <a:t>Hacer preguntas</a:t>
          </a:r>
          <a:endParaRPr lang="es-EC" dirty="0"/>
        </a:p>
      </dgm:t>
    </dgm:pt>
    <dgm:pt modelId="{18D7987F-9B20-43BD-8E4B-A22A5FA3912C}" type="parTrans" cxnId="{0CC7A477-9E63-4ADA-A945-C5DEB7645242}">
      <dgm:prSet/>
      <dgm:spPr/>
      <dgm:t>
        <a:bodyPr/>
        <a:lstStyle/>
        <a:p>
          <a:endParaRPr lang="es-EC"/>
        </a:p>
      </dgm:t>
    </dgm:pt>
    <dgm:pt modelId="{CAECF39F-20C8-46AB-B7B9-CDBC16CE095E}" type="sibTrans" cxnId="{0CC7A477-9E63-4ADA-A945-C5DEB7645242}">
      <dgm:prSet/>
      <dgm:spPr/>
      <dgm:t>
        <a:bodyPr/>
        <a:lstStyle/>
        <a:p>
          <a:endParaRPr lang="es-EC"/>
        </a:p>
      </dgm:t>
    </dgm:pt>
    <dgm:pt modelId="{C215FF26-7AF6-4A91-BC9B-2083CCCD73AB}">
      <dgm:prSet phldrT="[Texto]"/>
      <dgm:spPr/>
      <dgm:t>
        <a:bodyPr/>
        <a:lstStyle/>
        <a:p>
          <a:r>
            <a:rPr lang="es-ES" dirty="0"/>
            <a:t>Formal, coloquial o técnico </a:t>
          </a:r>
          <a:endParaRPr lang="es-EC" dirty="0"/>
        </a:p>
      </dgm:t>
    </dgm:pt>
    <dgm:pt modelId="{A3B3C256-BEFA-4E64-8789-7B6B2FD58B9C}" type="parTrans" cxnId="{9D8C5998-48B8-43D6-8212-CB4CC0E9B343}">
      <dgm:prSet/>
      <dgm:spPr/>
      <dgm:t>
        <a:bodyPr/>
        <a:lstStyle/>
        <a:p>
          <a:endParaRPr lang="es-EC"/>
        </a:p>
      </dgm:t>
    </dgm:pt>
    <dgm:pt modelId="{859E2255-BA3B-450A-9B11-6D109BDA1FF7}" type="sibTrans" cxnId="{9D8C5998-48B8-43D6-8212-CB4CC0E9B343}">
      <dgm:prSet/>
      <dgm:spPr/>
      <dgm:t>
        <a:bodyPr/>
        <a:lstStyle/>
        <a:p>
          <a:endParaRPr lang="es-EC"/>
        </a:p>
      </dgm:t>
    </dgm:pt>
    <dgm:pt modelId="{2975C4D4-89B8-4A28-86BF-1EE5BD846867}">
      <dgm:prSet phldrT="[Texto]"/>
      <dgm:spPr/>
      <dgm:t>
        <a:bodyPr/>
        <a:lstStyle/>
        <a:p>
          <a:r>
            <a:rPr lang="es-ES" dirty="0"/>
            <a:t>Pedir opiniones </a:t>
          </a:r>
          <a:endParaRPr lang="es-EC" dirty="0"/>
        </a:p>
      </dgm:t>
    </dgm:pt>
    <dgm:pt modelId="{7B557D43-43C7-46E4-9F39-CD117A096072}" type="parTrans" cxnId="{A2686895-150C-4FD8-9388-0D96C56B2705}">
      <dgm:prSet/>
      <dgm:spPr/>
      <dgm:t>
        <a:bodyPr/>
        <a:lstStyle/>
        <a:p>
          <a:endParaRPr lang="es-EC"/>
        </a:p>
      </dgm:t>
    </dgm:pt>
    <dgm:pt modelId="{F169818D-8C13-4F71-87ED-EA9274AF8F7F}" type="sibTrans" cxnId="{A2686895-150C-4FD8-9388-0D96C56B2705}">
      <dgm:prSet/>
      <dgm:spPr/>
      <dgm:t>
        <a:bodyPr/>
        <a:lstStyle/>
        <a:p>
          <a:endParaRPr lang="es-EC"/>
        </a:p>
      </dgm:t>
    </dgm:pt>
    <dgm:pt modelId="{9680FC71-607A-473C-AAA6-6333294552A1}" type="pres">
      <dgm:prSet presAssocID="{F29322EA-5C69-4921-A31E-625A2CECFF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20EE3-3265-4847-A0E0-AFAB2F9F12E8}" type="pres">
      <dgm:prSet presAssocID="{6D602810-3394-4E43-913E-3263B8502C84}" presName="vertOne" presStyleCnt="0"/>
      <dgm:spPr/>
    </dgm:pt>
    <dgm:pt modelId="{D6647270-2D83-43E2-8B26-61236E1F6A48}" type="pres">
      <dgm:prSet presAssocID="{6D602810-3394-4E43-913E-3263B8502C84}" presName="txOne" presStyleLbl="node0" presStyleIdx="0" presStyleCnt="1">
        <dgm:presLayoutVars>
          <dgm:chPref val="3"/>
        </dgm:presLayoutVars>
      </dgm:prSet>
      <dgm:spPr/>
    </dgm:pt>
    <dgm:pt modelId="{1D52BA03-6918-4168-9049-BCDDFAE42491}" type="pres">
      <dgm:prSet presAssocID="{6D602810-3394-4E43-913E-3263B8502C84}" presName="parTransOne" presStyleCnt="0"/>
      <dgm:spPr/>
    </dgm:pt>
    <dgm:pt modelId="{6A13A84E-4B0D-43A9-8389-17BEDA6998FF}" type="pres">
      <dgm:prSet presAssocID="{6D602810-3394-4E43-913E-3263B8502C84}" presName="horzOne" presStyleCnt="0"/>
      <dgm:spPr/>
    </dgm:pt>
    <dgm:pt modelId="{7C326400-C641-43DB-B602-67329BD0DD3B}" type="pres">
      <dgm:prSet presAssocID="{8AF1328C-ABBE-45E7-B66D-CED8E8A19B94}" presName="vertTwo" presStyleCnt="0"/>
      <dgm:spPr/>
    </dgm:pt>
    <dgm:pt modelId="{C65DCFFD-0DFF-4E4A-B5BA-7BA858618999}" type="pres">
      <dgm:prSet presAssocID="{8AF1328C-ABBE-45E7-B66D-CED8E8A19B94}" presName="txTwo" presStyleLbl="node2" presStyleIdx="0" presStyleCnt="3">
        <dgm:presLayoutVars>
          <dgm:chPref val="3"/>
        </dgm:presLayoutVars>
      </dgm:prSet>
      <dgm:spPr/>
    </dgm:pt>
    <dgm:pt modelId="{13EFBD0C-16F3-448E-BDB3-FE57323E246B}" type="pres">
      <dgm:prSet presAssocID="{8AF1328C-ABBE-45E7-B66D-CED8E8A19B94}" presName="horzTwo" presStyleCnt="0"/>
      <dgm:spPr/>
    </dgm:pt>
    <dgm:pt modelId="{4609A6B2-B2A5-4D9F-8902-21855E931695}" type="pres">
      <dgm:prSet presAssocID="{A1973F72-1C62-4A69-9968-6C4AE8D4B9B0}" presName="sibSpaceTwo" presStyleCnt="0"/>
      <dgm:spPr/>
    </dgm:pt>
    <dgm:pt modelId="{0FC9F9F1-0E64-467C-AAA6-68A037B37B50}" type="pres">
      <dgm:prSet presAssocID="{AB3A28CF-8591-488E-BBF5-4A7AB3574D70}" presName="vertTwo" presStyleCnt="0"/>
      <dgm:spPr/>
    </dgm:pt>
    <dgm:pt modelId="{5192E3C9-6207-4746-AC55-B717BC84569E}" type="pres">
      <dgm:prSet presAssocID="{AB3A28CF-8591-488E-BBF5-4A7AB3574D70}" presName="txTwo" presStyleLbl="node2" presStyleIdx="1" presStyleCnt="3">
        <dgm:presLayoutVars>
          <dgm:chPref val="3"/>
        </dgm:presLayoutVars>
      </dgm:prSet>
      <dgm:spPr/>
    </dgm:pt>
    <dgm:pt modelId="{C8637F43-9E61-46F5-BD11-B8DF179BD1C6}" type="pres">
      <dgm:prSet presAssocID="{AB3A28CF-8591-488E-BBF5-4A7AB3574D70}" presName="parTransTwo" presStyleCnt="0"/>
      <dgm:spPr/>
    </dgm:pt>
    <dgm:pt modelId="{C0049EFB-373E-4BBD-A00D-A8A55719BD13}" type="pres">
      <dgm:prSet presAssocID="{AB3A28CF-8591-488E-BBF5-4A7AB3574D70}" presName="horzTwo" presStyleCnt="0"/>
      <dgm:spPr/>
    </dgm:pt>
    <dgm:pt modelId="{54245D9A-E091-4956-B641-F8793400EFBD}" type="pres">
      <dgm:prSet presAssocID="{C215FF26-7AF6-4A91-BC9B-2083CCCD73AB}" presName="vertThree" presStyleCnt="0"/>
      <dgm:spPr/>
    </dgm:pt>
    <dgm:pt modelId="{323C4B1B-93A8-424E-95CA-87F358DCC18B}" type="pres">
      <dgm:prSet presAssocID="{C215FF26-7AF6-4A91-BC9B-2083CCCD73AB}" presName="txThree" presStyleLbl="node3" presStyleIdx="0" presStyleCnt="3">
        <dgm:presLayoutVars>
          <dgm:chPref val="3"/>
        </dgm:presLayoutVars>
      </dgm:prSet>
      <dgm:spPr/>
    </dgm:pt>
    <dgm:pt modelId="{1753AB1B-4D3D-4240-A823-3C0333B7E1D5}" type="pres">
      <dgm:prSet presAssocID="{C215FF26-7AF6-4A91-BC9B-2083CCCD73AB}" presName="horzThree" presStyleCnt="0"/>
      <dgm:spPr/>
    </dgm:pt>
    <dgm:pt modelId="{164A8BE4-9135-457B-8D78-7491CFA6A437}" type="pres">
      <dgm:prSet presAssocID="{DD3837BD-A18F-4B5D-A4B3-48D5CD210BA1}" presName="sibSpaceTwo" presStyleCnt="0"/>
      <dgm:spPr/>
    </dgm:pt>
    <dgm:pt modelId="{7BFF695A-304F-493B-824B-0BE43A21801F}" type="pres">
      <dgm:prSet presAssocID="{2451C5A6-E99C-44C5-AF85-E75B2CF5956C}" presName="vertTwo" presStyleCnt="0"/>
      <dgm:spPr/>
    </dgm:pt>
    <dgm:pt modelId="{B03A54CC-7E46-4D85-BB2D-2801ED170804}" type="pres">
      <dgm:prSet presAssocID="{2451C5A6-E99C-44C5-AF85-E75B2CF5956C}" presName="txTwo" presStyleLbl="node2" presStyleIdx="2" presStyleCnt="3">
        <dgm:presLayoutVars>
          <dgm:chPref val="3"/>
        </dgm:presLayoutVars>
      </dgm:prSet>
      <dgm:spPr/>
    </dgm:pt>
    <dgm:pt modelId="{8EFF38C6-7E59-42D6-97F6-DBDB84E04B33}" type="pres">
      <dgm:prSet presAssocID="{2451C5A6-E99C-44C5-AF85-E75B2CF5956C}" presName="parTransTwo" presStyleCnt="0"/>
      <dgm:spPr/>
    </dgm:pt>
    <dgm:pt modelId="{48CB9847-14FD-4370-888C-76F932D9CB96}" type="pres">
      <dgm:prSet presAssocID="{2451C5A6-E99C-44C5-AF85-E75B2CF5956C}" presName="horzTwo" presStyleCnt="0"/>
      <dgm:spPr/>
    </dgm:pt>
    <dgm:pt modelId="{AFA83724-E4FF-493D-9089-2011337115A2}" type="pres">
      <dgm:prSet presAssocID="{C823497D-142C-43C8-B971-F138966C7A15}" presName="vertThree" presStyleCnt="0"/>
      <dgm:spPr/>
    </dgm:pt>
    <dgm:pt modelId="{6524F376-24BF-421F-A4AA-89E47BC14250}" type="pres">
      <dgm:prSet presAssocID="{C823497D-142C-43C8-B971-F138966C7A15}" presName="txThree" presStyleLbl="node3" presStyleIdx="1" presStyleCnt="3">
        <dgm:presLayoutVars>
          <dgm:chPref val="3"/>
        </dgm:presLayoutVars>
      </dgm:prSet>
      <dgm:spPr/>
    </dgm:pt>
    <dgm:pt modelId="{49B9CA0C-D4FB-4E07-B2D3-D8426483E5C0}" type="pres">
      <dgm:prSet presAssocID="{C823497D-142C-43C8-B971-F138966C7A15}" presName="horzThree" presStyleCnt="0"/>
      <dgm:spPr/>
    </dgm:pt>
    <dgm:pt modelId="{4BD8CDC1-F979-4D21-B76C-A0B1A2731ABA}" type="pres">
      <dgm:prSet presAssocID="{CAECF39F-20C8-46AB-B7B9-CDBC16CE095E}" presName="sibSpaceThree" presStyleCnt="0"/>
      <dgm:spPr/>
    </dgm:pt>
    <dgm:pt modelId="{A216D9FF-69FC-4739-8838-2705461B0157}" type="pres">
      <dgm:prSet presAssocID="{2975C4D4-89B8-4A28-86BF-1EE5BD846867}" presName="vertThree" presStyleCnt="0"/>
      <dgm:spPr/>
    </dgm:pt>
    <dgm:pt modelId="{35441634-1E84-4945-B25A-B4F33D91001C}" type="pres">
      <dgm:prSet presAssocID="{2975C4D4-89B8-4A28-86BF-1EE5BD846867}" presName="txThree" presStyleLbl="node3" presStyleIdx="2" presStyleCnt="3">
        <dgm:presLayoutVars>
          <dgm:chPref val="3"/>
        </dgm:presLayoutVars>
      </dgm:prSet>
      <dgm:spPr/>
    </dgm:pt>
    <dgm:pt modelId="{C013604C-16B1-4655-BE5F-C0D503C9BAB8}" type="pres">
      <dgm:prSet presAssocID="{2975C4D4-89B8-4A28-86BF-1EE5BD846867}" presName="horzThree" presStyleCnt="0"/>
      <dgm:spPr/>
    </dgm:pt>
  </dgm:ptLst>
  <dgm:cxnLst>
    <dgm:cxn modelId="{3BD23A08-DA24-4D20-9DE7-B0C671180423}" type="presOf" srcId="{C215FF26-7AF6-4A91-BC9B-2083CCCD73AB}" destId="{323C4B1B-93A8-424E-95CA-87F358DCC18B}" srcOrd="0" destOrd="0" presId="urn:microsoft.com/office/officeart/2005/8/layout/hierarchy4"/>
    <dgm:cxn modelId="{56AD6D0F-F5B9-419A-9B00-8BB0F4FBEFC2}" type="presOf" srcId="{6D602810-3394-4E43-913E-3263B8502C84}" destId="{D6647270-2D83-43E2-8B26-61236E1F6A48}" srcOrd="0" destOrd="0" presId="urn:microsoft.com/office/officeart/2005/8/layout/hierarchy4"/>
    <dgm:cxn modelId="{97A4E52A-EC2E-419F-B8F2-981E3300EDC7}" srcId="{6D602810-3394-4E43-913E-3263B8502C84}" destId="{AB3A28CF-8591-488E-BBF5-4A7AB3574D70}" srcOrd="1" destOrd="0" parTransId="{D0BD4B09-436D-44A9-9CD0-5C9656FF631E}" sibTransId="{DD3837BD-A18F-4B5D-A4B3-48D5CD210BA1}"/>
    <dgm:cxn modelId="{09784E2E-5FC4-4367-BA21-8956AD727339}" type="presOf" srcId="{2451C5A6-E99C-44C5-AF85-E75B2CF5956C}" destId="{B03A54CC-7E46-4D85-BB2D-2801ED170804}" srcOrd="0" destOrd="0" presId="urn:microsoft.com/office/officeart/2005/8/layout/hierarchy4"/>
    <dgm:cxn modelId="{93F51B3B-72DA-4C58-9071-C388836CC2F9}" type="presOf" srcId="{2975C4D4-89B8-4A28-86BF-1EE5BD846867}" destId="{35441634-1E84-4945-B25A-B4F33D91001C}" srcOrd="0" destOrd="0" presId="urn:microsoft.com/office/officeart/2005/8/layout/hierarchy4"/>
    <dgm:cxn modelId="{D72C083C-85EB-4AD7-89E1-90D3034ED907}" type="presOf" srcId="{C823497D-142C-43C8-B971-F138966C7A15}" destId="{6524F376-24BF-421F-A4AA-89E47BC14250}" srcOrd="0" destOrd="0" presId="urn:microsoft.com/office/officeart/2005/8/layout/hierarchy4"/>
    <dgm:cxn modelId="{8E620D42-0562-4334-B0FE-1D07D4981E5F}" srcId="{6D602810-3394-4E43-913E-3263B8502C84}" destId="{8AF1328C-ABBE-45E7-B66D-CED8E8A19B94}" srcOrd="0" destOrd="0" parTransId="{378EA807-C231-4D62-AA48-FF66FE719EEE}" sibTransId="{A1973F72-1C62-4A69-9968-6C4AE8D4B9B0}"/>
    <dgm:cxn modelId="{6F07DC71-5F62-4D47-AA40-2CAA00B1BEA2}" type="presOf" srcId="{8AF1328C-ABBE-45E7-B66D-CED8E8A19B94}" destId="{C65DCFFD-0DFF-4E4A-B5BA-7BA858618999}" srcOrd="0" destOrd="0" presId="urn:microsoft.com/office/officeart/2005/8/layout/hierarchy4"/>
    <dgm:cxn modelId="{0CC7A477-9E63-4ADA-A945-C5DEB7645242}" srcId="{2451C5A6-E99C-44C5-AF85-E75B2CF5956C}" destId="{C823497D-142C-43C8-B971-F138966C7A15}" srcOrd="0" destOrd="0" parTransId="{18D7987F-9B20-43BD-8E4B-A22A5FA3912C}" sibTransId="{CAECF39F-20C8-46AB-B7B9-CDBC16CE095E}"/>
    <dgm:cxn modelId="{C51D9F84-7910-48E5-8B45-081C65CA4AD0}" srcId="{6D602810-3394-4E43-913E-3263B8502C84}" destId="{2451C5A6-E99C-44C5-AF85-E75B2CF5956C}" srcOrd="2" destOrd="0" parTransId="{83EF596A-9F49-415C-919B-E08D2AEB1F2D}" sibTransId="{F2D4528B-B880-4648-A9C3-3FE75614EAC6}"/>
    <dgm:cxn modelId="{A2686895-150C-4FD8-9388-0D96C56B2705}" srcId="{2451C5A6-E99C-44C5-AF85-E75B2CF5956C}" destId="{2975C4D4-89B8-4A28-86BF-1EE5BD846867}" srcOrd="1" destOrd="0" parTransId="{7B557D43-43C7-46E4-9F39-CD117A096072}" sibTransId="{F169818D-8C13-4F71-87ED-EA9274AF8F7F}"/>
    <dgm:cxn modelId="{9D8C5998-48B8-43D6-8212-CB4CC0E9B343}" srcId="{AB3A28CF-8591-488E-BBF5-4A7AB3574D70}" destId="{C215FF26-7AF6-4A91-BC9B-2083CCCD73AB}" srcOrd="0" destOrd="0" parTransId="{A3B3C256-BEFA-4E64-8789-7B6B2FD58B9C}" sibTransId="{859E2255-BA3B-450A-9B11-6D109BDA1FF7}"/>
    <dgm:cxn modelId="{EBD961BD-2E6F-4A61-91CA-C3C2F561E7E8}" type="presOf" srcId="{F29322EA-5C69-4921-A31E-625A2CECFF4E}" destId="{9680FC71-607A-473C-AAA6-6333294552A1}" srcOrd="0" destOrd="0" presId="urn:microsoft.com/office/officeart/2005/8/layout/hierarchy4"/>
    <dgm:cxn modelId="{55C5DFBF-F393-4BCA-BA08-3561E95C143C}" type="presOf" srcId="{AB3A28CF-8591-488E-BBF5-4A7AB3574D70}" destId="{5192E3C9-6207-4746-AC55-B717BC84569E}" srcOrd="0" destOrd="0" presId="urn:microsoft.com/office/officeart/2005/8/layout/hierarchy4"/>
    <dgm:cxn modelId="{993746E0-0558-4BC7-9DE4-294D71491F4E}" srcId="{F29322EA-5C69-4921-A31E-625A2CECFF4E}" destId="{6D602810-3394-4E43-913E-3263B8502C84}" srcOrd="0" destOrd="0" parTransId="{142AFC7C-2D9C-4D28-868F-EAD600EB47A1}" sibTransId="{FFB9FE71-D8F3-4578-9B94-5A1B48CF2B8E}"/>
    <dgm:cxn modelId="{997E3DDF-555C-49F5-9FA1-20E4739A3BEA}" type="presParOf" srcId="{9680FC71-607A-473C-AAA6-6333294552A1}" destId="{A5A20EE3-3265-4847-A0E0-AFAB2F9F12E8}" srcOrd="0" destOrd="0" presId="urn:microsoft.com/office/officeart/2005/8/layout/hierarchy4"/>
    <dgm:cxn modelId="{248152AC-7578-441A-AD54-190FC519C17B}" type="presParOf" srcId="{A5A20EE3-3265-4847-A0E0-AFAB2F9F12E8}" destId="{D6647270-2D83-43E2-8B26-61236E1F6A48}" srcOrd="0" destOrd="0" presId="urn:microsoft.com/office/officeart/2005/8/layout/hierarchy4"/>
    <dgm:cxn modelId="{72A7D807-1BF1-41E9-8E09-A3E37DD1A761}" type="presParOf" srcId="{A5A20EE3-3265-4847-A0E0-AFAB2F9F12E8}" destId="{1D52BA03-6918-4168-9049-BCDDFAE42491}" srcOrd="1" destOrd="0" presId="urn:microsoft.com/office/officeart/2005/8/layout/hierarchy4"/>
    <dgm:cxn modelId="{BFAFD3B2-1508-45F7-95D4-1A7EDE4C424C}" type="presParOf" srcId="{A5A20EE3-3265-4847-A0E0-AFAB2F9F12E8}" destId="{6A13A84E-4B0D-43A9-8389-17BEDA6998FF}" srcOrd="2" destOrd="0" presId="urn:microsoft.com/office/officeart/2005/8/layout/hierarchy4"/>
    <dgm:cxn modelId="{8CA4AC62-D1BC-463A-AC89-EE80E7F2AB49}" type="presParOf" srcId="{6A13A84E-4B0D-43A9-8389-17BEDA6998FF}" destId="{7C326400-C641-43DB-B602-67329BD0DD3B}" srcOrd="0" destOrd="0" presId="urn:microsoft.com/office/officeart/2005/8/layout/hierarchy4"/>
    <dgm:cxn modelId="{DB9F2849-62EA-4150-906D-D1BB9D1AB5F4}" type="presParOf" srcId="{7C326400-C641-43DB-B602-67329BD0DD3B}" destId="{C65DCFFD-0DFF-4E4A-B5BA-7BA858618999}" srcOrd="0" destOrd="0" presId="urn:microsoft.com/office/officeart/2005/8/layout/hierarchy4"/>
    <dgm:cxn modelId="{1591FC6D-5449-428C-A42A-84C8965342E8}" type="presParOf" srcId="{7C326400-C641-43DB-B602-67329BD0DD3B}" destId="{13EFBD0C-16F3-448E-BDB3-FE57323E246B}" srcOrd="1" destOrd="0" presId="urn:microsoft.com/office/officeart/2005/8/layout/hierarchy4"/>
    <dgm:cxn modelId="{58937734-079D-45FE-986A-5B2B875FC7D0}" type="presParOf" srcId="{6A13A84E-4B0D-43A9-8389-17BEDA6998FF}" destId="{4609A6B2-B2A5-4D9F-8902-21855E931695}" srcOrd="1" destOrd="0" presId="urn:microsoft.com/office/officeart/2005/8/layout/hierarchy4"/>
    <dgm:cxn modelId="{FEA3B927-8CA4-4137-B1BA-99272C5B5ECB}" type="presParOf" srcId="{6A13A84E-4B0D-43A9-8389-17BEDA6998FF}" destId="{0FC9F9F1-0E64-467C-AAA6-68A037B37B50}" srcOrd="2" destOrd="0" presId="urn:microsoft.com/office/officeart/2005/8/layout/hierarchy4"/>
    <dgm:cxn modelId="{A77EA639-23DD-411B-8F7A-41A8603D4F82}" type="presParOf" srcId="{0FC9F9F1-0E64-467C-AAA6-68A037B37B50}" destId="{5192E3C9-6207-4746-AC55-B717BC84569E}" srcOrd="0" destOrd="0" presId="urn:microsoft.com/office/officeart/2005/8/layout/hierarchy4"/>
    <dgm:cxn modelId="{4AC40CC6-4CB0-4850-AE11-DFF47496AF63}" type="presParOf" srcId="{0FC9F9F1-0E64-467C-AAA6-68A037B37B50}" destId="{C8637F43-9E61-46F5-BD11-B8DF179BD1C6}" srcOrd="1" destOrd="0" presId="urn:microsoft.com/office/officeart/2005/8/layout/hierarchy4"/>
    <dgm:cxn modelId="{B19657C9-1498-4ED6-82A7-F295A720E01B}" type="presParOf" srcId="{0FC9F9F1-0E64-467C-AAA6-68A037B37B50}" destId="{C0049EFB-373E-4BBD-A00D-A8A55719BD13}" srcOrd="2" destOrd="0" presId="urn:microsoft.com/office/officeart/2005/8/layout/hierarchy4"/>
    <dgm:cxn modelId="{5D114A1F-81AB-4CBC-87CC-A4FF635CA818}" type="presParOf" srcId="{C0049EFB-373E-4BBD-A00D-A8A55719BD13}" destId="{54245D9A-E091-4956-B641-F8793400EFBD}" srcOrd="0" destOrd="0" presId="urn:microsoft.com/office/officeart/2005/8/layout/hierarchy4"/>
    <dgm:cxn modelId="{8707787D-2D7C-4B67-9730-6E5762EF2682}" type="presParOf" srcId="{54245D9A-E091-4956-B641-F8793400EFBD}" destId="{323C4B1B-93A8-424E-95CA-87F358DCC18B}" srcOrd="0" destOrd="0" presId="urn:microsoft.com/office/officeart/2005/8/layout/hierarchy4"/>
    <dgm:cxn modelId="{42864203-9B3A-40BD-B65A-9BEA11909CD7}" type="presParOf" srcId="{54245D9A-E091-4956-B641-F8793400EFBD}" destId="{1753AB1B-4D3D-4240-A823-3C0333B7E1D5}" srcOrd="1" destOrd="0" presId="urn:microsoft.com/office/officeart/2005/8/layout/hierarchy4"/>
    <dgm:cxn modelId="{3AAC3192-5F8C-4DC7-B973-917BBFF3C2B8}" type="presParOf" srcId="{6A13A84E-4B0D-43A9-8389-17BEDA6998FF}" destId="{164A8BE4-9135-457B-8D78-7491CFA6A437}" srcOrd="3" destOrd="0" presId="urn:microsoft.com/office/officeart/2005/8/layout/hierarchy4"/>
    <dgm:cxn modelId="{7A1B5E9A-D02E-41A9-B5AC-F699E16BBC35}" type="presParOf" srcId="{6A13A84E-4B0D-43A9-8389-17BEDA6998FF}" destId="{7BFF695A-304F-493B-824B-0BE43A21801F}" srcOrd="4" destOrd="0" presId="urn:microsoft.com/office/officeart/2005/8/layout/hierarchy4"/>
    <dgm:cxn modelId="{228878C1-CD05-468A-A67A-A063C98F073F}" type="presParOf" srcId="{7BFF695A-304F-493B-824B-0BE43A21801F}" destId="{B03A54CC-7E46-4D85-BB2D-2801ED170804}" srcOrd="0" destOrd="0" presId="urn:microsoft.com/office/officeart/2005/8/layout/hierarchy4"/>
    <dgm:cxn modelId="{2DEA02A0-77BA-4D0F-9454-D1AF3FAE4018}" type="presParOf" srcId="{7BFF695A-304F-493B-824B-0BE43A21801F}" destId="{8EFF38C6-7E59-42D6-97F6-DBDB84E04B33}" srcOrd="1" destOrd="0" presId="urn:microsoft.com/office/officeart/2005/8/layout/hierarchy4"/>
    <dgm:cxn modelId="{9CFCDAC9-7F75-4B93-9F3D-19BBF1FCD530}" type="presParOf" srcId="{7BFF695A-304F-493B-824B-0BE43A21801F}" destId="{48CB9847-14FD-4370-888C-76F932D9CB96}" srcOrd="2" destOrd="0" presId="urn:microsoft.com/office/officeart/2005/8/layout/hierarchy4"/>
    <dgm:cxn modelId="{7F5CCD54-A922-40B5-BF46-E2BBD7AE216C}" type="presParOf" srcId="{48CB9847-14FD-4370-888C-76F932D9CB96}" destId="{AFA83724-E4FF-493D-9089-2011337115A2}" srcOrd="0" destOrd="0" presId="urn:microsoft.com/office/officeart/2005/8/layout/hierarchy4"/>
    <dgm:cxn modelId="{78331B9C-706F-4C87-97A8-9685ACC3850C}" type="presParOf" srcId="{AFA83724-E4FF-493D-9089-2011337115A2}" destId="{6524F376-24BF-421F-A4AA-89E47BC14250}" srcOrd="0" destOrd="0" presId="urn:microsoft.com/office/officeart/2005/8/layout/hierarchy4"/>
    <dgm:cxn modelId="{11DBC3C6-1219-4EBC-8BEE-06DE9A5FADA6}" type="presParOf" srcId="{AFA83724-E4FF-493D-9089-2011337115A2}" destId="{49B9CA0C-D4FB-4E07-B2D3-D8426483E5C0}" srcOrd="1" destOrd="0" presId="urn:microsoft.com/office/officeart/2005/8/layout/hierarchy4"/>
    <dgm:cxn modelId="{40F41B26-ED40-4652-9AD7-C30949EABBDC}" type="presParOf" srcId="{48CB9847-14FD-4370-888C-76F932D9CB96}" destId="{4BD8CDC1-F979-4D21-B76C-A0B1A2731ABA}" srcOrd="1" destOrd="0" presId="urn:microsoft.com/office/officeart/2005/8/layout/hierarchy4"/>
    <dgm:cxn modelId="{4CA2D5A4-A7D6-4F52-AAC8-A3978E2C693D}" type="presParOf" srcId="{48CB9847-14FD-4370-888C-76F932D9CB96}" destId="{A216D9FF-69FC-4739-8838-2705461B0157}" srcOrd="2" destOrd="0" presId="urn:microsoft.com/office/officeart/2005/8/layout/hierarchy4"/>
    <dgm:cxn modelId="{65AD33F3-F081-4449-BD78-3087F68FD3F9}" type="presParOf" srcId="{A216D9FF-69FC-4739-8838-2705461B0157}" destId="{35441634-1E84-4945-B25A-B4F33D91001C}" srcOrd="0" destOrd="0" presId="urn:microsoft.com/office/officeart/2005/8/layout/hierarchy4"/>
    <dgm:cxn modelId="{1D436E9C-D598-4CEF-9823-051DF602C2A6}" type="presParOf" srcId="{A216D9FF-69FC-4739-8838-2705461B0157}" destId="{C013604C-16B1-4655-BE5F-C0D503C9BAB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19B529-9BDC-47A2-A43D-B0A76A39FC2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4AB384C-C3C1-477F-AF83-2EB01FD5129E}">
      <dgm:prSet phldrT="[Texto]"/>
      <dgm:spPr/>
      <dgm:t>
        <a:bodyPr/>
        <a:lstStyle/>
        <a:p>
          <a:r>
            <a:rPr lang="es-ES" dirty="0"/>
            <a:t>Respiración profunda y diafragmática </a:t>
          </a:r>
          <a:endParaRPr lang="es-EC" dirty="0"/>
        </a:p>
      </dgm:t>
    </dgm:pt>
    <dgm:pt modelId="{15F9400F-0D5F-4106-BC62-1536554BFD9D}" type="parTrans" cxnId="{14BFD633-6F97-4618-BA49-7577800FF76A}">
      <dgm:prSet/>
      <dgm:spPr/>
      <dgm:t>
        <a:bodyPr/>
        <a:lstStyle/>
        <a:p>
          <a:endParaRPr lang="es-EC"/>
        </a:p>
      </dgm:t>
    </dgm:pt>
    <dgm:pt modelId="{B73EF71B-B42D-40BF-9FA9-0304E8DEC562}" type="sibTrans" cxnId="{14BFD633-6F97-4618-BA49-7577800FF76A}">
      <dgm:prSet/>
      <dgm:spPr/>
      <dgm:t>
        <a:bodyPr/>
        <a:lstStyle/>
        <a:p>
          <a:endParaRPr lang="es-EC"/>
        </a:p>
      </dgm:t>
    </dgm:pt>
    <dgm:pt modelId="{3050AD21-EC04-4A1B-9219-6E91EDBB2BC5}">
      <dgm:prSet phldrT="[Texto]"/>
      <dgm:spPr/>
      <dgm:t>
        <a:bodyPr/>
        <a:lstStyle/>
        <a:p>
          <a:r>
            <a:rPr lang="es-ES" dirty="0"/>
            <a:t>Visualización positiva </a:t>
          </a:r>
          <a:endParaRPr lang="es-EC" dirty="0"/>
        </a:p>
      </dgm:t>
    </dgm:pt>
    <dgm:pt modelId="{61B0D9E6-5211-4EDE-BC09-E6DA469DE678}" type="parTrans" cxnId="{252F918A-A5B5-4684-957F-6A17BB5D339A}">
      <dgm:prSet/>
      <dgm:spPr/>
      <dgm:t>
        <a:bodyPr/>
        <a:lstStyle/>
        <a:p>
          <a:endParaRPr lang="es-EC"/>
        </a:p>
      </dgm:t>
    </dgm:pt>
    <dgm:pt modelId="{6977B379-990E-43B0-8F9A-4B51B9FF179C}" type="sibTrans" cxnId="{252F918A-A5B5-4684-957F-6A17BB5D339A}">
      <dgm:prSet/>
      <dgm:spPr/>
      <dgm:t>
        <a:bodyPr/>
        <a:lstStyle/>
        <a:p>
          <a:endParaRPr lang="es-EC"/>
        </a:p>
      </dgm:t>
    </dgm:pt>
    <dgm:pt modelId="{50AA308E-F757-4D0C-8B89-B5270A04A60B}">
      <dgm:prSet phldrT="[Texto]"/>
      <dgm:spPr/>
      <dgm:t>
        <a:bodyPr/>
        <a:lstStyle/>
        <a:p>
          <a:r>
            <a:rPr lang="es-ES" dirty="0"/>
            <a:t>Afirmaciones positivas </a:t>
          </a:r>
          <a:endParaRPr lang="es-EC" dirty="0"/>
        </a:p>
      </dgm:t>
    </dgm:pt>
    <dgm:pt modelId="{8DC238C6-A0C1-4044-90BB-69EE41DEA891}" type="parTrans" cxnId="{5EE692CF-6E59-4536-9525-6EB554820A8D}">
      <dgm:prSet/>
      <dgm:spPr/>
      <dgm:t>
        <a:bodyPr/>
        <a:lstStyle/>
        <a:p>
          <a:endParaRPr lang="es-EC"/>
        </a:p>
      </dgm:t>
    </dgm:pt>
    <dgm:pt modelId="{F7501BFC-F648-4547-8989-18E8656F8821}" type="sibTrans" cxnId="{5EE692CF-6E59-4536-9525-6EB554820A8D}">
      <dgm:prSet/>
      <dgm:spPr/>
      <dgm:t>
        <a:bodyPr/>
        <a:lstStyle/>
        <a:p>
          <a:endParaRPr lang="es-EC"/>
        </a:p>
      </dgm:t>
    </dgm:pt>
    <dgm:pt modelId="{55604B0C-009B-4006-A4BD-95AAF294653B}">
      <dgm:prSet phldrT="[Texto]"/>
      <dgm:spPr/>
      <dgm:t>
        <a:bodyPr/>
        <a:lstStyle/>
        <a:p>
          <a:r>
            <a:rPr lang="es-ES" dirty="0"/>
            <a:t>Técnicas de anclaje </a:t>
          </a:r>
          <a:endParaRPr lang="es-EC" dirty="0"/>
        </a:p>
      </dgm:t>
    </dgm:pt>
    <dgm:pt modelId="{D196F3F7-B2E2-4E29-A4C6-9B0A4CE79D49}" type="parTrans" cxnId="{E548B47F-B032-46C9-B5D2-AE090F4D5764}">
      <dgm:prSet/>
      <dgm:spPr/>
      <dgm:t>
        <a:bodyPr/>
        <a:lstStyle/>
        <a:p>
          <a:endParaRPr lang="es-EC"/>
        </a:p>
      </dgm:t>
    </dgm:pt>
    <dgm:pt modelId="{32859AC4-C2F0-4390-AD9D-E1D8AD68D759}" type="sibTrans" cxnId="{E548B47F-B032-46C9-B5D2-AE090F4D5764}">
      <dgm:prSet/>
      <dgm:spPr/>
      <dgm:t>
        <a:bodyPr/>
        <a:lstStyle/>
        <a:p>
          <a:endParaRPr lang="es-EC"/>
        </a:p>
      </dgm:t>
    </dgm:pt>
    <dgm:pt modelId="{56CD2067-6143-4E1D-96CA-BA764BA420D9}">
      <dgm:prSet phldrT="[Texto]"/>
      <dgm:spPr/>
      <dgm:t>
        <a:bodyPr/>
        <a:lstStyle/>
        <a:p>
          <a:r>
            <a:rPr lang="es-ES" dirty="0"/>
            <a:t>Movimiento corporal </a:t>
          </a:r>
          <a:endParaRPr lang="es-EC" dirty="0"/>
        </a:p>
      </dgm:t>
    </dgm:pt>
    <dgm:pt modelId="{A9AD6728-AA60-43A7-B307-76FEC22FAF32}" type="parTrans" cxnId="{96C20640-5CEE-4532-9F4B-1A096C1864AB}">
      <dgm:prSet/>
      <dgm:spPr/>
      <dgm:t>
        <a:bodyPr/>
        <a:lstStyle/>
        <a:p>
          <a:endParaRPr lang="es-EC"/>
        </a:p>
      </dgm:t>
    </dgm:pt>
    <dgm:pt modelId="{5DECE2AB-D22B-4E0C-9824-EF43E026FF92}" type="sibTrans" cxnId="{96C20640-5CEE-4532-9F4B-1A096C1864AB}">
      <dgm:prSet/>
      <dgm:spPr/>
      <dgm:t>
        <a:bodyPr/>
        <a:lstStyle/>
        <a:p>
          <a:endParaRPr lang="es-EC"/>
        </a:p>
      </dgm:t>
    </dgm:pt>
    <dgm:pt modelId="{6BD6A529-3011-4990-8BA9-747FAA2A1B59}">
      <dgm:prSet phldrT="[Texto]"/>
      <dgm:spPr/>
      <dgm:t>
        <a:bodyPr/>
        <a:lstStyle/>
        <a:p>
          <a:r>
            <a:rPr lang="es-ES" dirty="0"/>
            <a:t>Inhalar y exhalar en 4 tiempos </a:t>
          </a:r>
          <a:endParaRPr lang="es-EC" dirty="0"/>
        </a:p>
      </dgm:t>
    </dgm:pt>
    <dgm:pt modelId="{B5F44922-BADF-4DAE-B076-A59ABCF14126}" type="parTrans" cxnId="{8973F119-4341-40DA-891F-F4C2F8DED91D}">
      <dgm:prSet/>
      <dgm:spPr/>
      <dgm:t>
        <a:bodyPr/>
        <a:lstStyle/>
        <a:p>
          <a:endParaRPr lang="es-EC"/>
        </a:p>
      </dgm:t>
    </dgm:pt>
    <dgm:pt modelId="{FDCF5EFD-B5B9-4AFB-8C3F-09B56D20D6C8}" type="sibTrans" cxnId="{8973F119-4341-40DA-891F-F4C2F8DED91D}">
      <dgm:prSet/>
      <dgm:spPr/>
      <dgm:t>
        <a:bodyPr/>
        <a:lstStyle/>
        <a:p>
          <a:endParaRPr lang="es-EC"/>
        </a:p>
      </dgm:t>
    </dgm:pt>
    <dgm:pt modelId="{83FF043B-67BB-4AC4-A404-782793977691}">
      <dgm:prSet phldrT="[Texto]"/>
      <dgm:spPr/>
      <dgm:t>
        <a:bodyPr/>
        <a:lstStyle/>
        <a:p>
          <a:r>
            <a:rPr lang="es-ES" dirty="0"/>
            <a:t>Soy exitoso, me aplaudieron </a:t>
          </a:r>
          <a:endParaRPr lang="es-EC" dirty="0"/>
        </a:p>
      </dgm:t>
    </dgm:pt>
    <dgm:pt modelId="{52B4D13E-886E-4F04-9E98-EB24825BF614}" type="parTrans" cxnId="{2F8FAF48-36DE-49FF-8321-55BB4BD078AA}">
      <dgm:prSet/>
      <dgm:spPr/>
      <dgm:t>
        <a:bodyPr/>
        <a:lstStyle/>
        <a:p>
          <a:endParaRPr lang="es-EC"/>
        </a:p>
      </dgm:t>
    </dgm:pt>
    <dgm:pt modelId="{02C75EC6-70AA-4DB8-9E3F-6FE74F3F639C}" type="sibTrans" cxnId="{2F8FAF48-36DE-49FF-8321-55BB4BD078AA}">
      <dgm:prSet/>
      <dgm:spPr/>
      <dgm:t>
        <a:bodyPr/>
        <a:lstStyle/>
        <a:p>
          <a:endParaRPr lang="es-EC"/>
        </a:p>
      </dgm:t>
    </dgm:pt>
    <dgm:pt modelId="{70EBC461-6B2F-4553-ACC0-B185FDDDA2D5}">
      <dgm:prSet phldrT="[Texto]"/>
      <dgm:spPr/>
      <dgm:t>
        <a:bodyPr/>
        <a:lstStyle/>
        <a:p>
          <a:r>
            <a:rPr lang="es-ES" dirty="0"/>
            <a:t>Sensación de calma con un gesto físico </a:t>
          </a:r>
          <a:endParaRPr lang="es-EC" dirty="0"/>
        </a:p>
      </dgm:t>
    </dgm:pt>
    <dgm:pt modelId="{CAB21D0B-ED5F-46A6-9F3C-17ECD0A97702}" type="parTrans" cxnId="{E354E92E-D03C-4087-B08C-C06A31EEF89D}">
      <dgm:prSet/>
      <dgm:spPr/>
      <dgm:t>
        <a:bodyPr/>
        <a:lstStyle/>
        <a:p>
          <a:endParaRPr lang="es-EC"/>
        </a:p>
      </dgm:t>
    </dgm:pt>
    <dgm:pt modelId="{7DC9B67E-80D1-4C9F-B942-000BB407DE52}" type="sibTrans" cxnId="{E354E92E-D03C-4087-B08C-C06A31EEF89D}">
      <dgm:prSet/>
      <dgm:spPr/>
      <dgm:t>
        <a:bodyPr/>
        <a:lstStyle/>
        <a:p>
          <a:endParaRPr lang="es-EC"/>
        </a:p>
      </dgm:t>
    </dgm:pt>
    <dgm:pt modelId="{F1F3E27D-F4B4-4F66-9F04-EE5788731B9E}">
      <dgm:prSet phldrT="[Texto]"/>
      <dgm:spPr/>
      <dgm:t>
        <a:bodyPr/>
        <a:lstStyle/>
        <a:p>
          <a:r>
            <a:rPr lang="es-ES" dirty="0"/>
            <a:t>Caminar unos minutos antes </a:t>
          </a:r>
          <a:endParaRPr lang="es-EC" dirty="0"/>
        </a:p>
      </dgm:t>
    </dgm:pt>
    <dgm:pt modelId="{E1384786-9B1D-48D1-A46E-4C4326DF74EE}" type="parTrans" cxnId="{574AEF35-160D-4BE7-A225-3EE06C8B6B07}">
      <dgm:prSet/>
      <dgm:spPr/>
      <dgm:t>
        <a:bodyPr/>
        <a:lstStyle/>
        <a:p>
          <a:endParaRPr lang="es-EC"/>
        </a:p>
      </dgm:t>
    </dgm:pt>
    <dgm:pt modelId="{B3BEF8B2-A540-466E-B622-60981B911081}" type="sibTrans" cxnId="{574AEF35-160D-4BE7-A225-3EE06C8B6B07}">
      <dgm:prSet/>
      <dgm:spPr/>
      <dgm:t>
        <a:bodyPr/>
        <a:lstStyle/>
        <a:p>
          <a:endParaRPr lang="es-EC"/>
        </a:p>
      </dgm:t>
    </dgm:pt>
    <dgm:pt modelId="{51BF0E38-DF60-4A42-B040-9F58CAE44048}">
      <dgm:prSet phldrT="[Texto]"/>
      <dgm:spPr/>
      <dgm:t>
        <a:bodyPr/>
        <a:lstStyle/>
        <a:p>
          <a:r>
            <a:rPr lang="es-ES" dirty="0"/>
            <a:t>Sacudir brazos y piernas </a:t>
          </a:r>
          <a:endParaRPr lang="es-EC" dirty="0"/>
        </a:p>
      </dgm:t>
    </dgm:pt>
    <dgm:pt modelId="{A852A149-C098-418A-B0E6-5633CDBA8FEA}" type="parTrans" cxnId="{61B6A298-4ABA-4870-81F2-ED4139B6C6B2}">
      <dgm:prSet/>
      <dgm:spPr/>
      <dgm:t>
        <a:bodyPr/>
        <a:lstStyle/>
        <a:p>
          <a:endParaRPr lang="es-EC"/>
        </a:p>
      </dgm:t>
    </dgm:pt>
    <dgm:pt modelId="{A431311D-7087-4B87-A54C-B151CEA8A3E4}" type="sibTrans" cxnId="{61B6A298-4ABA-4870-81F2-ED4139B6C6B2}">
      <dgm:prSet/>
      <dgm:spPr/>
      <dgm:t>
        <a:bodyPr/>
        <a:lstStyle/>
        <a:p>
          <a:endParaRPr lang="es-EC"/>
        </a:p>
      </dgm:t>
    </dgm:pt>
    <dgm:pt modelId="{9CBC664B-ACBB-4C0E-8A03-ECEC4561B373}">
      <dgm:prSet phldrT="[Texto]"/>
      <dgm:spPr/>
      <dgm:t>
        <a:bodyPr/>
        <a:lstStyle/>
        <a:p>
          <a:r>
            <a:rPr lang="es-ES" dirty="0"/>
            <a:t>Hacer estiramientos </a:t>
          </a:r>
          <a:endParaRPr lang="es-EC" dirty="0"/>
        </a:p>
      </dgm:t>
    </dgm:pt>
    <dgm:pt modelId="{6C981E20-E1A9-4169-91CA-17DEF453A63B}" type="parTrans" cxnId="{3E9F31F2-6D5B-470A-B78A-C95B5CCFE8F7}">
      <dgm:prSet/>
      <dgm:spPr/>
      <dgm:t>
        <a:bodyPr/>
        <a:lstStyle/>
        <a:p>
          <a:endParaRPr lang="es-EC"/>
        </a:p>
      </dgm:t>
    </dgm:pt>
    <dgm:pt modelId="{7E375B10-2D14-4EFC-ADD0-106CF6AE7EC2}" type="sibTrans" cxnId="{3E9F31F2-6D5B-470A-B78A-C95B5CCFE8F7}">
      <dgm:prSet/>
      <dgm:spPr/>
      <dgm:t>
        <a:bodyPr/>
        <a:lstStyle/>
        <a:p>
          <a:endParaRPr lang="es-EC"/>
        </a:p>
      </dgm:t>
    </dgm:pt>
    <dgm:pt modelId="{3C39371A-0C1E-4C4A-840D-9C3A314AC9FD}">
      <dgm:prSet phldrT="[Texto]"/>
      <dgm:spPr/>
      <dgm:t>
        <a:bodyPr/>
        <a:lstStyle/>
        <a:p>
          <a:r>
            <a:rPr lang="es-ES" dirty="0"/>
            <a:t>Reformular el  miedo </a:t>
          </a:r>
          <a:endParaRPr lang="es-EC" dirty="0"/>
        </a:p>
      </dgm:t>
    </dgm:pt>
    <dgm:pt modelId="{2577FCF7-B874-4B4C-BE7D-DD1963D0CB76}" type="parTrans" cxnId="{5BC04282-F43D-4E40-A692-2F40358166F0}">
      <dgm:prSet/>
      <dgm:spPr/>
      <dgm:t>
        <a:bodyPr/>
        <a:lstStyle/>
        <a:p>
          <a:endParaRPr lang="es-EC"/>
        </a:p>
      </dgm:t>
    </dgm:pt>
    <dgm:pt modelId="{715D7EE2-3615-49F0-A7C1-352DE71F0329}" type="sibTrans" cxnId="{5BC04282-F43D-4E40-A692-2F40358166F0}">
      <dgm:prSet/>
      <dgm:spPr/>
      <dgm:t>
        <a:bodyPr/>
        <a:lstStyle/>
        <a:p>
          <a:endParaRPr lang="es-EC"/>
        </a:p>
      </dgm:t>
    </dgm:pt>
    <dgm:pt modelId="{426FCB6B-5D73-49AA-896B-12267B16FA22}">
      <dgm:prSet phldrT="[Texto]"/>
      <dgm:spPr/>
      <dgm:t>
        <a:bodyPr/>
        <a:lstStyle/>
        <a:p>
          <a:r>
            <a:rPr lang="es-ES" dirty="0"/>
            <a:t>Estoy emocionado esto me importa </a:t>
          </a:r>
          <a:endParaRPr lang="es-EC" dirty="0"/>
        </a:p>
      </dgm:t>
    </dgm:pt>
    <dgm:pt modelId="{8B3AC623-A4DE-4004-A474-FF308C60FD9D}" type="parTrans" cxnId="{1494CC7E-77CB-4098-BA5A-44E54079283C}">
      <dgm:prSet/>
      <dgm:spPr/>
      <dgm:t>
        <a:bodyPr/>
        <a:lstStyle/>
        <a:p>
          <a:endParaRPr lang="es-EC"/>
        </a:p>
      </dgm:t>
    </dgm:pt>
    <dgm:pt modelId="{A2F1E749-15E2-4652-AF2D-19E6B6ECD838}" type="sibTrans" cxnId="{1494CC7E-77CB-4098-BA5A-44E54079283C}">
      <dgm:prSet/>
      <dgm:spPr/>
      <dgm:t>
        <a:bodyPr/>
        <a:lstStyle/>
        <a:p>
          <a:endParaRPr lang="es-EC"/>
        </a:p>
      </dgm:t>
    </dgm:pt>
    <dgm:pt modelId="{14C1D689-DE01-4162-8647-8633921C81A7}">
      <dgm:prSet phldrT="[Texto]"/>
      <dgm:spPr/>
      <dgm:t>
        <a:bodyPr/>
        <a:lstStyle/>
        <a:p>
          <a:r>
            <a:rPr lang="es-ES" dirty="0"/>
            <a:t>Mi cuerpo esta preparado </a:t>
          </a:r>
          <a:endParaRPr lang="es-EC" dirty="0"/>
        </a:p>
      </dgm:t>
    </dgm:pt>
    <dgm:pt modelId="{9DE5E042-F0D2-41E3-AC38-15BA3E07B90B}" type="parTrans" cxnId="{955D76E8-DB68-4874-A7C3-E12F0E799FEB}">
      <dgm:prSet/>
      <dgm:spPr/>
      <dgm:t>
        <a:bodyPr/>
        <a:lstStyle/>
        <a:p>
          <a:endParaRPr lang="es-EC"/>
        </a:p>
      </dgm:t>
    </dgm:pt>
    <dgm:pt modelId="{BAFA8261-35DA-4645-8DAF-E8E1AA8C4CF6}" type="sibTrans" cxnId="{955D76E8-DB68-4874-A7C3-E12F0E799FEB}">
      <dgm:prSet/>
      <dgm:spPr/>
      <dgm:t>
        <a:bodyPr/>
        <a:lstStyle/>
        <a:p>
          <a:endParaRPr lang="es-EC"/>
        </a:p>
      </dgm:t>
    </dgm:pt>
    <dgm:pt modelId="{CD434A67-9F1C-49C7-A08C-93413FF27FAD}">
      <dgm:prSet phldrT="[Texto]"/>
      <dgm:spPr/>
      <dgm:t>
        <a:bodyPr/>
        <a:lstStyle/>
        <a:p>
          <a:r>
            <a:rPr lang="es-ES" dirty="0"/>
            <a:t>Técnica del peor caso </a:t>
          </a:r>
          <a:endParaRPr lang="es-EC" dirty="0"/>
        </a:p>
      </dgm:t>
    </dgm:pt>
    <dgm:pt modelId="{3FB7F11B-1EDB-497C-B584-FD40E1DD7F7E}" type="parTrans" cxnId="{659D2943-91D2-432F-8E7A-82A36700BCD8}">
      <dgm:prSet/>
      <dgm:spPr/>
      <dgm:t>
        <a:bodyPr/>
        <a:lstStyle/>
        <a:p>
          <a:endParaRPr lang="es-EC"/>
        </a:p>
      </dgm:t>
    </dgm:pt>
    <dgm:pt modelId="{A55EC2B6-9DB5-4E31-BDE0-53FC6A8CC282}" type="sibTrans" cxnId="{659D2943-91D2-432F-8E7A-82A36700BCD8}">
      <dgm:prSet/>
      <dgm:spPr/>
      <dgm:t>
        <a:bodyPr/>
        <a:lstStyle/>
        <a:p>
          <a:endParaRPr lang="es-EC"/>
        </a:p>
      </dgm:t>
    </dgm:pt>
    <dgm:pt modelId="{4291991D-49CF-4070-B427-FE22369B933D}">
      <dgm:prSet phldrT="[Texto]"/>
      <dgm:spPr/>
      <dgm:t>
        <a:bodyPr/>
        <a:lstStyle/>
        <a:p>
          <a:r>
            <a:rPr lang="es-ES" dirty="0"/>
            <a:t>Que es lo peor que puede pasar </a:t>
          </a:r>
          <a:endParaRPr lang="es-EC" dirty="0"/>
        </a:p>
      </dgm:t>
    </dgm:pt>
    <dgm:pt modelId="{12BB1F10-4FD5-40A2-9B5E-EC436F977DE1}" type="parTrans" cxnId="{128E49F4-6AAD-4952-92D4-9369B4130797}">
      <dgm:prSet/>
      <dgm:spPr/>
      <dgm:t>
        <a:bodyPr/>
        <a:lstStyle/>
        <a:p>
          <a:endParaRPr lang="es-EC"/>
        </a:p>
      </dgm:t>
    </dgm:pt>
    <dgm:pt modelId="{5E3E841D-A9FF-412A-8F73-85E2FF28EEFB}" type="sibTrans" cxnId="{128E49F4-6AAD-4952-92D4-9369B4130797}">
      <dgm:prSet/>
      <dgm:spPr/>
      <dgm:t>
        <a:bodyPr/>
        <a:lstStyle/>
        <a:p>
          <a:endParaRPr lang="es-EC"/>
        </a:p>
      </dgm:t>
    </dgm:pt>
    <dgm:pt modelId="{F231444C-7061-4937-AA41-33B4E6528B66}">
      <dgm:prSet phldrT="[Texto]"/>
      <dgm:spPr/>
      <dgm:t>
        <a:bodyPr/>
        <a:lstStyle/>
        <a:p>
          <a:r>
            <a:rPr lang="es-ES" dirty="0"/>
            <a:t>Preparación y práctica </a:t>
          </a:r>
          <a:endParaRPr lang="es-EC" dirty="0"/>
        </a:p>
      </dgm:t>
    </dgm:pt>
    <dgm:pt modelId="{42841C0D-BCB2-4DAE-A297-DBB742C29F4B}" type="parTrans" cxnId="{A2A0B2DC-421F-462B-B791-B08A9A9DEEB5}">
      <dgm:prSet/>
      <dgm:spPr/>
      <dgm:t>
        <a:bodyPr/>
        <a:lstStyle/>
        <a:p>
          <a:endParaRPr lang="es-EC"/>
        </a:p>
      </dgm:t>
    </dgm:pt>
    <dgm:pt modelId="{8A26735A-B49E-4682-8B45-9CF948633DB3}" type="sibTrans" cxnId="{A2A0B2DC-421F-462B-B791-B08A9A9DEEB5}">
      <dgm:prSet/>
      <dgm:spPr/>
      <dgm:t>
        <a:bodyPr/>
        <a:lstStyle/>
        <a:p>
          <a:endParaRPr lang="es-EC"/>
        </a:p>
      </dgm:t>
    </dgm:pt>
    <dgm:pt modelId="{A06BA44C-F6B3-423F-8262-43638F9268F7}">
      <dgm:prSet phldrT="[Texto]"/>
      <dgm:spPr/>
      <dgm:t>
        <a:bodyPr/>
        <a:lstStyle/>
        <a:p>
          <a:r>
            <a:rPr lang="es-ES" dirty="0"/>
            <a:t>Evitar estimulantes </a:t>
          </a:r>
          <a:endParaRPr lang="es-EC" dirty="0"/>
        </a:p>
      </dgm:t>
    </dgm:pt>
    <dgm:pt modelId="{5906F677-E657-4F87-9DBE-B995DDDFF67F}" type="parTrans" cxnId="{CA836112-6BE5-4458-8787-900313D0943A}">
      <dgm:prSet/>
      <dgm:spPr/>
      <dgm:t>
        <a:bodyPr/>
        <a:lstStyle/>
        <a:p>
          <a:endParaRPr lang="es-EC"/>
        </a:p>
      </dgm:t>
    </dgm:pt>
    <dgm:pt modelId="{CF34472C-17F6-49B3-8A89-CDB446E3E750}" type="sibTrans" cxnId="{CA836112-6BE5-4458-8787-900313D0943A}">
      <dgm:prSet/>
      <dgm:spPr/>
      <dgm:t>
        <a:bodyPr/>
        <a:lstStyle/>
        <a:p>
          <a:endParaRPr lang="es-EC"/>
        </a:p>
      </dgm:t>
    </dgm:pt>
    <dgm:pt modelId="{43CEC531-ACE2-420B-B164-DDAAD92A1A4D}">
      <dgm:prSet phldrT="[Texto]"/>
      <dgm:spPr/>
      <dgm:t>
        <a:bodyPr/>
        <a:lstStyle/>
        <a:p>
          <a:r>
            <a:rPr lang="es-ES" dirty="0"/>
            <a:t>Cafeína</a:t>
          </a:r>
          <a:endParaRPr lang="es-EC" dirty="0"/>
        </a:p>
      </dgm:t>
    </dgm:pt>
    <dgm:pt modelId="{01B32F74-4B86-4368-8383-E433A242B436}" type="parTrans" cxnId="{F95E07AB-25B2-497D-864F-DD65F4F904F8}">
      <dgm:prSet/>
      <dgm:spPr/>
      <dgm:t>
        <a:bodyPr/>
        <a:lstStyle/>
        <a:p>
          <a:endParaRPr lang="es-EC"/>
        </a:p>
      </dgm:t>
    </dgm:pt>
    <dgm:pt modelId="{66311D66-B848-4ED2-A57C-36F14BBF9379}" type="sibTrans" cxnId="{F95E07AB-25B2-497D-864F-DD65F4F904F8}">
      <dgm:prSet/>
      <dgm:spPr/>
      <dgm:t>
        <a:bodyPr/>
        <a:lstStyle/>
        <a:p>
          <a:endParaRPr lang="es-EC"/>
        </a:p>
      </dgm:t>
    </dgm:pt>
    <dgm:pt modelId="{851FEFA9-0EF2-4F29-9315-B06B67FDC87B}">
      <dgm:prSet phldrT="[Texto]"/>
      <dgm:spPr/>
      <dgm:t>
        <a:bodyPr/>
        <a:lstStyle/>
        <a:p>
          <a:r>
            <a:rPr lang="es-ES" dirty="0"/>
            <a:t>Azúcar </a:t>
          </a:r>
          <a:endParaRPr lang="es-EC" dirty="0"/>
        </a:p>
      </dgm:t>
    </dgm:pt>
    <dgm:pt modelId="{93D0719B-E24C-4F5B-8D44-4678C3F085D7}" type="parTrans" cxnId="{1752A323-DEB0-4E96-B1FF-C2082C81EDDC}">
      <dgm:prSet/>
      <dgm:spPr/>
      <dgm:t>
        <a:bodyPr/>
        <a:lstStyle/>
        <a:p>
          <a:endParaRPr lang="es-EC"/>
        </a:p>
      </dgm:t>
    </dgm:pt>
    <dgm:pt modelId="{7080B0E9-2E59-497D-9CDE-0D17F034F889}" type="sibTrans" cxnId="{1752A323-DEB0-4E96-B1FF-C2082C81EDDC}">
      <dgm:prSet/>
      <dgm:spPr/>
      <dgm:t>
        <a:bodyPr/>
        <a:lstStyle/>
        <a:p>
          <a:endParaRPr lang="es-EC"/>
        </a:p>
      </dgm:t>
    </dgm:pt>
    <dgm:pt modelId="{C8CD87D6-D130-4252-8C69-0E3FDCD49B8C}">
      <dgm:prSet phldrT="[Texto]"/>
      <dgm:spPr/>
      <dgm:t>
        <a:bodyPr/>
        <a:lstStyle/>
        <a:p>
          <a:r>
            <a:rPr lang="es-ES" dirty="0"/>
            <a:t>Energizantes </a:t>
          </a:r>
          <a:endParaRPr lang="es-EC" dirty="0"/>
        </a:p>
      </dgm:t>
    </dgm:pt>
    <dgm:pt modelId="{7C94BA0F-2ECD-4358-87F4-F7B2231B337A}" type="parTrans" cxnId="{404BF8FB-9246-4096-AD4F-BC5EB980FC8D}">
      <dgm:prSet/>
      <dgm:spPr/>
      <dgm:t>
        <a:bodyPr/>
        <a:lstStyle/>
        <a:p>
          <a:endParaRPr lang="es-EC"/>
        </a:p>
      </dgm:t>
    </dgm:pt>
    <dgm:pt modelId="{C0E48498-8271-4D5D-ACF9-314FB581D857}" type="sibTrans" cxnId="{404BF8FB-9246-4096-AD4F-BC5EB980FC8D}">
      <dgm:prSet/>
      <dgm:spPr/>
      <dgm:t>
        <a:bodyPr/>
        <a:lstStyle/>
        <a:p>
          <a:endParaRPr lang="es-EC"/>
        </a:p>
      </dgm:t>
    </dgm:pt>
    <dgm:pt modelId="{3BA4251E-0E01-4032-9498-5BE037EBF7F8}">
      <dgm:prSet phldrT="[Texto]"/>
      <dgm:spPr/>
      <dgm:t>
        <a:bodyPr/>
        <a:lstStyle/>
        <a:p>
          <a:r>
            <a:rPr lang="es-ES" dirty="0"/>
            <a:t>Mantras o frases de poder </a:t>
          </a:r>
          <a:endParaRPr lang="es-EC" dirty="0"/>
        </a:p>
      </dgm:t>
    </dgm:pt>
    <dgm:pt modelId="{805A7266-623A-47AA-BEA5-F6F405DE8902}" type="parTrans" cxnId="{3378068F-E8F5-46B0-820E-2841D015043E}">
      <dgm:prSet/>
      <dgm:spPr/>
      <dgm:t>
        <a:bodyPr/>
        <a:lstStyle/>
        <a:p>
          <a:endParaRPr lang="es-EC"/>
        </a:p>
      </dgm:t>
    </dgm:pt>
    <dgm:pt modelId="{C3AF81BB-B4DF-4D54-9C9D-4400CF716E11}" type="sibTrans" cxnId="{3378068F-E8F5-46B0-820E-2841D015043E}">
      <dgm:prSet/>
      <dgm:spPr/>
      <dgm:t>
        <a:bodyPr/>
        <a:lstStyle/>
        <a:p>
          <a:endParaRPr lang="es-EC"/>
        </a:p>
      </dgm:t>
    </dgm:pt>
    <dgm:pt modelId="{08210126-8351-4155-8AC2-D33E1635AD72}">
      <dgm:prSet phldrT="[Texto]"/>
      <dgm:spPr/>
      <dgm:t>
        <a:bodyPr/>
        <a:lstStyle/>
        <a:p>
          <a:r>
            <a:rPr lang="es-ES" dirty="0"/>
            <a:t>Estoy preparado </a:t>
          </a:r>
          <a:endParaRPr lang="es-EC" dirty="0"/>
        </a:p>
      </dgm:t>
    </dgm:pt>
    <dgm:pt modelId="{0C93FF23-2100-4750-95C7-BCFEFE13D2E1}" type="parTrans" cxnId="{3409C952-6D95-40EB-9B5E-49EC389C108C}">
      <dgm:prSet/>
      <dgm:spPr/>
      <dgm:t>
        <a:bodyPr/>
        <a:lstStyle/>
        <a:p>
          <a:endParaRPr lang="es-EC"/>
        </a:p>
      </dgm:t>
    </dgm:pt>
    <dgm:pt modelId="{D6294AB6-8C3F-4FB7-9DFF-CE5DC5A0D146}" type="sibTrans" cxnId="{3409C952-6D95-40EB-9B5E-49EC389C108C}">
      <dgm:prSet/>
      <dgm:spPr/>
      <dgm:t>
        <a:bodyPr/>
        <a:lstStyle/>
        <a:p>
          <a:endParaRPr lang="es-EC"/>
        </a:p>
      </dgm:t>
    </dgm:pt>
    <dgm:pt modelId="{52674AD8-F799-4BC3-BC2E-37C571DF0F3A}">
      <dgm:prSet phldrT="[Texto]"/>
      <dgm:spPr/>
      <dgm:t>
        <a:bodyPr/>
        <a:lstStyle/>
        <a:p>
          <a:r>
            <a:rPr lang="es-ES" dirty="0"/>
            <a:t>Puedo con esto </a:t>
          </a:r>
          <a:endParaRPr lang="es-EC" dirty="0"/>
        </a:p>
      </dgm:t>
    </dgm:pt>
    <dgm:pt modelId="{69B7F26F-49C2-40D8-9F52-78E5233C39DC}" type="parTrans" cxnId="{C9CF0A9D-23B7-4DC2-8FFA-678DF922F689}">
      <dgm:prSet/>
      <dgm:spPr/>
      <dgm:t>
        <a:bodyPr/>
        <a:lstStyle/>
        <a:p>
          <a:endParaRPr lang="es-EC"/>
        </a:p>
      </dgm:t>
    </dgm:pt>
    <dgm:pt modelId="{6724142C-F8EA-430F-ABE2-235D9E3D60E0}" type="sibTrans" cxnId="{C9CF0A9D-23B7-4DC2-8FFA-678DF922F689}">
      <dgm:prSet/>
      <dgm:spPr/>
      <dgm:t>
        <a:bodyPr/>
        <a:lstStyle/>
        <a:p>
          <a:endParaRPr lang="es-EC"/>
        </a:p>
      </dgm:t>
    </dgm:pt>
    <dgm:pt modelId="{2718E8AD-7B22-4221-B528-AC55B6F5DE0F}" type="pres">
      <dgm:prSet presAssocID="{F119B529-9BDC-47A2-A43D-B0A76A39FC28}" presName="diagram" presStyleCnt="0">
        <dgm:presLayoutVars>
          <dgm:dir/>
          <dgm:resizeHandles val="exact"/>
        </dgm:presLayoutVars>
      </dgm:prSet>
      <dgm:spPr/>
    </dgm:pt>
    <dgm:pt modelId="{949A1912-8C10-4E7E-B141-1C4D3995D65C}" type="pres">
      <dgm:prSet presAssocID="{24AB384C-C3C1-477F-AF83-2EB01FD5129E}" presName="node" presStyleLbl="node1" presStyleIdx="0" presStyleCnt="9">
        <dgm:presLayoutVars>
          <dgm:bulletEnabled val="1"/>
        </dgm:presLayoutVars>
      </dgm:prSet>
      <dgm:spPr/>
    </dgm:pt>
    <dgm:pt modelId="{099FC3AE-9A85-460D-A038-10D8E3C79D0B}" type="pres">
      <dgm:prSet presAssocID="{B73EF71B-B42D-40BF-9FA9-0304E8DEC562}" presName="sibTrans" presStyleCnt="0"/>
      <dgm:spPr/>
    </dgm:pt>
    <dgm:pt modelId="{0DBF29FB-1CDB-4E55-8649-8E5FAD09B3B3}" type="pres">
      <dgm:prSet presAssocID="{3050AD21-EC04-4A1B-9219-6E91EDBB2BC5}" presName="node" presStyleLbl="node1" presStyleIdx="1" presStyleCnt="9">
        <dgm:presLayoutVars>
          <dgm:bulletEnabled val="1"/>
        </dgm:presLayoutVars>
      </dgm:prSet>
      <dgm:spPr/>
    </dgm:pt>
    <dgm:pt modelId="{96BCB561-2D92-43DB-842F-2AEA98C8F6D8}" type="pres">
      <dgm:prSet presAssocID="{6977B379-990E-43B0-8F9A-4B51B9FF179C}" presName="sibTrans" presStyleCnt="0"/>
      <dgm:spPr/>
    </dgm:pt>
    <dgm:pt modelId="{AAE396CB-0B3F-4BD7-8E20-C027734FE8C8}" type="pres">
      <dgm:prSet presAssocID="{55604B0C-009B-4006-A4BD-95AAF294653B}" presName="node" presStyleLbl="node1" presStyleIdx="2" presStyleCnt="9">
        <dgm:presLayoutVars>
          <dgm:bulletEnabled val="1"/>
        </dgm:presLayoutVars>
      </dgm:prSet>
      <dgm:spPr/>
    </dgm:pt>
    <dgm:pt modelId="{1606AF5B-7DF6-4FE2-8DDE-B10550187B1D}" type="pres">
      <dgm:prSet presAssocID="{32859AC4-C2F0-4390-AD9D-E1D8AD68D759}" presName="sibTrans" presStyleCnt="0"/>
      <dgm:spPr/>
    </dgm:pt>
    <dgm:pt modelId="{61D2FC84-9A49-4FEC-9869-0A2BC7853625}" type="pres">
      <dgm:prSet presAssocID="{56CD2067-6143-4E1D-96CA-BA764BA420D9}" presName="node" presStyleLbl="node1" presStyleIdx="3" presStyleCnt="9">
        <dgm:presLayoutVars>
          <dgm:bulletEnabled val="1"/>
        </dgm:presLayoutVars>
      </dgm:prSet>
      <dgm:spPr/>
    </dgm:pt>
    <dgm:pt modelId="{C025ABA2-44EF-4316-B801-F2E20E919518}" type="pres">
      <dgm:prSet presAssocID="{5DECE2AB-D22B-4E0C-9824-EF43E026FF92}" presName="sibTrans" presStyleCnt="0"/>
      <dgm:spPr/>
    </dgm:pt>
    <dgm:pt modelId="{7F8E02DD-4C09-4165-AFAA-298C207BFAB9}" type="pres">
      <dgm:prSet presAssocID="{3C39371A-0C1E-4C4A-840D-9C3A314AC9FD}" presName="node" presStyleLbl="node1" presStyleIdx="4" presStyleCnt="9">
        <dgm:presLayoutVars>
          <dgm:bulletEnabled val="1"/>
        </dgm:presLayoutVars>
      </dgm:prSet>
      <dgm:spPr/>
    </dgm:pt>
    <dgm:pt modelId="{C7BC7C66-C88B-4763-BF90-44206A7A0C04}" type="pres">
      <dgm:prSet presAssocID="{715D7EE2-3615-49F0-A7C1-352DE71F0329}" presName="sibTrans" presStyleCnt="0"/>
      <dgm:spPr/>
    </dgm:pt>
    <dgm:pt modelId="{B1DBF3CA-F2BD-4611-ABE7-573665CD9C22}" type="pres">
      <dgm:prSet presAssocID="{CD434A67-9F1C-49C7-A08C-93413FF27FAD}" presName="node" presStyleLbl="node1" presStyleIdx="5" presStyleCnt="9">
        <dgm:presLayoutVars>
          <dgm:bulletEnabled val="1"/>
        </dgm:presLayoutVars>
      </dgm:prSet>
      <dgm:spPr/>
    </dgm:pt>
    <dgm:pt modelId="{D160BB97-CD6C-4F05-AA71-96AA3647A7EA}" type="pres">
      <dgm:prSet presAssocID="{A55EC2B6-9DB5-4E31-BDE0-53FC6A8CC282}" presName="sibTrans" presStyleCnt="0"/>
      <dgm:spPr/>
    </dgm:pt>
    <dgm:pt modelId="{D48A8B50-A2E8-4CE1-98C0-1E2767549CA0}" type="pres">
      <dgm:prSet presAssocID="{F231444C-7061-4937-AA41-33B4E6528B66}" presName="node" presStyleLbl="node1" presStyleIdx="6" presStyleCnt="9">
        <dgm:presLayoutVars>
          <dgm:bulletEnabled val="1"/>
        </dgm:presLayoutVars>
      </dgm:prSet>
      <dgm:spPr/>
    </dgm:pt>
    <dgm:pt modelId="{EEE41367-18F9-49C2-8410-397EAB85118F}" type="pres">
      <dgm:prSet presAssocID="{8A26735A-B49E-4682-8B45-9CF948633DB3}" presName="sibTrans" presStyleCnt="0"/>
      <dgm:spPr/>
    </dgm:pt>
    <dgm:pt modelId="{DF2AAA3F-5039-4D8E-9C45-5B4533692BCF}" type="pres">
      <dgm:prSet presAssocID="{A06BA44C-F6B3-423F-8262-43638F9268F7}" presName="node" presStyleLbl="node1" presStyleIdx="7" presStyleCnt="9">
        <dgm:presLayoutVars>
          <dgm:bulletEnabled val="1"/>
        </dgm:presLayoutVars>
      </dgm:prSet>
      <dgm:spPr/>
    </dgm:pt>
    <dgm:pt modelId="{ACE0801D-0574-4620-8385-2689C10F3996}" type="pres">
      <dgm:prSet presAssocID="{CF34472C-17F6-49B3-8A89-CDB446E3E750}" presName="sibTrans" presStyleCnt="0"/>
      <dgm:spPr/>
    </dgm:pt>
    <dgm:pt modelId="{E4233AFF-81B0-436F-A6B9-C393BA8609C5}" type="pres">
      <dgm:prSet presAssocID="{3BA4251E-0E01-4032-9498-5BE037EBF7F8}" presName="node" presStyleLbl="node1" presStyleIdx="8" presStyleCnt="9">
        <dgm:presLayoutVars>
          <dgm:bulletEnabled val="1"/>
        </dgm:presLayoutVars>
      </dgm:prSet>
      <dgm:spPr/>
    </dgm:pt>
  </dgm:ptLst>
  <dgm:cxnLst>
    <dgm:cxn modelId="{E1925D06-32F5-4F17-B1C2-75F6F27978BB}" type="presOf" srcId="{CD434A67-9F1C-49C7-A08C-93413FF27FAD}" destId="{B1DBF3CA-F2BD-4611-ABE7-573665CD9C22}" srcOrd="0" destOrd="0" presId="urn:microsoft.com/office/officeart/2005/8/layout/default"/>
    <dgm:cxn modelId="{5D107111-B16F-4E30-8D08-82338BD91226}" type="presOf" srcId="{51BF0E38-DF60-4A42-B040-9F58CAE44048}" destId="{61D2FC84-9A49-4FEC-9869-0A2BC7853625}" srcOrd="0" destOrd="2" presId="urn:microsoft.com/office/officeart/2005/8/layout/default"/>
    <dgm:cxn modelId="{CA836112-6BE5-4458-8787-900313D0943A}" srcId="{F119B529-9BDC-47A2-A43D-B0A76A39FC28}" destId="{A06BA44C-F6B3-423F-8262-43638F9268F7}" srcOrd="7" destOrd="0" parTransId="{5906F677-E657-4F87-9DBE-B995DDDFF67F}" sibTransId="{CF34472C-17F6-49B3-8A89-CDB446E3E750}"/>
    <dgm:cxn modelId="{8973F119-4341-40DA-891F-F4C2F8DED91D}" srcId="{24AB384C-C3C1-477F-AF83-2EB01FD5129E}" destId="{6BD6A529-3011-4990-8BA9-747FAA2A1B59}" srcOrd="0" destOrd="0" parTransId="{B5F44922-BADF-4DAE-B076-A59ABCF14126}" sibTransId="{FDCF5EFD-B5B9-4AFB-8C3F-09B56D20D6C8}"/>
    <dgm:cxn modelId="{DDC28F1C-C2AE-4957-838B-B0D4E0C9B92A}" type="presOf" srcId="{3BA4251E-0E01-4032-9498-5BE037EBF7F8}" destId="{E4233AFF-81B0-436F-A6B9-C393BA8609C5}" srcOrd="0" destOrd="0" presId="urn:microsoft.com/office/officeart/2005/8/layout/default"/>
    <dgm:cxn modelId="{F2929B1F-FF98-4FF1-9D9D-A7BF2FC730CE}" type="presOf" srcId="{6BD6A529-3011-4990-8BA9-747FAA2A1B59}" destId="{949A1912-8C10-4E7E-B141-1C4D3995D65C}" srcOrd="0" destOrd="1" presId="urn:microsoft.com/office/officeart/2005/8/layout/default"/>
    <dgm:cxn modelId="{1752A323-DEB0-4E96-B1FF-C2082C81EDDC}" srcId="{A06BA44C-F6B3-423F-8262-43638F9268F7}" destId="{851FEFA9-0EF2-4F29-9315-B06B67FDC87B}" srcOrd="1" destOrd="0" parTransId="{93D0719B-E24C-4F5B-8D44-4678C3F085D7}" sibTransId="{7080B0E9-2E59-497D-9CDE-0D17F034F889}"/>
    <dgm:cxn modelId="{E354E92E-D03C-4087-B08C-C06A31EEF89D}" srcId="{55604B0C-009B-4006-A4BD-95AAF294653B}" destId="{70EBC461-6B2F-4553-ACC0-B185FDDDA2D5}" srcOrd="0" destOrd="0" parTransId="{CAB21D0B-ED5F-46A6-9F3C-17ECD0A97702}" sibTransId="{7DC9B67E-80D1-4C9F-B942-000BB407DE52}"/>
    <dgm:cxn modelId="{14BFD633-6F97-4618-BA49-7577800FF76A}" srcId="{F119B529-9BDC-47A2-A43D-B0A76A39FC28}" destId="{24AB384C-C3C1-477F-AF83-2EB01FD5129E}" srcOrd="0" destOrd="0" parTransId="{15F9400F-0D5F-4106-BC62-1536554BFD9D}" sibTransId="{B73EF71B-B42D-40BF-9FA9-0304E8DEC562}"/>
    <dgm:cxn modelId="{574AEF35-160D-4BE7-A225-3EE06C8B6B07}" srcId="{56CD2067-6143-4E1D-96CA-BA764BA420D9}" destId="{F1F3E27D-F4B4-4F66-9F04-EE5788731B9E}" srcOrd="0" destOrd="0" parTransId="{E1384786-9B1D-48D1-A46E-4C4326DF74EE}" sibTransId="{B3BEF8B2-A540-466E-B622-60981B911081}"/>
    <dgm:cxn modelId="{96C20640-5CEE-4532-9F4B-1A096C1864AB}" srcId="{F119B529-9BDC-47A2-A43D-B0A76A39FC28}" destId="{56CD2067-6143-4E1D-96CA-BA764BA420D9}" srcOrd="3" destOrd="0" parTransId="{A9AD6728-AA60-43A7-B307-76FEC22FAF32}" sibTransId="{5DECE2AB-D22B-4E0C-9824-EF43E026FF92}"/>
    <dgm:cxn modelId="{9AED7462-EC62-4A3A-AAFB-B64E274244FF}" type="presOf" srcId="{C8CD87D6-D130-4252-8C69-0E3FDCD49B8C}" destId="{DF2AAA3F-5039-4D8E-9C45-5B4533692BCF}" srcOrd="0" destOrd="3" presId="urn:microsoft.com/office/officeart/2005/8/layout/default"/>
    <dgm:cxn modelId="{659D2943-91D2-432F-8E7A-82A36700BCD8}" srcId="{F119B529-9BDC-47A2-A43D-B0A76A39FC28}" destId="{CD434A67-9F1C-49C7-A08C-93413FF27FAD}" srcOrd="5" destOrd="0" parTransId="{3FB7F11B-1EDB-497C-B584-FD40E1DD7F7E}" sibTransId="{A55EC2B6-9DB5-4E31-BDE0-53FC6A8CC282}"/>
    <dgm:cxn modelId="{B1C82464-BCAA-4D2E-96C6-F8961E031194}" type="presOf" srcId="{F1F3E27D-F4B4-4F66-9F04-EE5788731B9E}" destId="{61D2FC84-9A49-4FEC-9869-0A2BC7853625}" srcOrd="0" destOrd="1" presId="urn:microsoft.com/office/officeart/2005/8/layout/default"/>
    <dgm:cxn modelId="{8B3E7668-213E-4024-B5CD-C728BDDF286E}" type="presOf" srcId="{24AB384C-C3C1-477F-AF83-2EB01FD5129E}" destId="{949A1912-8C10-4E7E-B141-1C4D3995D65C}" srcOrd="0" destOrd="0" presId="urn:microsoft.com/office/officeart/2005/8/layout/default"/>
    <dgm:cxn modelId="{2F8FAF48-36DE-49FF-8321-55BB4BD078AA}" srcId="{3050AD21-EC04-4A1B-9219-6E91EDBB2BC5}" destId="{83FF043B-67BB-4AC4-A404-782793977691}" srcOrd="1" destOrd="0" parTransId="{52B4D13E-886E-4F04-9E98-EB24825BF614}" sibTransId="{02C75EC6-70AA-4DB8-9E3F-6FE74F3F639C}"/>
    <dgm:cxn modelId="{A03BC64A-7AA1-48F2-9A28-EE70268893B3}" type="presOf" srcId="{3050AD21-EC04-4A1B-9219-6E91EDBB2BC5}" destId="{0DBF29FB-1CDB-4E55-8649-8E5FAD09B3B3}" srcOrd="0" destOrd="0" presId="urn:microsoft.com/office/officeart/2005/8/layout/default"/>
    <dgm:cxn modelId="{25AD714D-D598-4AB1-8DFE-F49F57925156}" type="presOf" srcId="{A06BA44C-F6B3-423F-8262-43638F9268F7}" destId="{DF2AAA3F-5039-4D8E-9C45-5B4533692BCF}" srcOrd="0" destOrd="0" presId="urn:microsoft.com/office/officeart/2005/8/layout/default"/>
    <dgm:cxn modelId="{3630706F-E3C5-415F-BD66-2C6F73A2F907}" type="presOf" srcId="{08210126-8351-4155-8AC2-D33E1635AD72}" destId="{E4233AFF-81B0-436F-A6B9-C393BA8609C5}" srcOrd="0" destOrd="1" presId="urn:microsoft.com/office/officeart/2005/8/layout/default"/>
    <dgm:cxn modelId="{499D5E72-E3E4-45C5-97E5-E8C6F58AA5A4}" type="presOf" srcId="{43CEC531-ACE2-420B-B164-DDAAD92A1A4D}" destId="{DF2AAA3F-5039-4D8E-9C45-5B4533692BCF}" srcOrd="0" destOrd="1" presId="urn:microsoft.com/office/officeart/2005/8/layout/default"/>
    <dgm:cxn modelId="{3409C952-6D95-40EB-9B5E-49EC389C108C}" srcId="{3BA4251E-0E01-4032-9498-5BE037EBF7F8}" destId="{08210126-8351-4155-8AC2-D33E1635AD72}" srcOrd="0" destOrd="0" parTransId="{0C93FF23-2100-4750-95C7-BCFEFE13D2E1}" sibTransId="{D6294AB6-8C3F-4FB7-9DFF-CE5DC5A0D146}"/>
    <dgm:cxn modelId="{9FFD5E7E-B5CA-4E9B-AE46-F730EEB6B51A}" type="presOf" srcId="{14C1D689-DE01-4162-8647-8633921C81A7}" destId="{7F8E02DD-4C09-4165-AFAA-298C207BFAB9}" srcOrd="0" destOrd="2" presId="urn:microsoft.com/office/officeart/2005/8/layout/default"/>
    <dgm:cxn modelId="{1494CC7E-77CB-4098-BA5A-44E54079283C}" srcId="{3C39371A-0C1E-4C4A-840D-9C3A314AC9FD}" destId="{426FCB6B-5D73-49AA-896B-12267B16FA22}" srcOrd="0" destOrd="0" parTransId="{8B3AC623-A4DE-4004-A474-FF308C60FD9D}" sibTransId="{A2F1E749-15E2-4652-AF2D-19E6B6ECD838}"/>
    <dgm:cxn modelId="{E548B47F-B032-46C9-B5D2-AE090F4D5764}" srcId="{F119B529-9BDC-47A2-A43D-B0A76A39FC28}" destId="{55604B0C-009B-4006-A4BD-95AAF294653B}" srcOrd="2" destOrd="0" parTransId="{D196F3F7-B2E2-4E29-A4C6-9B0A4CE79D49}" sibTransId="{32859AC4-C2F0-4390-AD9D-E1D8AD68D759}"/>
    <dgm:cxn modelId="{5BC04282-F43D-4E40-A692-2F40358166F0}" srcId="{F119B529-9BDC-47A2-A43D-B0A76A39FC28}" destId="{3C39371A-0C1E-4C4A-840D-9C3A314AC9FD}" srcOrd="4" destOrd="0" parTransId="{2577FCF7-B874-4B4C-BE7D-DD1963D0CB76}" sibTransId="{715D7EE2-3615-49F0-A7C1-352DE71F0329}"/>
    <dgm:cxn modelId="{252F918A-A5B5-4684-957F-6A17BB5D339A}" srcId="{F119B529-9BDC-47A2-A43D-B0A76A39FC28}" destId="{3050AD21-EC04-4A1B-9219-6E91EDBB2BC5}" srcOrd="1" destOrd="0" parTransId="{61B0D9E6-5211-4EDE-BC09-E6DA469DE678}" sibTransId="{6977B379-990E-43B0-8F9A-4B51B9FF179C}"/>
    <dgm:cxn modelId="{3378068F-E8F5-46B0-820E-2841D015043E}" srcId="{F119B529-9BDC-47A2-A43D-B0A76A39FC28}" destId="{3BA4251E-0E01-4032-9498-5BE037EBF7F8}" srcOrd="8" destOrd="0" parTransId="{805A7266-623A-47AA-BEA5-F6F405DE8902}" sibTransId="{C3AF81BB-B4DF-4D54-9C9D-4400CF716E11}"/>
    <dgm:cxn modelId="{C0E13796-71C7-4790-BB31-8AF3126CA35C}" type="presOf" srcId="{F119B529-9BDC-47A2-A43D-B0A76A39FC28}" destId="{2718E8AD-7B22-4221-B528-AC55B6F5DE0F}" srcOrd="0" destOrd="0" presId="urn:microsoft.com/office/officeart/2005/8/layout/default"/>
    <dgm:cxn modelId="{61B6A298-4ABA-4870-81F2-ED4139B6C6B2}" srcId="{56CD2067-6143-4E1D-96CA-BA764BA420D9}" destId="{51BF0E38-DF60-4A42-B040-9F58CAE44048}" srcOrd="1" destOrd="0" parTransId="{A852A149-C098-418A-B0E6-5633CDBA8FEA}" sibTransId="{A431311D-7087-4B87-A54C-B151CEA8A3E4}"/>
    <dgm:cxn modelId="{C9CF0A9D-23B7-4DC2-8FFA-678DF922F689}" srcId="{3BA4251E-0E01-4032-9498-5BE037EBF7F8}" destId="{52674AD8-F799-4BC3-BC2E-37C571DF0F3A}" srcOrd="1" destOrd="0" parTransId="{69B7F26F-49C2-40D8-9F52-78E5233C39DC}" sibTransId="{6724142C-F8EA-430F-ABE2-235D9E3D60E0}"/>
    <dgm:cxn modelId="{F95E07AB-25B2-497D-864F-DD65F4F904F8}" srcId="{A06BA44C-F6B3-423F-8262-43638F9268F7}" destId="{43CEC531-ACE2-420B-B164-DDAAD92A1A4D}" srcOrd="0" destOrd="0" parTransId="{01B32F74-4B86-4368-8383-E433A242B436}" sibTransId="{66311D66-B848-4ED2-A57C-36F14BBF9379}"/>
    <dgm:cxn modelId="{C8672BB5-1925-449D-8DEE-A1E7F0C500B9}" type="presOf" srcId="{4291991D-49CF-4070-B427-FE22369B933D}" destId="{B1DBF3CA-F2BD-4611-ABE7-573665CD9C22}" srcOrd="0" destOrd="1" presId="urn:microsoft.com/office/officeart/2005/8/layout/default"/>
    <dgm:cxn modelId="{5D2B40B7-EE9F-4A0B-9B1B-E29F9E0E5766}" type="presOf" srcId="{F231444C-7061-4937-AA41-33B4E6528B66}" destId="{D48A8B50-A2E8-4CE1-98C0-1E2767549CA0}" srcOrd="0" destOrd="0" presId="urn:microsoft.com/office/officeart/2005/8/layout/default"/>
    <dgm:cxn modelId="{D9962BB9-EE4A-4F2B-8484-2554C2E7C0F6}" type="presOf" srcId="{70EBC461-6B2F-4553-ACC0-B185FDDDA2D5}" destId="{AAE396CB-0B3F-4BD7-8E20-C027734FE8C8}" srcOrd="0" destOrd="1" presId="urn:microsoft.com/office/officeart/2005/8/layout/default"/>
    <dgm:cxn modelId="{B784DBC1-8774-4CEF-8A98-E174F50B67E3}" type="presOf" srcId="{426FCB6B-5D73-49AA-896B-12267B16FA22}" destId="{7F8E02DD-4C09-4165-AFAA-298C207BFAB9}" srcOrd="0" destOrd="1" presId="urn:microsoft.com/office/officeart/2005/8/layout/default"/>
    <dgm:cxn modelId="{569D7DC6-0467-41F4-8D65-0D5ED08C0A72}" type="presOf" srcId="{55604B0C-009B-4006-A4BD-95AAF294653B}" destId="{AAE396CB-0B3F-4BD7-8E20-C027734FE8C8}" srcOrd="0" destOrd="0" presId="urn:microsoft.com/office/officeart/2005/8/layout/default"/>
    <dgm:cxn modelId="{CA4D44CA-FF4E-4B6D-96B7-674F5BE77F52}" type="presOf" srcId="{83FF043B-67BB-4AC4-A404-782793977691}" destId="{0DBF29FB-1CDB-4E55-8649-8E5FAD09B3B3}" srcOrd="0" destOrd="2" presId="urn:microsoft.com/office/officeart/2005/8/layout/default"/>
    <dgm:cxn modelId="{37F23CCF-7748-4147-881D-9596FA835B3B}" type="presOf" srcId="{52674AD8-F799-4BC3-BC2E-37C571DF0F3A}" destId="{E4233AFF-81B0-436F-A6B9-C393BA8609C5}" srcOrd="0" destOrd="2" presId="urn:microsoft.com/office/officeart/2005/8/layout/default"/>
    <dgm:cxn modelId="{5EE692CF-6E59-4536-9525-6EB554820A8D}" srcId="{3050AD21-EC04-4A1B-9219-6E91EDBB2BC5}" destId="{50AA308E-F757-4D0C-8B89-B5270A04A60B}" srcOrd="0" destOrd="0" parTransId="{8DC238C6-A0C1-4044-90BB-69EE41DEA891}" sibTransId="{F7501BFC-F648-4547-8989-18E8656F8821}"/>
    <dgm:cxn modelId="{CC2437DC-769B-4EF0-956B-40B49DDA3073}" type="presOf" srcId="{9CBC664B-ACBB-4C0E-8A03-ECEC4561B373}" destId="{61D2FC84-9A49-4FEC-9869-0A2BC7853625}" srcOrd="0" destOrd="3" presId="urn:microsoft.com/office/officeart/2005/8/layout/default"/>
    <dgm:cxn modelId="{A2A0B2DC-421F-462B-B791-B08A9A9DEEB5}" srcId="{F119B529-9BDC-47A2-A43D-B0A76A39FC28}" destId="{F231444C-7061-4937-AA41-33B4E6528B66}" srcOrd="6" destOrd="0" parTransId="{42841C0D-BCB2-4DAE-A297-DBB742C29F4B}" sibTransId="{8A26735A-B49E-4682-8B45-9CF948633DB3}"/>
    <dgm:cxn modelId="{E682EDDE-F451-4E12-91AA-CC63B0C5E32B}" type="presOf" srcId="{56CD2067-6143-4E1D-96CA-BA764BA420D9}" destId="{61D2FC84-9A49-4FEC-9869-0A2BC7853625}" srcOrd="0" destOrd="0" presId="urn:microsoft.com/office/officeart/2005/8/layout/default"/>
    <dgm:cxn modelId="{AE5076E3-034A-4417-A81C-ED1EEDCE13A2}" type="presOf" srcId="{3C39371A-0C1E-4C4A-840D-9C3A314AC9FD}" destId="{7F8E02DD-4C09-4165-AFAA-298C207BFAB9}" srcOrd="0" destOrd="0" presId="urn:microsoft.com/office/officeart/2005/8/layout/default"/>
    <dgm:cxn modelId="{955D76E8-DB68-4874-A7C3-E12F0E799FEB}" srcId="{3C39371A-0C1E-4C4A-840D-9C3A314AC9FD}" destId="{14C1D689-DE01-4162-8647-8633921C81A7}" srcOrd="1" destOrd="0" parTransId="{9DE5E042-F0D2-41E3-AC38-15BA3E07B90B}" sibTransId="{BAFA8261-35DA-4645-8DAF-E8E1AA8C4CF6}"/>
    <dgm:cxn modelId="{C1D68BEA-E83B-4652-A96C-BE5F7ADEBE24}" type="presOf" srcId="{851FEFA9-0EF2-4F29-9315-B06B67FDC87B}" destId="{DF2AAA3F-5039-4D8E-9C45-5B4533692BCF}" srcOrd="0" destOrd="2" presId="urn:microsoft.com/office/officeart/2005/8/layout/default"/>
    <dgm:cxn modelId="{3E9F31F2-6D5B-470A-B78A-C95B5CCFE8F7}" srcId="{56CD2067-6143-4E1D-96CA-BA764BA420D9}" destId="{9CBC664B-ACBB-4C0E-8A03-ECEC4561B373}" srcOrd="2" destOrd="0" parTransId="{6C981E20-E1A9-4169-91CA-17DEF453A63B}" sibTransId="{7E375B10-2D14-4EFC-ADD0-106CF6AE7EC2}"/>
    <dgm:cxn modelId="{128E49F4-6AAD-4952-92D4-9369B4130797}" srcId="{CD434A67-9F1C-49C7-A08C-93413FF27FAD}" destId="{4291991D-49CF-4070-B427-FE22369B933D}" srcOrd="0" destOrd="0" parTransId="{12BB1F10-4FD5-40A2-9B5E-EC436F977DE1}" sibTransId="{5E3E841D-A9FF-412A-8F73-85E2FF28EEFB}"/>
    <dgm:cxn modelId="{404BF8FB-9246-4096-AD4F-BC5EB980FC8D}" srcId="{A06BA44C-F6B3-423F-8262-43638F9268F7}" destId="{C8CD87D6-D130-4252-8C69-0E3FDCD49B8C}" srcOrd="2" destOrd="0" parTransId="{7C94BA0F-2ECD-4358-87F4-F7B2231B337A}" sibTransId="{C0E48498-8271-4D5D-ACF9-314FB581D857}"/>
    <dgm:cxn modelId="{213C85FC-3BBE-4C52-B4C6-01984CF91005}" type="presOf" srcId="{50AA308E-F757-4D0C-8B89-B5270A04A60B}" destId="{0DBF29FB-1CDB-4E55-8649-8E5FAD09B3B3}" srcOrd="0" destOrd="1" presId="urn:microsoft.com/office/officeart/2005/8/layout/default"/>
    <dgm:cxn modelId="{3DEEC289-4D53-4909-867C-25B830BF3451}" type="presParOf" srcId="{2718E8AD-7B22-4221-B528-AC55B6F5DE0F}" destId="{949A1912-8C10-4E7E-B141-1C4D3995D65C}" srcOrd="0" destOrd="0" presId="urn:microsoft.com/office/officeart/2005/8/layout/default"/>
    <dgm:cxn modelId="{6D50018F-64C5-41B5-BA2F-08A8B82DFB52}" type="presParOf" srcId="{2718E8AD-7B22-4221-B528-AC55B6F5DE0F}" destId="{099FC3AE-9A85-460D-A038-10D8E3C79D0B}" srcOrd="1" destOrd="0" presId="urn:microsoft.com/office/officeart/2005/8/layout/default"/>
    <dgm:cxn modelId="{987615BF-04F6-4508-9959-E47B25D8667B}" type="presParOf" srcId="{2718E8AD-7B22-4221-B528-AC55B6F5DE0F}" destId="{0DBF29FB-1CDB-4E55-8649-8E5FAD09B3B3}" srcOrd="2" destOrd="0" presId="urn:microsoft.com/office/officeart/2005/8/layout/default"/>
    <dgm:cxn modelId="{0CA209DA-66F8-461B-A7BA-CAB18C3286CA}" type="presParOf" srcId="{2718E8AD-7B22-4221-B528-AC55B6F5DE0F}" destId="{96BCB561-2D92-43DB-842F-2AEA98C8F6D8}" srcOrd="3" destOrd="0" presId="urn:microsoft.com/office/officeart/2005/8/layout/default"/>
    <dgm:cxn modelId="{F29250F0-6AEC-4748-AB99-BF758A3432F7}" type="presParOf" srcId="{2718E8AD-7B22-4221-B528-AC55B6F5DE0F}" destId="{AAE396CB-0B3F-4BD7-8E20-C027734FE8C8}" srcOrd="4" destOrd="0" presId="urn:microsoft.com/office/officeart/2005/8/layout/default"/>
    <dgm:cxn modelId="{31CBB570-AE42-4026-99DE-B96DA4D4C22C}" type="presParOf" srcId="{2718E8AD-7B22-4221-B528-AC55B6F5DE0F}" destId="{1606AF5B-7DF6-4FE2-8DDE-B10550187B1D}" srcOrd="5" destOrd="0" presId="urn:microsoft.com/office/officeart/2005/8/layout/default"/>
    <dgm:cxn modelId="{8D9684AF-EB54-4F46-8DAF-0C46D3BA49EC}" type="presParOf" srcId="{2718E8AD-7B22-4221-B528-AC55B6F5DE0F}" destId="{61D2FC84-9A49-4FEC-9869-0A2BC7853625}" srcOrd="6" destOrd="0" presId="urn:microsoft.com/office/officeart/2005/8/layout/default"/>
    <dgm:cxn modelId="{2E2F2419-D7D4-414F-9E83-7D5ACEF5FA4F}" type="presParOf" srcId="{2718E8AD-7B22-4221-B528-AC55B6F5DE0F}" destId="{C025ABA2-44EF-4316-B801-F2E20E919518}" srcOrd="7" destOrd="0" presId="urn:microsoft.com/office/officeart/2005/8/layout/default"/>
    <dgm:cxn modelId="{0B09F320-DB5A-4911-AA7C-6A2FA55BC9FE}" type="presParOf" srcId="{2718E8AD-7B22-4221-B528-AC55B6F5DE0F}" destId="{7F8E02DD-4C09-4165-AFAA-298C207BFAB9}" srcOrd="8" destOrd="0" presId="urn:microsoft.com/office/officeart/2005/8/layout/default"/>
    <dgm:cxn modelId="{9D4A3AE8-8F15-421C-9AEA-3804A718F55E}" type="presParOf" srcId="{2718E8AD-7B22-4221-B528-AC55B6F5DE0F}" destId="{C7BC7C66-C88B-4763-BF90-44206A7A0C04}" srcOrd="9" destOrd="0" presId="urn:microsoft.com/office/officeart/2005/8/layout/default"/>
    <dgm:cxn modelId="{15465082-8CE9-4BC5-B847-A9773067D743}" type="presParOf" srcId="{2718E8AD-7B22-4221-B528-AC55B6F5DE0F}" destId="{B1DBF3CA-F2BD-4611-ABE7-573665CD9C22}" srcOrd="10" destOrd="0" presId="urn:microsoft.com/office/officeart/2005/8/layout/default"/>
    <dgm:cxn modelId="{62FC4FC6-9055-4860-9321-626A99B23DBA}" type="presParOf" srcId="{2718E8AD-7B22-4221-B528-AC55B6F5DE0F}" destId="{D160BB97-CD6C-4F05-AA71-96AA3647A7EA}" srcOrd="11" destOrd="0" presId="urn:microsoft.com/office/officeart/2005/8/layout/default"/>
    <dgm:cxn modelId="{50987776-985E-4A08-9DF6-FF05B48DD08C}" type="presParOf" srcId="{2718E8AD-7B22-4221-B528-AC55B6F5DE0F}" destId="{D48A8B50-A2E8-4CE1-98C0-1E2767549CA0}" srcOrd="12" destOrd="0" presId="urn:microsoft.com/office/officeart/2005/8/layout/default"/>
    <dgm:cxn modelId="{0C0E2322-01C4-4F3E-A39D-8D2E19E4483C}" type="presParOf" srcId="{2718E8AD-7B22-4221-B528-AC55B6F5DE0F}" destId="{EEE41367-18F9-49C2-8410-397EAB85118F}" srcOrd="13" destOrd="0" presId="urn:microsoft.com/office/officeart/2005/8/layout/default"/>
    <dgm:cxn modelId="{DF4ADE58-C864-4556-BBB2-044B3CE87AB7}" type="presParOf" srcId="{2718E8AD-7B22-4221-B528-AC55B6F5DE0F}" destId="{DF2AAA3F-5039-4D8E-9C45-5B4533692BCF}" srcOrd="14" destOrd="0" presId="urn:microsoft.com/office/officeart/2005/8/layout/default"/>
    <dgm:cxn modelId="{07B6E588-9A88-4AB8-BCA5-23FFB85E81E7}" type="presParOf" srcId="{2718E8AD-7B22-4221-B528-AC55B6F5DE0F}" destId="{ACE0801D-0574-4620-8385-2689C10F3996}" srcOrd="15" destOrd="0" presId="urn:microsoft.com/office/officeart/2005/8/layout/default"/>
    <dgm:cxn modelId="{4D53A4E8-7F4D-4A79-8DD1-8FE5AC9A38DA}" type="presParOf" srcId="{2718E8AD-7B22-4221-B528-AC55B6F5DE0F}" destId="{E4233AFF-81B0-436F-A6B9-C393BA8609C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82D50-B70E-465E-B3CA-52E0D75137C8}">
      <dsp:nvSpPr>
        <dsp:cNvPr id="0" name=""/>
        <dsp:cNvSpPr/>
      </dsp:nvSpPr>
      <dsp:spPr>
        <a:xfrm>
          <a:off x="3849" y="1947"/>
          <a:ext cx="8120300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600" kern="1200" dirty="0"/>
            <a:t>Preparación del contenido </a:t>
          </a:r>
          <a:endParaRPr lang="es-EC" sz="5600" kern="1200" dirty="0"/>
        </a:p>
      </dsp:txBody>
      <dsp:txXfrm>
        <a:off x="53910" y="52008"/>
        <a:ext cx="8020178" cy="1609086"/>
      </dsp:txXfrm>
    </dsp:sp>
    <dsp:sp modelId="{8ECD030D-EE1E-4ECC-8C4A-AA9D054DF010}">
      <dsp:nvSpPr>
        <dsp:cNvPr id="0" name=""/>
        <dsp:cNvSpPr/>
      </dsp:nvSpPr>
      <dsp:spPr>
        <a:xfrm>
          <a:off x="3849" y="1854729"/>
          <a:ext cx="3938635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Conocer el tema:</a:t>
          </a:r>
          <a:endParaRPr lang="es-EC" sz="3000" kern="1200" dirty="0"/>
        </a:p>
      </dsp:txBody>
      <dsp:txXfrm>
        <a:off x="53910" y="1904790"/>
        <a:ext cx="3838513" cy="1609086"/>
      </dsp:txXfrm>
    </dsp:sp>
    <dsp:sp modelId="{7D39F2C3-EDF2-4CDE-A6D2-08F92668D94D}">
      <dsp:nvSpPr>
        <dsp:cNvPr id="0" name=""/>
        <dsp:cNvSpPr/>
      </dsp:nvSpPr>
      <dsp:spPr>
        <a:xfrm>
          <a:off x="3849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Investigar y dominar lo que se va a decir</a:t>
          </a:r>
          <a:endParaRPr lang="es-EC" sz="1900" kern="1200" dirty="0"/>
        </a:p>
      </dsp:txBody>
      <dsp:txXfrm>
        <a:off x="53910" y="3757572"/>
        <a:ext cx="1828690" cy="1609086"/>
      </dsp:txXfrm>
    </dsp:sp>
    <dsp:sp modelId="{44FB6565-FFFC-4336-B620-D0D6AF577A54}">
      <dsp:nvSpPr>
        <dsp:cNvPr id="0" name=""/>
        <dsp:cNvSpPr/>
      </dsp:nvSpPr>
      <dsp:spPr>
        <a:xfrm>
          <a:off x="2013672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Confianza </a:t>
          </a:r>
          <a:endParaRPr lang="es-EC" sz="1900" kern="1200" dirty="0"/>
        </a:p>
      </dsp:txBody>
      <dsp:txXfrm>
        <a:off x="2063733" y="3757572"/>
        <a:ext cx="1828690" cy="1609086"/>
      </dsp:txXfrm>
    </dsp:sp>
    <dsp:sp modelId="{5B1066E5-BF5F-49D8-9CDF-A15EE702FA10}">
      <dsp:nvSpPr>
        <dsp:cNvPr id="0" name=""/>
        <dsp:cNvSpPr/>
      </dsp:nvSpPr>
      <dsp:spPr>
        <a:xfrm>
          <a:off x="4104505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Estructura clara</a:t>
          </a:r>
          <a:endParaRPr lang="es-EC" sz="3000" kern="1200" dirty="0"/>
        </a:p>
      </dsp:txBody>
      <dsp:txXfrm>
        <a:off x="4154566" y="1904790"/>
        <a:ext cx="1828690" cy="1609086"/>
      </dsp:txXfrm>
    </dsp:sp>
    <dsp:sp modelId="{C000FB63-FCE2-4AE9-8285-F209CD6D3A3A}">
      <dsp:nvSpPr>
        <dsp:cNvPr id="0" name=""/>
        <dsp:cNvSpPr/>
      </dsp:nvSpPr>
      <dsp:spPr>
        <a:xfrm>
          <a:off x="4104505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Organizar la presentación con introducción, desarrollo y conclusión </a:t>
          </a:r>
          <a:endParaRPr lang="es-EC" sz="1900" kern="1200" dirty="0"/>
        </a:p>
      </dsp:txBody>
      <dsp:txXfrm>
        <a:off x="4154566" y="3757572"/>
        <a:ext cx="1828690" cy="1609086"/>
      </dsp:txXfrm>
    </dsp:sp>
    <dsp:sp modelId="{4A83D3EB-EB25-488C-A6AA-653A9B81198B}">
      <dsp:nvSpPr>
        <dsp:cNvPr id="0" name=""/>
        <dsp:cNvSpPr/>
      </dsp:nvSpPr>
      <dsp:spPr>
        <a:xfrm>
          <a:off x="6195337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Definir la idea principal </a:t>
          </a:r>
          <a:endParaRPr lang="es-EC" sz="3000" kern="1200" dirty="0"/>
        </a:p>
      </dsp:txBody>
      <dsp:txXfrm>
        <a:off x="6245398" y="1904790"/>
        <a:ext cx="1828690" cy="1609086"/>
      </dsp:txXfrm>
    </dsp:sp>
    <dsp:sp modelId="{5A3F2963-2F85-40FE-9E04-ECAF00EDBB25}">
      <dsp:nvSpPr>
        <dsp:cNvPr id="0" name=""/>
        <dsp:cNvSpPr/>
      </dsp:nvSpPr>
      <dsp:spPr>
        <a:xfrm>
          <a:off x="6195337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Mensaje claro </a:t>
          </a:r>
          <a:endParaRPr lang="es-EC" sz="1900" kern="1200" dirty="0"/>
        </a:p>
      </dsp:txBody>
      <dsp:txXfrm>
        <a:off x="6245398" y="3757572"/>
        <a:ext cx="1828690" cy="1609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2921" y="1947"/>
          <a:ext cx="8122157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Práctica </a:t>
          </a:r>
          <a:endParaRPr lang="es-EC" sz="6500" kern="1200" dirty="0"/>
        </a:p>
      </dsp:txBody>
      <dsp:txXfrm>
        <a:off x="52982" y="52008"/>
        <a:ext cx="8022035" cy="1609086"/>
      </dsp:txXfrm>
    </dsp:sp>
    <dsp:sp modelId="{C65DCFFD-0DFF-4E4A-B5BA-7BA858618999}">
      <dsp:nvSpPr>
        <dsp:cNvPr id="0" name=""/>
        <dsp:cNvSpPr/>
      </dsp:nvSpPr>
      <dsp:spPr>
        <a:xfrm>
          <a:off x="2921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 dirty="0"/>
            <a:t>Ensayar en voz alta</a:t>
          </a:r>
          <a:endParaRPr lang="es-EC" sz="3500" kern="1200" dirty="0"/>
        </a:p>
      </dsp:txBody>
      <dsp:txXfrm>
        <a:off x="52982" y="1904790"/>
        <a:ext cx="2463690" cy="1609086"/>
      </dsp:txXfrm>
    </dsp:sp>
    <dsp:sp modelId="{E3DC10C7-F303-48C7-8243-610CE57DB1B7}">
      <dsp:nvSpPr>
        <dsp:cNvPr id="0" name=""/>
        <dsp:cNvSpPr/>
      </dsp:nvSpPr>
      <dsp:spPr>
        <a:xfrm>
          <a:off x="2921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Como si estuvieran frente a un público </a:t>
          </a:r>
          <a:endParaRPr lang="es-EC" sz="2500" kern="1200" dirty="0"/>
        </a:p>
      </dsp:txBody>
      <dsp:txXfrm>
        <a:off x="52982" y="3757572"/>
        <a:ext cx="2463690" cy="1609086"/>
      </dsp:txXfrm>
    </dsp:sp>
    <dsp:sp modelId="{3FFCE3AE-3DDC-4903-AF90-193813689A58}">
      <dsp:nvSpPr>
        <dsp:cNvPr id="0" name=""/>
        <dsp:cNvSpPr/>
      </dsp:nvSpPr>
      <dsp:spPr>
        <a:xfrm>
          <a:off x="2782093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 dirty="0"/>
            <a:t>Usar cronómetro </a:t>
          </a:r>
          <a:endParaRPr lang="es-EC" sz="3500" kern="1200" dirty="0"/>
        </a:p>
      </dsp:txBody>
      <dsp:txXfrm>
        <a:off x="2832154" y="1904790"/>
        <a:ext cx="2463690" cy="1609086"/>
      </dsp:txXfrm>
    </dsp:sp>
    <dsp:sp modelId="{4BCC4514-9990-479F-B50C-27F9C005A664}">
      <dsp:nvSpPr>
        <dsp:cNvPr id="0" name=""/>
        <dsp:cNvSpPr/>
      </dsp:nvSpPr>
      <dsp:spPr>
        <a:xfrm>
          <a:off x="2782093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Respetar el tiempo </a:t>
          </a:r>
          <a:endParaRPr lang="es-EC" sz="2500" kern="1200" dirty="0"/>
        </a:p>
      </dsp:txBody>
      <dsp:txXfrm>
        <a:off x="2832154" y="3757572"/>
        <a:ext cx="2463690" cy="1609086"/>
      </dsp:txXfrm>
    </dsp:sp>
    <dsp:sp modelId="{0AEC29D4-230B-4940-B8E8-8610A0093279}">
      <dsp:nvSpPr>
        <dsp:cNvPr id="0" name=""/>
        <dsp:cNvSpPr/>
      </dsp:nvSpPr>
      <dsp:spPr>
        <a:xfrm>
          <a:off x="5561266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 dirty="0"/>
            <a:t>Grabarse</a:t>
          </a:r>
          <a:endParaRPr lang="es-EC" sz="3500" kern="1200" dirty="0"/>
        </a:p>
      </dsp:txBody>
      <dsp:txXfrm>
        <a:off x="5611327" y="1904790"/>
        <a:ext cx="2463690" cy="1609086"/>
      </dsp:txXfrm>
    </dsp:sp>
    <dsp:sp modelId="{199B804D-7FF9-4F22-9A68-B5D226A44220}">
      <dsp:nvSpPr>
        <dsp:cNvPr id="0" name=""/>
        <dsp:cNvSpPr/>
      </dsp:nvSpPr>
      <dsp:spPr>
        <a:xfrm>
          <a:off x="5561266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Escuchar, corregir muletillas, tono o lenguaje </a:t>
          </a:r>
          <a:endParaRPr lang="es-EC" sz="2500" kern="1200" dirty="0"/>
        </a:p>
      </dsp:txBody>
      <dsp:txXfrm>
        <a:off x="5611327" y="3757572"/>
        <a:ext cx="2463690" cy="16090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4655" y="1947"/>
          <a:ext cx="8118689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100" kern="1200" dirty="0"/>
            <a:t>Comunicación no verbal </a:t>
          </a:r>
          <a:endParaRPr lang="es-EC" sz="6100" kern="1200" dirty="0"/>
        </a:p>
      </dsp:txBody>
      <dsp:txXfrm>
        <a:off x="54716" y="52008"/>
        <a:ext cx="8018567" cy="1609086"/>
      </dsp:txXfrm>
    </dsp:sp>
    <dsp:sp modelId="{C65DCFFD-0DFF-4E4A-B5BA-7BA858618999}">
      <dsp:nvSpPr>
        <dsp:cNvPr id="0" name=""/>
        <dsp:cNvSpPr/>
      </dsp:nvSpPr>
      <dsp:spPr>
        <a:xfrm>
          <a:off x="4655" y="1854729"/>
          <a:ext cx="315658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Contacto visual </a:t>
          </a:r>
          <a:endParaRPr lang="es-EC" sz="1900" kern="1200" dirty="0"/>
        </a:p>
      </dsp:txBody>
      <dsp:txXfrm>
        <a:off x="54716" y="1904790"/>
        <a:ext cx="3056459" cy="1609086"/>
      </dsp:txXfrm>
    </dsp:sp>
    <dsp:sp modelId="{E3DC10C7-F303-48C7-8243-610CE57DB1B7}">
      <dsp:nvSpPr>
        <dsp:cNvPr id="0" name=""/>
        <dsp:cNvSpPr/>
      </dsp:nvSpPr>
      <dsp:spPr>
        <a:xfrm>
          <a:off x="4655" y="3707511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Mirar a diferentes personas del público </a:t>
          </a:r>
          <a:endParaRPr lang="es-EC" sz="1900" kern="1200" dirty="0"/>
        </a:p>
      </dsp:txBody>
      <dsp:txXfrm>
        <a:off x="49931" y="3752787"/>
        <a:ext cx="1455276" cy="1618656"/>
      </dsp:txXfrm>
    </dsp:sp>
    <dsp:sp modelId="{1AD23730-80CC-4A02-8A2A-4ADAC151BB1A}">
      <dsp:nvSpPr>
        <dsp:cNvPr id="0" name=""/>
        <dsp:cNvSpPr/>
      </dsp:nvSpPr>
      <dsp:spPr>
        <a:xfrm>
          <a:off x="1615408" y="3707511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No mirar solo al vacío </a:t>
          </a:r>
          <a:endParaRPr lang="es-EC" sz="1900" kern="1200" dirty="0"/>
        </a:p>
      </dsp:txBody>
      <dsp:txXfrm>
        <a:off x="1660684" y="3752787"/>
        <a:ext cx="1455276" cy="1618656"/>
      </dsp:txXfrm>
    </dsp:sp>
    <dsp:sp modelId="{59227314-CEB2-45A5-BF11-C594F2C883B1}">
      <dsp:nvSpPr>
        <dsp:cNvPr id="0" name=""/>
        <dsp:cNvSpPr/>
      </dsp:nvSpPr>
      <dsp:spPr>
        <a:xfrm>
          <a:off x="3291085" y="1854729"/>
          <a:ext cx="315658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Lenguaje corporal </a:t>
          </a:r>
          <a:endParaRPr lang="es-EC" sz="1900" kern="1200" dirty="0"/>
        </a:p>
      </dsp:txBody>
      <dsp:txXfrm>
        <a:off x="3341146" y="1904790"/>
        <a:ext cx="3056459" cy="1609086"/>
      </dsp:txXfrm>
    </dsp:sp>
    <dsp:sp modelId="{199B804D-7FF9-4F22-9A68-B5D226A44220}">
      <dsp:nvSpPr>
        <dsp:cNvPr id="0" name=""/>
        <dsp:cNvSpPr/>
      </dsp:nvSpPr>
      <dsp:spPr>
        <a:xfrm>
          <a:off x="3291085" y="3707511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Mantente erguido </a:t>
          </a:r>
          <a:endParaRPr lang="es-EC" sz="1900" kern="1200" dirty="0"/>
        </a:p>
      </dsp:txBody>
      <dsp:txXfrm>
        <a:off x="3336361" y="3752787"/>
        <a:ext cx="1455276" cy="1618656"/>
      </dsp:txXfrm>
    </dsp:sp>
    <dsp:sp modelId="{CE15AD64-402E-4EF6-8D8F-5DB4DFFC47F9}">
      <dsp:nvSpPr>
        <dsp:cNvPr id="0" name=""/>
        <dsp:cNvSpPr/>
      </dsp:nvSpPr>
      <dsp:spPr>
        <a:xfrm>
          <a:off x="4901838" y="3707511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No cruzar los brazos y moverse con propósito </a:t>
          </a:r>
          <a:endParaRPr lang="es-EC" sz="1900" kern="1200" dirty="0"/>
        </a:p>
      </dsp:txBody>
      <dsp:txXfrm>
        <a:off x="4947114" y="3752787"/>
        <a:ext cx="1455276" cy="1618656"/>
      </dsp:txXfrm>
    </dsp:sp>
    <dsp:sp modelId="{82236B60-339E-4BEF-98E4-170B4095A28D}">
      <dsp:nvSpPr>
        <dsp:cNvPr id="0" name=""/>
        <dsp:cNvSpPr/>
      </dsp:nvSpPr>
      <dsp:spPr>
        <a:xfrm>
          <a:off x="6577516" y="1854729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Gesticulación </a:t>
          </a:r>
          <a:endParaRPr lang="es-EC" sz="1900" kern="1200" dirty="0"/>
        </a:p>
      </dsp:txBody>
      <dsp:txXfrm>
        <a:off x="6622792" y="1900005"/>
        <a:ext cx="1455276" cy="1618656"/>
      </dsp:txXfrm>
    </dsp:sp>
    <dsp:sp modelId="{A5E2D3F8-A673-496E-B176-403B8830012A}">
      <dsp:nvSpPr>
        <dsp:cNvPr id="0" name=""/>
        <dsp:cNvSpPr/>
      </dsp:nvSpPr>
      <dsp:spPr>
        <a:xfrm>
          <a:off x="6577516" y="3707511"/>
          <a:ext cx="1545828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Usar las manos de forma natural </a:t>
          </a:r>
          <a:endParaRPr lang="es-EC" sz="1900" kern="1200" dirty="0"/>
        </a:p>
      </dsp:txBody>
      <dsp:txXfrm>
        <a:off x="6622792" y="3752787"/>
        <a:ext cx="1455276" cy="16186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3849" y="1947"/>
          <a:ext cx="8120300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Presencia escénica </a:t>
          </a:r>
          <a:endParaRPr lang="es-EC" sz="6500" kern="1200" dirty="0"/>
        </a:p>
      </dsp:txBody>
      <dsp:txXfrm>
        <a:off x="53910" y="52008"/>
        <a:ext cx="8020178" cy="1609086"/>
      </dsp:txXfrm>
    </dsp:sp>
    <dsp:sp modelId="{C65DCFFD-0DFF-4E4A-B5BA-7BA858618999}">
      <dsp:nvSpPr>
        <dsp:cNvPr id="0" name=""/>
        <dsp:cNvSpPr/>
      </dsp:nvSpPr>
      <dsp:spPr>
        <a:xfrm>
          <a:off x="3849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Voz clara y modulada </a:t>
          </a:r>
          <a:endParaRPr lang="es-EC" sz="2600" kern="1200" dirty="0"/>
        </a:p>
      </dsp:txBody>
      <dsp:txXfrm>
        <a:off x="53910" y="1904790"/>
        <a:ext cx="1828690" cy="1609086"/>
      </dsp:txXfrm>
    </dsp:sp>
    <dsp:sp modelId="{E3DC10C7-F303-48C7-8243-610CE57DB1B7}">
      <dsp:nvSpPr>
        <dsp:cNvPr id="0" name=""/>
        <dsp:cNvSpPr/>
      </dsp:nvSpPr>
      <dsp:spPr>
        <a:xfrm>
          <a:off x="3849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Variar en el tono, ritmo y volumen </a:t>
          </a:r>
          <a:endParaRPr lang="es-EC" sz="2500" kern="1200" dirty="0"/>
        </a:p>
      </dsp:txBody>
      <dsp:txXfrm>
        <a:off x="53910" y="3757572"/>
        <a:ext cx="1828690" cy="1609086"/>
      </dsp:txXfrm>
    </dsp:sp>
    <dsp:sp modelId="{D5B2979C-49C0-450C-8C85-F11B85F86B4D}">
      <dsp:nvSpPr>
        <dsp:cNvPr id="0" name=""/>
        <dsp:cNvSpPr/>
      </dsp:nvSpPr>
      <dsp:spPr>
        <a:xfrm>
          <a:off x="2094682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Pausas estratégicas </a:t>
          </a:r>
          <a:endParaRPr lang="es-EC" sz="2600" kern="1200" dirty="0"/>
        </a:p>
      </dsp:txBody>
      <dsp:txXfrm>
        <a:off x="2144743" y="1904790"/>
        <a:ext cx="1828690" cy="1609086"/>
      </dsp:txXfrm>
    </dsp:sp>
    <dsp:sp modelId="{EFDBAD77-5317-49E4-81E6-34B2CB9828E0}">
      <dsp:nvSpPr>
        <dsp:cNvPr id="0" name=""/>
        <dsp:cNvSpPr/>
      </dsp:nvSpPr>
      <dsp:spPr>
        <a:xfrm>
          <a:off x="2094682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Silencios breves para enfatizar puntos clave</a:t>
          </a:r>
          <a:endParaRPr lang="es-EC" sz="2500" kern="1200" dirty="0"/>
        </a:p>
      </dsp:txBody>
      <dsp:txXfrm>
        <a:off x="2144743" y="3757572"/>
        <a:ext cx="1828690" cy="1609086"/>
      </dsp:txXfrm>
    </dsp:sp>
    <dsp:sp modelId="{F10C241F-8E12-4702-9A98-24522074D0CD}">
      <dsp:nvSpPr>
        <dsp:cNvPr id="0" name=""/>
        <dsp:cNvSpPr/>
      </dsp:nvSpPr>
      <dsp:spPr>
        <a:xfrm>
          <a:off x="4185515" y="1854729"/>
          <a:ext cx="3938635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Evitar muletillas </a:t>
          </a:r>
          <a:endParaRPr lang="es-EC" sz="2600" kern="1200" dirty="0"/>
        </a:p>
      </dsp:txBody>
      <dsp:txXfrm>
        <a:off x="4235576" y="1904790"/>
        <a:ext cx="3838513" cy="1609086"/>
      </dsp:txXfrm>
    </dsp:sp>
    <dsp:sp modelId="{63A46EDB-29A1-454B-8B0A-384199BACA9D}">
      <dsp:nvSpPr>
        <dsp:cNvPr id="0" name=""/>
        <dsp:cNvSpPr/>
      </dsp:nvSpPr>
      <dsp:spPr>
        <a:xfrm>
          <a:off x="4185515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 err="1"/>
            <a:t>Ehhhh</a:t>
          </a:r>
          <a:r>
            <a:rPr lang="es-ES" sz="2500" kern="1200" dirty="0"/>
            <a:t> </a:t>
          </a:r>
          <a:endParaRPr lang="es-EC" sz="2500" kern="1200" dirty="0"/>
        </a:p>
      </dsp:txBody>
      <dsp:txXfrm>
        <a:off x="4235576" y="3757572"/>
        <a:ext cx="1828690" cy="1609086"/>
      </dsp:txXfrm>
    </dsp:sp>
    <dsp:sp modelId="{5EDA9EAD-3F29-4444-849A-9E51B497CCB3}">
      <dsp:nvSpPr>
        <dsp:cNvPr id="0" name=""/>
        <dsp:cNvSpPr/>
      </dsp:nvSpPr>
      <dsp:spPr>
        <a:xfrm>
          <a:off x="6195337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 err="1"/>
            <a:t>Buenooo</a:t>
          </a:r>
          <a:endParaRPr lang="es-EC" sz="2500" kern="1200" dirty="0"/>
        </a:p>
      </dsp:txBody>
      <dsp:txXfrm>
        <a:off x="6245398" y="3757572"/>
        <a:ext cx="1828690" cy="16090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2921" y="1947"/>
          <a:ext cx="8122157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400" kern="1200" dirty="0"/>
            <a:t>Gestión del miedo escénico </a:t>
          </a:r>
          <a:endParaRPr lang="es-EC" sz="5400" kern="1200" dirty="0"/>
        </a:p>
      </dsp:txBody>
      <dsp:txXfrm>
        <a:off x="52982" y="52008"/>
        <a:ext cx="8022035" cy="1609086"/>
      </dsp:txXfrm>
    </dsp:sp>
    <dsp:sp modelId="{C65DCFFD-0DFF-4E4A-B5BA-7BA858618999}">
      <dsp:nvSpPr>
        <dsp:cNvPr id="0" name=""/>
        <dsp:cNvSpPr/>
      </dsp:nvSpPr>
      <dsp:spPr>
        <a:xfrm>
          <a:off x="2921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Respirar profundamente </a:t>
          </a:r>
          <a:endParaRPr lang="es-EC" sz="2700" kern="1200" dirty="0"/>
        </a:p>
      </dsp:txBody>
      <dsp:txXfrm>
        <a:off x="52982" y="1904790"/>
        <a:ext cx="2463690" cy="1609086"/>
      </dsp:txXfrm>
    </dsp:sp>
    <dsp:sp modelId="{1C632207-C3A2-47CC-9C8D-AF90138A9FF3}">
      <dsp:nvSpPr>
        <dsp:cNvPr id="0" name=""/>
        <dsp:cNvSpPr/>
      </dsp:nvSpPr>
      <dsp:spPr>
        <a:xfrm>
          <a:off x="2921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Antes de empezar </a:t>
          </a:r>
          <a:endParaRPr lang="es-EC" sz="2500" kern="1200" dirty="0"/>
        </a:p>
      </dsp:txBody>
      <dsp:txXfrm>
        <a:off x="52982" y="3757572"/>
        <a:ext cx="2463690" cy="1609086"/>
      </dsp:txXfrm>
    </dsp:sp>
    <dsp:sp modelId="{263AC1F8-39A2-4430-B66A-21812CBC547B}">
      <dsp:nvSpPr>
        <dsp:cNvPr id="0" name=""/>
        <dsp:cNvSpPr/>
      </dsp:nvSpPr>
      <dsp:spPr>
        <a:xfrm>
          <a:off x="2782093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Reencuadrar los nervios</a:t>
          </a:r>
          <a:endParaRPr lang="es-EC" sz="2700" kern="1200" dirty="0"/>
        </a:p>
      </dsp:txBody>
      <dsp:txXfrm>
        <a:off x="2832154" y="1904790"/>
        <a:ext cx="2463690" cy="1609086"/>
      </dsp:txXfrm>
    </dsp:sp>
    <dsp:sp modelId="{1AD23730-80CC-4A02-8A2A-4ADAC151BB1A}">
      <dsp:nvSpPr>
        <dsp:cNvPr id="0" name=""/>
        <dsp:cNvSpPr/>
      </dsp:nvSpPr>
      <dsp:spPr>
        <a:xfrm>
          <a:off x="2782093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Los nervios no son malos, pueden ser una energía positiva </a:t>
          </a:r>
          <a:endParaRPr lang="es-EC" sz="2500" kern="1200" dirty="0"/>
        </a:p>
      </dsp:txBody>
      <dsp:txXfrm>
        <a:off x="2832154" y="3757572"/>
        <a:ext cx="2463690" cy="1609086"/>
      </dsp:txXfrm>
    </dsp:sp>
    <dsp:sp modelId="{59227314-CEB2-45A5-BF11-C594F2C883B1}">
      <dsp:nvSpPr>
        <dsp:cNvPr id="0" name=""/>
        <dsp:cNvSpPr/>
      </dsp:nvSpPr>
      <dsp:spPr>
        <a:xfrm>
          <a:off x="5561266" y="1854729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Visualización </a:t>
          </a:r>
          <a:endParaRPr lang="es-EC" sz="2700" kern="1200" dirty="0"/>
        </a:p>
      </dsp:txBody>
      <dsp:txXfrm>
        <a:off x="5611327" y="1904790"/>
        <a:ext cx="2463690" cy="1609086"/>
      </dsp:txXfrm>
    </dsp:sp>
    <dsp:sp modelId="{E45A2E2F-1239-4449-86A5-FDD3CFDD8993}">
      <dsp:nvSpPr>
        <dsp:cNvPr id="0" name=""/>
        <dsp:cNvSpPr/>
      </dsp:nvSpPr>
      <dsp:spPr>
        <a:xfrm>
          <a:off x="5561266" y="3707511"/>
          <a:ext cx="2563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Imaginarse teniendo éxito y recibiendo atención positiva </a:t>
          </a:r>
          <a:endParaRPr lang="es-EC" sz="2500" kern="1200" dirty="0"/>
        </a:p>
      </dsp:txBody>
      <dsp:txXfrm>
        <a:off x="5611327" y="3757572"/>
        <a:ext cx="2463690" cy="16090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3849" y="1947"/>
          <a:ext cx="8120300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0" kern="1200" dirty="0"/>
            <a:t>Uso de recursos visuales </a:t>
          </a:r>
          <a:endParaRPr lang="es-EC" sz="6000" kern="1200" dirty="0"/>
        </a:p>
      </dsp:txBody>
      <dsp:txXfrm>
        <a:off x="53910" y="52008"/>
        <a:ext cx="8020178" cy="1609086"/>
      </dsp:txXfrm>
    </dsp:sp>
    <dsp:sp modelId="{C65DCFFD-0DFF-4E4A-B5BA-7BA858618999}">
      <dsp:nvSpPr>
        <dsp:cNvPr id="0" name=""/>
        <dsp:cNvSpPr/>
      </dsp:nvSpPr>
      <dsp:spPr>
        <a:xfrm>
          <a:off x="3849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Apoyo </a:t>
          </a:r>
          <a:endParaRPr lang="es-EC" sz="3800" kern="1200" dirty="0"/>
        </a:p>
      </dsp:txBody>
      <dsp:txXfrm>
        <a:off x="53910" y="1904790"/>
        <a:ext cx="1828690" cy="1609086"/>
      </dsp:txXfrm>
    </dsp:sp>
    <dsp:sp modelId="{E3DC10C7-F303-48C7-8243-610CE57DB1B7}">
      <dsp:nvSpPr>
        <dsp:cNvPr id="0" name=""/>
        <dsp:cNvSpPr/>
      </dsp:nvSpPr>
      <dsp:spPr>
        <a:xfrm>
          <a:off x="3849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Diapositivas o carteles como complemento </a:t>
          </a:r>
          <a:endParaRPr lang="es-EC" sz="2300" kern="1200" dirty="0"/>
        </a:p>
      </dsp:txBody>
      <dsp:txXfrm>
        <a:off x="53910" y="3757572"/>
        <a:ext cx="1828690" cy="1609086"/>
      </dsp:txXfrm>
    </dsp:sp>
    <dsp:sp modelId="{33D41697-2453-40F0-BAE2-D2DDDD1A5958}">
      <dsp:nvSpPr>
        <dsp:cNvPr id="0" name=""/>
        <dsp:cNvSpPr/>
      </dsp:nvSpPr>
      <dsp:spPr>
        <a:xfrm>
          <a:off x="2094682" y="1854729"/>
          <a:ext cx="3938635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Claridad visual </a:t>
          </a:r>
          <a:endParaRPr lang="es-EC" sz="3800" kern="1200" dirty="0"/>
        </a:p>
      </dsp:txBody>
      <dsp:txXfrm>
        <a:off x="2144743" y="1904790"/>
        <a:ext cx="3838513" cy="1609086"/>
      </dsp:txXfrm>
    </dsp:sp>
    <dsp:sp modelId="{0F67EB64-8158-495A-9B29-4BD23BF77EC6}">
      <dsp:nvSpPr>
        <dsp:cNvPr id="0" name=""/>
        <dsp:cNvSpPr/>
      </dsp:nvSpPr>
      <dsp:spPr>
        <a:xfrm>
          <a:off x="2094682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Pocas palabras por diapositiva</a:t>
          </a:r>
          <a:endParaRPr lang="es-EC" sz="2300" kern="1200" dirty="0"/>
        </a:p>
      </dsp:txBody>
      <dsp:txXfrm>
        <a:off x="2144743" y="3757572"/>
        <a:ext cx="1828690" cy="1609086"/>
      </dsp:txXfrm>
    </dsp:sp>
    <dsp:sp modelId="{0388F579-D6E1-4E31-8D18-776A85B64DFC}">
      <dsp:nvSpPr>
        <dsp:cNvPr id="0" name=""/>
        <dsp:cNvSpPr/>
      </dsp:nvSpPr>
      <dsp:spPr>
        <a:xfrm>
          <a:off x="4104505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Gráficos llamativos </a:t>
          </a:r>
          <a:endParaRPr lang="es-EC" sz="2300" kern="1200" dirty="0"/>
        </a:p>
      </dsp:txBody>
      <dsp:txXfrm>
        <a:off x="4154566" y="3757572"/>
        <a:ext cx="1828690" cy="1609086"/>
      </dsp:txXfrm>
    </dsp:sp>
    <dsp:sp modelId="{45CA73B3-1E7D-4DA5-91B4-9FC829A7F7DC}">
      <dsp:nvSpPr>
        <dsp:cNvPr id="0" name=""/>
        <dsp:cNvSpPr/>
      </dsp:nvSpPr>
      <dsp:spPr>
        <a:xfrm>
          <a:off x="6195337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Manejo técnico </a:t>
          </a:r>
          <a:endParaRPr lang="es-EC" sz="3800" kern="1200" dirty="0"/>
        </a:p>
      </dsp:txBody>
      <dsp:txXfrm>
        <a:off x="6245398" y="1904790"/>
        <a:ext cx="1828690" cy="1609086"/>
      </dsp:txXfrm>
    </dsp:sp>
    <dsp:sp modelId="{C15B850C-7811-43AF-89AE-BA7C53124145}">
      <dsp:nvSpPr>
        <dsp:cNvPr id="0" name=""/>
        <dsp:cNvSpPr/>
      </dsp:nvSpPr>
      <dsp:spPr>
        <a:xfrm>
          <a:off x="6195337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 dirty="0"/>
            <a:t>Asegurarse de saber usar los dispositivos </a:t>
          </a:r>
          <a:endParaRPr lang="es-EC" sz="2300" kern="1200" dirty="0"/>
        </a:p>
      </dsp:txBody>
      <dsp:txXfrm>
        <a:off x="6245398" y="3757572"/>
        <a:ext cx="1828690" cy="16090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47270-2D83-43E2-8B26-61236E1F6A48}">
      <dsp:nvSpPr>
        <dsp:cNvPr id="0" name=""/>
        <dsp:cNvSpPr/>
      </dsp:nvSpPr>
      <dsp:spPr>
        <a:xfrm>
          <a:off x="3849" y="1947"/>
          <a:ext cx="8120300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700" kern="1200" dirty="0"/>
            <a:t>Conexión con la audiencia </a:t>
          </a:r>
          <a:endParaRPr lang="es-EC" sz="5700" kern="1200" dirty="0"/>
        </a:p>
      </dsp:txBody>
      <dsp:txXfrm>
        <a:off x="53910" y="52008"/>
        <a:ext cx="8020178" cy="1609086"/>
      </dsp:txXfrm>
    </dsp:sp>
    <dsp:sp modelId="{C65DCFFD-0DFF-4E4A-B5BA-7BA858618999}">
      <dsp:nvSpPr>
        <dsp:cNvPr id="0" name=""/>
        <dsp:cNvSpPr/>
      </dsp:nvSpPr>
      <dsp:spPr>
        <a:xfrm>
          <a:off x="3849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Empezar con una anécdota, pregunta o dato impactante </a:t>
          </a:r>
          <a:endParaRPr lang="es-EC" sz="2000" kern="1200" dirty="0"/>
        </a:p>
      </dsp:txBody>
      <dsp:txXfrm>
        <a:off x="53910" y="1904790"/>
        <a:ext cx="1828690" cy="1609086"/>
      </dsp:txXfrm>
    </dsp:sp>
    <dsp:sp modelId="{5192E3C9-6207-4746-AC55-B717BC84569E}">
      <dsp:nvSpPr>
        <dsp:cNvPr id="0" name=""/>
        <dsp:cNvSpPr/>
      </dsp:nvSpPr>
      <dsp:spPr>
        <a:xfrm>
          <a:off x="2094682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Adaptar el lenguaje </a:t>
          </a:r>
          <a:endParaRPr lang="es-EC" sz="2000" kern="1200" dirty="0"/>
        </a:p>
      </dsp:txBody>
      <dsp:txXfrm>
        <a:off x="2144743" y="1904790"/>
        <a:ext cx="1828690" cy="1609086"/>
      </dsp:txXfrm>
    </dsp:sp>
    <dsp:sp modelId="{323C4B1B-93A8-424E-95CA-87F358DCC18B}">
      <dsp:nvSpPr>
        <dsp:cNvPr id="0" name=""/>
        <dsp:cNvSpPr/>
      </dsp:nvSpPr>
      <dsp:spPr>
        <a:xfrm>
          <a:off x="2094682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Formal, coloquial o técnico </a:t>
          </a:r>
          <a:endParaRPr lang="es-EC" sz="2000" kern="1200" dirty="0"/>
        </a:p>
      </dsp:txBody>
      <dsp:txXfrm>
        <a:off x="2144743" y="3757572"/>
        <a:ext cx="1828690" cy="1609086"/>
      </dsp:txXfrm>
    </dsp:sp>
    <dsp:sp modelId="{B03A54CC-7E46-4D85-BB2D-2801ED170804}">
      <dsp:nvSpPr>
        <dsp:cNvPr id="0" name=""/>
        <dsp:cNvSpPr/>
      </dsp:nvSpPr>
      <dsp:spPr>
        <a:xfrm>
          <a:off x="4185515" y="1854729"/>
          <a:ext cx="3938635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Interacción </a:t>
          </a:r>
          <a:endParaRPr lang="es-EC" sz="2000" kern="1200" dirty="0"/>
        </a:p>
      </dsp:txBody>
      <dsp:txXfrm>
        <a:off x="4235576" y="1904790"/>
        <a:ext cx="3838513" cy="1609086"/>
      </dsp:txXfrm>
    </dsp:sp>
    <dsp:sp modelId="{6524F376-24BF-421F-A4AA-89E47BC14250}">
      <dsp:nvSpPr>
        <dsp:cNvPr id="0" name=""/>
        <dsp:cNvSpPr/>
      </dsp:nvSpPr>
      <dsp:spPr>
        <a:xfrm>
          <a:off x="4185515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Hacer preguntas</a:t>
          </a:r>
          <a:endParaRPr lang="es-EC" sz="2000" kern="1200" dirty="0"/>
        </a:p>
      </dsp:txBody>
      <dsp:txXfrm>
        <a:off x="4235576" y="3757572"/>
        <a:ext cx="1828690" cy="1609086"/>
      </dsp:txXfrm>
    </dsp:sp>
    <dsp:sp modelId="{35441634-1E84-4945-B25A-B4F33D91001C}">
      <dsp:nvSpPr>
        <dsp:cNvPr id="0" name=""/>
        <dsp:cNvSpPr/>
      </dsp:nvSpPr>
      <dsp:spPr>
        <a:xfrm>
          <a:off x="6195337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Pedir opiniones </a:t>
          </a:r>
          <a:endParaRPr lang="es-EC" sz="2000" kern="1200" dirty="0"/>
        </a:p>
      </dsp:txBody>
      <dsp:txXfrm>
        <a:off x="6245398" y="3757572"/>
        <a:ext cx="1828690" cy="16090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A1912-8C10-4E7E-B141-1C4D3995D65C}">
      <dsp:nvSpPr>
        <dsp:cNvPr id="0" name=""/>
        <dsp:cNvSpPr/>
      </dsp:nvSpPr>
      <dsp:spPr>
        <a:xfrm>
          <a:off x="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Respiración profunda y diafragmática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Inhalar y exhalar en 4 tiempos </a:t>
          </a:r>
          <a:endParaRPr lang="es-EC" sz="1600" kern="1200" dirty="0"/>
        </a:p>
      </dsp:txBody>
      <dsp:txXfrm>
        <a:off x="0" y="169333"/>
        <a:ext cx="2539999" cy="1524000"/>
      </dsp:txXfrm>
    </dsp:sp>
    <dsp:sp modelId="{0DBF29FB-1CDB-4E55-8649-8E5FAD09B3B3}">
      <dsp:nvSpPr>
        <dsp:cNvPr id="0" name=""/>
        <dsp:cNvSpPr/>
      </dsp:nvSpPr>
      <dsp:spPr>
        <a:xfrm>
          <a:off x="279400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Visualización positiva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Afirmaciones positivas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Soy exitoso, me aplaudieron </a:t>
          </a:r>
          <a:endParaRPr lang="es-EC" sz="1600" kern="1200" dirty="0"/>
        </a:p>
      </dsp:txBody>
      <dsp:txXfrm>
        <a:off x="2794000" y="169333"/>
        <a:ext cx="2539999" cy="1524000"/>
      </dsp:txXfrm>
    </dsp:sp>
    <dsp:sp modelId="{AAE396CB-0B3F-4BD7-8E20-C027734FE8C8}">
      <dsp:nvSpPr>
        <dsp:cNvPr id="0" name=""/>
        <dsp:cNvSpPr/>
      </dsp:nvSpPr>
      <dsp:spPr>
        <a:xfrm>
          <a:off x="5587999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Técnicas de anclaje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Sensación de calma con un gesto físico </a:t>
          </a:r>
          <a:endParaRPr lang="es-EC" sz="1600" kern="1200" dirty="0"/>
        </a:p>
      </dsp:txBody>
      <dsp:txXfrm>
        <a:off x="5587999" y="169333"/>
        <a:ext cx="2539999" cy="1524000"/>
      </dsp:txXfrm>
    </dsp:sp>
    <dsp:sp modelId="{61D2FC84-9A49-4FEC-9869-0A2BC7853625}">
      <dsp:nvSpPr>
        <dsp:cNvPr id="0" name=""/>
        <dsp:cNvSpPr/>
      </dsp:nvSpPr>
      <dsp:spPr>
        <a:xfrm>
          <a:off x="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Movimiento corporal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Caminar unos minutos antes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Sacudir brazos y piernas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Hacer estiramientos </a:t>
          </a:r>
          <a:endParaRPr lang="es-EC" sz="1600" kern="1200" dirty="0"/>
        </a:p>
      </dsp:txBody>
      <dsp:txXfrm>
        <a:off x="0" y="1947333"/>
        <a:ext cx="2539999" cy="1524000"/>
      </dsp:txXfrm>
    </dsp:sp>
    <dsp:sp modelId="{7F8E02DD-4C09-4165-AFAA-298C207BFAB9}">
      <dsp:nvSpPr>
        <dsp:cNvPr id="0" name=""/>
        <dsp:cNvSpPr/>
      </dsp:nvSpPr>
      <dsp:spPr>
        <a:xfrm>
          <a:off x="279400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Reformular el  miedo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Estoy emocionado esto me importa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Mi cuerpo esta preparado </a:t>
          </a:r>
          <a:endParaRPr lang="es-EC" sz="1600" kern="1200" dirty="0"/>
        </a:p>
      </dsp:txBody>
      <dsp:txXfrm>
        <a:off x="2794000" y="1947333"/>
        <a:ext cx="2539999" cy="1524000"/>
      </dsp:txXfrm>
    </dsp:sp>
    <dsp:sp modelId="{B1DBF3CA-F2BD-4611-ABE7-573665CD9C22}">
      <dsp:nvSpPr>
        <dsp:cNvPr id="0" name=""/>
        <dsp:cNvSpPr/>
      </dsp:nvSpPr>
      <dsp:spPr>
        <a:xfrm>
          <a:off x="5587999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Técnica del peor caso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Que es lo peor que puede pasar </a:t>
          </a:r>
          <a:endParaRPr lang="es-EC" sz="1600" kern="1200" dirty="0"/>
        </a:p>
      </dsp:txBody>
      <dsp:txXfrm>
        <a:off x="5587999" y="1947333"/>
        <a:ext cx="2539999" cy="1524000"/>
      </dsp:txXfrm>
    </dsp:sp>
    <dsp:sp modelId="{D48A8B50-A2E8-4CE1-98C0-1E2767549CA0}">
      <dsp:nvSpPr>
        <dsp:cNvPr id="0" name=""/>
        <dsp:cNvSpPr/>
      </dsp:nvSpPr>
      <dsp:spPr>
        <a:xfrm>
          <a:off x="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Preparación y práctica </a:t>
          </a:r>
          <a:endParaRPr lang="es-EC" sz="2000" kern="1200" dirty="0"/>
        </a:p>
      </dsp:txBody>
      <dsp:txXfrm>
        <a:off x="0" y="3725333"/>
        <a:ext cx="2539999" cy="1524000"/>
      </dsp:txXfrm>
    </dsp:sp>
    <dsp:sp modelId="{DF2AAA3F-5039-4D8E-9C45-5B4533692BCF}">
      <dsp:nvSpPr>
        <dsp:cNvPr id="0" name=""/>
        <dsp:cNvSpPr/>
      </dsp:nvSpPr>
      <dsp:spPr>
        <a:xfrm>
          <a:off x="279400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Evitar estimulantes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Cafeína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Azúcar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Energizantes </a:t>
          </a:r>
          <a:endParaRPr lang="es-EC" sz="1600" kern="1200" dirty="0"/>
        </a:p>
      </dsp:txBody>
      <dsp:txXfrm>
        <a:off x="2794000" y="3725333"/>
        <a:ext cx="2539999" cy="1524000"/>
      </dsp:txXfrm>
    </dsp:sp>
    <dsp:sp modelId="{E4233AFF-81B0-436F-A6B9-C393BA8609C5}">
      <dsp:nvSpPr>
        <dsp:cNvPr id="0" name=""/>
        <dsp:cNvSpPr/>
      </dsp:nvSpPr>
      <dsp:spPr>
        <a:xfrm>
          <a:off x="5587999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Mantras o frases de poder </a:t>
          </a:r>
          <a:endParaRPr lang="es-EC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Estoy preparado </a:t>
          </a:r>
          <a:endParaRPr lang="es-EC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Puedo con esto </a:t>
          </a:r>
          <a:endParaRPr lang="es-EC" sz="1600" kern="1200" dirty="0"/>
        </a:p>
      </dsp:txBody>
      <dsp:txXfrm>
        <a:off x="5587999" y="3725333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5924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210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584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815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0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641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904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934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453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7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C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2835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CEFD973-6050-4F89-B780-438FD8E922AA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8DB7835-D850-434E-95B8-3F274902AE3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231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16F78-3AEE-4AD1-BFFF-43077A5608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Técnicas para hablar en público 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9DC0DF-687C-4875-9720-AC25DE3C2C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840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F51B4E5-6BD0-474C-9D2A-815C355F8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8217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07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42193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53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07132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10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072981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551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989701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9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1133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17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E9F9EF1-5854-44CF-B4B5-9571857FBE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27057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07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6B6AF482-DDBD-4180-8577-85ED325F5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048078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67338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180</TotalTime>
  <Words>291</Words>
  <Application>Microsoft Office PowerPoint</Application>
  <PresentationFormat>Panorámica</PresentationFormat>
  <Paragraphs>79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 Light</vt:lpstr>
      <vt:lpstr>Metropolitano</vt:lpstr>
      <vt:lpstr>Técnicas para hablar en público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para hablar en público</dc:title>
  <dc:creator>samantha ruiz</dc:creator>
  <cp:lastModifiedBy>samantha ruiz</cp:lastModifiedBy>
  <cp:revision>4</cp:revision>
  <dcterms:created xsi:type="dcterms:W3CDTF">2025-05-29T18:31:28Z</dcterms:created>
  <dcterms:modified xsi:type="dcterms:W3CDTF">2025-06-02T22:48:46Z</dcterms:modified>
</cp:coreProperties>
</file>