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4" r:id="rId5"/>
    <p:sldId id="283" r:id="rId6"/>
    <p:sldId id="285" r:id="rId7"/>
    <p:sldId id="288" r:id="rId8"/>
    <p:sldId id="290" r:id="rId9"/>
    <p:sldId id="289" r:id="rId10"/>
    <p:sldId id="292" r:id="rId11"/>
    <p:sldId id="293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54CCD-25D9-4C87-9DB7-226704D55D59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s-EC"/>
        </a:p>
      </dgm:t>
    </dgm:pt>
    <dgm:pt modelId="{1DD357CE-1925-415C-84A7-7DF992D85442}">
      <dgm:prSet/>
      <dgm:spPr/>
      <dgm:t>
        <a:bodyPr/>
        <a:lstStyle/>
        <a:p>
          <a:r>
            <a:rPr lang="es-EC" b="1" i="1" baseline="0"/>
            <a:t>Producción de movimientos corporales</a:t>
          </a:r>
          <a:endParaRPr lang="es-EC"/>
        </a:p>
      </dgm:t>
    </dgm:pt>
    <dgm:pt modelId="{9791445E-61FC-4BF4-A9ED-3315D7207BA6}" type="parTrans" cxnId="{0B100361-B865-49CC-8FC6-87545C348891}">
      <dgm:prSet/>
      <dgm:spPr/>
      <dgm:t>
        <a:bodyPr/>
        <a:lstStyle/>
        <a:p>
          <a:endParaRPr lang="es-EC"/>
        </a:p>
      </dgm:t>
    </dgm:pt>
    <dgm:pt modelId="{0CAD1380-FDE2-4F09-AF69-83408DEEB4BF}" type="sibTrans" cxnId="{0B100361-B865-49CC-8FC6-87545C348891}">
      <dgm:prSet/>
      <dgm:spPr/>
      <dgm:t>
        <a:bodyPr/>
        <a:lstStyle/>
        <a:p>
          <a:endParaRPr lang="es-EC"/>
        </a:p>
      </dgm:t>
    </dgm:pt>
    <dgm:pt modelId="{BFDAB07D-845B-410D-B1BE-390D0FCBA37C}">
      <dgm:prSet/>
      <dgm:spPr/>
      <dgm:t>
        <a:bodyPr/>
        <a:lstStyle/>
        <a:p>
          <a:r>
            <a:rPr lang="es-EC" b="1" i="1" baseline="0"/>
            <a:t>Estabilización de posiciones corporales</a:t>
          </a:r>
          <a:endParaRPr lang="es-EC"/>
        </a:p>
      </dgm:t>
    </dgm:pt>
    <dgm:pt modelId="{F54F5C2C-F144-48F6-943D-4BB30B61E5A6}" type="parTrans" cxnId="{AD02AE3C-A02C-4AA1-B064-97C8FE078C75}">
      <dgm:prSet/>
      <dgm:spPr/>
      <dgm:t>
        <a:bodyPr/>
        <a:lstStyle/>
        <a:p>
          <a:endParaRPr lang="es-EC"/>
        </a:p>
      </dgm:t>
    </dgm:pt>
    <dgm:pt modelId="{06CB4587-21D4-41EB-922E-F3AC546D4106}" type="sibTrans" cxnId="{AD02AE3C-A02C-4AA1-B064-97C8FE078C75}">
      <dgm:prSet/>
      <dgm:spPr/>
      <dgm:t>
        <a:bodyPr/>
        <a:lstStyle/>
        <a:p>
          <a:endParaRPr lang="es-EC"/>
        </a:p>
      </dgm:t>
    </dgm:pt>
    <dgm:pt modelId="{9C5DABCA-290B-4A87-9F1C-113E98A69B42}">
      <dgm:prSet/>
      <dgm:spPr/>
      <dgm:t>
        <a:bodyPr/>
        <a:lstStyle/>
        <a:p>
          <a:r>
            <a:rPr lang="es-MX" b="1" i="1" baseline="0" dirty="0"/>
            <a:t>Almacenar y movilizar sustancias dentro del cuerpo</a:t>
          </a:r>
          <a:endParaRPr lang="es-EC" dirty="0"/>
        </a:p>
      </dgm:t>
    </dgm:pt>
    <dgm:pt modelId="{5F42CBD4-BE68-4A5C-A435-A5196C5FDD91}" type="parTrans" cxnId="{3EFB6E02-3BEA-488D-83B2-7D53B30B6AB2}">
      <dgm:prSet/>
      <dgm:spPr/>
      <dgm:t>
        <a:bodyPr/>
        <a:lstStyle/>
        <a:p>
          <a:endParaRPr lang="es-EC"/>
        </a:p>
      </dgm:t>
    </dgm:pt>
    <dgm:pt modelId="{9202A1DA-DEC3-43C7-8896-48D6F6F43575}" type="sibTrans" cxnId="{3EFB6E02-3BEA-488D-83B2-7D53B30B6AB2}">
      <dgm:prSet/>
      <dgm:spPr/>
      <dgm:t>
        <a:bodyPr/>
        <a:lstStyle/>
        <a:p>
          <a:endParaRPr lang="es-EC"/>
        </a:p>
      </dgm:t>
    </dgm:pt>
    <dgm:pt modelId="{FBBCABC7-5448-4A15-BAA6-82BEC4DE83BD}">
      <dgm:prSet/>
      <dgm:spPr/>
      <dgm:t>
        <a:bodyPr/>
        <a:lstStyle/>
        <a:p>
          <a:r>
            <a:rPr lang="es-EC" b="1" i="1" baseline="0"/>
            <a:t>Generación de calor.</a:t>
          </a:r>
          <a:endParaRPr lang="es-EC"/>
        </a:p>
      </dgm:t>
    </dgm:pt>
    <dgm:pt modelId="{47FD636D-5CD3-4318-9AE8-0F069A4646C3}" type="parTrans" cxnId="{E981B30B-B7FD-4326-9C31-34BDF1E8D32E}">
      <dgm:prSet/>
      <dgm:spPr/>
      <dgm:t>
        <a:bodyPr/>
        <a:lstStyle/>
        <a:p>
          <a:endParaRPr lang="es-EC"/>
        </a:p>
      </dgm:t>
    </dgm:pt>
    <dgm:pt modelId="{20F76E66-4423-442F-A2ED-D52FA482C288}" type="sibTrans" cxnId="{E981B30B-B7FD-4326-9C31-34BDF1E8D32E}">
      <dgm:prSet/>
      <dgm:spPr/>
      <dgm:t>
        <a:bodyPr/>
        <a:lstStyle/>
        <a:p>
          <a:endParaRPr lang="es-EC"/>
        </a:p>
      </dgm:t>
    </dgm:pt>
    <dgm:pt modelId="{23BF657D-5F92-4E51-90E7-B0FF9F8678B2}" type="pres">
      <dgm:prSet presAssocID="{70554CCD-25D9-4C87-9DB7-226704D55D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ACA437-A5EF-4930-BB8D-3683B4834B40}" type="pres">
      <dgm:prSet presAssocID="{1DD357CE-1925-415C-84A7-7DF992D85442}" presName="hierRoot1" presStyleCnt="0">
        <dgm:presLayoutVars>
          <dgm:hierBranch val="init"/>
        </dgm:presLayoutVars>
      </dgm:prSet>
      <dgm:spPr/>
    </dgm:pt>
    <dgm:pt modelId="{DF16A792-9B95-4245-9076-D2211DB26995}" type="pres">
      <dgm:prSet presAssocID="{1DD357CE-1925-415C-84A7-7DF992D85442}" presName="rootComposite1" presStyleCnt="0"/>
      <dgm:spPr/>
    </dgm:pt>
    <dgm:pt modelId="{0B27737F-667B-45FF-A51F-FCDB86E809E0}" type="pres">
      <dgm:prSet presAssocID="{1DD357CE-1925-415C-84A7-7DF992D85442}" presName="rootText1" presStyleLbl="node0" presStyleIdx="0" presStyleCnt="4">
        <dgm:presLayoutVars>
          <dgm:chPref val="3"/>
        </dgm:presLayoutVars>
      </dgm:prSet>
      <dgm:spPr/>
    </dgm:pt>
    <dgm:pt modelId="{9D5785AB-705B-4458-8B44-C5EFAAA9C126}" type="pres">
      <dgm:prSet presAssocID="{1DD357CE-1925-415C-84A7-7DF992D85442}" presName="rootConnector1" presStyleLbl="node1" presStyleIdx="0" presStyleCnt="0"/>
      <dgm:spPr/>
    </dgm:pt>
    <dgm:pt modelId="{B0A3E0FC-0B4B-42C1-ADAC-CFD695EA6D8A}" type="pres">
      <dgm:prSet presAssocID="{1DD357CE-1925-415C-84A7-7DF992D85442}" presName="hierChild2" presStyleCnt="0"/>
      <dgm:spPr/>
    </dgm:pt>
    <dgm:pt modelId="{D07BB5E9-5F8C-4F53-BE73-23BEF72E8EE8}" type="pres">
      <dgm:prSet presAssocID="{1DD357CE-1925-415C-84A7-7DF992D85442}" presName="hierChild3" presStyleCnt="0"/>
      <dgm:spPr/>
    </dgm:pt>
    <dgm:pt modelId="{80625D28-FD8C-4050-B0BE-380BB84086AB}" type="pres">
      <dgm:prSet presAssocID="{BFDAB07D-845B-410D-B1BE-390D0FCBA37C}" presName="hierRoot1" presStyleCnt="0">
        <dgm:presLayoutVars>
          <dgm:hierBranch val="init"/>
        </dgm:presLayoutVars>
      </dgm:prSet>
      <dgm:spPr/>
    </dgm:pt>
    <dgm:pt modelId="{54C94C6B-B849-4E07-9B8B-AC1B4B4DD61A}" type="pres">
      <dgm:prSet presAssocID="{BFDAB07D-845B-410D-B1BE-390D0FCBA37C}" presName="rootComposite1" presStyleCnt="0"/>
      <dgm:spPr/>
    </dgm:pt>
    <dgm:pt modelId="{FB1DEC50-D059-4C56-BDAD-3A24B2773855}" type="pres">
      <dgm:prSet presAssocID="{BFDAB07D-845B-410D-B1BE-390D0FCBA37C}" presName="rootText1" presStyleLbl="node0" presStyleIdx="1" presStyleCnt="4">
        <dgm:presLayoutVars>
          <dgm:chPref val="3"/>
        </dgm:presLayoutVars>
      </dgm:prSet>
      <dgm:spPr/>
    </dgm:pt>
    <dgm:pt modelId="{1E359B89-5FDF-4BB1-8725-917F59AF280F}" type="pres">
      <dgm:prSet presAssocID="{BFDAB07D-845B-410D-B1BE-390D0FCBA37C}" presName="rootConnector1" presStyleLbl="node1" presStyleIdx="0" presStyleCnt="0"/>
      <dgm:spPr/>
    </dgm:pt>
    <dgm:pt modelId="{ADB56E46-CFF7-49DF-B189-D489CC60A47D}" type="pres">
      <dgm:prSet presAssocID="{BFDAB07D-845B-410D-B1BE-390D0FCBA37C}" presName="hierChild2" presStyleCnt="0"/>
      <dgm:spPr/>
    </dgm:pt>
    <dgm:pt modelId="{A06D3533-DED4-4060-8918-436C834324AC}" type="pres">
      <dgm:prSet presAssocID="{BFDAB07D-845B-410D-B1BE-390D0FCBA37C}" presName="hierChild3" presStyleCnt="0"/>
      <dgm:spPr/>
    </dgm:pt>
    <dgm:pt modelId="{17634E71-23A2-4130-9830-943D4C6633FE}" type="pres">
      <dgm:prSet presAssocID="{9C5DABCA-290B-4A87-9F1C-113E98A69B42}" presName="hierRoot1" presStyleCnt="0">
        <dgm:presLayoutVars>
          <dgm:hierBranch val="init"/>
        </dgm:presLayoutVars>
      </dgm:prSet>
      <dgm:spPr/>
    </dgm:pt>
    <dgm:pt modelId="{8A694F82-581B-44C2-8978-FBE833FF44EE}" type="pres">
      <dgm:prSet presAssocID="{9C5DABCA-290B-4A87-9F1C-113E98A69B42}" presName="rootComposite1" presStyleCnt="0"/>
      <dgm:spPr/>
    </dgm:pt>
    <dgm:pt modelId="{94662EF9-AC0D-4FB9-AA06-97519E1155E3}" type="pres">
      <dgm:prSet presAssocID="{9C5DABCA-290B-4A87-9F1C-113E98A69B42}" presName="rootText1" presStyleLbl="node0" presStyleIdx="2" presStyleCnt="4">
        <dgm:presLayoutVars>
          <dgm:chPref val="3"/>
        </dgm:presLayoutVars>
      </dgm:prSet>
      <dgm:spPr/>
    </dgm:pt>
    <dgm:pt modelId="{0651499D-C0A7-4246-B11D-5FBD45309923}" type="pres">
      <dgm:prSet presAssocID="{9C5DABCA-290B-4A87-9F1C-113E98A69B42}" presName="rootConnector1" presStyleLbl="node1" presStyleIdx="0" presStyleCnt="0"/>
      <dgm:spPr/>
    </dgm:pt>
    <dgm:pt modelId="{1A8947F3-D57D-47DE-BEA4-332C059412EE}" type="pres">
      <dgm:prSet presAssocID="{9C5DABCA-290B-4A87-9F1C-113E98A69B42}" presName="hierChild2" presStyleCnt="0"/>
      <dgm:spPr/>
    </dgm:pt>
    <dgm:pt modelId="{D12DD54B-74FB-4F96-AF11-D53549C28081}" type="pres">
      <dgm:prSet presAssocID="{9C5DABCA-290B-4A87-9F1C-113E98A69B42}" presName="hierChild3" presStyleCnt="0"/>
      <dgm:spPr/>
    </dgm:pt>
    <dgm:pt modelId="{03BDD99C-D3B1-4856-BB52-0409BF38B2BB}" type="pres">
      <dgm:prSet presAssocID="{FBBCABC7-5448-4A15-BAA6-82BEC4DE83BD}" presName="hierRoot1" presStyleCnt="0">
        <dgm:presLayoutVars>
          <dgm:hierBranch val="init"/>
        </dgm:presLayoutVars>
      </dgm:prSet>
      <dgm:spPr/>
    </dgm:pt>
    <dgm:pt modelId="{B894B738-0BCA-4941-B692-3496EDA44B8E}" type="pres">
      <dgm:prSet presAssocID="{FBBCABC7-5448-4A15-BAA6-82BEC4DE83BD}" presName="rootComposite1" presStyleCnt="0"/>
      <dgm:spPr/>
    </dgm:pt>
    <dgm:pt modelId="{9A5571E3-2821-49C2-AF82-8D9A15EFEBDC}" type="pres">
      <dgm:prSet presAssocID="{FBBCABC7-5448-4A15-BAA6-82BEC4DE83BD}" presName="rootText1" presStyleLbl="node0" presStyleIdx="3" presStyleCnt="4">
        <dgm:presLayoutVars>
          <dgm:chPref val="3"/>
        </dgm:presLayoutVars>
      </dgm:prSet>
      <dgm:spPr/>
    </dgm:pt>
    <dgm:pt modelId="{CE0B554B-1D4E-4F43-AD9A-FD1E4E596947}" type="pres">
      <dgm:prSet presAssocID="{FBBCABC7-5448-4A15-BAA6-82BEC4DE83BD}" presName="rootConnector1" presStyleLbl="node1" presStyleIdx="0" presStyleCnt="0"/>
      <dgm:spPr/>
    </dgm:pt>
    <dgm:pt modelId="{14B3D5DE-0127-40D7-AC37-D84142687764}" type="pres">
      <dgm:prSet presAssocID="{FBBCABC7-5448-4A15-BAA6-82BEC4DE83BD}" presName="hierChild2" presStyleCnt="0"/>
      <dgm:spPr/>
    </dgm:pt>
    <dgm:pt modelId="{DE609DC8-44D5-43DB-BFB4-B692C5DAAD71}" type="pres">
      <dgm:prSet presAssocID="{FBBCABC7-5448-4A15-BAA6-82BEC4DE83BD}" presName="hierChild3" presStyleCnt="0"/>
      <dgm:spPr/>
    </dgm:pt>
  </dgm:ptLst>
  <dgm:cxnLst>
    <dgm:cxn modelId="{3EFB6E02-3BEA-488D-83B2-7D53B30B6AB2}" srcId="{70554CCD-25D9-4C87-9DB7-226704D55D59}" destId="{9C5DABCA-290B-4A87-9F1C-113E98A69B42}" srcOrd="2" destOrd="0" parTransId="{5F42CBD4-BE68-4A5C-A435-A5196C5FDD91}" sibTransId="{9202A1DA-DEC3-43C7-8896-48D6F6F43575}"/>
    <dgm:cxn modelId="{BE515304-2015-4FDA-90CB-7DBB617C2BA3}" type="presOf" srcId="{1DD357CE-1925-415C-84A7-7DF992D85442}" destId="{0B27737F-667B-45FF-A51F-FCDB86E809E0}" srcOrd="0" destOrd="0" presId="urn:microsoft.com/office/officeart/2005/8/layout/orgChart1"/>
    <dgm:cxn modelId="{E981B30B-B7FD-4326-9C31-34BDF1E8D32E}" srcId="{70554CCD-25D9-4C87-9DB7-226704D55D59}" destId="{FBBCABC7-5448-4A15-BAA6-82BEC4DE83BD}" srcOrd="3" destOrd="0" parTransId="{47FD636D-5CD3-4318-9AE8-0F069A4646C3}" sibTransId="{20F76E66-4423-442F-A2ED-D52FA482C288}"/>
    <dgm:cxn modelId="{EDB42122-4B7B-4773-848B-4BF539CF5F43}" type="presOf" srcId="{BFDAB07D-845B-410D-B1BE-390D0FCBA37C}" destId="{FB1DEC50-D059-4C56-BDAD-3A24B2773855}" srcOrd="0" destOrd="0" presId="urn:microsoft.com/office/officeart/2005/8/layout/orgChart1"/>
    <dgm:cxn modelId="{AD02AE3C-A02C-4AA1-B064-97C8FE078C75}" srcId="{70554CCD-25D9-4C87-9DB7-226704D55D59}" destId="{BFDAB07D-845B-410D-B1BE-390D0FCBA37C}" srcOrd="1" destOrd="0" parTransId="{F54F5C2C-F144-48F6-943D-4BB30B61E5A6}" sibTransId="{06CB4587-21D4-41EB-922E-F3AC546D4106}"/>
    <dgm:cxn modelId="{0B100361-B865-49CC-8FC6-87545C348891}" srcId="{70554CCD-25D9-4C87-9DB7-226704D55D59}" destId="{1DD357CE-1925-415C-84A7-7DF992D85442}" srcOrd="0" destOrd="0" parTransId="{9791445E-61FC-4BF4-A9ED-3315D7207BA6}" sibTransId="{0CAD1380-FDE2-4F09-AF69-83408DEEB4BF}"/>
    <dgm:cxn modelId="{67507554-8DC6-4A1B-A891-75BC13688D50}" type="presOf" srcId="{FBBCABC7-5448-4A15-BAA6-82BEC4DE83BD}" destId="{CE0B554B-1D4E-4F43-AD9A-FD1E4E596947}" srcOrd="1" destOrd="0" presId="urn:microsoft.com/office/officeart/2005/8/layout/orgChart1"/>
    <dgm:cxn modelId="{E33BFA90-B70D-4887-BE62-10839B25A936}" type="presOf" srcId="{BFDAB07D-845B-410D-B1BE-390D0FCBA37C}" destId="{1E359B89-5FDF-4BB1-8725-917F59AF280F}" srcOrd="1" destOrd="0" presId="urn:microsoft.com/office/officeart/2005/8/layout/orgChart1"/>
    <dgm:cxn modelId="{C6DF79B3-3291-4377-B8F4-5EFA3B1DF809}" type="presOf" srcId="{1DD357CE-1925-415C-84A7-7DF992D85442}" destId="{9D5785AB-705B-4458-8B44-C5EFAAA9C126}" srcOrd="1" destOrd="0" presId="urn:microsoft.com/office/officeart/2005/8/layout/orgChart1"/>
    <dgm:cxn modelId="{8903B3BA-E5E6-4573-82D3-CBD6253CDB3A}" type="presOf" srcId="{9C5DABCA-290B-4A87-9F1C-113E98A69B42}" destId="{0651499D-C0A7-4246-B11D-5FBD45309923}" srcOrd="1" destOrd="0" presId="urn:microsoft.com/office/officeart/2005/8/layout/orgChart1"/>
    <dgm:cxn modelId="{24599EBB-41DA-4BD3-AC6D-0D0ECE6612C3}" type="presOf" srcId="{FBBCABC7-5448-4A15-BAA6-82BEC4DE83BD}" destId="{9A5571E3-2821-49C2-AF82-8D9A15EFEBDC}" srcOrd="0" destOrd="0" presId="urn:microsoft.com/office/officeart/2005/8/layout/orgChart1"/>
    <dgm:cxn modelId="{C43AF1DA-ACA8-41C9-8F70-EA98C69658C2}" type="presOf" srcId="{9C5DABCA-290B-4A87-9F1C-113E98A69B42}" destId="{94662EF9-AC0D-4FB9-AA06-97519E1155E3}" srcOrd="0" destOrd="0" presId="urn:microsoft.com/office/officeart/2005/8/layout/orgChart1"/>
    <dgm:cxn modelId="{6D6CE5F3-DFF9-42D4-BB5B-BD14887726D9}" type="presOf" srcId="{70554CCD-25D9-4C87-9DB7-226704D55D59}" destId="{23BF657D-5F92-4E51-90E7-B0FF9F8678B2}" srcOrd="0" destOrd="0" presId="urn:microsoft.com/office/officeart/2005/8/layout/orgChart1"/>
    <dgm:cxn modelId="{8C247426-9CBB-43A6-80A9-0D613FAF6D01}" type="presParOf" srcId="{23BF657D-5F92-4E51-90E7-B0FF9F8678B2}" destId="{76ACA437-A5EF-4930-BB8D-3683B4834B40}" srcOrd="0" destOrd="0" presId="urn:microsoft.com/office/officeart/2005/8/layout/orgChart1"/>
    <dgm:cxn modelId="{1E4D8744-C5AE-499D-BF5E-AD1173EB0E49}" type="presParOf" srcId="{76ACA437-A5EF-4930-BB8D-3683B4834B40}" destId="{DF16A792-9B95-4245-9076-D2211DB26995}" srcOrd="0" destOrd="0" presId="urn:microsoft.com/office/officeart/2005/8/layout/orgChart1"/>
    <dgm:cxn modelId="{5C360ED3-A7B4-4E20-8403-18D59BE26882}" type="presParOf" srcId="{DF16A792-9B95-4245-9076-D2211DB26995}" destId="{0B27737F-667B-45FF-A51F-FCDB86E809E0}" srcOrd="0" destOrd="0" presId="urn:microsoft.com/office/officeart/2005/8/layout/orgChart1"/>
    <dgm:cxn modelId="{549AFFD2-749A-4899-8AD2-8F73AA0CAF02}" type="presParOf" srcId="{DF16A792-9B95-4245-9076-D2211DB26995}" destId="{9D5785AB-705B-4458-8B44-C5EFAAA9C126}" srcOrd="1" destOrd="0" presId="urn:microsoft.com/office/officeart/2005/8/layout/orgChart1"/>
    <dgm:cxn modelId="{3BCF5912-3927-43E4-A1D1-B3D1435557FA}" type="presParOf" srcId="{76ACA437-A5EF-4930-BB8D-3683B4834B40}" destId="{B0A3E0FC-0B4B-42C1-ADAC-CFD695EA6D8A}" srcOrd="1" destOrd="0" presId="urn:microsoft.com/office/officeart/2005/8/layout/orgChart1"/>
    <dgm:cxn modelId="{E15A5D0B-F7EB-4362-9976-C9428C8047CC}" type="presParOf" srcId="{76ACA437-A5EF-4930-BB8D-3683B4834B40}" destId="{D07BB5E9-5F8C-4F53-BE73-23BEF72E8EE8}" srcOrd="2" destOrd="0" presId="urn:microsoft.com/office/officeart/2005/8/layout/orgChart1"/>
    <dgm:cxn modelId="{CCD8F398-F63C-46CB-8D2F-AC33BE8D169E}" type="presParOf" srcId="{23BF657D-5F92-4E51-90E7-B0FF9F8678B2}" destId="{80625D28-FD8C-4050-B0BE-380BB84086AB}" srcOrd="1" destOrd="0" presId="urn:microsoft.com/office/officeart/2005/8/layout/orgChart1"/>
    <dgm:cxn modelId="{AD700B5E-D5B5-4D33-810C-0560F7267EA7}" type="presParOf" srcId="{80625D28-FD8C-4050-B0BE-380BB84086AB}" destId="{54C94C6B-B849-4E07-9B8B-AC1B4B4DD61A}" srcOrd="0" destOrd="0" presId="urn:microsoft.com/office/officeart/2005/8/layout/orgChart1"/>
    <dgm:cxn modelId="{0145D278-15ED-4AE0-9F6A-0F2835FB9D12}" type="presParOf" srcId="{54C94C6B-B849-4E07-9B8B-AC1B4B4DD61A}" destId="{FB1DEC50-D059-4C56-BDAD-3A24B2773855}" srcOrd="0" destOrd="0" presId="urn:microsoft.com/office/officeart/2005/8/layout/orgChart1"/>
    <dgm:cxn modelId="{584405D3-A8D4-4D6A-8D37-1DF61FA1A0DD}" type="presParOf" srcId="{54C94C6B-B849-4E07-9B8B-AC1B4B4DD61A}" destId="{1E359B89-5FDF-4BB1-8725-917F59AF280F}" srcOrd="1" destOrd="0" presId="urn:microsoft.com/office/officeart/2005/8/layout/orgChart1"/>
    <dgm:cxn modelId="{79536259-BD58-4611-8B1E-17EC49D5ED17}" type="presParOf" srcId="{80625D28-FD8C-4050-B0BE-380BB84086AB}" destId="{ADB56E46-CFF7-49DF-B189-D489CC60A47D}" srcOrd="1" destOrd="0" presId="urn:microsoft.com/office/officeart/2005/8/layout/orgChart1"/>
    <dgm:cxn modelId="{2B01C7AD-6E9C-4021-AE75-8630EAE9A8BF}" type="presParOf" srcId="{80625D28-FD8C-4050-B0BE-380BB84086AB}" destId="{A06D3533-DED4-4060-8918-436C834324AC}" srcOrd="2" destOrd="0" presId="urn:microsoft.com/office/officeart/2005/8/layout/orgChart1"/>
    <dgm:cxn modelId="{E650B237-E3F4-4BA6-9C9D-9C8FB41C46DD}" type="presParOf" srcId="{23BF657D-5F92-4E51-90E7-B0FF9F8678B2}" destId="{17634E71-23A2-4130-9830-943D4C6633FE}" srcOrd="2" destOrd="0" presId="urn:microsoft.com/office/officeart/2005/8/layout/orgChart1"/>
    <dgm:cxn modelId="{B45CD27E-C141-477E-8C02-89AE4DC06FD4}" type="presParOf" srcId="{17634E71-23A2-4130-9830-943D4C6633FE}" destId="{8A694F82-581B-44C2-8978-FBE833FF44EE}" srcOrd="0" destOrd="0" presId="urn:microsoft.com/office/officeart/2005/8/layout/orgChart1"/>
    <dgm:cxn modelId="{5782B82B-2DA8-4ED9-9C4E-C663A8300363}" type="presParOf" srcId="{8A694F82-581B-44C2-8978-FBE833FF44EE}" destId="{94662EF9-AC0D-4FB9-AA06-97519E1155E3}" srcOrd="0" destOrd="0" presId="urn:microsoft.com/office/officeart/2005/8/layout/orgChart1"/>
    <dgm:cxn modelId="{D4824348-97A7-4132-A1FC-B51964104AD3}" type="presParOf" srcId="{8A694F82-581B-44C2-8978-FBE833FF44EE}" destId="{0651499D-C0A7-4246-B11D-5FBD45309923}" srcOrd="1" destOrd="0" presId="urn:microsoft.com/office/officeart/2005/8/layout/orgChart1"/>
    <dgm:cxn modelId="{1C4A2114-928C-4D70-ADA6-65B8EE943607}" type="presParOf" srcId="{17634E71-23A2-4130-9830-943D4C6633FE}" destId="{1A8947F3-D57D-47DE-BEA4-332C059412EE}" srcOrd="1" destOrd="0" presId="urn:microsoft.com/office/officeart/2005/8/layout/orgChart1"/>
    <dgm:cxn modelId="{99D58420-D90B-470E-B841-5D375FA4907C}" type="presParOf" srcId="{17634E71-23A2-4130-9830-943D4C6633FE}" destId="{D12DD54B-74FB-4F96-AF11-D53549C28081}" srcOrd="2" destOrd="0" presId="urn:microsoft.com/office/officeart/2005/8/layout/orgChart1"/>
    <dgm:cxn modelId="{7ACD5F10-5ADC-4D5F-90E8-D925428C20A5}" type="presParOf" srcId="{23BF657D-5F92-4E51-90E7-B0FF9F8678B2}" destId="{03BDD99C-D3B1-4856-BB52-0409BF38B2BB}" srcOrd="3" destOrd="0" presId="urn:microsoft.com/office/officeart/2005/8/layout/orgChart1"/>
    <dgm:cxn modelId="{C7F88FDC-9ED2-446F-B150-C49284F1A156}" type="presParOf" srcId="{03BDD99C-D3B1-4856-BB52-0409BF38B2BB}" destId="{B894B738-0BCA-4941-B692-3496EDA44B8E}" srcOrd="0" destOrd="0" presId="urn:microsoft.com/office/officeart/2005/8/layout/orgChart1"/>
    <dgm:cxn modelId="{C175D675-0003-4850-9C72-161B09529510}" type="presParOf" srcId="{B894B738-0BCA-4941-B692-3496EDA44B8E}" destId="{9A5571E3-2821-49C2-AF82-8D9A15EFEBDC}" srcOrd="0" destOrd="0" presId="urn:microsoft.com/office/officeart/2005/8/layout/orgChart1"/>
    <dgm:cxn modelId="{52499FBF-3A67-4AE6-A0C1-B046685278A3}" type="presParOf" srcId="{B894B738-0BCA-4941-B692-3496EDA44B8E}" destId="{CE0B554B-1D4E-4F43-AD9A-FD1E4E596947}" srcOrd="1" destOrd="0" presId="urn:microsoft.com/office/officeart/2005/8/layout/orgChart1"/>
    <dgm:cxn modelId="{75B26D38-C98A-4F57-99C7-8A3AE78C98F6}" type="presParOf" srcId="{03BDD99C-D3B1-4856-BB52-0409BF38B2BB}" destId="{14B3D5DE-0127-40D7-AC37-D84142687764}" srcOrd="1" destOrd="0" presId="urn:microsoft.com/office/officeart/2005/8/layout/orgChart1"/>
    <dgm:cxn modelId="{1735A74B-523B-4068-8F79-0349B09A6FA5}" type="presParOf" srcId="{03BDD99C-D3B1-4856-BB52-0409BF38B2BB}" destId="{DE609DC8-44D5-43DB-BFB4-B692C5DAAD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D4093-26F8-4698-BC81-B2862FE8745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18708E5-10FB-44F7-A7C7-410E6C395716}">
      <dgm:prSet phldrT="[Texto]"/>
      <dgm:spPr/>
      <dgm:t>
        <a:bodyPr/>
        <a:lstStyle/>
        <a:p>
          <a:r>
            <a:rPr lang="es-MX" b="1" i="0" u="none" strike="noStrike" baseline="0" dirty="0">
              <a:solidFill>
                <a:srgbClr val="373535"/>
              </a:solidFill>
              <a:latin typeface="Times-Roman"/>
            </a:rPr>
            <a:t>T</a:t>
          </a:r>
          <a:r>
            <a:rPr lang="es-MX" b="1" i="0" u="none" strike="noStrike" baseline="0" dirty="0">
              <a:solidFill>
                <a:srgbClr val="373535"/>
              </a:solidFill>
              <a:latin typeface="Times-Bold"/>
            </a:rPr>
            <a:t>ejido muscular esquelético </a:t>
          </a:r>
          <a:endParaRPr lang="es-EC" dirty="0"/>
        </a:p>
      </dgm:t>
    </dgm:pt>
    <dgm:pt modelId="{4E434C86-B63F-41F6-B8E5-8A5FC6FBC50D}" type="parTrans" cxnId="{4F59249F-31E7-4BF2-9E0F-536C7C79FA12}">
      <dgm:prSet/>
      <dgm:spPr/>
      <dgm:t>
        <a:bodyPr/>
        <a:lstStyle/>
        <a:p>
          <a:endParaRPr lang="es-EC"/>
        </a:p>
      </dgm:t>
    </dgm:pt>
    <dgm:pt modelId="{F8A3D559-3C9F-4D9D-B79A-289859C13A2E}" type="sibTrans" cxnId="{4F59249F-31E7-4BF2-9E0F-536C7C79FA12}">
      <dgm:prSet/>
      <dgm:spPr/>
      <dgm:t>
        <a:bodyPr/>
        <a:lstStyle/>
        <a:p>
          <a:endParaRPr lang="es-EC"/>
        </a:p>
      </dgm:t>
    </dgm:pt>
    <dgm:pt modelId="{B76FF32B-A1F4-4084-AAD3-0A9216F0B60C}">
      <dgm:prSet phldrT="[Texto]"/>
      <dgm:spPr/>
      <dgm:t>
        <a:bodyPr/>
        <a:lstStyle/>
        <a:p>
          <a:pPr>
            <a:buNone/>
          </a:pPr>
          <a:r>
            <a:rPr lang="es-MX" b="0" i="0" u="none" strike="noStrike" baseline="0" dirty="0">
              <a:solidFill>
                <a:srgbClr val="373535"/>
              </a:solidFill>
              <a:latin typeface="Times-Roman"/>
            </a:rPr>
            <a:t>El tejido muscular esquelético</a:t>
          </a:r>
          <a:r>
            <a:rPr lang="es-MX" dirty="0">
              <a:solidFill>
                <a:srgbClr val="373535"/>
              </a:solidFill>
              <a:latin typeface="Times-Roman"/>
            </a:rPr>
            <a:t> </a:t>
          </a:r>
          <a:r>
            <a:rPr lang="es-MX" b="0" i="0" u="none" strike="noStrike" baseline="0" dirty="0">
              <a:solidFill>
                <a:srgbClr val="373535"/>
              </a:solidFill>
              <a:latin typeface="Times-Roman"/>
            </a:rPr>
            <a:t>es </a:t>
          </a:r>
          <a:r>
            <a:rPr lang="es-MX" b="0" i="1" u="none" strike="noStrike" baseline="0" dirty="0">
              <a:solidFill>
                <a:srgbClr val="373535"/>
              </a:solidFill>
              <a:latin typeface="Times-Italic"/>
            </a:rPr>
            <a:t>estriado</a:t>
          </a:r>
          <a:r>
            <a:rPr lang="es-MX" b="0" i="0" u="none" strike="noStrike" baseline="0" dirty="0">
              <a:solidFill>
                <a:srgbClr val="373535"/>
              </a:solidFill>
              <a:latin typeface="Times-Roman"/>
            </a:rPr>
            <a:t>: cuando es examinado con un microscopio, se observan bandas proteicas claras y oscuras alternantes –</a:t>
          </a:r>
          <a:r>
            <a:rPr lang="es-MX" b="0" i="1" u="none" strike="noStrike" baseline="0" dirty="0">
              <a:solidFill>
                <a:srgbClr val="373535"/>
              </a:solidFill>
              <a:latin typeface="Times-Italic"/>
            </a:rPr>
            <a:t>estriaciones.</a:t>
          </a:r>
          <a:endParaRPr lang="es-EC" dirty="0"/>
        </a:p>
      </dgm:t>
    </dgm:pt>
    <dgm:pt modelId="{4C6CAE6F-1319-4B99-B4C2-C2D9BD347539}" type="parTrans" cxnId="{BA51B32D-0DA9-427A-80C9-9F25A08ECA56}">
      <dgm:prSet/>
      <dgm:spPr/>
      <dgm:t>
        <a:bodyPr/>
        <a:lstStyle/>
        <a:p>
          <a:endParaRPr lang="es-EC"/>
        </a:p>
      </dgm:t>
    </dgm:pt>
    <dgm:pt modelId="{0A78F57D-6150-40F7-87C0-3B26FD8BA257}" type="sibTrans" cxnId="{BA51B32D-0DA9-427A-80C9-9F25A08ECA56}">
      <dgm:prSet/>
      <dgm:spPr/>
      <dgm:t>
        <a:bodyPr/>
        <a:lstStyle/>
        <a:p>
          <a:endParaRPr lang="es-EC"/>
        </a:p>
      </dgm:t>
    </dgm:pt>
    <dgm:pt modelId="{68571ED1-245A-40B7-9302-F0E6828294EE}">
      <dgm:prSet phldrT="[Texto]"/>
      <dgm:spPr/>
      <dgm:t>
        <a:bodyPr/>
        <a:lstStyle/>
        <a:p>
          <a:r>
            <a:rPr lang="es-EC" b="1" dirty="0">
              <a:solidFill>
                <a:srgbClr val="373535"/>
              </a:solidFill>
              <a:latin typeface="Times-Bold"/>
            </a:rPr>
            <a:t>T</a:t>
          </a:r>
          <a:r>
            <a:rPr lang="es-EC" b="1" i="0" u="none" strike="noStrike" baseline="0" dirty="0">
              <a:solidFill>
                <a:srgbClr val="373535"/>
              </a:solidFill>
              <a:latin typeface="Times-Bold"/>
            </a:rPr>
            <a:t>ejido muscular cardíaco</a:t>
          </a:r>
          <a:endParaRPr lang="es-EC" dirty="0"/>
        </a:p>
      </dgm:t>
    </dgm:pt>
    <dgm:pt modelId="{9987EBAB-AD6A-4828-BAA6-900EB108AFA1}" type="parTrans" cxnId="{C5F19CE7-D2DB-4D90-8EFF-D4F26FC8BFD7}">
      <dgm:prSet/>
      <dgm:spPr/>
      <dgm:t>
        <a:bodyPr/>
        <a:lstStyle/>
        <a:p>
          <a:endParaRPr lang="es-EC"/>
        </a:p>
      </dgm:t>
    </dgm:pt>
    <dgm:pt modelId="{132AA2BB-2B15-4B8B-83BA-7FBA45B07042}" type="sibTrans" cxnId="{C5F19CE7-D2DB-4D90-8EFF-D4F26FC8BFD7}">
      <dgm:prSet/>
      <dgm:spPr/>
      <dgm:t>
        <a:bodyPr/>
        <a:lstStyle/>
        <a:p>
          <a:endParaRPr lang="es-EC"/>
        </a:p>
      </dgm:t>
    </dgm:pt>
    <dgm:pt modelId="{C7D0A267-E19F-4343-88F6-4AD601A6389D}">
      <dgm:prSet phldrT="[Texto]"/>
      <dgm:spPr/>
      <dgm:t>
        <a:bodyPr/>
        <a:lstStyle/>
        <a:p>
          <a:pPr>
            <a:buNone/>
          </a:pPr>
          <a:r>
            <a:rPr lang="es-MX" b="0" i="0" u="none" strike="noStrike" baseline="0" dirty="0">
              <a:solidFill>
                <a:srgbClr val="373535"/>
              </a:solidFill>
              <a:latin typeface="Times-Roman"/>
            </a:rPr>
            <a:t>El musculo cardiaco también es </a:t>
          </a:r>
          <a:r>
            <a:rPr lang="es-MX" b="0" i="1" u="none" strike="noStrike" baseline="0" dirty="0">
              <a:solidFill>
                <a:srgbClr val="373535"/>
              </a:solidFill>
              <a:latin typeface="Times-Italic"/>
            </a:rPr>
            <a:t>estriado</a:t>
          </a:r>
          <a:r>
            <a:rPr lang="es-MX" b="0" i="0" u="none" strike="noStrike" baseline="0" dirty="0">
              <a:solidFill>
                <a:srgbClr val="373535"/>
              </a:solidFill>
              <a:latin typeface="Times-Roman"/>
            </a:rPr>
            <a:t>, pero su acción es </a:t>
          </a:r>
          <a:r>
            <a:rPr lang="es-MX" b="0" i="1" u="none" strike="noStrike" baseline="0" dirty="0">
              <a:solidFill>
                <a:srgbClr val="373535"/>
              </a:solidFill>
              <a:latin typeface="Times-Italic"/>
            </a:rPr>
            <a:t>involuntaria</a:t>
          </a:r>
          <a:r>
            <a:rPr lang="es-MX" b="0" i="0" u="none" strike="noStrike" baseline="0" dirty="0">
              <a:solidFill>
                <a:srgbClr val="373535"/>
              </a:solidFill>
              <a:latin typeface="Times-Roman"/>
            </a:rPr>
            <a:t>. La contracción y relajación alternantes del corazón no están bajo control consciente</a:t>
          </a:r>
          <a:endParaRPr lang="es-EC" dirty="0"/>
        </a:p>
      </dgm:t>
    </dgm:pt>
    <dgm:pt modelId="{6DC10341-9373-4187-ABBE-E2F77FC3A905}" type="parTrans" cxnId="{9FEE0200-323C-4034-ACE2-CC6D4BF909CD}">
      <dgm:prSet/>
      <dgm:spPr/>
      <dgm:t>
        <a:bodyPr/>
        <a:lstStyle/>
        <a:p>
          <a:endParaRPr lang="es-EC"/>
        </a:p>
      </dgm:t>
    </dgm:pt>
    <dgm:pt modelId="{3B981E74-87BD-486C-B6D9-F44790878520}" type="sibTrans" cxnId="{9FEE0200-323C-4034-ACE2-CC6D4BF909CD}">
      <dgm:prSet/>
      <dgm:spPr/>
      <dgm:t>
        <a:bodyPr/>
        <a:lstStyle/>
        <a:p>
          <a:endParaRPr lang="es-EC"/>
        </a:p>
      </dgm:t>
    </dgm:pt>
    <dgm:pt modelId="{E0C3152B-692B-4776-80C3-5F6BF749B166}">
      <dgm:prSet phldrT="[Texto]"/>
      <dgm:spPr/>
      <dgm:t>
        <a:bodyPr/>
        <a:lstStyle/>
        <a:p>
          <a:r>
            <a:rPr lang="es-MX" b="1" i="0" u="none" strike="noStrike" baseline="0" dirty="0">
              <a:solidFill>
                <a:srgbClr val="373535"/>
              </a:solidFill>
              <a:latin typeface="Times-Roman"/>
            </a:rPr>
            <a:t>T</a:t>
          </a:r>
          <a:r>
            <a:rPr lang="es-MX" b="1" i="0" u="none" strike="noStrike" baseline="0" dirty="0">
              <a:solidFill>
                <a:srgbClr val="373535"/>
              </a:solidFill>
              <a:latin typeface="Times-Bold"/>
            </a:rPr>
            <a:t>ejido muscular liso </a:t>
          </a:r>
          <a:endParaRPr lang="es-EC" dirty="0"/>
        </a:p>
      </dgm:t>
    </dgm:pt>
    <dgm:pt modelId="{B1C27311-15B1-497B-9FC2-A300ED2F3157}" type="parTrans" cxnId="{B3B9E80A-694B-43E3-9D2F-E394FA2FED94}">
      <dgm:prSet/>
      <dgm:spPr/>
      <dgm:t>
        <a:bodyPr/>
        <a:lstStyle/>
        <a:p>
          <a:endParaRPr lang="es-EC"/>
        </a:p>
      </dgm:t>
    </dgm:pt>
    <dgm:pt modelId="{8560015A-8026-45B2-BED8-73939BD9BE4D}" type="sibTrans" cxnId="{B3B9E80A-694B-43E3-9D2F-E394FA2FED94}">
      <dgm:prSet/>
      <dgm:spPr/>
      <dgm:t>
        <a:bodyPr/>
        <a:lstStyle/>
        <a:p>
          <a:endParaRPr lang="es-EC"/>
        </a:p>
      </dgm:t>
    </dgm:pt>
    <dgm:pt modelId="{A031C8E0-24B0-4DA4-8CA8-A2535EE4A783}">
      <dgm:prSet phldrT="[Texto]"/>
      <dgm:spPr/>
      <dgm:t>
        <a:bodyPr/>
        <a:lstStyle/>
        <a:p>
          <a:pPr>
            <a:buNone/>
          </a:pPr>
          <a:r>
            <a:rPr lang="es-MX" i="0" u="none" strike="noStrike" baseline="0" dirty="0">
              <a:solidFill>
                <a:srgbClr val="373535"/>
              </a:solidFill>
              <a:latin typeface="Times-Bold"/>
            </a:rPr>
            <a:t>S</a:t>
          </a:r>
          <a:r>
            <a:rPr lang="es-MX" b="0" i="0" u="none" strike="noStrike" baseline="0" dirty="0">
              <a:solidFill>
                <a:srgbClr val="373535"/>
              </a:solidFill>
              <a:latin typeface="Times-Roman"/>
            </a:rPr>
            <a:t>e encuentra en las paredes de las estructuras internas huecas, como vasos sanguíneos, vías aéreas y en la mayoría</a:t>
          </a:r>
          <a:r>
            <a:rPr lang="es-MX" dirty="0">
              <a:solidFill>
                <a:srgbClr val="373535"/>
              </a:solidFill>
              <a:latin typeface="Times-Roman"/>
            </a:rPr>
            <a:t> </a:t>
          </a:r>
          <a:r>
            <a:rPr lang="es-MX" b="0" i="0" u="none" strike="noStrike" baseline="0" dirty="0">
              <a:solidFill>
                <a:srgbClr val="373535"/>
              </a:solidFill>
              <a:latin typeface="Times-Roman"/>
            </a:rPr>
            <a:t>de los órganos de la cavidad pélvica. También se encuentra en la piel, unido a los folículos pilosos.</a:t>
          </a:r>
          <a:endParaRPr lang="es-EC" dirty="0"/>
        </a:p>
      </dgm:t>
    </dgm:pt>
    <dgm:pt modelId="{1A37C538-1D9E-4644-9B2D-F951D92E853D}" type="parTrans" cxnId="{0A0669A1-754B-492E-8617-D5BCD2CE4772}">
      <dgm:prSet/>
      <dgm:spPr/>
      <dgm:t>
        <a:bodyPr/>
        <a:lstStyle/>
        <a:p>
          <a:endParaRPr lang="es-EC"/>
        </a:p>
      </dgm:t>
    </dgm:pt>
    <dgm:pt modelId="{3DEC8453-2573-451B-95F3-406C06F9515B}" type="sibTrans" cxnId="{0A0669A1-754B-492E-8617-D5BCD2CE4772}">
      <dgm:prSet/>
      <dgm:spPr/>
      <dgm:t>
        <a:bodyPr/>
        <a:lstStyle/>
        <a:p>
          <a:endParaRPr lang="es-EC"/>
        </a:p>
      </dgm:t>
    </dgm:pt>
    <dgm:pt modelId="{BEEB6CBB-5A87-42E9-9950-9FAC15692F70}" type="pres">
      <dgm:prSet presAssocID="{6BFD4093-26F8-4698-BC81-B2862FE8745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D96640F-4505-4E66-B38E-586400E1ED2E}" type="pres">
      <dgm:prSet presAssocID="{918708E5-10FB-44F7-A7C7-410E6C395716}" presName="parentText1" presStyleLbl="node1" presStyleIdx="0" presStyleCnt="3" custLinFactNeighborX="1524" custLinFactNeighborY="-3952">
        <dgm:presLayoutVars>
          <dgm:chMax/>
          <dgm:chPref val="3"/>
          <dgm:bulletEnabled val="1"/>
        </dgm:presLayoutVars>
      </dgm:prSet>
      <dgm:spPr/>
    </dgm:pt>
    <dgm:pt modelId="{770858A4-367B-450F-96E9-BC04B1EF8582}" type="pres">
      <dgm:prSet presAssocID="{918708E5-10FB-44F7-A7C7-410E6C39571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BC6AB405-F224-441A-AE77-CE141FC94CEA}" type="pres">
      <dgm:prSet presAssocID="{68571ED1-245A-40B7-9302-F0E6828294EE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E377583-CB98-4697-9C50-CFADDC6F468D}" type="pres">
      <dgm:prSet presAssocID="{68571ED1-245A-40B7-9302-F0E6828294E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C9156CE6-9460-4390-81AA-D71A16DC7F07}" type="pres">
      <dgm:prSet presAssocID="{E0C3152B-692B-4776-80C3-5F6BF749B16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CB138795-C34B-44D8-9773-000D81E5FFF6}" type="pres">
      <dgm:prSet presAssocID="{E0C3152B-692B-4776-80C3-5F6BF749B16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FEE0200-323C-4034-ACE2-CC6D4BF909CD}" srcId="{68571ED1-245A-40B7-9302-F0E6828294EE}" destId="{C7D0A267-E19F-4343-88F6-4AD601A6389D}" srcOrd="0" destOrd="0" parTransId="{6DC10341-9373-4187-ABBE-E2F77FC3A905}" sibTransId="{3B981E74-87BD-486C-B6D9-F44790878520}"/>
    <dgm:cxn modelId="{A681D205-E470-48C2-AD6D-9F09CD463721}" type="presOf" srcId="{C7D0A267-E19F-4343-88F6-4AD601A6389D}" destId="{0E377583-CB98-4697-9C50-CFADDC6F468D}" srcOrd="0" destOrd="0" presId="urn:microsoft.com/office/officeart/2009/3/layout/IncreasingArrowsProcess"/>
    <dgm:cxn modelId="{B3B9E80A-694B-43E3-9D2F-E394FA2FED94}" srcId="{6BFD4093-26F8-4698-BC81-B2862FE87452}" destId="{E0C3152B-692B-4776-80C3-5F6BF749B166}" srcOrd="2" destOrd="0" parTransId="{B1C27311-15B1-497B-9FC2-A300ED2F3157}" sibTransId="{8560015A-8026-45B2-BED8-73939BD9BE4D}"/>
    <dgm:cxn modelId="{6CABFD0E-AAAB-482D-8EC1-3B6134891929}" type="presOf" srcId="{A031C8E0-24B0-4DA4-8CA8-A2535EE4A783}" destId="{CB138795-C34B-44D8-9773-000D81E5FFF6}" srcOrd="0" destOrd="0" presId="urn:microsoft.com/office/officeart/2009/3/layout/IncreasingArrowsProcess"/>
    <dgm:cxn modelId="{297D2C1C-C103-4CC6-A91E-E09CAC3F3D33}" type="presOf" srcId="{E0C3152B-692B-4776-80C3-5F6BF749B166}" destId="{C9156CE6-9460-4390-81AA-D71A16DC7F07}" srcOrd="0" destOrd="0" presId="urn:microsoft.com/office/officeart/2009/3/layout/IncreasingArrowsProcess"/>
    <dgm:cxn modelId="{944A522A-7F87-4B92-B916-736E2BC6234C}" type="presOf" srcId="{6BFD4093-26F8-4698-BC81-B2862FE87452}" destId="{BEEB6CBB-5A87-42E9-9950-9FAC15692F70}" srcOrd="0" destOrd="0" presId="urn:microsoft.com/office/officeart/2009/3/layout/IncreasingArrowsProcess"/>
    <dgm:cxn modelId="{BA51B32D-0DA9-427A-80C9-9F25A08ECA56}" srcId="{918708E5-10FB-44F7-A7C7-410E6C395716}" destId="{B76FF32B-A1F4-4084-AAD3-0A9216F0B60C}" srcOrd="0" destOrd="0" parTransId="{4C6CAE6F-1319-4B99-B4C2-C2D9BD347539}" sibTransId="{0A78F57D-6150-40F7-87C0-3B26FD8BA257}"/>
    <dgm:cxn modelId="{96CAE35B-9E6A-410D-9697-FA6C82F4E750}" type="presOf" srcId="{B76FF32B-A1F4-4084-AAD3-0A9216F0B60C}" destId="{770858A4-367B-450F-96E9-BC04B1EF8582}" srcOrd="0" destOrd="0" presId="urn:microsoft.com/office/officeart/2009/3/layout/IncreasingArrowsProcess"/>
    <dgm:cxn modelId="{E19AA153-BE5D-4433-9718-D441B1059F74}" type="presOf" srcId="{68571ED1-245A-40B7-9302-F0E6828294EE}" destId="{BC6AB405-F224-441A-AE77-CE141FC94CEA}" srcOrd="0" destOrd="0" presId="urn:microsoft.com/office/officeart/2009/3/layout/IncreasingArrowsProcess"/>
    <dgm:cxn modelId="{4F59249F-31E7-4BF2-9E0F-536C7C79FA12}" srcId="{6BFD4093-26F8-4698-BC81-B2862FE87452}" destId="{918708E5-10FB-44F7-A7C7-410E6C395716}" srcOrd="0" destOrd="0" parTransId="{4E434C86-B63F-41F6-B8E5-8A5FC6FBC50D}" sibTransId="{F8A3D559-3C9F-4D9D-B79A-289859C13A2E}"/>
    <dgm:cxn modelId="{0A0669A1-754B-492E-8617-D5BCD2CE4772}" srcId="{E0C3152B-692B-4776-80C3-5F6BF749B166}" destId="{A031C8E0-24B0-4DA4-8CA8-A2535EE4A783}" srcOrd="0" destOrd="0" parTransId="{1A37C538-1D9E-4644-9B2D-F951D92E853D}" sibTransId="{3DEC8453-2573-451B-95F3-406C06F9515B}"/>
    <dgm:cxn modelId="{244ED1BB-873C-472E-91E9-401E785A6F45}" type="presOf" srcId="{918708E5-10FB-44F7-A7C7-410E6C395716}" destId="{CD96640F-4505-4E66-B38E-586400E1ED2E}" srcOrd="0" destOrd="0" presId="urn:microsoft.com/office/officeart/2009/3/layout/IncreasingArrowsProcess"/>
    <dgm:cxn modelId="{C5F19CE7-D2DB-4D90-8EFF-D4F26FC8BFD7}" srcId="{6BFD4093-26F8-4698-BC81-B2862FE87452}" destId="{68571ED1-245A-40B7-9302-F0E6828294EE}" srcOrd="1" destOrd="0" parTransId="{9987EBAB-AD6A-4828-BAA6-900EB108AFA1}" sibTransId="{132AA2BB-2B15-4B8B-83BA-7FBA45B07042}"/>
    <dgm:cxn modelId="{48B17731-9507-4723-91FE-3994B88342E0}" type="presParOf" srcId="{BEEB6CBB-5A87-42E9-9950-9FAC15692F70}" destId="{CD96640F-4505-4E66-B38E-586400E1ED2E}" srcOrd="0" destOrd="0" presId="urn:microsoft.com/office/officeart/2009/3/layout/IncreasingArrowsProcess"/>
    <dgm:cxn modelId="{767A44ED-6F8E-48BB-A341-552EE8787B49}" type="presParOf" srcId="{BEEB6CBB-5A87-42E9-9950-9FAC15692F70}" destId="{770858A4-367B-450F-96E9-BC04B1EF8582}" srcOrd="1" destOrd="0" presId="urn:microsoft.com/office/officeart/2009/3/layout/IncreasingArrowsProcess"/>
    <dgm:cxn modelId="{1997242F-3CC1-4E27-AA15-3A9AE97EBC40}" type="presParOf" srcId="{BEEB6CBB-5A87-42E9-9950-9FAC15692F70}" destId="{BC6AB405-F224-441A-AE77-CE141FC94CEA}" srcOrd="2" destOrd="0" presId="urn:microsoft.com/office/officeart/2009/3/layout/IncreasingArrowsProcess"/>
    <dgm:cxn modelId="{A462579E-CA82-4683-9B04-D73E1CE4D6DD}" type="presParOf" srcId="{BEEB6CBB-5A87-42E9-9950-9FAC15692F70}" destId="{0E377583-CB98-4697-9C50-CFADDC6F468D}" srcOrd="3" destOrd="0" presId="urn:microsoft.com/office/officeart/2009/3/layout/IncreasingArrowsProcess"/>
    <dgm:cxn modelId="{FD46F9B5-B9B3-4C12-B347-989449BE3029}" type="presParOf" srcId="{BEEB6CBB-5A87-42E9-9950-9FAC15692F70}" destId="{C9156CE6-9460-4390-81AA-D71A16DC7F07}" srcOrd="4" destOrd="0" presId="urn:microsoft.com/office/officeart/2009/3/layout/IncreasingArrowsProcess"/>
    <dgm:cxn modelId="{40A7C16A-68A1-4823-8B0F-0BE109407800}" type="presParOf" srcId="{BEEB6CBB-5A87-42E9-9950-9FAC15692F70}" destId="{CB138795-C34B-44D8-9773-000D81E5FFF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ABBA60-E363-4A09-93E2-0292B5CC28EA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12040CD9-31D2-4575-AB69-B38C1D1DC357}">
      <dgm:prSet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Los túbulos T en realidad se llaman </a:t>
          </a:r>
          <a:r>
            <a:rPr lang="es-ES" b="1" i="0" dirty="0">
              <a:solidFill>
                <a:schemeClr val="tx1"/>
              </a:solidFill>
            </a:rPr>
            <a:t>túbulos transversales</a:t>
          </a:r>
          <a:r>
            <a:rPr lang="es-ES" b="0" i="0" dirty="0">
              <a:solidFill>
                <a:schemeClr val="tx1"/>
              </a:solidFill>
            </a:rPr>
            <a:t> o también </a:t>
          </a:r>
          <a:r>
            <a:rPr lang="es-ES" b="1" i="0" dirty="0">
              <a:solidFill>
                <a:schemeClr val="tx1"/>
              </a:solidFill>
            </a:rPr>
            <a:t>invaginaciones del sarcolema</a:t>
          </a:r>
          <a:r>
            <a:rPr lang="es-ES" b="0" i="0" dirty="0">
              <a:solidFill>
                <a:schemeClr val="tx1"/>
              </a:solidFill>
            </a:rPr>
            <a:t>. </a:t>
          </a:r>
          <a:endParaRPr lang="es-EC" dirty="0">
            <a:solidFill>
              <a:schemeClr val="tx1"/>
            </a:solidFill>
          </a:endParaRPr>
        </a:p>
      </dgm:t>
    </dgm:pt>
    <dgm:pt modelId="{53344CDC-A02C-411F-9055-527FF3189081}" type="parTrans" cxnId="{376F58D3-7F05-490F-9308-A88275378D6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663AD7-FB0A-4A50-B525-30119D216AAF}" type="sibTrans" cxnId="{376F58D3-7F05-490F-9308-A88275378D6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4E9C8F3-BAC0-43CB-ADE1-7D14ACF1193D}">
      <dgm:prSet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Estos túbulos transversales están dispuestos de tal forma que conectan el exterior de la célula muscular con el interior. </a:t>
          </a:r>
          <a:endParaRPr lang="es-EC" dirty="0">
            <a:solidFill>
              <a:schemeClr val="tx1"/>
            </a:solidFill>
          </a:endParaRPr>
        </a:p>
      </dgm:t>
    </dgm:pt>
    <dgm:pt modelId="{F0F53BBC-0F5B-4454-96E4-E82A92CDF281}" type="parTrans" cxnId="{B1081695-51C4-4708-B77C-E90790F9111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562BEAA-86FA-48A6-A6CE-EFF1BCD0E0A6}" type="sibTrans" cxnId="{B1081695-51C4-4708-B77C-E90790F9111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5DB2C3-348F-4A75-8FB0-5C8B9F9B1948}">
      <dgm:prSet/>
      <dgm:spPr/>
      <dgm:t>
        <a:bodyPr/>
        <a:lstStyle/>
        <a:p>
          <a:r>
            <a:rPr lang="es-ES" b="0" i="0">
              <a:solidFill>
                <a:schemeClr val="tx1"/>
              </a:solidFill>
            </a:rPr>
            <a:t>La función es que van a permitir que el potencial de acción (el cual se genera el soma de la motoneurona, situado en la médula espinal) alcance la célula muscular.</a:t>
          </a:r>
          <a:endParaRPr lang="es-EC">
            <a:solidFill>
              <a:schemeClr val="tx1"/>
            </a:solidFill>
          </a:endParaRPr>
        </a:p>
      </dgm:t>
    </dgm:pt>
    <dgm:pt modelId="{7FFA4F67-BADB-45B3-80B5-D4065FB32282}" type="parTrans" cxnId="{796D2FE3-DF4B-49EB-8395-593BF0546B9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EDF8A39-857A-4258-B902-BFC2C2489DEC}" type="sibTrans" cxnId="{796D2FE3-DF4B-49EB-8395-593BF0546B9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876258-3041-41D3-BE0C-3A651F742D3E}" type="pres">
      <dgm:prSet presAssocID="{5EABBA60-E363-4A09-93E2-0292B5CC28EA}" presName="Name0" presStyleCnt="0">
        <dgm:presLayoutVars>
          <dgm:dir/>
          <dgm:animLvl val="lvl"/>
          <dgm:resizeHandles val="exact"/>
        </dgm:presLayoutVars>
      </dgm:prSet>
      <dgm:spPr/>
    </dgm:pt>
    <dgm:pt modelId="{8B8F2402-386A-485F-87C6-F4A9C0AF6CFB}" type="pres">
      <dgm:prSet presAssocID="{12040CD9-31D2-4575-AB69-B38C1D1DC357}" presName="linNode" presStyleCnt="0"/>
      <dgm:spPr/>
    </dgm:pt>
    <dgm:pt modelId="{3E7338D6-FBFF-4CA1-BADE-36729DC0A3C9}" type="pres">
      <dgm:prSet presAssocID="{12040CD9-31D2-4575-AB69-B38C1D1DC35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F0343A9-32B3-4441-A212-C5D8604FA71F}" type="pres">
      <dgm:prSet presAssocID="{6F663AD7-FB0A-4A50-B525-30119D216AAF}" presName="sp" presStyleCnt="0"/>
      <dgm:spPr/>
    </dgm:pt>
    <dgm:pt modelId="{48E7BC27-5C28-450A-A994-5EDF61BA7EB4}" type="pres">
      <dgm:prSet presAssocID="{24E9C8F3-BAC0-43CB-ADE1-7D14ACF1193D}" presName="linNode" presStyleCnt="0"/>
      <dgm:spPr/>
    </dgm:pt>
    <dgm:pt modelId="{B04B854F-7CAF-4F37-90F9-E427F7A4528A}" type="pres">
      <dgm:prSet presAssocID="{24E9C8F3-BAC0-43CB-ADE1-7D14ACF1193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34C5430-1671-48E4-9D35-B6A60C032414}" type="pres">
      <dgm:prSet presAssocID="{D562BEAA-86FA-48A6-A6CE-EFF1BCD0E0A6}" presName="sp" presStyleCnt="0"/>
      <dgm:spPr/>
    </dgm:pt>
    <dgm:pt modelId="{F0B6B4A4-BE32-47F0-84C4-B84AAA2503B0}" type="pres">
      <dgm:prSet presAssocID="{9A5DB2C3-348F-4A75-8FB0-5C8B9F9B1948}" presName="linNode" presStyleCnt="0"/>
      <dgm:spPr/>
    </dgm:pt>
    <dgm:pt modelId="{126031E3-2CC6-4942-A0CF-8622F058A1E5}" type="pres">
      <dgm:prSet presAssocID="{9A5DB2C3-348F-4A75-8FB0-5C8B9F9B194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EADC302-B94C-4064-BCF9-938A0049069D}" type="presOf" srcId="{9A5DB2C3-348F-4A75-8FB0-5C8B9F9B1948}" destId="{126031E3-2CC6-4942-A0CF-8622F058A1E5}" srcOrd="0" destOrd="0" presId="urn:microsoft.com/office/officeart/2005/8/layout/vList5"/>
    <dgm:cxn modelId="{48D29410-B830-4148-84C1-88B99BACB256}" type="presOf" srcId="{12040CD9-31D2-4575-AB69-B38C1D1DC357}" destId="{3E7338D6-FBFF-4CA1-BADE-36729DC0A3C9}" srcOrd="0" destOrd="0" presId="urn:microsoft.com/office/officeart/2005/8/layout/vList5"/>
    <dgm:cxn modelId="{B1081695-51C4-4708-B77C-E90790F91110}" srcId="{5EABBA60-E363-4A09-93E2-0292B5CC28EA}" destId="{24E9C8F3-BAC0-43CB-ADE1-7D14ACF1193D}" srcOrd="1" destOrd="0" parTransId="{F0F53BBC-0F5B-4454-96E4-E82A92CDF281}" sibTransId="{D562BEAA-86FA-48A6-A6CE-EFF1BCD0E0A6}"/>
    <dgm:cxn modelId="{FFE4B0CF-DCAC-486A-9759-04663FDE2AC0}" type="presOf" srcId="{5EABBA60-E363-4A09-93E2-0292B5CC28EA}" destId="{8C876258-3041-41D3-BE0C-3A651F742D3E}" srcOrd="0" destOrd="0" presId="urn:microsoft.com/office/officeart/2005/8/layout/vList5"/>
    <dgm:cxn modelId="{376F58D3-7F05-490F-9308-A88275378D66}" srcId="{5EABBA60-E363-4A09-93E2-0292B5CC28EA}" destId="{12040CD9-31D2-4575-AB69-B38C1D1DC357}" srcOrd="0" destOrd="0" parTransId="{53344CDC-A02C-411F-9055-527FF3189081}" sibTransId="{6F663AD7-FB0A-4A50-B525-30119D216AAF}"/>
    <dgm:cxn modelId="{796D2FE3-DF4B-49EB-8395-593BF0546B93}" srcId="{5EABBA60-E363-4A09-93E2-0292B5CC28EA}" destId="{9A5DB2C3-348F-4A75-8FB0-5C8B9F9B1948}" srcOrd="2" destOrd="0" parTransId="{7FFA4F67-BADB-45B3-80B5-D4065FB32282}" sibTransId="{7EDF8A39-857A-4258-B902-BFC2C2489DEC}"/>
    <dgm:cxn modelId="{94181EF6-2037-4D3D-BDAB-249DFF160306}" type="presOf" srcId="{24E9C8F3-BAC0-43CB-ADE1-7D14ACF1193D}" destId="{B04B854F-7CAF-4F37-90F9-E427F7A4528A}" srcOrd="0" destOrd="0" presId="urn:microsoft.com/office/officeart/2005/8/layout/vList5"/>
    <dgm:cxn modelId="{9921838D-43BB-4A56-B351-BBFA55F29800}" type="presParOf" srcId="{8C876258-3041-41D3-BE0C-3A651F742D3E}" destId="{8B8F2402-386A-485F-87C6-F4A9C0AF6CFB}" srcOrd="0" destOrd="0" presId="urn:microsoft.com/office/officeart/2005/8/layout/vList5"/>
    <dgm:cxn modelId="{C2376C05-57D2-450B-A0A9-7D8A15D24B4A}" type="presParOf" srcId="{8B8F2402-386A-485F-87C6-F4A9C0AF6CFB}" destId="{3E7338D6-FBFF-4CA1-BADE-36729DC0A3C9}" srcOrd="0" destOrd="0" presId="urn:microsoft.com/office/officeart/2005/8/layout/vList5"/>
    <dgm:cxn modelId="{D64F6030-A18A-41D9-BE52-9D1B27D94742}" type="presParOf" srcId="{8C876258-3041-41D3-BE0C-3A651F742D3E}" destId="{5F0343A9-32B3-4441-A212-C5D8604FA71F}" srcOrd="1" destOrd="0" presId="urn:microsoft.com/office/officeart/2005/8/layout/vList5"/>
    <dgm:cxn modelId="{B4B275D3-D4DD-493E-986D-A5EDB531B569}" type="presParOf" srcId="{8C876258-3041-41D3-BE0C-3A651F742D3E}" destId="{48E7BC27-5C28-450A-A994-5EDF61BA7EB4}" srcOrd="2" destOrd="0" presId="urn:microsoft.com/office/officeart/2005/8/layout/vList5"/>
    <dgm:cxn modelId="{974406F8-E912-431B-AD7E-05C4C12593B1}" type="presParOf" srcId="{48E7BC27-5C28-450A-A994-5EDF61BA7EB4}" destId="{B04B854F-7CAF-4F37-90F9-E427F7A4528A}" srcOrd="0" destOrd="0" presId="urn:microsoft.com/office/officeart/2005/8/layout/vList5"/>
    <dgm:cxn modelId="{324A85AC-4B45-4DC9-9120-9D862863FE18}" type="presParOf" srcId="{8C876258-3041-41D3-BE0C-3A651F742D3E}" destId="{534C5430-1671-48E4-9D35-B6A60C032414}" srcOrd="3" destOrd="0" presId="urn:microsoft.com/office/officeart/2005/8/layout/vList5"/>
    <dgm:cxn modelId="{B0D162DE-311D-48EE-A845-D8EDD24FB5FC}" type="presParOf" srcId="{8C876258-3041-41D3-BE0C-3A651F742D3E}" destId="{F0B6B4A4-BE32-47F0-84C4-B84AAA2503B0}" srcOrd="4" destOrd="0" presId="urn:microsoft.com/office/officeart/2005/8/layout/vList5"/>
    <dgm:cxn modelId="{4BE88726-70FD-4FFC-BEFA-72EE970587DA}" type="presParOf" srcId="{F0B6B4A4-BE32-47F0-84C4-B84AAA2503B0}" destId="{126031E3-2CC6-4942-A0CF-8622F058A1E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C949CA-42B0-408F-8CDB-EA4AEA1F8D0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73C8D6E-E9B0-4FCC-9A2D-654F6EAA3588}">
      <dgm:prSet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Encontramos en su sarcoplasma que hay una gran cantidad de miofibrillas</a:t>
          </a:r>
          <a:endParaRPr lang="es-EC" dirty="0">
            <a:solidFill>
              <a:schemeClr val="tx1"/>
            </a:solidFill>
          </a:endParaRPr>
        </a:p>
      </dgm:t>
    </dgm:pt>
    <dgm:pt modelId="{C6F49007-6420-4751-A808-4D877D551C57}" type="parTrans" cxnId="{2B4D34DD-A865-4A8B-848F-FF87E9E399E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505DD0A-FB6C-4876-A49B-CA6A4E1BD7D7}" type="sibTrans" cxnId="{2B4D34DD-A865-4A8B-848F-FF87E9E399E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3D23A18-F8CA-45F1-90C6-8AD333CA84E4}">
      <dgm:prSet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Las miofibrillas están constituidas por </a:t>
          </a:r>
          <a:r>
            <a:rPr lang="es-ES" i="0" dirty="0">
              <a:solidFill>
                <a:schemeClr val="tx1"/>
              </a:solidFill>
            </a:rPr>
            <a:t>los filamentos y </a:t>
          </a:r>
          <a:endParaRPr lang="es-EC" dirty="0">
            <a:solidFill>
              <a:schemeClr val="tx1"/>
            </a:solidFill>
          </a:endParaRPr>
        </a:p>
      </dgm:t>
    </dgm:pt>
    <dgm:pt modelId="{36509B5C-B746-47A9-A75F-883DCFE542EC}" type="parTrans" cxnId="{FFFC083D-32BB-4309-9AB9-034F3D4B52A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6FF3415-20B8-41F4-9132-BA7BC53BA1C7}" type="sibTrans" cxnId="{FFFC083D-32BB-4309-9AB9-034F3D4B52A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8BD7E3-D530-458E-B564-EB4DA3B25064}">
      <dgm:prSet/>
      <dgm:spPr/>
      <dgm:t>
        <a:bodyPr/>
        <a:lstStyle/>
        <a:p>
          <a:r>
            <a:rPr lang="es-ES" b="0" i="0">
              <a:solidFill>
                <a:schemeClr val="tx1"/>
              </a:solidFill>
            </a:rPr>
            <a:t>Existen distintos tipos de filamentos:</a:t>
          </a:r>
          <a:endParaRPr lang="es-EC">
            <a:solidFill>
              <a:schemeClr val="tx1"/>
            </a:solidFill>
          </a:endParaRPr>
        </a:p>
      </dgm:t>
    </dgm:pt>
    <dgm:pt modelId="{2BBB20D5-6765-451C-AB74-A7D53272ED48}" type="parTrans" cxnId="{B599B831-1EE2-46F5-A240-9F3B30E9EE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40EE7F-4EAA-4FB7-B81E-60F49CD49287}" type="sibTrans" cxnId="{B599B831-1EE2-46F5-A240-9F3B30E9EE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C3DD6E-34AA-4CD2-BE85-6DE86403BA78}">
      <dgm:prSet/>
      <dgm:spPr/>
      <dgm:t>
        <a:bodyPr/>
        <a:lstStyle/>
        <a:p>
          <a:r>
            <a:rPr lang="es-ES" b="0" i="0">
              <a:solidFill>
                <a:schemeClr val="tx1"/>
              </a:solidFill>
            </a:rPr>
            <a:t>Filamentos de actina.</a:t>
          </a:r>
          <a:endParaRPr lang="es-EC">
            <a:solidFill>
              <a:schemeClr val="tx1"/>
            </a:solidFill>
          </a:endParaRPr>
        </a:p>
      </dgm:t>
    </dgm:pt>
    <dgm:pt modelId="{2B58F116-FABF-4804-8034-B4719A44BA91}" type="parTrans" cxnId="{2ECA5879-3E37-480D-861E-AF8A7F37CC5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9CBF3F-607B-4B2F-A5DE-C72470AA6081}" type="sibTrans" cxnId="{2ECA5879-3E37-480D-861E-AF8A7F37CC5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998369D-D715-4ECF-9C8F-DB712EAF9F9E}">
      <dgm:prSet/>
      <dgm:spPr/>
      <dgm:t>
        <a:bodyPr/>
        <a:lstStyle/>
        <a:p>
          <a:r>
            <a:rPr lang="es-ES" b="0" i="0">
              <a:solidFill>
                <a:schemeClr val="tx1"/>
              </a:solidFill>
            </a:rPr>
            <a:t>Filamentos de miosina.</a:t>
          </a:r>
          <a:endParaRPr lang="es-EC">
            <a:solidFill>
              <a:schemeClr val="tx1"/>
            </a:solidFill>
          </a:endParaRPr>
        </a:p>
      </dgm:t>
    </dgm:pt>
    <dgm:pt modelId="{D11A492A-1CE0-4D43-A847-08E36B042F0F}" type="parTrans" cxnId="{F38CC695-7B05-46FA-B404-8BC075CD867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9C3C662-ECED-43CE-BD38-5D77E5D1B6CB}" type="sibTrans" cxnId="{F38CC695-7B05-46FA-B404-8BC075CD867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74EEE27-CE0E-407B-893E-ECBF4B3D9D2C}">
      <dgm:prSet/>
      <dgm:spPr/>
      <dgm:t>
        <a:bodyPr/>
        <a:lstStyle/>
        <a:p>
          <a:r>
            <a:rPr lang="es-ES" b="0" i="0">
              <a:solidFill>
                <a:schemeClr val="tx1"/>
              </a:solidFill>
            </a:rPr>
            <a:t>Filamentos de nebulina.</a:t>
          </a:r>
          <a:endParaRPr lang="es-EC">
            <a:solidFill>
              <a:schemeClr val="tx1"/>
            </a:solidFill>
          </a:endParaRPr>
        </a:p>
      </dgm:t>
    </dgm:pt>
    <dgm:pt modelId="{85CC5780-CAED-4D22-87F1-AAA896C810EC}" type="parTrans" cxnId="{6FF00E44-AAD9-439A-B374-124CD5C178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E08849D-8708-4BD9-A63D-2A3E59161C63}" type="sibTrans" cxnId="{6FF00E44-AAD9-439A-B374-124CD5C178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476784-0AB3-4654-944D-54F371AB5AE3}">
      <dgm:prSet/>
      <dgm:spPr/>
      <dgm:t>
        <a:bodyPr/>
        <a:lstStyle/>
        <a:p>
          <a:r>
            <a:rPr lang="es-ES" b="0" i="0">
              <a:solidFill>
                <a:schemeClr val="tx1"/>
              </a:solidFill>
            </a:rPr>
            <a:t>Filamentos de troponina.</a:t>
          </a:r>
          <a:endParaRPr lang="es-EC">
            <a:solidFill>
              <a:schemeClr val="tx1"/>
            </a:solidFill>
          </a:endParaRPr>
        </a:p>
      </dgm:t>
    </dgm:pt>
    <dgm:pt modelId="{9BA80D29-3368-4CD6-8679-5F399234BE1A}" type="parTrans" cxnId="{B3E3030D-415D-44DF-AE02-A4A6BF0C2F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3B3D369-84F2-436A-808D-0E17B7B8C885}" type="sibTrans" cxnId="{B3E3030D-415D-44DF-AE02-A4A6BF0C2F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593A360-5054-4EB5-ABF4-99E3413D9FEE}">
      <dgm:prSet/>
      <dgm:spPr/>
      <dgm:t>
        <a:bodyPr/>
        <a:lstStyle/>
        <a:p>
          <a:r>
            <a:rPr lang="es-ES" b="0" i="0">
              <a:solidFill>
                <a:schemeClr val="tx1"/>
              </a:solidFill>
            </a:rPr>
            <a:t>Filamentos de tropomiosina.</a:t>
          </a:r>
          <a:endParaRPr lang="es-EC">
            <a:solidFill>
              <a:schemeClr val="tx1"/>
            </a:solidFill>
          </a:endParaRPr>
        </a:p>
      </dgm:t>
    </dgm:pt>
    <dgm:pt modelId="{9F262E39-9042-459D-B439-33C6FDF8F303}" type="parTrans" cxnId="{C735F206-7304-4130-879D-04A9954E11A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7DF38C7-7FFA-4581-9FA7-427567C22FDF}" type="sibTrans" cxnId="{C735F206-7304-4130-879D-04A9954E11A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B819C3F-F937-440F-802E-FE0614865ECE}" type="pres">
      <dgm:prSet presAssocID="{6AC949CA-42B0-408F-8CDB-EA4AEA1F8D0F}" presName="Name0" presStyleCnt="0">
        <dgm:presLayoutVars>
          <dgm:dir/>
          <dgm:resizeHandles val="exact"/>
        </dgm:presLayoutVars>
      </dgm:prSet>
      <dgm:spPr/>
    </dgm:pt>
    <dgm:pt modelId="{A990A08B-26BD-49C8-A866-899232A24CE1}" type="pres">
      <dgm:prSet presAssocID="{F73C8D6E-E9B0-4FCC-9A2D-654F6EAA3588}" presName="node" presStyleLbl="node1" presStyleIdx="0" presStyleCnt="3">
        <dgm:presLayoutVars>
          <dgm:bulletEnabled val="1"/>
        </dgm:presLayoutVars>
      </dgm:prSet>
      <dgm:spPr/>
    </dgm:pt>
    <dgm:pt modelId="{4423C1D5-34D0-44C2-8E84-3B77E5DAB1BE}" type="pres">
      <dgm:prSet presAssocID="{6505DD0A-FB6C-4876-A49B-CA6A4E1BD7D7}" presName="sibTrans" presStyleLbl="sibTrans2D1" presStyleIdx="0" presStyleCnt="2"/>
      <dgm:spPr/>
    </dgm:pt>
    <dgm:pt modelId="{975E4823-9082-47DE-9D0F-CFF2D933EA71}" type="pres">
      <dgm:prSet presAssocID="{6505DD0A-FB6C-4876-A49B-CA6A4E1BD7D7}" presName="connectorText" presStyleLbl="sibTrans2D1" presStyleIdx="0" presStyleCnt="2"/>
      <dgm:spPr/>
    </dgm:pt>
    <dgm:pt modelId="{4F17E178-2B1F-46DE-ABEC-8FE8EF480811}" type="pres">
      <dgm:prSet presAssocID="{83D23A18-F8CA-45F1-90C6-8AD333CA84E4}" presName="node" presStyleLbl="node1" presStyleIdx="1" presStyleCnt="3">
        <dgm:presLayoutVars>
          <dgm:bulletEnabled val="1"/>
        </dgm:presLayoutVars>
      </dgm:prSet>
      <dgm:spPr/>
    </dgm:pt>
    <dgm:pt modelId="{F34CD4CC-0A83-4E1F-A540-529412BD154C}" type="pres">
      <dgm:prSet presAssocID="{D6FF3415-20B8-41F4-9132-BA7BC53BA1C7}" presName="sibTrans" presStyleLbl="sibTrans2D1" presStyleIdx="1" presStyleCnt="2"/>
      <dgm:spPr/>
    </dgm:pt>
    <dgm:pt modelId="{77AD0326-D40A-4827-8E1E-113916B32FB8}" type="pres">
      <dgm:prSet presAssocID="{D6FF3415-20B8-41F4-9132-BA7BC53BA1C7}" presName="connectorText" presStyleLbl="sibTrans2D1" presStyleIdx="1" presStyleCnt="2"/>
      <dgm:spPr/>
    </dgm:pt>
    <dgm:pt modelId="{6F9A78BA-F5A1-404C-987D-2870851E948B}" type="pres">
      <dgm:prSet presAssocID="{708BD7E3-D530-458E-B564-EB4DA3B25064}" presName="node" presStyleLbl="node1" presStyleIdx="2" presStyleCnt="3">
        <dgm:presLayoutVars>
          <dgm:bulletEnabled val="1"/>
        </dgm:presLayoutVars>
      </dgm:prSet>
      <dgm:spPr/>
    </dgm:pt>
  </dgm:ptLst>
  <dgm:cxnLst>
    <dgm:cxn modelId="{E3010106-8FBF-44D7-8C88-C362DD108A35}" type="presOf" srcId="{C593A360-5054-4EB5-ABF4-99E3413D9FEE}" destId="{6F9A78BA-F5A1-404C-987D-2870851E948B}" srcOrd="0" destOrd="5" presId="urn:microsoft.com/office/officeart/2005/8/layout/process1"/>
    <dgm:cxn modelId="{C735F206-7304-4130-879D-04A9954E11A1}" srcId="{708BD7E3-D530-458E-B564-EB4DA3B25064}" destId="{C593A360-5054-4EB5-ABF4-99E3413D9FEE}" srcOrd="4" destOrd="0" parTransId="{9F262E39-9042-459D-B439-33C6FDF8F303}" sibTransId="{77DF38C7-7FFA-4581-9FA7-427567C22FDF}"/>
    <dgm:cxn modelId="{B3E3030D-415D-44DF-AE02-A4A6BF0C2F3C}" srcId="{708BD7E3-D530-458E-B564-EB4DA3B25064}" destId="{87476784-0AB3-4654-944D-54F371AB5AE3}" srcOrd="3" destOrd="0" parTransId="{9BA80D29-3368-4CD6-8679-5F399234BE1A}" sibTransId="{73B3D369-84F2-436A-808D-0E17B7B8C885}"/>
    <dgm:cxn modelId="{359E0F30-2C30-4DCC-8106-604DE242A0FE}" type="presOf" srcId="{6505DD0A-FB6C-4876-A49B-CA6A4E1BD7D7}" destId="{975E4823-9082-47DE-9D0F-CFF2D933EA71}" srcOrd="1" destOrd="0" presId="urn:microsoft.com/office/officeart/2005/8/layout/process1"/>
    <dgm:cxn modelId="{B599B831-1EE2-46F5-A240-9F3B30E9EE69}" srcId="{6AC949CA-42B0-408F-8CDB-EA4AEA1F8D0F}" destId="{708BD7E3-D530-458E-B564-EB4DA3B25064}" srcOrd="2" destOrd="0" parTransId="{2BBB20D5-6765-451C-AB74-A7D53272ED48}" sibTransId="{DC40EE7F-4EAA-4FB7-B81E-60F49CD49287}"/>
    <dgm:cxn modelId="{36138C38-68C2-4421-AD57-7D790E85949F}" type="presOf" srcId="{8998369D-D715-4ECF-9C8F-DB712EAF9F9E}" destId="{6F9A78BA-F5A1-404C-987D-2870851E948B}" srcOrd="0" destOrd="2" presId="urn:microsoft.com/office/officeart/2005/8/layout/process1"/>
    <dgm:cxn modelId="{77B82C3A-BC06-4180-9412-2A250F31E22A}" type="presOf" srcId="{708BD7E3-D530-458E-B564-EB4DA3B25064}" destId="{6F9A78BA-F5A1-404C-987D-2870851E948B}" srcOrd="0" destOrd="0" presId="urn:microsoft.com/office/officeart/2005/8/layout/process1"/>
    <dgm:cxn modelId="{FFFC083D-32BB-4309-9AB9-034F3D4B52AC}" srcId="{6AC949CA-42B0-408F-8CDB-EA4AEA1F8D0F}" destId="{83D23A18-F8CA-45F1-90C6-8AD333CA84E4}" srcOrd="1" destOrd="0" parTransId="{36509B5C-B746-47A9-A75F-883DCFE542EC}" sibTransId="{D6FF3415-20B8-41F4-9132-BA7BC53BA1C7}"/>
    <dgm:cxn modelId="{6FF00E44-AAD9-439A-B374-124CD5C178DD}" srcId="{708BD7E3-D530-458E-B564-EB4DA3B25064}" destId="{A74EEE27-CE0E-407B-893E-ECBF4B3D9D2C}" srcOrd="2" destOrd="0" parTransId="{85CC5780-CAED-4D22-87F1-AAA896C810EC}" sibTransId="{6E08849D-8708-4BD9-A63D-2A3E59161C63}"/>
    <dgm:cxn modelId="{9069A448-D91D-44E3-817D-B8035DBD5BA9}" type="presOf" srcId="{D6FF3415-20B8-41F4-9132-BA7BC53BA1C7}" destId="{F34CD4CC-0A83-4E1F-A540-529412BD154C}" srcOrd="0" destOrd="0" presId="urn:microsoft.com/office/officeart/2005/8/layout/process1"/>
    <dgm:cxn modelId="{4968CF6A-919A-44EA-A01D-EA9880A1E187}" type="presOf" srcId="{D6FF3415-20B8-41F4-9132-BA7BC53BA1C7}" destId="{77AD0326-D40A-4827-8E1E-113916B32FB8}" srcOrd="1" destOrd="0" presId="urn:microsoft.com/office/officeart/2005/8/layout/process1"/>
    <dgm:cxn modelId="{B7340952-9D02-41C3-A688-58D57CADE009}" type="presOf" srcId="{83D23A18-F8CA-45F1-90C6-8AD333CA84E4}" destId="{4F17E178-2B1F-46DE-ABEC-8FE8EF480811}" srcOrd="0" destOrd="0" presId="urn:microsoft.com/office/officeart/2005/8/layout/process1"/>
    <dgm:cxn modelId="{6331F157-6B2D-4AB0-89BC-02C662F44E9A}" type="presOf" srcId="{C3C3DD6E-34AA-4CD2-BE85-6DE86403BA78}" destId="{6F9A78BA-F5A1-404C-987D-2870851E948B}" srcOrd="0" destOrd="1" presId="urn:microsoft.com/office/officeart/2005/8/layout/process1"/>
    <dgm:cxn modelId="{2ECA5879-3E37-480D-861E-AF8A7F37CC5B}" srcId="{708BD7E3-D530-458E-B564-EB4DA3B25064}" destId="{C3C3DD6E-34AA-4CD2-BE85-6DE86403BA78}" srcOrd="0" destOrd="0" parTransId="{2B58F116-FABF-4804-8034-B4719A44BA91}" sibTransId="{9A9CBF3F-607B-4B2F-A5DE-C72470AA6081}"/>
    <dgm:cxn modelId="{F38CC695-7B05-46FA-B404-8BC075CD867E}" srcId="{708BD7E3-D530-458E-B564-EB4DA3B25064}" destId="{8998369D-D715-4ECF-9C8F-DB712EAF9F9E}" srcOrd="1" destOrd="0" parTransId="{D11A492A-1CE0-4D43-A847-08E36B042F0F}" sibTransId="{99C3C662-ECED-43CE-BD38-5D77E5D1B6CB}"/>
    <dgm:cxn modelId="{2B4B95BB-091E-4496-AB13-741913958EDB}" type="presOf" srcId="{6AC949CA-42B0-408F-8CDB-EA4AEA1F8D0F}" destId="{8B819C3F-F937-440F-802E-FE0614865ECE}" srcOrd="0" destOrd="0" presId="urn:microsoft.com/office/officeart/2005/8/layout/process1"/>
    <dgm:cxn modelId="{4072F6C4-9A5B-4FE8-899A-6F1FB7364411}" type="presOf" srcId="{6505DD0A-FB6C-4876-A49B-CA6A4E1BD7D7}" destId="{4423C1D5-34D0-44C2-8E84-3B77E5DAB1BE}" srcOrd="0" destOrd="0" presId="urn:microsoft.com/office/officeart/2005/8/layout/process1"/>
    <dgm:cxn modelId="{B44BD9C6-2632-49F6-A1F3-DA47487CCE7B}" type="presOf" srcId="{A74EEE27-CE0E-407B-893E-ECBF4B3D9D2C}" destId="{6F9A78BA-F5A1-404C-987D-2870851E948B}" srcOrd="0" destOrd="3" presId="urn:microsoft.com/office/officeart/2005/8/layout/process1"/>
    <dgm:cxn modelId="{C53577D0-852C-4BBC-81FA-69A0AE1FE1BA}" type="presOf" srcId="{87476784-0AB3-4654-944D-54F371AB5AE3}" destId="{6F9A78BA-F5A1-404C-987D-2870851E948B}" srcOrd="0" destOrd="4" presId="urn:microsoft.com/office/officeart/2005/8/layout/process1"/>
    <dgm:cxn modelId="{2B4D34DD-A865-4A8B-848F-FF87E9E399E5}" srcId="{6AC949CA-42B0-408F-8CDB-EA4AEA1F8D0F}" destId="{F73C8D6E-E9B0-4FCC-9A2D-654F6EAA3588}" srcOrd="0" destOrd="0" parTransId="{C6F49007-6420-4751-A808-4D877D551C57}" sibTransId="{6505DD0A-FB6C-4876-A49B-CA6A4E1BD7D7}"/>
    <dgm:cxn modelId="{24698FF1-9983-4A19-B91D-8A61EB70AF6F}" type="presOf" srcId="{F73C8D6E-E9B0-4FCC-9A2D-654F6EAA3588}" destId="{A990A08B-26BD-49C8-A866-899232A24CE1}" srcOrd="0" destOrd="0" presId="urn:microsoft.com/office/officeart/2005/8/layout/process1"/>
    <dgm:cxn modelId="{8A740E1C-7329-4EBF-B3B2-6048B0BC92E4}" type="presParOf" srcId="{8B819C3F-F937-440F-802E-FE0614865ECE}" destId="{A990A08B-26BD-49C8-A866-899232A24CE1}" srcOrd="0" destOrd="0" presId="urn:microsoft.com/office/officeart/2005/8/layout/process1"/>
    <dgm:cxn modelId="{AF76EFEE-E62E-48C1-B50F-9659F8DD717A}" type="presParOf" srcId="{8B819C3F-F937-440F-802E-FE0614865ECE}" destId="{4423C1D5-34D0-44C2-8E84-3B77E5DAB1BE}" srcOrd="1" destOrd="0" presId="urn:microsoft.com/office/officeart/2005/8/layout/process1"/>
    <dgm:cxn modelId="{7F430AA1-9157-478C-888B-C9E35EE6C995}" type="presParOf" srcId="{4423C1D5-34D0-44C2-8E84-3B77E5DAB1BE}" destId="{975E4823-9082-47DE-9D0F-CFF2D933EA71}" srcOrd="0" destOrd="0" presId="urn:microsoft.com/office/officeart/2005/8/layout/process1"/>
    <dgm:cxn modelId="{79EA9DC9-BC39-4BD8-895D-A06A8B705052}" type="presParOf" srcId="{8B819C3F-F937-440F-802E-FE0614865ECE}" destId="{4F17E178-2B1F-46DE-ABEC-8FE8EF480811}" srcOrd="2" destOrd="0" presId="urn:microsoft.com/office/officeart/2005/8/layout/process1"/>
    <dgm:cxn modelId="{3A5863C3-FEB1-440C-8EA3-3633B3362534}" type="presParOf" srcId="{8B819C3F-F937-440F-802E-FE0614865ECE}" destId="{F34CD4CC-0A83-4E1F-A540-529412BD154C}" srcOrd="3" destOrd="0" presId="urn:microsoft.com/office/officeart/2005/8/layout/process1"/>
    <dgm:cxn modelId="{1626EA06-A8FB-4A99-ABBF-6BBACEF85B52}" type="presParOf" srcId="{F34CD4CC-0A83-4E1F-A540-529412BD154C}" destId="{77AD0326-D40A-4827-8E1E-113916B32FB8}" srcOrd="0" destOrd="0" presId="urn:microsoft.com/office/officeart/2005/8/layout/process1"/>
    <dgm:cxn modelId="{8B57D2FF-DAED-48A6-BAA9-A59ED82109CC}" type="presParOf" srcId="{8B819C3F-F937-440F-802E-FE0614865ECE}" destId="{6F9A78BA-F5A1-404C-987D-2870851E948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F41800-753E-4F94-B4CE-909E127E355C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3F5318F7-1736-4D92-B06C-5068D2AB85AA}">
      <dgm:prSet/>
      <dgm:spPr/>
      <dgm:t>
        <a:bodyPr/>
        <a:lstStyle/>
        <a:p>
          <a:r>
            <a:rPr lang="es-ES" i="0">
              <a:solidFill>
                <a:schemeClr val="tx1"/>
              </a:solidFill>
            </a:rPr>
            <a:t>Es la unidad funcional de la fibra muscular</a:t>
          </a:r>
          <a:endParaRPr lang="es-EC">
            <a:solidFill>
              <a:schemeClr val="tx1"/>
            </a:solidFill>
          </a:endParaRPr>
        </a:p>
      </dgm:t>
    </dgm:pt>
    <dgm:pt modelId="{4B0D9EB3-B0EB-4521-86D7-32F0E3829AC7}" type="parTrans" cxnId="{F69C6A1A-65D2-48A4-A870-365956BBB4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56C2E37-EE09-47A0-948D-78E654308C8D}" type="sibTrans" cxnId="{F69C6A1A-65D2-48A4-A870-365956BBB4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B9E7EB-E629-4955-9EF8-E6DBF96FD621}">
      <dgm:prSet/>
      <dgm:spPr/>
      <dgm:t>
        <a:bodyPr/>
        <a:lstStyle/>
        <a:p>
          <a:r>
            <a:rPr lang="es-ES" i="0">
              <a:solidFill>
                <a:schemeClr val="tx1"/>
              </a:solidFill>
            </a:rPr>
            <a:t>Sarcómero tenemos todos los elementos que permiten a la fibra muscular contraerse. </a:t>
          </a:r>
          <a:endParaRPr lang="es-EC">
            <a:solidFill>
              <a:schemeClr val="tx1"/>
            </a:solidFill>
          </a:endParaRPr>
        </a:p>
      </dgm:t>
    </dgm:pt>
    <dgm:pt modelId="{A1B7ADD2-7D18-4D95-A097-B1B67427BA94}" type="parTrans" cxnId="{FE9B25DB-BF63-4373-BD9C-9DEF50CE30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078883E-8024-4CC7-868E-20FADBFC9521}" type="sibTrans" cxnId="{FE9B25DB-BF63-4373-BD9C-9DEF50CE30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04846D2-F3D8-480E-86BC-844FB504658A}">
      <dgm:prSet/>
      <dgm:spPr/>
      <dgm:t>
        <a:bodyPr/>
        <a:lstStyle/>
        <a:p>
          <a:r>
            <a:rPr lang="es-ES" i="0">
              <a:solidFill>
                <a:schemeClr val="tx1"/>
              </a:solidFill>
            </a:rPr>
            <a:t>Una fibra muscular no es más que una sucesión de sarcómeros. </a:t>
          </a:r>
          <a:endParaRPr lang="es-EC">
            <a:solidFill>
              <a:schemeClr val="tx1"/>
            </a:solidFill>
          </a:endParaRPr>
        </a:p>
      </dgm:t>
    </dgm:pt>
    <dgm:pt modelId="{ED10B87B-8BB9-4B52-B0F0-B4E7EAF415F8}" type="parTrans" cxnId="{CA6B8659-8781-417C-BACD-880870CCB33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3E5402-AEE7-4C42-BB0F-0ABD9DC5F9B3}" type="sibTrans" cxnId="{CA6B8659-8781-417C-BACD-880870CCB33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028C88F-1DF2-4929-A5AB-ADD612F9AD2F}">
      <dgm:prSet/>
      <dgm:spPr/>
      <dgm:t>
        <a:bodyPr/>
        <a:lstStyle/>
        <a:p>
          <a:r>
            <a:rPr lang="es-ES" i="0" dirty="0">
              <a:solidFill>
                <a:schemeClr val="tx1"/>
              </a:solidFill>
            </a:rPr>
            <a:t>La estructura fundamental del sarcómero</a:t>
          </a:r>
          <a:r>
            <a:rPr lang="es-ES" dirty="0">
              <a:solidFill>
                <a:schemeClr val="tx1"/>
              </a:solidFill>
            </a:rPr>
            <a:t>:</a:t>
          </a:r>
          <a:endParaRPr lang="es-EC" dirty="0">
            <a:solidFill>
              <a:schemeClr val="tx1"/>
            </a:solidFill>
          </a:endParaRPr>
        </a:p>
      </dgm:t>
    </dgm:pt>
    <dgm:pt modelId="{BDB578C7-7D9C-4350-A484-DA7600667933}" type="parTrans" cxnId="{8945DF37-DB65-4378-886E-47D64B15085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C1C32B-CE73-447D-A5EC-23B7761551DF}" type="sibTrans" cxnId="{8945DF37-DB65-4378-886E-47D64B15085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34E727-23FB-4132-B711-88D415812001}">
      <dgm:prSet/>
      <dgm:spPr/>
      <dgm:t>
        <a:bodyPr/>
        <a:lstStyle/>
        <a:p>
          <a:r>
            <a:rPr lang="es-EC" b="0" i="0">
              <a:solidFill>
                <a:schemeClr val="tx1"/>
              </a:solidFill>
            </a:rPr>
            <a:t>Lineas Z</a:t>
          </a:r>
          <a:endParaRPr lang="es-EC">
            <a:solidFill>
              <a:schemeClr val="tx1"/>
            </a:solidFill>
          </a:endParaRPr>
        </a:p>
      </dgm:t>
    </dgm:pt>
    <dgm:pt modelId="{AFF8C60F-C828-44CE-B5AC-B5F915829595}" type="parTrans" cxnId="{048E9161-0B09-4645-AF5D-8D5A1171796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CA5D998-66BD-4471-AE0E-F6469D265F58}" type="sibTrans" cxnId="{048E9161-0B09-4645-AF5D-8D5A1171796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6151EAD-104E-4239-B9AC-4D26D22C8D6A}">
      <dgm:prSet/>
      <dgm:spPr/>
      <dgm:t>
        <a:bodyPr/>
        <a:lstStyle/>
        <a:p>
          <a:r>
            <a:rPr lang="es-EC" b="0" i="0">
              <a:solidFill>
                <a:schemeClr val="tx1"/>
              </a:solidFill>
            </a:rPr>
            <a:t>Linea M</a:t>
          </a:r>
          <a:endParaRPr lang="es-EC">
            <a:solidFill>
              <a:schemeClr val="tx1"/>
            </a:solidFill>
          </a:endParaRPr>
        </a:p>
      </dgm:t>
    </dgm:pt>
    <dgm:pt modelId="{CB92F272-5930-4D16-8B5F-E55EBE6045BB}" type="parTrans" cxnId="{869E0DBC-E4C4-4AFB-BE97-2E2412DE2B6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1688C5D-B3DA-4668-8CC4-62B32CCAFF36}" type="sibTrans" cxnId="{869E0DBC-E4C4-4AFB-BE97-2E2412DE2B6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5C4B51-72CB-465B-B451-F676A4A49FFC}">
      <dgm:prSet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Banda I</a:t>
          </a:r>
          <a:endParaRPr lang="es-EC" dirty="0">
            <a:solidFill>
              <a:schemeClr val="tx1"/>
            </a:solidFill>
          </a:endParaRPr>
        </a:p>
      </dgm:t>
    </dgm:pt>
    <dgm:pt modelId="{0A8917CE-2FE7-4E60-9931-5212C5B41AEB}" type="parTrans" cxnId="{4236352B-6657-4AA0-8632-2B2CBDFC291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A1304B2-A7DB-4EFE-A963-568F0EEE6B54}" type="sibTrans" cxnId="{4236352B-6657-4AA0-8632-2B2CBDFC291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934856-F824-433B-970F-3B3E6CC9F321}">
      <dgm:prSet/>
      <dgm:spPr/>
      <dgm:t>
        <a:bodyPr/>
        <a:lstStyle/>
        <a:p>
          <a:r>
            <a:rPr lang="es-EC" b="0" i="0">
              <a:solidFill>
                <a:schemeClr val="tx1"/>
              </a:solidFill>
            </a:rPr>
            <a:t>Banda A</a:t>
          </a:r>
          <a:endParaRPr lang="es-EC">
            <a:solidFill>
              <a:schemeClr val="tx1"/>
            </a:solidFill>
          </a:endParaRPr>
        </a:p>
      </dgm:t>
    </dgm:pt>
    <dgm:pt modelId="{008BEF66-2E26-4C86-9A78-EB2824D5BCD1}" type="parTrans" cxnId="{AEAF5C12-4920-4EEE-814D-C06755FB56A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677167-29EB-41BE-A8B7-736A15EFA9E4}" type="sibTrans" cxnId="{AEAF5C12-4920-4EEE-814D-C06755FB56A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F36F14-0AF7-4E70-A557-B259A53E5F50}">
      <dgm:prSet/>
      <dgm:spPr/>
      <dgm:t>
        <a:bodyPr/>
        <a:lstStyle/>
        <a:p>
          <a:r>
            <a:rPr lang="es-EC" b="0" i="0">
              <a:solidFill>
                <a:schemeClr val="tx1"/>
              </a:solidFill>
            </a:rPr>
            <a:t>Zona H</a:t>
          </a:r>
          <a:endParaRPr lang="es-EC">
            <a:solidFill>
              <a:schemeClr val="tx1"/>
            </a:solidFill>
          </a:endParaRPr>
        </a:p>
      </dgm:t>
    </dgm:pt>
    <dgm:pt modelId="{54EF1401-8807-4FE4-BB7E-55134332EAB2}" type="parTrans" cxnId="{BC077906-451F-4E0B-892B-D1B58A574F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48E9285-E485-46A4-8D0F-4427DDDF5095}" type="sibTrans" cxnId="{BC077906-451F-4E0B-892B-D1B58A574F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3B2D347-35E1-4A0B-9B8F-53988DB1F592}" type="pres">
      <dgm:prSet presAssocID="{6DF41800-753E-4F94-B4CE-909E127E355C}" presName="Name0" presStyleCnt="0">
        <dgm:presLayoutVars>
          <dgm:dir/>
          <dgm:resizeHandles val="exact"/>
        </dgm:presLayoutVars>
      </dgm:prSet>
      <dgm:spPr/>
    </dgm:pt>
    <dgm:pt modelId="{F3E65E9F-69F9-4735-80AD-D0AF6991AFC0}" type="pres">
      <dgm:prSet presAssocID="{3F5318F7-1736-4D92-B06C-5068D2AB85AA}" presName="node" presStyleLbl="node1" presStyleIdx="0" presStyleCnt="4">
        <dgm:presLayoutVars>
          <dgm:bulletEnabled val="1"/>
        </dgm:presLayoutVars>
      </dgm:prSet>
      <dgm:spPr/>
    </dgm:pt>
    <dgm:pt modelId="{1615F8C1-64A3-4CE5-95D0-6FD798F39775}" type="pres">
      <dgm:prSet presAssocID="{256C2E37-EE09-47A0-948D-78E654308C8D}" presName="sibTrans" presStyleLbl="sibTrans1D1" presStyleIdx="0" presStyleCnt="3"/>
      <dgm:spPr/>
    </dgm:pt>
    <dgm:pt modelId="{B250C886-717C-4417-957E-1A549A651ADC}" type="pres">
      <dgm:prSet presAssocID="{256C2E37-EE09-47A0-948D-78E654308C8D}" presName="connectorText" presStyleLbl="sibTrans1D1" presStyleIdx="0" presStyleCnt="3"/>
      <dgm:spPr/>
    </dgm:pt>
    <dgm:pt modelId="{9F420318-BB4B-4498-ACF4-DCFF33BDE8EA}" type="pres">
      <dgm:prSet presAssocID="{4CB9E7EB-E629-4955-9EF8-E6DBF96FD621}" presName="node" presStyleLbl="node1" presStyleIdx="1" presStyleCnt="4">
        <dgm:presLayoutVars>
          <dgm:bulletEnabled val="1"/>
        </dgm:presLayoutVars>
      </dgm:prSet>
      <dgm:spPr/>
    </dgm:pt>
    <dgm:pt modelId="{3FFBE904-ACEC-44F0-9702-40F49A0F70F5}" type="pres">
      <dgm:prSet presAssocID="{A078883E-8024-4CC7-868E-20FADBFC9521}" presName="sibTrans" presStyleLbl="sibTrans1D1" presStyleIdx="1" presStyleCnt="3"/>
      <dgm:spPr/>
    </dgm:pt>
    <dgm:pt modelId="{F7FE7A22-FA0C-4E29-BDEA-B7FAE1AD5B95}" type="pres">
      <dgm:prSet presAssocID="{A078883E-8024-4CC7-868E-20FADBFC9521}" presName="connectorText" presStyleLbl="sibTrans1D1" presStyleIdx="1" presStyleCnt="3"/>
      <dgm:spPr/>
    </dgm:pt>
    <dgm:pt modelId="{5FB17ACA-4FED-4DE3-A649-2B6CFCD5B3B7}" type="pres">
      <dgm:prSet presAssocID="{804846D2-F3D8-480E-86BC-844FB504658A}" presName="node" presStyleLbl="node1" presStyleIdx="2" presStyleCnt="4">
        <dgm:presLayoutVars>
          <dgm:bulletEnabled val="1"/>
        </dgm:presLayoutVars>
      </dgm:prSet>
      <dgm:spPr/>
    </dgm:pt>
    <dgm:pt modelId="{1D69CCF4-0C4F-4B53-B62A-42A4BEB67E0E}" type="pres">
      <dgm:prSet presAssocID="{053E5402-AEE7-4C42-BB0F-0ABD9DC5F9B3}" presName="sibTrans" presStyleLbl="sibTrans1D1" presStyleIdx="2" presStyleCnt="3"/>
      <dgm:spPr/>
    </dgm:pt>
    <dgm:pt modelId="{EA6EB64C-CEF5-4488-A2F8-D6FB302D7BC7}" type="pres">
      <dgm:prSet presAssocID="{053E5402-AEE7-4C42-BB0F-0ABD9DC5F9B3}" presName="connectorText" presStyleLbl="sibTrans1D1" presStyleIdx="2" presStyleCnt="3"/>
      <dgm:spPr/>
    </dgm:pt>
    <dgm:pt modelId="{E671AC24-CEEA-4382-BF4B-EEFABE9986E0}" type="pres">
      <dgm:prSet presAssocID="{D028C88F-1DF2-4929-A5AB-ADD612F9AD2F}" presName="node" presStyleLbl="node1" presStyleIdx="3" presStyleCnt="4">
        <dgm:presLayoutVars>
          <dgm:bulletEnabled val="1"/>
        </dgm:presLayoutVars>
      </dgm:prSet>
      <dgm:spPr/>
    </dgm:pt>
  </dgm:ptLst>
  <dgm:cxnLst>
    <dgm:cxn modelId="{BC077906-451F-4E0B-892B-D1B58A574F53}" srcId="{D028C88F-1DF2-4929-A5AB-ADD612F9AD2F}" destId="{97F36F14-0AF7-4E70-A557-B259A53E5F50}" srcOrd="4" destOrd="0" parTransId="{54EF1401-8807-4FE4-BB7E-55134332EAB2}" sibTransId="{648E9285-E485-46A4-8D0F-4427DDDF5095}"/>
    <dgm:cxn modelId="{AEAF5C12-4920-4EEE-814D-C06755FB56AF}" srcId="{D028C88F-1DF2-4929-A5AB-ADD612F9AD2F}" destId="{BB934856-F824-433B-970F-3B3E6CC9F321}" srcOrd="3" destOrd="0" parTransId="{008BEF66-2E26-4C86-9A78-EB2824D5BCD1}" sibTransId="{D8677167-29EB-41BE-A8B7-736A15EFA9E4}"/>
    <dgm:cxn modelId="{E1D42C1A-3608-4355-89DB-930BCB922C20}" type="presOf" srcId="{97F36F14-0AF7-4E70-A557-B259A53E5F50}" destId="{E671AC24-CEEA-4382-BF4B-EEFABE9986E0}" srcOrd="0" destOrd="5" presId="urn:microsoft.com/office/officeart/2005/8/layout/bProcess3"/>
    <dgm:cxn modelId="{F69C6A1A-65D2-48A4-A870-365956BBB439}" srcId="{6DF41800-753E-4F94-B4CE-909E127E355C}" destId="{3F5318F7-1736-4D92-B06C-5068D2AB85AA}" srcOrd="0" destOrd="0" parTransId="{4B0D9EB3-B0EB-4521-86D7-32F0E3829AC7}" sibTransId="{256C2E37-EE09-47A0-948D-78E654308C8D}"/>
    <dgm:cxn modelId="{4236352B-6657-4AA0-8632-2B2CBDFC2914}" srcId="{D028C88F-1DF2-4929-A5AB-ADD612F9AD2F}" destId="{A85C4B51-72CB-465B-B451-F676A4A49FFC}" srcOrd="2" destOrd="0" parTransId="{0A8917CE-2FE7-4E60-9931-5212C5B41AEB}" sibTransId="{DA1304B2-A7DB-4EFE-A963-568F0EEE6B54}"/>
    <dgm:cxn modelId="{188B4836-F355-4402-B43B-08A0E8026BE4}" type="presOf" srcId="{6DF41800-753E-4F94-B4CE-909E127E355C}" destId="{73B2D347-35E1-4A0B-9B8F-53988DB1F592}" srcOrd="0" destOrd="0" presId="urn:microsoft.com/office/officeart/2005/8/layout/bProcess3"/>
    <dgm:cxn modelId="{8945DF37-DB65-4378-886E-47D64B150858}" srcId="{6DF41800-753E-4F94-B4CE-909E127E355C}" destId="{D028C88F-1DF2-4929-A5AB-ADD612F9AD2F}" srcOrd="3" destOrd="0" parTransId="{BDB578C7-7D9C-4350-A484-DA7600667933}" sibTransId="{5AC1C32B-CE73-447D-A5EC-23B7761551DF}"/>
    <dgm:cxn modelId="{048E9161-0B09-4645-AF5D-8D5A11717962}" srcId="{D028C88F-1DF2-4929-A5AB-ADD612F9AD2F}" destId="{4434E727-23FB-4132-B711-88D415812001}" srcOrd="0" destOrd="0" parTransId="{AFF8C60F-C828-44CE-B5AC-B5F915829595}" sibTransId="{ECA5D998-66BD-4471-AE0E-F6469D265F58}"/>
    <dgm:cxn modelId="{2391E841-2FB2-42BF-A827-CAA89DBFE238}" type="presOf" srcId="{256C2E37-EE09-47A0-948D-78E654308C8D}" destId="{1615F8C1-64A3-4CE5-95D0-6FD798F39775}" srcOrd="0" destOrd="0" presId="urn:microsoft.com/office/officeart/2005/8/layout/bProcess3"/>
    <dgm:cxn modelId="{52A2FE72-3CED-4C24-9467-1AE8BC9ABDDB}" type="presOf" srcId="{256C2E37-EE09-47A0-948D-78E654308C8D}" destId="{B250C886-717C-4417-957E-1A549A651ADC}" srcOrd="1" destOrd="0" presId="urn:microsoft.com/office/officeart/2005/8/layout/bProcess3"/>
    <dgm:cxn modelId="{7F282677-1F3C-410A-9E7D-F3AF2D775C56}" type="presOf" srcId="{3F5318F7-1736-4D92-B06C-5068D2AB85AA}" destId="{F3E65E9F-69F9-4735-80AD-D0AF6991AFC0}" srcOrd="0" destOrd="0" presId="urn:microsoft.com/office/officeart/2005/8/layout/bProcess3"/>
    <dgm:cxn modelId="{B8576E58-B485-4EEE-88AD-B0FD86275927}" type="presOf" srcId="{A078883E-8024-4CC7-868E-20FADBFC9521}" destId="{3FFBE904-ACEC-44F0-9702-40F49A0F70F5}" srcOrd="0" destOrd="0" presId="urn:microsoft.com/office/officeart/2005/8/layout/bProcess3"/>
    <dgm:cxn modelId="{CA6B8659-8781-417C-BACD-880870CCB332}" srcId="{6DF41800-753E-4F94-B4CE-909E127E355C}" destId="{804846D2-F3D8-480E-86BC-844FB504658A}" srcOrd="2" destOrd="0" parTransId="{ED10B87B-8BB9-4B52-B0F0-B4E7EAF415F8}" sibTransId="{053E5402-AEE7-4C42-BB0F-0ABD9DC5F9B3}"/>
    <dgm:cxn modelId="{DFF6AD80-7C3D-4675-BEED-73A88FA2C70D}" type="presOf" srcId="{053E5402-AEE7-4C42-BB0F-0ABD9DC5F9B3}" destId="{EA6EB64C-CEF5-4488-A2F8-D6FB302D7BC7}" srcOrd="1" destOrd="0" presId="urn:microsoft.com/office/officeart/2005/8/layout/bProcess3"/>
    <dgm:cxn modelId="{71CD8484-CD4C-4933-ADD2-00F70952E3E7}" type="presOf" srcId="{B6151EAD-104E-4239-B9AC-4D26D22C8D6A}" destId="{E671AC24-CEEA-4382-BF4B-EEFABE9986E0}" srcOrd="0" destOrd="2" presId="urn:microsoft.com/office/officeart/2005/8/layout/bProcess3"/>
    <dgm:cxn modelId="{EA848493-5C0A-4B1C-A17C-808E002BCF2F}" type="presOf" srcId="{A85C4B51-72CB-465B-B451-F676A4A49FFC}" destId="{E671AC24-CEEA-4382-BF4B-EEFABE9986E0}" srcOrd="0" destOrd="3" presId="urn:microsoft.com/office/officeart/2005/8/layout/bProcess3"/>
    <dgm:cxn modelId="{3DABB59D-5FFC-4BC5-8710-D3885B802AD3}" type="presOf" srcId="{4CB9E7EB-E629-4955-9EF8-E6DBF96FD621}" destId="{9F420318-BB4B-4498-ACF4-DCFF33BDE8EA}" srcOrd="0" destOrd="0" presId="urn:microsoft.com/office/officeart/2005/8/layout/bProcess3"/>
    <dgm:cxn modelId="{F03C68B0-292E-4558-9FED-3B80EC893C69}" type="presOf" srcId="{804846D2-F3D8-480E-86BC-844FB504658A}" destId="{5FB17ACA-4FED-4DE3-A649-2B6CFCD5B3B7}" srcOrd="0" destOrd="0" presId="urn:microsoft.com/office/officeart/2005/8/layout/bProcess3"/>
    <dgm:cxn modelId="{869E0DBC-E4C4-4AFB-BE97-2E2412DE2B66}" srcId="{D028C88F-1DF2-4929-A5AB-ADD612F9AD2F}" destId="{B6151EAD-104E-4239-B9AC-4D26D22C8D6A}" srcOrd="1" destOrd="0" parTransId="{CB92F272-5930-4D16-8B5F-E55EBE6045BB}" sibTransId="{81688C5D-B3DA-4668-8CC4-62B32CCAFF36}"/>
    <dgm:cxn modelId="{1692A0C1-B894-4041-A730-726D683405DD}" type="presOf" srcId="{D028C88F-1DF2-4929-A5AB-ADD612F9AD2F}" destId="{E671AC24-CEEA-4382-BF4B-EEFABE9986E0}" srcOrd="0" destOrd="0" presId="urn:microsoft.com/office/officeart/2005/8/layout/bProcess3"/>
    <dgm:cxn modelId="{FE9B25DB-BF63-4373-BD9C-9DEF50CE3008}" srcId="{6DF41800-753E-4F94-B4CE-909E127E355C}" destId="{4CB9E7EB-E629-4955-9EF8-E6DBF96FD621}" srcOrd="1" destOrd="0" parTransId="{A1B7ADD2-7D18-4D95-A097-B1B67427BA94}" sibTransId="{A078883E-8024-4CC7-868E-20FADBFC9521}"/>
    <dgm:cxn modelId="{2E1F0DDC-328D-4E49-85C9-BD20B1C09A3D}" type="presOf" srcId="{A078883E-8024-4CC7-868E-20FADBFC9521}" destId="{F7FE7A22-FA0C-4E29-BDEA-B7FAE1AD5B95}" srcOrd="1" destOrd="0" presId="urn:microsoft.com/office/officeart/2005/8/layout/bProcess3"/>
    <dgm:cxn modelId="{7C7CB1DE-5B06-4F81-B021-C5F435AAE770}" type="presOf" srcId="{4434E727-23FB-4132-B711-88D415812001}" destId="{E671AC24-CEEA-4382-BF4B-EEFABE9986E0}" srcOrd="0" destOrd="1" presId="urn:microsoft.com/office/officeart/2005/8/layout/bProcess3"/>
    <dgm:cxn modelId="{D983C7EF-F2D3-4E72-BEBF-09EA1AB2B359}" type="presOf" srcId="{BB934856-F824-433B-970F-3B3E6CC9F321}" destId="{E671AC24-CEEA-4382-BF4B-EEFABE9986E0}" srcOrd="0" destOrd="4" presId="urn:microsoft.com/office/officeart/2005/8/layout/bProcess3"/>
    <dgm:cxn modelId="{74DED7EF-2313-4C27-9CC2-C60DAC6BCBFB}" type="presOf" srcId="{053E5402-AEE7-4C42-BB0F-0ABD9DC5F9B3}" destId="{1D69CCF4-0C4F-4B53-B62A-42A4BEB67E0E}" srcOrd="0" destOrd="0" presId="urn:microsoft.com/office/officeart/2005/8/layout/bProcess3"/>
    <dgm:cxn modelId="{F985E5B7-FC3E-47CB-AA4C-F1A51E78091B}" type="presParOf" srcId="{73B2D347-35E1-4A0B-9B8F-53988DB1F592}" destId="{F3E65E9F-69F9-4735-80AD-D0AF6991AFC0}" srcOrd="0" destOrd="0" presId="urn:microsoft.com/office/officeart/2005/8/layout/bProcess3"/>
    <dgm:cxn modelId="{8394C333-4A1C-438E-B78B-516750AF9844}" type="presParOf" srcId="{73B2D347-35E1-4A0B-9B8F-53988DB1F592}" destId="{1615F8C1-64A3-4CE5-95D0-6FD798F39775}" srcOrd="1" destOrd="0" presId="urn:microsoft.com/office/officeart/2005/8/layout/bProcess3"/>
    <dgm:cxn modelId="{59976811-2F71-4FEE-A554-1F077DC94DC3}" type="presParOf" srcId="{1615F8C1-64A3-4CE5-95D0-6FD798F39775}" destId="{B250C886-717C-4417-957E-1A549A651ADC}" srcOrd="0" destOrd="0" presId="urn:microsoft.com/office/officeart/2005/8/layout/bProcess3"/>
    <dgm:cxn modelId="{98E097C4-0BA7-4A44-932C-AC160CC95263}" type="presParOf" srcId="{73B2D347-35E1-4A0B-9B8F-53988DB1F592}" destId="{9F420318-BB4B-4498-ACF4-DCFF33BDE8EA}" srcOrd="2" destOrd="0" presId="urn:microsoft.com/office/officeart/2005/8/layout/bProcess3"/>
    <dgm:cxn modelId="{E6B5352A-E19F-469B-8266-683C3EAD0D7D}" type="presParOf" srcId="{73B2D347-35E1-4A0B-9B8F-53988DB1F592}" destId="{3FFBE904-ACEC-44F0-9702-40F49A0F70F5}" srcOrd="3" destOrd="0" presId="urn:microsoft.com/office/officeart/2005/8/layout/bProcess3"/>
    <dgm:cxn modelId="{C7403C2B-1C5A-4462-B146-A8BE16FE6C28}" type="presParOf" srcId="{3FFBE904-ACEC-44F0-9702-40F49A0F70F5}" destId="{F7FE7A22-FA0C-4E29-BDEA-B7FAE1AD5B95}" srcOrd="0" destOrd="0" presId="urn:microsoft.com/office/officeart/2005/8/layout/bProcess3"/>
    <dgm:cxn modelId="{1E40914E-A63C-412C-935B-DDE5CD9EBE83}" type="presParOf" srcId="{73B2D347-35E1-4A0B-9B8F-53988DB1F592}" destId="{5FB17ACA-4FED-4DE3-A649-2B6CFCD5B3B7}" srcOrd="4" destOrd="0" presId="urn:microsoft.com/office/officeart/2005/8/layout/bProcess3"/>
    <dgm:cxn modelId="{2ED686BC-E6C6-4D79-ABA8-AF3F76D9088B}" type="presParOf" srcId="{73B2D347-35E1-4A0B-9B8F-53988DB1F592}" destId="{1D69CCF4-0C4F-4B53-B62A-42A4BEB67E0E}" srcOrd="5" destOrd="0" presId="urn:microsoft.com/office/officeart/2005/8/layout/bProcess3"/>
    <dgm:cxn modelId="{8F0A87F8-505B-4F60-B8A3-82D12C3AF746}" type="presParOf" srcId="{1D69CCF4-0C4F-4B53-B62A-42A4BEB67E0E}" destId="{EA6EB64C-CEF5-4488-A2F8-D6FB302D7BC7}" srcOrd="0" destOrd="0" presId="urn:microsoft.com/office/officeart/2005/8/layout/bProcess3"/>
    <dgm:cxn modelId="{34FA17F5-32F0-4204-ABBD-4CFFD593FD2B}" type="presParOf" srcId="{73B2D347-35E1-4A0B-9B8F-53988DB1F592}" destId="{E671AC24-CEEA-4382-BF4B-EEFABE9986E0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3879A0-BFA7-44E1-86B4-23633A7CDD2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99D6448-84E0-4EC0-AC12-5E37F47045F3}">
      <dgm:prSet custT="1"/>
      <dgm:spPr/>
      <dgm:t>
        <a:bodyPr/>
        <a:lstStyle/>
        <a:p>
          <a:r>
            <a:rPr lang="es-EC" sz="2800" b="1" i="0" baseline="0" dirty="0"/>
            <a:t>Componentes de tejido conectivo</a:t>
          </a:r>
          <a:endParaRPr lang="es-EC" sz="2800" dirty="0"/>
        </a:p>
      </dgm:t>
    </dgm:pt>
    <dgm:pt modelId="{DF537F2B-50CD-4CAE-B756-F7E05D46C8F8}" type="parTrans" cxnId="{F17E2445-E6E2-439B-ACA1-F61E48B0BA1B}">
      <dgm:prSet/>
      <dgm:spPr/>
      <dgm:t>
        <a:bodyPr/>
        <a:lstStyle/>
        <a:p>
          <a:endParaRPr lang="es-EC" sz="2800"/>
        </a:p>
      </dgm:t>
    </dgm:pt>
    <dgm:pt modelId="{E23389C8-08D0-420C-B7EA-7CC1810C38B2}" type="sibTrans" cxnId="{F17E2445-E6E2-439B-ACA1-F61E48B0BA1B}">
      <dgm:prSet/>
      <dgm:spPr/>
      <dgm:t>
        <a:bodyPr/>
        <a:lstStyle/>
        <a:p>
          <a:endParaRPr lang="es-EC" sz="2800"/>
        </a:p>
      </dgm:t>
    </dgm:pt>
    <dgm:pt modelId="{248450A4-6CD6-4DF3-8202-4B5D1B4B1194}">
      <dgm:prSet custT="1"/>
      <dgm:spPr/>
      <dgm:t>
        <a:bodyPr/>
        <a:lstStyle/>
        <a:p>
          <a:r>
            <a:rPr lang="es-MX" sz="1600" b="0" i="0" baseline="0" dirty="0"/>
            <a:t>El tejido conectivo rodea y protege al tejido muscular. </a:t>
          </a:r>
          <a:endParaRPr lang="es-EC" sz="1600" dirty="0"/>
        </a:p>
      </dgm:t>
    </dgm:pt>
    <dgm:pt modelId="{25F2D181-DBC6-4C1E-9091-419433C44E59}" type="parTrans" cxnId="{7A5B59DB-716D-4837-B287-AA0BC64BD55B}">
      <dgm:prSet/>
      <dgm:spPr/>
      <dgm:t>
        <a:bodyPr/>
        <a:lstStyle/>
        <a:p>
          <a:endParaRPr lang="es-EC" sz="2800"/>
        </a:p>
      </dgm:t>
    </dgm:pt>
    <dgm:pt modelId="{CA5C21AC-D10E-479C-ACE1-2BB051F41439}" type="sibTrans" cxnId="{7A5B59DB-716D-4837-B287-AA0BC64BD55B}">
      <dgm:prSet/>
      <dgm:spPr/>
      <dgm:t>
        <a:bodyPr/>
        <a:lstStyle/>
        <a:p>
          <a:endParaRPr lang="es-EC" sz="2800"/>
        </a:p>
      </dgm:t>
    </dgm:pt>
    <dgm:pt modelId="{20EBD7A2-5753-44BB-B859-763126D31194}">
      <dgm:prSet custT="1"/>
      <dgm:spPr/>
      <dgm:t>
        <a:bodyPr/>
        <a:lstStyle/>
        <a:p>
          <a:r>
            <a:rPr lang="es-MX" sz="1600" b="0" i="0" baseline="0" dirty="0"/>
            <a:t>La </a:t>
          </a:r>
          <a:r>
            <a:rPr lang="es-MX" sz="1600" b="1" i="0" baseline="0" dirty="0"/>
            <a:t>capa subcutánea </a:t>
          </a:r>
          <a:r>
            <a:rPr lang="es-MX" sz="1600" b="0" i="0" baseline="0" dirty="0"/>
            <a:t>o </a:t>
          </a:r>
          <a:r>
            <a:rPr lang="es-MX" sz="1600" b="1" i="0" baseline="0" dirty="0"/>
            <a:t>hipodermis</a:t>
          </a:r>
          <a:r>
            <a:rPr lang="es-MX" sz="1600" b="0" i="0" baseline="0" dirty="0"/>
            <a:t>, que separa el musculo de la piel esta compuesta por tejido conectivo areolar y tejido </a:t>
          </a:r>
          <a:r>
            <a:rPr lang="es-EC" sz="1600" b="0" i="0" baseline="0" dirty="0"/>
            <a:t>adiposo.</a:t>
          </a:r>
          <a:endParaRPr lang="es-EC" sz="1600" dirty="0"/>
        </a:p>
      </dgm:t>
    </dgm:pt>
    <dgm:pt modelId="{4A98897D-4AAB-4BFB-89E4-7822E5B21325}" type="parTrans" cxnId="{0BA3C43C-5B40-4308-9272-260ACC290AD5}">
      <dgm:prSet/>
      <dgm:spPr/>
      <dgm:t>
        <a:bodyPr/>
        <a:lstStyle/>
        <a:p>
          <a:endParaRPr lang="es-EC" sz="2800"/>
        </a:p>
      </dgm:t>
    </dgm:pt>
    <dgm:pt modelId="{6D7280F2-CB6C-453C-BB1B-92127AC82270}" type="sibTrans" cxnId="{0BA3C43C-5B40-4308-9272-260ACC290AD5}">
      <dgm:prSet/>
      <dgm:spPr/>
      <dgm:t>
        <a:bodyPr/>
        <a:lstStyle/>
        <a:p>
          <a:endParaRPr lang="es-EC" sz="2800"/>
        </a:p>
      </dgm:t>
    </dgm:pt>
    <dgm:pt modelId="{1F9FF720-7E2E-46CA-84B8-CCE8698E7E7A}">
      <dgm:prSet custT="1"/>
      <dgm:spPr/>
      <dgm:t>
        <a:bodyPr/>
        <a:lstStyle/>
        <a:p>
          <a:r>
            <a:rPr lang="es-EC" sz="1600" b="1" i="0" baseline="0" dirty="0"/>
            <a:t>Fascia</a:t>
          </a:r>
          <a:r>
            <a:rPr lang="es-EC" sz="1600" b="0" i="0" baseline="0" dirty="0"/>
            <a:t> es una lamina densa o una banda ancha de tejido </a:t>
          </a:r>
          <a:r>
            <a:rPr lang="es-MX" sz="1600" b="0" i="0" baseline="0" dirty="0"/>
            <a:t>conectivo irregular que reviste la pared del cuerpo y los miembros; asimismo, sostiene y rodea los músculos y otros órganos.</a:t>
          </a:r>
          <a:endParaRPr lang="es-EC" sz="1600" dirty="0"/>
        </a:p>
      </dgm:t>
    </dgm:pt>
    <dgm:pt modelId="{317DBB79-A23A-40FC-A2F3-98079BCB6AA9}" type="parTrans" cxnId="{E1A42363-EA7B-4B67-A6BD-8F7A0E9A8DFA}">
      <dgm:prSet/>
      <dgm:spPr/>
      <dgm:t>
        <a:bodyPr/>
        <a:lstStyle/>
        <a:p>
          <a:endParaRPr lang="es-EC" sz="2800"/>
        </a:p>
      </dgm:t>
    </dgm:pt>
    <dgm:pt modelId="{273DFD2F-1BB1-475A-A33C-B42CAD17D23A}" type="sibTrans" cxnId="{E1A42363-EA7B-4B67-A6BD-8F7A0E9A8DFA}">
      <dgm:prSet/>
      <dgm:spPr/>
      <dgm:t>
        <a:bodyPr/>
        <a:lstStyle/>
        <a:p>
          <a:endParaRPr lang="es-EC" sz="2800"/>
        </a:p>
      </dgm:t>
    </dgm:pt>
    <dgm:pt modelId="{F94A49D6-0032-42ED-907D-3F6B2058F896}" type="pres">
      <dgm:prSet presAssocID="{C93879A0-BFA7-44E1-86B4-23633A7CDD2E}" presName="layout" presStyleCnt="0">
        <dgm:presLayoutVars>
          <dgm:chMax/>
          <dgm:chPref/>
          <dgm:dir/>
          <dgm:resizeHandles/>
        </dgm:presLayoutVars>
      </dgm:prSet>
      <dgm:spPr/>
    </dgm:pt>
    <dgm:pt modelId="{4ACAF9F7-0157-4D83-A541-7FCA5A8FB455}" type="pres">
      <dgm:prSet presAssocID="{D99D6448-84E0-4EC0-AC12-5E37F47045F3}" presName="root" presStyleCnt="0">
        <dgm:presLayoutVars>
          <dgm:chMax/>
          <dgm:chPref/>
        </dgm:presLayoutVars>
      </dgm:prSet>
      <dgm:spPr/>
    </dgm:pt>
    <dgm:pt modelId="{4AFB7F58-DE6D-42FD-99BF-FAD1A31AEDD0}" type="pres">
      <dgm:prSet presAssocID="{D99D6448-84E0-4EC0-AC12-5E37F47045F3}" presName="rootComposite" presStyleCnt="0">
        <dgm:presLayoutVars/>
      </dgm:prSet>
      <dgm:spPr/>
    </dgm:pt>
    <dgm:pt modelId="{F7F7D069-ABAE-4CBE-9BBD-026C199E82CD}" type="pres">
      <dgm:prSet presAssocID="{D99D6448-84E0-4EC0-AC12-5E37F47045F3}" presName="ParentAccent" presStyleLbl="alignNode1" presStyleIdx="0" presStyleCnt="1" custLinFactNeighborY="1932"/>
      <dgm:spPr/>
    </dgm:pt>
    <dgm:pt modelId="{5833E9A8-F5ED-4EAD-BC5F-6FB24DA71174}" type="pres">
      <dgm:prSet presAssocID="{D99D6448-84E0-4EC0-AC12-5E37F47045F3}" presName="ParentSmallAccent" presStyleLbl="fgAcc1" presStyleIdx="0" presStyleCnt="1"/>
      <dgm:spPr/>
    </dgm:pt>
    <dgm:pt modelId="{BDABC519-D096-4192-B87E-28060F5DD126}" type="pres">
      <dgm:prSet presAssocID="{D99D6448-84E0-4EC0-AC12-5E37F47045F3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8F05525B-A62D-4D8D-835F-F75B6B8AD594}" type="pres">
      <dgm:prSet presAssocID="{D99D6448-84E0-4EC0-AC12-5E37F47045F3}" presName="childShape" presStyleCnt="0">
        <dgm:presLayoutVars>
          <dgm:chMax val="0"/>
          <dgm:chPref val="0"/>
        </dgm:presLayoutVars>
      </dgm:prSet>
      <dgm:spPr/>
    </dgm:pt>
    <dgm:pt modelId="{39C902FF-3299-4A49-8EB5-130F1E8809FA}" type="pres">
      <dgm:prSet presAssocID="{248450A4-6CD6-4DF3-8202-4B5D1B4B1194}" presName="childComposite" presStyleCnt="0">
        <dgm:presLayoutVars>
          <dgm:chMax val="0"/>
          <dgm:chPref val="0"/>
        </dgm:presLayoutVars>
      </dgm:prSet>
      <dgm:spPr/>
    </dgm:pt>
    <dgm:pt modelId="{18FC31D5-AAFE-4F18-B39D-18D1067AEFBF}" type="pres">
      <dgm:prSet presAssocID="{248450A4-6CD6-4DF3-8202-4B5D1B4B1194}" presName="ChildAccent" presStyleLbl="solidFgAcc1" presStyleIdx="0" presStyleCnt="3"/>
      <dgm:spPr/>
    </dgm:pt>
    <dgm:pt modelId="{F75A0E27-F7E5-41A0-97BB-CF0481AB1FD9}" type="pres">
      <dgm:prSet presAssocID="{248450A4-6CD6-4DF3-8202-4B5D1B4B1194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5918F99-191D-4921-9F64-3C12C6707216}" type="pres">
      <dgm:prSet presAssocID="{20EBD7A2-5753-44BB-B859-763126D31194}" presName="childComposite" presStyleCnt="0">
        <dgm:presLayoutVars>
          <dgm:chMax val="0"/>
          <dgm:chPref val="0"/>
        </dgm:presLayoutVars>
      </dgm:prSet>
      <dgm:spPr/>
    </dgm:pt>
    <dgm:pt modelId="{22FBF07B-7FAB-48BB-B8D0-3878F5F385E2}" type="pres">
      <dgm:prSet presAssocID="{20EBD7A2-5753-44BB-B859-763126D31194}" presName="ChildAccent" presStyleLbl="solidFgAcc1" presStyleIdx="1" presStyleCnt="3"/>
      <dgm:spPr/>
    </dgm:pt>
    <dgm:pt modelId="{42C11735-B85B-41FB-8F9A-9FF55D657271}" type="pres">
      <dgm:prSet presAssocID="{20EBD7A2-5753-44BB-B859-763126D31194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BFD5F96-2D2B-4495-ACA9-83E4C3B194CD}" type="pres">
      <dgm:prSet presAssocID="{1F9FF720-7E2E-46CA-84B8-CCE8698E7E7A}" presName="childComposite" presStyleCnt="0">
        <dgm:presLayoutVars>
          <dgm:chMax val="0"/>
          <dgm:chPref val="0"/>
        </dgm:presLayoutVars>
      </dgm:prSet>
      <dgm:spPr/>
    </dgm:pt>
    <dgm:pt modelId="{FE4A58C5-2AE9-4F3B-9149-13E043DAA8E6}" type="pres">
      <dgm:prSet presAssocID="{1F9FF720-7E2E-46CA-84B8-CCE8698E7E7A}" presName="ChildAccent" presStyleLbl="solidFgAcc1" presStyleIdx="2" presStyleCnt="3"/>
      <dgm:spPr/>
    </dgm:pt>
    <dgm:pt modelId="{8B9C1DC1-CF22-4DE4-9F40-B44322FBBA13}" type="pres">
      <dgm:prSet presAssocID="{1F9FF720-7E2E-46CA-84B8-CCE8698E7E7A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BA3C43C-5B40-4308-9272-260ACC290AD5}" srcId="{D99D6448-84E0-4EC0-AC12-5E37F47045F3}" destId="{20EBD7A2-5753-44BB-B859-763126D31194}" srcOrd="1" destOrd="0" parTransId="{4A98897D-4AAB-4BFB-89E4-7822E5B21325}" sibTransId="{6D7280F2-CB6C-453C-BB1B-92127AC82270}"/>
    <dgm:cxn modelId="{E1A42363-EA7B-4B67-A6BD-8F7A0E9A8DFA}" srcId="{D99D6448-84E0-4EC0-AC12-5E37F47045F3}" destId="{1F9FF720-7E2E-46CA-84B8-CCE8698E7E7A}" srcOrd="2" destOrd="0" parTransId="{317DBB79-A23A-40FC-A2F3-98079BCB6AA9}" sibTransId="{273DFD2F-1BB1-475A-A33C-B42CAD17D23A}"/>
    <dgm:cxn modelId="{F17E2445-E6E2-439B-ACA1-F61E48B0BA1B}" srcId="{C93879A0-BFA7-44E1-86B4-23633A7CDD2E}" destId="{D99D6448-84E0-4EC0-AC12-5E37F47045F3}" srcOrd="0" destOrd="0" parTransId="{DF537F2B-50CD-4CAE-B756-F7E05D46C8F8}" sibTransId="{E23389C8-08D0-420C-B7EA-7CC1810C38B2}"/>
    <dgm:cxn modelId="{1DAE1C8A-02DE-42AB-BF75-9AB317987234}" type="presOf" srcId="{C93879A0-BFA7-44E1-86B4-23633A7CDD2E}" destId="{F94A49D6-0032-42ED-907D-3F6B2058F896}" srcOrd="0" destOrd="0" presId="urn:microsoft.com/office/officeart/2008/layout/SquareAccentList"/>
    <dgm:cxn modelId="{5C36AB95-A1AF-4867-B87A-6AB2A90B90E2}" type="presOf" srcId="{248450A4-6CD6-4DF3-8202-4B5D1B4B1194}" destId="{F75A0E27-F7E5-41A0-97BB-CF0481AB1FD9}" srcOrd="0" destOrd="0" presId="urn:microsoft.com/office/officeart/2008/layout/SquareAccentList"/>
    <dgm:cxn modelId="{304BA3A5-97E2-4495-A172-8E5F3538F49A}" type="presOf" srcId="{1F9FF720-7E2E-46CA-84B8-CCE8698E7E7A}" destId="{8B9C1DC1-CF22-4DE4-9F40-B44322FBBA13}" srcOrd="0" destOrd="0" presId="urn:microsoft.com/office/officeart/2008/layout/SquareAccentList"/>
    <dgm:cxn modelId="{8FABDAC4-B423-48DD-B477-62F6010DC03C}" type="presOf" srcId="{D99D6448-84E0-4EC0-AC12-5E37F47045F3}" destId="{BDABC519-D096-4192-B87E-28060F5DD126}" srcOrd="0" destOrd="0" presId="urn:microsoft.com/office/officeart/2008/layout/SquareAccentList"/>
    <dgm:cxn modelId="{7A5B59DB-716D-4837-B287-AA0BC64BD55B}" srcId="{D99D6448-84E0-4EC0-AC12-5E37F47045F3}" destId="{248450A4-6CD6-4DF3-8202-4B5D1B4B1194}" srcOrd="0" destOrd="0" parTransId="{25F2D181-DBC6-4C1E-9091-419433C44E59}" sibTransId="{CA5C21AC-D10E-479C-ACE1-2BB051F41439}"/>
    <dgm:cxn modelId="{31508AEF-4779-4D12-AEF5-81BC17F5B9E2}" type="presOf" srcId="{20EBD7A2-5753-44BB-B859-763126D31194}" destId="{42C11735-B85B-41FB-8F9A-9FF55D657271}" srcOrd="0" destOrd="0" presId="urn:microsoft.com/office/officeart/2008/layout/SquareAccentList"/>
    <dgm:cxn modelId="{EDF8FF8B-5317-4A4B-8763-446A6D715220}" type="presParOf" srcId="{F94A49D6-0032-42ED-907D-3F6B2058F896}" destId="{4ACAF9F7-0157-4D83-A541-7FCA5A8FB455}" srcOrd="0" destOrd="0" presId="urn:microsoft.com/office/officeart/2008/layout/SquareAccentList"/>
    <dgm:cxn modelId="{57FED40E-406E-4CDA-9AE1-023AA473B3B0}" type="presParOf" srcId="{4ACAF9F7-0157-4D83-A541-7FCA5A8FB455}" destId="{4AFB7F58-DE6D-42FD-99BF-FAD1A31AEDD0}" srcOrd="0" destOrd="0" presId="urn:microsoft.com/office/officeart/2008/layout/SquareAccentList"/>
    <dgm:cxn modelId="{9086F13A-67D5-4E76-88F6-526AB37C3BF7}" type="presParOf" srcId="{4AFB7F58-DE6D-42FD-99BF-FAD1A31AEDD0}" destId="{F7F7D069-ABAE-4CBE-9BBD-026C199E82CD}" srcOrd="0" destOrd="0" presId="urn:microsoft.com/office/officeart/2008/layout/SquareAccentList"/>
    <dgm:cxn modelId="{FBA60188-D0C5-4CBA-82AA-18C014B4CBF4}" type="presParOf" srcId="{4AFB7F58-DE6D-42FD-99BF-FAD1A31AEDD0}" destId="{5833E9A8-F5ED-4EAD-BC5F-6FB24DA71174}" srcOrd="1" destOrd="0" presId="urn:microsoft.com/office/officeart/2008/layout/SquareAccentList"/>
    <dgm:cxn modelId="{DEDB25AD-17E7-427A-9020-A7AA2D346371}" type="presParOf" srcId="{4AFB7F58-DE6D-42FD-99BF-FAD1A31AEDD0}" destId="{BDABC519-D096-4192-B87E-28060F5DD126}" srcOrd="2" destOrd="0" presId="urn:microsoft.com/office/officeart/2008/layout/SquareAccentList"/>
    <dgm:cxn modelId="{6679D76F-182A-4ED8-8D48-2E0291B69F19}" type="presParOf" srcId="{4ACAF9F7-0157-4D83-A541-7FCA5A8FB455}" destId="{8F05525B-A62D-4D8D-835F-F75B6B8AD594}" srcOrd="1" destOrd="0" presId="urn:microsoft.com/office/officeart/2008/layout/SquareAccentList"/>
    <dgm:cxn modelId="{5AD52CE7-8BD6-4823-98A9-771A122402BC}" type="presParOf" srcId="{8F05525B-A62D-4D8D-835F-F75B6B8AD594}" destId="{39C902FF-3299-4A49-8EB5-130F1E8809FA}" srcOrd="0" destOrd="0" presId="urn:microsoft.com/office/officeart/2008/layout/SquareAccentList"/>
    <dgm:cxn modelId="{B0C883DC-0C34-42E3-8956-19E83D498B7B}" type="presParOf" srcId="{39C902FF-3299-4A49-8EB5-130F1E8809FA}" destId="{18FC31D5-AAFE-4F18-B39D-18D1067AEFBF}" srcOrd="0" destOrd="0" presId="urn:microsoft.com/office/officeart/2008/layout/SquareAccentList"/>
    <dgm:cxn modelId="{1F7F5A88-D0BE-4E48-BB23-E0A3886A7CCB}" type="presParOf" srcId="{39C902FF-3299-4A49-8EB5-130F1E8809FA}" destId="{F75A0E27-F7E5-41A0-97BB-CF0481AB1FD9}" srcOrd="1" destOrd="0" presId="urn:microsoft.com/office/officeart/2008/layout/SquareAccentList"/>
    <dgm:cxn modelId="{69F5AF1F-58B2-47C2-B834-3BF19CDFAC5C}" type="presParOf" srcId="{8F05525B-A62D-4D8D-835F-F75B6B8AD594}" destId="{E5918F99-191D-4921-9F64-3C12C6707216}" srcOrd="1" destOrd="0" presId="urn:microsoft.com/office/officeart/2008/layout/SquareAccentList"/>
    <dgm:cxn modelId="{D0BDE08F-3DE8-4971-92FE-D95BC8246109}" type="presParOf" srcId="{E5918F99-191D-4921-9F64-3C12C6707216}" destId="{22FBF07B-7FAB-48BB-B8D0-3878F5F385E2}" srcOrd="0" destOrd="0" presId="urn:microsoft.com/office/officeart/2008/layout/SquareAccentList"/>
    <dgm:cxn modelId="{78D7221A-DD7A-476E-A9A2-2FCAE848C2C5}" type="presParOf" srcId="{E5918F99-191D-4921-9F64-3C12C6707216}" destId="{42C11735-B85B-41FB-8F9A-9FF55D657271}" srcOrd="1" destOrd="0" presId="urn:microsoft.com/office/officeart/2008/layout/SquareAccentList"/>
    <dgm:cxn modelId="{4BF4542A-1776-470E-9196-E93F5552E79B}" type="presParOf" srcId="{8F05525B-A62D-4D8D-835F-F75B6B8AD594}" destId="{2BFD5F96-2D2B-4495-ACA9-83E4C3B194CD}" srcOrd="2" destOrd="0" presId="urn:microsoft.com/office/officeart/2008/layout/SquareAccentList"/>
    <dgm:cxn modelId="{37D24A48-38BF-47CE-90E1-80DB3BC86443}" type="presParOf" srcId="{2BFD5F96-2D2B-4495-ACA9-83E4C3B194CD}" destId="{FE4A58C5-2AE9-4F3B-9149-13E043DAA8E6}" srcOrd="0" destOrd="0" presId="urn:microsoft.com/office/officeart/2008/layout/SquareAccentList"/>
    <dgm:cxn modelId="{AE20CC2D-51BD-464E-8D4C-4BC4BEA7E677}" type="presParOf" srcId="{2BFD5F96-2D2B-4495-ACA9-83E4C3B194CD}" destId="{8B9C1DC1-CF22-4DE4-9F40-B44322FBBA1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08367B-F04F-4505-AFAB-86F5E6E15D6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9854E4F-8423-4C8A-903E-2D40407AA4B5}">
      <dgm:prSet phldrT="[Texto]"/>
      <dgm:spPr/>
      <dgm:t>
        <a:bodyPr/>
        <a:lstStyle/>
        <a:p>
          <a:r>
            <a:rPr lang="es-MX" dirty="0"/>
            <a:t>Tres capas de tejido conectivo</a:t>
          </a:r>
          <a:endParaRPr lang="es-EC" dirty="0"/>
        </a:p>
      </dgm:t>
    </dgm:pt>
    <dgm:pt modelId="{918947AD-7984-4BD3-925E-3210BDD9CF5D}" type="parTrans" cxnId="{4AA41534-F539-408D-8FB6-EA67AA91A46C}">
      <dgm:prSet/>
      <dgm:spPr/>
      <dgm:t>
        <a:bodyPr/>
        <a:lstStyle/>
        <a:p>
          <a:endParaRPr lang="es-EC"/>
        </a:p>
      </dgm:t>
    </dgm:pt>
    <dgm:pt modelId="{A6023D88-3EAB-4530-BCE5-F22150E16EBA}" type="sibTrans" cxnId="{4AA41534-F539-408D-8FB6-EA67AA91A46C}">
      <dgm:prSet/>
      <dgm:spPr/>
      <dgm:t>
        <a:bodyPr/>
        <a:lstStyle/>
        <a:p>
          <a:endParaRPr lang="es-EC"/>
        </a:p>
      </dgm:t>
    </dgm:pt>
    <dgm:pt modelId="{236FD537-705F-4068-A1BF-44D5B1E199E5}">
      <dgm:prSet phldrT="[Texto]"/>
      <dgm:spPr/>
      <dgm:t>
        <a:bodyPr/>
        <a:lstStyle/>
        <a:p>
          <a:r>
            <a:rPr lang="es-EC" b="1" dirty="0"/>
            <a:t>EPIMISIO: </a:t>
          </a:r>
          <a:r>
            <a:rPr lang="es-EC" dirty="0"/>
            <a:t>capa más externa de tejido conectivo denso, irregular, que rodea todo el músculo.</a:t>
          </a:r>
        </a:p>
      </dgm:t>
    </dgm:pt>
    <dgm:pt modelId="{B6E0C962-B902-49ED-8B20-83978AF8A65F}" type="parTrans" cxnId="{8CA6BB01-1C92-49CD-A336-C9C286984923}">
      <dgm:prSet/>
      <dgm:spPr/>
      <dgm:t>
        <a:bodyPr/>
        <a:lstStyle/>
        <a:p>
          <a:endParaRPr lang="es-EC"/>
        </a:p>
      </dgm:t>
    </dgm:pt>
    <dgm:pt modelId="{7A0D1F05-C842-40A4-AAC1-4164E2D6EB9E}" type="sibTrans" cxnId="{8CA6BB01-1C92-49CD-A336-C9C286984923}">
      <dgm:prSet/>
      <dgm:spPr/>
      <dgm:t>
        <a:bodyPr/>
        <a:lstStyle/>
        <a:p>
          <a:endParaRPr lang="es-EC"/>
        </a:p>
      </dgm:t>
    </dgm:pt>
    <dgm:pt modelId="{9A4E1589-6E26-4BA2-BE71-71B198DA302F}">
      <dgm:prSet phldrT="[Texto]"/>
      <dgm:spPr/>
      <dgm:t>
        <a:bodyPr/>
        <a:lstStyle/>
        <a:p>
          <a:r>
            <a:rPr lang="es-MX" dirty="0"/>
            <a:t>PERIMISIO: capa de tejido </a:t>
          </a:r>
          <a:r>
            <a:rPr lang="es-EC" dirty="0"/>
            <a:t>conectivo denso, irregular, pero rodea grupos de 10 a 100 o más </a:t>
          </a:r>
          <a:r>
            <a:rPr lang="es-MX" dirty="0"/>
            <a:t>fibras musculares y los separa en haces llamados fascículos</a:t>
          </a:r>
          <a:endParaRPr lang="es-EC" dirty="0"/>
        </a:p>
      </dgm:t>
    </dgm:pt>
    <dgm:pt modelId="{36AEBDA1-E1D8-4A9A-B04C-31A0744FFF01}" type="parTrans" cxnId="{56CB79F5-1152-4371-9B5C-82BDF581AE0B}">
      <dgm:prSet/>
      <dgm:spPr/>
      <dgm:t>
        <a:bodyPr/>
        <a:lstStyle/>
        <a:p>
          <a:endParaRPr lang="es-EC"/>
        </a:p>
      </dgm:t>
    </dgm:pt>
    <dgm:pt modelId="{E6CF0E10-336C-4511-802A-D37692A97232}" type="sibTrans" cxnId="{56CB79F5-1152-4371-9B5C-82BDF581AE0B}">
      <dgm:prSet/>
      <dgm:spPr/>
      <dgm:t>
        <a:bodyPr/>
        <a:lstStyle/>
        <a:p>
          <a:endParaRPr lang="es-EC"/>
        </a:p>
      </dgm:t>
    </dgm:pt>
    <dgm:pt modelId="{85A674AE-98AA-4800-A208-CD9131DA6DD4}">
      <dgm:prSet phldrT="[Texto]"/>
      <dgm:spPr/>
      <dgm:t>
        <a:bodyPr/>
        <a:lstStyle/>
        <a:p>
          <a:r>
            <a:rPr lang="es-MX" dirty="0"/>
            <a:t>ENDOMESIO: penetra en el interior de cada fascículo y separa fibras individuales entre sí.</a:t>
          </a:r>
          <a:endParaRPr lang="es-EC" dirty="0"/>
        </a:p>
      </dgm:t>
    </dgm:pt>
    <dgm:pt modelId="{D19F4D44-1451-494D-8D94-6C3B5716CD07}" type="parTrans" cxnId="{B7E62E4F-8E56-488D-B7F9-7F06882400AD}">
      <dgm:prSet/>
      <dgm:spPr/>
      <dgm:t>
        <a:bodyPr/>
        <a:lstStyle/>
        <a:p>
          <a:endParaRPr lang="es-EC"/>
        </a:p>
      </dgm:t>
    </dgm:pt>
    <dgm:pt modelId="{B0C4C5D4-66C8-4A4A-8A0A-5CB6DFFFEE40}" type="sibTrans" cxnId="{B7E62E4F-8E56-488D-B7F9-7F06882400AD}">
      <dgm:prSet/>
      <dgm:spPr/>
      <dgm:t>
        <a:bodyPr/>
        <a:lstStyle/>
        <a:p>
          <a:endParaRPr lang="es-EC"/>
        </a:p>
      </dgm:t>
    </dgm:pt>
    <dgm:pt modelId="{696A29B7-2F01-4E4D-B55F-DE9791A3AE17}" type="pres">
      <dgm:prSet presAssocID="{6F08367B-F04F-4505-AFAB-86F5E6E15D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515C34-2521-43C4-B88A-1FBA496DD642}" type="pres">
      <dgm:prSet presAssocID="{E9854E4F-8423-4C8A-903E-2D40407AA4B5}" presName="root1" presStyleCnt="0"/>
      <dgm:spPr/>
    </dgm:pt>
    <dgm:pt modelId="{A188121B-17C8-4EF1-A359-1C95EFAE463F}" type="pres">
      <dgm:prSet presAssocID="{E9854E4F-8423-4C8A-903E-2D40407AA4B5}" presName="LevelOneTextNode" presStyleLbl="node0" presStyleIdx="0" presStyleCnt="1">
        <dgm:presLayoutVars>
          <dgm:chPref val="3"/>
        </dgm:presLayoutVars>
      </dgm:prSet>
      <dgm:spPr/>
    </dgm:pt>
    <dgm:pt modelId="{6C4BC45F-5565-4186-A331-11D97C7BFE0B}" type="pres">
      <dgm:prSet presAssocID="{E9854E4F-8423-4C8A-903E-2D40407AA4B5}" presName="level2hierChild" presStyleCnt="0"/>
      <dgm:spPr/>
    </dgm:pt>
    <dgm:pt modelId="{824A7614-257E-4FC5-B41C-6C3DB331B422}" type="pres">
      <dgm:prSet presAssocID="{B6E0C962-B902-49ED-8B20-83978AF8A65F}" presName="conn2-1" presStyleLbl="parChTrans1D2" presStyleIdx="0" presStyleCnt="3"/>
      <dgm:spPr/>
    </dgm:pt>
    <dgm:pt modelId="{EA04E0CC-4D81-467C-BB8F-9E1B30B15E98}" type="pres">
      <dgm:prSet presAssocID="{B6E0C962-B902-49ED-8B20-83978AF8A65F}" presName="connTx" presStyleLbl="parChTrans1D2" presStyleIdx="0" presStyleCnt="3"/>
      <dgm:spPr/>
    </dgm:pt>
    <dgm:pt modelId="{5FD5BDB5-7A0A-4C41-AFFD-0808AE8647CE}" type="pres">
      <dgm:prSet presAssocID="{236FD537-705F-4068-A1BF-44D5B1E199E5}" presName="root2" presStyleCnt="0"/>
      <dgm:spPr/>
    </dgm:pt>
    <dgm:pt modelId="{1DE9D452-472E-4E48-B43E-2AC7314C11F7}" type="pres">
      <dgm:prSet presAssocID="{236FD537-705F-4068-A1BF-44D5B1E199E5}" presName="LevelTwoTextNode" presStyleLbl="node2" presStyleIdx="0" presStyleCnt="3">
        <dgm:presLayoutVars>
          <dgm:chPref val="3"/>
        </dgm:presLayoutVars>
      </dgm:prSet>
      <dgm:spPr/>
    </dgm:pt>
    <dgm:pt modelId="{D7FC7C0D-4DEB-4ACF-9673-48CDF28A57C4}" type="pres">
      <dgm:prSet presAssocID="{236FD537-705F-4068-A1BF-44D5B1E199E5}" presName="level3hierChild" presStyleCnt="0"/>
      <dgm:spPr/>
    </dgm:pt>
    <dgm:pt modelId="{CB47A77F-B673-4172-B3D2-60379CF82961}" type="pres">
      <dgm:prSet presAssocID="{36AEBDA1-E1D8-4A9A-B04C-31A0744FFF01}" presName="conn2-1" presStyleLbl="parChTrans1D2" presStyleIdx="1" presStyleCnt="3"/>
      <dgm:spPr/>
    </dgm:pt>
    <dgm:pt modelId="{89B02A78-318F-474D-A68F-FE61005420E3}" type="pres">
      <dgm:prSet presAssocID="{36AEBDA1-E1D8-4A9A-B04C-31A0744FFF01}" presName="connTx" presStyleLbl="parChTrans1D2" presStyleIdx="1" presStyleCnt="3"/>
      <dgm:spPr/>
    </dgm:pt>
    <dgm:pt modelId="{92CFEB41-C97C-4850-A530-AB5A9D45D183}" type="pres">
      <dgm:prSet presAssocID="{9A4E1589-6E26-4BA2-BE71-71B198DA302F}" presName="root2" presStyleCnt="0"/>
      <dgm:spPr/>
    </dgm:pt>
    <dgm:pt modelId="{A6C7AC39-6013-4DC1-9F65-673A99069B8C}" type="pres">
      <dgm:prSet presAssocID="{9A4E1589-6E26-4BA2-BE71-71B198DA302F}" presName="LevelTwoTextNode" presStyleLbl="node2" presStyleIdx="1" presStyleCnt="3">
        <dgm:presLayoutVars>
          <dgm:chPref val="3"/>
        </dgm:presLayoutVars>
      </dgm:prSet>
      <dgm:spPr/>
    </dgm:pt>
    <dgm:pt modelId="{CAF77DD3-8EC2-4DE6-9674-D62E33E8EB11}" type="pres">
      <dgm:prSet presAssocID="{9A4E1589-6E26-4BA2-BE71-71B198DA302F}" presName="level3hierChild" presStyleCnt="0"/>
      <dgm:spPr/>
    </dgm:pt>
    <dgm:pt modelId="{6F2FEF1A-E405-4179-80CD-50747FC99698}" type="pres">
      <dgm:prSet presAssocID="{D19F4D44-1451-494D-8D94-6C3B5716CD07}" presName="conn2-1" presStyleLbl="parChTrans1D2" presStyleIdx="2" presStyleCnt="3"/>
      <dgm:spPr/>
    </dgm:pt>
    <dgm:pt modelId="{E2FABC49-9A7B-451E-ABE3-82C51C575071}" type="pres">
      <dgm:prSet presAssocID="{D19F4D44-1451-494D-8D94-6C3B5716CD07}" presName="connTx" presStyleLbl="parChTrans1D2" presStyleIdx="2" presStyleCnt="3"/>
      <dgm:spPr/>
    </dgm:pt>
    <dgm:pt modelId="{7F903C5A-A17C-4C5A-8F0C-53AA40E28216}" type="pres">
      <dgm:prSet presAssocID="{85A674AE-98AA-4800-A208-CD9131DA6DD4}" presName="root2" presStyleCnt="0"/>
      <dgm:spPr/>
    </dgm:pt>
    <dgm:pt modelId="{750DE8CB-8DFB-44D4-B8A6-41255E3B27E8}" type="pres">
      <dgm:prSet presAssocID="{85A674AE-98AA-4800-A208-CD9131DA6DD4}" presName="LevelTwoTextNode" presStyleLbl="node2" presStyleIdx="2" presStyleCnt="3">
        <dgm:presLayoutVars>
          <dgm:chPref val="3"/>
        </dgm:presLayoutVars>
      </dgm:prSet>
      <dgm:spPr/>
    </dgm:pt>
    <dgm:pt modelId="{6C8FD980-FF1D-4C42-9EE1-5D7F1DB8EB1F}" type="pres">
      <dgm:prSet presAssocID="{85A674AE-98AA-4800-A208-CD9131DA6DD4}" presName="level3hierChild" presStyleCnt="0"/>
      <dgm:spPr/>
    </dgm:pt>
  </dgm:ptLst>
  <dgm:cxnLst>
    <dgm:cxn modelId="{8CA6BB01-1C92-49CD-A336-C9C286984923}" srcId="{E9854E4F-8423-4C8A-903E-2D40407AA4B5}" destId="{236FD537-705F-4068-A1BF-44D5B1E199E5}" srcOrd="0" destOrd="0" parTransId="{B6E0C962-B902-49ED-8B20-83978AF8A65F}" sibTransId="{7A0D1F05-C842-40A4-AAC1-4164E2D6EB9E}"/>
    <dgm:cxn modelId="{4AA41534-F539-408D-8FB6-EA67AA91A46C}" srcId="{6F08367B-F04F-4505-AFAB-86F5E6E15D66}" destId="{E9854E4F-8423-4C8A-903E-2D40407AA4B5}" srcOrd="0" destOrd="0" parTransId="{918947AD-7984-4BD3-925E-3210BDD9CF5D}" sibTransId="{A6023D88-3EAB-4530-BCE5-F22150E16EBA}"/>
    <dgm:cxn modelId="{5A53B739-3004-49FA-8009-C7E612284ADD}" type="presOf" srcId="{36AEBDA1-E1D8-4A9A-B04C-31A0744FFF01}" destId="{CB47A77F-B673-4172-B3D2-60379CF82961}" srcOrd="0" destOrd="0" presId="urn:microsoft.com/office/officeart/2008/layout/HorizontalMultiLevelHierarchy"/>
    <dgm:cxn modelId="{EC3A353A-9C80-4D42-890A-9E061CC8B813}" type="presOf" srcId="{B6E0C962-B902-49ED-8B20-83978AF8A65F}" destId="{824A7614-257E-4FC5-B41C-6C3DB331B422}" srcOrd="0" destOrd="0" presId="urn:microsoft.com/office/officeart/2008/layout/HorizontalMultiLevelHierarchy"/>
    <dgm:cxn modelId="{44545E43-5F94-41DA-9052-EE6EBD5DC21A}" type="presOf" srcId="{D19F4D44-1451-494D-8D94-6C3B5716CD07}" destId="{E2FABC49-9A7B-451E-ABE3-82C51C575071}" srcOrd="1" destOrd="0" presId="urn:microsoft.com/office/officeart/2008/layout/HorizontalMultiLevelHierarchy"/>
    <dgm:cxn modelId="{B86A4164-E9DE-412C-BBF0-277906528F01}" type="presOf" srcId="{B6E0C962-B902-49ED-8B20-83978AF8A65F}" destId="{EA04E0CC-4D81-467C-BB8F-9E1B30B15E98}" srcOrd="1" destOrd="0" presId="urn:microsoft.com/office/officeart/2008/layout/HorizontalMultiLevelHierarchy"/>
    <dgm:cxn modelId="{5247B866-136F-43E9-9BA8-B2FF296490D6}" type="presOf" srcId="{85A674AE-98AA-4800-A208-CD9131DA6DD4}" destId="{750DE8CB-8DFB-44D4-B8A6-41255E3B27E8}" srcOrd="0" destOrd="0" presId="urn:microsoft.com/office/officeart/2008/layout/HorizontalMultiLevelHierarchy"/>
    <dgm:cxn modelId="{7DF31A6E-C28C-44AF-96F8-8B7AD98C4AF3}" type="presOf" srcId="{E9854E4F-8423-4C8A-903E-2D40407AA4B5}" destId="{A188121B-17C8-4EF1-A359-1C95EFAE463F}" srcOrd="0" destOrd="0" presId="urn:microsoft.com/office/officeart/2008/layout/HorizontalMultiLevelHierarchy"/>
    <dgm:cxn modelId="{B7E62E4F-8E56-488D-B7F9-7F06882400AD}" srcId="{E9854E4F-8423-4C8A-903E-2D40407AA4B5}" destId="{85A674AE-98AA-4800-A208-CD9131DA6DD4}" srcOrd="2" destOrd="0" parTransId="{D19F4D44-1451-494D-8D94-6C3B5716CD07}" sibTransId="{B0C4C5D4-66C8-4A4A-8A0A-5CB6DFFFEE40}"/>
    <dgm:cxn modelId="{5C9CF06F-88CE-42E2-8E9B-6EF328FAFA45}" type="presOf" srcId="{36AEBDA1-E1D8-4A9A-B04C-31A0744FFF01}" destId="{89B02A78-318F-474D-A68F-FE61005420E3}" srcOrd="1" destOrd="0" presId="urn:microsoft.com/office/officeart/2008/layout/HorizontalMultiLevelHierarchy"/>
    <dgm:cxn modelId="{D74F8F7C-C8FC-4839-B948-4C9F20DA2B58}" type="presOf" srcId="{236FD537-705F-4068-A1BF-44D5B1E199E5}" destId="{1DE9D452-472E-4E48-B43E-2AC7314C11F7}" srcOrd="0" destOrd="0" presId="urn:microsoft.com/office/officeart/2008/layout/HorizontalMultiLevelHierarchy"/>
    <dgm:cxn modelId="{673A49D9-8DF0-41D9-9C7A-4DE281693E02}" type="presOf" srcId="{9A4E1589-6E26-4BA2-BE71-71B198DA302F}" destId="{A6C7AC39-6013-4DC1-9F65-673A99069B8C}" srcOrd="0" destOrd="0" presId="urn:microsoft.com/office/officeart/2008/layout/HorizontalMultiLevelHierarchy"/>
    <dgm:cxn modelId="{B67E0FE3-C6A7-4EB2-B9C5-64C05E5776E2}" type="presOf" srcId="{6F08367B-F04F-4505-AFAB-86F5E6E15D66}" destId="{696A29B7-2F01-4E4D-B55F-DE9791A3AE17}" srcOrd="0" destOrd="0" presId="urn:microsoft.com/office/officeart/2008/layout/HorizontalMultiLevelHierarchy"/>
    <dgm:cxn modelId="{A3ECA2F1-68F3-4297-B197-AD9A4E85FB83}" type="presOf" srcId="{D19F4D44-1451-494D-8D94-6C3B5716CD07}" destId="{6F2FEF1A-E405-4179-80CD-50747FC99698}" srcOrd="0" destOrd="0" presId="urn:microsoft.com/office/officeart/2008/layout/HorizontalMultiLevelHierarchy"/>
    <dgm:cxn modelId="{56CB79F5-1152-4371-9B5C-82BDF581AE0B}" srcId="{E9854E4F-8423-4C8A-903E-2D40407AA4B5}" destId="{9A4E1589-6E26-4BA2-BE71-71B198DA302F}" srcOrd="1" destOrd="0" parTransId="{36AEBDA1-E1D8-4A9A-B04C-31A0744FFF01}" sibTransId="{E6CF0E10-336C-4511-802A-D37692A97232}"/>
    <dgm:cxn modelId="{48164B5D-9AF1-425A-BBFB-4BA7F0C3599F}" type="presParOf" srcId="{696A29B7-2F01-4E4D-B55F-DE9791A3AE17}" destId="{2E515C34-2521-43C4-B88A-1FBA496DD642}" srcOrd="0" destOrd="0" presId="urn:microsoft.com/office/officeart/2008/layout/HorizontalMultiLevelHierarchy"/>
    <dgm:cxn modelId="{5193D1D0-43D9-4CFB-A79A-82517A59BEE2}" type="presParOf" srcId="{2E515C34-2521-43C4-B88A-1FBA496DD642}" destId="{A188121B-17C8-4EF1-A359-1C95EFAE463F}" srcOrd="0" destOrd="0" presId="urn:microsoft.com/office/officeart/2008/layout/HorizontalMultiLevelHierarchy"/>
    <dgm:cxn modelId="{BA950620-0483-470F-9C48-BB4C5D893B19}" type="presParOf" srcId="{2E515C34-2521-43C4-B88A-1FBA496DD642}" destId="{6C4BC45F-5565-4186-A331-11D97C7BFE0B}" srcOrd="1" destOrd="0" presId="urn:microsoft.com/office/officeart/2008/layout/HorizontalMultiLevelHierarchy"/>
    <dgm:cxn modelId="{6451514F-58D8-49EF-A77B-9941B82B4EB1}" type="presParOf" srcId="{6C4BC45F-5565-4186-A331-11D97C7BFE0B}" destId="{824A7614-257E-4FC5-B41C-6C3DB331B422}" srcOrd="0" destOrd="0" presId="urn:microsoft.com/office/officeart/2008/layout/HorizontalMultiLevelHierarchy"/>
    <dgm:cxn modelId="{1F42DB7F-3EFB-429E-A1D0-DBFE2D14A72A}" type="presParOf" srcId="{824A7614-257E-4FC5-B41C-6C3DB331B422}" destId="{EA04E0CC-4D81-467C-BB8F-9E1B30B15E98}" srcOrd="0" destOrd="0" presId="urn:microsoft.com/office/officeart/2008/layout/HorizontalMultiLevelHierarchy"/>
    <dgm:cxn modelId="{D362DF11-10FE-49FC-8EFB-17343F7D5CF7}" type="presParOf" srcId="{6C4BC45F-5565-4186-A331-11D97C7BFE0B}" destId="{5FD5BDB5-7A0A-4C41-AFFD-0808AE8647CE}" srcOrd="1" destOrd="0" presId="urn:microsoft.com/office/officeart/2008/layout/HorizontalMultiLevelHierarchy"/>
    <dgm:cxn modelId="{7250DF14-30AE-4CB5-A604-775E7737E8D3}" type="presParOf" srcId="{5FD5BDB5-7A0A-4C41-AFFD-0808AE8647CE}" destId="{1DE9D452-472E-4E48-B43E-2AC7314C11F7}" srcOrd="0" destOrd="0" presId="urn:microsoft.com/office/officeart/2008/layout/HorizontalMultiLevelHierarchy"/>
    <dgm:cxn modelId="{3E176B05-4504-464C-85A2-BDACBDC84B4F}" type="presParOf" srcId="{5FD5BDB5-7A0A-4C41-AFFD-0808AE8647CE}" destId="{D7FC7C0D-4DEB-4ACF-9673-48CDF28A57C4}" srcOrd="1" destOrd="0" presId="urn:microsoft.com/office/officeart/2008/layout/HorizontalMultiLevelHierarchy"/>
    <dgm:cxn modelId="{2A70E727-CA2C-4774-B801-8AEAC721074F}" type="presParOf" srcId="{6C4BC45F-5565-4186-A331-11D97C7BFE0B}" destId="{CB47A77F-B673-4172-B3D2-60379CF82961}" srcOrd="2" destOrd="0" presId="urn:microsoft.com/office/officeart/2008/layout/HorizontalMultiLevelHierarchy"/>
    <dgm:cxn modelId="{FEA18564-02D9-42F4-AB52-45B0A3B6ED41}" type="presParOf" srcId="{CB47A77F-B673-4172-B3D2-60379CF82961}" destId="{89B02A78-318F-474D-A68F-FE61005420E3}" srcOrd="0" destOrd="0" presId="urn:microsoft.com/office/officeart/2008/layout/HorizontalMultiLevelHierarchy"/>
    <dgm:cxn modelId="{CD6B6F13-A74A-40A1-B5C4-3A8BB1E904A1}" type="presParOf" srcId="{6C4BC45F-5565-4186-A331-11D97C7BFE0B}" destId="{92CFEB41-C97C-4850-A530-AB5A9D45D183}" srcOrd="3" destOrd="0" presId="urn:microsoft.com/office/officeart/2008/layout/HorizontalMultiLevelHierarchy"/>
    <dgm:cxn modelId="{C35C8389-E902-4636-B1B5-1A91AD7421C0}" type="presParOf" srcId="{92CFEB41-C97C-4850-A530-AB5A9D45D183}" destId="{A6C7AC39-6013-4DC1-9F65-673A99069B8C}" srcOrd="0" destOrd="0" presId="urn:microsoft.com/office/officeart/2008/layout/HorizontalMultiLevelHierarchy"/>
    <dgm:cxn modelId="{089EA2D6-740E-4358-AA8F-3DADAA82EEA9}" type="presParOf" srcId="{92CFEB41-C97C-4850-A530-AB5A9D45D183}" destId="{CAF77DD3-8EC2-4DE6-9674-D62E33E8EB11}" srcOrd="1" destOrd="0" presId="urn:microsoft.com/office/officeart/2008/layout/HorizontalMultiLevelHierarchy"/>
    <dgm:cxn modelId="{8DB97AFF-5E61-400D-8130-2791EB816B91}" type="presParOf" srcId="{6C4BC45F-5565-4186-A331-11D97C7BFE0B}" destId="{6F2FEF1A-E405-4179-80CD-50747FC99698}" srcOrd="4" destOrd="0" presId="urn:microsoft.com/office/officeart/2008/layout/HorizontalMultiLevelHierarchy"/>
    <dgm:cxn modelId="{15CA5C60-0FD2-4D67-AD7D-FFCE77E85658}" type="presParOf" srcId="{6F2FEF1A-E405-4179-80CD-50747FC99698}" destId="{E2FABC49-9A7B-451E-ABE3-82C51C575071}" srcOrd="0" destOrd="0" presId="urn:microsoft.com/office/officeart/2008/layout/HorizontalMultiLevelHierarchy"/>
    <dgm:cxn modelId="{A74EF0F9-9A66-4E65-B612-85716E873521}" type="presParOf" srcId="{6C4BC45F-5565-4186-A331-11D97C7BFE0B}" destId="{7F903C5A-A17C-4C5A-8F0C-53AA40E28216}" srcOrd="5" destOrd="0" presId="urn:microsoft.com/office/officeart/2008/layout/HorizontalMultiLevelHierarchy"/>
    <dgm:cxn modelId="{8017E852-F1E1-4111-8B2A-919542570D90}" type="presParOf" srcId="{7F903C5A-A17C-4C5A-8F0C-53AA40E28216}" destId="{750DE8CB-8DFB-44D4-B8A6-41255E3B27E8}" srcOrd="0" destOrd="0" presId="urn:microsoft.com/office/officeart/2008/layout/HorizontalMultiLevelHierarchy"/>
    <dgm:cxn modelId="{5C1C324B-A52F-485F-8F71-1E236BB83DBC}" type="presParOf" srcId="{7F903C5A-A17C-4C5A-8F0C-53AA40E28216}" destId="{6C8FD980-FF1D-4C42-9EE1-5D7F1DB8EB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7737F-667B-45FF-A51F-FCDB86E809E0}">
      <dsp:nvSpPr>
        <dsp:cNvPr id="0" name=""/>
        <dsp:cNvSpPr/>
      </dsp:nvSpPr>
      <dsp:spPr>
        <a:xfrm>
          <a:off x="5106" y="1486759"/>
          <a:ext cx="2130163" cy="1065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i="1" kern="1200" baseline="0"/>
            <a:t>Producción de movimientos corporales</a:t>
          </a:r>
          <a:endParaRPr lang="es-EC" sz="1900" kern="1200"/>
        </a:p>
      </dsp:txBody>
      <dsp:txXfrm>
        <a:off x="5106" y="1486759"/>
        <a:ext cx="2130163" cy="1065081"/>
      </dsp:txXfrm>
    </dsp:sp>
    <dsp:sp modelId="{FB1DEC50-D059-4C56-BDAD-3A24B2773855}">
      <dsp:nvSpPr>
        <dsp:cNvPr id="0" name=""/>
        <dsp:cNvSpPr/>
      </dsp:nvSpPr>
      <dsp:spPr>
        <a:xfrm>
          <a:off x="2582604" y="1486759"/>
          <a:ext cx="2130163" cy="1065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i="1" kern="1200" baseline="0"/>
            <a:t>Estabilización de posiciones corporales</a:t>
          </a:r>
          <a:endParaRPr lang="es-EC" sz="1900" kern="1200"/>
        </a:p>
      </dsp:txBody>
      <dsp:txXfrm>
        <a:off x="2582604" y="1486759"/>
        <a:ext cx="2130163" cy="1065081"/>
      </dsp:txXfrm>
    </dsp:sp>
    <dsp:sp modelId="{94662EF9-AC0D-4FB9-AA06-97519E1155E3}">
      <dsp:nvSpPr>
        <dsp:cNvPr id="0" name=""/>
        <dsp:cNvSpPr/>
      </dsp:nvSpPr>
      <dsp:spPr>
        <a:xfrm>
          <a:off x="5160102" y="1486759"/>
          <a:ext cx="2130163" cy="1065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i="1" kern="1200" baseline="0" dirty="0"/>
            <a:t>Almacenar y movilizar sustancias dentro del cuerpo</a:t>
          </a:r>
          <a:endParaRPr lang="es-EC" sz="1900" kern="1200" dirty="0"/>
        </a:p>
      </dsp:txBody>
      <dsp:txXfrm>
        <a:off x="5160102" y="1486759"/>
        <a:ext cx="2130163" cy="1065081"/>
      </dsp:txXfrm>
    </dsp:sp>
    <dsp:sp modelId="{9A5571E3-2821-49C2-AF82-8D9A15EFEBDC}">
      <dsp:nvSpPr>
        <dsp:cNvPr id="0" name=""/>
        <dsp:cNvSpPr/>
      </dsp:nvSpPr>
      <dsp:spPr>
        <a:xfrm>
          <a:off x="7737600" y="1486759"/>
          <a:ext cx="2130163" cy="1065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i="1" kern="1200" baseline="0"/>
            <a:t>Generación de calor.</a:t>
          </a:r>
          <a:endParaRPr lang="es-EC" sz="1900" kern="1200"/>
        </a:p>
      </dsp:txBody>
      <dsp:txXfrm>
        <a:off x="7737600" y="1486759"/>
        <a:ext cx="2130163" cy="1065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6640F-4505-4E66-B38E-586400E1ED2E}">
      <dsp:nvSpPr>
        <dsp:cNvPr id="0" name=""/>
        <dsp:cNvSpPr/>
      </dsp:nvSpPr>
      <dsp:spPr>
        <a:xfrm>
          <a:off x="0" y="1243746"/>
          <a:ext cx="6357856" cy="9259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699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i="0" u="none" strike="noStrike" kern="1200" baseline="0" dirty="0">
              <a:solidFill>
                <a:srgbClr val="373535"/>
              </a:solidFill>
              <a:latin typeface="Times-Roman"/>
            </a:rPr>
            <a:t>T</a:t>
          </a:r>
          <a:r>
            <a:rPr lang="es-MX" sz="1700" b="1" i="0" u="none" strike="noStrike" kern="1200" baseline="0" dirty="0">
              <a:solidFill>
                <a:srgbClr val="373535"/>
              </a:solidFill>
              <a:latin typeface="Times-Bold"/>
            </a:rPr>
            <a:t>ejido muscular esquelético </a:t>
          </a:r>
          <a:endParaRPr lang="es-EC" sz="1700" kern="1200" dirty="0"/>
        </a:p>
      </dsp:txBody>
      <dsp:txXfrm>
        <a:off x="0" y="1475233"/>
        <a:ext cx="6126370" cy="462973"/>
      </dsp:txXfrm>
    </dsp:sp>
    <dsp:sp modelId="{770858A4-367B-450F-96E9-BC04B1EF8582}">
      <dsp:nvSpPr>
        <dsp:cNvPr id="0" name=""/>
        <dsp:cNvSpPr/>
      </dsp:nvSpPr>
      <dsp:spPr>
        <a:xfrm>
          <a:off x="0" y="1994378"/>
          <a:ext cx="1958219" cy="178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u="none" strike="noStrike" kern="1200" baseline="0" dirty="0">
              <a:solidFill>
                <a:srgbClr val="373535"/>
              </a:solidFill>
              <a:latin typeface="Times-Roman"/>
            </a:rPr>
            <a:t>El tejido muscular esquelético</a:t>
          </a:r>
          <a:r>
            <a:rPr lang="es-MX" sz="1300" kern="1200" dirty="0">
              <a:solidFill>
                <a:srgbClr val="373535"/>
              </a:solidFill>
              <a:latin typeface="Times-Roman"/>
            </a:rPr>
            <a:t> </a:t>
          </a:r>
          <a:r>
            <a:rPr lang="es-MX" sz="1300" b="0" i="0" u="none" strike="noStrike" kern="1200" baseline="0" dirty="0">
              <a:solidFill>
                <a:srgbClr val="373535"/>
              </a:solidFill>
              <a:latin typeface="Times-Roman"/>
            </a:rPr>
            <a:t>es </a:t>
          </a:r>
          <a:r>
            <a:rPr lang="es-MX" sz="1300" b="0" i="1" u="none" strike="noStrike" kern="1200" baseline="0" dirty="0">
              <a:solidFill>
                <a:srgbClr val="373535"/>
              </a:solidFill>
              <a:latin typeface="Times-Italic"/>
            </a:rPr>
            <a:t>estriado</a:t>
          </a:r>
          <a:r>
            <a:rPr lang="es-MX" sz="1300" b="0" i="0" u="none" strike="noStrike" kern="1200" baseline="0" dirty="0">
              <a:solidFill>
                <a:srgbClr val="373535"/>
              </a:solidFill>
              <a:latin typeface="Times-Roman"/>
            </a:rPr>
            <a:t>: cuando es examinado con un microscopio, se observan bandas proteicas claras y oscuras alternantes –</a:t>
          </a:r>
          <a:r>
            <a:rPr lang="es-MX" sz="1300" b="0" i="1" u="none" strike="noStrike" kern="1200" baseline="0" dirty="0">
              <a:solidFill>
                <a:srgbClr val="373535"/>
              </a:solidFill>
              <a:latin typeface="Times-Italic"/>
            </a:rPr>
            <a:t>estriaciones.</a:t>
          </a:r>
          <a:endParaRPr lang="es-EC" sz="1300" kern="1200" dirty="0"/>
        </a:p>
      </dsp:txBody>
      <dsp:txXfrm>
        <a:off x="0" y="1994378"/>
        <a:ext cx="1958219" cy="1783713"/>
      </dsp:txXfrm>
    </dsp:sp>
    <dsp:sp modelId="{BC6AB405-F224-441A-AE77-CE141FC94CEA}">
      <dsp:nvSpPr>
        <dsp:cNvPr id="0" name=""/>
        <dsp:cNvSpPr/>
      </dsp:nvSpPr>
      <dsp:spPr>
        <a:xfrm>
          <a:off x="1958219" y="1588988"/>
          <a:ext cx="4399636" cy="9259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699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>
              <a:solidFill>
                <a:srgbClr val="373535"/>
              </a:solidFill>
              <a:latin typeface="Times-Bold"/>
            </a:rPr>
            <a:t>T</a:t>
          </a:r>
          <a:r>
            <a:rPr lang="es-EC" sz="1700" b="1" i="0" u="none" strike="noStrike" kern="1200" baseline="0" dirty="0">
              <a:solidFill>
                <a:srgbClr val="373535"/>
              </a:solidFill>
              <a:latin typeface="Times-Bold"/>
            </a:rPr>
            <a:t>ejido muscular cardíaco</a:t>
          </a:r>
          <a:endParaRPr lang="es-EC" sz="1700" kern="1200" dirty="0"/>
        </a:p>
      </dsp:txBody>
      <dsp:txXfrm>
        <a:off x="1958219" y="1820475"/>
        <a:ext cx="4168150" cy="462973"/>
      </dsp:txXfrm>
    </dsp:sp>
    <dsp:sp modelId="{0E377583-CB98-4697-9C50-CFADDC6F468D}">
      <dsp:nvSpPr>
        <dsp:cNvPr id="0" name=""/>
        <dsp:cNvSpPr/>
      </dsp:nvSpPr>
      <dsp:spPr>
        <a:xfrm>
          <a:off x="1958219" y="2303026"/>
          <a:ext cx="1958219" cy="178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i="0" u="none" strike="noStrike" kern="1200" baseline="0" dirty="0">
              <a:solidFill>
                <a:srgbClr val="373535"/>
              </a:solidFill>
              <a:latin typeface="Times-Roman"/>
            </a:rPr>
            <a:t>El musculo cardiaco también es </a:t>
          </a:r>
          <a:r>
            <a:rPr lang="es-MX" sz="1300" b="0" i="1" u="none" strike="noStrike" kern="1200" baseline="0" dirty="0">
              <a:solidFill>
                <a:srgbClr val="373535"/>
              </a:solidFill>
              <a:latin typeface="Times-Italic"/>
            </a:rPr>
            <a:t>estriado</a:t>
          </a:r>
          <a:r>
            <a:rPr lang="es-MX" sz="1300" b="0" i="0" u="none" strike="noStrike" kern="1200" baseline="0" dirty="0">
              <a:solidFill>
                <a:srgbClr val="373535"/>
              </a:solidFill>
              <a:latin typeface="Times-Roman"/>
            </a:rPr>
            <a:t>, pero su acción es </a:t>
          </a:r>
          <a:r>
            <a:rPr lang="es-MX" sz="1300" b="0" i="1" u="none" strike="noStrike" kern="1200" baseline="0" dirty="0">
              <a:solidFill>
                <a:srgbClr val="373535"/>
              </a:solidFill>
              <a:latin typeface="Times-Italic"/>
            </a:rPr>
            <a:t>involuntaria</a:t>
          </a:r>
          <a:r>
            <a:rPr lang="es-MX" sz="1300" b="0" i="0" u="none" strike="noStrike" kern="1200" baseline="0" dirty="0">
              <a:solidFill>
                <a:srgbClr val="373535"/>
              </a:solidFill>
              <a:latin typeface="Times-Roman"/>
            </a:rPr>
            <a:t>. La contracción y relajación alternantes del corazón no están bajo control consciente</a:t>
          </a:r>
          <a:endParaRPr lang="es-EC" sz="1300" kern="1200" dirty="0"/>
        </a:p>
      </dsp:txBody>
      <dsp:txXfrm>
        <a:off x="1958219" y="2303026"/>
        <a:ext cx="1958219" cy="1783713"/>
      </dsp:txXfrm>
    </dsp:sp>
    <dsp:sp modelId="{C9156CE6-9460-4390-81AA-D71A16DC7F07}">
      <dsp:nvSpPr>
        <dsp:cNvPr id="0" name=""/>
        <dsp:cNvSpPr/>
      </dsp:nvSpPr>
      <dsp:spPr>
        <a:xfrm>
          <a:off x="3916439" y="1897637"/>
          <a:ext cx="2441416" cy="9259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699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i="0" u="none" strike="noStrike" kern="1200" baseline="0" dirty="0">
              <a:solidFill>
                <a:srgbClr val="373535"/>
              </a:solidFill>
              <a:latin typeface="Times-Roman"/>
            </a:rPr>
            <a:t>T</a:t>
          </a:r>
          <a:r>
            <a:rPr lang="es-MX" sz="1700" b="1" i="0" u="none" strike="noStrike" kern="1200" baseline="0" dirty="0">
              <a:solidFill>
                <a:srgbClr val="373535"/>
              </a:solidFill>
              <a:latin typeface="Times-Bold"/>
            </a:rPr>
            <a:t>ejido muscular liso </a:t>
          </a:r>
          <a:endParaRPr lang="es-EC" sz="1700" kern="1200" dirty="0"/>
        </a:p>
      </dsp:txBody>
      <dsp:txXfrm>
        <a:off x="3916439" y="2129124"/>
        <a:ext cx="2209930" cy="462973"/>
      </dsp:txXfrm>
    </dsp:sp>
    <dsp:sp modelId="{CB138795-C34B-44D8-9773-000D81E5FFF6}">
      <dsp:nvSpPr>
        <dsp:cNvPr id="0" name=""/>
        <dsp:cNvSpPr/>
      </dsp:nvSpPr>
      <dsp:spPr>
        <a:xfrm>
          <a:off x="3916439" y="2611675"/>
          <a:ext cx="1958219" cy="1757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i="0" u="none" strike="noStrike" kern="1200" baseline="0" dirty="0">
              <a:solidFill>
                <a:srgbClr val="373535"/>
              </a:solidFill>
              <a:latin typeface="Times-Bold"/>
            </a:rPr>
            <a:t>S</a:t>
          </a:r>
          <a:r>
            <a:rPr lang="es-MX" sz="1300" b="0" i="0" u="none" strike="noStrike" kern="1200" baseline="0" dirty="0">
              <a:solidFill>
                <a:srgbClr val="373535"/>
              </a:solidFill>
              <a:latin typeface="Times-Roman"/>
            </a:rPr>
            <a:t>e encuentra en las paredes de las estructuras internas huecas, como vasos sanguíneos, vías aéreas y en la mayoría</a:t>
          </a:r>
          <a:r>
            <a:rPr lang="es-MX" sz="1300" kern="1200" dirty="0">
              <a:solidFill>
                <a:srgbClr val="373535"/>
              </a:solidFill>
              <a:latin typeface="Times-Roman"/>
            </a:rPr>
            <a:t> </a:t>
          </a:r>
          <a:r>
            <a:rPr lang="es-MX" sz="1300" b="0" i="0" u="none" strike="noStrike" kern="1200" baseline="0" dirty="0">
              <a:solidFill>
                <a:srgbClr val="373535"/>
              </a:solidFill>
              <a:latin typeface="Times-Roman"/>
            </a:rPr>
            <a:t>de los órganos de la cavidad pélvica. También se encuentra en la piel, unido a los folículos pilosos.</a:t>
          </a:r>
          <a:endParaRPr lang="es-EC" sz="1300" kern="1200" dirty="0"/>
        </a:p>
      </dsp:txBody>
      <dsp:txXfrm>
        <a:off x="3916439" y="2611675"/>
        <a:ext cx="1958219" cy="1757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338D6-FBFF-4CA1-BADE-36729DC0A3C9}">
      <dsp:nvSpPr>
        <dsp:cNvPr id="0" name=""/>
        <dsp:cNvSpPr/>
      </dsp:nvSpPr>
      <dsp:spPr>
        <a:xfrm>
          <a:off x="3159318" y="1971"/>
          <a:ext cx="3554233" cy="13015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dirty="0">
              <a:solidFill>
                <a:schemeClr val="tx1"/>
              </a:solidFill>
            </a:rPr>
            <a:t>Los túbulos T en realidad se llaman </a:t>
          </a:r>
          <a:r>
            <a:rPr lang="es-ES" sz="1500" b="1" i="0" kern="1200" dirty="0">
              <a:solidFill>
                <a:schemeClr val="tx1"/>
              </a:solidFill>
            </a:rPr>
            <a:t>túbulos transversales</a:t>
          </a:r>
          <a:r>
            <a:rPr lang="es-ES" sz="1500" b="0" i="0" kern="1200" dirty="0">
              <a:solidFill>
                <a:schemeClr val="tx1"/>
              </a:solidFill>
            </a:rPr>
            <a:t> o también </a:t>
          </a:r>
          <a:r>
            <a:rPr lang="es-ES" sz="1500" b="1" i="0" kern="1200" dirty="0">
              <a:solidFill>
                <a:schemeClr val="tx1"/>
              </a:solidFill>
            </a:rPr>
            <a:t>invaginaciones del sarcolema</a:t>
          </a:r>
          <a:r>
            <a:rPr lang="es-ES" sz="1500" b="0" i="0" kern="1200" dirty="0">
              <a:solidFill>
                <a:schemeClr val="tx1"/>
              </a:solidFill>
            </a:rPr>
            <a:t>. 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3222852" y="65505"/>
        <a:ext cx="3427165" cy="1174433"/>
      </dsp:txXfrm>
    </dsp:sp>
    <dsp:sp modelId="{B04B854F-7CAF-4F37-90F9-E427F7A4528A}">
      <dsp:nvSpPr>
        <dsp:cNvPr id="0" name=""/>
        <dsp:cNvSpPr/>
      </dsp:nvSpPr>
      <dsp:spPr>
        <a:xfrm>
          <a:off x="3159318" y="1368549"/>
          <a:ext cx="3554233" cy="1301501"/>
        </a:xfrm>
        <a:prstGeom prst="roundRect">
          <a:avLst/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dirty="0">
              <a:solidFill>
                <a:schemeClr val="tx1"/>
              </a:solidFill>
            </a:rPr>
            <a:t>Estos túbulos transversales están dispuestos de tal forma que conectan el exterior de la célula muscular con el interior. 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3222852" y="1432083"/>
        <a:ext cx="3427165" cy="1174433"/>
      </dsp:txXfrm>
    </dsp:sp>
    <dsp:sp modelId="{126031E3-2CC6-4942-A0CF-8622F058A1E5}">
      <dsp:nvSpPr>
        <dsp:cNvPr id="0" name=""/>
        <dsp:cNvSpPr/>
      </dsp:nvSpPr>
      <dsp:spPr>
        <a:xfrm>
          <a:off x="3159318" y="2735126"/>
          <a:ext cx="3554233" cy="1301501"/>
        </a:xfrm>
        <a:prstGeom prst="roundRect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>
              <a:solidFill>
                <a:schemeClr val="tx1"/>
              </a:solidFill>
            </a:rPr>
            <a:t>La función es que van a permitir que el potencial de acción (el cual se genera el soma de la motoneurona, situado en la médula espinal) alcance la célula muscular.</a:t>
          </a:r>
          <a:endParaRPr lang="es-EC" sz="1500" kern="1200">
            <a:solidFill>
              <a:schemeClr val="tx1"/>
            </a:solidFill>
          </a:endParaRPr>
        </a:p>
      </dsp:txBody>
      <dsp:txXfrm>
        <a:off x="3222852" y="2798660"/>
        <a:ext cx="3427165" cy="1174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0A08B-26BD-49C8-A866-899232A24CE1}">
      <dsp:nvSpPr>
        <dsp:cNvPr id="0" name=""/>
        <dsp:cNvSpPr/>
      </dsp:nvSpPr>
      <dsp:spPr>
        <a:xfrm>
          <a:off x="9190" y="1252894"/>
          <a:ext cx="2746824" cy="20343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>
              <a:solidFill>
                <a:schemeClr val="tx1"/>
              </a:solidFill>
            </a:rPr>
            <a:t>Encontramos en su sarcoplasma que hay una gran cantidad de miofibrillas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68775" y="1312479"/>
        <a:ext cx="2627654" cy="1915196"/>
      </dsp:txXfrm>
    </dsp:sp>
    <dsp:sp modelId="{4423C1D5-34D0-44C2-8E84-3B77E5DAB1BE}">
      <dsp:nvSpPr>
        <dsp:cNvPr id="0" name=""/>
        <dsp:cNvSpPr/>
      </dsp:nvSpPr>
      <dsp:spPr>
        <a:xfrm>
          <a:off x="3030696" y="1929471"/>
          <a:ext cx="582326" cy="68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</a:endParaRPr>
        </a:p>
      </dsp:txBody>
      <dsp:txXfrm>
        <a:off x="3030696" y="2065713"/>
        <a:ext cx="407628" cy="408728"/>
      </dsp:txXfrm>
    </dsp:sp>
    <dsp:sp modelId="{4F17E178-2B1F-46DE-ABEC-8FE8EF480811}">
      <dsp:nvSpPr>
        <dsp:cNvPr id="0" name=""/>
        <dsp:cNvSpPr/>
      </dsp:nvSpPr>
      <dsp:spPr>
        <a:xfrm>
          <a:off x="3854744" y="1252894"/>
          <a:ext cx="2746824" cy="2034366"/>
        </a:xfrm>
        <a:prstGeom prst="roundRect">
          <a:avLst>
            <a:gd name="adj" fmla="val 10000"/>
          </a:avLst>
        </a:prstGeom>
        <a:solidFill>
          <a:schemeClr val="accent5">
            <a:hueOff val="5437504"/>
            <a:satOff val="-31742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>
              <a:solidFill>
                <a:schemeClr val="tx1"/>
              </a:solidFill>
            </a:rPr>
            <a:t>Las miofibrillas están constituidas por </a:t>
          </a:r>
          <a:r>
            <a:rPr lang="es-ES" sz="1800" i="0" kern="1200" dirty="0">
              <a:solidFill>
                <a:schemeClr val="tx1"/>
              </a:solidFill>
            </a:rPr>
            <a:t>los filamentos y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914329" y="1312479"/>
        <a:ext cx="2627654" cy="1915196"/>
      </dsp:txXfrm>
    </dsp:sp>
    <dsp:sp modelId="{F34CD4CC-0A83-4E1F-A540-529412BD154C}">
      <dsp:nvSpPr>
        <dsp:cNvPr id="0" name=""/>
        <dsp:cNvSpPr/>
      </dsp:nvSpPr>
      <dsp:spPr>
        <a:xfrm>
          <a:off x="6876251" y="1929471"/>
          <a:ext cx="582326" cy="68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</a:endParaRPr>
        </a:p>
      </dsp:txBody>
      <dsp:txXfrm>
        <a:off x="6876251" y="2065713"/>
        <a:ext cx="407628" cy="408728"/>
      </dsp:txXfrm>
    </dsp:sp>
    <dsp:sp modelId="{6F9A78BA-F5A1-404C-987D-2870851E948B}">
      <dsp:nvSpPr>
        <dsp:cNvPr id="0" name=""/>
        <dsp:cNvSpPr/>
      </dsp:nvSpPr>
      <dsp:spPr>
        <a:xfrm>
          <a:off x="7700298" y="1252894"/>
          <a:ext cx="2746824" cy="2034366"/>
        </a:xfrm>
        <a:prstGeom prst="roundRect">
          <a:avLst>
            <a:gd name="adj" fmla="val 10000"/>
          </a:avLst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>
              <a:solidFill>
                <a:schemeClr val="tx1"/>
              </a:solidFill>
            </a:rPr>
            <a:t>Existen distintos tipos de filamentos:</a:t>
          </a:r>
          <a:endParaRPr lang="es-EC" sz="180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>
              <a:solidFill>
                <a:schemeClr val="tx1"/>
              </a:solidFill>
            </a:rPr>
            <a:t>Filamentos de actina.</a:t>
          </a:r>
          <a:endParaRPr lang="es-EC" sz="140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>
              <a:solidFill>
                <a:schemeClr val="tx1"/>
              </a:solidFill>
            </a:rPr>
            <a:t>Filamentos de miosina.</a:t>
          </a:r>
          <a:endParaRPr lang="es-EC" sz="140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>
              <a:solidFill>
                <a:schemeClr val="tx1"/>
              </a:solidFill>
            </a:rPr>
            <a:t>Filamentos de nebulina.</a:t>
          </a:r>
          <a:endParaRPr lang="es-EC" sz="140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>
              <a:solidFill>
                <a:schemeClr val="tx1"/>
              </a:solidFill>
            </a:rPr>
            <a:t>Filamentos de troponina.</a:t>
          </a:r>
          <a:endParaRPr lang="es-EC" sz="140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>
              <a:solidFill>
                <a:schemeClr val="tx1"/>
              </a:solidFill>
            </a:rPr>
            <a:t>Filamentos de tropomiosina.</a:t>
          </a:r>
          <a:endParaRPr lang="es-EC" sz="1400" kern="1200">
            <a:solidFill>
              <a:schemeClr val="tx1"/>
            </a:solidFill>
          </a:endParaRPr>
        </a:p>
      </dsp:txBody>
      <dsp:txXfrm>
        <a:off x="7759883" y="1312479"/>
        <a:ext cx="2627654" cy="1915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5F8C1-64A3-4CE5-95D0-6FD798F39775}">
      <dsp:nvSpPr>
        <dsp:cNvPr id="0" name=""/>
        <dsp:cNvSpPr/>
      </dsp:nvSpPr>
      <dsp:spPr>
        <a:xfrm>
          <a:off x="2736421" y="1178993"/>
          <a:ext cx="598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8896" y="45720"/>
              </a:lnTo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020132" y="1221566"/>
        <a:ext cx="31474" cy="6294"/>
      </dsp:txXfrm>
    </dsp:sp>
    <dsp:sp modelId="{F3E65E9F-69F9-4735-80AD-D0AF6991AFC0}">
      <dsp:nvSpPr>
        <dsp:cNvPr id="0" name=""/>
        <dsp:cNvSpPr/>
      </dsp:nvSpPr>
      <dsp:spPr>
        <a:xfrm>
          <a:off x="1282" y="403631"/>
          <a:ext cx="2736939" cy="16421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>
              <a:solidFill>
                <a:schemeClr val="tx1"/>
              </a:solidFill>
            </a:rPr>
            <a:t>Es la unidad funcional de la fibra muscular</a:t>
          </a:r>
          <a:endParaRPr lang="es-EC" sz="1400" kern="1200">
            <a:solidFill>
              <a:schemeClr val="tx1"/>
            </a:solidFill>
          </a:endParaRPr>
        </a:p>
      </dsp:txBody>
      <dsp:txXfrm>
        <a:off x="1282" y="403631"/>
        <a:ext cx="2736939" cy="1642163"/>
      </dsp:txXfrm>
    </dsp:sp>
    <dsp:sp modelId="{3FFBE904-ACEC-44F0-9702-40F49A0F70F5}">
      <dsp:nvSpPr>
        <dsp:cNvPr id="0" name=""/>
        <dsp:cNvSpPr/>
      </dsp:nvSpPr>
      <dsp:spPr>
        <a:xfrm>
          <a:off x="1369751" y="2043995"/>
          <a:ext cx="3366435" cy="598896"/>
        </a:xfrm>
        <a:custGeom>
          <a:avLst/>
          <a:gdLst/>
          <a:ahLst/>
          <a:cxnLst/>
          <a:rect l="0" t="0" r="0" b="0"/>
          <a:pathLst>
            <a:path>
              <a:moveTo>
                <a:pt x="3366435" y="0"/>
              </a:moveTo>
              <a:lnTo>
                <a:pt x="3366435" y="316548"/>
              </a:lnTo>
              <a:lnTo>
                <a:pt x="0" y="316548"/>
              </a:lnTo>
              <a:lnTo>
                <a:pt x="0" y="598896"/>
              </a:lnTo>
            </a:path>
          </a:pathLst>
        </a:custGeom>
        <a:noFill/>
        <a:ln w="10000" cap="flat" cmpd="sng" algn="ctr">
          <a:solidFill>
            <a:schemeClr val="accent3">
              <a:hueOff val="4927703"/>
              <a:satOff val="-26639"/>
              <a:lumOff val="-9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2967349" y="2340296"/>
        <a:ext cx="171239" cy="6294"/>
      </dsp:txXfrm>
    </dsp:sp>
    <dsp:sp modelId="{9F420318-BB4B-4498-ACF4-DCFF33BDE8EA}">
      <dsp:nvSpPr>
        <dsp:cNvPr id="0" name=""/>
        <dsp:cNvSpPr/>
      </dsp:nvSpPr>
      <dsp:spPr>
        <a:xfrm>
          <a:off x="3367717" y="403631"/>
          <a:ext cx="2736939" cy="1642163"/>
        </a:xfrm>
        <a:prstGeom prst="rect">
          <a:avLst/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>
              <a:solidFill>
                <a:schemeClr val="tx1"/>
              </a:solidFill>
            </a:rPr>
            <a:t>Sarcómero tenemos todos los elementos que permiten a la fibra muscular contraerse. </a:t>
          </a:r>
          <a:endParaRPr lang="es-EC" sz="1400" kern="1200">
            <a:solidFill>
              <a:schemeClr val="tx1"/>
            </a:solidFill>
          </a:endParaRPr>
        </a:p>
      </dsp:txBody>
      <dsp:txXfrm>
        <a:off x="3367717" y="403631"/>
        <a:ext cx="2736939" cy="1642163"/>
      </dsp:txXfrm>
    </dsp:sp>
    <dsp:sp modelId="{1D69CCF4-0C4F-4B53-B62A-42A4BEB67E0E}">
      <dsp:nvSpPr>
        <dsp:cNvPr id="0" name=""/>
        <dsp:cNvSpPr/>
      </dsp:nvSpPr>
      <dsp:spPr>
        <a:xfrm>
          <a:off x="2736421" y="3450653"/>
          <a:ext cx="598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8896" y="45720"/>
              </a:lnTo>
            </a:path>
          </a:pathLst>
        </a:custGeom>
        <a:noFill/>
        <a:ln w="10000" cap="flat" cmpd="sng" algn="ctr">
          <a:solidFill>
            <a:schemeClr val="accent3">
              <a:hueOff val="9855406"/>
              <a:satOff val="-53278"/>
              <a:lumOff val="-19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3020132" y="3493225"/>
        <a:ext cx="31474" cy="6294"/>
      </dsp:txXfrm>
    </dsp:sp>
    <dsp:sp modelId="{5FB17ACA-4FED-4DE3-A649-2B6CFCD5B3B7}">
      <dsp:nvSpPr>
        <dsp:cNvPr id="0" name=""/>
        <dsp:cNvSpPr/>
      </dsp:nvSpPr>
      <dsp:spPr>
        <a:xfrm>
          <a:off x="1282" y="2675291"/>
          <a:ext cx="2736939" cy="1642163"/>
        </a:xfrm>
        <a:prstGeom prst="rect">
          <a:avLst/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>
              <a:solidFill>
                <a:schemeClr val="tx1"/>
              </a:solidFill>
            </a:rPr>
            <a:t>Una fibra muscular no es más que una sucesión de sarcómeros. </a:t>
          </a:r>
          <a:endParaRPr lang="es-EC" sz="1400" kern="1200">
            <a:solidFill>
              <a:schemeClr val="tx1"/>
            </a:solidFill>
          </a:endParaRPr>
        </a:p>
      </dsp:txBody>
      <dsp:txXfrm>
        <a:off x="1282" y="2675291"/>
        <a:ext cx="2736939" cy="1642163"/>
      </dsp:txXfrm>
    </dsp:sp>
    <dsp:sp modelId="{E671AC24-CEEA-4382-BF4B-EEFABE9986E0}">
      <dsp:nvSpPr>
        <dsp:cNvPr id="0" name=""/>
        <dsp:cNvSpPr/>
      </dsp:nvSpPr>
      <dsp:spPr>
        <a:xfrm>
          <a:off x="3367717" y="2675291"/>
          <a:ext cx="2736939" cy="1642163"/>
        </a:xfrm>
        <a:prstGeom prst="rect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0" kern="1200" dirty="0">
              <a:solidFill>
                <a:schemeClr val="tx1"/>
              </a:solidFill>
            </a:rPr>
            <a:t>La estructura fundamental del sarcómero</a:t>
          </a:r>
          <a:r>
            <a:rPr lang="es-ES" sz="1400" kern="1200" dirty="0">
              <a:solidFill>
                <a:schemeClr val="tx1"/>
              </a:solidFill>
            </a:rPr>
            <a:t>:</a:t>
          </a:r>
          <a:endParaRPr lang="es-EC" sz="14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100" b="0" i="0" kern="1200">
              <a:solidFill>
                <a:schemeClr val="tx1"/>
              </a:solidFill>
            </a:rPr>
            <a:t>Lineas Z</a:t>
          </a:r>
          <a:endParaRPr lang="es-EC" sz="1100" kern="120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100" b="0" i="0" kern="1200">
              <a:solidFill>
                <a:schemeClr val="tx1"/>
              </a:solidFill>
            </a:rPr>
            <a:t>Linea M</a:t>
          </a:r>
          <a:endParaRPr lang="es-EC" sz="1100" kern="120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100" b="0" i="0" kern="1200" dirty="0">
              <a:solidFill>
                <a:schemeClr val="tx1"/>
              </a:solidFill>
            </a:rPr>
            <a:t>Banda I</a:t>
          </a:r>
          <a:endParaRPr lang="es-EC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100" b="0" i="0" kern="1200">
              <a:solidFill>
                <a:schemeClr val="tx1"/>
              </a:solidFill>
            </a:rPr>
            <a:t>Banda A</a:t>
          </a:r>
          <a:endParaRPr lang="es-EC" sz="1100" kern="120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100" b="0" i="0" kern="1200">
              <a:solidFill>
                <a:schemeClr val="tx1"/>
              </a:solidFill>
            </a:rPr>
            <a:t>Zona H</a:t>
          </a:r>
          <a:endParaRPr lang="es-EC" sz="1100" kern="1200">
            <a:solidFill>
              <a:schemeClr val="tx1"/>
            </a:solidFill>
          </a:endParaRPr>
        </a:p>
      </dsp:txBody>
      <dsp:txXfrm>
        <a:off x="3367717" y="2675291"/>
        <a:ext cx="2736939" cy="1642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D069-ABAE-4CBE-9BBD-026C199E82CD}">
      <dsp:nvSpPr>
        <dsp:cNvPr id="0" name=""/>
        <dsp:cNvSpPr/>
      </dsp:nvSpPr>
      <dsp:spPr>
        <a:xfrm>
          <a:off x="130920" y="1095411"/>
          <a:ext cx="5127933" cy="60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3E9A8-F5ED-4EAD-BC5F-6FB24DA71174}">
      <dsp:nvSpPr>
        <dsp:cNvPr id="0" name=""/>
        <dsp:cNvSpPr/>
      </dsp:nvSpPr>
      <dsp:spPr>
        <a:xfrm>
          <a:off x="130920" y="1310325"/>
          <a:ext cx="376716" cy="376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BC519-D096-4192-B87E-28060F5DD126}">
      <dsp:nvSpPr>
        <dsp:cNvPr id="0" name=""/>
        <dsp:cNvSpPr/>
      </dsp:nvSpPr>
      <dsp:spPr>
        <a:xfrm>
          <a:off x="130920" y="0"/>
          <a:ext cx="5127933" cy="108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i="0" kern="1200" baseline="0" dirty="0"/>
            <a:t>Componentes de tejido conectivo</a:t>
          </a:r>
          <a:endParaRPr lang="es-EC" sz="2800" kern="1200" dirty="0"/>
        </a:p>
      </dsp:txBody>
      <dsp:txXfrm>
        <a:off x="130920" y="0"/>
        <a:ext cx="5127933" cy="1083755"/>
      </dsp:txXfrm>
    </dsp:sp>
    <dsp:sp modelId="{18FC31D5-AAFE-4F18-B39D-18D1067AEFBF}">
      <dsp:nvSpPr>
        <dsp:cNvPr id="0" name=""/>
        <dsp:cNvSpPr/>
      </dsp:nvSpPr>
      <dsp:spPr>
        <a:xfrm>
          <a:off x="130920" y="2188440"/>
          <a:ext cx="376707" cy="376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A0E27-F7E5-41A0-97BB-CF0481AB1FD9}">
      <dsp:nvSpPr>
        <dsp:cNvPr id="0" name=""/>
        <dsp:cNvSpPr/>
      </dsp:nvSpPr>
      <dsp:spPr>
        <a:xfrm>
          <a:off x="489875" y="1937741"/>
          <a:ext cx="4768978" cy="87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baseline="0" dirty="0"/>
            <a:t>El tejido conectivo rodea y protege al tejido muscular. </a:t>
          </a:r>
          <a:endParaRPr lang="es-EC" sz="1600" kern="1200" dirty="0"/>
        </a:p>
      </dsp:txBody>
      <dsp:txXfrm>
        <a:off x="489875" y="1937741"/>
        <a:ext cx="4768978" cy="878105"/>
      </dsp:txXfrm>
    </dsp:sp>
    <dsp:sp modelId="{22FBF07B-7FAB-48BB-B8D0-3878F5F385E2}">
      <dsp:nvSpPr>
        <dsp:cNvPr id="0" name=""/>
        <dsp:cNvSpPr/>
      </dsp:nvSpPr>
      <dsp:spPr>
        <a:xfrm>
          <a:off x="130920" y="3066546"/>
          <a:ext cx="376707" cy="376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11735-B85B-41FB-8F9A-9FF55D657271}">
      <dsp:nvSpPr>
        <dsp:cNvPr id="0" name=""/>
        <dsp:cNvSpPr/>
      </dsp:nvSpPr>
      <dsp:spPr>
        <a:xfrm>
          <a:off x="489875" y="2815847"/>
          <a:ext cx="4768978" cy="87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baseline="0" dirty="0"/>
            <a:t>La </a:t>
          </a:r>
          <a:r>
            <a:rPr lang="es-MX" sz="1600" b="1" i="0" kern="1200" baseline="0" dirty="0"/>
            <a:t>capa subcutánea </a:t>
          </a:r>
          <a:r>
            <a:rPr lang="es-MX" sz="1600" b="0" i="0" kern="1200" baseline="0" dirty="0"/>
            <a:t>o </a:t>
          </a:r>
          <a:r>
            <a:rPr lang="es-MX" sz="1600" b="1" i="0" kern="1200" baseline="0" dirty="0"/>
            <a:t>hipodermis</a:t>
          </a:r>
          <a:r>
            <a:rPr lang="es-MX" sz="1600" b="0" i="0" kern="1200" baseline="0" dirty="0"/>
            <a:t>, que separa el musculo de la piel esta compuesta por tejido conectivo areolar y tejido </a:t>
          </a:r>
          <a:r>
            <a:rPr lang="es-EC" sz="1600" b="0" i="0" kern="1200" baseline="0" dirty="0"/>
            <a:t>adiposo.</a:t>
          </a:r>
          <a:endParaRPr lang="es-EC" sz="1600" kern="1200" dirty="0"/>
        </a:p>
      </dsp:txBody>
      <dsp:txXfrm>
        <a:off x="489875" y="2815847"/>
        <a:ext cx="4768978" cy="878105"/>
      </dsp:txXfrm>
    </dsp:sp>
    <dsp:sp modelId="{FE4A58C5-2AE9-4F3B-9149-13E043DAA8E6}">
      <dsp:nvSpPr>
        <dsp:cNvPr id="0" name=""/>
        <dsp:cNvSpPr/>
      </dsp:nvSpPr>
      <dsp:spPr>
        <a:xfrm>
          <a:off x="130920" y="3944651"/>
          <a:ext cx="376707" cy="376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C1DC1-CF22-4DE4-9F40-B44322FBBA13}">
      <dsp:nvSpPr>
        <dsp:cNvPr id="0" name=""/>
        <dsp:cNvSpPr/>
      </dsp:nvSpPr>
      <dsp:spPr>
        <a:xfrm>
          <a:off x="489875" y="3693952"/>
          <a:ext cx="4768978" cy="87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i="0" kern="1200" baseline="0" dirty="0"/>
            <a:t>Fascia</a:t>
          </a:r>
          <a:r>
            <a:rPr lang="es-EC" sz="1600" b="0" i="0" kern="1200" baseline="0" dirty="0"/>
            <a:t> es una lamina densa o una banda ancha de tejido </a:t>
          </a:r>
          <a:r>
            <a:rPr lang="es-MX" sz="1600" b="0" i="0" kern="1200" baseline="0" dirty="0"/>
            <a:t>conectivo irregular que reviste la pared del cuerpo y los miembros; asimismo, sostiene y rodea los músculos y otros órganos.</a:t>
          </a:r>
          <a:endParaRPr lang="es-EC" sz="1600" kern="1200" dirty="0"/>
        </a:p>
      </dsp:txBody>
      <dsp:txXfrm>
        <a:off x="489875" y="3693952"/>
        <a:ext cx="4768978" cy="8781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FEF1A-E405-4179-80CD-50747FC99698}">
      <dsp:nvSpPr>
        <dsp:cNvPr id="0" name=""/>
        <dsp:cNvSpPr/>
      </dsp:nvSpPr>
      <dsp:spPr>
        <a:xfrm>
          <a:off x="2302428" y="2428144"/>
          <a:ext cx="605287" cy="1153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643" y="0"/>
              </a:lnTo>
              <a:lnTo>
                <a:pt x="302643" y="1153368"/>
              </a:lnTo>
              <a:lnTo>
                <a:pt x="605287" y="115336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572508" y="2972264"/>
        <a:ext cx="65127" cy="65127"/>
      </dsp:txXfrm>
    </dsp:sp>
    <dsp:sp modelId="{CB47A77F-B673-4172-B3D2-60379CF82961}">
      <dsp:nvSpPr>
        <dsp:cNvPr id="0" name=""/>
        <dsp:cNvSpPr/>
      </dsp:nvSpPr>
      <dsp:spPr>
        <a:xfrm>
          <a:off x="2302428" y="2382424"/>
          <a:ext cx="6052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5287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589940" y="2413011"/>
        <a:ext cx="30264" cy="30264"/>
      </dsp:txXfrm>
    </dsp:sp>
    <dsp:sp modelId="{824A7614-257E-4FC5-B41C-6C3DB331B422}">
      <dsp:nvSpPr>
        <dsp:cNvPr id="0" name=""/>
        <dsp:cNvSpPr/>
      </dsp:nvSpPr>
      <dsp:spPr>
        <a:xfrm>
          <a:off x="2302428" y="1274775"/>
          <a:ext cx="605287" cy="1153368"/>
        </a:xfrm>
        <a:custGeom>
          <a:avLst/>
          <a:gdLst/>
          <a:ahLst/>
          <a:cxnLst/>
          <a:rect l="0" t="0" r="0" b="0"/>
          <a:pathLst>
            <a:path>
              <a:moveTo>
                <a:pt x="0" y="1153368"/>
              </a:moveTo>
              <a:lnTo>
                <a:pt x="302643" y="1153368"/>
              </a:lnTo>
              <a:lnTo>
                <a:pt x="302643" y="0"/>
              </a:lnTo>
              <a:lnTo>
                <a:pt x="605287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572508" y="1818896"/>
        <a:ext cx="65127" cy="65127"/>
      </dsp:txXfrm>
    </dsp:sp>
    <dsp:sp modelId="{A188121B-17C8-4EF1-A359-1C95EFAE463F}">
      <dsp:nvSpPr>
        <dsp:cNvPr id="0" name=""/>
        <dsp:cNvSpPr/>
      </dsp:nvSpPr>
      <dsp:spPr>
        <a:xfrm rot="16200000">
          <a:off x="-587062" y="1966796"/>
          <a:ext cx="4856288" cy="922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Tres capas de tejido conectivo</a:t>
          </a:r>
          <a:endParaRPr lang="es-EC" sz="3100" kern="1200" dirty="0"/>
        </a:p>
      </dsp:txBody>
      <dsp:txXfrm>
        <a:off x="-587062" y="1966796"/>
        <a:ext cx="4856288" cy="922694"/>
      </dsp:txXfrm>
    </dsp:sp>
    <dsp:sp modelId="{1DE9D452-472E-4E48-B43E-2AC7314C11F7}">
      <dsp:nvSpPr>
        <dsp:cNvPr id="0" name=""/>
        <dsp:cNvSpPr/>
      </dsp:nvSpPr>
      <dsp:spPr>
        <a:xfrm>
          <a:off x="2907716" y="813428"/>
          <a:ext cx="3026438" cy="922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EPIMISIO: </a:t>
          </a:r>
          <a:r>
            <a:rPr lang="es-EC" sz="1500" kern="1200" dirty="0"/>
            <a:t>capa más externa de tejido conectivo denso, irregular, que rodea todo el músculo.</a:t>
          </a:r>
        </a:p>
      </dsp:txBody>
      <dsp:txXfrm>
        <a:off x="2907716" y="813428"/>
        <a:ext cx="3026438" cy="922694"/>
      </dsp:txXfrm>
    </dsp:sp>
    <dsp:sp modelId="{A6C7AC39-6013-4DC1-9F65-673A99069B8C}">
      <dsp:nvSpPr>
        <dsp:cNvPr id="0" name=""/>
        <dsp:cNvSpPr/>
      </dsp:nvSpPr>
      <dsp:spPr>
        <a:xfrm>
          <a:off x="2907716" y="1966796"/>
          <a:ext cx="3026438" cy="922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PERIMISIO: capa de tejido </a:t>
          </a:r>
          <a:r>
            <a:rPr lang="es-EC" sz="1500" kern="1200" dirty="0"/>
            <a:t>conectivo denso, irregular, pero rodea grupos de 10 a 100 o más </a:t>
          </a:r>
          <a:r>
            <a:rPr lang="es-MX" sz="1500" kern="1200" dirty="0"/>
            <a:t>fibras musculares y los separa en haces llamados fascículos</a:t>
          </a:r>
          <a:endParaRPr lang="es-EC" sz="1500" kern="1200" dirty="0"/>
        </a:p>
      </dsp:txBody>
      <dsp:txXfrm>
        <a:off x="2907716" y="1966796"/>
        <a:ext cx="3026438" cy="922694"/>
      </dsp:txXfrm>
    </dsp:sp>
    <dsp:sp modelId="{750DE8CB-8DFB-44D4-B8A6-41255E3B27E8}">
      <dsp:nvSpPr>
        <dsp:cNvPr id="0" name=""/>
        <dsp:cNvSpPr/>
      </dsp:nvSpPr>
      <dsp:spPr>
        <a:xfrm>
          <a:off x="2907716" y="3120165"/>
          <a:ext cx="3026438" cy="922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ENDOMESIO: penetra en el interior de cada fascículo y separa fibras individuales entre sí.</a:t>
          </a:r>
          <a:endParaRPr lang="es-EC" sz="1500" kern="1200" dirty="0"/>
        </a:p>
      </dsp:txBody>
      <dsp:txXfrm>
        <a:off x="2907716" y="3120165"/>
        <a:ext cx="3026438" cy="922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27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086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4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231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7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069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68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10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288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3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414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883C0B5-90E4-4AE8-9892-ED288F3BFD41}" type="datetimeFigureOut">
              <a:rPr lang="es-EC" smtClean="0"/>
              <a:t>19/6/2024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43ADC02-A0D8-4E48-B57B-25BD063770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632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4071" y="3957305"/>
            <a:ext cx="7615997" cy="1977887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/>
              <a:t>UNIVERSIDAD NACIONAL DE CHIMBORAZO </a:t>
            </a:r>
            <a:br>
              <a:rPr lang="es-ES" sz="2800" b="1" dirty="0"/>
            </a:br>
            <a:r>
              <a:rPr lang="es-ES" sz="2800" b="1" dirty="0"/>
              <a:t>COORDINACIÓN DE NIVELACIÓN Y NIVELACIÓN </a:t>
            </a:r>
            <a:br>
              <a:rPr lang="es-ES" sz="2800" b="1" dirty="0"/>
            </a:br>
            <a:br>
              <a:rPr lang="es-ES" sz="2800" b="1" dirty="0"/>
            </a:br>
            <a:r>
              <a:rPr lang="es-ES" sz="2800" b="1" dirty="0"/>
              <a:t>SALUD </a:t>
            </a:r>
            <a:br>
              <a:rPr lang="es-ES" sz="2800" b="1" dirty="0"/>
            </a:br>
            <a:br>
              <a:rPr lang="es-ES" sz="2800" b="1" dirty="0"/>
            </a:br>
            <a:r>
              <a:rPr lang="es-ES" sz="2800" b="1" dirty="0"/>
              <a:t>MORFOFISIOLOGÍA</a:t>
            </a:r>
            <a:br>
              <a:rPr lang="es-ES" sz="2800" b="1" dirty="0"/>
            </a:br>
            <a:br>
              <a:rPr lang="es-ES" sz="2800" b="1" dirty="0"/>
            </a:br>
            <a:r>
              <a:rPr lang="es-ES" sz="2800" b="1" dirty="0"/>
              <a:t>UNIDAD 2 SISTEMA DE LOCOMOCIÓN</a:t>
            </a:r>
            <a:br>
              <a:rPr lang="es-ES" sz="2800" b="1" dirty="0"/>
            </a:br>
            <a:br>
              <a:rPr lang="es-ES" sz="2800" b="1" dirty="0"/>
            </a:br>
            <a:r>
              <a:rPr lang="es-EC" sz="2800" b="1" dirty="0"/>
              <a:t>MÚSCULOS</a:t>
            </a:r>
            <a:r>
              <a:rPr lang="es-ES" sz="2800" b="1" dirty="0"/>
              <a:t> </a:t>
            </a:r>
            <a:br>
              <a:rPr lang="es-ES" sz="2800" b="1" dirty="0"/>
            </a:br>
            <a:br>
              <a:rPr lang="es-ES" sz="2800" b="1" dirty="0"/>
            </a:br>
            <a:r>
              <a:rPr lang="es-ES" sz="2800" b="1" dirty="0"/>
              <a:t>LCDA. SANDY PAREDES</a:t>
            </a:r>
            <a:endParaRPr lang="en-US" sz="2800" b="1" dirty="0"/>
          </a:p>
        </p:txBody>
      </p:sp>
      <p:pic>
        <p:nvPicPr>
          <p:cNvPr id="7" name="Imagen 6" descr="C:\Users\UNACH\Downloads\Coordinación de nivelacion y admision.pn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16282" r="12773" b="11569"/>
          <a:stretch/>
        </p:blipFill>
        <p:spPr bwMode="auto">
          <a:xfrm>
            <a:off x="5148469" y="64438"/>
            <a:ext cx="1895061" cy="1361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261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5C1BA-D03F-F792-B2BA-F0394D3E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El sarcómero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FC355F6-FA4C-96AB-1A64-8FB2998F54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5678" y="1527312"/>
          <a:ext cx="6105939" cy="472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Visor de libros">
            <a:extLst>
              <a:ext uri="{FF2B5EF4-FFF2-40B4-BE49-F238E27FC236}">
                <a16:creationId xmlns:a16="http://schemas.microsoft.com/office/drawing/2014/main" id="{88A184A4-8DD4-BF23-4919-16A8CA66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86" y="1002195"/>
            <a:ext cx="4853609" cy="485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0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9882A-46CE-BF10-7509-C3E4D540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Mecanismo de Contracción Muscular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1929C1-2A39-F070-8836-BE648C619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43000" y="1953041"/>
            <a:ext cx="851434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Inicio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Un potencial de acción viaja a lo largo del sarcolema y a través de los túbulos 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Liberación de Calcio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El potencial de acción provoca la liberación de calcio del retículo sarcoplásmico.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Unión de Calcio a la Troponina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El calcio se une a la troponina, cambiando la conformación del complejo de troponina-tropomiosina y exponiendo los sitios de unión en la actina.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Formación del Puente Cruzado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La miosina se une a la actina, formando puentes cruzados.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Golpe de Potencia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La miosina pivota, tirando de la actina hacia el centro del sarcómero.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Desprendimiento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El ATP se une a la miosina, provocando que se desprenda de la actina.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Reactivación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La hidrólisis del ATP a ADP y fosfato </a:t>
            </a:r>
            <a:r>
              <a:rPr kumimoji="0" lang="es-EC" altLang="es-EC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reenergiza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cabeza de miosina. </a:t>
            </a:r>
          </a:p>
        </p:txBody>
      </p:sp>
    </p:spTree>
    <p:extLst>
      <p:ext uri="{BB962C8B-B14F-4D97-AF65-F5344CB8AC3E}">
        <p14:creationId xmlns:p14="http://schemas.microsoft.com/office/powerpoint/2010/main" val="27342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141C1-B719-4E6D-BB84-19AE36DF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47" y="395542"/>
            <a:ext cx="9875520" cy="1356360"/>
          </a:xfrm>
        </p:spPr>
        <p:txBody>
          <a:bodyPr>
            <a:normAutofit/>
          </a:bodyPr>
          <a:lstStyle/>
          <a:p>
            <a:r>
              <a:rPr lang="es-EC" sz="4000" b="0" i="0" u="none" strike="noStrike" baseline="0" dirty="0">
                <a:solidFill>
                  <a:srgbClr val="008AB6"/>
                </a:solidFill>
                <a:latin typeface="Frutiger-Roman"/>
              </a:rPr>
              <a:t>TEJIDO MUSCULAR</a:t>
            </a:r>
            <a:br>
              <a:rPr lang="es-EC" sz="4000" b="0" i="0" u="none" strike="noStrike" baseline="0" dirty="0">
                <a:solidFill>
                  <a:srgbClr val="008AB6"/>
                </a:solidFill>
                <a:latin typeface="Frutiger-Roman"/>
              </a:rPr>
            </a:br>
            <a:r>
              <a:rPr lang="es-EC" sz="4000" b="0" i="0" u="none" strike="noStrike" baseline="0" dirty="0">
                <a:solidFill>
                  <a:srgbClr val="008AB6"/>
                </a:solidFill>
                <a:latin typeface="Frutiger-Roman"/>
              </a:rPr>
              <a:t>ESQUELÉTICO</a:t>
            </a:r>
            <a:endParaRPr lang="es-EC" sz="8000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C4EBE489-C1D2-43B9-B18E-779B88EE28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46" y="2031948"/>
          <a:ext cx="5389774" cy="457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D07E93D6-FCF9-40AC-883B-8325B169BD9F}"/>
              </a:ext>
            </a:extLst>
          </p:cNvPr>
          <p:cNvSpPr/>
          <p:nvPr/>
        </p:nvSpPr>
        <p:spPr>
          <a:xfrm>
            <a:off x="5682007" y="207390"/>
            <a:ext cx="6233473" cy="1975927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1E2A0D-8930-49DA-A5F6-50444EA679B2}"/>
              </a:ext>
            </a:extLst>
          </p:cNvPr>
          <p:cNvSpPr txBox="1"/>
          <p:nvPr/>
        </p:nvSpPr>
        <p:spPr>
          <a:xfrm>
            <a:off x="6221691" y="733688"/>
            <a:ext cx="5772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800" b="0" i="0" u="none" strike="noStrike" baseline="0" dirty="0">
                <a:solidFill>
                  <a:srgbClr val="373535"/>
                </a:solidFill>
                <a:latin typeface="Times-Roman"/>
              </a:rPr>
              <a:t>Cada uno de los músculos esqueléticos es un órgano independiente 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compuesto por cientos o miles de células, que se denominan </a:t>
            </a:r>
            <a:r>
              <a:rPr lang="es-EC" sz="1800" b="1" i="0" u="none" strike="noStrike" baseline="0" dirty="0">
                <a:solidFill>
                  <a:srgbClr val="373535"/>
                </a:solidFill>
                <a:latin typeface="Times-Bold"/>
              </a:rPr>
              <a:t>fibras </a:t>
            </a:r>
            <a:r>
              <a:rPr lang="es-MX" sz="1800" b="1" i="0" u="none" strike="noStrike" baseline="0" dirty="0">
                <a:solidFill>
                  <a:srgbClr val="373535"/>
                </a:solidFill>
                <a:latin typeface="Times-Bold"/>
              </a:rPr>
              <a:t>musculares </a:t>
            </a:r>
            <a:r>
              <a:rPr lang="es-MX" sz="1800" b="0" i="0" u="none" strike="noStrike" baseline="0" dirty="0">
                <a:solidFill>
                  <a:srgbClr val="373535"/>
                </a:solidFill>
                <a:latin typeface="Times-Roman"/>
              </a:rPr>
              <a:t>por su forma elongada.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80B2F5A-EE7E-420C-B65C-02BAE062335F}"/>
              </a:ext>
            </a:extLst>
          </p:cNvPr>
          <p:cNvGraphicFramePr/>
          <p:nvPr/>
        </p:nvGraphicFramePr>
        <p:xfrm>
          <a:off x="4809765" y="1751902"/>
          <a:ext cx="7313889" cy="485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2458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265D9-7EF1-4692-92B6-2C9904C9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AB482-BC3C-450F-802D-643F6673F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005FD1-D524-4113-92DC-7BA54ECA0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46" y="222995"/>
            <a:ext cx="10147391" cy="63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8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tipos de tejido muscular hay en el organismo humano?">
            <a:extLst>
              <a:ext uri="{FF2B5EF4-FFF2-40B4-BE49-F238E27FC236}">
                <a16:creationId xmlns:a16="http://schemas.microsoft.com/office/drawing/2014/main" id="{1184A8D3-6F99-4BFE-A33E-0CDD652D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86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1" y="238027"/>
            <a:ext cx="11745798" cy="63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3318C4-A23B-454B-98B1-1A5729D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323975"/>
            <a:ext cx="9875520" cy="3352800"/>
          </a:xfrm>
        </p:spPr>
        <p:txBody>
          <a:bodyPr>
            <a:normAutofit/>
          </a:bodyPr>
          <a:lstStyle/>
          <a:p>
            <a:pPr algn="ctr"/>
            <a:r>
              <a:rPr lang="es-EC" sz="9600" dirty="0"/>
              <a:t>TEJIDO MUSCULAR </a:t>
            </a:r>
          </a:p>
        </p:txBody>
      </p:sp>
    </p:spTree>
    <p:extLst>
      <p:ext uri="{BB962C8B-B14F-4D97-AF65-F5344CB8AC3E}">
        <p14:creationId xmlns:p14="http://schemas.microsoft.com/office/powerpoint/2010/main" val="340970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E658B5F-1C0A-4BE8-BA8F-FAE2B617C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8423" y="944879"/>
            <a:ext cx="4028202" cy="5039588"/>
          </a:xfr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647C676-C905-4C6B-A2F4-7AAFE3A9DE63}"/>
              </a:ext>
            </a:extLst>
          </p:cNvPr>
          <p:cNvSpPr/>
          <p:nvPr/>
        </p:nvSpPr>
        <p:spPr>
          <a:xfrm>
            <a:off x="1190625" y="2190750"/>
            <a:ext cx="5095875" cy="2476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MX" sz="1800" b="0" i="1" u="none" strike="noStrike" baseline="0" dirty="0">
                <a:solidFill>
                  <a:srgbClr val="373535"/>
                </a:solidFill>
                <a:latin typeface="Frutiger-Italic"/>
              </a:rPr>
              <a:t>El tejido muscular contribuye a la homeostasis al</a:t>
            </a:r>
          </a:p>
          <a:p>
            <a:pPr algn="l"/>
            <a:r>
              <a:rPr lang="es-MX" sz="1800" b="0" i="1" u="none" strike="noStrike" baseline="0" dirty="0">
                <a:solidFill>
                  <a:srgbClr val="373535"/>
                </a:solidFill>
                <a:latin typeface="Frutiger-Italic"/>
              </a:rPr>
              <a:t>provocar movimientos corporales, desplazar sustancias a través del cuerpo y generar calor</a:t>
            </a:r>
          </a:p>
          <a:p>
            <a:pPr algn="l"/>
            <a:r>
              <a:rPr lang="es-EC" sz="1800" b="0" i="1" u="none" strike="noStrike" baseline="0" dirty="0">
                <a:solidFill>
                  <a:srgbClr val="373535"/>
                </a:solidFill>
                <a:latin typeface="Frutiger-Italic"/>
              </a:rPr>
              <a:t>para mantener la temperatura corporal normal.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0109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FE774-19D1-4799-8BD8-A9B6EE78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7" y="83820"/>
            <a:ext cx="9875520" cy="1356360"/>
          </a:xfrm>
        </p:spPr>
        <p:txBody>
          <a:bodyPr>
            <a:normAutofit/>
          </a:bodyPr>
          <a:lstStyle/>
          <a:p>
            <a:r>
              <a:rPr lang="es-EC" sz="4800" b="1" i="0" u="none" strike="noStrike" baseline="0" dirty="0">
                <a:solidFill>
                  <a:srgbClr val="B65A43"/>
                </a:solidFill>
                <a:latin typeface="Frutiger-Bold"/>
              </a:rPr>
              <a:t>Funciones del tejido muscular</a:t>
            </a:r>
            <a:endParaRPr lang="es-EC" sz="96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8317F0E-541A-4F20-A077-CAA64A1F47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1025" y="652807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Tejido Muscular-Parte 1 - YouTube">
            <a:extLst>
              <a:ext uri="{FF2B5EF4-FFF2-40B4-BE49-F238E27FC236}">
                <a16:creationId xmlns:a16="http://schemas.microsoft.com/office/drawing/2014/main" id="{3ADBB143-3A5B-48C9-A226-A67CB6536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0" t="5773" b="59451"/>
          <a:stretch/>
        </p:blipFill>
        <p:spPr bwMode="auto">
          <a:xfrm>
            <a:off x="1649691" y="3820212"/>
            <a:ext cx="4593996" cy="2384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jido Muscular-Parte 1 - YouTube">
            <a:extLst>
              <a:ext uri="{FF2B5EF4-FFF2-40B4-BE49-F238E27FC236}">
                <a16:creationId xmlns:a16="http://schemas.microsoft.com/office/drawing/2014/main" id="{5A3B5EF3-9989-4010-AA4A-9B026509E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3" t="52680" b="1"/>
          <a:stretch/>
        </p:blipFill>
        <p:spPr bwMode="auto">
          <a:xfrm>
            <a:off x="6719742" y="3429000"/>
            <a:ext cx="3822567" cy="283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389D7-8A85-4FFC-A77E-F7B2F70D2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24" y="-69130"/>
            <a:ext cx="9875520" cy="1356360"/>
          </a:xfrm>
        </p:spPr>
        <p:txBody>
          <a:bodyPr>
            <a:normAutofit/>
          </a:bodyPr>
          <a:lstStyle/>
          <a:p>
            <a:r>
              <a:rPr lang="es-EC" sz="4000" b="1" i="0" u="none" strike="noStrike" baseline="0" dirty="0">
                <a:solidFill>
                  <a:srgbClr val="B65A43"/>
                </a:solidFill>
                <a:latin typeface="Frutiger-Bold"/>
              </a:rPr>
              <a:t>Tipos de tejido muscular</a:t>
            </a:r>
            <a:endParaRPr lang="es-EC" sz="80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7BEEBAD-3781-44C3-BACF-221094BA7537}"/>
              </a:ext>
            </a:extLst>
          </p:cNvPr>
          <p:cNvGraphicFramePr/>
          <p:nvPr/>
        </p:nvGraphicFramePr>
        <p:xfrm>
          <a:off x="561418" y="836017"/>
          <a:ext cx="6357856" cy="56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Tejido muscular | PPT">
            <a:extLst>
              <a:ext uri="{FF2B5EF4-FFF2-40B4-BE49-F238E27FC236}">
                <a16:creationId xmlns:a16="http://schemas.microsoft.com/office/drawing/2014/main" id="{87D3EB99-2BFB-4678-967C-34774C80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60" y="693515"/>
            <a:ext cx="4732119" cy="56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09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023EB29-6657-4EB7-BF46-4C040AAD17F5}"/>
              </a:ext>
            </a:extLst>
          </p:cNvPr>
          <p:cNvSpPr/>
          <p:nvPr/>
        </p:nvSpPr>
        <p:spPr>
          <a:xfrm>
            <a:off x="876693" y="5007203"/>
            <a:ext cx="2516956" cy="4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A98F132-90F1-420B-88A3-62AAD19C12E0}"/>
              </a:ext>
            </a:extLst>
          </p:cNvPr>
          <p:cNvSpPr/>
          <p:nvPr/>
        </p:nvSpPr>
        <p:spPr>
          <a:xfrm>
            <a:off x="784782" y="3748334"/>
            <a:ext cx="2516956" cy="4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3D545D8-4805-4016-93EC-172DF525253A}"/>
              </a:ext>
            </a:extLst>
          </p:cNvPr>
          <p:cNvSpPr/>
          <p:nvPr/>
        </p:nvSpPr>
        <p:spPr>
          <a:xfrm>
            <a:off x="784782" y="2821443"/>
            <a:ext cx="2516956" cy="4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BEBD4E-72A6-48C1-9FEF-86652D2F868A}"/>
              </a:ext>
            </a:extLst>
          </p:cNvPr>
          <p:cNvSpPr/>
          <p:nvPr/>
        </p:nvSpPr>
        <p:spPr>
          <a:xfrm>
            <a:off x="876693" y="1809946"/>
            <a:ext cx="2516956" cy="4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7CC756-6E1D-4C80-914C-BCBF526E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2" y="336223"/>
            <a:ext cx="9875520" cy="1356360"/>
          </a:xfrm>
        </p:spPr>
        <p:txBody>
          <a:bodyPr>
            <a:normAutofit/>
          </a:bodyPr>
          <a:lstStyle/>
          <a:p>
            <a:r>
              <a:rPr lang="es-EC" sz="5400" b="1" i="0" u="none" strike="noStrike" baseline="0" dirty="0">
                <a:solidFill>
                  <a:srgbClr val="B65A43"/>
                </a:solidFill>
                <a:latin typeface="Frutiger-Bold"/>
              </a:rPr>
              <a:t>Propiedades del tejido muscular</a:t>
            </a:r>
            <a:endParaRPr lang="es-EC" sz="115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430C1-6519-426A-A8F6-EBD6E13C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82" y="1915998"/>
            <a:ext cx="6869783" cy="4038600"/>
          </a:xfrm>
        </p:spPr>
        <p:txBody>
          <a:bodyPr>
            <a:normAutofit fontScale="92500" lnSpcReduction="20000"/>
          </a:bodyPr>
          <a:lstStyle/>
          <a:p>
            <a:r>
              <a:rPr lang="es-EC" sz="1800" b="1" i="0" u="none" strike="noStrike" baseline="0" dirty="0">
                <a:solidFill>
                  <a:srgbClr val="373535"/>
                </a:solidFill>
                <a:latin typeface="Times-Bold"/>
              </a:rPr>
              <a:t>Excitabilidad eléctrica </a:t>
            </a:r>
          </a:p>
          <a:p>
            <a:pPr marL="45720" indent="0" algn="l">
              <a:buNone/>
            </a:pPr>
            <a:r>
              <a:rPr lang="es-MX" sz="1800" dirty="0">
                <a:solidFill>
                  <a:srgbClr val="373535"/>
                </a:solidFill>
                <a:latin typeface="Times-Roman"/>
              </a:rPr>
              <a:t>E</a:t>
            </a:r>
            <a:r>
              <a:rPr lang="es-MX" sz="1800" b="0" i="0" u="none" strike="noStrike" baseline="0" dirty="0">
                <a:solidFill>
                  <a:srgbClr val="373535"/>
                </a:solidFill>
                <a:latin typeface="Times-Roman"/>
              </a:rPr>
              <a:t>s la capacidad de responder 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a ciertos estímulos generando señales eléctricas denominas </a:t>
            </a:r>
            <a:r>
              <a:rPr lang="es-EC" sz="1800" b="1" i="0" u="none" strike="noStrike" baseline="0" dirty="0">
                <a:solidFill>
                  <a:srgbClr val="373535"/>
                </a:solidFill>
                <a:latin typeface="Times-Bold"/>
              </a:rPr>
              <a:t>potenciales de acción (impulsos)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.</a:t>
            </a:r>
          </a:p>
          <a:p>
            <a:pPr algn="l"/>
            <a:r>
              <a:rPr lang="es-MX" sz="1800" b="1" i="0" u="none" strike="noStrike" baseline="0" dirty="0">
                <a:solidFill>
                  <a:srgbClr val="373535"/>
                </a:solidFill>
                <a:latin typeface="Times-Bold"/>
              </a:rPr>
              <a:t>Contractilidad</a:t>
            </a:r>
            <a:endParaRPr lang="es-MX" sz="1800" dirty="0">
              <a:solidFill>
                <a:srgbClr val="373535"/>
              </a:solidFill>
              <a:latin typeface="Times-Roman"/>
            </a:endParaRPr>
          </a:p>
          <a:p>
            <a:pPr marL="45720" indent="0" algn="l">
              <a:buNone/>
            </a:pPr>
            <a:r>
              <a:rPr lang="es-MX" sz="1800" b="0" i="0" u="none" strike="noStrike" baseline="0" dirty="0">
                <a:solidFill>
                  <a:srgbClr val="373535"/>
                </a:solidFill>
                <a:latin typeface="Times-Roman"/>
              </a:rPr>
              <a:t>Es la capacidad del tejido muscular de contraerse enérgicamente cuando es estimulado por un potencial de acción.</a:t>
            </a:r>
          </a:p>
          <a:p>
            <a:pPr algn="l"/>
            <a:r>
              <a:rPr lang="es-MX" sz="1800" b="1" i="0" u="none" strike="noStrike" baseline="0" dirty="0">
                <a:solidFill>
                  <a:srgbClr val="373535"/>
                </a:solidFill>
                <a:latin typeface="Times-Bold"/>
              </a:rPr>
              <a:t>Extensibilidad</a:t>
            </a:r>
            <a:endParaRPr lang="es-MX" sz="1800" dirty="0">
              <a:solidFill>
                <a:srgbClr val="373535"/>
              </a:solidFill>
              <a:latin typeface="Times-Roman"/>
            </a:endParaRPr>
          </a:p>
          <a:p>
            <a:pPr marL="45720" indent="0" algn="l">
              <a:buNone/>
            </a:pPr>
            <a:r>
              <a:rPr lang="es-MX" sz="1800" b="0" i="0" u="none" strike="noStrike" baseline="0" dirty="0">
                <a:solidFill>
                  <a:srgbClr val="373535"/>
                </a:solidFill>
                <a:latin typeface="Times-Roman"/>
              </a:rPr>
              <a:t>Es la capacidad del tejido muscular de estirarse, dentro de ciertos limites, sin ser dañado. El tejido conectivo intramuscular limita el rango de extensibilidad y lo mantiene dentro del rango contráctil de las células musculares.</a:t>
            </a:r>
          </a:p>
          <a:p>
            <a:pPr algn="l"/>
            <a:r>
              <a:rPr lang="es-MX" sz="1800" b="1" i="0" u="none" strike="noStrike" baseline="0" dirty="0">
                <a:solidFill>
                  <a:srgbClr val="373535"/>
                </a:solidFill>
                <a:latin typeface="Times-Bold"/>
              </a:rPr>
              <a:t>Elasticidad</a:t>
            </a:r>
            <a:endParaRPr lang="es-MX" sz="1800" dirty="0">
              <a:solidFill>
                <a:srgbClr val="373535"/>
              </a:solidFill>
              <a:latin typeface="Times-Roman"/>
            </a:endParaRPr>
          </a:p>
          <a:p>
            <a:pPr marL="45720" indent="0" algn="l">
              <a:buNone/>
            </a:pPr>
            <a:r>
              <a:rPr lang="es-MX" sz="1800" b="0" i="0" u="none" strike="noStrike" baseline="0" dirty="0">
                <a:solidFill>
                  <a:srgbClr val="373535"/>
                </a:solidFill>
                <a:latin typeface="Times-Roman"/>
              </a:rPr>
              <a:t>Es la capacidad del tejido muscular de recuperar su longitud y forma originales después de la contracción o la extensión.</a:t>
            </a:r>
            <a:endParaRPr lang="es-EC" sz="1800" b="1" i="0" u="none" strike="noStrike" baseline="0" dirty="0">
              <a:solidFill>
                <a:srgbClr val="373535"/>
              </a:solidFill>
              <a:latin typeface="Times-Bold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7039FB-35B0-7335-5C4A-5C2D4A611898}"/>
              </a:ext>
            </a:extLst>
          </p:cNvPr>
          <p:cNvSpPr txBox="1"/>
          <p:nvPr/>
        </p:nvSpPr>
        <p:spPr>
          <a:xfrm>
            <a:off x="7923581" y="1239055"/>
            <a:ext cx="40849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b="0" i="0" u="none" strike="noStrike" baseline="0" dirty="0">
                <a:solidFill>
                  <a:srgbClr val="373535"/>
                </a:solidFill>
                <a:latin typeface="Times-Roman"/>
              </a:rPr>
              <a:t>En las </a:t>
            </a:r>
            <a:r>
              <a:rPr lang="es-MX" sz="1600" b="0" i="0" u="none" strike="noStrike" baseline="0" dirty="0" err="1">
                <a:solidFill>
                  <a:srgbClr val="373535"/>
                </a:solidFill>
                <a:latin typeface="Times-Roman"/>
              </a:rPr>
              <a:t>celulas</a:t>
            </a:r>
            <a:r>
              <a:rPr lang="es-MX" sz="1600" b="0" i="0" u="none" strike="noStrike" baseline="0" dirty="0">
                <a:solidFill>
                  <a:srgbClr val="373535"/>
                </a:solidFill>
                <a:latin typeface="Times-Roman"/>
              </a:rPr>
              <a:t> musculares, dos</a:t>
            </a:r>
          </a:p>
          <a:p>
            <a:pPr algn="l"/>
            <a:r>
              <a:rPr lang="es-MX" sz="1600" b="0" i="0" u="none" strike="noStrike" baseline="0" dirty="0">
                <a:solidFill>
                  <a:srgbClr val="373535"/>
                </a:solidFill>
                <a:latin typeface="Times-Roman"/>
              </a:rPr>
              <a:t>tipos principales de </a:t>
            </a:r>
            <a:r>
              <a:rPr lang="es-MX" sz="1600" b="0" i="0" u="none" strike="noStrike" baseline="0" dirty="0" err="1">
                <a:solidFill>
                  <a:srgbClr val="373535"/>
                </a:solidFill>
                <a:latin typeface="Times-Roman"/>
              </a:rPr>
              <a:t>estimulos</a:t>
            </a:r>
            <a:r>
              <a:rPr lang="es-MX" sz="1600" b="0" i="0" u="none" strike="noStrike" baseline="0" dirty="0">
                <a:solidFill>
                  <a:srgbClr val="373535"/>
                </a:solidFill>
                <a:latin typeface="Times-Roman"/>
              </a:rPr>
              <a:t> desencadenan potenciales de </a:t>
            </a:r>
            <a:r>
              <a:rPr lang="es-MX" sz="1600" b="0" i="0" u="none" strike="noStrike" baseline="0" dirty="0" err="1">
                <a:solidFill>
                  <a:srgbClr val="373535"/>
                </a:solidFill>
                <a:latin typeface="Times-Roman"/>
              </a:rPr>
              <a:t>accion.Uno</a:t>
            </a:r>
            <a:r>
              <a:rPr lang="es-MX" sz="1600" b="0" i="0" u="none" strike="noStrike" baseline="0" dirty="0">
                <a:solidFill>
                  <a:srgbClr val="373535"/>
                </a:solidFill>
                <a:latin typeface="Times-Roman"/>
              </a:rPr>
              <a:t> consiste en </a:t>
            </a:r>
            <a:r>
              <a:rPr lang="es-MX" sz="1600" b="0" i="1" u="none" strike="noStrike" baseline="0" dirty="0" err="1">
                <a:solidFill>
                  <a:srgbClr val="373535"/>
                </a:solidFill>
                <a:latin typeface="Times-Italic"/>
              </a:rPr>
              <a:t>senales</a:t>
            </a:r>
            <a:r>
              <a:rPr lang="es-MX" sz="1600" b="0" i="1" u="none" strike="noStrike" baseline="0" dirty="0">
                <a:solidFill>
                  <a:srgbClr val="373535"/>
                </a:solidFill>
                <a:latin typeface="Times-Italic"/>
              </a:rPr>
              <a:t> </a:t>
            </a:r>
            <a:r>
              <a:rPr lang="es-MX" sz="1600" b="0" i="1" u="none" strike="noStrike" baseline="0" dirty="0" err="1">
                <a:solidFill>
                  <a:srgbClr val="373535"/>
                </a:solidFill>
                <a:latin typeface="Times-Italic"/>
              </a:rPr>
              <a:t>electricas</a:t>
            </a:r>
            <a:r>
              <a:rPr lang="es-MX" sz="1600" b="0" i="1" u="none" strike="noStrike" baseline="0" dirty="0">
                <a:solidFill>
                  <a:srgbClr val="373535"/>
                </a:solidFill>
                <a:latin typeface="Times-Italic"/>
              </a:rPr>
              <a:t> </a:t>
            </a:r>
            <a:r>
              <a:rPr lang="es-MX" sz="1600" b="0" i="0" u="none" strike="noStrike" baseline="0" dirty="0" err="1">
                <a:solidFill>
                  <a:srgbClr val="373535"/>
                </a:solidFill>
                <a:latin typeface="Times-Roman"/>
              </a:rPr>
              <a:t>autorritmicas</a:t>
            </a:r>
            <a:r>
              <a:rPr lang="es-MX" sz="1600" b="0" i="0" u="none" strike="noStrike" baseline="0" dirty="0">
                <a:solidFill>
                  <a:srgbClr val="373535"/>
                </a:solidFill>
                <a:latin typeface="Times-Roman"/>
              </a:rPr>
              <a:t> que surgen en el</a:t>
            </a:r>
          </a:p>
          <a:p>
            <a:pPr algn="l"/>
            <a:r>
              <a:rPr lang="es-MX" sz="1600" b="0" i="0" u="none" strike="noStrike" baseline="0" dirty="0">
                <a:solidFill>
                  <a:srgbClr val="373535"/>
                </a:solidFill>
                <a:latin typeface="Times-Roman"/>
              </a:rPr>
              <a:t>propio tejido muscular, como en el marcapasos cardiaco. El otro</a:t>
            </a:r>
          </a:p>
          <a:p>
            <a:pPr algn="l"/>
            <a:r>
              <a:rPr lang="es-EC" sz="1600" b="0" i="0" u="none" strike="noStrike" baseline="0" dirty="0">
                <a:solidFill>
                  <a:srgbClr val="373535"/>
                </a:solidFill>
                <a:latin typeface="Times-Roman"/>
              </a:rPr>
              <a:t>consiste en </a:t>
            </a:r>
            <a:r>
              <a:rPr lang="es-EC" sz="1600" b="0" i="1" u="none" strike="noStrike" baseline="0" dirty="0" err="1">
                <a:solidFill>
                  <a:srgbClr val="373535"/>
                </a:solidFill>
                <a:latin typeface="Times-Italic"/>
              </a:rPr>
              <a:t>estimulos</a:t>
            </a:r>
            <a:r>
              <a:rPr lang="es-EC" sz="1600" b="0" i="1" u="none" strike="noStrike" baseline="0" dirty="0">
                <a:solidFill>
                  <a:srgbClr val="373535"/>
                </a:solidFill>
                <a:latin typeface="Times-Italic"/>
              </a:rPr>
              <a:t> </a:t>
            </a:r>
            <a:r>
              <a:rPr lang="es-EC" sz="1600" b="0" i="1" u="none" strike="noStrike" baseline="0" dirty="0" err="1">
                <a:solidFill>
                  <a:srgbClr val="373535"/>
                </a:solidFill>
                <a:latin typeface="Times-Italic"/>
              </a:rPr>
              <a:t>quimicos</a:t>
            </a:r>
            <a:r>
              <a:rPr lang="es-EC" sz="1600" b="0" i="0" u="none" strike="noStrike" baseline="0" dirty="0">
                <a:solidFill>
                  <a:srgbClr val="373535"/>
                </a:solidFill>
                <a:latin typeface="Times-Roman"/>
              </a:rPr>
              <a:t>, como neurotransmisores liberados</a:t>
            </a:r>
          </a:p>
          <a:p>
            <a:pPr algn="l"/>
            <a:r>
              <a:rPr lang="es-EC" sz="1600" b="0" i="0" u="none" strike="noStrike" baseline="0" dirty="0">
                <a:solidFill>
                  <a:srgbClr val="373535"/>
                </a:solidFill>
                <a:latin typeface="Times-Roman"/>
              </a:rPr>
              <a:t>por las neuronas, hormonas distribuidas por la sangre o, incluso,</a:t>
            </a:r>
          </a:p>
          <a:p>
            <a:pPr algn="l"/>
            <a:r>
              <a:rPr lang="es-EC" sz="1600" b="0" i="0" u="none" strike="noStrike" baseline="0" dirty="0">
                <a:solidFill>
                  <a:srgbClr val="373535"/>
                </a:solidFill>
                <a:latin typeface="Times-Roman"/>
              </a:rPr>
              <a:t>cambios locales de pH.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24394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593E2-DDE9-4466-7378-C2CFE59D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Fibra muscular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8C6B6-E23B-96D5-8BAF-7093F203A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21" y="1757150"/>
            <a:ext cx="6848061" cy="3945835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s-ES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La unidad estructural del músculo es la célula muscular</a:t>
            </a:r>
          </a:p>
          <a:p>
            <a:pPr marL="45720" indent="0">
              <a:buNone/>
            </a:pPr>
            <a:r>
              <a:rPr lang="es-ES" b="0" i="0" dirty="0">
                <a:solidFill>
                  <a:srgbClr val="010101"/>
                </a:solidFill>
                <a:effectLst/>
                <a:latin typeface="Roboto" panose="02000000000000000000" pitchFamily="2" charset="0"/>
              </a:rPr>
              <a:t>Tiene también los distintos elementos que constituyen las células</a:t>
            </a:r>
          </a:p>
          <a:p>
            <a:pPr marL="45720" indent="0">
              <a:buNone/>
            </a:pPr>
            <a:r>
              <a:rPr lang="es-ES" dirty="0">
                <a:solidFill>
                  <a:srgbClr val="010101"/>
                </a:solidFill>
                <a:latin typeface="Roboto" panose="02000000000000000000" pitchFamily="2" charset="0"/>
              </a:rPr>
              <a:t>A</a:t>
            </a:r>
            <a:r>
              <a:rPr lang="es-ES" b="0" i="0" dirty="0">
                <a:solidFill>
                  <a:srgbClr val="010101"/>
                </a:solidFill>
                <a:effectLst/>
                <a:latin typeface="Roboto" panose="02000000000000000000" pitchFamily="2" charset="0"/>
              </a:rPr>
              <a:t>lgunas partes de la célula muscular tienen el prefijo “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Sarco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”: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10101"/>
                </a:solidFill>
                <a:effectLst/>
                <a:latin typeface="Roboto" panose="02000000000000000000" pitchFamily="2" charset="0"/>
              </a:rPr>
              <a:t>Sarcolema (membrana plasmática).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10101"/>
                </a:solidFill>
                <a:effectLst/>
                <a:latin typeface="Roboto" panose="02000000000000000000" pitchFamily="2" charset="0"/>
              </a:rPr>
              <a:t>Sarcoplasma (citoplasma).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10101"/>
                </a:solidFill>
                <a:effectLst/>
                <a:latin typeface="Roboto" panose="02000000000000000000" pitchFamily="2" charset="0"/>
              </a:rPr>
              <a:t>Retículo sarcoplásmico (retículo endoplasmático).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10101"/>
                </a:solidFill>
                <a:latin typeface="Roboto" panose="02000000000000000000" pitchFamily="2" charset="0"/>
              </a:rPr>
              <a:t>Miofibrillas: elementos contráctiles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10101"/>
                </a:solidFill>
                <a:effectLst/>
                <a:latin typeface="Roboto" panose="02000000000000000000" pitchFamily="2" charset="0"/>
              </a:rPr>
              <a:t>Túbulos T: invaginaciones del sarcolema que ayudan a transmitir el potencial de acción </a:t>
            </a:r>
          </a:p>
          <a:p>
            <a:pPr marL="45720" indent="0">
              <a:buNone/>
            </a:pPr>
            <a:endParaRPr lang="es-ES" b="0" i="0" dirty="0">
              <a:solidFill>
                <a:srgbClr val="010101"/>
              </a:solidFill>
              <a:effectLst/>
              <a:latin typeface="Roboto" panose="02000000000000000000" pitchFamily="2" charset="0"/>
            </a:endParaRPr>
          </a:p>
          <a:p>
            <a:pPr marL="45720" indent="0">
              <a:buNone/>
            </a:pP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Retículo sarcoplasmático - Wikipedia, la enciclopedia libre">
            <a:extLst>
              <a:ext uri="{FF2B5EF4-FFF2-40B4-BE49-F238E27FC236}">
                <a16:creationId xmlns:a16="http://schemas.microsoft.com/office/drawing/2014/main" id="{14B91877-2D46-E6B4-DBCB-2922DE99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38" y="935179"/>
            <a:ext cx="4653461" cy="494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6422F-951C-2283-1CD2-59606433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TÚBULOS T</a:t>
            </a:r>
            <a:endParaRPr lang="es-EC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E0D3675-714C-4E62-5A80-44F1034746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196547" y="2103782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Túbulo T - Wikipedia, la enciclopedia libre">
            <a:extLst>
              <a:ext uri="{FF2B5EF4-FFF2-40B4-BE49-F238E27FC236}">
                <a16:creationId xmlns:a16="http://schemas.microsoft.com/office/drawing/2014/main" id="{E094D27D-C630-9705-446D-EA822A99D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36" y="2103782"/>
            <a:ext cx="6093979" cy="38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3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E2669-5377-93D2-23A8-53B9CFFCA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010101"/>
                </a:solidFill>
                <a:effectLst/>
                <a:latin typeface="Roboto" panose="02000000000000000000" pitchFamily="2" charset="0"/>
              </a:rPr>
              <a:t>Dentro de la </a:t>
            </a:r>
            <a:r>
              <a:rPr lang="es-ES" dirty="0">
                <a:solidFill>
                  <a:srgbClr val="010101"/>
                </a:solidFill>
                <a:latin typeface="Roboto" panose="02000000000000000000" pitchFamily="2" charset="0"/>
              </a:rPr>
              <a:t>F</a:t>
            </a:r>
            <a:r>
              <a:rPr lang="es-ES" b="0" i="0" dirty="0">
                <a:solidFill>
                  <a:srgbClr val="010101"/>
                </a:solidFill>
                <a:effectLst/>
                <a:latin typeface="Roboto" panose="02000000000000000000" pitchFamily="2" charset="0"/>
              </a:rPr>
              <a:t>ibra Muscular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A88134-E8E7-57FF-5566-0E108297E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984623"/>
              </p:ext>
            </p:extLst>
          </p:nvPr>
        </p:nvGraphicFramePr>
        <p:xfrm>
          <a:off x="559558" y="1555845"/>
          <a:ext cx="10456313" cy="454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89144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4651</TotalTime>
  <Words>907</Words>
  <Application>Microsoft Office PowerPoint</Application>
  <PresentationFormat>Panorámica</PresentationFormat>
  <Paragraphs>82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Corbel</vt:lpstr>
      <vt:lpstr>Frutiger-Bold</vt:lpstr>
      <vt:lpstr>Frutiger-Italic</vt:lpstr>
      <vt:lpstr>Frutiger-Roman</vt:lpstr>
      <vt:lpstr>Montserrat</vt:lpstr>
      <vt:lpstr>Roboto</vt:lpstr>
      <vt:lpstr>Times-Bold</vt:lpstr>
      <vt:lpstr>Times-Italic</vt:lpstr>
      <vt:lpstr>Times-Roman</vt:lpstr>
      <vt:lpstr>Base</vt:lpstr>
      <vt:lpstr>UNIVERSIDAD NACIONAL DE CHIMBORAZO  COORDINACIÓN DE NIVELACIÓN Y NIVELACIÓN   SALUD   MORFOFISIOLOGÍA  UNIDAD 2 SISTEMA DE LOCOMOCIÓN  MÚSCULOS   LCDA. SANDY PAREDES</vt:lpstr>
      <vt:lpstr>TEJIDO MUSCULAR </vt:lpstr>
      <vt:lpstr>Presentación de PowerPoint</vt:lpstr>
      <vt:lpstr>Funciones del tejido muscular</vt:lpstr>
      <vt:lpstr>Tipos de tejido muscular</vt:lpstr>
      <vt:lpstr>Propiedades del tejido muscular</vt:lpstr>
      <vt:lpstr>Fibra muscular </vt:lpstr>
      <vt:lpstr>TÚBULOS T</vt:lpstr>
      <vt:lpstr>Dentro de la Fibra Muscular</vt:lpstr>
      <vt:lpstr>El sarcómero</vt:lpstr>
      <vt:lpstr>Mecanismo de Contracción Muscular</vt:lpstr>
      <vt:lpstr>TEJIDO MUSCULAR ESQUELÉTICO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CHIMBORAZO  COORDINACIÓN DE NIVELACIÓN Y NIVELACIÓN   SALUD   MORFOFISIOLOGÍA  UNIDAD 2 SISTEMA DE LOCOMOCIÓN  MÚSCULOS   LCDA. SANDY PAREDES</dc:title>
  <dc:creator>sandy esthefania paredes ocaña</dc:creator>
  <cp:lastModifiedBy>sandy esthefania paredes ocaña</cp:lastModifiedBy>
  <cp:revision>2</cp:revision>
  <dcterms:created xsi:type="dcterms:W3CDTF">2024-01-08T20:38:55Z</dcterms:created>
  <dcterms:modified xsi:type="dcterms:W3CDTF">2024-06-22T22:25:35Z</dcterms:modified>
</cp:coreProperties>
</file>