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DF14C-7F8F-490A-8B0D-DDECA100DCD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18CEA9C-C4DC-4D56-9FD3-235295B917CD}">
      <dgm:prSet/>
      <dgm:spPr/>
      <dgm:t>
        <a:bodyPr/>
        <a:lstStyle/>
        <a:p>
          <a:r>
            <a:rPr lang="es-EC"/>
            <a:t>Confianza en si mismo</a:t>
          </a:r>
          <a:endParaRPr lang="en-US"/>
        </a:p>
      </dgm:t>
    </dgm:pt>
    <dgm:pt modelId="{9E79A953-4405-4320-B3CD-560E23FE840F}" type="parTrans" cxnId="{BCE470B6-4C4E-4ACF-990E-8929EBF5F6AD}">
      <dgm:prSet/>
      <dgm:spPr/>
      <dgm:t>
        <a:bodyPr/>
        <a:lstStyle/>
        <a:p>
          <a:endParaRPr lang="en-US"/>
        </a:p>
      </dgm:t>
    </dgm:pt>
    <dgm:pt modelId="{5B90922C-1F71-418E-848C-470BFCACA38D}" type="sibTrans" cxnId="{BCE470B6-4C4E-4ACF-990E-8929EBF5F6AD}">
      <dgm:prSet/>
      <dgm:spPr/>
      <dgm:t>
        <a:bodyPr/>
        <a:lstStyle/>
        <a:p>
          <a:endParaRPr lang="en-US"/>
        </a:p>
      </dgm:t>
    </dgm:pt>
    <dgm:pt modelId="{6FF1E770-4D34-464D-9BF1-75842BE4F3AD}">
      <dgm:prSet/>
      <dgm:spPr/>
      <dgm:t>
        <a:bodyPr/>
        <a:lstStyle/>
        <a:p>
          <a:r>
            <a:rPr lang="es-EC"/>
            <a:t>Capacidad de tomar decisiones</a:t>
          </a:r>
          <a:endParaRPr lang="en-US"/>
        </a:p>
      </dgm:t>
    </dgm:pt>
    <dgm:pt modelId="{630B9866-F374-4DB1-A1CE-2873DE13DBF1}" type="parTrans" cxnId="{AB171A2A-2217-4BC5-979B-2599CAE3FE8A}">
      <dgm:prSet/>
      <dgm:spPr/>
      <dgm:t>
        <a:bodyPr/>
        <a:lstStyle/>
        <a:p>
          <a:endParaRPr lang="en-US"/>
        </a:p>
      </dgm:t>
    </dgm:pt>
    <dgm:pt modelId="{87F19001-8664-4837-9982-506EAA78E6E4}" type="sibTrans" cxnId="{AB171A2A-2217-4BC5-979B-2599CAE3FE8A}">
      <dgm:prSet/>
      <dgm:spPr/>
      <dgm:t>
        <a:bodyPr/>
        <a:lstStyle/>
        <a:p>
          <a:endParaRPr lang="en-US"/>
        </a:p>
      </dgm:t>
    </dgm:pt>
    <dgm:pt modelId="{D486380B-6F9F-4279-AF19-7D4E1AF069AD}">
      <dgm:prSet/>
      <dgm:spPr/>
      <dgm:t>
        <a:bodyPr/>
        <a:lstStyle/>
        <a:p>
          <a:r>
            <a:rPr lang="es-EC"/>
            <a:t>Comunicativo </a:t>
          </a:r>
          <a:endParaRPr lang="en-US"/>
        </a:p>
      </dgm:t>
    </dgm:pt>
    <dgm:pt modelId="{FC56FA0A-7725-437C-B6E6-5FFD2190E400}" type="parTrans" cxnId="{0D6F83B1-82A0-4629-BB92-BDF8ACFF91FE}">
      <dgm:prSet/>
      <dgm:spPr/>
      <dgm:t>
        <a:bodyPr/>
        <a:lstStyle/>
        <a:p>
          <a:endParaRPr lang="en-US"/>
        </a:p>
      </dgm:t>
    </dgm:pt>
    <dgm:pt modelId="{29FF629E-6793-4D72-9DB4-EEB24958FF6A}" type="sibTrans" cxnId="{0D6F83B1-82A0-4629-BB92-BDF8ACFF91FE}">
      <dgm:prSet/>
      <dgm:spPr/>
      <dgm:t>
        <a:bodyPr/>
        <a:lstStyle/>
        <a:p>
          <a:endParaRPr lang="en-US"/>
        </a:p>
      </dgm:t>
    </dgm:pt>
    <dgm:pt modelId="{1E0F0B26-5A7E-45BE-81A2-3170335A0198}">
      <dgm:prSet/>
      <dgm:spPr/>
      <dgm:t>
        <a:bodyPr/>
        <a:lstStyle/>
        <a:p>
          <a:r>
            <a:rPr lang="es-EC"/>
            <a:t>Trabajar más que los demás</a:t>
          </a:r>
          <a:endParaRPr lang="en-US"/>
        </a:p>
      </dgm:t>
    </dgm:pt>
    <dgm:pt modelId="{2A261A66-54CD-4908-AB92-931C4FD4B0AE}" type="parTrans" cxnId="{ADAA34B5-61BA-4808-9C9D-97C9BD2CDD8E}">
      <dgm:prSet/>
      <dgm:spPr/>
      <dgm:t>
        <a:bodyPr/>
        <a:lstStyle/>
        <a:p>
          <a:endParaRPr lang="en-US"/>
        </a:p>
      </dgm:t>
    </dgm:pt>
    <dgm:pt modelId="{44898D04-3650-4678-B92A-0746162808A1}" type="sibTrans" cxnId="{ADAA34B5-61BA-4808-9C9D-97C9BD2CDD8E}">
      <dgm:prSet/>
      <dgm:spPr/>
      <dgm:t>
        <a:bodyPr/>
        <a:lstStyle/>
        <a:p>
          <a:endParaRPr lang="en-US"/>
        </a:p>
      </dgm:t>
    </dgm:pt>
    <dgm:pt modelId="{95858AB6-FA09-4B7F-8AE5-1BD713151913}">
      <dgm:prSet/>
      <dgm:spPr/>
      <dgm:t>
        <a:bodyPr/>
        <a:lstStyle/>
        <a:p>
          <a:r>
            <a:rPr lang="es-EC"/>
            <a:t>Planificado y ordenado</a:t>
          </a:r>
          <a:endParaRPr lang="en-US"/>
        </a:p>
      </dgm:t>
    </dgm:pt>
    <dgm:pt modelId="{FEFF1F8D-15B7-45D8-91D3-DB39A95AF919}" type="parTrans" cxnId="{88EACFA4-4237-4D32-97A2-C1FDD05263B8}">
      <dgm:prSet/>
      <dgm:spPr/>
      <dgm:t>
        <a:bodyPr/>
        <a:lstStyle/>
        <a:p>
          <a:endParaRPr lang="en-US"/>
        </a:p>
      </dgm:t>
    </dgm:pt>
    <dgm:pt modelId="{41CCFC6F-2FCB-4BD0-A717-360BB7A17034}" type="sibTrans" cxnId="{88EACFA4-4237-4D32-97A2-C1FDD05263B8}">
      <dgm:prSet/>
      <dgm:spPr/>
      <dgm:t>
        <a:bodyPr/>
        <a:lstStyle/>
        <a:p>
          <a:endParaRPr lang="en-US"/>
        </a:p>
      </dgm:t>
    </dgm:pt>
    <dgm:pt modelId="{C2350DC0-F99D-40F1-B68B-944830C58C32}">
      <dgm:prSet/>
      <dgm:spPr/>
      <dgm:t>
        <a:bodyPr/>
        <a:lstStyle/>
        <a:p>
          <a:r>
            <a:rPr lang="es-EC"/>
            <a:t>Carismático </a:t>
          </a:r>
          <a:endParaRPr lang="en-US"/>
        </a:p>
      </dgm:t>
    </dgm:pt>
    <dgm:pt modelId="{7D9BDBAF-E133-4397-A134-A8021338F8F6}" type="parTrans" cxnId="{9A089533-9336-4235-848D-B4695F2217F3}">
      <dgm:prSet/>
      <dgm:spPr/>
      <dgm:t>
        <a:bodyPr/>
        <a:lstStyle/>
        <a:p>
          <a:endParaRPr lang="en-US"/>
        </a:p>
      </dgm:t>
    </dgm:pt>
    <dgm:pt modelId="{37D2AA1C-B7B6-4A4A-9028-B758AF82619D}" type="sibTrans" cxnId="{9A089533-9336-4235-848D-B4695F2217F3}">
      <dgm:prSet/>
      <dgm:spPr/>
      <dgm:t>
        <a:bodyPr/>
        <a:lstStyle/>
        <a:p>
          <a:endParaRPr lang="en-US"/>
        </a:p>
      </dgm:t>
    </dgm:pt>
    <dgm:pt modelId="{CAB3911E-7BCE-49A6-B71F-87D27CB9B760}">
      <dgm:prSet/>
      <dgm:spPr/>
      <dgm:t>
        <a:bodyPr/>
        <a:lstStyle/>
        <a:p>
          <a:r>
            <a:rPr lang="es-EC"/>
            <a:t>Agradable y educado</a:t>
          </a:r>
          <a:endParaRPr lang="en-US"/>
        </a:p>
      </dgm:t>
    </dgm:pt>
    <dgm:pt modelId="{AABE6E6A-3740-489A-ABF9-E1F28AC1FAB8}" type="parTrans" cxnId="{914D4957-3139-4E53-A17D-DFF0E4F64346}">
      <dgm:prSet/>
      <dgm:spPr/>
      <dgm:t>
        <a:bodyPr/>
        <a:lstStyle/>
        <a:p>
          <a:endParaRPr lang="en-US"/>
        </a:p>
      </dgm:t>
    </dgm:pt>
    <dgm:pt modelId="{0BDC3FC4-CAC0-4052-8747-F211E36E11BC}" type="sibTrans" cxnId="{914D4957-3139-4E53-A17D-DFF0E4F64346}">
      <dgm:prSet/>
      <dgm:spPr/>
      <dgm:t>
        <a:bodyPr/>
        <a:lstStyle/>
        <a:p>
          <a:endParaRPr lang="en-US"/>
        </a:p>
      </dgm:t>
    </dgm:pt>
    <dgm:pt modelId="{CA923CE7-BE3D-4FCA-8009-51ED7F78532C}">
      <dgm:prSet/>
      <dgm:spPr/>
      <dgm:t>
        <a:bodyPr/>
        <a:lstStyle/>
        <a:p>
          <a:r>
            <a:rPr lang="es-EC"/>
            <a:t>Empático </a:t>
          </a:r>
          <a:endParaRPr lang="en-US"/>
        </a:p>
      </dgm:t>
    </dgm:pt>
    <dgm:pt modelId="{4DBBF00A-4C52-41F5-B583-3AF4FFB224AD}" type="parTrans" cxnId="{ED71E136-A073-4F13-8C9C-F65CDAD22437}">
      <dgm:prSet/>
      <dgm:spPr/>
      <dgm:t>
        <a:bodyPr/>
        <a:lstStyle/>
        <a:p>
          <a:endParaRPr lang="en-US"/>
        </a:p>
      </dgm:t>
    </dgm:pt>
    <dgm:pt modelId="{31AB0F5D-64AD-4E3D-BBF4-0C1455480C11}" type="sibTrans" cxnId="{ED71E136-A073-4F13-8C9C-F65CDAD22437}">
      <dgm:prSet/>
      <dgm:spPr/>
      <dgm:t>
        <a:bodyPr/>
        <a:lstStyle/>
        <a:p>
          <a:endParaRPr lang="en-US"/>
        </a:p>
      </dgm:t>
    </dgm:pt>
    <dgm:pt modelId="{5D1F49E8-C09B-4030-AC98-DB29E3F8CE29}">
      <dgm:prSet/>
      <dgm:spPr/>
      <dgm:t>
        <a:bodyPr/>
        <a:lstStyle/>
        <a:p>
          <a:r>
            <a:rPr lang="es-EC"/>
            <a:t>Cooperativo</a:t>
          </a:r>
          <a:endParaRPr lang="en-US"/>
        </a:p>
      </dgm:t>
    </dgm:pt>
    <dgm:pt modelId="{3BDF391C-6EDF-4B0E-8042-B08F2B5C88C1}" type="parTrans" cxnId="{6705C61E-E55F-4479-95EC-E6D8FCC25096}">
      <dgm:prSet/>
      <dgm:spPr/>
      <dgm:t>
        <a:bodyPr/>
        <a:lstStyle/>
        <a:p>
          <a:endParaRPr lang="en-US"/>
        </a:p>
      </dgm:t>
    </dgm:pt>
    <dgm:pt modelId="{D28AAB51-A68A-49F5-87D6-71E56F1A30F9}" type="sibTrans" cxnId="{6705C61E-E55F-4479-95EC-E6D8FCC25096}">
      <dgm:prSet/>
      <dgm:spPr/>
      <dgm:t>
        <a:bodyPr/>
        <a:lstStyle/>
        <a:p>
          <a:endParaRPr lang="en-US"/>
        </a:p>
      </dgm:t>
    </dgm:pt>
    <dgm:pt modelId="{1E45DCE5-BED2-4A82-959C-EA2E37505AE4}">
      <dgm:prSet/>
      <dgm:spPr/>
      <dgm:t>
        <a:bodyPr/>
        <a:lstStyle/>
        <a:p>
          <a:r>
            <a:rPr lang="es-EC"/>
            <a:t>Justo</a:t>
          </a:r>
          <a:endParaRPr lang="en-US"/>
        </a:p>
      </dgm:t>
    </dgm:pt>
    <dgm:pt modelId="{F60BAA60-69AA-4001-A13B-5CFFF6E6CDE0}" type="parTrans" cxnId="{434993D3-5434-49FB-9CE9-0ABEEB98B613}">
      <dgm:prSet/>
      <dgm:spPr/>
      <dgm:t>
        <a:bodyPr/>
        <a:lstStyle/>
        <a:p>
          <a:endParaRPr lang="en-US"/>
        </a:p>
      </dgm:t>
    </dgm:pt>
    <dgm:pt modelId="{A5580F86-57FF-4A9F-B953-9687AB219C2A}" type="sibTrans" cxnId="{434993D3-5434-49FB-9CE9-0ABEEB98B613}">
      <dgm:prSet/>
      <dgm:spPr/>
      <dgm:t>
        <a:bodyPr/>
        <a:lstStyle/>
        <a:p>
          <a:endParaRPr lang="en-US"/>
        </a:p>
      </dgm:t>
    </dgm:pt>
    <dgm:pt modelId="{7A61825A-AFF4-4CF7-9888-2B53FC871315}">
      <dgm:prSet/>
      <dgm:spPr/>
      <dgm:t>
        <a:bodyPr/>
        <a:lstStyle/>
        <a:p>
          <a:r>
            <a:rPr lang="es-EC"/>
            <a:t>Responsable</a:t>
          </a:r>
          <a:endParaRPr lang="en-US"/>
        </a:p>
      </dgm:t>
    </dgm:pt>
    <dgm:pt modelId="{F7608342-7B6A-4B39-A4AD-129E4B79D6DE}" type="parTrans" cxnId="{805ACA10-9B95-4275-96E8-6E411CCE3D23}">
      <dgm:prSet/>
      <dgm:spPr/>
      <dgm:t>
        <a:bodyPr/>
        <a:lstStyle/>
        <a:p>
          <a:endParaRPr lang="en-US"/>
        </a:p>
      </dgm:t>
    </dgm:pt>
    <dgm:pt modelId="{D62AE129-64BF-4F9E-BD60-3DFD8EABB7B6}" type="sibTrans" cxnId="{805ACA10-9B95-4275-96E8-6E411CCE3D23}">
      <dgm:prSet/>
      <dgm:spPr/>
      <dgm:t>
        <a:bodyPr/>
        <a:lstStyle/>
        <a:p>
          <a:endParaRPr lang="en-US"/>
        </a:p>
      </dgm:t>
    </dgm:pt>
    <dgm:pt modelId="{25340E23-A471-4244-81A8-73FA7962435D}">
      <dgm:prSet/>
      <dgm:spPr/>
      <dgm:t>
        <a:bodyPr/>
        <a:lstStyle/>
        <a:p>
          <a:r>
            <a:rPr lang="es-EC"/>
            <a:t>Optimista </a:t>
          </a:r>
          <a:endParaRPr lang="en-US"/>
        </a:p>
      </dgm:t>
    </dgm:pt>
    <dgm:pt modelId="{A4F1E780-303B-4D0B-B4BE-296DAA0B662E}" type="parTrans" cxnId="{2BF2A222-36E5-4F2E-95E0-692745AC7E29}">
      <dgm:prSet/>
      <dgm:spPr/>
      <dgm:t>
        <a:bodyPr/>
        <a:lstStyle/>
        <a:p>
          <a:endParaRPr lang="en-US"/>
        </a:p>
      </dgm:t>
    </dgm:pt>
    <dgm:pt modelId="{56F26557-339A-4DD4-8E59-73DD69CBBDF5}" type="sibTrans" cxnId="{2BF2A222-36E5-4F2E-95E0-692745AC7E29}">
      <dgm:prSet/>
      <dgm:spPr/>
      <dgm:t>
        <a:bodyPr/>
        <a:lstStyle/>
        <a:p>
          <a:endParaRPr lang="en-US"/>
        </a:p>
      </dgm:t>
    </dgm:pt>
    <dgm:pt modelId="{EE9CBD02-A29B-4073-A706-011297CCBE83}" type="pres">
      <dgm:prSet presAssocID="{85EDF14C-7F8F-490A-8B0D-DDECA100DCDE}" presName="diagram" presStyleCnt="0">
        <dgm:presLayoutVars>
          <dgm:dir/>
          <dgm:resizeHandles val="exact"/>
        </dgm:presLayoutVars>
      </dgm:prSet>
      <dgm:spPr/>
    </dgm:pt>
    <dgm:pt modelId="{EBF5C9F9-500B-4114-9C00-DF727190F65D}" type="pres">
      <dgm:prSet presAssocID="{718CEA9C-C4DC-4D56-9FD3-235295B917CD}" presName="node" presStyleLbl="node1" presStyleIdx="0" presStyleCnt="12">
        <dgm:presLayoutVars>
          <dgm:bulletEnabled val="1"/>
        </dgm:presLayoutVars>
      </dgm:prSet>
      <dgm:spPr/>
    </dgm:pt>
    <dgm:pt modelId="{336E211E-432F-480C-ABDB-4E2DC28D667F}" type="pres">
      <dgm:prSet presAssocID="{5B90922C-1F71-418E-848C-470BFCACA38D}" presName="sibTrans" presStyleCnt="0"/>
      <dgm:spPr/>
    </dgm:pt>
    <dgm:pt modelId="{F7F9BBA8-DABA-43C9-A5C1-B2C43A8F6350}" type="pres">
      <dgm:prSet presAssocID="{6FF1E770-4D34-464D-9BF1-75842BE4F3AD}" presName="node" presStyleLbl="node1" presStyleIdx="1" presStyleCnt="12">
        <dgm:presLayoutVars>
          <dgm:bulletEnabled val="1"/>
        </dgm:presLayoutVars>
      </dgm:prSet>
      <dgm:spPr/>
    </dgm:pt>
    <dgm:pt modelId="{9FFC58A1-7A98-4A43-9BF9-FC622FA3C0C3}" type="pres">
      <dgm:prSet presAssocID="{87F19001-8664-4837-9982-506EAA78E6E4}" presName="sibTrans" presStyleCnt="0"/>
      <dgm:spPr/>
    </dgm:pt>
    <dgm:pt modelId="{6D6B36A6-2209-456D-9894-18D724F1C5BD}" type="pres">
      <dgm:prSet presAssocID="{D486380B-6F9F-4279-AF19-7D4E1AF069AD}" presName="node" presStyleLbl="node1" presStyleIdx="2" presStyleCnt="12">
        <dgm:presLayoutVars>
          <dgm:bulletEnabled val="1"/>
        </dgm:presLayoutVars>
      </dgm:prSet>
      <dgm:spPr/>
    </dgm:pt>
    <dgm:pt modelId="{900A3D6B-A9E3-46BC-8C48-5CBC1DE863AF}" type="pres">
      <dgm:prSet presAssocID="{29FF629E-6793-4D72-9DB4-EEB24958FF6A}" presName="sibTrans" presStyleCnt="0"/>
      <dgm:spPr/>
    </dgm:pt>
    <dgm:pt modelId="{2167A59C-28BE-4D1D-B2D2-A4E489DD0C71}" type="pres">
      <dgm:prSet presAssocID="{1E0F0B26-5A7E-45BE-81A2-3170335A0198}" presName="node" presStyleLbl="node1" presStyleIdx="3" presStyleCnt="12">
        <dgm:presLayoutVars>
          <dgm:bulletEnabled val="1"/>
        </dgm:presLayoutVars>
      </dgm:prSet>
      <dgm:spPr/>
    </dgm:pt>
    <dgm:pt modelId="{1970579F-7DB0-42BE-B21A-ECD511B6EB3D}" type="pres">
      <dgm:prSet presAssocID="{44898D04-3650-4678-B92A-0746162808A1}" presName="sibTrans" presStyleCnt="0"/>
      <dgm:spPr/>
    </dgm:pt>
    <dgm:pt modelId="{4C7494BF-1656-4B9A-BE89-08B9250B6E13}" type="pres">
      <dgm:prSet presAssocID="{95858AB6-FA09-4B7F-8AE5-1BD713151913}" presName="node" presStyleLbl="node1" presStyleIdx="4" presStyleCnt="12">
        <dgm:presLayoutVars>
          <dgm:bulletEnabled val="1"/>
        </dgm:presLayoutVars>
      </dgm:prSet>
      <dgm:spPr/>
    </dgm:pt>
    <dgm:pt modelId="{2D85AD66-FBE9-427A-82FB-2EE1BEECF87B}" type="pres">
      <dgm:prSet presAssocID="{41CCFC6F-2FCB-4BD0-A717-360BB7A17034}" presName="sibTrans" presStyleCnt="0"/>
      <dgm:spPr/>
    </dgm:pt>
    <dgm:pt modelId="{BC9C8FAA-16FA-4A95-A61A-868838C016CC}" type="pres">
      <dgm:prSet presAssocID="{C2350DC0-F99D-40F1-B68B-944830C58C32}" presName="node" presStyleLbl="node1" presStyleIdx="5" presStyleCnt="12">
        <dgm:presLayoutVars>
          <dgm:bulletEnabled val="1"/>
        </dgm:presLayoutVars>
      </dgm:prSet>
      <dgm:spPr/>
    </dgm:pt>
    <dgm:pt modelId="{410E59F4-9AE7-4CB0-9AB4-261C8734BD60}" type="pres">
      <dgm:prSet presAssocID="{37D2AA1C-B7B6-4A4A-9028-B758AF82619D}" presName="sibTrans" presStyleCnt="0"/>
      <dgm:spPr/>
    </dgm:pt>
    <dgm:pt modelId="{F1034C89-F5C5-4D8F-8A05-63F66FFAB88C}" type="pres">
      <dgm:prSet presAssocID="{CAB3911E-7BCE-49A6-B71F-87D27CB9B760}" presName="node" presStyleLbl="node1" presStyleIdx="6" presStyleCnt="12">
        <dgm:presLayoutVars>
          <dgm:bulletEnabled val="1"/>
        </dgm:presLayoutVars>
      </dgm:prSet>
      <dgm:spPr/>
    </dgm:pt>
    <dgm:pt modelId="{E1B8B18D-A6BF-41DC-9AF3-946F149071A1}" type="pres">
      <dgm:prSet presAssocID="{0BDC3FC4-CAC0-4052-8747-F211E36E11BC}" presName="sibTrans" presStyleCnt="0"/>
      <dgm:spPr/>
    </dgm:pt>
    <dgm:pt modelId="{70EDA040-1B83-4D93-9785-50F758CD57CA}" type="pres">
      <dgm:prSet presAssocID="{CA923CE7-BE3D-4FCA-8009-51ED7F78532C}" presName="node" presStyleLbl="node1" presStyleIdx="7" presStyleCnt="12">
        <dgm:presLayoutVars>
          <dgm:bulletEnabled val="1"/>
        </dgm:presLayoutVars>
      </dgm:prSet>
      <dgm:spPr/>
    </dgm:pt>
    <dgm:pt modelId="{CD2B5CBB-3712-470C-AFCA-457BA9E41C41}" type="pres">
      <dgm:prSet presAssocID="{31AB0F5D-64AD-4E3D-BBF4-0C1455480C11}" presName="sibTrans" presStyleCnt="0"/>
      <dgm:spPr/>
    </dgm:pt>
    <dgm:pt modelId="{0B455E79-8E91-4BB7-A125-D772A92DBF39}" type="pres">
      <dgm:prSet presAssocID="{5D1F49E8-C09B-4030-AC98-DB29E3F8CE29}" presName="node" presStyleLbl="node1" presStyleIdx="8" presStyleCnt="12">
        <dgm:presLayoutVars>
          <dgm:bulletEnabled val="1"/>
        </dgm:presLayoutVars>
      </dgm:prSet>
      <dgm:spPr/>
    </dgm:pt>
    <dgm:pt modelId="{F2830D47-5259-4194-BFE2-7F15CA003DAC}" type="pres">
      <dgm:prSet presAssocID="{D28AAB51-A68A-49F5-87D6-71E56F1A30F9}" presName="sibTrans" presStyleCnt="0"/>
      <dgm:spPr/>
    </dgm:pt>
    <dgm:pt modelId="{840F844E-3DA6-4F7B-BF3A-A015D9D66E57}" type="pres">
      <dgm:prSet presAssocID="{1E45DCE5-BED2-4A82-959C-EA2E37505AE4}" presName="node" presStyleLbl="node1" presStyleIdx="9" presStyleCnt="12">
        <dgm:presLayoutVars>
          <dgm:bulletEnabled val="1"/>
        </dgm:presLayoutVars>
      </dgm:prSet>
      <dgm:spPr/>
    </dgm:pt>
    <dgm:pt modelId="{A29C7CB7-9C01-4A3C-876C-842C9D174245}" type="pres">
      <dgm:prSet presAssocID="{A5580F86-57FF-4A9F-B953-9687AB219C2A}" presName="sibTrans" presStyleCnt="0"/>
      <dgm:spPr/>
    </dgm:pt>
    <dgm:pt modelId="{C458E236-1F56-4134-99D1-53C73D2581DE}" type="pres">
      <dgm:prSet presAssocID="{7A61825A-AFF4-4CF7-9888-2B53FC871315}" presName="node" presStyleLbl="node1" presStyleIdx="10" presStyleCnt="12">
        <dgm:presLayoutVars>
          <dgm:bulletEnabled val="1"/>
        </dgm:presLayoutVars>
      </dgm:prSet>
      <dgm:spPr/>
    </dgm:pt>
    <dgm:pt modelId="{3BDA4320-8D82-4F38-A3BE-7F2497073F9E}" type="pres">
      <dgm:prSet presAssocID="{D62AE129-64BF-4F9E-BD60-3DFD8EABB7B6}" presName="sibTrans" presStyleCnt="0"/>
      <dgm:spPr/>
    </dgm:pt>
    <dgm:pt modelId="{96F36453-AA51-49C8-A14F-F52EF2153B1E}" type="pres">
      <dgm:prSet presAssocID="{25340E23-A471-4244-81A8-73FA7962435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7986806-56AB-42B0-B19B-B5353A0E6B6E}" type="presOf" srcId="{7A61825A-AFF4-4CF7-9888-2B53FC871315}" destId="{C458E236-1F56-4134-99D1-53C73D2581DE}" srcOrd="0" destOrd="0" presId="urn:microsoft.com/office/officeart/2005/8/layout/default"/>
    <dgm:cxn modelId="{805ACA10-9B95-4275-96E8-6E411CCE3D23}" srcId="{85EDF14C-7F8F-490A-8B0D-DDECA100DCDE}" destId="{7A61825A-AFF4-4CF7-9888-2B53FC871315}" srcOrd="10" destOrd="0" parTransId="{F7608342-7B6A-4B39-A4AD-129E4B79D6DE}" sibTransId="{D62AE129-64BF-4F9E-BD60-3DFD8EABB7B6}"/>
    <dgm:cxn modelId="{3D58F910-9C7C-4003-A0B7-5C7B07A2B411}" type="presOf" srcId="{CA923CE7-BE3D-4FCA-8009-51ED7F78532C}" destId="{70EDA040-1B83-4D93-9785-50F758CD57CA}" srcOrd="0" destOrd="0" presId="urn:microsoft.com/office/officeart/2005/8/layout/default"/>
    <dgm:cxn modelId="{6705C61E-E55F-4479-95EC-E6D8FCC25096}" srcId="{85EDF14C-7F8F-490A-8B0D-DDECA100DCDE}" destId="{5D1F49E8-C09B-4030-AC98-DB29E3F8CE29}" srcOrd="8" destOrd="0" parTransId="{3BDF391C-6EDF-4B0E-8042-B08F2B5C88C1}" sibTransId="{D28AAB51-A68A-49F5-87D6-71E56F1A30F9}"/>
    <dgm:cxn modelId="{2BA45420-E375-44E4-B154-509E3E9A2BA4}" type="presOf" srcId="{718CEA9C-C4DC-4D56-9FD3-235295B917CD}" destId="{EBF5C9F9-500B-4114-9C00-DF727190F65D}" srcOrd="0" destOrd="0" presId="urn:microsoft.com/office/officeart/2005/8/layout/default"/>
    <dgm:cxn modelId="{2BF2A222-36E5-4F2E-95E0-692745AC7E29}" srcId="{85EDF14C-7F8F-490A-8B0D-DDECA100DCDE}" destId="{25340E23-A471-4244-81A8-73FA7962435D}" srcOrd="11" destOrd="0" parTransId="{A4F1E780-303B-4D0B-B4BE-296DAA0B662E}" sibTransId="{56F26557-339A-4DD4-8E59-73DD69CBBDF5}"/>
    <dgm:cxn modelId="{2CA8D429-9785-4C65-A35D-CC55D510E4AE}" type="presOf" srcId="{95858AB6-FA09-4B7F-8AE5-1BD713151913}" destId="{4C7494BF-1656-4B9A-BE89-08B9250B6E13}" srcOrd="0" destOrd="0" presId="urn:microsoft.com/office/officeart/2005/8/layout/default"/>
    <dgm:cxn modelId="{AB171A2A-2217-4BC5-979B-2599CAE3FE8A}" srcId="{85EDF14C-7F8F-490A-8B0D-DDECA100DCDE}" destId="{6FF1E770-4D34-464D-9BF1-75842BE4F3AD}" srcOrd="1" destOrd="0" parTransId="{630B9866-F374-4DB1-A1CE-2873DE13DBF1}" sibTransId="{87F19001-8664-4837-9982-506EAA78E6E4}"/>
    <dgm:cxn modelId="{9A089533-9336-4235-848D-B4695F2217F3}" srcId="{85EDF14C-7F8F-490A-8B0D-DDECA100DCDE}" destId="{C2350DC0-F99D-40F1-B68B-944830C58C32}" srcOrd="5" destOrd="0" parTransId="{7D9BDBAF-E133-4397-A134-A8021338F8F6}" sibTransId="{37D2AA1C-B7B6-4A4A-9028-B758AF82619D}"/>
    <dgm:cxn modelId="{ED71E136-A073-4F13-8C9C-F65CDAD22437}" srcId="{85EDF14C-7F8F-490A-8B0D-DDECA100DCDE}" destId="{CA923CE7-BE3D-4FCA-8009-51ED7F78532C}" srcOrd="7" destOrd="0" parTransId="{4DBBF00A-4C52-41F5-B583-3AF4FFB224AD}" sibTransId="{31AB0F5D-64AD-4E3D-BBF4-0C1455480C11}"/>
    <dgm:cxn modelId="{BE86D537-20ED-44FF-8249-5DC4620BC8A4}" type="presOf" srcId="{CAB3911E-7BCE-49A6-B71F-87D27CB9B760}" destId="{F1034C89-F5C5-4D8F-8A05-63F66FFAB88C}" srcOrd="0" destOrd="0" presId="urn:microsoft.com/office/officeart/2005/8/layout/default"/>
    <dgm:cxn modelId="{CC5B3D5F-6B07-48A4-B935-71734D6B2298}" type="presOf" srcId="{25340E23-A471-4244-81A8-73FA7962435D}" destId="{96F36453-AA51-49C8-A14F-F52EF2153B1E}" srcOrd="0" destOrd="0" presId="urn:microsoft.com/office/officeart/2005/8/layout/default"/>
    <dgm:cxn modelId="{85560848-C6AD-42A9-B579-82D8AAF3ADFA}" type="presOf" srcId="{85EDF14C-7F8F-490A-8B0D-DDECA100DCDE}" destId="{EE9CBD02-A29B-4073-A706-011297CCBE83}" srcOrd="0" destOrd="0" presId="urn:microsoft.com/office/officeart/2005/8/layout/default"/>
    <dgm:cxn modelId="{1A398855-FE6C-41D9-B411-047F466531EF}" type="presOf" srcId="{C2350DC0-F99D-40F1-B68B-944830C58C32}" destId="{BC9C8FAA-16FA-4A95-A61A-868838C016CC}" srcOrd="0" destOrd="0" presId="urn:microsoft.com/office/officeart/2005/8/layout/default"/>
    <dgm:cxn modelId="{914D4957-3139-4E53-A17D-DFF0E4F64346}" srcId="{85EDF14C-7F8F-490A-8B0D-DDECA100DCDE}" destId="{CAB3911E-7BCE-49A6-B71F-87D27CB9B760}" srcOrd="6" destOrd="0" parTransId="{AABE6E6A-3740-489A-ABF9-E1F28AC1FAB8}" sibTransId="{0BDC3FC4-CAC0-4052-8747-F211E36E11BC}"/>
    <dgm:cxn modelId="{E04CBE59-D4A4-4402-8430-51193C94FB8A}" type="presOf" srcId="{6FF1E770-4D34-464D-9BF1-75842BE4F3AD}" destId="{F7F9BBA8-DABA-43C9-A5C1-B2C43A8F6350}" srcOrd="0" destOrd="0" presId="urn:microsoft.com/office/officeart/2005/8/layout/default"/>
    <dgm:cxn modelId="{88EACFA4-4237-4D32-97A2-C1FDD05263B8}" srcId="{85EDF14C-7F8F-490A-8B0D-DDECA100DCDE}" destId="{95858AB6-FA09-4B7F-8AE5-1BD713151913}" srcOrd="4" destOrd="0" parTransId="{FEFF1F8D-15B7-45D8-91D3-DB39A95AF919}" sibTransId="{41CCFC6F-2FCB-4BD0-A717-360BB7A17034}"/>
    <dgm:cxn modelId="{0D6F83B1-82A0-4629-BB92-BDF8ACFF91FE}" srcId="{85EDF14C-7F8F-490A-8B0D-DDECA100DCDE}" destId="{D486380B-6F9F-4279-AF19-7D4E1AF069AD}" srcOrd="2" destOrd="0" parTransId="{FC56FA0A-7725-437C-B6E6-5FFD2190E400}" sibTransId="{29FF629E-6793-4D72-9DB4-EEB24958FF6A}"/>
    <dgm:cxn modelId="{ADAA34B5-61BA-4808-9C9D-97C9BD2CDD8E}" srcId="{85EDF14C-7F8F-490A-8B0D-DDECA100DCDE}" destId="{1E0F0B26-5A7E-45BE-81A2-3170335A0198}" srcOrd="3" destOrd="0" parTransId="{2A261A66-54CD-4908-AB92-931C4FD4B0AE}" sibTransId="{44898D04-3650-4678-B92A-0746162808A1}"/>
    <dgm:cxn modelId="{BCE470B6-4C4E-4ACF-990E-8929EBF5F6AD}" srcId="{85EDF14C-7F8F-490A-8B0D-DDECA100DCDE}" destId="{718CEA9C-C4DC-4D56-9FD3-235295B917CD}" srcOrd="0" destOrd="0" parTransId="{9E79A953-4405-4320-B3CD-560E23FE840F}" sibTransId="{5B90922C-1F71-418E-848C-470BFCACA38D}"/>
    <dgm:cxn modelId="{5FD5EFC5-0B25-46BB-AAE9-967F871159FA}" type="presOf" srcId="{1E0F0B26-5A7E-45BE-81A2-3170335A0198}" destId="{2167A59C-28BE-4D1D-B2D2-A4E489DD0C71}" srcOrd="0" destOrd="0" presId="urn:microsoft.com/office/officeart/2005/8/layout/default"/>
    <dgm:cxn modelId="{076B9CC6-583A-492A-8231-5F683EEC3923}" type="presOf" srcId="{5D1F49E8-C09B-4030-AC98-DB29E3F8CE29}" destId="{0B455E79-8E91-4BB7-A125-D772A92DBF39}" srcOrd="0" destOrd="0" presId="urn:microsoft.com/office/officeart/2005/8/layout/default"/>
    <dgm:cxn modelId="{C62693CE-3B96-488C-B4C0-441E2E7FC6E7}" type="presOf" srcId="{D486380B-6F9F-4279-AF19-7D4E1AF069AD}" destId="{6D6B36A6-2209-456D-9894-18D724F1C5BD}" srcOrd="0" destOrd="0" presId="urn:microsoft.com/office/officeart/2005/8/layout/default"/>
    <dgm:cxn modelId="{434993D3-5434-49FB-9CE9-0ABEEB98B613}" srcId="{85EDF14C-7F8F-490A-8B0D-DDECA100DCDE}" destId="{1E45DCE5-BED2-4A82-959C-EA2E37505AE4}" srcOrd="9" destOrd="0" parTransId="{F60BAA60-69AA-4001-A13B-5CFFF6E6CDE0}" sibTransId="{A5580F86-57FF-4A9F-B953-9687AB219C2A}"/>
    <dgm:cxn modelId="{3B3CACF9-55BD-4D9D-A39B-736D67A86588}" type="presOf" srcId="{1E45DCE5-BED2-4A82-959C-EA2E37505AE4}" destId="{840F844E-3DA6-4F7B-BF3A-A015D9D66E57}" srcOrd="0" destOrd="0" presId="urn:microsoft.com/office/officeart/2005/8/layout/default"/>
    <dgm:cxn modelId="{A827A664-CB3A-405B-B38E-676AC43E5788}" type="presParOf" srcId="{EE9CBD02-A29B-4073-A706-011297CCBE83}" destId="{EBF5C9F9-500B-4114-9C00-DF727190F65D}" srcOrd="0" destOrd="0" presId="urn:microsoft.com/office/officeart/2005/8/layout/default"/>
    <dgm:cxn modelId="{4ECA7DDF-1D4C-430C-9592-0D8418F41B30}" type="presParOf" srcId="{EE9CBD02-A29B-4073-A706-011297CCBE83}" destId="{336E211E-432F-480C-ABDB-4E2DC28D667F}" srcOrd="1" destOrd="0" presId="urn:microsoft.com/office/officeart/2005/8/layout/default"/>
    <dgm:cxn modelId="{7CC5D3AD-25F5-4C98-8D6E-8A940642D0D9}" type="presParOf" srcId="{EE9CBD02-A29B-4073-A706-011297CCBE83}" destId="{F7F9BBA8-DABA-43C9-A5C1-B2C43A8F6350}" srcOrd="2" destOrd="0" presId="urn:microsoft.com/office/officeart/2005/8/layout/default"/>
    <dgm:cxn modelId="{EC95C223-FC1C-4163-99DC-057873663044}" type="presParOf" srcId="{EE9CBD02-A29B-4073-A706-011297CCBE83}" destId="{9FFC58A1-7A98-4A43-9BF9-FC622FA3C0C3}" srcOrd="3" destOrd="0" presId="urn:microsoft.com/office/officeart/2005/8/layout/default"/>
    <dgm:cxn modelId="{93C4CCCE-1BA7-4411-A073-4A5C83E0DAC5}" type="presParOf" srcId="{EE9CBD02-A29B-4073-A706-011297CCBE83}" destId="{6D6B36A6-2209-456D-9894-18D724F1C5BD}" srcOrd="4" destOrd="0" presId="urn:microsoft.com/office/officeart/2005/8/layout/default"/>
    <dgm:cxn modelId="{47F7B432-601E-4784-936D-B742E771C44E}" type="presParOf" srcId="{EE9CBD02-A29B-4073-A706-011297CCBE83}" destId="{900A3D6B-A9E3-46BC-8C48-5CBC1DE863AF}" srcOrd="5" destOrd="0" presId="urn:microsoft.com/office/officeart/2005/8/layout/default"/>
    <dgm:cxn modelId="{E9A4EF7F-9B47-485D-AB74-0DD0F6F68D95}" type="presParOf" srcId="{EE9CBD02-A29B-4073-A706-011297CCBE83}" destId="{2167A59C-28BE-4D1D-B2D2-A4E489DD0C71}" srcOrd="6" destOrd="0" presId="urn:microsoft.com/office/officeart/2005/8/layout/default"/>
    <dgm:cxn modelId="{A60ADA59-9AA3-4B90-878E-E5D21F486A18}" type="presParOf" srcId="{EE9CBD02-A29B-4073-A706-011297CCBE83}" destId="{1970579F-7DB0-42BE-B21A-ECD511B6EB3D}" srcOrd="7" destOrd="0" presId="urn:microsoft.com/office/officeart/2005/8/layout/default"/>
    <dgm:cxn modelId="{BF4B2716-F6B8-4599-A8E3-17A8CCC80163}" type="presParOf" srcId="{EE9CBD02-A29B-4073-A706-011297CCBE83}" destId="{4C7494BF-1656-4B9A-BE89-08B9250B6E13}" srcOrd="8" destOrd="0" presId="urn:microsoft.com/office/officeart/2005/8/layout/default"/>
    <dgm:cxn modelId="{4F029672-456E-455E-9428-4AF7C55BD163}" type="presParOf" srcId="{EE9CBD02-A29B-4073-A706-011297CCBE83}" destId="{2D85AD66-FBE9-427A-82FB-2EE1BEECF87B}" srcOrd="9" destOrd="0" presId="urn:microsoft.com/office/officeart/2005/8/layout/default"/>
    <dgm:cxn modelId="{579483E1-B5FD-431F-B44A-A32787B6EC95}" type="presParOf" srcId="{EE9CBD02-A29B-4073-A706-011297CCBE83}" destId="{BC9C8FAA-16FA-4A95-A61A-868838C016CC}" srcOrd="10" destOrd="0" presId="urn:microsoft.com/office/officeart/2005/8/layout/default"/>
    <dgm:cxn modelId="{BC1E926B-871D-454F-9987-1C29A992B189}" type="presParOf" srcId="{EE9CBD02-A29B-4073-A706-011297CCBE83}" destId="{410E59F4-9AE7-4CB0-9AB4-261C8734BD60}" srcOrd="11" destOrd="0" presId="urn:microsoft.com/office/officeart/2005/8/layout/default"/>
    <dgm:cxn modelId="{B8EB87AD-6C62-42C8-9577-D23D94094820}" type="presParOf" srcId="{EE9CBD02-A29B-4073-A706-011297CCBE83}" destId="{F1034C89-F5C5-4D8F-8A05-63F66FFAB88C}" srcOrd="12" destOrd="0" presId="urn:microsoft.com/office/officeart/2005/8/layout/default"/>
    <dgm:cxn modelId="{56625BEC-1CB9-4A60-AEE5-3107CCC09479}" type="presParOf" srcId="{EE9CBD02-A29B-4073-A706-011297CCBE83}" destId="{E1B8B18D-A6BF-41DC-9AF3-946F149071A1}" srcOrd="13" destOrd="0" presId="urn:microsoft.com/office/officeart/2005/8/layout/default"/>
    <dgm:cxn modelId="{2959832C-667F-4964-B155-7852694577E7}" type="presParOf" srcId="{EE9CBD02-A29B-4073-A706-011297CCBE83}" destId="{70EDA040-1B83-4D93-9785-50F758CD57CA}" srcOrd="14" destOrd="0" presId="urn:microsoft.com/office/officeart/2005/8/layout/default"/>
    <dgm:cxn modelId="{34893DDA-B47E-48D0-BD4F-C31028710BF7}" type="presParOf" srcId="{EE9CBD02-A29B-4073-A706-011297CCBE83}" destId="{CD2B5CBB-3712-470C-AFCA-457BA9E41C41}" srcOrd="15" destOrd="0" presId="urn:microsoft.com/office/officeart/2005/8/layout/default"/>
    <dgm:cxn modelId="{8EDE4FA9-AD53-4BF6-8DC5-805AECA1569C}" type="presParOf" srcId="{EE9CBD02-A29B-4073-A706-011297CCBE83}" destId="{0B455E79-8E91-4BB7-A125-D772A92DBF39}" srcOrd="16" destOrd="0" presId="urn:microsoft.com/office/officeart/2005/8/layout/default"/>
    <dgm:cxn modelId="{A2EDD01D-BF09-4CE1-9AB3-27288A74D09C}" type="presParOf" srcId="{EE9CBD02-A29B-4073-A706-011297CCBE83}" destId="{F2830D47-5259-4194-BFE2-7F15CA003DAC}" srcOrd="17" destOrd="0" presId="urn:microsoft.com/office/officeart/2005/8/layout/default"/>
    <dgm:cxn modelId="{0F7A7770-CBA5-4CDE-9EB0-A216895543D8}" type="presParOf" srcId="{EE9CBD02-A29B-4073-A706-011297CCBE83}" destId="{840F844E-3DA6-4F7B-BF3A-A015D9D66E57}" srcOrd="18" destOrd="0" presId="urn:microsoft.com/office/officeart/2005/8/layout/default"/>
    <dgm:cxn modelId="{EDDA2DE5-BBE3-4EEB-B51E-66DEA175D9CA}" type="presParOf" srcId="{EE9CBD02-A29B-4073-A706-011297CCBE83}" destId="{A29C7CB7-9C01-4A3C-876C-842C9D174245}" srcOrd="19" destOrd="0" presId="urn:microsoft.com/office/officeart/2005/8/layout/default"/>
    <dgm:cxn modelId="{7422B462-9DFD-41D9-837A-BD8E8FD11CA3}" type="presParOf" srcId="{EE9CBD02-A29B-4073-A706-011297CCBE83}" destId="{C458E236-1F56-4134-99D1-53C73D2581DE}" srcOrd="20" destOrd="0" presId="urn:microsoft.com/office/officeart/2005/8/layout/default"/>
    <dgm:cxn modelId="{CD5D8AFA-35F4-417C-B8B9-2E97768AC29E}" type="presParOf" srcId="{EE9CBD02-A29B-4073-A706-011297CCBE83}" destId="{3BDA4320-8D82-4F38-A3BE-7F2497073F9E}" srcOrd="21" destOrd="0" presId="urn:microsoft.com/office/officeart/2005/8/layout/default"/>
    <dgm:cxn modelId="{1E515A05-F220-436C-BE9F-847299118863}" type="presParOf" srcId="{EE9CBD02-A29B-4073-A706-011297CCBE83}" destId="{96F36453-AA51-49C8-A14F-F52EF2153B1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A2839-805F-4E8E-A9B1-AA3A8118E15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8300AE-6277-42F1-81FB-B2C5F927046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C"/>
            <a:t>Empezar desde abajo</a:t>
          </a:r>
          <a:endParaRPr lang="en-US"/>
        </a:p>
      </dgm:t>
    </dgm:pt>
    <dgm:pt modelId="{17C7CE2A-BADF-437E-933E-61559FFBBAB3}" type="parTrans" cxnId="{742A8FD3-CB7F-41AF-8D98-7F8B9ACF24FE}">
      <dgm:prSet/>
      <dgm:spPr/>
      <dgm:t>
        <a:bodyPr/>
        <a:lstStyle/>
        <a:p>
          <a:endParaRPr lang="en-US"/>
        </a:p>
      </dgm:t>
    </dgm:pt>
    <dgm:pt modelId="{00163F17-3BAB-4E19-9284-C3366A162D6E}" type="sibTrans" cxnId="{742A8FD3-CB7F-41AF-8D98-7F8B9ACF24FE}">
      <dgm:prSet/>
      <dgm:spPr/>
      <dgm:t>
        <a:bodyPr/>
        <a:lstStyle/>
        <a:p>
          <a:endParaRPr lang="en-US"/>
        </a:p>
      </dgm:t>
    </dgm:pt>
    <dgm:pt modelId="{5C15D20B-C1F9-4337-8E61-654B7D0FCF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C"/>
            <a:t>Observa a quien te rodea</a:t>
          </a:r>
          <a:endParaRPr lang="en-US"/>
        </a:p>
      </dgm:t>
    </dgm:pt>
    <dgm:pt modelId="{DDB60D8F-D82D-4608-B5F2-EE4D0F2995F4}" type="parTrans" cxnId="{87500B5C-7D1A-45C8-AACD-4F3D9BB15933}">
      <dgm:prSet/>
      <dgm:spPr/>
      <dgm:t>
        <a:bodyPr/>
        <a:lstStyle/>
        <a:p>
          <a:endParaRPr lang="en-US"/>
        </a:p>
      </dgm:t>
    </dgm:pt>
    <dgm:pt modelId="{C8B85EB3-C21E-465B-AA01-2A6C33B3EAF7}" type="sibTrans" cxnId="{87500B5C-7D1A-45C8-AACD-4F3D9BB15933}">
      <dgm:prSet/>
      <dgm:spPr/>
      <dgm:t>
        <a:bodyPr/>
        <a:lstStyle/>
        <a:p>
          <a:endParaRPr lang="en-US"/>
        </a:p>
      </dgm:t>
    </dgm:pt>
    <dgm:pt modelId="{E3410511-7AE3-4852-B721-AA52B470B5D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C"/>
            <a:t>Compartir tiempo con los compañeros</a:t>
          </a:r>
          <a:endParaRPr lang="en-US"/>
        </a:p>
      </dgm:t>
    </dgm:pt>
    <dgm:pt modelId="{19FA66B7-DE6E-4593-8E24-BAB1CC74F070}" type="parTrans" cxnId="{2D690A81-0F80-4859-A556-1BBCE74675FD}">
      <dgm:prSet/>
      <dgm:spPr/>
      <dgm:t>
        <a:bodyPr/>
        <a:lstStyle/>
        <a:p>
          <a:endParaRPr lang="en-US"/>
        </a:p>
      </dgm:t>
    </dgm:pt>
    <dgm:pt modelId="{5ED5CF1E-8C14-4429-A83B-0FD910DDB11B}" type="sibTrans" cxnId="{2D690A81-0F80-4859-A556-1BBCE74675FD}">
      <dgm:prSet/>
      <dgm:spPr/>
      <dgm:t>
        <a:bodyPr/>
        <a:lstStyle/>
        <a:p>
          <a:endParaRPr lang="en-US"/>
        </a:p>
      </dgm:t>
    </dgm:pt>
    <dgm:pt modelId="{D49DF028-2B80-4133-850D-ACBE1CFA037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C"/>
            <a:t>A través del conocimiento, potenciarse todos los días</a:t>
          </a:r>
          <a:endParaRPr lang="en-US"/>
        </a:p>
      </dgm:t>
    </dgm:pt>
    <dgm:pt modelId="{5A69A75B-B421-49F8-9827-F1FCE6B1FABB}" type="parTrans" cxnId="{379BA749-7712-45C5-9A4B-3C2495E004B8}">
      <dgm:prSet/>
      <dgm:spPr/>
      <dgm:t>
        <a:bodyPr/>
        <a:lstStyle/>
        <a:p>
          <a:endParaRPr lang="en-US"/>
        </a:p>
      </dgm:t>
    </dgm:pt>
    <dgm:pt modelId="{4F59CB0A-CA8F-4382-BC36-A37C00735773}" type="sibTrans" cxnId="{379BA749-7712-45C5-9A4B-3C2495E004B8}">
      <dgm:prSet/>
      <dgm:spPr/>
      <dgm:t>
        <a:bodyPr/>
        <a:lstStyle/>
        <a:p>
          <a:endParaRPr lang="en-US"/>
        </a:p>
      </dgm:t>
    </dgm:pt>
    <dgm:pt modelId="{7D5C8E31-ADDB-474E-82CB-A4AE6967BC3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C"/>
            <a:t>No fingir quienes no somos </a:t>
          </a:r>
          <a:endParaRPr lang="en-US"/>
        </a:p>
      </dgm:t>
    </dgm:pt>
    <dgm:pt modelId="{DEAD47F7-1E1B-495A-93FA-5C741D4A030D}" type="parTrans" cxnId="{CBE5705E-BC78-4B7F-B399-C6DACC7DC670}">
      <dgm:prSet/>
      <dgm:spPr/>
      <dgm:t>
        <a:bodyPr/>
        <a:lstStyle/>
        <a:p>
          <a:endParaRPr lang="en-US"/>
        </a:p>
      </dgm:t>
    </dgm:pt>
    <dgm:pt modelId="{DF0E1F38-17DF-42CE-AC38-2FB5513E1827}" type="sibTrans" cxnId="{CBE5705E-BC78-4B7F-B399-C6DACC7DC670}">
      <dgm:prSet/>
      <dgm:spPr/>
      <dgm:t>
        <a:bodyPr/>
        <a:lstStyle/>
        <a:p>
          <a:endParaRPr lang="en-US"/>
        </a:p>
      </dgm:t>
    </dgm:pt>
    <dgm:pt modelId="{C4C24EF0-61EC-47EC-A34D-2ECD23FFD19F}">
      <dgm:prSet/>
      <dgm:spPr/>
      <dgm:t>
        <a:bodyPr/>
        <a:lstStyle/>
        <a:p>
          <a:pPr>
            <a:lnSpc>
              <a:spcPct val="100000"/>
            </a:lnSpc>
          </a:pPr>
          <a:r>
            <a:rPr lang="es-EC"/>
            <a:t>Paciencia</a:t>
          </a:r>
          <a:endParaRPr lang="en-US"/>
        </a:p>
      </dgm:t>
    </dgm:pt>
    <dgm:pt modelId="{515D2BD6-9759-4860-B7BE-C9071F10F7AD}" type="parTrans" cxnId="{8307C7F8-AD87-4182-BD5D-B834D4EDE243}">
      <dgm:prSet/>
      <dgm:spPr/>
      <dgm:t>
        <a:bodyPr/>
        <a:lstStyle/>
        <a:p>
          <a:endParaRPr lang="en-US"/>
        </a:p>
      </dgm:t>
    </dgm:pt>
    <dgm:pt modelId="{0F5F58D7-1A1B-43BD-B049-838EE839FC06}" type="sibTrans" cxnId="{8307C7F8-AD87-4182-BD5D-B834D4EDE243}">
      <dgm:prSet/>
      <dgm:spPr/>
      <dgm:t>
        <a:bodyPr/>
        <a:lstStyle/>
        <a:p>
          <a:endParaRPr lang="en-US"/>
        </a:p>
      </dgm:t>
    </dgm:pt>
    <dgm:pt modelId="{24CDEC21-86B5-415F-B539-E94399200FA7}">
      <dgm:prSet/>
      <dgm:spPr/>
      <dgm:t>
        <a:bodyPr/>
        <a:lstStyle/>
        <a:p>
          <a:pPr>
            <a:lnSpc>
              <a:spcPct val="100000"/>
            </a:lnSpc>
          </a:pPr>
          <a:r>
            <a:rPr lang="es-EC"/>
            <a:t>Humildad</a:t>
          </a:r>
          <a:endParaRPr lang="en-US"/>
        </a:p>
      </dgm:t>
    </dgm:pt>
    <dgm:pt modelId="{79651609-14A4-4AAE-B276-671A1EE09009}" type="parTrans" cxnId="{E1536C8C-00BB-46F6-9EE6-B544CA543975}">
      <dgm:prSet/>
      <dgm:spPr/>
      <dgm:t>
        <a:bodyPr/>
        <a:lstStyle/>
        <a:p>
          <a:endParaRPr lang="en-US"/>
        </a:p>
      </dgm:t>
    </dgm:pt>
    <dgm:pt modelId="{99FB4DA3-9042-46EC-9C7C-60B04AAA3351}" type="sibTrans" cxnId="{E1536C8C-00BB-46F6-9EE6-B544CA543975}">
      <dgm:prSet/>
      <dgm:spPr/>
      <dgm:t>
        <a:bodyPr/>
        <a:lstStyle/>
        <a:p>
          <a:endParaRPr lang="en-US"/>
        </a:p>
      </dgm:t>
    </dgm:pt>
    <dgm:pt modelId="{5B125B80-B5B1-4E78-A639-EA008EC37480}">
      <dgm:prSet/>
      <dgm:spPr/>
      <dgm:t>
        <a:bodyPr/>
        <a:lstStyle/>
        <a:p>
          <a:pPr>
            <a:lnSpc>
              <a:spcPct val="100000"/>
            </a:lnSpc>
          </a:pPr>
          <a:r>
            <a:rPr lang="es-EC"/>
            <a:t>Necesidad de aprender </a:t>
          </a:r>
          <a:endParaRPr lang="en-US"/>
        </a:p>
      </dgm:t>
    </dgm:pt>
    <dgm:pt modelId="{B6245E64-C6C8-440B-AA4C-F0E979B61182}" type="parTrans" cxnId="{D254D2AA-405A-497A-AE8A-D7650A723B30}">
      <dgm:prSet/>
      <dgm:spPr/>
      <dgm:t>
        <a:bodyPr/>
        <a:lstStyle/>
        <a:p>
          <a:endParaRPr lang="en-US"/>
        </a:p>
      </dgm:t>
    </dgm:pt>
    <dgm:pt modelId="{52BA151E-A491-41EF-871E-902EE538535C}" type="sibTrans" cxnId="{D254D2AA-405A-497A-AE8A-D7650A723B30}">
      <dgm:prSet/>
      <dgm:spPr/>
      <dgm:t>
        <a:bodyPr/>
        <a:lstStyle/>
        <a:p>
          <a:endParaRPr lang="en-US"/>
        </a:p>
      </dgm:t>
    </dgm:pt>
    <dgm:pt modelId="{838B5C8C-883F-4197-9413-ACAA7596036F}" type="pres">
      <dgm:prSet presAssocID="{1C3A2839-805F-4E8E-A9B1-AA3A8118E153}" presName="root" presStyleCnt="0">
        <dgm:presLayoutVars>
          <dgm:dir/>
          <dgm:resizeHandles val="exact"/>
        </dgm:presLayoutVars>
      </dgm:prSet>
      <dgm:spPr/>
    </dgm:pt>
    <dgm:pt modelId="{0E7DA014-4543-4342-A50E-2443D89D8D1A}" type="pres">
      <dgm:prSet presAssocID="{A78300AE-6277-42F1-81FB-B2C5F927046E}" presName="compNode" presStyleCnt="0"/>
      <dgm:spPr/>
    </dgm:pt>
    <dgm:pt modelId="{F273D294-3803-4ACE-A45F-334B4281705E}" type="pres">
      <dgm:prSet presAssocID="{A78300AE-6277-42F1-81FB-B2C5F927046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roducir"/>
        </a:ext>
      </dgm:extLst>
    </dgm:pt>
    <dgm:pt modelId="{F684F719-CED5-4B67-AED2-61AD4D085112}" type="pres">
      <dgm:prSet presAssocID="{A78300AE-6277-42F1-81FB-B2C5F927046E}" presName="iconSpace" presStyleCnt="0"/>
      <dgm:spPr/>
    </dgm:pt>
    <dgm:pt modelId="{FCE1E116-BB3F-43AA-A665-B2FD702702D2}" type="pres">
      <dgm:prSet presAssocID="{A78300AE-6277-42F1-81FB-B2C5F927046E}" presName="parTx" presStyleLbl="revTx" presStyleIdx="0" presStyleCnt="10">
        <dgm:presLayoutVars>
          <dgm:chMax val="0"/>
          <dgm:chPref val="0"/>
        </dgm:presLayoutVars>
      </dgm:prSet>
      <dgm:spPr/>
    </dgm:pt>
    <dgm:pt modelId="{3F5CDA55-3BCC-4475-9660-4168A6E5E597}" type="pres">
      <dgm:prSet presAssocID="{A78300AE-6277-42F1-81FB-B2C5F927046E}" presName="txSpace" presStyleCnt="0"/>
      <dgm:spPr/>
    </dgm:pt>
    <dgm:pt modelId="{514D0CDA-DFC1-4CC0-8D65-9B0FEB6718F3}" type="pres">
      <dgm:prSet presAssocID="{A78300AE-6277-42F1-81FB-B2C5F927046E}" presName="desTx" presStyleLbl="revTx" presStyleIdx="1" presStyleCnt="10">
        <dgm:presLayoutVars/>
      </dgm:prSet>
      <dgm:spPr/>
    </dgm:pt>
    <dgm:pt modelId="{72884C5F-8483-40BA-B401-335CCCAABD2D}" type="pres">
      <dgm:prSet presAssocID="{00163F17-3BAB-4E19-9284-C3366A162D6E}" presName="sibTrans" presStyleCnt="0"/>
      <dgm:spPr/>
    </dgm:pt>
    <dgm:pt modelId="{E9927CFF-CC6D-4693-AC96-FE5D653AA018}" type="pres">
      <dgm:prSet presAssocID="{5C15D20B-C1F9-4337-8E61-654B7D0FCF4C}" presName="compNode" presStyleCnt="0"/>
      <dgm:spPr/>
    </dgm:pt>
    <dgm:pt modelId="{B9385C2D-EDC2-4D2F-9E0A-210F8887B5C1}" type="pres">
      <dgm:prSet presAssocID="{5C15D20B-C1F9-4337-8E61-654B7D0FCF4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"/>
        </a:ext>
      </dgm:extLst>
    </dgm:pt>
    <dgm:pt modelId="{9B0EA6D3-884A-4F05-8D0E-A2E4C826F7E0}" type="pres">
      <dgm:prSet presAssocID="{5C15D20B-C1F9-4337-8E61-654B7D0FCF4C}" presName="iconSpace" presStyleCnt="0"/>
      <dgm:spPr/>
    </dgm:pt>
    <dgm:pt modelId="{21D89F35-D812-4F20-AB97-3F4EBFFFFF8F}" type="pres">
      <dgm:prSet presAssocID="{5C15D20B-C1F9-4337-8E61-654B7D0FCF4C}" presName="parTx" presStyleLbl="revTx" presStyleIdx="2" presStyleCnt="10">
        <dgm:presLayoutVars>
          <dgm:chMax val="0"/>
          <dgm:chPref val="0"/>
        </dgm:presLayoutVars>
      </dgm:prSet>
      <dgm:spPr/>
    </dgm:pt>
    <dgm:pt modelId="{27B9C9E8-E093-43FD-8EE0-D86D00B89A88}" type="pres">
      <dgm:prSet presAssocID="{5C15D20B-C1F9-4337-8E61-654B7D0FCF4C}" presName="txSpace" presStyleCnt="0"/>
      <dgm:spPr/>
    </dgm:pt>
    <dgm:pt modelId="{3AC0D452-6C98-443F-BEB6-FA33DD00A9D3}" type="pres">
      <dgm:prSet presAssocID="{5C15D20B-C1F9-4337-8E61-654B7D0FCF4C}" presName="desTx" presStyleLbl="revTx" presStyleIdx="3" presStyleCnt="10">
        <dgm:presLayoutVars/>
      </dgm:prSet>
      <dgm:spPr/>
    </dgm:pt>
    <dgm:pt modelId="{33CF9D8E-121D-4797-98F2-F64B7AD4ECD8}" type="pres">
      <dgm:prSet presAssocID="{C8B85EB3-C21E-465B-AA01-2A6C33B3EAF7}" presName="sibTrans" presStyleCnt="0"/>
      <dgm:spPr/>
    </dgm:pt>
    <dgm:pt modelId="{166C7D40-B1D9-4A08-98E0-631CB156D4FC}" type="pres">
      <dgm:prSet presAssocID="{E3410511-7AE3-4852-B721-AA52B470B5DA}" presName="compNode" presStyleCnt="0"/>
      <dgm:spPr/>
    </dgm:pt>
    <dgm:pt modelId="{2B227290-4AD6-4F0B-8DC7-FF742A0BA7AA}" type="pres">
      <dgm:prSet presAssocID="{E3410511-7AE3-4852-B721-AA52B470B5D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BE1C95C7-9918-46AA-B58B-EB3BED9C0053}" type="pres">
      <dgm:prSet presAssocID="{E3410511-7AE3-4852-B721-AA52B470B5DA}" presName="iconSpace" presStyleCnt="0"/>
      <dgm:spPr/>
    </dgm:pt>
    <dgm:pt modelId="{DAE2F223-4B1F-4D3D-8EF7-2450C2200F8F}" type="pres">
      <dgm:prSet presAssocID="{E3410511-7AE3-4852-B721-AA52B470B5DA}" presName="parTx" presStyleLbl="revTx" presStyleIdx="4" presStyleCnt="10">
        <dgm:presLayoutVars>
          <dgm:chMax val="0"/>
          <dgm:chPref val="0"/>
        </dgm:presLayoutVars>
      </dgm:prSet>
      <dgm:spPr/>
    </dgm:pt>
    <dgm:pt modelId="{147B450D-3954-4F0A-B1CD-4E7FAAD7404C}" type="pres">
      <dgm:prSet presAssocID="{E3410511-7AE3-4852-B721-AA52B470B5DA}" presName="txSpace" presStyleCnt="0"/>
      <dgm:spPr/>
    </dgm:pt>
    <dgm:pt modelId="{C3DC4C9C-E187-489E-BA2F-B51DE24CB8F7}" type="pres">
      <dgm:prSet presAssocID="{E3410511-7AE3-4852-B721-AA52B470B5DA}" presName="desTx" presStyleLbl="revTx" presStyleIdx="5" presStyleCnt="10">
        <dgm:presLayoutVars/>
      </dgm:prSet>
      <dgm:spPr/>
    </dgm:pt>
    <dgm:pt modelId="{B95EFF09-4CCC-4F4B-92FE-60BDA77D9C60}" type="pres">
      <dgm:prSet presAssocID="{5ED5CF1E-8C14-4429-A83B-0FD910DDB11B}" presName="sibTrans" presStyleCnt="0"/>
      <dgm:spPr/>
    </dgm:pt>
    <dgm:pt modelId="{D4CE18C8-99BF-4E3A-A130-447E7A5B28AF}" type="pres">
      <dgm:prSet presAssocID="{D49DF028-2B80-4133-850D-ACBE1CFA0377}" presName="compNode" presStyleCnt="0"/>
      <dgm:spPr/>
    </dgm:pt>
    <dgm:pt modelId="{A8A67BC5-3161-4FE7-8CEC-3F0D7EF9B94E}" type="pres">
      <dgm:prSet presAssocID="{D49DF028-2B80-4133-850D-ACBE1CFA037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AFE8AE28-83C7-4305-B75A-5980786BF14F}" type="pres">
      <dgm:prSet presAssocID="{D49DF028-2B80-4133-850D-ACBE1CFA0377}" presName="iconSpace" presStyleCnt="0"/>
      <dgm:spPr/>
    </dgm:pt>
    <dgm:pt modelId="{D1F853B8-40F7-4F5A-9595-2AC24DC4552D}" type="pres">
      <dgm:prSet presAssocID="{D49DF028-2B80-4133-850D-ACBE1CFA0377}" presName="parTx" presStyleLbl="revTx" presStyleIdx="6" presStyleCnt="10">
        <dgm:presLayoutVars>
          <dgm:chMax val="0"/>
          <dgm:chPref val="0"/>
        </dgm:presLayoutVars>
      </dgm:prSet>
      <dgm:spPr/>
    </dgm:pt>
    <dgm:pt modelId="{118D5C26-7B87-4F6F-9346-CA2405075835}" type="pres">
      <dgm:prSet presAssocID="{D49DF028-2B80-4133-850D-ACBE1CFA0377}" presName="txSpace" presStyleCnt="0"/>
      <dgm:spPr/>
    </dgm:pt>
    <dgm:pt modelId="{74E1FC82-A21E-436B-A909-238F13BADB2B}" type="pres">
      <dgm:prSet presAssocID="{D49DF028-2B80-4133-850D-ACBE1CFA0377}" presName="desTx" presStyleLbl="revTx" presStyleIdx="7" presStyleCnt="10">
        <dgm:presLayoutVars/>
      </dgm:prSet>
      <dgm:spPr/>
    </dgm:pt>
    <dgm:pt modelId="{833F25C2-A56C-46B0-8223-56017E552852}" type="pres">
      <dgm:prSet presAssocID="{4F59CB0A-CA8F-4382-BC36-A37C00735773}" presName="sibTrans" presStyleCnt="0"/>
      <dgm:spPr/>
    </dgm:pt>
    <dgm:pt modelId="{38815A78-B079-4B50-9C99-F72156115EA9}" type="pres">
      <dgm:prSet presAssocID="{7D5C8E31-ADDB-474E-82CB-A4AE6967BC3E}" presName="compNode" presStyleCnt="0"/>
      <dgm:spPr/>
    </dgm:pt>
    <dgm:pt modelId="{8E65FFA9-01BD-45E9-9852-D03BF8C9C2B5}" type="pres">
      <dgm:prSet presAssocID="{7D5C8E31-ADDB-474E-82CB-A4AE6967BC3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EA7E736-834F-46D2-AB2A-C0FEE8F7C1DC}" type="pres">
      <dgm:prSet presAssocID="{7D5C8E31-ADDB-474E-82CB-A4AE6967BC3E}" presName="iconSpace" presStyleCnt="0"/>
      <dgm:spPr/>
    </dgm:pt>
    <dgm:pt modelId="{1D0CF6AA-B4E1-47D4-95F0-FABC6B09AA29}" type="pres">
      <dgm:prSet presAssocID="{7D5C8E31-ADDB-474E-82CB-A4AE6967BC3E}" presName="parTx" presStyleLbl="revTx" presStyleIdx="8" presStyleCnt="10">
        <dgm:presLayoutVars>
          <dgm:chMax val="0"/>
          <dgm:chPref val="0"/>
        </dgm:presLayoutVars>
      </dgm:prSet>
      <dgm:spPr/>
    </dgm:pt>
    <dgm:pt modelId="{BD97E4A6-88B8-46FA-97C5-619C95852D19}" type="pres">
      <dgm:prSet presAssocID="{7D5C8E31-ADDB-474E-82CB-A4AE6967BC3E}" presName="txSpace" presStyleCnt="0"/>
      <dgm:spPr/>
    </dgm:pt>
    <dgm:pt modelId="{29059B70-78A5-41E8-99BB-09ACBB7545E3}" type="pres">
      <dgm:prSet presAssocID="{7D5C8E31-ADDB-474E-82CB-A4AE6967BC3E}" presName="desTx" presStyleLbl="revTx" presStyleIdx="9" presStyleCnt="10">
        <dgm:presLayoutVars/>
      </dgm:prSet>
      <dgm:spPr/>
    </dgm:pt>
  </dgm:ptLst>
  <dgm:cxnLst>
    <dgm:cxn modelId="{659AC638-E733-4E41-9F51-413DF4AF7F4F}" type="presOf" srcId="{7D5C8E31-ADDB-474E-82CB-A4AE6967BC3E}" destId="{1D0CF6AA-B4E1-47D4-95F0-FABC6B09AA29}" srcOrd="0" destOrd="0" presId="urn:microsoft.com/office/officeart/2018/2/layout/IconLabelDescriptionList"/>
    <dgm:cxn modelId="{9EF99B3C-EFD8-4988-9A3E-05445736CFA9}" type="presOf" srcId="{E3410511-7AE3-4852-B721-AA52B470B5DA}" destId="{DAE2F223-4B1F-4D3D-8EF7-2450C2200F8F}" srcOrd="0" destOrd="0" presId="urn:microsoft.com/office/officeart/2018/2/layout/IconLabelDescriptionList"/>
    <dgm:cxn modelId="{87500B5C-7D1A-45C8-AACD-4F3D9BB15933}" srcId="{1C3A2839-805F-4E8E-A9B1-AA3A8118E153}" destId="{5C15D20B-C1F9-4337-8E61-654B7D0FCF4C}" srcOrd="1" destOrd="0" parTransId="{DDB60D8F-D82D-4608-B5F2-EE4D0F2995F4}" sibTransId="{C8B85EB3-C21E-465B-AA01-2A6C33B3EAF7}"/>
    <dgm:cxn modelId="{CBE5705E-BC78-4B7F-B399-C6DACC7DC670}" srcId="{1C3A2839-805F-4E8E-A9B1-AA3A8118E153}" destId="{7D5C8E31-ADDB-474E-82CB-A4AE6967BC3E}" srcOrd="4" destOrd="0" parTransId="{DEAD47F7-1E1B-495A-93FA-5C741D4A030D}" sibTransId="{DF0E1F38-17DF-42CE-AC38-2FB5513E1827}"/>
    <dgm:cxn modelId="{379BA749-7712-45C5-9A4B-3C2495E004B8}" srcId="{1C3A2839-805F-4E8E-A9B1-AA3A8118E153}" destId="{D49DF028-2B80-4133-850D-ACBE1CFA0377}" srcOrd="3" destOrd="0" parTransId="{5A69A75B-B421-49F8-9827-F1FCE6B1FABB}" sibTransId="{4F59CB0A-CA8F-4382-BC36-A37C00735773}"/>
    <dgm:cxn modelId="{C12B4E4C-2907-4D33-A4D4-666F4E4F063C}" type="presOf" srcId="{1C3A2839-805F-4E8E-A9B1-AA3A8118E153}" destId="{838B5C8C-883F-4197-9413-ACAA7596036F}" srcOrd="0" destOrd="0" presId="urn:microsoft.com/office/officeart/2018/2/layout/IconLabelDescriptionList"/>
    <dgm:cxn modelId="{DDDECA4F-B58F-4E52-A916-144C6F114C36}" type="presOf" srcId="{5C15D20B-C1F9-4337-8E61-654B7D0FCF4C}" destId="{21D89F35-D812-4F20-AB97-3F4EBFFFFF8F}" srcOrd="0" destOrd="0" presId="urn:microsoft.com/office/officeart/2018/2/layout/IconLabelDescriptionList"/>
    <dgm:cxn modelId="{BE1C7B71-C0F9-4422-A154-9194E53B7FAF}" type="presOf" srcId="{D49DF028-2B80-4133-850D-ACBE1CFA0377}" destId="{D1F853B8-40F7-4F5A-9595-2AC24DC4552D}" srcOrd="0" destOrd="0" presId="urn:microsoft.com/office/officeart/2018/2/layout/IconLabelDescriptionList"/>
    <dgm:cxn modelId="{E505635A-E15C-4FC0-9F77-CA7DF8C68635}" type="presOf" srcId="{24CDEC21-86B5-415F-B539-E94399200FA7}" destId="{29059B70-78A5-41E8-99BB-09ACBB7545E3}" srcOrd="0" destOrd="1" presId="urn:microsoft.com/office/officeart/2018/2/layout/IconLabelDescriptionList"/>
    <dgm:cxn modelId="{2D690A81-0F80-4859-A556-1BBCE74675FD}" srcId="{1C3A2839-805F-4E8E-A9B1-AA3A8118E153}" destId="{E3410511-7AE3-4852-B721-AA52B470B5DA}" srcOrd="2" destOrd="0" parTransId="{19FA66B7-DE6E-4593-8E24-BAB1CC74F070}" sibTransId="{5ED5CF1E-8C14-4429-A83B-0FD910DDB11B}"/>
    <dgm:cxn modelId="{E1536C8C-00BB-46F6-9EE6-B544CA543975}" srcId="{7D5C8E31-ADDB-474E-82CB-A4AE6967BC3E}" destId="{24CDEC21-86B5-415F-B539-E94399200FA7}" srcOrd="1" destOrd="0" parTransId="{79651609-14A4-4AAE-B276-671A1EE09009}" sibTransId="{99FB4DA3-9042-46EC-9C7C-60B04AAA3351}"/>
    <dgm:cxn modelId="{D254D2AA-405A-497A-AE8A-D7650A723B30}" srcId="{7D5C8E31-ADDB-474E-82CB-A4AE6967BC3E}" destId="{5B125B80-B5B1-4E78-A639-EA008EC37480}" srcOrd="2" destOrd="0" parTransId="{B6245E64-C6C8-440B-AA4C-F0E979B61182}" sibTransId="{52BA151E-A491-41EF-871E-902EE538535C}"/>
    <dgm:cxn modelId="{742A8FD3-CB7F-41AF-8D98-7F8B9ACF24FE}" srcId="{1C3A2839-805F-4E8E-A9B1-AA3A8118E153}" destId="{A78300AE-6277-42F1-81FB-B2C5F927046E}" srcOrd="0" destOrd="0" parTransId="{17C7CE2A-BADF-437E-933E-61559FFBBAB3}" sibTransId="{00163F17-3BAB-4E19-9284-C3366A162D6E}"/>
    <dgm:cxn modelId="{5D40DAD7-6797-45D4-9855-2676BB7229B0}" type="presOf" srcId="{C4C24EF0-61EC-47EC-A34D-2ECD23FFD19F}" destId="{29059B70-78A5-41E8-99BB-09ACBB7545E3}" srcOrd="0" destOrd="0" presId="urn:microsoft.com/office/officeart/2018/2/layout/IconLabelDescriptionList"/>
    <dgm:cxn modelId="{486B39D9-9C93-4FD4-9078-94FCB0BD093D}" type="presOf" srcId="{A78300AE-6277-42F1-81FB-B2C5F927046E}" destId="{FCE1E116-BB3F-43AA-A665-B2FD702702D2}" srcOrd="0" destOrd="0" presId="urn:microsoft.com/office/officeart/2018/2/layout/IconLabelDescriptionList"/>
    <dgm:cxn modelId="{8307C7F8-AD87-4182-BD5D-B834D4EDE243}" srcId="{7D5C8E31-ADDB-474E-82CB-A4AE6967BC3E}" destId="{C4C24EF0-61EC-47EC-A34D-2ECD23FFD19F}" srcOrd="0" destOrd="0" parTransId="{515D2BD6-9759-4860-B7BE-C9071F10F7AD}" sibTransId="{0F5F58D7-1A1B-43BD-B049-838EE839FC06}"/>
    <dgm:cxn modelId="{7171AEFB-245C-411B-9DAE-77EAFD0D1B53}" type="presOf" srcId="{5B125B80-B5B1-4E78-A639-EA008EC37480}" destId="{29059B70-78A5-41E8-99BB-09ACBB7545E3}" srcOrd="0" destOrd="2" presId="urn:microsoft.com/office/officeart/2018/2/layout/IconLabelDescriptionList"/>
    <dgm:cxn modelId="{C49D082A-8C6F-42D7-ABB1-9E71B3015F90}" type="presParOf" srcId="{838B5C8C-883F-4197-9413-ACAA7596036F}" destId="{0E7DA014-4543-4342-A50E-2443D89D8D1A}" srcOrd="0" destOrd="0" presId="urn:microsoft.com/office/officeart/2018/2/layout/IconLabelDescriptionList"/>
    <dgm:cxn modelId="{18385D3B-103A-4C3D-9186-1D41605D183C}" type="presParOf" srcId="{0E7DA014-4543-4342-A50E-2443D89D8D1A}" destId="{F273D294-3803-4ACE-A45F-334B4281705E}" srcOrd="0" destOrd="0" presId="urn:microsoft.com/office/officeart/2018/2/layout/IconLabelDescriptionList"/>
    <dgm:cxn modelId="{43CDA407-9D83-4CED-AE24-712C2614BE64}" type="presParOf" srcId="{0E7DA014-4543-4342-A50E-2443D89D8D1A}" destId="{F684F719-CED5-4B67-AED2-61AD4D085112}" srcOrd="1" destOrd="0" presId="urn:microsoft.com/office/officeart/2018/2/layout/IconLabelDescriptionList"/>
    <dgm:cxn modelId="{1CEEC90C-12F9-4E20-93DC-697C8DD3F955}" type="presParOf" srcId="{0E7DA014-4543-4342-A50E-2443D89D8D1A}" destId="{FCE1E116-BB3F-43AA-A665-B2FD702702D2}" srcOrd="2" destOrd="0" presId="urn:microsoft.com/office/officeart/2018/2/layout/IconLabelDescriptionList"/>
    <dgm:cxn modelId="{A61065BD-F427-418C-AA54-E92FA51CC94F}" type="presParOf" srcId="{0E7DA014-4543-4342-A50E-2443D89D8D1A}" destId="{3F5CDA55-3BCC-4475-9660-4168A6E5E597}" srcOrd="3" destOrd="0" presId="urn:microsoft.com/office/officeart/2018/2/layout/IconLabelDescriptionList"/>
    <dgm:cxn modelId="{93B83BA3-8D41-428F-BBB1-A6F6CFBBDE6C}" type="presParOf" srcId="{0E7DA014-4543-4342-A50E-2443D89D8D1A}" destId="{514D0CDA-DFC1-4CC0-8D65-9B0FEB6718F3}" srcOrd="4" destOrd="0" presId="urn:microsoft.com/office/officeart/2018/2/layout/IconLabelDescriptionList"/>
    <dgm:cxn modelId="{9C1D37A0-D858-4A94-9D80-92664E8FB8BF}" type="presParOf" srcId="{838B5C8C-883F-4197-9413-ACAA7596036F}" destId="{72884C5F-8483-40BA-B401-335CCCAABD2D}" srcOrd="1" destOrd="0" presId="urn:microsoft.com/office/officeart/2018/2/layout/IconLabelDescriptionList"/>
    <dgm:cxn modelId="{E085AF02-E9DA-46FA-863B-53823B17CD1B}" type="presParOf" srcId="{838B5C8C-883F-4197-9413-ACAA7596036F}" destId="{E9927CFF-CC6D-4693-AC96-FE5D653AA018}" srcOrd="2" destOrd="0" presId="urn:microsoft.com/office/officeart/2018/2/layout/IconLabelDescriptionList"/>
    <dgm:cxn modelId="{B57E157A-BF10-4BF1-87B4-17572D09C89D}" type="presParOf" srcId="{E9927CFF-CC6D-4693-AC96-FE5D653AA018}" destId="{B9385C2D-EDC2-4D2F-9E0A-210F8887B5C1}" srcOrd="0" destOrd="0" presId="urn:microsoft.com/office/officeart/2018/2/layout/IconLabelDescriptionList"/>
    <dgm:cxn modelId="{A659E82B-C132-4E9A-8332-6A243E2DFF06}" type="presParOf" srcId="{E9927CFF-CC6D-4693-AC96-FE5D653AA018}" destId="{9B0EA6D3-884A-4F05-8D0E-A2E4C826F7E0}" srcOrd="1" destOrd="0" presId="urn:microsoft.com/office/officeart/2018/2/layout/IconLabelDescriptionList"/>
    <dgm:cxn modelId="{79576801-395F-4118-BF09-12B0FDB04C91}" type="presParOf" srcId="{E9927CFF-CC6D-4693-AC96-FE5D653AA018}" destId="{21D89F35-D812-4F20-AB97-3F4EBFFFFF8F}" srcOrd="2" destOrd="0" presId="urn:microsoft.com/office/officeart/2018/2/layout/IconLabelDescriptionList"/>
    <dgm:cxn modelId="{E5FEB5C7-A05A-4809-AEA8-F15B5A8E364D}" type="presParOf" srcId="{E9927CFF-CC6D-4693-AC96-FE5D653AA018}" destId="{27B9C9E8-E093-43FD-8EE0-D86D00B89A88}" srcOrd="3" destOrd="0" presId="urn:microsoft.com/office/officeart/2018/2/layout/IconLabelDescriptionList"/>
    <dgm:cxn modelId="{C21FD8A0-CC77-4F9B-848D-7ADDCA9FFC2A}" type="presParOf" srcId="{E9927CFF-CC6D-4693-AC96-FE5D653AA018}" destId="{3AC0D452-6C98-443F-BEB6-FA33DD00A9D3}" srcOrd="4" destOrd="0" presId="urn:microsoft.com/office/officeart/2018/2/layout/IconLabelDescriptionList"/>
    <dgm:cxn modelId="{50F0C7F6-2C78-4E30-994E-5EDD945B2FF1}" type="presParOf" srcId="{838B5C8C-883F-4197-9413-ACAA7596036F}" destId="{33CF9D8E-121D-4797-98F2-F64B7AD4ECD8}" srcOrd="3" destOrd="0" presId="urn:microsoft.com/office/officeart/2018/2/layout/IconLabelDescriptionList"/>
    <dgm:cxn modelId="{41499AD6-8032-4C33-BC45-148A41AFC333}" type="presParOf" srcId="{838B5C8C-883F-4197-9413-ACAA7596036F}" destId="{166C7D40-B1D9-4A08-98E0-631CB156D4FC}" srcOrd="4" destOrd="0" presId="urn:microsoft.com/office/officeart/2018/2/layout/IconLabelDescriptionList"/>
    <dgm:cxn modelId="{2EAD475A-2E0A-4C43-800C-8E524E25EC2F}" type="presParOf" srcId="{166C7D40-B1D9-4A08-98E0-631CB156D4FC}" destId="{2B227290-4AD6-4F0B-8DC7-FF742A0BA7AA}" srcOrd="0" destOrd="0" presId="urn:microsoft.com/office/officeart/2018/2/layout/IconLabelDescriptionList"/>
    <dgm:cxn modelId="{ECE4C412-61B8-4EA5-BAEC-236D280A4008}" type="presParOf" srcId="{166C7D40-B1D9-4A08-98E0-631CB156D4FC}" destId="{BE1C95C7-9918-46AA-B58B-EB3BED9C0053}" srcOrd="1" destOrd="0" presId="urn:microsoft.com/office/officeart/2018/2/layout/IconLabelDescriptionList"/>
    <dgm:cxn modelId="{B5753AFB-6C5F-4FD0-8A7C-2C88C75367E3}" type="presParOf" srcId="{166C7D40-B1D9-4A08-98E0-631CB156D4FC}" destId="{DAE2F223-4B1F-4D3D-8EF7-2450C2200F8F}" srcOrd="2" destOrd="0" presId="urn:microsoft.com/office/officeart/2018/2/layout/IconLabelDescriptionList"/>
    <dgm:cxn modelId="{C36C8C88-696F-4F3A-867E-6D7769DA7E71}" type="presParOf" srcId="{166C7D40-B1D9-4A08-98E0-631CB156D4FC}" destId="{147B450D-3954-4F0A-B1CD-4E7FAAD7404C}" srcOrd="3" destOrd="0" presId="urn:microsoft.com/office/officeart/2018/2/layout/IconLabelDescriptionList"/>
    <dgm:cxn modelId="{CF3E3EBE-FF75-4755-9BD4-9E22A87C3A55}" type="presParOf" srcId="{166C7D40-B1D9-4A08-98E0-631CB156D4FC}" destId="{C3DC4C9C-E187-489E-BA2F-B51DE24CB8F7}" srcOrd="4" destOrd="0" presId="urn:microsoft.com/office/officeart/2018/2/layout/IconLabelDescriptionList"/>
    <dgm:cxn modelId="{342C6EE7-C6FB-4AA3-9CBF-7C7F6AC27482}" type="presParOf" srcId="{838B5C8C-883F-4197-9413-ACAA7596036F}" destId="{B95EFF09-4CCC-4F4B-92FE-60BDA77D9C60}" srcOrd="5" destOrd="0" presId="urn:microsoft.com/office/officeart/2018/2/layout/IconLabelDescriptionList"/>
    <dgm:cxn modelId="{1104F3E2-BE9B-488D-99D3-9A21E141EC7E}" type="presParOf" srcId="{838B5C8C-883F-4197-9413-ACAA7596036F}" destId="{D4CE18C8-99BF-4E3A-A130-447E7A5B28AF}" srcOrd="6" destOrd="0" presId="urn:microsoft.com/office/officeart/2018/2/layout/IconLabelDescriptionList"/>
    <dgm:cxn modelId="{8951D802-AE66-4A58-87C1-44B627CD610C}" type="presParOf" srcId="{D4CE18C8-99BF-4E3A-A130-447E7A5B28AF}" destId="{A8A67BC5-3161-4FE7-8CEC-3F0D7EF9B94E}" srcOrd="0" destOrd="0" presId="urn:microsoft.com/office/officeart/2018/2/layout/IconLabelDescriptionList"/>
    <dgm:cxn modelId="{44111E81-7708-4255-8BA1-29CF70BBEEFE}" type="presParOf" srcId="{D4CE18C8-99BF-4E3A-A130-447E7A5B28AF}" destId="{AFE8AE28-83C7-4305-B75A-5980786BF14F}" srcOrd="1" destOrd="0" presId="urn:microsoft.com/office/officeart/2018/2/layout/IconLabelDescriptionList"/>
    <dgm:cxn modelId="{7E93E246-C4C2-427A-853D-EE4688CDE3EF}" type="presParOf" srcId="{D4CE18C8-99BF-4E3A-A130-447E7A5B28AF}" destId="{D1F853B8-40F7-4F5A-9595-2AC24DC4552D}" srcOrd="2" destOrd="0" presId="urn:microsoft.com/office/officeart/2018/2/layout/IconLabelDescriptionList"/>
    <dgm:cxn modelId="{B4ECE4A3-BAEC-4726-8A30-217FD87146AF}" type="presParOf" srcId="{D4CE18C8-99BF-4E3A-A130-447E7A5B28AF}" destId="{118D5C26-7B87-4F6F-9346-CA2405075835}" srcOrd="3" destOrd="0" presId="urn:microsoft.com/office/officeart/2018/2/layout/IconLabelDescriptionList"/>
    <dgm:cxn modelId="{B66DE692-FB0F-4745-AD41-6ED0875A084B}" type="presParOf" srcId="{D4CE18C8-99BF-4E3A-A130-447E7A5B28AF}" destId="{74E1FC82-A21E-436B-A909-238F13BADB2B}" srcOrd="4" destOrd="0" presId="urn:microsoft.com/office/officeart/2018/2/layout/IconLabelDescriptionList"/>
    <dgm:cxn modelId="{937BF630-FC66-4BF0-8D5E-BDF4D94E23F2}" type="presParOf" srcId="{838B5C8C-883F-4197-9413-ACAA7596036F}" destId="{833F25C2-A56C-46B0-8223-56017E552852}" srcOrd="7" destOrd="0" presId="urn:microsoft.com/office/officeart/2018/2/layout/IconLabelDescriptionList"/>
    <dgm:cxn modelId="{33A6C9CB-26F6-4F23-AB4E-17AD27257B3C}" type="presParOf" srcId="{838B5C8C-883F-4197-9413-ACAA7596036F}" destId="{38815A78-B079-4B50-9C99-F72156115EA9}" srcOrd="8" destOrd="0" presId="urn:microsoft.com/office/officeart/2018/2/layout/IconLabelDescriptionList"/>
    <dgm:cxn modelId="{332F4D71-BB9E-471A-B984-F2FEB1151FFE}" type="presParOf" srcId="{38815A78-B079-4B50-9C99-F72156115EA9}" destId="{8E65FFA9-01BD-45E9-9852-D03BF8C9C2B5}" srcOrd="0" destOrd="0" presId="urn:microsoft.com/office/officeart/2018/2/layout/IconLabelDescriptionList"/>
    <dgm:cxn modelId="{F6CB011F-EC54-4B5F-B61D-46BE7BA94232}" type="presParOf" srcId="{38815A78-B079-4B50-9C99-F72156115EA9}" destId="{AEA7E736-834F-46D2-AB2A-C0FEE8F7C1DC}" srcOrd="1" destOrd="0" presId="urn:microsoft.com/office/officeart/2018/2/layout/IconLabelDescriptionList"/>
    <dgm:cxn modelId="{32D810BB-B97F-4FAC-8DF0-CC26878ACE53}" type="presParOf" srcId="{38815A78-B079-4B50-9C99-F72156115EA9}" destId="{1D0CF6AA-B4E1-47D4-95F0-FABC6B09AA29}" srcOrd="2" destOrd="0" presId="urn:microsoft.com/office/officeart/2018/2/layout/IconLabelDescriptionList"/>
    <dgm:cxn modelId="{E5D0D157-58DF-441E-80D9-4748A3935CCF}" type="presParOf" srcId="{38815A78-B079-4B50-9C99-F72156115EA9}" destId="{BD97E4A6-88B8-46FA-97C5-619C95852D19}" srcOrd="3" destOrd="0" presId="urn:microsoft.com/office/officeart/2018/2/layout/IconLabelDescriptionList"/>
    <dgm:cxn modelId="{EA7FF700-5C4B-4E65-8868-2E755FF17B0D}" type="presParOf" srcId="{38815A78-B079-4B50-9C99-F72156115EA9}" destId="{29059B70-78A5-41E8-99BB-09ACBB7545E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E2ED52-F579-404D-885F-74F1D9A7D03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8AFE63-6880-4698-9923-CDA9582AE9A5}">
      <dgm:prSet/>
      <dgm:spPr/>
      <dgm:t>
        <a:bodyPr/>
        <a:lstStyle/>
        <a:p>
          <a:r>
            <a:rPr lang="es-MX" b="0" i="0"/>
            <a:t>El debate </a:t>
          </a:r>
          <a:r>
            <a:rPr lang="es-MX" i="0"/>
            <a:t>es una habilidad invaluable que puede potenciar tus capacidades de argumentación y persuasión. </a:t>
          </a:r>
          <a:endParaRPr lang="en-US"/>
        </a:p>
      </dgm:t>
    </dgm:pt>
    <dgm:pt modelId="{F640F0C1-A514-4491-9073-09E515C09B73}" type="parTrans" cxnId="{B8104804-A86E-403C-A4C9-F67F8D9A73C0}">
      <dgm:prSet/>
      <dgm:spPr/>
      <dgm:t>
        <a:bodyPr/>
        <a:lstStyle/>
        <a:p>
          <a:endParaRPr lang="en-US"/>
        </a:p>
      </dgm:t>
    </dgm:pt>
    <dgm:pt modelId="{B4F17E34-A90C-427A-92EE-323FD8072497}" type="sibTrans" cxnId="{B8104804-A86E-403C-A4C9-F67F8D9A73C0}">
      <dgm:prSet/>
      <dgm:spPr/>
      <dgm:t>
        <a:bodyPr/>
        <a:lstStyle/>
        <a:p>
          <a:endParaRPr lang="en-US"/>
        </a:p>
      </dgm:t>
    </dgm:pt>
    <dgm:pt modelId="{7B23A62C-91E1-4F73-B73F-5154D72EB7F6}">
      <dgm:prSet/>
      <dgm:spPr/>
      <dgm:t>
        <a:bodyPr/>
        <a:lstStyle/>
        <a:p>
          <a:r>
            <a:rPr lang="es-MX" i="0"/>
            <a:t>Es una herramienta efectiva para expresar opiniones, defender ideas y convencer a los demás sobre un determinado punto de vista.</a:t>
          </a:r>
          <a:endParaRPr lang="en-US"/>
        </a:p>
      </dgm:t>
    </dgm:pt>
    <dgm:pt modelId="{CEF1AC6E-15D4-40E4-AC39-D2D446D85353}" type="parTrans" cxnId="{6A980C3D-080C-4B34-BB81-C98C4AF2E624}">
      <dgm:prSet/>
      <dgm:spPr/>
      <dgm:t>
        <a:bodyPr/>
        <a:lstStyle/>
        <a:p>
          <a:endParaRPr lang="en-US"/>
        </a:p>
      </dgm:t>
    </dgm:pt>
    <dgm:pt modelId="{5012859B-6607-45DB-BF00-E2CAAB83E4A2}" type="sibTrans" cxnId="{6A980C3D-080C-4B34-BB81-C98C4AF2E624}">
      <dgm:prSet/>
      <dgm:spPr/>
      <dgm:t>
        <a:bodyPr/>
        <a:lstStyle/>
        <a:p>
          <a:endParaRPr lang="en-US"/>
        </a:p>
      </dgm:t>
    </dgm:pt>
    <dgm:pt modelId="{DF1870A7-7DF7-4A27-AFE0-16596618B4D0}" type="pres">
      <dgm:prSet presAssocID="{7AE2ED52-F579-404D-885F-74F1D9A7D0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52FE59-293F-4FAB-8987-39480C64EC3E}" type="pres">
      <dgm:prSet presAssocID="{F68AFE63-6880-4698-9923-CDA9582AE9A5}" presName="hierRoot1" presStyleCnt="0"/>
      <dgm:spPr/>
    </dgm:pt>
    <dgm:pt modelId="{CFD1E8C2-75D9-4D26-B922-A12DA49A9CE8}" type="pres">
      <dgm:prSet presAssocID="{F68AFE63-6880-4698-9923-CDA9582AE9A5}" presName="composite" presStyleCnt="0"/>
      <dgm:spPr/>
    </dgm:pt>
    <dgm:pt modelId="{748DB69F-65D7-4B8F-9982-30765D24E7AC}" type="pres">
      <dgm:prSet presAssocID="{F68AFE63-6880-4698-9923-CDA9582AE9A5}" presName="background" presStyleLbl="node0" presStyleIdx="0" presStyleCnt="2"/>
      <dgm:spPr/>
    </dgm:pt>
    <dgm:pt modelId="{1EAB00D8-2DE2-402D-B3B4-6185065BEF58}" type="pres">
      <dgm:prSet presAssocID="{F68AFE63-6880-4698-9923-CDA9582AE9A5}" presName="text" presStyleLbl="fgAcc0" presStyleIdx="0" presStyleCnt="2">
        <dgm:presLayoutVars>
          <dgm:chPref val="3"/>
        </dgm:presLayoutVars>
      </dgm:prSet>
      <dgm:spPr/>
    </dgm:pt>
    <dgm:pt modelId="{85A62F59-C00B-47C9-9F10-4A156B7D2044}" type="pres">
      <dgm:prSet presAssocID="{F68AFE63-6880-4698-9923-CDA9582AE9A5}" presName="hierChild2" presStyleCnt="0"/>
      <dgm:spPr/>
    </dgm:pt>
    <dgm:pt modelId="{4BEA7E9B-7464-4E97-A4D4-40E3FDE3F83C}" type="pres">
      <dgm:prSet presAssocID="{7B23A62C-91E1-4F73-B73F-5154D72EB7F6}" presName="hierRoot1" presStyleCnt="0"/>
      <dgm:spPr/>
    </dgm:pt>
    <dgm:pt modelId="{9A000FBD-772B-4C4C-A97A-D6121C052B86}" type="pres">
      <dgm:prSet presAssocID="{7B23A62C-91E1-4F73-B73F-5154D72EB7F6}" presName="composite" presStyleCnt="0"/>
      <dgm:spPr/>
    </dgm:pt>
    <dgm:pt modelId="{D353273B-F581-4055-8BEB-69191FAF5E5D}" type="pres">
      <dgm:prSet presAssocID="{7B23A62C-91E1-4F73-B73F-5154D72EB7F6}" presName="background" presStyleLbl="node0" presStyleIdx="1" presStyleCnt="2"/>
      <dgm:spPr/>
    </dgm:pt>
    <dgm:pt modelId="{982C643C-93FF-4801-8EAE-EB107B414448}" type="pres">
      <dgm:prSet presAssocID="{7B23A62C-91E1-4F73-B73F-5154D72EB7F6}" presName="text" presStyleLbl="fgAcc0" presStyleIdx="1" presStyleCnt="2">
        <dgm:presLayoutVars>
          <dgm:chPref val="3"/>
        </dgm:presLayoutVars>
      </dgm:prSet>
      <dgm:spPr/>
    </dgm:pt>
    <dgm:pt modelId="{F106B342-9CE0-416E-A89E-8591692B736F}" type="pres">
      <dgm:prSet presAssocID="{7B23A62C-91E1-4F73-B73F-5154D72EB7F6}" presName="hierChild2" presStyleCnt="0"/>
      <dgm:spPr/>
    </dgm:pt>
  </dgm:ptLst>
  <dgm:cxnLst>
    <dgm:cxn modelId="{B8104804-A86E-403C-A4C9-F67F8D9A73C0}" srcId="{7AE2ED52-F579-404D-885F-74F1D9A7D03A}" destId="{F68AFE63-6880-4698-9923-CDA9582AE9A5}" srcOrd="0" destOrd="0" parTransId="{F640F0C1-A514-4491-9073-09E515C09B73}" sibTransId="{B4F17E34-A90C-427A-92EE-323FD8072497}"/>
    <dgm:cxn modelId="{6A980C3D-080C-4B34-BB81-C98C4AF2E624}" srcId="{7AE2ED52-F579-404D-885F-74F1D9A7D03A}" destId="{7B23A62C-91E1-4F73-B73F-5154D72EB7F6}" srcOrd="1" destOrd="0" parTransId="{CEF1AC6E-15D4-40E4-AC39-D2D446D85353}" sibTransId="{5012859B-6607-45DB-BF00-E2CAAB83E4A2}"/>
    <dgm:cxn modelId="{CC10AE67-055B-4F6F-ACF1-47CA4CF6CE98}" type="presOf" srcId="{F68AFE63-6880-4698-9923-CDA9582AE9A5}" destId="{1EAB00D8-2DE2-402D-B3B4-6185065BEF58}" srcOrd="0" destOrd="0" presId="urn:microsoft.com/office/officeart/2005/8/layout/hierarchy1"/>
    <dgm:cxn modelId="{F725C54D-D4F1-415F-8194-19084E4CDB22}" type="presOf" srcId="{7AE2ED52-F579-404D-885F-74F1D9A7D03A}" destId="{DF1870A7-7DF7-4A27-AFE0-16596618B4D0}" srcOrd="0" destOrd="0" presId="urn:microsoft.com/office/officeart/2005/8/layout/hierarchy1"/>
    <dgm:cxn modelId="{7271516E-DCE2-4EC5-B19F-3DB4C68F34A4}" type="presOf" srcId="{7B23A62C-91E1-4F73-B73F-5154D72EB7F6}" destId="{982C643C-93FF-4801-8EAE-EB107B414448}" srcOrd="0" destOrd="0" presId="urn:microsoft.com/office/officeart/2005/8/layout/hierarchy1"/>
    <dgm:cxn modelId="{33696613-7A85-4762-881C-8F15DD0B48AF}" type="presParOf" srcId="{DF1870A7-7DF7-4A27-AFE0-16596618B4D0}" destId="{AB52FE59-293F-4FAB-8987-39480C64EC3E}" srcOrd="0" destOrd="0" presId="urn:microsoft.com/office/officeart/2005/8/layout/hierarchy1"/>
    <dgm:cxn modelId="{DB4E18C2-8DF1-4396-93C8-3D7FBA46BCB8}" type="presParOf" srcId="{AB52FE59-293F-4FAB-8987-39480C64EC3E}" destId="{CFD1E8C2-75D9-4D26-B922-A12DA49A9CE8}" srcOrd="0" destOrd="0" presId="urn:microsoft.com/office/officeart/2005/8/layout/hierarchy1"/>
    <dgm:cxn modelId="{543A60AE-9C7A-4EDA-B240-EFD25F89F30B}" type="presParOf" srcId="{CFD1E8C2-75D9-4D26-B922-A12DA49A9CE8}" destId="{748DB69F-65D7-4B8F-9982-30765D24E7AC}" srcOrd="0" destOrd="0" presId="urn:microsoft.com/office/officeart/2005/8/layout/hierarchy1"/>
    <dgm:cxn modelId="{84D6ED97-C0A2-44AE-94C1-9CB0361FA448}" type="presParOf" srcId="{CFD1E8C2-75D9-4D26-B922-A12DA49A9CE8}" destId="{1EAB00D8-2DE2-402D-B3B4-6185065BEF58}" srcOrd="1" destOrd="0" presId="urn:microsoft.com/office/officeart/2005/8/layout/hierarchy1"/>
    <dgm:cxn modelId="{6806B477-497E-47A2-B32C-0F8BD00A5A05}" type="presParOf" srcId="{AB52FE59-293F-4FAB-8987-39480C64EC3E}" destId="{85A62F59-C00B-47C9-9F10-4A156B7D2044}" srcOrd="1" destOrd="0" presId="urn:microsoft.com/office/officeart/2005/8/layout/hierarchy1"/>
    <dgm:cxn modelId="{4A9389A3-2FBA-4837-8592-EA759718D1D6}" type="presParOf" srcId="{DF1870A7-7DF7-4A27-AFE0-16596618B4D0}" destId="{4BEA7E9B-7464-4E97-A4D4-40E3FDE3F83C}" srcOrd="1" destOrd="0" presId="urn:microsoft.com/office/officeart/2005/8/layout/hierarchy1"/>
    <dgm:cxn modelId="{7BC8F7AB-70F8-43A9-BC3D-DDC6280205BE}" type="presParOf" srcId="{4BEA7E9B-7464-4E97-A4D4-40E3FDE3F83C}" destId="{9A000FBD-772B-4C4C-A97A-D6121C052B86}" srcOrd="0" destOrd="0" presId="urn:microsoft.com/office/officeart/2005/8/layout/hierarchy1"/>
    <dgm:cxn modelId="{FB70116A-E0D6-4620-907F-3E8857DB06F6}" type="presParOf" srcId="{9A000FBD-772B-4C4C-A97A-D6121C052B86}" destId="{D353273B-F581-4055-8BEB-69191FAF5E5D}" srcOrd="0" destOrd="0" presId="urn:microsoft.com/office/officeart/2005/8/layout/hierarchy1"/>
    <dgm:cxn modelId="{108BF070-6024-4A0C-8570-603944736A1E}" type="presParOf" srcId="{9A000FBD-772B-4C4C-A97A-D6121C052B86}" destId="{982C643C-93FF-4801-8EAE-EB107B414448}" srcOrd="1" destOrd="0" presId="urn:microsoft.com/office/officeart/2005/8/layout/hierarchy1"/>
    <dgm:cxn modelId="{024D4476-DE3D-4732-BAE5-EA351EC20CEA}" type="presParOf" srcId="{4BEA7E9B-7464-4E97-A4D4-40E3FDE3F83C}" destId="{F106B342-9CE0-416E-A89E-8591692B73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8C9C7-D3EB-4D91-A950-979380D6234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B7B6A86-F816-44C9-A536-9EAEFD1B5538}">
      <dgm:prSet/>
      <dgm:spPr/>
      <dgm:t>
        <a:bodyPr/>
        <a:lstStyle/>
        <a:p>
          <a:r>
            <a:rPr lang="es-EC"/>
            <a:t>Investigación y análisis – analizar datos objetivos, evidencia solida</a:t>
          </a:r>
          <a:endParaRPr lang="en-US"/>
        </a:p>
      </dgm:t>
    </dgm:pt>
    <dgm:pt modelId="{2611ABED-DA71-4FAB-A556-CA300890F3FD}" type="parTrans" cxnId="{717E8FB8-9117-4350-8E02-5C5BBF278E17}">
      <dgm:prSet/>
      <dgm:spPr/>
      <dgm:t>
        <a:bodyPr/>
        <a:lstStyle/>
        <a:p>
          <a:endParaRPr lang="en-US"/>
        </a:p>
      </dgm:t>
    </dgm:pt>
    <dgm:pt modelId="{2B392B7E-91BC-496E-92F7-6A714CB579F9}" type="sibTrans" cxnId="{717E8FB8-9117-4350-8E02-5C5BBF278E17}">
      <dgm:prSet/>
      <dgm:spPr/>
      <dgm:t>
        <a:bodyPr/>
        <a:lstStyle/>
        <a:p>
          <a:endParaRPr lang="en-US"/>
        </a:p>
      </dgm:t>
    </dgm:pt>
    <dgm:pt modelId="{EC391A53-08C5-4DF1-987E-3870832D1F09}">
      <dgm:prSet/>
      <dgm:spPr/>
      <dgm:t>
        <a:bodyPr/>
        <a:lstStyle/>
        <a:p>
          <a:r>
            <a:rPr lang="es-EC"/>
            <a:t>Pensamiento crítico – evaluar y cuestionar </a:t>
          </a:r>
          <a:endParaRPr lang="en-US"/>
        </a:p>
      </dgm:t>
    </dgm:pt>
    <dgm:pt modelId="{2D1D3FF8-E9AA-4CE2-96C6-A9EE6B3ECE3D}" type="parTrans" cxnId="{1595362A-E125-4560-A115-5D7D61C13F78}">
      <dgm:prSet/>
      <dgm:spPr/>
      <dgm:t>
        <a:bodyPr/>
        <a:lstStyle/>
        <a:p>
          <a:endParaRPr lang="en-US"/>
        </a:p>
      </dgm:t>
    </dgm:pt>
    <dgm:pt modelId="{D1952B5D-C6DF-46B0-9328-6A25055EF042}" type="sibTrans" cxnId="{1595362A-E125-4560-A115-5D7D61C13F78}">
      <dgm:prSet/>
      <dgm:spPr/>
      <dgm:t>
        <a:bodyPr/>
        <a:lstStyle/>
        <a:p>
          <a:endParaRPr lang="en-US"/>
        </a:p>
      </dgm:t>
    </dgm:pt>
    <dgm:pt modelId="{81BA2791-D3C4-47F8-A2C6-63259C65F4C6}">
      <dgm:prSet/>
      <dgm:spPr/>
      <dgm:t>
        <a:bodyPr/>
        <a:lstStyle/>
        <a:p>
          <a:r>
            <a:rPr lang="es-EC"/>
            <a:t>Expresión verbal y corporal – postura segura y gestos adecuados – discurso solido </a:t>
          </a:r>
          <a:endParaRPr lang="en-US"/>
        </a:p>
      </dgm:t>
    </dgm:pt>
    <dgm:pt modelId="{8E65B766-AA31-4502-A14F-530EB231CF0D}" type="parTrans" cxnId="{61AED280-FD78-4D4D-882E-4E257F32B8F5}">
      <dgm:prSet/>
      <dgm:spPr/>
      <dgm:t>
        <a:bodyPr/>
        <a:lstStyle/>
        <a:p>
          <a:endParaRPr lang="en-US"/>
        </a:p>
      </dgm:t>
    </dgm:pt>
    <dgm:pt modelId="{FB9336CC-3FAC-4C9A-B8FB-1A3258D2E50B}" type="sibTrans" cxnId="{61AED280-FD78-4D4D-882E-4E257F32B8F5}">
      <dgm:prSet/>
      <dgm:spPr/>
      <dgm:t>
        <a:bodyPr/>
        <a:lstStyle/>
        <a:p>
          <a:endParaRPr lang="en-US"/>
        </a:p>
      </dgm:t>
    </dgm:pt>
    <dgm:pt modelId="{059F007C-1B28-4F77-94F9-4DC0860F753D}">
      <dgm:prSet/>
      <dgm:spPr/>
      <dgm:t>
        <a:bodyPr/>
        <a:lstStyle/>
        <a:p>
          <a:r>
            <a:rPr lang="es-EC"/>
            <a:t>Escucha activa</a:t>
          </a:r>
          <a:endParaRPr lang="en-US"/>
        </a:p>
      </dgm:t>
    </dgm:pt>
    <dgm:pt modelId="{BC2BD405-23C7-4AB5-86C7-6E78447CB378}" type="parTrans" cxnId="{0EC52097-503E-4D67-8CEA-7F76EE06C149}">
      <dgm:prSet/>
      <dgm:spPr/>
      <dgm:t>
        <a:bodyPr/>
        <a:lstStyle/>
        <a:p>
          <a:endParaRPr lang="en-US"/>
        </a:p>
      </dgm:t>
    </dgm:pt>
    <dgm:pt modelId="{62A6FDC4-D10F-4C5F-8E76-8E3C08491071}" type="sibTrans" cxnId="{0EC52097-503E-4D67-8CEA-7F76EE06C149}">
      <dgm:prSet/>
      <dgm:spPr/>
      <dgm:t>
        <a:bodyPr/>
        <a:lstStyle/>
        <a:p>
          <a:endParaRPr lang="en-US"/>
        </a:p>
      </dgm:t>
    </dgm:pt>
    <dgm:pt modelId="{156D4BD1-14E1-4D14-BFC3-6AC8EBDE9154}">
      <dgm:prSet/>
      <dgm:spPr/>
      <dgm:t>
        <a:bodyPr/>
        <a:lstStyle/>
        <a:p>
          <a:r>
            <a:rPr lang="es-EC"/>
            <a:t>Adaptabilidad</a:t>
          </a:r>
          <a:endParaRPr lang="en-US"/>
        </a:p>
      </dgm:t>
    </dgm:pt>
    <dgm:pt modelId="{7320CF8C-D7C9-42AD-B2E2-259F39A5F5AE}" type="parTrans" cxnId="{BD038934-8194-486A-8C3D-0D7405688E88}">
      <dgm:prSet/>
      <dgm:spPr/>
      <dgm:t>
        <a:bodyPr/>
        <a:lstStyle/>
        <a:p>
          <a:endParaRPr lang="en-US"/>
        </a:p>
      </dgm:t>
    </dgm:pt>
    <dgm:pt modelId="{6173FE3A-B02E-46C6-B28E-D8DE699B77F8}" type="sibTrans" cxnId="{BD038934-8194-486A-8C3D-0D7405688E88}">
      <dgm:prSet/>
      <dgm:spPr/>
      <dgm:t>
        <a:bodyPr/>
        <a:lstStyle/>
        <a:p>
          <a:endParaRPr lang="en-US"/>
        </a:p>
      </dgm:t>
    </dgm:pt>
    <dgm:pt modelId="{A312300D-5920-4BD2-8427-8C5304FBB652}">
      <dgm:prSet/>
      <dgm:spPr/>
      <dgm:t>
        <a:bodyPr/>
        <a:lstStyle/>
        <a:p>
          <a:r>
            <a:rPr lang="es-EC"/>
            <a:t>Manejo de tiempo </a:t>
          </a:r>
          <a:endParaRPr lang="en-US"/>
        </a:p>
      </dgm:t>
    </dgm:pt>
    <dgm:pt modelId="{3CF4A214-2558-4FA8-83AD-9D7A1418B230}" type="parTrans" cxnId="{4CD2A5D9-102F-49A0-ABC2-41383291225C}">
      <dgm:prSet/>
      <dgm:spPr/>
      <dgm:t>
        <a:bodyPr/>
        <a:lstStyle/>
        <a:p>
          <a:endParaRPr lang="en-US"/>
        </a:p>
      </dgm:t>
    </dgm:pt>
    <dgm:pt modelId="{039DCC03-AC68-45BB-AF42-89C5F3AC9BE4}" type="sibTrans" cxnId="{4CD2A5D9-102F-49A0-ABC2-41383291225C}">
      <dgm:prSet/>
      <dgm:spPr/>
      <dgm:t>
        <a:bodyPr/>
        <a:lstStyle/>
        <a:p>
          <a:endParaRPr lang="en-US"/>
        </a:p>
      </dgm:t>
    </dgm:pt>
    <dgm:pt modelId="{303A033A-8D26-4701-91DE-181FDF0ED9E3}" type="pres">
      <dgm:prSet presAssocID="{1B48C9C7-D3EB-4D91-A950-979380D62348}" presName="root" presStyleCnt="0">
        <dgm:presLayoutVars>
          <dgm:dir/>
          <dgm:resizeHandles val="exact"/>
        </dgm:presLayoutVars>
      </dgm:prSet>
      <dgm:spPr/>
    </dgm:pt>
    <dgm:pt modelId="{FBE65621-8D33-4829-9FAA-C0F07FFD5D54}" type="pres">
      <dgm:prSet presAssocID="{1B48C9C7-D3EB-4D91-A950-979380D62348}" presName="container" presStyleCnt="0">
        <dgm:presLayoutVars>
          <dgm:dir/>
          <dgm:resizeHandles val="exact"/>
        </dgm:presLayoutVars>
      </dgm:prSet>
      <dgm:spPr/>
    </dgm:pt>
    <dgm:pt modelId="{087CA99B-F716-4F82-BA68-A95A071860F2}" type="pres">
      <dgm:prSet presAssocID="{9B7B6A86-F816-44C9-A536-9EAEFD1B5538}" presName="compNode" presStyleCnt="0"/>
      <dgm:spPr/>
    </dgm:pt>
    <dgm:pt modelId="{2BED0035-9A08-4CF9-BEF7-4AAD7561C746}" type="pres">
      <dgm:prSet presAssocID="{9B7B6A86-F816-44C9-A536-9EAEFD1B5538}" presName="iconBgRect" presStyleLbl="bgShp" presStyleIdx="0" presStyleCnt="6"/>
      <dgm:spPr/>
    </dgm:pt>
    <dgm:pt modelId="{82F6C615-F822-4E6F-BABC-5690C163E57A}" type="pres">
      <dgm:prSet presAssocID="{9B7B6A86-F816-44C9-A536-9EAEFD1B553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A848305-3D65-4D38-A784-038AB7A1E0BF}" type="pres">
      <dgm:prSet presAssocID="{9B7B6A86-F816-44C9-A536-9EAEFD1B5538}" presName="spaceRect" presStyleCnt="0"/>
      <dgm:spPr/>
    </dgm:pt>
    <dgm:pt modelId="{6D935C40-2911-43C7-A671-2602527BEA9D}" type="pres">
      <dgm:prSet presAssocID="{9B7B6A86-F816-44C9-A536-9EAEFD1B5538}" presName="textRect" presStyleLbl="revTx" presStyleIdx="0" presStyleCnt="6">
        <dgm:presLayoutVars>
          <dgm:chMax val="1"/>
          <dgm:chPref val="1"/>
        </dgm:presLayoutVars>
      </dgm:prSet>
      <dgm:spPr/>
    </dgm:pt>
    <dgm:pt modelId="{DA303747-32E4-4F65-B92D-513450F5F05A}" type="pres">
      <dgm:prSet presAssocID="{2B392B7E-91BC-496E-92F7-6A714CB579F9}" presName="sibTrans" presStyleLbl="sibTrans2D1" presStyleIdx="0" presStyleCnt="0"/>
      <dgm:spPr/>
    </dgm:pt>
    <dgm:pt modelId="{1AE2C1A3-A9D9-419C-8C10-565A439207B2}" type="pres">
      <dgm:prSet presAssocID="{EC391A53-08C5-4DF1-987E-3870832D1F09}" presName="compNode" presStyleCnt="0"/>
      <dgm:spPr/>
    </dgm:pt>
    <dgm:pt modelId="{A3C32ECC-2252-4E81-B936-72FC354D547A}" type="pres">
      <dgm:prSet presAssocID="{EC391A53-08C5-4DF1-987E-3870832D1F09}" presName="iconBgRect" presStyleLbl="bgShp" presStyleIdx="1" presStyleCnt="6"/>
      <dgm:spPr/>
    </dgm:pt>
    <dgm:pt modelId="{C94DE458-6DAE-4052-B4DE-5A19310AA287}" type="pres">
      <dgm:prSet presAssocID="{EC391A53-08C5-4DF1-987E-3870832D1F0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292EB6A-50A6-420C-B4E3-51D93D587A63}" type="pres">
      <dgm:prSet presAssocID="{EC391A53-08C5-4DF1-987E-3870832D1F09}" presName="spaceRect" presStyleCnt="0"/>
      <dgm:spPr/>
    </dgm:pt>
    <dgm:pt modelId="{840090D4-881C-4455-9F00-A005E202783B}" type="pres">
      <dgm:prSet presAssocID="{EC391A53-08C5-4DF1-987E-3870832D1F09}" presName="textRect" presStyleLbl="revTx" presStyleIdx="1" presStyleCnt="6">
        <dgm:presLayoutVars>
          <dgm:chMax val="1"/>
          <dgm:chPref val="1"/>
        </dgm:presLayoutVars>
      </dgm:prSet>
      <dgm:spPr/>
    </dgm:pt>
    <dgm:pt modelId="{1DE558D6-055A-471C-AE69-B124D29448E0}" type="pres">
      <dgm:prSet presAssocID="{D1952B5D-C6DF-46B0-9328-6A25055EF042}" presName="sibTrans" presStyleLbl="sibTrans2D1" presStyleIdx="0" presStyleCnt="0"/>
      <dgm:spPr/>
    </dgm:pt>
    <dgm:pt modelId="{FAA248CC-02DD-41DD-925F-8F14221FDB07}" type="pres">
      <dgm:prSet presAssocID="{81BA2791-D3C4-47F8-A2C6-63259C65F4C6}" presName="compNode" presStyleCnt="0"/>
      <dgm:spPr/>
    </dgm:pt>
    <dgm:pt modelId="{0C9519F2-396C-4879-A24C-6F6A4EBED196}" type="pres">
      <dgm:prSet presAssocID="{81BA2791-D3C4-47F8-A2C6-63259C65F4C6}" presName="iconBgRect" presStyleLbl="bgShp" presStyleIdx="2" presStyleCnt="6"/>
      <dgm:spPr/>
    </dgm:pt>
    <dgm:pt modelId="{9A3BB3D6-F9FF-44E4-89A8-C8AF58C64D5E}" type="pres">
      <dgm:prSet presAssocID="{81BA2791-D3C4-47F8-A2C6-63259C65F4C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31DF5A88-CB18-4369-BD9C-2D0AFA13FE9E}" type="pres">
      <dgm:prSet presAssocID="{81BA2791-D3C4-47F8-A2C6-63259C65F4C6}" presName="spaceRect" presStyleCnt="0"/>
      <dgm:spPr/>
    </dgm:pt>
    <dgm:pt modelId="{992AFBEA-6139-4241-8814-6BB61D3B87CF}" type="pres">
      <dgm:prSet presAssocID="{81BA2791-D3C4-47F8-A2C6-63259C65F4C6}" presName="textRect" presStyleLbl="revTx" presStyleIdx="2" presStyleCnt="6">
        <dgm:presLayoutVars>
          <dgm:chMax val="1"/>
          <dgm:chPref val="1"/>
        </dgm:presLayoutVars>
      </dgm:prSet>
      <dgm:spPr/>
    </dgm:pt>
    <dgm:pt modelId="{277C765A-8160-4D8B-A891-4FC34C0A7B25}" type="pres">
      <dgm:prSet presAssocID="{FB9336CC-3FAC-4C9A-B8FB-1A3258D2E50B}" presName="sibTrans" presStyleLbl="sibTrans2D1" presStyleIdx="0" presStyleCnt="0"/>
      <dgm:spPr/>
    </dgm:pt>
    <dgm:pt modelId="{B6AEA444-4451-4AA5-9710-D4D829DE7CB6}" type="pres">
      <dgm:prSet presAssocID="{059F007C-1B28-4F77-94F9-4DC0860F753D}" presName="compNode" presStyleCnt="0"/>
      <dgm:spPr/>
    </dgm:pt>
    <dgm:pt modelId="{CB5BC981-790D-4046-A235-2656AB810883}" type="pres">
      <dgm:prSet presAssocID="{059F007C-1B28-4F77-94F9-4DC0860F753D}" presName="iconBgRect" presStyleLbl="bgShp" presStyleIdx="3" presStyleCnt="6"/>
      <dgm:spPr/>
    </dgm:pt>
    <dgm:pt modelId="{232104C8-59B6-4053-8AD2-B099262AE178}" type="pres">
      <dgm:prSet presAssocID="{059F007C-1B28-4F77-94F9-4DC0860F753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riculares"/>
        </a:ext>
      </dgm:extLst>
    </dgm:pt>
    <dgm:pt modelId="{E84D1CCF-3309-4DE2-9AC4-70D39E6D64BB}" type="pres">
      <dgm:prSet presAssocID="{059F007C-1B28-4F77-94F9-4DC0860F753D}" presName="spaceRect" presStyleCnt="0"/>
      <dgm:spPr/>
    </dgm:pt>
    <dgm:pt modelId="{03E68F9A-E075-4463-A774-8E086140363D}" type="pres">
      <dgm:prSet presAssocID="{059F007C-1B28-4F77-94F9-4DC0860F753D}" presName="textRect" presStyleLbl="revTx" presStyleIdx="3" presStyleCnt="6">
        <dgm:presLayoutVars>
          <dgm:chMax val="1"/>
          <dgm:chPref val="1"/>
        </dgm:presLayoutVars>
      </dgm:prSet>
      <dgm:spPr/>
    </dgm:pt>
    <dgm:pt modelId="{9B9FB89D-1EF1-4DFB-87B4-D2E959D03683}" type="pres">
      <dgm:prSet presAssocID="{62A6FDC4-D10F-4C5F-8E76-8E3C08491071}" presName="sibTrans" presStyleLbl="sibTrans2D1" presStyleIdx="0" presStyleCnt="0"/>
      <dgm:spPr/>
    </dgm:pt>
    <dgm:pt modelId="{9F54BD48-1348-4F4A-8E92-8CE5F09F801F}" type="pres">
      <dgm:prSet presAssocID="{156D4BD1-14E1-4D14-BFC3-6AC8EBDE9154}" presName="compNode" presStyleCnt="0"/>
      <dgm:spPr/>
    </dgm:pt>
    <dgm:pt modelId="{1036D49A-B546-4C26-9535-3DB9F0ECED37}" type="pres">
      <dgm:prSet presAssocID="{156D4BD1-14E1-4D14-BFC3-6AC8EBDE9154}" presName="iconBgRect" presStyleLbl="bgShp" presStyleIdx="4" presStyleCnt="6"/>
      <dgm:spPr/>
    </dgm:pt>
    <dgm:pt modelId="{33B284DD-D2BD-4ED7-B4F8-0BC202445927}" type="pres">
      <dgm:prSet presAssocID="{156D4BD1-14E1-4D14-BFC3-6AC8EBDE915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118AAECB-9455-4CEB-82F8-473309FF2B7C}" type="pres">
      <dgm:prSet presAssocID="{156D4BD1-14E1-4D14-BFC3-6AC8EBDE9154}" presName="spaceRect" presStyleCnt="0"/>
      <dgm:spPr/>
    </dgm:pt>
    <dgm:pt modelId="{D3D72994-B8AD-4302-9B3B-C0698DF7CA2C}" type="pres">
      <dgm:prSet presAssocID="{156D4BD1-14E1-4D14-BFC3-6AC8EBDE9154}" presName="textRect" presStyleLbl="revTx" presStyleIdx="4" presStyleCnt="6">
        <dgm:presLayoutVars>
          <dgm:chMax val="1"/>
          <dgm:chPref val="1"/>
        </dgm:presLayoutVars>
      </dgm:prSet>
      <dgm:spPr/>
    </dgm:pt>
    <dgm:pt modelId="{942D6024-9E8C-48C7-AB96-F52D80FD6379}" type="pres">
      <dgm:prSet presAssocID="{6173FE3A-B02E-46C6-B28E-D8DE699B77F8}" presName="sibTrans" presStyleLbl="sibTrans2D1" presStyleIdx="0" presStyleCnt="0"/>
      <dgm:spPr/>
    </dgm:pt>
    <dgm:pt modelId="{F83610B5-793A-4AA6-8896-74DCC9557280}" type="pres">
      <dgm:prSet presAssocID="{A312300D-5920-4BD2-8427-8C5304FBB652}" presName="compNode" presStyleCnt="0"/>
      <dgm:spPr/>
    </dgm:pt>
    <dgm:pt modelId="{DDC8CA31-19CA-466B-98CC-13D2768F7235}" type="pres">
      <dgm:prSet presAssocID="{A312300D-5920-4BD2-8427-8C5304FBB652}" presName="iconBgRect" presStyleLbl="bgShp" presStyleIdx="5" presStyleCnt="6"/>
      <dgm:spPr/>
    </dgm:pt>
    <dgm:pt modelId="{25A306F5-CB26-461C-9C95-DB92CC943568}" type="pres">
      <dgm:prSet presAssocID="{A312300D-5920-4BD2-8427-8C5304FBB65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ECA03DB9-F605-4AC9-BAC5-2120E3BE1A22}" type="pres">
      <dgm:prSet presAssocID="{A312300D-5920-4BD2-8427-8C5304FBB652}" presName="spaceRect" presStyleCnt="0"/>
      <dgm:spPr/>
    </dgm:pt>
    <dgm:pt modelId="{614D9ABB-66B4-40A2-8395-4E05AF867857}" type="pres">
      <dgm:prSet presAssocID="{A312300D-5920-4BD2-8427-8C5304FBB65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81AC11-6A40-46AE-87BE-04886EEEBAD6}" type="presOf" srcId="{D1952B5D-C6DF-46B0-9328-6A25055EF042}" destId="{1DE558D6-055A-471C-AE69-B124D29448E0}" srcOrd="0" destOrd="0" presId="urn:microsoft.com/office/officeart/2018/2/layout/IconCircleList"/>
    <dgm:cxn modelId="{1595362A-E125-4560-A115-5D7D61C13F78}" srcId="{1B48C9C7-D3EB-4D91-A950-979380D62348}" destId="{EC391A53-08C5-4DF1-987E-3870832D1F09}" srcOrd="1" destOrd="0" parTransId="{2D1D3FF8-E9AA-4CE2-96C6-A9EE6B3ECE3D}" sibTransId="{D1952B5D-C6DF-46B0-9328-6A25055EF042}"/>
    <dgm:cxn modelId="{1F4D4832-FED0-484F-8325-051B5C2D66DC}" type="presOf" srcId="{156D4BD1-14E1-4D14-BFC3-6AC8EBDE9154}" destId="{D3D72994-B8AD-4302-9B3B-C0698DF7CA2C}" srcOrd="0" destOrd="0" presId="urn:microsoft.com/office/officeart/2018/2/layout/IconCircleList"/>
    <dgm:cxn modelId="{BD038934-8194-486A-8C3D-0D7405688E88}" srcId="{1B48C9C7-D3EB-4D91-A950-979380D62348}" destId="{156D4BD1-14E1-4D14-BFC3-6AC8EBDE9154}" srcOrd="4" destOrd="0" parTransId="{7320CF8C-D7C9-42AD-B2E2-259F39A5F5AE}" sibTransId="{6173FE3A-B02E-46C6-B28E-D8DE699B77F8}"/>
    <dgm:cxn modelId="{282E0F36-DD8C-474D-B45E-899A1D69C0E1}" type="presOf" srcId="{EC391A53-08C5-4DF1-987E-3870832D1F09}" destId="{840090D4-881C-4455-9F00-A005E202783B}" srcOrd="0" destOrd="0" presId="urn:microsoft.com/office/officeart/2018/2/layout/IconCircleList"/>
    <dgm:cxn modelId="{66FFCD6B-A8FE-412F-8BB1-A547FB66B104}" type="presOf" srcId="{62A6FDC4-D10F-4C5F-8E76-8E3C08491071}" destId="{9B9FB89D-1EF1-4DFB-87B4-D2E959D03683}" srcOrd="0" destOrd="0" presId="urn:microsoft.com/office/officeart/2018/2/layout/IconCircleList"/>
    <dgm:cxn modelId="{2114A575-A99F-4D03-991E-0796BE3A8252}" type="presOf" srcId="{059F007C-1B28-4F77-94F9-4DC0860F753D}" destId="{03E68F9A-E075-4463-A774-8E086140363D}" srcOrd="0" destOrd="0" presId="urn:microsoft.com/office/officeart/2018/2/layout/IconCircleList"/>
    <dgm:cxn modelId="{61AED280-FD78-4D4D-882E-4E257F32B8F5}" srcId="{1B48C9C7-D3EB-4D91-A950-979380D62348}" destId="{81BA2791-D3C4-47F8-A2C6-63259C65F4C6}" srcOrd="2" destOrd="0" parTransId="{8E65B766-AA31-4502-A14F-530EB231CF0D}" sibTransId="{FB9336CC-3FAC-4C9A-B8FB-1A3258D2E50B}"/>
    <dgm:cxn modelId="{A6CD8889-ED8D-4959-9534-B07919961570}" type="presOf" srcId="{2B392B7E-91BC-496E-92F7-6A714CB579F9}" destId="{DA303747-32E4-4F65-B92D-513450F5F05A}" srcOrd="0" destOrd="0" presId="urn:microsoft.com/office/officeart/2018/2/layout/IconCircleList"/>
    <dgm:cxn modelId="{0EC52097-503E-4D67-8CEA-7F76EE06C149}" srcId="{1B48C9C7-D3EB-4D91-A950-979380D62348}" destId="{059F007C-1B28-4F77-94F9-4DC0860F753D}" srcOrd="3" destOrd="0" parTransId="{BC2BD405-23C7-4AB5-86C7-6E78447CB378}" sibTransId="{62A6FDC4-D10F-4C5F-8E76-8E3C08491071}"/>
    <dgm:cxn modelId="{908FFF97-A304-4A46-BB7D-F3E280051AB7}" type="presOf" srcId="{FB9336CC-3FAC-4C9A-B8FB-1A3258D2E50B}" destId="{277C765A-8160-4D8B-A891-4FC34C0A7B25}" srcOrd="0" destOrd="0" presId="urn:microsoft.com/office/officeart/2018/2/layout/IconCircleList"/>
    <dgm:cxn modelId="{FB034EA1-59A8-4F2A-B9C4-D47450C114BC}" type="presOf" srcId="{A312300D-5920-4BD2-8427-8C5304FBB652}" destId="{614D9ABB-66B4-40A2-8395-4E05AF867857}" srcOrd="0" destOrd="0" presId="urn:microsoft.com/office/officeart/2018/2/layout/IconCircleList"/>
    <dgm:cxn modelId="{078015A5-2DAA-49AC-AF43-4D65F5A579A0}" type="presOf" srcId="{81BA2791-D3C4-47F8-A2C6-63259C65F4C6}" destId="{992AFBEA-6139-4241-8814-6BB61D3B87CF}" srcOrd="0" destOrd="0" presId="urn:microsoft.com/office/officeart/2018/2/layout/IconCircleList"/>
    <dgm:cxn modelId="{F5F0A2B2-027A-4DCB-A6BA-E880ACCAAC6B}" type="presOf" srcId="{1B48C9C7-D3EB-4D91-A950-979380D62348}" destId="{303A033A-8D26-4701-91DE-181FDF0ED9E3}" srcOrd="0" destOrd="0" presId="urn:microsoft.com/office/officeart/2018/2/layout/IconCircleList"/>
    <dgm:cxn modelId="{717E8FB8-9117-4350-8E02-5C5BBF278E17}" srcId="{1B48C9C7-D3EB-4D91-A950-979380D62348}" destId="{9B7B6A86-F816-44C9-A536-9EAEFD1B5538}" srcOrd="0" destOrd="0" parTransId="{2611ABED-DA71-4FAB-A556-CA300890F3FD}" sibTransId="{2B392B7E-91BC-496E-92F7-6A714CB579F9}"/>
    <dgm:cxn modelId="{A3A3E1BD-D59B-4A46-B3C7-8147A4583992}" type="presOf" srcId="{9B7B6A86-F816-44C9-A536-9EAEFD1B5538}" destId="{6D935C40-2911-43C7-A671-2602527BEA9D}" srcOrd="0" destOrd="0" presId="urn:microsoft.com/office/officeart/2018/2/layout/IconCircleList"/>
    <dgm:cxn modelId="{396E6CBE-71D9-4F8A-BDD2-2310FE8213EE}" type="presOf" srcId="{6173FE3A-B02E-46C6-B28E-D8DE699B77F8}" destId="{942D6024-9E8C-48C7-AB96-F52D80FD6379}" srcOrd="0" destOrd="0" presId="urn:microsoft.com/office/officeart/2018/2/layout/IconCircleList"/>
    <dgm:cxn modelId="{4CD2A5D9-102F-49A0-ABC2-41383291225C}" srcId="{1B48C9C7-D3EB-4D91-A950-979380D62348}" destId="{A312300D-5920-4BD2-8427-8C5304FBB652}" srcOrd="5" destOrd="0" parTransId="{3CF4A214-2558-4FA8-83AD-9D7A1418B230}" sibTransId="{039DCC03-AC68-45BB-AF42-89C5F3AC9BE4}"/>
    <dgm:cxn modelId="{A59820D0-6C1E-4125-B119-A127B6D72151}" type="presParOf" srcId="{303A033A-8D26-4701-91DE-181FDF0ED9E3}" destId="{FBE65621-8D33-4829-9FAA-C0F07FFD5D54}" srcOrd="0" destOrd="0" presId="urn:microsoft.com/office/officeart/2018/2/layout/IconCircleList"/>
    <dgm:cxn modelId="{DDF84BEC-1012-4300-BAF0-A434B2FC28CA}" type="presParOf" srcId="{FBE65621-8D33-4829-9FAA-C0F07FFD5D54}" destId="{087CA99B-F716-4F82-BA68-A95A071860F2}" srcOrd="0" destOrd="0" presId="urn:microsoft.com/office/officeart/2018/2/layout/IconCircleList"/>
    <dgm:cxn modelId="{781B7A88-62AB-4B7A-936C-07949EDBD914}" type="presParOf" srcId="{087CA99B-F716-4F82-BA68-A95A071860F2}" destId="{2BED0035-9A08-4CF9-BEF7-4AAD7561C746}" srcOrd="0" destOrd="0" presId="urn:microsoft.com/office/officeart/2018/2/layout/IconCircleList"/>
    <dgm:cxn modelId="{4E23F7C8-734C-48B4-91AC-29FDB2399797}" type="presParOf" srcId="{087CA99B-F716-4F82-BA68-A95A071860F2}" destId="{82F6C615-F822-4E6F-BABC-5690C163E57A}" srcOrd="1" destOrd="0" presId="urn:microsoft.com/office/officeart/2018/2/layout/IconCircleList"/>
    <dgm:cxn modelId="{9BC97F11-2748-402E-84F7-74BC745EEB63}" type="presParOf" srcId="{087CA99B-F716-4F82-BA68-A95A071860F2}" destId="{3A848305-3D65-4D38-A784-038AB7A1E0BF}" srcOrd="2" destOrd="0" presId="urn:microsoft.com/office/officeart/2018/2/layout/IconCircleList"/>
    <dgm:cxn modelId="{F32CAAC1-C9E7-4123-8451-FE4DCEBFF87D}" type="presParOf" srcId="{087CA99B-F716-4F82-BA68-A95A071860F2}" destId="{6D935C40-2911-43C7-A671-2602527BEA9D}" srcOrd="3" destOrd="0" presId="urn:microsoft.com/office/officeart/2018/2/layout/IconCircleList"/>
    <dgm:cxn modelId="{D8CDE8C0-64EB-4A8B-8957-1FF3DA18C6A2}" type="presParOf" srcId="{FBE65621-8D33-4829-9FAA-C0F07FFD5D54}" destId="{DA303747-32E4-4F65-B92D-513450F5F05A}" srcOrd="1" destOrd="0" presId="urn:microsoft.com/office/officeart/2018/2/layout/IconCircleList"/>
    <dgm:cxn modelId="{14202F8E-ACF1-4F1A-8847-0AE45AA2604E}" type="presParOf" srcId="{FBE65621-8D33-4829-9FAA-C0F07FFD5D54}" destId="{1AE2C1A3-A9D9-419C-8C10-565A439207B2}" srcOrd="2" destOrd="0" presId="urn:microsoft.com/office/officeart/2018/2/layout/IconCircleList"/>
    <dgm:cxn modelId="{FAF53906-B46F-466B-B4DB-171074EBF052}" type="presParOf" srcId="{1AE2C1A3-A9D9-419C-8C10-565A439207B2}" destId="{A3C32ECC-2252-4E81-B936-72FC354D547A}" srcOrd="0" destOrd="0" presId="urn:microsoft.com/office/officeart/2018/2/layout/IconCircleList"/>
    <dgm:cxn modelId="{C010148D-7297-4A6A-A287-35037919E270}" type="presParOf" srcId="{1AE2C1A3-A9D9-419C-8C10-565A439207B2}" destId="{C94DE458-6DAE-4052-B4DE-5A19310AA287}" srcOrd="1" destOrd="0" presId="urn:microsoft.com/office/officeart/2018/2/layout/IconCircleList"/>
    <dgm:cxn modelId="{808D212A-EF69-4F82-8E1C-CC2ACC7713BB}" type="presParOf" srcId="{1AE2C1A3-A9D9-419C-8C10-565A439207B2}" destId="{2292EB6A-50A6-420C-B4E3-51D93D587A63}" srcOrd="2" destOrd="0" presId="urn:microsoft.com/office/officeart/2018/2/layout/IconCircleList"/>
    <dgm:cxn modelId="{04F0FF26-FAFF-4922-BB2F-005B4C9E1FD7}" type="presParOf" srcId="{1AE2C1A3-A9D9-419C-8C10-565A439207B2}" destId="{840090D4-881C-4455-9F00-A005E202783B}" srcOrd="3" destOrd="0" presId="urn:microsoft.com/office/officeart/2018/2/layout/IconCircleList"/>
    <dgm:cxn modelId="{FD9D7B32-D403-4E99-824C-DB856B63E8FC}" type="presParOf" srcId="{FBE65621-8D33-4829-9FAA-C0F07FFD5D54}" destId="{1DE558D6-055A-471C-AE69-B124D29448E0}" srcOrd="3" destOrd="0" presId="urn:microsoft.com/office/officeart/2018/2/layout/IconCircleList"/>
    <dgm:cxn modelId="{0396A589-7131-4AD1-801B-DD0B798DE1E4}" type="presParOf" srcId="{FBE65621-8D33-4829-9FAA-C0F07FFD5D54}" destId="{FAA248CC-02DD-41DD-925F-8F14221FDB07}" srcOrd="4" destOrd="0" presId="urn:microsoft.com/office/officeart/2018/2/layout/IconCircleList"/>
    <dgm:cxn modelId="{BAEE26F6-C3BC-4F4C-B2BD-BE68164C1738}" type="presParOf" srcId="{FAA248CC-02DD-41DD-925F-8F14221FDB07}" destId="{0C9519F2-396C-4879-A24C-6F6A4EBED196}" srcOrd="0" destOrd="0" presId="urn:microsoft.com/office/officeart/2018/2/layout/IconCircleList"/>
    <dgm:cxn modelId="{999F67AB-E777-4432-AB06-11480999439E}" type="presParOf" srcId="{FAA248CC-02DD-41DD-925F-8F14221FDB07}" destId="{9A3BB3D6-F9FF-44E4-89A8-C8AF58C64D5E}" srcOrd="1" destOrd="0" presId="urn:microsoft.com/office/officeart/2018/2/layout/IconCircleList"/>
    <dgm:cxn modelId="{B7F222D7-C392-4E16-9D80-CFE3C9B68360}" type="presParOf" srcId="{FAA248CC-02DD-41DD-925F-8F14221FDB07}" destId="{31DF5A88-CB18-4369-BD9C-2D0AFA13FE9E}" srcOrd="2" destOrd="0" presId="urn:microsoft.com/office/officeart/2018/2/layout/IconCircleList"/>
    <dgm:cxn modelId="{44498A2A-3397-476C-8DE7-8FB3419A4F56}" type="presParOf" srcId="{FAA248CC-02DD-41DD-925F-8F14221FDB07}" destId="{992AFBEA-6139-4241-8814-6BB61D3B87CF}" srcOrd="3" destOrd="0" presId="urn:microsoft.com/office/officeart/2018/2/layout/IconCircleList"/>
    <dgm:cxn modelId="{231B8C53-E3C0-4611-AB08-2A6E77E43474}" type="presParOf" srcId="{FBE65621-8D33-4829-9FAA-C0F07FFD5D54}" destId="{277C765A-8160-4D8B-A891-4FC34C0A7B25}" srcOrd="5" destOrd="0" presId="urn:microsoft.com/office/officeart/2018/2/layout/IconCircleList"/>
    <dgm:cxn modelId="{D969ADB5-11AE-4A84-8B7F-905947285FE3}" type="presParOf" srcId="{FBE65621-8D33-4829-9FAA-C0F07FFD5D54}" destId="{B6AEA444-4451-4AA5-9710-D4D829DE7CB6}" srcOrd="6" destOrd="0" presId="urn:microsoft.com/office/officeart/2018/2/layout/IconCircleList"/>
    <dgm:cxn modelId="{CFF8C583-B2DA-4B07-890E-8CE1A58A4C20}" type="presParOf" srcId="{B6AEA444-4451-4AA5-9710-D4D829DE7CB6}" destId="{CB5BC981-790D-4046-A235-2656AB810883}" srcOrd="0" destOrd="0" presId="urn:microsoft.com/office/officeart/2018/2/layout/IconCircleList"/>
    <dgm:cxn modelId="{4353A57F-8AC6-420C-B061-3DB6579EE68D}" type="presParOf" srcId="{B6AEA444-4451-4AA5-9710-D4D829DE7CB6}" destId="{232104C8-59B6-4053-8AD2-B099262AE178}" srcOrd="1" destOrd="0" presId="urn:microsoft.com/office/officeart/2018/2/layout/IconCircleList"/>
    <dgm:cxn modelId="{9AEA9296-748F-40C3-B49A-E1FEB69804C1}" type="presParOf" srcId="{B6AEA444-4451-4AA5-9710-D4D829DE7CB6}" destId="{E84D1CCF-3309-4DE2-9AC4-70D39E6D64BB}" srcOrd="2" destOrd="0" presId="urn:microsoft.com/office/officeart/2018/2/layout/IconCircleList"/>
    <dgm:cxn modelId="{6D50CB4B-BE81-47A6-A2C4-0F13A48F92B9}" type="presParOf" srcId="{B6AEA444-4451-4AA5-9710-D4D829DE7CB6}" destId="{03E68F9A-E075-4463-A774-8E086140363D}" srcOrd="3" destOrd="0" presId="urn:microsoft.com/office/officeart/2018/2/layout/IconCircleList"/>
    <dgm:cxn modelId="{EBEF96C8-A3F3-437E-99B5-9E747159B5A3}" type="presParOf" srcId="{FBE65621-8D33-4829-9FAA-C0F07FFD5D54}" destId="{9B9FB89D-1EF1-4DFB-87B4-D2E959D03683}" srcOrd="7" destOrd="0" presId="urn:microsoft.com/office/officeart/2018/2/layout/IconCircleList"/>
    <dgm:cxn modelId="{45477939-24E8-4F68-B79A-2A92D693287E}" type="presParOf" srcId="{FBE65621-8D33-4829-9FAA-C0F07FFD5D54}" destId="{9F54BD48-1348-4F4A-8E92-8CE5F09F801F}" srcOrd="8" destOrd="0" presId="urn:microsoft.com/office/officeart/2018/2/layout/IconCircleList"/>
    <dgm:cxn modelId="{F9FDB32B-CDE2-4539-AB6B-BE50E7C1A0FF}" type="presParOf" srcId="{9F54BD48-1348-4F4A-8E92-8CE5F09F801F}" destId="{1036D49A-B546-4C26-9535-3DB9F0ECED37}" srcOrd="0" destOrd="0" presId="urn:microsoft.com/office/officeart/2018/2/layout/IconCircleList"/>
    <dgm:cxn modelId="{F4530DAB-CBBD-4B01-BD57-15F45FA50502}" type="presParOf" srcId="{9F54BD48-1348-4F4A-8E92-8CE5F09F801F}" destId="{33B284DD-D2BD-4ED7-B4F8-0BC202445927}" srcOrd="1" destOrd="0" presId="urn:microsoft.com/office/officeart/2018/2/layout/IconCircleList"/>
    <dgm:cxn modelId="{FEDC5C7B-CA7A-439D-992E-71BEA280A7D5}" type="presParOf" srcId="{9F54BD48-1348-4F4A-8E92-8CE5F09F801F}" destId="{118AAECB-9455-4CEB-82F8-473309FF2B7C}" srcOrd="2" destOrd="0" presId="urn:microsoft.com/office/officeart/2018/2/layout/IconCircleList"/>
    <dgm:cxn modelId="{F3E17AD6-8525-45C2-AA63-B776023C2B33}" type="presParOf" srcId="{9F54BD48-1348-4F4A-8E92-8CE5F09F801F}" destId="{D3D72994-B8AD-4302-9B3B-C0698DF7CA2C}" srcOrd="3" destOrd="0" presId="urn:microsoft.com/office/officeart/2018/2/layout/IconCircleList"/>
    <dgm:cxn modelId="{BB58D19D-6755-47AD-A834-ACEFC682F7B9}" type="presParOf" srcId="{FBE65621-8D33-4829-9FAA-C0F07FFD5D54}" destId="{942D6024-9E8C-48C7-AB96-F52D80FD6379}" srcOrd="9" destOrd="0" presId="urn:microsoft.com/office/officeart/2018/2/layout/IconCircleList"/>
    <dgm:cxn modelId="{9F692B7C-9C5A-47C3-971B-D9AFFC437922}" type="presParOf" srcId="{FBE65621-8D33-4829-9FAA-C0F07FFD5D54}" destId="{F83610B5-793A-4AA6-8896-74DCC9557280}" srcOrd="10" destOrd="0" presId="urn:microsoft.com/office/officeart/2018/2/layout/IconCircleList"/>
    <dgm:cxn modelId="{E950FBEC-CAE4-4986-A7FB-7A8C41533BDD}" type="presParOf" srcId="{F83610B5-793A-4AA6-8896-74DCC9557280}" destId="{DDC8CA31-19CA-466B-98CC-13D2768F7235}" srcOrd="0" destOrd="0" presId="urn:microsoft.com/office/officeart/2018/2/layout/IconCircleList"/>
    <dgm:cxn modelId="{417BF04A-E630-4B6C-B905-C3E6CB6CB695}" type="presParOf" srcId="{F83610B5-793A-4AA6-8896-74DCC9557280}" destId="{25A306F5-CB26-461C-9C95-DB92CC943568}" srcOrd="1" destOrd="0" presId="urn:microsoft.com/office/officeart/2018/2/layout/IconCircleList"/>
    <dgm:cxn modelId="{AA47BFB1-644D-483A-9C6D-ED5D11A359E0}" type="presParOf" srcId="{F83610B5-793A-4AA6-8896-74DCC9557280}" destId="{ECA03DB9-F605-4AC9-BAC5-2120E3BE1A22}" srcOrd="2" destOrd="0" presId="urn:microsoft.com/office/officeart/2018/2/layout/IconCircleList"/>
    <dgm:cxn modelId="{217CFCAF-5CF9-424C-BEC9-A48DA935E440}" type="presParOf" srcId="{F83610B5-793A-4AA6-8896-74DCC9557280}" destId="{614D9ABB-66B4-40A2-8395-4E05AF86785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384749-40D8-472C-BA99-6E225D0D613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701D48-5ABC-4C72-8761-C6DF97C73294}">
      <dgm:prSet/>
      <dgm:spPr/>
      <dgm:t>
        <a:bodyPr/>
        <a:lstStyle/>
        <a:p>
          <a:r>
            <a:rPr lang="es-EC"/>
            <a:t>Mantener la calma – respiraciones</a:t>
          </a:r>
          <a:endParaRPr lang="en-US"/>
        </a:p>
      </dgm:t>
    </dgm:pt>
    <dgm:pt modelId="{C579AB29-B4DB-4F0C-A017-42C2CB01AE8C}" type="parTrans" cxnId="{0ED0A0BA-4169-49B0-BC39-0100E287797B}">
      <dgm:prSet/>
      <dgm:spPr/>
      <dgm:t>
        <a:bodyPr/>
        <a:lstStyle/>
        <a:p>
          <a:endParaRPr lang="en-US"/>
        </a:p>
      </dgm:t>
    </dgm:pt>
    <dgm:pt modelId="{5C20F476-3B18-49DD-9E3C-6D4B6CB68310}" type="sibTrans" cxnId="{0ED0A0BA-4169-49B0-BC39-0100E287797B}">
      <dgm:prSet/>
      <dgm:spPr/>
      <dgm:t>
        <a:bodyPr/>
        <a:lstStyle/>
        <a:p>
          <a:endParaRPr lang="en-US"/>
        </a:p>
      </dgm:t>
    </dgm:pt>
    <dgm:pt modelId="{3C94D065-D5D1-454D-A79C-8368C16B14F9}">
      <dgm:prSet/>
      <dgm:spPr/>
      <dgm:t>
        <a:bodyPr/>
        <a:lstStyle/>
        <a:p>
          <a:r>
            <a:rPr lang="es-EC"/>
            <a:t>Escuchar activamente </a:t>
          </a:r>
          <a:endParaRPr lang="en-US"/>
        </a:p>
      </dgm:t>
    </dgm:pt>
    <dgm:pt modelId="{24E4531D-E36B-40A3-A418-3C6ACFBAE24F}" type="parTrans" cxnId="{FD290271-C37B-4B2E-8BB6-87BDD6E0B67B}">
      <dgm:prSet/>
      <dgm:spPr/>
      <dgm:t>
        <a:bodyPr/>
        <a:lstStyle/>
        <a:p>
          <a:endParaRPr lang="en-US"/>
        </a:p>
      </dgm:t>
    </dgm:pt>
    <dgm:pt modelId="{92561251-BE45-44C2-BCA2-01E35A9871FF}" type="sibTrans" cxnId="{FD290271-C37B-4B2E-8BB6-87BDD6E0B67B}">
      <dgm:prSet/>
      <dgm:spPr/>
      <dgm:t>
        <a:bodyPr/>
        <a:lstStyle/>
        <a:p>
          <a:endParaRPr lang="en-US"/>
        </a:p>
      </dgm:t>
    </dgm:pt>
    <dgm:pt modelId="{F67F2587-7DFE-4144-AFD9-9091D5B3A368}">
      <dgm:prSet/>
      <dgm:spPr/>
      <dgm:t>
        <a:bodyPr/>
        <a:lstStyle/>
        <a:p>
          <a:r>
            <a:rPr lang="es-EC"/>
            <a:t>Practicar la empatía </a:t>
          </a:r>
          <a:endParaRPr lang="en-US"/>
        </a:p>
      </dgm:t>
    </dgm:pt>
    <dgm:pt modelId="{6B67C738-E0BB-4C0D-BF20-FF4A7E4F9A4B}" type="parTrans" cxnId="{826C3064-90F3-4145-9A99-9E31FF2C16DF}">
      <dgm:prSet/>
      <dgm:spPr/>
      <dgm:t>
        <a:bodyPr/>
        <a:lstStyle/>
        <a:p>
          <a:endParaRPr lang="en-US"/>
        </a:p>
      </dgm:t>
    </dgm:pt>
    <dgm:pt modelId="{EE6BB4F7-D9A5-499D-A8F6-86B8DDB25E40}" type="sibTrans" cxnId="{826C3064-90F3-4145-9A99-9E31FF2C16DF}">
      <dgm:prSet/>
      <dgm:spPr/>
      <dgm:t>
        <a:bodyPr/>
        <a:lstStyle/>
        <a:p>
          <a:endParaRPr lang="en-US"/>
        </a:p>
      </dgm:t>
    </dgm:pt>
    <dgm:pt modelId="{D7CD74DE-5E98-4962-A505-75770F7E1BAC}">
      <dgm:prSet/>
      <dgm:spPr/>
      <dgm:t>
        <a:bodyPr/>
        <a:lstStyle/>
        <a:p>
          <a:r>
            <a:rPr lang="es-EC"/>
            <a:t>Usar lenguaje no verbal adecuado</a:t>
          </a:r>
          <a:endParaRPr lang="en-US"/>
        </a:p>
      </dgm:t>
    </dgm:pt>
    <dgm:pt modelId="{49482FF1-73FD-4812-93E3-CFE5670FE07C}" type="parTrans" cxnId="{E8DD7DD4-B131-4120-AA5D-F37B2A06DB3B}">
      <dgm:prSet/>
      <dgm:spPr/>
      <dgm:t>
        <a:bodyPr/>
        <a:lstStyle/>
        <a:p>
          <a:endParaRPr lang="en-US"/>
        </a:p>
      </dgm:t>
    </dgm:pt>
    <dgm:pt modelId="{69CB6F6A-A43E-4514-B437-CD5692318491}" type="sibTrans" cxnId="{E8DD7DD4-B131-4120-AA5D-F37B2A06DB3B}">
      <dgm:prSet/>
      <dgm:spPr/>
      <dgm:t>
        <a:bodyPr/>
        <a:lstStyle/>
        <a:p>
          <a:endParaRPr lang="en-US"/>
        </a:p>
      </dgm:t>
    </dgm:pt>
    <dgm:pt modelId="{4B482AC8-1E30-4459-82CC-7852AF1B9410}">
      <dgm:prSet/>
      <dgm:spPr/>
      <dgm:t>
        <a:bodyPr/>
        <a:lstStyle/>
        <a:p>
          <a:r>
            <a:rPr lang="es-EC"/>
            <a:t>Aceptar criticas constructivas – no ponerse a la defensiva – NADA ES PERSONAL </a:t>
          </a:r>
          <a:endParaRPr lang="en-US"/>
        </a:p>
      </dgm:t>
    </dgm:pt>
    <dgm:pt modelId="{8D51CF8E-A708-41A9-A649-3EBFB98BAAA0}" type="parTrans" cxnId="{B900BA61-536C-4D79-A80A-21700E53383D}">
      <dgm:prSet/>
      <dgm:spPr/>
      <dgm:t>
        <a:bodyPr/>
        <a:lstStyle/>
        <a:p>
          <a:endParaRPr lang="en-US"/>
        </a:p>
      </dgm:t>
    </dgm:pt>
    <dgm:pt modelId="{FDEA00CB-2ED6-4A3D-A02F-E7C2E4E37CE5}" type="sibTrans" cxnId="{B900BA61-536C-4D79-A80A-21700E53383D}">
      <dgm:prSet/>
      <dgm:spPr/>
      <dgm:t>
        <a:bodyPr/>
        <a:lstStyle/>
        <a:p>
          <a:endParaRPr lang="en-US"/>
        </a:p>
      </dgm:t>
    </dgm:pt>
    <dgm:pt modelId="{0EE604F6-0E91-47F4-88A7-E868A58F008D}">
      <dgm:prSet/>
      <dgm:spPr/>
      <dgm:t>
        <a:bodyPr/>
        <a:lstStyle/>
        <a:p>
          <a:r>
            <a:rPr lang="es-EC"/>
            <a:t>Tomar descansos cuando sea necesario</a:t>
          </a:r>
          <a:endParaRPr lang="en-US"/>
        </a:p>
      </dgm:t>
    </dgm:pt>
    <dgm:pt modelId="{DCEB8EA5-F351-4EAC-B9AF-E0EAA21D69F3}" type="parTrans" cxnId="{D54F6D2C-4AE7-4C76-8ACA-1D30E918D06F}">
      <dgm:prSet/>
      <dgm:spPr/>
      <dgm:t>
        <a:bodyPr/>
        <a:lstStyle/>
        <a:p>
          <a:endParaRPr lang="en-US"/>
        </a:p>
      </dgm:t>
    </dgm:pt>
    <dgm:pt modelId="{53DA8714-CE9D-4612-8598-ABA7B513A631}" type="sibTrans" cxnId="{D54F6D2C-4AE7-4C76-8ACA-1D30E918D06F}">
      <dgm:prSet/>
      <dgm:spPr/>
      <dgm:t>
        <a:bodyPr/>
        <a:lstStyle/>
        <a:p>
          <a:endParaRPr lang="en-US"/>
        </a:p>
      </dgm:t>
    </dgm:pt>
    <dgm:pt modelId="{2B5E5622-4CA9-410D-B249-AF5E4014CA05}" type="pres">
      <dgm:prSet presAssocID="{67384749-40D8-472C-BA99-6E225D0D6136}" presName="Name0" presStyleCnt="0">
        <dgm:presLayoutVars>
          <dgm:dir/>
          <dgm:resizeHandles val="exact"/>
        </dgm:presLayoutVars>
      </dgm:prSet>
      <dgm:spPr/>
    </dgm:pt>
    <dgm:pt modelId="{178C6407-6C1E-459B-8424-28301D252BA7}" type="pres">
      <dgm:prSet presAssocID="{0C701D48-5ABC-4C72-8761-C6DF97C73294}" presName="node" presStyleLbl="node1" presStyleIdx="0" presStyleCnt="6">
        <dgm:presLayoutVars>
          <dgm:bulletEnabled val="1"/>
        </dgm:presLayoutVars>
      </dgm:prSet>
      <dgm:spPr/>
    </dgm:pt>
    <dgm:pt modelId="{1D7F8946-FD2C-4954-9985-78E50A88389C}" type="pres">
      <dgm:prSet presAssocID="{5C20F476-3B18-49DD-9E3C-6D4B6CB68310}" presName="sibTrans" presStyleLbl="sibTrans1D1" presStyleIdx="0" presStyleCnt="5"/>
      <dgm:spPr/>
    </dgm:pt>
    <dgm:pt modelId="{CF76D77F-8880-43C5-B723-4FFCBBAEB5BB}" type="pres">
      <dgm:prSet presAssocID="{5C20F476-3B18-49DD-9E3C-6D4B6CB68310}" presName="connectorText" presStyleLbl="sibTrans1D1" presStyleIdx="0" presStyleCnt="5"/>
      <dgm:spPr/>
    </dgm:pt>
    <dgm:pt modelId="{DEC38101-1D40-40A4-8AE8-83A91F4CCE6F}" type="pres">
      <dgm:prSet presAssocID="{3C94D065-D5D1-454D-A79C-8368C16B14F9}" presName="node" presStyleLbl="node1" presStyleIdx="1" presStyleCnt="6">
        <dgm:presLayoutVars>
          <dgm:bulletEnabled val="1"/>
        </dgm:presLayoutVars>
      </dgm:prSet>
      <dgm:spPr/>
    </dgm:pt>
    <dgm:pt modelId="{2E9367B8-E35A-44F9-8E55-DB4382D2414C}" type="pres">
      <dgm:prSet presAssocID="{92561251-BE45-44C2-BCA2-01E35A9871FF}" presName="sibTrans" presStyleLbl="sibTrans1D1" presStyleIdx="1" presStyleCnt="5"/>
      <dgm:spPr/>
    </dgm:pt>
    <dgm:pt modelId="{5FA34DFA-C2B6-488A-A84B-F3084E299FD6}" type="pres">
      <dgm:prSet presAssocID="{92561251-BE45-44C2-BCA2-01E35A9871FF}" presName="connectorText" presStyleLbl="sibTrans1D1" presStyleIdx="1" presStyleCnt="5"/>
      <dgm:spPr/>
    </dgm:pt>
    <dgm:pt modelId="{09D94FA6-4853-4212-9A17-E308B79E936A}" type="pres">
      <dgm:prSet presAssocID="{F67F2587-7DFE-4144-AFD9-9091D5B3A368}" presName="node" presStyleLbl="node1" presStyleIdx="2" presStyleCnt="6">
        <dgm:presLayoutVars>
          <dgm:bulletEnabled val="1"/>
        </dgm:presLayoutVars>
      </dgm:prSet>
      <dgm:spPr/>
    </dgm:pt>
    <dgm:pt modelId="{B7E65B93-63FF-4E77-A67F-1ADC9F222706}" type="pres">
      <dgm:prSet presAssocID="{EE6BB4F7-D9A5-499D-A8F6-86B8DDB25E40}" presName="sibTrans" presStyleLbl="sibTrans1D1" presStyleIdx="2" presStyleCnt="5"/>
      <dgm:spPr/>
    </dgm:pt>
    <dgm:pt modelId="{DAFFB914-80A9-479F-91BE-F8278AE3B918}" type="pres">
      <dgm:prSet presAssocID="{EE6BB4F7-D9A5-499D-A8F6-86B8DDB25E40}" presName="connectorText" presStyleLbl="sibTrans1D1" presStyleIdx="2" presStyleCnt="5"/>
      <dgm:spPr/>
    </dgm:pt>
    <dgm:pt modelId="{F9990DC8-F9CC-47A1-A434-5ADBE6E9E24E}" type="pres">
      <dgm:prSet presAssocID="{D7CD74DE-5E98-4962-A505-75770F7E1BAC}" presName="node" presStyleLbl="node1" presStyleIdx="3" presStyleCnt="6">
        <dgm:presLayoutVars>
          <dgm:bulletEnabled val="1"/>
        </dgm:presLayoutVars>
      </dgm:prSet>
      <dgm:spPr/>
    </dgm:pt>
    <dgm:pt modelId="{5544E682-2DD5-4AFA-9459-81E36312A516}" type="pres">
      <dgm:prSet presAssocID="{69CB6F6A-A43E-4514-B437-CD5692318491}" presName="sibTrans" presStyleLbl="sibTrans1D1" presStyleIdx="3" presStyleCnt="5"/>
      <dgm:spPr/>
    </dgm:pt>
    <dgm:pt modelId="{C43E2029-9919-413D-8E26-3212668B66CD}" type="pres">
      <dgm:prSet presAssocID="{69CB6F6A-A43E-4514-B437-CD5692318491}" presName="connectorText" presStyleLbl="sibTrans1D1" presStyleIdx="3" presStyleCnt="5"/>
      <dgm:spPr/>
    </dgm:pt>
    <dgm:pt modelId="{68A21F75-280E-4A28-9628-A2711118EFB0}" type="pres">
      <dgm:prSet presAssocID="{4B482AC8-1E30-4459-82CC-7852AF1B9410}" presName="node" presStyleLbl="node1" presStyleIdx="4" presStyleCnt="6">
        <dgm:presLayoutVars>
          <dgm:bulletEnabled val="1"/>
        </dgm:presLayoutVars>
      </dgm:prSet>
      <dgm:spPr/>
    </dgm:pt>
    <dgm:pt modelId="{FB5F1E8E-CE37-4DBC-9941-9C0E0B20C48E}" type="pres">
      <dgm:prSet presAssocID="{FDEA00CB-2ED6-4A3D-A02F-E7C2E4E37CE5}" presName="sibTrans" presStyleLbl="sibTrans1D1" presStyleIdx="4" presStyleCnt="5"/>
      <dgm:spPr/>
    </dgm:pt>
    <dgm:pt modelId="{19A3550E-E78E-4DEE-96D0-C8A3CD3293C8}" type="pres">
      <dgm:prSet presAssocID="{FDEA00CB-2ED6-4A3D-A02F-E7C2E4E37CE5}" presName="connectorText" presStyleLbl="sibTrans1D1" presStyleIdx="4" presStyleCnt="5"/>
      <dgm:spPr/>
    </dgm:pt>
    <dgm:pt modelId="{124AA0F7-7DE9-43C4-A745-9DB13A5F49E2}" type="pres">
      <dgm:prSet presAssocID="{0EE604F6-0E91-47F4-88A7-E868A58F008D}" presName="node" presStyleLbl="node1" presStyleIdx="5" presStyleCnt="6">
        <dgm:presLayoutVars>
          <dgm:bulletEnabled val="1"/>
        </dgm:presLayoutVars>
      </dgm:prSet>
      <dgm:spPr/>
    </dgm:pt>
  </dgm:ptLst>
  <dgm:cxnLst>
    <dgm:cxn modelId="{F746FB08-0479-42A6-8B62-1C4936500A14}" type="presOf" srcId="{4B482AC8-1E30-4459-82CC-7852AF1B9410}" destId="{68A21F75-280E-4A28-9628-A2711118EFB0}" srcOrd="0" destOrd="0" presId="urn:microsoft.com/office/officeart/2016/7/layout/RepeatingBendingProcessNew"/>
    <dgm:cxn modelId="{D19D6114-4CF3-4D12-802D-B856AF4E5850}" type="presOf" srcId="{3C94D065-D5D1-454D-A79C-8368C16B14F9}" destId="{DEC38101-1D40-40A4-8AE8-83A91F4CCE6F}" srcOrd="0" destOrd="0" presId="urn:microsoft.com/office/officeart/2016/7/layout/RepeatingBendingProcessNew"/>
    <dgm:cxn modelId="{2788C714-4B54-44BB-8D04-CA0F84FEB754}" type="presOf" srcId="{F67F2587-7DFE-4144-AFD9-9091D5B3A368}" destId="{09D94FA6-4853-4212-9A17-E308B79E936A}" srcOrd="0" destOrd="0" presId="urn:microsoft.com/office/officeart/2016/7/layout/RepeatingBendingProcessNew"/>
    <dgm:cxn modelId="{D54F6D2C-4AE7-4C76-8ACA-1D30E918D06F}" srcId="{67384749-40D8-472C-BA99-6E225D0D6136}" destId="{0EE604F6-0E91-47F4-88A7-E868A58F008D}" srcOrd="5" destOrd="0" parTransId="{DCEB8EA5-F351-4EAC-B9AF-E0EAA21D69F3}" sibTransId="{53DA8714-CE9D-4612-8598-ABA7B513A631}"/>
    <dgm:cxn modelId="{588EE230-5D41-43E5-A07A-32A55231EC05}" type="presOf" srcId="{EE6BB4F7-D9A5-499D-A8F6-86B8DDB25E40}" destId="{DAFFB914-80A9-479F-91BE-F8278AE3B918}" srcOrd="1" destOrd="0" presId="urn:microsoft.com/office/officeart/2016/7/layout/RepeatingBendingProcessNew"/>
    <dgm:cxn modelId="{B900BA61-536C-4D79-A80A-21700E53383D}" srcId="{67384749-40D8-472C-BA99-6E225D0D6136}" destId="{4B482AC8-1E30-4459-82CC-7852AF1B9410}" srcOrd="4" destOrd="0" parTransId="{8D51CF8E-A708-41A9-A649-3EBFB98BAAA0}" sibTransId="{FDEA00CB-2ED6-4A3D-A02F-E7C2E4E37CE5}"/>
    <dgm:cxn modelId="{826C3064-90F3-4145-9A99-9E31FF2C16DF}" srcId="{67384749-40D8-472C-BA99-6E225D0D6136}" destId="{F67F2587-7DFE-4144-AFD9-9091D5B3A368}" srcOrd="2" destOrd="0" parTransId="{6B67C738-E0BB-4C0D-BF20-FF4A7E4F9A4B}" sibTransId="{EE6BB4F7-D9A5-499D-A8F6-86B8DDB25E40}"/>
    <dgm:cxn modelId="{653CFF45-DFF3-4F02-B4C0-B62963B95B9B}" type="presOf" srcId="{5C20F476-3B18-49DD-9E3C-6D4B6CB68310}" destId="{CF76D77F-8880-43C5-B723-4FFCBBAEB5BB}" srcOrd="1" destOrd="0" presId="urn:microsoft.com/office/officeart/2016/7/layout/RepeatingBendingProcessNew"/>
    <dgm:cxn modelId="{7AC42E68-42C6-4CAD-B63E-67C80A6F93F2}" type="presOf" srcId="{FDEA00CB-2ED6-4A3D-A02F-E7C2E4E37CE5}" destId="{19A3550E-E78E-4DEE-96D0-C8A3CD3293C8}" srcOrd="1" destOrd="0" presId="urn:microsoft.com/office/officeart/2016/7/layout/RepeatingBendingProcessNew"/>
    <dgm:cxn modelId="{2E843168-446C-4517-87C0-890702FABA24}" type="presOf" srcId="{69CB6F6A-A43E-4514-B437-CD5692318491}" destId="{5544E682-2DD5-4AFA-9459-81E36312A516}" srcOrd="0" destOrd="0" presId="urn:microsoft.com/office/officeart/2016/7/layout/RepeatingBendingProcessNew"/>
    <dgm:cxn modelId="{FD290271-C37B-4B2E-8BB6-87BDD6E0B67B}" srcId="{67384749-40D8-472C-BA99-6E225D0D6136}" destId="{3C94D065-D5D1-454D-A79C-8368C16B14F9}" srcOrd="1" destOrd="0" parTransId="{24E4531D-E36B-40A3-A418-3C6ACFBAE24F}" sibTransId="{92561251-BE45-44C2-BCA2-01E35A9871FF}"/>
    <dgm:cxn modelId="{26C6E382-4CE8-44C1-8662-BE6B2DFD62D2}" type="presOf" srcId="{92561251-BE45-44C2-BCA2-01E35A9871FF}" destId="{5FA34DFA-C2B6-488A-A84B-F3084E299FD6}" srcOrd="1" destOrd="0" presId="urn:microsoft.com/office/officeart/2016/7/layout/RepeatingBendingProcessNew"/>
    <dgm:cxn modelId="{F603F386-C80A-4E76-88EC-8B0490B0DEE2}" type="presOf" srcId="{5C20F476-3B18-49DD-9E3C-6D4B6CB68310}" destId="{1D7F8946-FD2C-4954-9985-78E50A88389C}" srcOrd="0" destOrd="0" presId="urn:microsoft.com/office/officeart/2016/7/layout/RepeatingBendingProcessNew"/>
    <dgm:cxn modelId="{2E7A6F95-7809-4E59-B79F-6ED4597ADF2F}" type="presOf" srcId="{0C701D48-5ABC-4C72-8761-C6DF97C73294}" destId="{178C6407-6C1E-459B-8424-28301D252BA7}" srcOrd="0" destOrd="0" presId="urn:microsoft.com/office/officeart/2016/7/layout/RepeatingBendingProcessNew"/>
    <dgm:cxn modelId="{BEE89E9B-55F0-4F09-871B-98E6D7785BA0}" type="presOf" srcId="{EE6BB4F7-D9A5-499D-A8F6-86B8DDB25E40}" destId="{B7E65B93-63FF-4E77-A67F-1ADC9F222706}" srcOrd="0" destOrd="0" presId="urn:microsoft.com/office/officeart/2016/7/layout/RepeatingBendingProcessNew"/>
    <dgm:cxn modelId="{20F449A4-3709-4C67-AB52-062079DE340E}" type="presOf" srcId="{67384749-40D8-472C-BA99-6E225D0D6136}" destId="{2B5E5622-4CA9-410D-B249-AF5E4014CA05}" srcOrd="0" destOrd="0" presId="urn:microsoft.com/office/officeart/2016/7/layout/RepeatingBendingProcessNew"/>
    <dgm:cxn modelId="{457685B3-36FA-44C6-B549-53A7DFFE6F94}" type="presOf" srcId="{FDEA00CB-2ED6-4A3D-A02F-E7C2E4E37CE5}" destId="{FB5F1E8E-CE37-4DBC-9941-9C0E0B20C48E}" srcOrd="0" destOrd="0" presId="urn:microsoft.com/office/officeart/2016/7/layout/RepeatingBendingProcessNew"/>
    <dgm:cxn modelId="{57588AB4-A80D-468F-A01A-54A3CA8DFC29}" type="presOf" srcId="{69CB6F6A-A43E-4514-B437-CD5692318491}" destId="{C43E2029-9919-413D-8E26-3212668B66CD}" srcOrd="1" destOrd="0" presId="urn:microsoft.com/office/officeart/2016/7/layout/RepeatingBendingProcessNew"/>
    <dgm:cxn modelId="{0ED0A0BA-4169-49B0-BC39-0100E287797B}" srcId="{67384749-40D8-472C-BA99-6E225D0D6136}" destId="{0C701D48-5ABC-4C72-8761-C6DF97C73294}" srcOrd="0" destOrd="0" parTransId="{C579AB29-B4DB-4F0C-A017-42C2CB01AE8C}" sibTransId="{5C20F476-3B18-49DD-9E3C-6D4B6CB68310}"/>
    <dgm:cxn modelId="{E8DD7DD4-B131-4120-AA5D-F37B2A06DB3B}" srcId="{67384749-40D8-472C-BA99-6E225D0D6136}" destId="{D7CD74DE-5E98-4962-A505-75770F7E1BAC}" srcOrd="3" destOrd="0" parTransId="{49482FF1-73FD-4812-93E3-CFE5670FE07C}" sibTransId="{69CB6F6A-A43E-4514-B437-CD5692318491}"/>
    <dgm:cxn modelId="{CFFD50D8-0D75-4F47-B47D-C04E7EBD9FD2}" type="presOf" srcId="{0EE604F6-0E91-47F4-88A7-E868A58F008D}" destId="{124AA0F7-7DE9-43C4-A745-9DB13A5F49E2}" srcOrd="0" destOrd="0" presId="urn:microsoft.com/office/officeart/2016/7/layout/RepeatingBendingProcessNew"/>
    <dgm:cxn modelId="{5F715FE5-041F-4EF8-8597-CF9219FADEE5}" type="presOf" srcId="{92561251-BE45-44C2-BCA2-01E35A9871FF}" destId="{2E9367B8-E35A-44F9-8E55-DB4382D2414C}" srcOrd="0" destOrd="0" presId="urn:microsoft.com/office/officeart/2016/7/layout/RepeatingBendingProcessNew"/>
    <dgm:cxn modelId="{9E7E58E6-3E4D-4FFA-8097-C0657586F266}" type="presOf" srcId="{D7CD74DE-5E98-4962-A505-75770F7E1BAC}" destId="{F9990DC8-F9CC-47A1-A434-5ADBE6E9E24E}" srcOrd="0" destOrd="0" presId="urn:microsoft.com/office/officeart/2016/7/layout/RepeatingBendingProcessNew"/>
    <dgm:cxn modelId="{69F1F97B-19A9-43AE-B2F9-E653D63500BF}" type="presParOf" srcId="{2B5E5622-4CA9-410D-B249-AF5E4014CA05}" destId="{178C6407-6C1E-459B-8424-28301D252BA7}" srcOrd="0" destOrd="0" presId="urn:microsoft.com/office/officeart/2016/7/layout/RepeatingBendingProcessNew"/>
    <dgm:cxn modelId="{945EC8E1-3FCC-4525-9612-EDA09D7AA09B}" type="presParOf" srcId="{2B5E5622-4CA9-410D-B249-AF5E4014CA05}" destId="{1D7F8946-FD2C-4954-9985-78E50A88389C}" srcOrd="1" destOrd="0" presId="urn:microsoft.com/office/officeart/2016/7/layout/RepeatingBendingProcessNew"/>
    <dgm:cxn modelId="{CB02A277-BF45-4D31-ACDB-6616A14AE122}" type="presParOf" srcId="{1D7F8946-FD2C-4954-9985-78E50A88389C}" destId="{CF76D77F-8880-43C5-B723-4FFCBBAEB5BB}" srcOrd="0" destOrd="0" presId="urn:microsoft.com/office/officeart/2016/7/layout/RepeatingBendingProcessNew"/>
    <dgm:cxn modelId="{B61DF08F-4559-4E73-B40B-F58E238576C7}" type="presParOf" srcId="{2B5E5622-4CA9-410D-B249-AF5E4014CA05}" destId="{DEC38101-1D40-40A4-8AE8-83A91F4CCE6F}" srcOrd="2" destOrd="0" presId="urn:microsoft.com/office/officeart/2016/7/layout/RepeatingBendingProcessNew"/>
    <dgm:cxn modelId="{3822BC2C-6626-4643-98DC-57F93645D1FA}" type="presParOf" srcId="{2B5E5622-4CA9-410D-B249-AF5E4014CA05}" destId="{2E9367B8-E35A-44F9-8E55-DB4382D2414C}" srcOrd="3" destOrd="0" presId="urn:microsoft.com/office/officeart/2016/7/layout/RepeatingBendingProcessNew"/>
    <dgm:cxn modelId="{246033A6-A363-4528-A809-3DAA31566FD7}" type="presParOf" srcId="{2E9367B8-E35A-44F9-8E55-DB4382D2414C}" destId="{5FA34DFA-C2B6-488A-A84B-F3084E299FD6}" srcOrd="0" destOrd="0" presId="urn:microsoft.com/office/officeart/2016/7/layout/RepeatingBendingProcessNew"/>
    <dgm:cxn modelId="{4F240824-4BAC-45CA-85B9-ADAFB0B471F5}" type="presParOf" srcId="{2B5E5622-4CA9-410D-B249-AF5E4014CA05}" destId="{09D94FA6-4853-4212-9A17-E308B79E936A}" srcOrd="4" destOrd="0" presId="urn:microsoft.com/office/officeart/2016/7/layout/RepeatingBendingProcessNew"/>
    <dgm:cxn modelId="{ACC18C6F-42E3-4DAA-A320-096671BC154B}" type="presParOf" srcId="{2B5E5622-4CA9-410D-B249-AF5E4014CA05}" destId="{B7E65B93-63FF-4E77-A67F-1ADC9F222706}" srcOrd="5" destOrd="0" presId="urn:microsoft.com/office/officeart/2016/7/layout/RepeatingBendingProcessNew"/>
    <dgm:cxn modelId="{3F0AA344-F15B-4137-94ED-EAD247D403DE}" type="presParOf" srcId="{B7E65B93-63FF-4E77-A67F-1ADC9F222706}" destId="{DAFFB914-80A9-479F-91BE-F8278AE3B918}" srcOrd="0" destOrd="0" presId="urn:microsoft.com/office/officeart/2016/7/layout/RepeatingBendingProcessNew"/>
    <dgm:cxn modelId="{2F609EFD-5F38-4825-AD9D-65B663ABB7B2}" type="presParOf" srcId="{2B5E5622-4CA9-410D-B249-AF5E4014CA05}" destId="{F9990DC8-F9CC-47A1-A434-5ADBE6E9E24E}" srcOrd="6" destOrd="0" presId="urn:microsoft.com/office/officeart/2016/7/layout/RepeatingBendingProcessNew"/>
    <dgm:cxn modelId="{200272A7-FF07-4FD8-8DF6-86E4C65C5365}" type="presParOf" srcId="{2B5E5622-4CA9-410D-B249-AF5E4014CA05}" destId="{5544E682-2DD5-4AFA-9459-81E36312A516}" srcOrd="7" destOrd="0" presId="urn:microsoft.com/office/officeart/2016/7/layout/RepeatingBendingProcessNew"/>
    <dgm:cxn modelId="{080920B3-51CF-41D0-8730-84B992F5477C}" type="presParOf" srcId="{5544E682-2DD5-4AFA-9459-81E36312A516}" destId="{C43E2029-9919-413D-8E26-3212668B66CD}" srcOrd="0" destOrd="0" presId="urn:microsoft.com/office/officeart/2016/7/layout/RepeatingBendingProcessNew"/>
    <dgm:cxn modelId="{36FE2BD2-295F-4617-8225-F626EB48CA14}" type="presParOf" srcId="{2B5E5622-4CA9-410D-B249-AF5E4014CA05}" destId="{68A21F75-280E-4A28-9628-A2711118EFB0}" srcOrd="8" destOrd="0" presId="urn:microsoft.com/office/officeart/2016/7/layout/RepeatingBendingProcessNew"/>
    <dgm:cxn modelId="{75BEF745-FF42-4408-B7B3-4148D918D058}" type="presParOf" srcId="{2B5E5622-4CA9-410D-B249-AF5E4014CA05}" destId="{FB5F1E8E-CE37-4DBC-9941-9C0E0B20C48E}" srcOrd="9" destOrd="0" presId="urn:microsoft.com/office/officeart/2016/7/layout/RepeatingBendingProcessNew"/>
    <dgm:cxn modelId="{05BE2FC6-FFD7-47FF-B605-0CF34605501B}" type="presParOf" srcId="{FB5F1E8E-CE37-4DBC-9941-9C0E0B20C48E}" destId="{19A3550E-E78E-4DEE-96D0-C8A3CD3293C8}" srcOrd="0" destOrd="0" presId="urn:microsoft.com/office/officeart/2016/7/layout/RepeatingBendingProcessNew"/>
    <dgm:cxn modelId="{DFC5C18E-0D54-4864-B893-F1B570A2BA1A}" type="presParOf" srcId="{2B5E5622-4CA9-410D-B249-AF5E4014CA05}" destId="{124AA0F7-7DE9-43C4-A745-9DB13A5F49E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5C9F9-500B-4114-9C00-DF727190F65D}">
      <dsp:nvSpPr>
        <dsp:cNvPr id="0" name=""/>
        <dsp:cNvSpPr/>
      </dsp:nvSpPr>
      <dsp:spPr>
        <a:xfrm>
          <a:off x="48863" y="2751"/>
          <a:ext cx="2141160" cy="12846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Confianza en si mismo</a:t>
          </a:r>
          <a:endParaRPr lang="en-US" sz="2400" kern="1200"/>
        </a:p>
      </dsp:txBody>
      <dsp:txXfrm>
        <a:off x="48863" y="2751"/>
        <a:ext cx="2141160" cy="1284696"/>
      </dsp:txXfrm>
    </dsp:sp>
    <dsp:sp modelId="{F7F9BBA8-DABA-43C9-A5C1-B2C43A8F6350}">
      <dsp:nvSpPr>
        <dsp:cNvPr id="0" name=""/>
        <dsp:cNvSpPr/>
      </dsp:nvSpPr>
      <dsp:spPr>
        <a:xfrm>
          <a:off x="2404139" y="2751"/>
          <a:ext cx="2141160" cy="1284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Capacidad de tomar decisiones</a:t>
          </a:r>
          <a:endParaRPr lang="en-US" sz="2400" kern="1200"/>
        </a:p>
      </dsp:txBody>
      <dsp:txXfrm>
        <a:off x="2404139" y="2751"/>
        <a:ext cx="2141160" cy="1284696"/>
      </dsp:txXfrm>
    </dsp:sp>
    <dsp:sp modelId="{6D6B36A6-2209-456D-9894-18D724F1C5BD}">
      <dsp:nvSpPr>
        <dsp:cNvPr id="0" name=""/>
        <dsp:cNvSpPr/>
      </dsp:nvSpPr>
      <dsp:spPr>
        <a:xfrm>
          <a:off x="4759416" y="2751"/>
          <a:ext cx="2141160" cy="12846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Comunicativo </a:t>
          </a:r>
          <a:endParaRPr lang="en-US" sz="2400" kern="1200"/>
        </a:p>
      </dsp:txBody>
      <dsp:txXfrm>
        <a:off x="4759416" y="2751"/>
        <a:ext cx="2141160" cy="1284696"/>
      </dsp:txXfrm>
    </dsp:sp>
    <dsp:sp modelId="{2167A59C-28BE-4D1D-B2D2-A4E489DD0C71}">
      <dsp:nvSpPr>
        <dsp:cNvPr id="0" name=""/>
        <dsp:cNvSpPr/>
      </dsp:nvSpPr>
      <dsp:spPr>
        <a:xfrm>
          <a:off x="48863" y="1501564"/>
          <a:ext cx="2141160" cy="12846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Trabajar más que los demás</a:t>
          </a:r>
          <a:endParaRPr lang="en-US" sz="2400" kern="1200"/>
        </a:p>
      </dsp:txBody>
      <dsp:txXfrm>
        <a:off x="48863" y="1501564"/>
        <a:ext cx="2141160" cy="1284696"/>
      </dsp:txXfrm>
    </dsp:sp>
    <dsp:sp modelId="{4C7494BF-1656-4B9A-BE89-08B9250B6E13}">
      <dsp:nvSpPr>
        <dsp:cNvPr id="0" name=""/>
        <dsp:cNvSpPr/>
      </dsp:nvSpPr>
      <dsp:spPr>
        <a:xfrm>
          <a:off x="2404139" y="1501564"/>
          <a:ext cx="2141160" cy="12846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Planificado y ordenado</a:t>
          </a:r>
          <a:endParaRPr lang="en-US" sz="2400" kern="1200"/>
        </a:p>
      </dsp:txBody>
      <dsp:txXfrm>
        <a:off x="2404139" y="1501564"/>
        <a:ext cx="2141160" cy="1284696"/>
      </dsp:txXfrm>
    </dsp:sp>
    <dsp:sp modelId="{BC9C8FAA-16FA-4A95-A61A-868838C016CC}">
      <dsp:nvSpPr>
        <dsp:cNvPr id="0" name=""/>
        <dsp:cNvSpPr/>
      </dsp:nvSpPr>
      <dsp:spPr>
        <a:xfrm>
          <a:off x="4759416" y="1501564"/>
          <a:ext cx="2141160" cy="12846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Carismático </a:t>
          </a:r>
          <a:endParaRPr lang="en-US" sz="2400" kern="1200"/>
        </a:p>
      </dsp:txBody>
      <dsp:txXfrm>
        <a:off x="4759416" y="1501564"/>
        <a:ext cx="2141160" cy="1284696"/>
      </dsp:txXfrm>
    </dsp:sp>
    <dsp:sp modelId="{F1034C89-F5C5-4D8F-8A05-63F66FFAB88C}">
      <dsp:nvSpPr>
        <dsp:cNvPr id="0" name=""/>
        <dsp:cNvSpPr/>
      </dsp:nvSpPr>
      <dsp:spPr>
        <a:xfrm>
          <a:off x="48863" y="3000376"/>
          <a:ext cx="2141160" cy="1284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Agradable y educado</a:t>
          </a:r>
          <a:endParaRPr lang="en-US" sz="2400" kern="1200"/>
        </a:p>
      </dsp:txBody>
      <dsp:txXfrm>
        <a:off x="48863" y="3000376"/>
        <a:ext cx="2141160" cy="1284696"/>
      </dsp:txXfrm>
    </dsp:sp>
    <dsp:sp modelId="{70EDA040-1B83-4D93-9785-50F758CD57CA}">
      <dsp:nvSpPr>
        <dsp:cNvPr id="0" name=""/>
        <dsp:cNvSpPr/>
      </dsp:nvSpPr>
      <dsp:spPr>
        <a:xfrm>
          <a:off x="2404139" y="3000376"/>
          <a:ext cx="2141160" cy="12846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Empático </a:t>
          </a:r>
          <a:endParaRPr lang="en-US" sz="2400" kern="1200"/>
        </a:p>
      </dsp:txBody>
      <dsp:txXfrm>
        <a:off x="2404139" y="3000376"/>
        <a:ext cx="2141160" cy="1284696"/>
      </dsp:txXfrm>
    </dsp:sp>
    <dsp:sp modelId="{0B455E79-8E91-4BB7-A125-D772A92DBF39}">
      <dsp:nvSpPr>
        <dsp:cNvPr id="0" name=""/>
        <dsp:cNvSpPr/>
      </dsp:nvSpPr>
      <dsp:spPr>
        <a:xfrm>
          <a:off x="4759416" y="3000376"/>
          <a:ext cx="2141160" cy="12846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Cooperativo</a:t>
          </a:r>
          <a:endParaRPr lang="en-US" sz="2400" kern="1200"/>
        </a:p>
      </dsp:txBody>
      <dsp:txXfrm>
        <a:off x="4759416" y="3000376"/>
        <a:ext cx="2141160" cy="1284696"/>
      </dsp:txXfrm>
    </dsp:sp>
    <dsp:sp modelId="{840F844E-3DA6-4F7B-BF3A-A015D9D66E57}">
      <dsp:nvSpPr>
        <dsp:cNvPr id="0" name=""/>
        <dsp:cNvSpPr/>
      </dsp:nvSpPr>
      <dsp:spPr>
        <a:xfrm>
          <a:off x="48863" y="4499188"/>
          <a:ext cx="2141160" cy="12846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Justo</a:t>
          </a:r>
          <a:endParaRPr lang="en-US" sz="2400" kern="1200"/>
        </a:p>
      </dsp:txBody>
      <dsp:txXfrm>
        <a:off x="48863" y="4499188"/>
        <a:ext cx="2141160" cy="1284696"/>
      </dsp:txXfrm>
    </dsp:sp>
    <dsp:sp modelId="{C458E236-1F56-4134-99D1-53C73D2581DE}">
      <dsp:nvSpPr>
        <dsp:cNvPr id="0" name=""/>
        <dsp:cNvSpPr/>
      </dsp:nvSpPr>
      <dsp:spPr>
        <a:xfrm>
          <a:off x="2404139" y="4499188"/>
          <a:ext cx="2141160" cy="12846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Responsable</a:t>
          </a:r>
          <a:endParaRPr lang="en-US" sz="2400" kern="1200"/>
        </a:p>
      </dsp:txBody>
      <dsp:txXfrm>
        <a:off x="2404139" y="4499188"/>
        <a:ext cx="2141160" cy="1284696"/>
      </dsp:txXfrm>
    </dsp:sp>
    <dsp:sp modelId="{96F36453-AA51-49C8-A14F-F52EF2153B1E}">
      <dsp:nvSpPr>
        <dsp:cNvPr id="0" name=""/>
        <dsp:cNvSpPr/>
      </dsp:nvSpPr>
      <dsp:spPr>
        <a:xfrm>
          <a:off x="4759416" y="4499188"/>
          <a:ext cx="2141160" cy="1284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Optimista </a:t>
          </a:r>
          <a:endParaRPr lang="en-US" sz="2400" kern="1200"/>
        </a:p>
      </dsp:txBody>
      <dsp:txXfrm>
        <a:off x="4759416" y="4499188"/>
        <a:ext cx="2141160" cy="1284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3D294-3803-4ACE-A45F-334B4281705E}">
      <dsp:nvSpPr>
        <dsp:cNvPr id="0" name=""/>
        <dsp:cNvSpPr/>
      </dsp:nvSpPr>
      <dsp:spPr>
        <a:xfrm>
          <a:off x="406" y="1117951"/>
          <a:ext cx="654117" cy="6541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1E116-BB3F-43AA-A665-B2FD702702D2}">
      <dsp:nvSpPr>
        <dsp:cNvPr id="0" name=""/>
        <dsp:cNvSpPr/>
      </dsp:nvSpPr>
      <dsp:spPr>
        <a:xfrm>
          <a:off x="406" y="1873459"/>
          <a:ext cx="1868906" cy="89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C" sz="1400" kern="1200"/>
            <a:t>Empezar desde abajo</a:t>
          </a:r>
          <a:endParaRPr lang="en-US" sz="1400" kern="1200"/>
        </a:p>
      </dsp:txBody>
      <dsp:txXfrm>
        <a:off x="406" y="1873459"/>
        <a:ext cx="1868906" cy="896855"/>
      </dsp:txXfrm>
    </dsp:sp>
    <dsp:sp modelId="{514D0CDA-DFC1-4CC0-8D65-9B0FEB6718F3}">
      <dsp:nvSpPr>
        <dsp:cNvPr id="0" name=""/>
        <dsp:cNvSpPr/>
      </dsp:nvSpPr>
      <dsp:spPr>
        <a:xfrm>
          <a:off x="406" y="2817473"/>
          <a:ext cx="1868906" cy="65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85C2D-EDC2-4D2F-9E0A-210F8887B5C1}">
      <dsp:nvSpPr>
        <dsp:cNvPr id="0" name=""/>
        <dsp:cNvSpPr/>
      </dsp:nvSpPr>
      <dsp:spPr>
        <a:xfrm>
          <a:off x="2196371" y="1117951"/>
          <a:ext cx="654117" cy="6541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89F35-D812-4F20-AB97-3F4EBFFFFF8F}">
      <dsp:nvSpPr>
        <dsp:cNvPr id="0" name=""/>
        <dsp:cNvSpPr/>
      </dsp:nvSpPr>
      <dsp:spPr>
        <a:xfrm>
          <a:off x="2196371" y="1873459"/>
          <a:ext cx="1868906" cy="89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C" sz="1400" kern="1200"/>
            <a:t>Observa a quien te rodea</a:t>
          </a:r>
          <a:endParaRPr lang="en-US" sz="1400" kern="1200"/>
        </a:p>
      </dsp:txBody>
      <dsp:txXfrm>
        <a:off x="2196371" y="1873459"/>
        <a:ext cx="1868906" cy="896855"/>
      </dsp:txXfrm>
    </dsp:sp>
    <dsp:sp modelId="{3AC0D452-6C98-443F-BEB6-FA33DD00A9D3}">
      <dsp:nvSpPr>
        <dsp:cNvPr id="0" name=""/>
        <dsp:cNvSpPr/>
      </dsp:nvSpPr>
      <dsp:spPr>
        <a:xfrm>
          <a:off x="2196371" y="2817473"/>
          <a:ext cx="1868906" cy="65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27290-4AD6-4F0B-8DC7-FF742A0BA7AA}">
      <dsp:nvSpPr>
        <dsp:cNvPr id="0" name=""/>
        <dsp:cNvSpPr/>
      </dsp:nvSpPr>
      <dsp:spPr>
        <a:xfrm>
          <a:off x="4392336" y="1117951"/>
          <a:ext cx="654117" cy="6541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F223-4B1F-4D3D-8EF7-2450C2200F8F}">
      <dsp:nvSpPr>
        <dsp:cNvPr id="0" name=""/>
        <dsp:cNvSpPr/>
      </dsp:nvSpPr>
      <dsp:spPr>
        <a:xfrm>
          <a:off x="4392336" y="1873459"/>
          <a:ext cx="1868906" cy="89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C" sz="1400" kern="1200"/>
            <a:t>Compartir tiempo con los compañeros</a:t>
          </a:r>
          <a:endParaRPr lang="en-US" sz="1400" kern="1200"/>
        </a:p>
      </dsp:txBody>
      <dsp:txXfrm>
        <a:off x="4392336" y="1873459"/>
        <a:ext cx="1868906" cy="896855"/>
      </dsp:txXfrm>
    </dsp:sp>
    <dsp:sp modelId="{C3DC4C9C-E187-489E-BA2F-B51DE24CB8F7}">
      <dsp:nvSpPr>
        <dsp:cNvPr id="0" name=""/>
        <dsp:cNvSpPr/>
      </dsp:nvSpPr>
      <dsp:spPr>
        <a:xfrm>
          <a:off x="4392336" y="2817473"/>
          <a:ext cx="1868906" cy="65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67BC5-3161-4FE7-8CEC-3F0D7EF9B94E}">
      <dsp:nvSpPr>
        <dsp:cNvPr id="0" name=""/>
        <dsp:cNvSpPr/>
      </dsp:nvSpPr>
      <dsp:spPr>
        <a:xfrm>
          <a:off x="6588301" y="1117951"/>
          <a:ext cx="654117" cy="6541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853B8-40F7-4F5A-9595-2AC24DC4552D}">
      <dsp:nvSpPr>
        <dsp:cNvPr id="0" name=""/>
        <dsp:cNvSpPr/>
      </dsp:nvSpPr>
      <dsp:spPr>
        <a:xfrm>
          <a:off x="6588301" y="1873459"/>
          <a:ext cx="1868906" cy="89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C" sz="1400" kern="1200"/>
            <a:t>A través del conocimiento, potenciarse todos los días</a:t>
          </a:r>
          <a:endParaRPr lang="en-US" sz="1400" kern="1200"/>
        </a:p>
      </dsp:txBody>
      <dsp:txXfrm>
        <a:off x="6588301" y="1873459"/>
        <a:ext cx="1868906" cy="896855"/>
      </dsp:txXfrm>
    </dsp:sp>
    <dsp:sp modelId="{74E1FC82-A21E-436B-A909-238F13BADB2B}">
      <dsp:nvSpPr>
        <dsp:cNvPr id="0" name=""/>
        <dsp:cNvSpPr/>
      </dsp:nvSpPr>
      <dsp:spPr>
        <a:xfrm>
          <a:off x="6588301" y="2817473"/>
          <a:ext cx="1868906" cy="65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5FFA9-01BD-45E9-9852-D03BF8C9C2B5}">
      <dsp:nvSpPr>
        <dsp:cNvPr id="0" name=""/>
        <dsp:cNvSpPr/>
      </dsp:nvSpPr>
      <dsp:spPr>
        <a:xfrm>
          <a:off x="8784266" y="1117951"/>
          <a:ext cx="654117" cy="6541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CF6AA-B4E1-47D4-95F0-FABC6B09AA29}">
      <dsp:nvSpPr>
        <dsp:cNvPr id="0" name=""/>
        <dsp:cNvSpPr/>
      </dsp:nvSpPr>
      <dsp:spPr>
        <a:xfrm>
          <a:off x="8784266" y="1873459"/>
          <a:ext cx="1868906" cy="89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C" sz="1400" kern="1200"/>
            <a:t>No fingir quienes no somos </a:t>
          </a:r>
          <a:endParaRPr lang="en-US" sz="1400" kern="1200"/>
        </a:p>
      </dsp:txBody>
      <dsp:txXfrm>
        <a:off x="8784266" y="1873459"/>
        <a:ext cx="1868906" cy="896855"/>
      </dsp:txXfrm>
    </dsp:sp>
    <dsp:sp modelId="{29059B70-78A5-41E8-99BB-09ACBB7545E3}">
      <dsp:nvSpPr>
        <dsp:cNvPr id="0" name=""/>
        <dsp:cNvSpPr/>
      </dsp:nvSpPr>
      <dsp:spPr>
        <a:xfrm>
          <a:off x="8784266" y="2817473"/>
          <a:ext cx="1868906" cy="65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Paciencia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Humildad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/>
            <a:t>Necesidad de aprender </a:t>
          </a:r>
          <a:endParaRPr lang="en-US" sz="1100" kern="1200"/>
        </a:p>
      </dsp:txBody>
      <dsp:txXfrm>
        <a:off x="8784266" y="2817473"/>
        <a:ext cx="1868906" cy="658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DB69F-65D7-4B8F-9982-30765D24E7AC}">
      <dsp:nvSpPr>
        <dsp:cNvPr id="0" name=""/>
        <dsp:cNvSpPr/>
      </dsp:nvSpPr>
      <dsp:spPr>
        <a:xfrm>
          <a:off x="1261" y="393494"/>
          <a:ext cx="4428354" cy="281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B00D8-2DE2-402D-B3B4-6185065BEF58}">
      <dsp:nvSpPr>
        <dsp:cNvPr id="0" name=""/>
        <dsp:cNvSpPr/>
      </dsp:nvSpPr>
      <dsp:spPr>
        <a:xfrm>
          <a:off x="493301" y="860931"/>
          <a:ext cx="4428354" cy="2812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0" i="0" kern="1200"/>
            <a:t>El debate </a:t>
          </a:r>
          <a:r>
            <a:rPr lang="es-MX" sz="2500" i="0" kern="1200"/>
            <a:t>es una habilidad invaluable que puede potenciar tus capacidades de argumentación y persuasión. </a:t>
          </a:r>
          <a:endParaRPr lang="en-US" sz="2500" kern="1200"/>
        </a:p>
      </dsp:txBody>
      <dsp:txXfrm>
        <a:off x="575662" y="943292"/>
        <a:ext cx="4263632" cy="2647282"/>
      </dsp:txXfrm>
    </dsp:sp>
    <dsp:sp modelId="{D353273B-F581-4055-8BEB-69191FAF5E5D}">
      <dsp:nvSpPr>
        <dsp:cNvPr id="0" name=""/>
        <dsp:cNvSpPr/>
      </dsp:nvSpPr>
      <dsp:spPr>
        <a:xfrm>
          <a:off x="5413694" y="393494"/>
          <a:ext cx="4428354" cy="281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C643C-93FF-4801-8EAE-EB107B414448}">
      <dsp:nvSpPr>
        <dsp:cNvPr id="0" name=""/>
        <dsp:cNvSpPr/>
      </dsp:nvSpPr>
      <dsp:spPr>
        <a:xfrm>
          <a:off x="5905734" y="860931"/>
          <a:ext cx="4428354" cy="2812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i="0" kern="1200"/>
            <a:t>Es una herramienta efectiva para expresar opiniones, defender ideas y convencer a los demás sobre un determinado punto de vista.</a:t>
          </a:r>
          <a:endParaRPr lang="en-US" sz="2500" kern="1200"/>
        </a:p>
      </dsp:txBody>
      <dsp:txXfrm>
        <a:off x="5988095" y="943292"/>
        <a:ext cx="4263632" cy="2647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D0035-9A08-4CF9-BEF7-4AAD7561C746}">
      <dsp:nvSpPr>
        <dsp:cNvPr id="0" name=""/>
        <dsp:cNvSpPr/>
      </dsp:nvSpPr>
      <dsp:spPr>
        <a:xfrm>
          <a:off x="28876" y="796631"/>
          <a:ext cx="890937" cy="890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6C615-F822-4E6F-BABC-5690C163E57A}">
      <dsp:nvSpPr>
        <dsp:cNvPr id="0" name=""/>
        <dsp:cNvSpPr/>
      </dsp:nvSpPr>
      <dsp:spPr>
        <a:xfrm>
          <a:off x="215973" y="983728"/>
          <a:ext cx="516743" cy="516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35C40-2911-43C7-A671-2602527BEA9D}">
      <dsp:nvSpPr>
        <dsp:cNvPr id="0" name=""/>
        <dsp:cNvSpPr/>
      </dsp:nvSpPr>
      <dsp:spPr>
        <a:xfrm>
          <a:off x="1110728" y="796631"/>
          <a:ext cx="2100066" cy="8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Investigación y análisis – analizar datos objetivos, evidencia solida</a:t>
          </a:r>
          <a:endParaRPr lang="en-US" sz="1300" kern="1200"/>
        </a:p>
      </dsp:txBody>
      <dsp:txXfrm>
        <a:off x="1110728" y="796631"/>
        <a:ext cx="2100066" cy="890937"/>
      </dsp:txXfrm>
    </dsp:sp>
    <dsp:sp modelId="{A3C32ECC-2252-4E81-B936-72FC354D547A}">
      <dsp:nvSpPr>
        <dsp:cNvPr id="0" name=""/>
        <dsp:cNvSpPr/>
      </dsp:nvSpPr>
      <dsp:spPr>
        <a:xfrm>
          <a:off x="3576715" y="796631"/>
          <a:ext cx="890937" cy="890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DE458-6DAE-4052-B4DE-5A19310AA287}">
      <dsp:nvSpPr>
        <dsp:cNvPr id="0" name=""/>
        <dsp:cNvSpPr/>
      </dsp:nvSpPr>
      <dsp:spPr>
        <a:xfrm>
          <a:off x="3763812" y="983728"/>
          <a:ext cx="516743" cy="516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090D4-881C-4455-9F00-A005E202783B}">
      <dsp:nvSpPr>
        <dsp:cNvPr id="0" name=""/>
        <dsp:cNvSpPr/>
      </dsp:nvSpPr>
      <dsp:spPr>
        <a:xfrm>
          <a:off x="4658568" y="796631"/>
          <a:ext cx="2100066" cy="8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Pensamiento crítico – evaluar y cuestionar </a:t>
          </a:r>
          <a:endParaRPr lang="en-US" sz="1300" kern="1200"/>
        </a:p>
      </dsp:txBody>
      <dsp:txXfrm>
        <a:off x="4658568" y="796631"/>
        <a:ext cx="2100066" cy="890937"/>
      </dsp:txXfrm>
    </dsp:sp>
    <dsp:sp modelId="{0C9519F2-396C-4879-A24C-6F6A4EBED196}">
      <dsp:nvSpPr>
        <dsp:cNvPr id="0" name=""/>
        <dsp:cNvSpPr/>
      </dsp:nvSpPr>
      <dsp:spPr>
        <a:xfrm>
          <a:off x="7124555" y="796631"/>
          <a:ext cx="890937" cy="890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BB3D6-F9FF-44E4-89A8-C8AF58C64D5E}">
      <dsp:nvSpPr>
        <dsp:cNvPr id="0" name=""/>
        <dsp:cNvSpPr/>
      </dsp:nvSpPr>
      <dsp:spPr>
        <a:xfrm>
          <a:off x="7311651" y="983728"/>
          <a:ext cx="516743" cy="516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AFBEA-6139-4241-8814-6BB61D3B87CF}">
      <dsp:nvSpPr>
        <dsp:cNvPr id="0" name=""/>
        <dsp:cNvSpPr/>
      </dsp:nvSpPr>
      <dsp:spPr>
        <a:xfrm>
          <a:off x="8206407" y="796631"/>
          <a:ext cx="2100066" cy="8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Expresión verbal y corporal – postura segura y gestos adecuados – discurso solido </a:t>
          </a:r>
          <a:endParaRPr lang="en-US" sz="1300" kern="1200"/>
        </a:p>
      </dsp:txBody>
      <dsp:txXfrm>
        <a:off x="8206407" y="796631"/>
        <a:ext cx="2100066" cy="890937"/>
      </dsp:txXfrm>
    </dsp:sp>
    <dsp:sp modelId="{CB5BC981-790D-4046-A235-2656AB810883}">
      <dsp:nvSpPr>
        <dsp:cNvPr id="0" name=""/>
        <dsp:cNvSpPr/>
      </dsp:nvSpPr>
      <dsp:spPr>
        <a:xfrm>
          <a:off x="28876" y="2378862"/>
          <a:ext cx="890937" cy="890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104C8-59B6-4053-8AD2-B099262AE178}">
      <dsp:nvSpPr>
        <dsp:cNvPr id="0" name=""/>
        <dsp:cNvSpPr/>
      </dsp:nvSpPr>
      <dsp:spPr>
        <a:xfrm>
          <a:off x="215973" y="2565958"/>
          <a:ext cx="516743" cy="5167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68F9A-E075-4463-A774-8E086140363D}">
      <dsp:nvSpPr>
        <dsp:cNvPr id="0" name=""/>
        <dsp:cNvSpPr/>
      </dsp:nvSpPr>
      <dsp:spPr>
        <a:xfrm>
          <a:off x="1110728" y="2378862"/>
          <a:ext cx="2100066" cy="8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Escucha activa</a:t>
          </a:r>
          <a:endParaRPr lang="en-US" sz="1300" kern="1200"/>
        </a:p>
      </dsp:txBody>
      <dsp:txXfrm>
        <a:off x="1110728" y="2378862"/>
        <a:ext cx="2100066" cy="890937"/>
      </dsp:txXfrm>
    </dsp:sp>
    <dsp:sp modelId="{1036D49A-B546-4C26-9535-3DB9F0ECED37}">
      <dsp:nvSpPr>
        <dsp:cNvPr id="0" name=""/>
        <dsp:cNvSpPr/>
      </dsp:nvSpPr>
      <dsp:spPr>
        <a:xfrm>
          <a:off x="3576715" y="2378862"/>
          <a:ext cx="890937" cy="8909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284DD-D2BD-4ED7-B4F8-0BC202445927}">
      <dsp:nvSpPr>
        <dsp:cNvPr id="0" name=""/>
        <dsp:cNvSpPr/>
      </dsp:nvSpPr>
      <dsp:spPr>
        <a:xfrm>
          <a:off x="3763812" y="2565958"/>
          <a:ext cx="516743" cy="5167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72994-B8AD-4302-9B3B-C0698DF7CA2C}">
      <dsp:nvSpPr>
        <dsp:cNvPr id="0" name=""/>
        <dsp:cNvSpPr/>
      </dsp:nvSpPr>
      <dsp:spPr>
        <a:xfrm>
          <a:off x="4658568" y="2378862"/>
          <a:ext cx="2100066" cy="8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Adaptabilidad</a:t>
          </a:r>
          <a:endParaRPr lang="en-US" sz="1300" kern="1200"/>
        </a:p>
      </dsp:txBody>
      <dsp:txXfrm>
        <a:off x="4658568" y="2378862"/>
        <a:ext cx="2100066" cy="890937"/>
      </dsp:txXfrm>
    </dsp:sp>
    <dsp:sp modelId="{DDC8CA31-19CA-466B-98CC-13D2768F7235}">
      <dsp:nvSpPr>
        <dsp:cNvPr id="0" name=""/>
        <dsp:cNvSpPr/>
      </dsp:nvSpPr>
      <dsp:spPr>
        <a:xfrm>
          <a:off x="7124555" y="2378862"/>
          <a:ext cx="890937" cy="890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306F5-CB26-461C-9C95-DB92CC943568}">
      <dsp:nvSpPr>
        <dsp:cNvPr id="0" name=""/>
        <dsp:cNvSpPr/>
      </dsp:nvSpPr>
      <dsp:spPr>
        <a:xfrm>
          <a:off x="7311651" y="2565958"/>
          <a:ext cx="516743" cy="5167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D9ABB-66B4-40A2-8395-4E05AF867857}">
      <dsp:nvSpPr>
        <dsp:cNvPr id="0" name=""/>
        <dsp:cNvSpPr/>
      </dsp:nvSpPr>
      <dsp:spPr>
        <a:xfrm>
          <a:off x="8206407" y="2378862"/>
          <a:ext cx="2100066" cy="8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Manejo de tiempo </a:t>
          </a:r>
          <a:endParaRPr lang="en-US" sz="1300" kern="1200"/>
        </a:p>
      </dsp:txBody>
      <dsp:txXfrm>
        <a:off x="8206407" y="2378862"/>
        <a:ext cx="2100066" cy="890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F8946-FD2C-4954-9985-78E50A88389C}">
      <dsp:nvSpPr>
        <dsp:cNvPr id="0" name=""/>
        <dsp:cNvSpPr/>
      </dsp:nvSpPr>
      <dsp:spPr>
        <a:xfrm>
          <a:off x="2178731" y="1436164"/>
          <a:ext cx="469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959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1023" y="1479383"/>
        <a:ext cx="25009" cy="5001"/>
      </dsp:txXfrm>
    </dsp:sp>
    <dsp:sp modelId="{178C6407-6C1E-459B-8424-28301D252BA7}">
      <dsp:nvSpPr>
        <dsp:cNvPr id="0" name=""/>
        <dsp:cNvSpPr/>
      </dsp:nvSpPr>
      <dsp:spPr>
        <a:xfrm>
          <a:off x="5777" y="829457"/>
          <a:ext cx="2174753" cy="13048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65" tIns="111858" rIns="106565" bIns="11185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Mantener la calma – respiraciones</a:t>
          </a:r>
          <a:endParaRPr lang="en-US" sz="1500" kern="1200"/>
        </a:p>
      </dsp:txBody>
      <dsp:txXfrm>
        <a:off x="5777" y="829457"/>
        <a:ext cx="2174753" cy="1304852"/>
      </dsp:txXfrm>
    </dsp:sp>
    <dsp:sp modelId="{2E9367B8-E35A-44F9-8E55-DB4382D2414C}">
      <dsp:nvSpPr>
        <dsp:cNvPr id="0" name=""/>
        <dsp:cNvSpPr/>
      </dsp:nvSpPr>
      <dsp:spPr>
        <a:xfrm>
          <a:off x="4853678" y="1436164"/>
          <a:ext cx="469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959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5970" y="1479383"/>
        <a:ext cx="25009" cy="5001"/>
      </dsp:txXfrm>
    </dsp:sp>
    <dsp:sp modelId="{DEC38101-1D40-40A4-8AE8-83A91F4CCE6F}">
      <dsp:nvSpPr>
        <dsp:cNvPr id="0" name=""/>
        <dsp:cNvSpPr/>
      </dsp:nvSpPr>
      <dsp:spPr>
        <a:xfrm>
          <a:off x="2680724" y="829457"/>
          <a:ext cx="2174753" cy="13048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65" tIns="111858" rIns="106565" bIns="11185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Escuchar activamente </a:t>
          </a:r>
          <a:endParaRPr lang="en-US" sz="1500" kern="1200"/>
        </a:p>
      </dsp:txBody>
      <dsp:txXfrm>
        <a:off x="2680724" y="829457"/>
        <a:ext cx="2174753" cy="1304852"/>
      </dsp:txXfrm>
    </dsp:sp>
    <dsp:sp modelId="{B7E65B93-63FF-4E77-A67F-1ADC9F222706}">
      <dsp:nvSpPr>
        <dsp:cNvPr id="0" name=""/>
        <dsp:cNvSpPr/>
      </dsp:nvSpPr>
      <dsp:spPr>
        <a:xfrm>
          <a:off x="1093154" y="2132510"/>
          <a:ext cx="5349894" cy="469593"/>
        </a:xfrm>
        <a:custGeom>
          <a:avLst/>
          <a:gdLst/>
          <a:ahLst/>
          <a:cxnLst/>
          <a:rect l="0" t="0" r="0" b="0"/>
          <a:pathLst>
            <a:path>
              <a:moveTo>
                <a:pt x="5349894" y="0"/>
              </a:moveTo>
              <a:lnTo>
                <a:pt x="5349894" y="251896"/>
              </a:lnTo>
              <a:lnTo>
                <a:pt x="0" y="251896"/>
              </a:lnTo>
              <a:lnTo>
                <a:pt x="0" y="469593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33770" y="2364806"/>
        <a:ext cx="268661" cy="5001"/>
      </dsp:txXfrm>
    </dsp:sp>
    <dsp:sp modelId="{09D94FA6-4853-4212-9A17-E308B79E936A}">
      <dsp:nvSpPr>
        <dsp:cNvPr id="0" name=""/>
        <dsp:cNvSpPr/>
      </dsp:nvSpPr>
      <dsp:spPr>
        <a:xfrm>
          <a:off x="5355671" y="829457"/>
          <a:ext cx="2174753" cy="13048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65" tIns="111858" rIns="106565" bIns="11185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Practicar la empatía </a:t>
          </a:r>
          <a:endParaRPr lang="en-US" sz="1500" kern="1200"/>
        </a:p>
      </dsp:txBody>
      <dsp:txXfrm>
        <a:off x="5355671" y="829457"/>
        <a:ext cx="2174753" cy="1304852"/>
      </dsp:txXfrm>
    </dsp:sp>
    <dsp:sp modelId="{5544E682-2DD5-4AFA-9459-81E36312A516}">
      <dsp:nvSpPr>
        <dsp:cNvPr id="0" name=""/>
        <dsp:cNvSpPr/>
      </dsp:nvSpPr>
      <dsp:spPr>
        <a:xfrm>
          <a:off x="2178731" y="3241209"/>
          <a:ext cx="469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9593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1023" y="3284428"/>
        <a:ext cx="25009" cy="5001"/>
      </dsp:txXfrm>
    </dsp:sp>
    <dsp:sp modelId="{F9990DC8-F9CC-47A1-A434-5ADBE6E9E24E}">
      <dsp:nvSpPr>
        <dsp:cNvPr id="0" name=""/>
        <dsp:cNvSpPr/>
      </dsp:nvSpPr>
      <dsp:spPr>
        <a:xfrm>
          <a:off x="5777" y="2634503"/>
          <a:ext cx="2174753" cy="13048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65" tIns="111858" rIns="106565" bIns="11185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Usar lenguaje no verbal adecuado</a:t>
          </a:r>
          <a:endParaRPr lang="en-US" sz="1500" kern="1200"/>
        </a:p>
      </dsp:txBody>
      <dsp:txXfrm>
        <a:off x="5777" y="2634503"/>
        <a:ext cx="2174753" cy="1304852"/>
      </dsp:txXfrm>
    </dsp:sp>
    <dsp:sp modelId="{FB5F1E8E-CE37-4DBC-9941-9C0E0B20C48E}">
      <dsp:nvSpPr>
        <dsp:cNvPr id="0" name=""/>
        <dsp:cNvSpPr/>
      </dsp:nvSpPr>
      <dsp:spPr>
        <a:xfrm>
          <a:off x="4853678" y="3241209"/>
          <a:ext cx="469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9593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5970" y="3284428"/>
        <a:ext cx="25009" cy="5001"/>
      </dsp:txXfrm>
    </dsp:sp>
    <dsp:sp modelId="{68A21F75-280E-4A28-9628-A2711118EFB0}">
      <dsp:nvSpPr>
        <dsp:cNvPr id="0" name=""/>
        <dsp:cNvSpPr/>
      </dsp:nvSpPr>
      <dsp:spPr>
        <a:xfrm>
          <a:off x="2680724" y="2634503"/>
          <a:ext cx="2174753" cy="13048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65" tIns="111858" rIns="106565" bIns="11185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Aceptar criticas constructivas – no ponerse a la defensiva – NADA ES PERSONAL </a:t>
          </a:r>
          <a:endParaRPr lang="en-US" sz="1500" kern="1200"/>
        </a:p>
      </dsp:txBody>
      <dsp:txXfrm>
        <a:off x="2680724" y="2634503"/>
        <a:ext cx="2174753" cy="1304852"/>
      </dsp:txXfrm>
    </dsp:sp>
    <dsp:sp modelId="{124AA0F7-7DE9-43C4-A745-9DB13A5F49E2}">
      <dsp:nvSpPr>
        <dsp:cNvPr id="0" name=""/>
        <dsp:cNvSpPr/>
      </dsp:nvSpPr>
      <dsp:spPr>
        <a:xfrm>
          <a:off x="5355671" y="2634503"/>
          <a:ext cx="2174753" cy="13048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65" tIns="111858" rIns="106565" bIns="11185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Tomar descansos cuando sea necesario</a:t>
          </a:r>
          <a:endParaRPr lang="en-US" sz="1500" kern="1200"/>
        </a:p>
      </dsp:txBody>
      <dsp:txXfrm>
        <a:off x="5355671" y="2634503"/>
        <a:ext cx="2174753" cy="1304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5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1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9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0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9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4D27876-614E-CCD5-5142-A650DBF0B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794C9A-F13B-9B34-05EF-BBF6CB3FE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4140" y="5137536"/>
            <a:ext cx="8203720" cy="732129"/>
          </a:xfrm>
        </p:spPr>
        <p:txBody>
          <a:bodyPr>
            <a:normAutofit/>
          </a:bodyPr>
          <a:lstStyle/>
          <a:p>
            <a:r>
              <a:rPr lang="es-EC" sz="3600"/>
              <a:t>ARGUMENTACIÓN 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21DF3D72-DEA7-0A6C-AA68-B14C1A5C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65" r="14155" b="-1"/>
          <a:stretch/>
        </p:blipFill>
        <p:spPr>
          <a:xfrm>
            <a:off x="3754861" y="357931"/>
            <a:ext cx="4680727" cy="45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3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a ilustración de aviones de papel volando">
            <a:extLst>
              <a:ext uri="{FF2B5EF4-FFF2-40B4-BE49-F238E27FC236}">
                <a16:creationId xmlns:a16="http://schemas.microsoft.com/office/drawing/2014/main" id="{E00FCD8F-054F-014F-7472-246B5FE263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14" r="31279" b="-1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3DD767-79CC-BA87-7873-1938D3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529932"/>
          </a:xfrm>
        </p:spPr>
        <p:txBody>
          <a:bodyPr anchor="b">
            <a:normAutofit/>
          </a:bodyPr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D92C2A-AEE9-B93F-DABF-318650E3D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6035040" cy="40965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1800" b="0" i="0">
                <a:effectLst/>
                <a:latin typeface="Montserrat" panose="00000500000000000000" pitchFamily="2" charset="0"/>
              </a:rPr>
              <a:t>El líder es respetado por: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1800" b="0" i="0">
              <a:effectLst/>
              <a:latin typeface="Montserrat" panose="00000500000000000000" pitchFamily="2" charset="0"/>
            </a:endParaRPr>
          </a:p>
          <a:p>
            <a:pPr lvl="1"/>
            <a:r>
              <a:rPr lang="es-MX" b="0" i="0">
                <a:effectLst/>
                <a:latin typeface="Montserrat" panose="00000500000000000000" pitchFamily="2" charset="0"/>
              </a:rPr>
              <a:t>Con su conocimientos.</a:t>
            </a:r>
          </a:p>
          <a:p>
            <a:pPr lvl="1"/>
            <a:r>
              <a:rPr lang="es-MX" b="0" i="0">
                <a:effectLst/>
                <a:latin typeface="Montserrat" panose="00000500000000000000" pitchFamily="2" charset="0"/>
              </a:rPr>
              <a:t>Con su manera de comunicarse con los demás.</a:t>
            </a:r>
          </a:p>
          <a:p>
            <a:pPr lvl="1"/>
            <a:r>
              <a:rPr lang="es-MX" b="0" i="0">
                <a:effectLst/>
                <a:latin typeface="Montserrat" panose="00000500000000000000" pitchFamily="2" charset="0"/>
              </a:rPr>
              <a:t>Por ser capaz de tomar decisiones.</a:t>
            </a:r>
          </a:p>
          <a:p>
            <a:pPr lvl="1"/>
            <a:r>
              <a:rPr lang="es-MX" b="0" i="0">
                <a:effectLst/>
                <a:latin typeface="Montserrat" panose="00000500000000000000" pitchFamily="2" charset="0"/>
              </a:rPr>
              <a:t>Por saber gestionar un momento de crisis.</a:t>
            </a:r>
          </a:p>
          <a:p>
            <a:pPr lvl="1"/>
            <a:r>
              <a:rPr lang="es-MX" b="0" i="0">
                <a:effectLst/>
                <a:latin typeface="Montserrat" panose="00000500000000000000" pitchFamily="2" charset="0"/>
              </a:rPr>
              <a:t>Por apoyar y entender a cada integrante.</a:t>
            </a:r>
          </a:p>
          <a:p>
            <a:endParaRPr lang="es-EC" sz="1800"/>
          </a:p>
        </p:txBody>
      </p:sp>
    </p:spTree>
    <p:extLst>
      <p:ext uri="{BB962C8B-B14F-4D97-AF65-F5344CB8AC3E}">
        <p14:creationId xmlns:p14="http://schemas.microsoft.com/office/powerpoint/2010/main" val="345672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2AB99A-AAFB-3498-4963-56600EE56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>
            <a:normAutofit/>
          </a:bodyPr>
          <a:lstStyle/>
          <a:p>
            <a:r>
              <a:rPr lang="es-EC" sz="3300"/>
              <a:t>Características de un buen líder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E6E379D-844B-3BC4-CFFB-0D619F7BA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982297"/>
              </p:ext>
            </p:extLst>
          </p:nvPr>
        </p:nvGraphicFramePr>
        <p:xfrm>
          <a:off x="4608246" y="548640"/>
          <a:ext cx="6949440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40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FA6F0-9542-EB6F-81C8-4E5D4F3D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Pasos para convertirse en un buen líder</a:t>
            </a:r>
            <a:endParaRPr lang="es-EC" dirty="0"/>
          </a:p>
        </p:txBody>
      </p:sp>
      <p:graphicFrame>
        <p:nvGraphicFramePr>
          <p:cNvPr id="11" name="Marcador de contenido 2">
            <a:extLst>
              <a:ext uri="{FF2B5EF4-FFF2-40B4-BE49-F238E27FC236}">
                <a16:creationId xmlns:a16="http://schemas.microsoft.com/office/drawing/2014/main" id="{9769650B-1478-EB2E-D579-8A321867EF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32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65641F-C690-56F1-22C7-BE02E147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C" dirty="0"/>
              <a:t>Habilidades para ser un buen argumentador </a:t>
            </a:r>
            <a:endParaRPr lang="es-EC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E4230E8-5BD9-58E9-47F9-460D71E5A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41615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57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8E081-BBBF-BE3E-A9DA-ECE7CCB6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endParaRPr lang="es-EC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19EB2F7-3B90-D0AE-9E6E-1B7E7C31B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48782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97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B3F49E-093C-629A-639C-8996E6DC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1252728"/>
            <a:ext cx="2905613" cy="4768815"/>
          </a:xfrm>
        </p:spPr>
        <p:txBody>
          <a:bodyPr>
            <a:normAutofit/>
          </a:bodyPr>
          <a:lstStyle/>
          <a:p>
            <a:r>
              <a:rPr lang="es-EC" sz="3200"/>
              <a:t>Estrategias para gestionar emociones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6849D8E-C688-7675-1F12-1B458B136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272784"/>
              </p:ext>
            </p:extLst>
          </p:nvPr>
        </p:nvGraphicFramePr>
        <p:xfrm>
          <a:off x="4021483" y="1252728"/>
          <a:ext cx="7536203" cy="476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7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imer plano de manos aplaudiendo">
            <a:extLst>
              <a:ext uri="{FF2B5EF4-FFF2-40B4-BE49-F238E27FC236}">
                <a16:creationId xmlns:a16="http://schemas.microsoft.com/office/drawing/2014/main" id="{04DAC975-21C4-C625-594D-2C64BA4B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74" r="12292" b="-1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7B00F0-5EC3-0180-B807-80FA505F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8EF86-1B5E-B46E-7991-FAD1FD06B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1100" b="0" i="0">
                <a:effectLst/>
                <a:latin typeface="Verdana" panose="020B0604030504040204" pitchFamily="34" charset="0"/>
              </a:rPr>
              <a:t>El término argumentación se usa para referirse a la actividad de plantear afirmaciones, ponerlas en cuestión, respaldarlas a través de razones, criticar esas razones y refutar esas críticas.</a:t>
            </a:r>
          </a:p>
          <a:p>
            <a:pPr>
              <a:lnSpc>
                <a:spcPct val="110000"/>
              </a:lnSpc>
            </a:pPr>
            <a:endParaRPr lang="es-MX" sz="1100"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s-MX" sz="1100" b="0" i="0">
                <a:effectLst/>
                <a:latin typeface="Verdana" panose="020B0604030504040204" pitchFamily="34" charset="0"/>
              </a:rPr>
              <a:t>Las personas tendemos a defender convicciones de acuerdo a nuestras creencias y valores, nuestra historia y conocimiento. </a:t>
            </a:r>
          </a:p>
          <a:p>
            <a:pPr>
              <a:lnSpc>
                <a:spcPct val="110000"/>
              </a:lnSpc>
            </a:pPr>
            <a:endParaRPr lang="es-MX" sz="1100"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s-MX" sz="1100" b="0" i="0">
                <a:effectLst/>
                <a:latin typeface="Verdana" panose="020B0604030504040204" pitchFamily="34" charset="0"/>
              </a:rPr>
              <a:t>Pocas veces nos detenemos a evaluar si lo que afirmamos está comprobado o si hay datos, hechos, experiencias o leyes que lo respaldan. </a:t>
            </a:r>
          </a:p>
          <a:p>
            <a:pPr lvl="1">
              <a:lnSpc>
                <a:spcPct val="110000"/>
              </a:lnSpc>
            </a:pPr>
            <a:r>
              <a:rPr lang="es-MX" sz="1100" b="0" i="0">
                <a:effectLst/>
                <a:latin typeface="Verdana" panose="020B0604030504040204" pitchFamily="34" charset="0"/>
              </a:rPr>
              <a:t>En general, es más bien al revés: buscamos información y opiniones para que estén alineadas con nuestra visión y nuestros juicios previos.</a:t>
            </a:r>
            <a:endParaRPr lang="es-EC" sz="1100"/>
          </a:p>
        </p:txBody>
      </p:sp>
    </p:spTree>
    <p:extLst>
      <p:ext uri="{BB962C8B-B14F-4D97-AF65-F5344CB8AC3E}">
        <p14:creationId xmlns:p14="http://schemas.microsoft.com/office/powerpoint/2010/main" val="255060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F74C59-445A-9824-B537-A392A6ECE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45BDDE-693D-D4B4-3E9D-F5B0155B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043569"/>
            <a:ext cx="4243753" cy="2371241"/>
          </a:xfrm>
        </p:spPr>
        <p:txBody>
          <a:bodyPr anchor="t">
            <a:normAutofit/>
          </a:bodyPr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F7F49-EDBC-EB61-5D40-32A54457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479" y="1068450"/>
            <a:ext cx="5106950" cy="4988105"/>
          </a:xfrm>
        </p:spPr>
        <p:txBody>
          <a:bodyPr>
            <a:normAutofit/>
          </a:bodyPr>
          <a:lstStyle/>
          <a:p>
            <a:r>
              <a:rPr lang="es-EC" sz="1800"/>
              <a:t>La argumentación sostiene dos finalidades</a:t>
            </a:r>
          </a:p>
          <a:p>
            <a:endParaRPr lang="es-EC" sz="1800"/>
          </a:p>
          <a:p>
            <a:pPr lvl="1"/>
            <a:r>
              <a:rPr lang="es-EC" dirty="0"/>
              <a:t>Persuadir para promover una determinada acción</a:t>
            </a:r>
          </a:p>
          <a:p>
            <a:pPr lvl="1"/>
            <a:endParaRPr lang="es-EC" dirty="0"/>
          </a:p>
          <a:p>
            <a:pPr lvl="1"/>
            <a:r>
              <a:rPr lang="es-EC" dirty="0"/>
              <a:t>Transmitir un contenido con sentido de verdad, fomentando el entendimiento</a:t>
            </a:r>
          </a:p>
        </p:txBody>
      </p:sp>
    </p:spTree>
    <p:extLst>
      <p:ext uri="{BB962C8B-B14F-4D97-AF65-F5344CB8AC3E}">
        <p14:creationId xmlns:p14="http://schemas.microsoft.com/office/powerpoint/2010/main" val="189070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Juguete de una persona roja frente a dos líneas de figuras blancas">
            <a:extLst>
              <a:ext uri="{FF2B5EF4-FFF2-40B4-BE49-F238E27FC236}">
                <a16:creationId xmlns:a16="http://schemas.microsoft.com/office/drawing/2014/main" id="{A8B246F8-C33B-9DD2-D4F7-D6695CABB6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04" r="11049"/>
          <a:stretch/>
        </p:blipFill>
        <p:spPr>
          <a:xfrm>
            <a:off x="20" y="10"/>
            <a:ext cx="7723393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019F92-D09A-2A1D-E6B3-FA183E466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163" y="1385455"/>
            <a:ext cx="3211759" cy="47949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s-MX" sz="2400" b="0" i="0" dirty="0">
                <a:effectLst/>
                <a:latin typeface="Verdana" panose="020B0604030504040204" pitchFamily="34" charset="0"/>
              </a:rPr>
              <a:t>La interrelación entre argumentación y liderazgo se centra precisamente en la competencia del líder de influir mediante el discurso a la adhesión o la defensa de llevar adelante una acción determinada.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84721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988C5E4-4426-75F3-B4B0-840FF2219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83" r="34842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7701FC-97FA-78DB-7125-902AFE66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MX" sz="1800" b="0" i="0">
                <a:effectLst/>
                <a:latin typeface="-apple-system"/>
              </a:rPr>
              <a:t>Un líder efectivo debe ser capaz de influir en los demás, motivar a su equipo y lograr que se alcancen los objetivos propuestos. </a:t>
            </a:r>
          </a:p>
          <a:p>
            <a:endParaRPr lang="es-MX" sz="1800">
              <a:latin typeface="-apple-system"/>
            </a:endParaRPr>
          </a:p>
          <a:p>
            <a:endParaRPr lang="es-MX" sz="1800" b="0" i="0">
              <a:effectLst/>
              <a:latin typeface="-apple-system"/>
            </a:endParaRPr>
          </a:p>
          <a:p>
            <a:r>
              <a:rPr lang="es-MX" sz="1800" b="0" i="0">
                <a:effectLst/>
                <a:latin typeface="-apple-system"/>
              </a:rPr>
              <a:t>La persuasión es una habilidad clave que le permite al líder ganarse la confianza de su equipo, inspirar acciones y generar cambios positivos</a:t>
            </a:r>
            <a:endParaRPr lang="es-EC" sz="1800"/>
          </a:p>
        </p:txBody>
      </p:sp>
    </p:spTree>
    <p:extLst>
      <p:ext uri="{BB962C8B-B14F-4D97-AF65-F5344CB8AC3E}">
        <p14:creationId xmlns:p14="http://schemas.microsoft.com/office/powerpoint/2010/main" val="143612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o de globo de voz hecho con líneas">
            <a:extLst>
              <a:ext uri="{FF2B5EF4-FFF2-40B4-BE49-F238E27FC236}">
                <a16:creationId xmlns:a16="http://schemas.microsoft.com/office/drawing/2014/main" id="{100C73A5-B48A-51EE-AD89-50C42F7C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77" r="13323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3A78F3-AD70-C893-36B5-12104837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7" y="603504"/>
            <a:ext cx="591616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Elaboración de argumentos consistentes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1E03CB-C821-B53E-4385-FCA125C04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7" y="2214282"/>
            <a:ext cx="5916168" cy="40950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1500" b="0" i="0">
                <a:effectLst/>
                <a:latin typeface="Verdana" panose="020B0604030504040204" pitchFamily="34" charset="0"/>
              </a:rPr>
              <a:t>Escuchar tanto las adhesiones como las objeciones. </a:t>
            </a:r>
          </a:p>
          <a:p>
            <a:pPr lvl="1">
              <a:lnSpc>
                <a:spcPct val="110000"/>
              </a:lnSpc>
            </a:pPr>
            <a:r>
              <a:rPr lang="es-MX" sz="1500" b="0" i="0">
                <a:effectLst/>
                <a:latin typeface="Verdana" panose="020B0604030504040204" pitchFamily="34" charset="0"/>
              </a:rPr>
              <a:t>Una discusión o  un  debate es una exposición racional de puntos de vista. Para rebatir un argumento se requiere escuchar con atención al otro. Y esto es ante todo una cuestión de respeto.</a:t>
            </a:r>
          </a:p>
          <a:p>
            <a:pPr>
              <a:lnSpc>
                <a:spcPct val="110000"/>
              </a:lnSpc>
            </a:pPr>
            <a:r>
              <a:rPr lang="es-MX" sz="1500" b="0" i="0">
                <a:effectLst/>
                <a:latin typeface="Verdana" panose="020B0604030504040204" pitchFamily="34" charset="0"/>
              </a:rPr>
              <a:t> Reconocer el contexto. </a:t>
            </a:r>
          </a:p>
          <a:p>
            <a:pPr lvl="1">
              <a:lnSpc>
                <a:spcPct val="110000"/>
              </a:lnSpc>
            </a:pPr>
            <a:r>
              <a:rPr lang="es-MX" sz="1500" b="0" i="0">
                <a:effectLst/>
                <a:latin typeface="Verdana" panose="020B0604030504040204" pitchFamily="34" charset="0"/>
              </a:rPr>
              <a:t>Existen rasgos particulares de cada empresa (cultura organizacional) y a su vez de cada ámbito (físico o virtual). Además, no es lo mismo sostener una afirmación en una conferencia que en una mesa redonda o una presentación de avance de un proyecto o una reunión de directorio.</a:t>
            </a:r>
            <a:endParaRPr lang="es-EC" sz="1500"/>
          </a:p>
        </p:txBody>
      </p:sp>
    </p:spTree>
    <p:extLst>
      <p:ext uri="{BB962C8B-B14F-4D97-AF65-F5344CB8AC3E}">
        <p14:creationId xmlns:p14="http://schemas.microsoft.com/office/powerpoint/2010/main" val="149285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Juguete de una persona roja frente a dos líneas de figuras blancas">
            <a:extLst>
              <a:ext uri="{FF2B5EF4-FFF2-40B4-BE49-F238E27FC236}">
                <a16:creationId xmlns:a16="http://schemas.microsoft.com/office/drawing/2014/main" id="{9A6EA38A-AF7A-8626-B783-7691293BB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76" r="17520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4A99F7-186F-A751-144B-F3CA5D1F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28F156-A89D-151C-92A5-F7B4F81F6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1400" b="0" i="0">
                <a:effectLst/>
                <a:latin typeface="Verdana" panose="020B0604030504040204" pitchFamily="34" charset="0"/>
              </a:rPr>
              <a:t>Adecuar al lenguaje a la audiencia. </a:t>
            </a:r>
          </a:p>
          <a:p>
            <a:pPr lvl="1">
              <a:lnSpc>
                <a:spcPct val="110000"/>
              </a:lnSpc>
            </a:pPr>
            <a:r>
              <a:rPr lang="es-MX" sz="1400" b="0" i="0">
                <a:effectLst/>
                <a:latin typeface="Verdana" panose="020B0604030504040204" pitchFamily="34" charset="0"/>
              </a:rPr>
              <a:t>La intención no es poner en evidencia la falta de conocimiento del otro o apuntar a una humillación conceptual. El foco es llegar a la mejor decisión posible.</a:t>
            </a:r>
          </a:p>
          <a:p>
            <a:pPr>
              <a:lnSpc>
                <a:spcPct val="110000"/>
              </a:lnSpc>
            </a:pPr>
            <a:r>
              <a:rPr lang="es-MX" sz="1400" b="0" i="0">
                <a:effectLst/>
                <a:latin typeface="Verdana" panose="020B0604030504040204" pitchFamily="34" charset="0"/>
              </a:rPr>
              <a:t>Promover en los colaboradores el pensamiento crítico y la duda metódica. </a:t>
            </a:r>
          </a:p>
          <a:p>
            <a:pPr lvl="1">
              <a:lnSpc>
                <a:spcPct val="110000"/>
              </a:lnSpc>
            </a:pPr>
            <a:r>
              <a:rPr lang="es-MX" sz="1400" b="0" i="0">
                <a:effectLst/>
                <a:latin typeface="Verdana" panose="020B0604030504040204" pitchFamily="34" charset="0"/>
              </a:rPr>
              <a:t>Nuestras argumentaciones no deben pretender derribar las de un colaborador o colega, sino asegurarse de que se hace o se decide lo más adecuado para la organización o proyecto, teniendo en cuenta los diferentes puntos de vista.</a:t>
            </a:r>
            <a:endParaRPr lang="es-EC" sz="1400"/>
          </a:p>
        </p:txBody>
      </p:sp>
    </p:spTree>
    <p:extLst>
      <p:ext uri="{BB962C8B-B14F-4D97-AF65-F5344CB8AC3E}">
        <p14:creationId xmlns:p14="http://schemas.microsoft.com/office/powerpoint/2010/main" val="64304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guras de casas en diferentes posiciones y tamaños">
            <a:extLst>
              <a:ext uri="{FF2B5EF4-FFF2-40B4-BE49-F238E27FC236}">
                <a16:creationId xmlns:a16="http://schemas.microsoft.com/office/drawing/2014/main" id="{3D62D2BB-DEF4-7D27-C9AF-3500B3CB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16" r="32609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AF1F82-86D1-45BD-DEF1-B8DC398C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75EFF2-7537-80DB-DD4E-B3FEE56C4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1500" b="0" i="0">
                <a:effectLst/>
                <a:latin typeface="Verdana" panose="020B0604030504040204" pitchFamily="34" charset="0"/>
              </a:rPr>
              <a:t>Prever cuáles serán las consecuencias esperadas y qué incluirán desde el inicio hasta el final del proceso de aplicación. </a:t>
            </a:r>
          </a:p>
          <a:p>
            <a:pPr lvl="1">
              <a:lnSpc>
                <a:spcPct val="110000"/>
              </a:lnSpc>
            </a:pPr>
            <a:r>
              <a:rPr lang="es-MX" sz="1500" b="0" i="0">
                <a:effectLst/>
                <a:latin typeface="Verdana" panose="020B0604030504040204" pitchFamily="34" charset="0"/>
              </a:rPr>
              <a:t>Cuando un líder argumenta para que se lleve adelante una política específica, debe pensar en los efectos que ésta tendrá.</a:t>
            </a:r>
          </a:p>
          <a:p>
            <a:pPr>
              <a:lnSpc>
                <a:spcPct val="110000"/>
              </a:lnSpc>
            </a:pPr>
            <a:r>
              <a:rPr lang="es-MX" sz="1500" b="0" i="0">
                <a:effectLst/>
                <a:latin typeface="Verdana" panose="020B0604030504040204" pitchFamily="34" charset="0"/>
              </a:rPr>
              <a:t>Buscar que nuestros argumentos tengan efectividad práctica. </a:t>
            </a:r>
          </a:p>
          <a:p>
            <a:pPr lvl="1">
              <a:lnSpc>
                <a:spcPct val="110000"/>
              </a:lnSpc>
            </a:pPr>
            <a:r>
              <a:rPr lang="es-MX" sz="1500" b="0" i="0">
                <a:effectLst/>
                <a:latin typeface="Verdana" panose="020B0604030504040204" pitchFamily="34" charset="0"/>
              </a:rPr>
              <a:t>Existe una fuerte tendencia a preferir las decisiones que descansan sobre garantías de practicidad.</a:t>
            </a:r>
            <a:endParaRPr lang="es-EC" sz="1500"/>
          </a:p>
        </p:txBody>
      </p:sp>
    </p:spTree>
    <p:extLst>
      <p:ext uri="{BB962C8B-B14F-4D97-AF65-F5344CB8AC3E}">
        <p14:creationId xmlns:p14="http://schemas.microsoft.com/office/powerpoint/2010/main" val="276226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acas mirando a la cámara">
            <a:extLst>
              <a:ext uri="{FF2B5EF4-FFF2-40B4-BE49-F238E27FC236}">
                <a16:creationId xmlns:a16="http://schemas.microsoft.com/office/drawing/2014/main" id="{0381F089-3675-B2C7-63EB-C41F99BC97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23" r="31165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02D71E-0AF4-78E7-E2B5-49BCA029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LIDER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BA9A4-6AEC-5A89-C02D-27CDB8C8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MX" sz="1800" b="0" i="0">
                <a:effectLst/>
                <a:latin typeface="Montserrat" panose="00000500000000000000" pitchFamily="2" charset="0"/>
              </a:rPr>
              <a:t>Un líder es una persona que es referente para un grupo. </a:t>
            </a:r>
          </a:p>
          <a:p>
            <a:r>
              <a:rPr lang="es-MX" sz="1800" b="0" i="0">
                <a:effectLst/>
                <a:latin typeface="Montserrat" panose="00000500000000000000" pitchFamily="2" charset="0"/>
              </a:rPr>
              <a:t>Es una persona que encabeza algún movimiento, grupo o institución y que se ha ganado el respeto de las otras personas que lo siguen y apoyan en sus acciones o decisiones</a:t>
            </a:r>
            <a:endParaRPr lang="es-EC" sz="1800"/>
          </a:p>
        </p:txBody>
      </p:sp>
    </p:spTree>
    <p:extLst>
      <p:ext uri="{BB962C8B-B14F-4D97-AF65-F5344CB8AC3E}">
        <p14:creationId xmlns:p14="http://schemas.microsoft.com/office/powerpoint/2010/main" val="103856960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739</Words>
  <Application>Microsoft Office PowerPoint</Application>
  <PresentationFormat>Panorámica</PresentationFormat>
  <Paragraphs>78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-apple-system</vt:lpstr>
      <vt:lpstr>Arial</vt:lpstr>
      <vt:lpstr>Montserrat</vt:lpstr>
      <vt:lpstr>Neue Haas Grotesk Text Pro</vt:lpstr>
      <vt:lpstr>Verdana</vt:lpstr>
      <vt:lpstr>VanillaVTI</vt:lpstr>
      <vt:lpstr>ARGUMENTACIÓN </vt:lpstr>
      <vt:lpstr>Presentación de PowerPoint</vt:lpstr>
      <vt:lpstr>Presentación de PowerPoint</vt:lpstr>
      <vt:lpstr>Presentación de PowerPoint</vt:lpstr>
      <vt:lpstr>Presentación de PowerPoint</vt:lpstr>
      <vt:lpstr>Elaboración de argumentos consistentes </vt:lpstr>
      <vt:lpstr>Presentación de PowerPoint</vt:lpstr>
      <vt:lpstr>Presentación de PowerPoint</vt:lpstr>
      <vt:lpstr>LIDER</vt:lpstr>
      <vt:lpstr>Presentación de PowerPoint</vt:lpstr>
      <vt:lpstr>Características de un buen líder </vt:lpstr>
      <vt:lpstr>Pasos para convertirse en un buen líder</vt:lpstr>
      <vt:lpstr>Habilidades para ser un buen argumentador </vt:lpstr>
      <vt:lpstr>Presentación de PowerPoint</vt:lpstr>
      <vt:lpstr>Estrategias para gestionar emociones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ARGUMENTACIÓN </dc:title>
  <dc:creator>Renata Patricia Aguilera Vasconez</dc:creator>
  <cp:lastModifiedBy>Angel Gustavo Llerena Cruz</cp:lastModifiedBy>
  <cp:revision>7</cp:revision>
  <dcterms:created xsi:type="dcterms:W3CDTF">2024-11-20T13:42:13Z</dcterms:created>
  <dcterms:modified xsi:type="dcterms:W3CDTF">2025-05-29T23:02:58Z</dcterms:modified>
</cp:coreProperties>
</file>