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0"/>
  </p:notesMasterIdLst>
  <p:handoutMasterIdLst>
    <p:handoutMasterId r:id="rId11"/>
  </p:handoutMasterIdLst>
  <p:sldIdLst>
    <p:sldId id="256" r:id="rId5"/>
    <p:sldId id="284" r:id="rId6"/>
    <p:sldId id="277" r:id="rId7"/>
    <p:sldId id="288" r:id="rId8"/>
    <p:sldId id="287" r:id="rId9"/>
  </p:sldIdLst>
  <p:sldSz cx="12192000" cy="6858000"/>
  <p:notesSz cx="6858000" cy="9144000"/>
  <p:defaultTextStyle>
    <a:defPPr rtl="0">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6" name="Aut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56" d="100"/>
          <a:sy n="56" d="100"/>
        </p:scale>
        <p:origin x="420" y="66"/>
      </p:cViewPr>
      <p:guideLst/>
    </p:cSldViewPr>
  </p:slideViewPr>
  <p:notesTextViewPr>
    <p:cViewPr>
      <p:scale>
        <a:sx n="1" d="1"/>
        <a:sy n="1" d="1"/>
      </p:scale>
      <p:origin x="0" y="0"/>
    </p:cViewPr>
  </p:notesTextViewPr>
  <p:notesViewPr>
    <p:cSldViewPr snapToGrid="0">
      <p:cViewPr varScale="1">
        <p:scale>
          <a:sx n="90" d="100"/>
          <a:sy n="90" d="100"/>
        </p:scale>
        <p:origin x="377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8/10/relationships/authors" Targe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9B5B42BD-8D3B-4B09-9029-8C63687D5D9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a:p>
        </p:txBody>
      </p:sp>
      <p:sp>
        <p:nvSpPr>
          <p:cNvPr id="3" name="Marcador de fecha 2">
            <a:extLst>
              <a:ext uri="{FF2B5EF4-FFF2-40B4-BE49-F238E27FC236}">
                <a16:creationId xmlns:a16="http://schemas.microsoft.com/office/drawing/2014/main" id="{1E2EC764-34EA-4620-8CF9-F605D96BC33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3A20B032-4FC5-443B-B858-DB4B3088BEE9}" type="datetime1">
              <a:rPr lang="es-ES" smtClean="0"/>
              <a:t>23/01/2025</a:t>
            </a:fld>
            <a:endParaRPr lang="es-ES"/>
          </a:p>
        </p:txBody>
      </p:sp>
      <p:sp>
        <p:nvSpPr>
          <p:cNvPr id="4" name="Marcador de pie de página 3">
            <a:extLst>
              <a:ext uri="{FF2B5EF4-FFF2-40B4-BE49-F238E27FC236}">
                <a16:creationId xmlns:a16="http://schemas.microsoft.com/office/drawing/2014/main" id="{3C1FA7CC-A0A2-4292-AA1A-FFA1D3AC968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a:p>
        </p:txBody>
      </p:sp>
      <p:sp>
        <p:nvSpPr>
          <p:cNvPr id="5" name="Marcador de número de diapositiva 4">
            <a:extLst>
              <a:ext uri="{FF2B5EF4-FFF2-40B4-BE49-F238E27FC236}">
                <a16:creationId xmlns:a16="http://schemas.microsoft.com/office/drawing/2014/main" id="{36C9D8F1-C311-48E0-A5EA-6AC70E14D0F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F827EC1-36E0-417D-8141-8D14DF1BDFD9}" type="slidenum">
              <a:rPr lang="es-ES" smtClean="0"/>
              <a:t>‹Nº›</a:t>
            </a:fld>
            <a:endParaRPr lang="es-ES"/>
          </a:p>
        </p:txBody>
      </p:sp>
    </p:spTree>
    <p:extLst>
      <p:ext uri="{BB962C8B-B14F-4D97-AF65-F5344CB8AC3E}">
        <p14:creationId xmlns:p14="http://schemas.microsoft.com/office/powerpoint/2010/main" val="64585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FBB1E8-FFB4-4CE9-8FFB-DCF486277706}" type="datetime1">
              <a:rPr lang="es-ES" smtClean="0"/>
              <a:pPr/>
              <a:t>23/01/2025</a:t>
            </a:fld>
            <a:endParaRPr lang="es-ES"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5BAF473-2665-42A7-89E3-C7BA7EB58D12}" type="slidenum">
              <a:rPr lang="es-ES" noProof="0" smtClean="0"/>
              <a:t>‹Nº›</a:t>
            </a:fld>
            <a:endParaRPr lang="es-ES" noProof="0"/>
          </a:p>
        </p:txBody>
      </p:sp>
    </p:spTree>
    <p:extLst>
      <p:ext uri="{BB962C8B-B14F-4D97-AF65-F5344CB8AC3E}">
        <p14:creationId xmlns:p14="http://schemas.microsoft.com/office/powerpoint/2010/main" val="69354891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a:p>
        </p:txBody>
      </p:sp>
      <p:sp>
        <p:nvSpPr>
          <p:cNvPr id="4" name="Marcador de número de diapositiva 3"/>
          <p:cNvSpPr>
            <a:spLocks noGrp="1"/>
          </p:cNvSpPr>
          <p:nvPr>
            <p:ph type="sldNum" sz="quarter" idx="5"/>
          </p:nvPr>
        </p:nvSpPr>
        <p:spPr/>
        <p:txBody>
          <a:bodyPr rtlCol="0"/>
          <a:lstStyle/>
          <a:p>
            <a:pPr rtl="0"/>
            <a:fld id="{35BAF473-2665-42A7-89E3-C7BA7EB58D12}" type="slidenum">
              <a:rPr lang="es-ES" smtClean="0"/>
              <a:t>1</a:t>
            </a:fld>
            <a:endParaRPr lang="es-ES"/>
          </a:p>
        </p:txBody>
      </p:sp>
    </p:spTree>
    <p:extLst>
      <p:ext uri="{BB962C8B-B14F-4D97-AF65-F5344CB8AC3E}">
        <p14:creationId xmlns:p14="http://schemas.microsoft.com/office/powerpoint/2010/main" val="1833397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35BAF473-2665-42A7-89E3-C7BA7EB58D12}" type="slidenum">
              <a:rPr lang="es-ES" smtClean="0"/>
              <a:t>2</a:t>
            </a:fld>
            <a:endParaRPr lang="es-ES"/>
          </a:p>
        </p:txBody>
      </p:sp>
    </p:spTree>
    <p:extLst>
      <p:ext uri="{BB962C8B-B14F-4D97-AF65-F5344CB8AC3E}">
        <p14:creationId xmlns:p14="http://schemas.microsoft.com/office/powerpoint/2010/main" val="17784740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35BAF473-2665-42A7-89E3-C7BA7EB58D12}" type="slidenum">
              <a:rPr lang="es-ES" smtClean="0"/>
              <a:t>3</a:t>
            </a:fld>
            <a:endParaRPr lang="es-ES"/>
          </a:p>
        </p:txBody>
      </p:sp>
    </p:spTree>
    <p:extLst>
      <p:ext uri="{BB962C8B-B14F-4D97-AF65-F5344CB8AC3E}">
        <p14:creationId xmlns:p14="http://schemas.microsoft.com/office/powerpoint/2010/main" val="534454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35BAF473-2665-42A7-89E3-C7BA7EB58D12}" type="slidenum">
              <a:rPr lang="es-ES" smtClean="0"/>
              <a:t>4</a:t>
            </a:fld>
            <a:endParaRPr lang="es-ES"/>
          </a:p>
        </p:txBody>
      </p:sp>
    </p:spTree>
    <p:extLst>
      <p:ext uri="{BB962C8B-B14F-4D97-AF65-F5344CB8AC3E}">
        <p14:creationId xmlns:p14="http://schemas.microsoft.com/office/powerpoint/2010/main" val="34030134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35BAF473-2665-42A7-89E3-C7BA7EB58D12}" type="slidenum">
              <a:rPr lang="es-ES" smtClean="0"/>
              <a:t>5</a:t>
            </a:fld>
            <a:endParaRPr lang="es-ES"/>
          </a:p>
        </p:txBody>
      </p:sp>
    </p:spTree>
    <p:extLst>
      <p:ext uri="{BB962C8B-B14F-4D97-AF65-F5344CB8AC3E}">
        <p14:creationId xmlns:p14="http://schemas.microsoft.com/office/powerpoint/2010/main" val="71184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A3215B1E-B289-4C56-BCC0-2AB8CF93E2A1}"/>
              </a:ext>
            </a:extLst>
          </p:cNvPr>
          <p:cNvSpPr/>
          <p:nvPr userDrawn="1"/>
        </p:nvSpPr>
        <p:spPr>
          <a:xfrm>
            <a:off x="8610600" y="0"/>
            <a:ext cx="35814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 name="Título 1">
            <a:extLst>
              <a:ext uri="{FF2B5EF4-FFF2-40B4-BE49-F238E27FC236}">
                <a16:creationId xmlns:a16="http://schemas.microsoft.com/office/drawing/2014/main" id="{6C25C416-A3A2-4CF9-9532-2C0BFB51CFDF}"/>
              </a:ext>
            </a:extLst>
          </p:cNvPr>
          <p:cNvSpPr>
            <a:spLocks noGrp="1"/>
          </p:cNvSpPr>
          <p:nvPr>
            <p:ph type="ctrTitle"/>
          </p:nvPr>
        </p:nvSpPr>
        <p:spPr>
          <a:xfrm>
            <a:off x="838200" y="2465970"/>
            <a:ext cx="5739882" cy="2387600"/>
          </a:xfrm>
        </p:spPr>
        <p:txBody>
          <a:bodyPr rtlCol="0" anchor="b">
            <a:normAutofit/>
          </a:bodyPr>
          <a:lstStyle>
            <a:lvl1pPr algn="l">
              <a:defRPr sz="5400" b="1">
                <a:solidFill>
                  <a:schemeClr val="bg1"/>
                </a:solidFill>
              </a:defRPr>
            </a:lvl1pPr>
          </a:lstStyle>
          <a:p>
            <a:pPr rtl="0"/>
            <a:r>
              <a:rPr lang="es-ES" noProof="0"/>
              <a:t>Haga clic para modificar el estilo de título del patrón</a:t>
            </a:r>
          </a:p>
        </p:txBody>
      </p:sp>
      <p:sp>
        <p:nvSpPr>
          <p:cNvPr id="3" name="Subtítulo 2">
            <a:extLst>
              <a:ext uri="{FF2B5EF4-FFF2-40B4-BE49-F238E27FC236}">
                <a16:creationId xmlns:a16="http://schemas.microsoft.com/office/drawing/2014/main" id="{43D32955-BB06-40DE-A14A-2170FD41AD52}"/>
              </a:ext>
            </a:extLst>
          </p:cNvPr>
          <p:cNvSpPr>
            <a:spLocks noGrp="1"/>
          </p:cNvSpPr>
          <p:nvPr>
            <p:ph type="subTitle" idx="1" hasCustomPrompt="1"/>
          </p:nvPr>
        </p:nvSpPr>
        <p:spPr>
          <a:xfrm>
            <a:off x="838200" y="5159827"/>
            <a:ext cx="5739882" cy="783773"/>
          </a:xfrm>
        </p:spPr>
        <p:txBody>
          <a:bodyPr rtlCol="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ES" noProof="0"/>
              <a:t>Haga clic para editar el estilo de subtítulo del patrón</a:t>
            </a:r>
          </a:p>
        </p:txBody>
      </p:sp>
    </p:spTree>
    <p:extLst>
      <p:ext uri="{BB962C8B-B14F-4D97-AF65-F5344CB8AC3E}">
        <p14:creationId xmlns:p14="http://schemas.microsoft.com/office/powerpoint/2010/main" val="3839583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rganigrama">
    <p:bg>
      <p:bgPr>
        <a:solidFill>
          <a:schemeClr val="accent5"/>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C626A5-4FF6-42BD-858A-AE4B2C23A6BC}"/>
              </a:ext>
            </a:extLst>
          </p:cNvPr>
          <p:cNvSpPr>
            <a:spLocks noGrp="1"/>
          </p:cNvSpPr>
          <p:nvPr>
            <p:ph type="title"/>
          </p:nvPr>
        </p:nvSpPr>
        <p:spPr>
          <a:xfrm>
            <a:off x="838200" y="695037"/>
            <a:ext cx="4573200" cy="1325563"/>
          </a:xfrm>
        </p:spPr>
        <p:txBody>
          <a:bodyPr rtlCol="0"/>
          <a:lstStyle>
            <a:lvl1pPr algn="l">
              <a:defRPr b="1">
                <a:solidFill>
                  <a:schemeClr val="accent4"/>
                </a:solidFill>
              </a:defRPr>
            </a:lvl1pPr>
          </a:lstStyle>
          <a:p>
            <a:pPr rtl="0"/>
            <a:r>
              <a:rPr lang="es-ES" noProof="0"/>
              <a:t>Haga clic para modificar el estilo de título del patrón</a:t>
            </a:r>
          </a:p>
        </p:txBody>
      </p:sp>
      <p:sp>
        <p:nvSpPr>
          <p:cNvPr id="9" name="Marcador de texto 8">
            <a:extLst>
              <a:ext uri="{FF2B5EF4-FFF2-40B4-BE49-F238E27FC236}">
                <a16:creationId xmlns:a16="http://schemas.microsoft.com/office/drawing/2014/main" id="{07F18567-9326-411F-BA8D-561D58C7DD91}"/>
              </a:ext>
            </a:extLst>
          </p:cNvPr>
          <p:cNvSpPr>
            <a:spLocks noGrp="1"/>
          </p:cNvSpPr>
          <p:nvPr>
            <p:ph type="body" sz="quarter" idx="33" hasCustomPrompt="1"/>
          </p:nvPr>
        </p:nvSpPr>
        <p:spPr>
          <a:xfrm>
            <a:off x="5021635" y="2039382"/>
            <a:ext cx="2105186" cy="365125"/>
          </a:xfrm>
        </p:spPr>
        <p:txBody>
          <a:bodyPr rtlCol="0"/>
          <a:lstStyle>
            <a:lvl1pPr marL="0" indent="0" algn="ctr">
              <a:buFont typeface="Arial" panose="020B0604020202020204" pitchFamily="34" charset="0"/>
              <a:buNone/>
              <a:defRPr sz="1800" b="1">
                <a:solidFill>
                  <a:schemeClr val="accent1"/>
                </a:solidFill>
                <a:latin typeface="+mj-lt"/>
              </a:defRPr>
            </a:lvl1pPr>
          </a:lstStyle>
          <a:p>
            <a:pPr lvl="0" rtl="0"/>
            <a:r>
              <a:rPr lang="es-ES" noProof="0"/>
              <a:t>Nombre</a:t>
            </a:r>
          </a:p>
        </p:txBody>
      </p:sp>
      <p:sp>
        <p:nvSpPr>
          <p:cNvPr id="14" name="Marcador de texto 8">
            <a:extLst>
              <a:ext uri="{FF2B5EF4-FFF2-40B4-BE49-F238E27FC236}">
                <a16:creationId xmlns:a16="http://schemas.microsoft.com/office/drawing/2014/main" id="{16CC17AD-6E52-42E9-989B-FB086C64DFD1}"/>
              </a:ext>
            </a:extLst>
          </p:cNvPr>
          <p:cNvSpPr>
            <a:spLocks noGrp="1"/>
          </p:cNvSpPr>
          <p:nvPr>
            <p:ph type="body" sz="quarter" idx="46" hasCustomPrompt="1"/>
          </p:nvPr>
        </p:nvSpPr>
        <p:spPr>
          <a:xfrm>
            <a:off x="5021635" y="2408260"/>
            <a:ext cx="2105186" cy="365125"/>
          </a:xfrm>
        </p:spPr>
        <p:txBody>
          <a:bodyPr rtlCol="0">
            <a:normAutofit/>
          </a:bodyPr>
          <a:lstStyle>
            <a:lvl1pPr marL="0" indent="0" algn="ctr">
              <a:buFont typeface="Arial" panose="020B0604020202020204" pitchFamily="34" charset="0"/>
              <a:buNone/>
              <a:defRPr sz="1200">
                <a:solidFill>
                  <a:schemeClr val="accent4"/>
                </a:solidFill>
                <a:latin typeface="+mj-lt"/>
              </a:defRPr>
            </a:lvl1pPr>
          </a:lstStyle>
          <a:p>
            <a:pPr lvl="0" rtl="0"/>
            <a:r>
              <a:rPr lang="es-ES" noProof="0"/>
              <a:t>Título</a:t>
            </a:r>
          </a:p>
        </p:txBody>
      </p:sp>
      <p:sp>
        <p:nvSpPr>
          <p:cNvPr id="16" name="Marcador de texto 8">
            <a:extLst>
              <a:ext uri="{FF2B5EF4-FFF2-40B4-BE49-F238E27FC236}">
                <a16:creationId xmlns:a16="http://schemas.microsoft.com/office/drawing/2014/main" id="{D36B0D72-6C95-4E3A-A679-D94CB154306B}"/>
              </a:ext>
            </a:extLst>
          </p:cNvPr>
          <p:cNvSpPr>
            <a:spLocks noGrp="1"/>
          </p:cNvSpPr>
          <p:nvPr>
            <p:ph type="body" sz="quarter" idx="47" hasCustomPrompt="1"/>
          </p:nvPr>
        </p:nvSpPr>
        <p:spPr>
          <a:xfrm>
            <a:off x="5043407" y="4770420"/>
            <a:ext cx="2105186" cy="365125"/>
          </a:xfrm>
        </p:spPr>
        <p:txBody>
          <a:bodyPr rtlCol="0"/>
          <a:lstStyle>
            <a:lvl1pPr marL="0" indent="0" algn="ctr">
              <a:buFont typeface="Arial" panose="020B0604020202020204" pitchFamily="34" charset="0"/>
              <a:buNone/>
              <a:defRPr sz="1800" b="1">
                <a:solidFill>
                  <a:schemeClr val="accent1"/>
                </a:solidFill>
                <a:latin typeface="+mj-lt"/>
              </a:defRPr>
            </a:lvl1pPr>
          </a:lstStyle>
          <a:p>
            <a:pPr lvl="0" rtl="0"/>
            <a:r>
              <a:rPr lang="es-ES" noProof="0"/>
              <a:t>Nombre</a:t>
            </a:r>
          </a:p>
        </p:txBody>
      </p:sp>
      <p:sp>
        <p:nvSpPr>
          <p:cNvPr id="17" name="Marcador de texto 8">
            <a:extLst>
              <a:ext uri="{FF2B5EF4-FFF2-40B4-BE49-F238E27FC236}">
                <a16:creationId xmlns:a16="http://schemas.microsoft.com/office/drawing/2014/main" id="{7E6E1537-8CF9-4C86-8E25-29BFFDAFDDD2}"/>
              </a:ext>
            </a:extLst>
          </p:cNvPr>
          <p:cNvSpPr>
            <a:spLocks noGrp="1"/>
          </p:cNvSpPr>
          <p:nvPr>
            <p:ph type="body" sz="quarter" idx="48" hasCustomPrompt="1"/>
          </p:nvPr>
        </p:nvSpPr>
        <p:spPr>
          <a:xfrm>
            <a:off x="5043407" y="5139298"/>
            <a:ext cx="2105186" cy="365125"/>
          </a:xfrm>
        </p:spPr>
        <p:txBody>
          <a:bodyPr rtlCol="0">
            <a:normAutofit/>
          </a:bodyPr>
          <a:lstStyle>
            <a:lvl1pPr marL="0" indent="0" algn="ctr">
              <a:buFont typeface="Arial" panose="020B0604020202020204" pitchFamily="34" charset="0"/>
              <a:buNone/>
              <a:defRPr sz="1200">
                <a:solidFill>
                  <a:schemeClr val="accent4"/>
                </a:solidFill>
                <a:latin typeface="+mj-lt"/>
              </a:defRPr>
            </a:lvl1pPr>
          </a:lstStyle>
          <a:p>
            <a:pPr lvl="0" rtl="0"/>
            <a:r>
              <a:rPr lang="es-ES" noProof="0"/>
              <a:t>Título</a:t>
            </a:r>
          </a:p>
        </p:txBody>
      </p:sp>
      <p:sp>
        <p:nvSpPr>
          <p:cNvPr id="18" name="Marcador de texto 8">
            <a:extLst>
              <a:ext uri="{FF2B5EF4-FFF2-40B4-BE49-F238E27FC236}">
                <a16:creationId xmlns:a16="http://schemas.microsoft.com/office/drawing/2014/main" id="{755E9ED2-721A-416D-AFA6-B57E6B8D8C5D}"/>
              </a:ext>
            </a:extLst>
          </p:cNvPr>
          <p:cNvSpPr>
            <a:spLocks noGrp="1"/>
          </p:cNvSpPr>
          <p:nvPr>
            <p:ph type="body" sz="quarter" idx="49" hasCustomPrompt="1"/>
          </p:nvPr>
        </p:nvSpPr>
        <p:spPr>
          <a:xfrm>
            <a:off x="2757407" y="4758255"/>
            <a:ext cx="2105186" cy="365125"/>
          </a:xfrm>
        </p:spPr>
        <p:txBody>
          <a:bodyPr rtlCol="0"/>
          <a:lstStyle>
            <a:lvl1pPr marL="0" indent="0" algn="ctr">
              <a:buFont typeface="Arial" panose="020B0604020202020204" pitchFamily="34" charset="0"/>
              <a:buNone/>
              <a:defRPr sz="1800" b="1">
                <a:solidFill>
                  <a:schemeClr val="accent1"/>
                </a:solidFill>
                <a:latin typeface="+mj-lt"/>
              </a:defRPr>
            </a:lvl1pPr>
          </a:lstStyle>
          <a:p>
            <a:pPr lvl="0" rtl="0"/>
            <a:r>
              <a:rPr lang="es-ES" noProof="0"/>
              <a:t>Nombre</a:t>
            </a:r>
          </a:p>
        </p:txBody>
      </p:sp>
      <p:sp>
        <p:nvSpPr>
          <p:cNvPr id="19" name="Marcador de texto 8">
            <a:extLst>
              <a:ext uri="{FF2B5EF4-FFF2-40B4-BE49-F238E27FC236}">
                <a16:creationId xmlns:a16="http://schemas.microsoft.com/office/drawing/2014/main" id="{0DE1C87C-07E3-42FC-9B43-81D789BF794B}"/>
              </a:ext>
            </a:extLst>
          </p:cNvPr>
          <p:cNvSpPr>
            <a:spLocks noGrp="1"/>
          </p:cNvSpPr>
          <p:nvPr>
            <p:ph type="body" sz="quarter" idx="50" hasCustomPrompt="1"/>
          </p:nvPr>
        </p:nvSpPr>
        <p:spPr>
          <a:xfrm>
            <a:off x="2757407" y="5127133"/>
            <a:ext cx="2105186" cy="365125"/>
          </a:xfrm>
        </p:spPr>
        <p:txBody>
          <a:bodyPr rtlCol="0">
            <a:normAutofit/>
          </a:bodyPr>
          <a:lstStyle>
            <a:lvl1pPr marL="0" indent="0" algn="ctr">
              <a:buFont typeface="Arial" panose="020B0604020202020204" pitchFamily="34" charset="0"/>
              <a:buNone/>
              <a:defRPr sz="1200">
                <a:solidFill>
                  <a:schemeClr val="accent4"/>
                </a:solidFill>
                <a:latin typeface="+mj-lt"/>
              </a:defRPr>
            </a:lvl1pPr>
          </a:lstStyle>
          <a:p>
            <a:pPr lvl="0" rtl="0"/>
            <a:r>
              <a:rPr lang="es-ES" noProof="0"/>
              <a:t>Título</a:t>
            </a:r>
          </a:p>
        </p:txBody>
      </p:sp>
      <p:sp>
        <p:nvSpPr>
          <p:cNvPr id="20" name="Marcador de texto 8">
            <a:extLst>
              <a:ext uri="{FF2B5EF4-FFF2-40B4-BE49-F238E27FC236}">
                <a16:creationId xmlns:a16="http://schemas.microsoft.com/office/drawing/2014/main" id="{8556C5D2-9D30-44C4-95EA-DA672356995D}"/>
              </a:ext>
            </a:extLst>
          </p:cNvPr>
          <p:cNvSpPr>
            <a:spLocks noGrp="1"/>
          </p:cNvSpPr>
          <p:nvPr>
            <p:ph type="body" sz="quarter" idx="51" hasCustomPrompt="1"/>
          </p:nvPr>
        </p:nvSpPr>
        <p:spPr>
          <a:xfrm>
            <a:off x="471407" y="4770420"/>
            <a:ext cx="2105186" cy="365125"/>
          </a:xfrm>
        </p:spPr>
        <p:txBody>
          <a:bodyPr rtlCol="0"/>
          <a:lstStyle>
            <a:lvl1pPr marL="0" indent="0" algn="ctr">
              <a:buFont typeface="Arial" panose="020B0604020202020204" pitchFamily="34" charset="0"/>
              <a:buNone/>
              <a:defRPr sz="1800" b="1">
                <a:solidFill>
                  <a:schemeClr val="accent1"/>
                </a:solidFill>
                <a:latin typeface="+mj-lt"/>
              </a:defRPr>
            </a:lvl1pPr>
          </a:lstStyle>
          <a:p>
            <a:pPr lvl="0" rtl="0"/>
            <a:r>
              <a:rPr lang="es-ES" noProof="0"/>
              <a:t>Nombre</a:t>
            </a:r>
          </a:p>
        </p:txBody>
      </p:sp>
      <p:sp>
        <p:nvSpPr>
          <p:cNvPr id="25" name="Marcador de texto 8">
            <a:extLst>
              <a:ext uri="{FF2B5EF4-FFF2-40B4-BE49-F238E27FC236}">
                <a16:creationId xmlns:a16="http://schemas.microsoft.com/office/drawing/2014/main" id="{BB8DD76A-44FE-4266-9CE3-FC74ACF61470}"/>
              </a:ext>
            </a:extLst>
          </p:cNvPr>
          <p:cNvSpPr>
            <a:spLocks noGrp="1"/>
          </p:cNvSpPr>
          <p:nvPr>
            <p:ph type="body" sz="quarter" idx="52" hasCustomPrompt="1"/>
          </p:nvPr>
        </p:nvSpPr>
        <p:spPr>
          <a:xfrm>
            <a:off x="471407" y="5139298"/>
            <a:ext cx="2105186" cy="365125"/>
          </a:xfrm>
        </p:spPr>
        <p:txBody>
          <a:bodyPr rtlCol="0">
            <a:normAutofit/>
          </a:bodyPr>
          <a:lstStyle>
            <a:lvl1pPr marL="0" indent="0" algn="ctr">
              <a:buFont typeface="Arial" panose="020B0604020202020204" pitchFamily="34" charset="0"/>
              <a:buNone/>
              <a:defRPr sz="1200">
                <a:solidFill>
                  <a:schemeClr val="accent4"/>
                </a:solidFill>
                <a:latin typeface="+mj-lt"/>
              </a:defRPr>
            </a:lvl1pPr>
          </a:lstStyle>
          <a:p>
            <a:pPr lvl="0" rtl="0"/>
            <a:r>
              <a:rPr lang="es-ES" noProof="0"/>
              <a:t>Título</a:t>
            </a:r>
          </a:p>
        </p:txBody>
      </p:sp>
      <p:sp>
        <p:nvSpPr>
          <p:cNvPr id="26" name="Marcador de texto 8">
            <a:extLst>
              <a:ext uri="{FF2B5EF4-FFF2-40B4-BE49-F238E27FC236}">
                <a16:creationId xmlns:a16="http://schemas.microsoft.com/office/drawing/2014/main" id="{BB7FB830-D9B0-43D8-B279-D8A3831911C7}"/>
              </a:ext>
            </a:extLst>
          </p:cNvPr>
          <p:cNvSpPr>
            <a:spLocks noGrp="1"/>
          </p:cNvSpPr>
          <p:nvPr>
            <p:ph type="body" sz="quarter" idx="53" hasCustomPrompt="1"/>
          </p:nvPr>
        </p:nvSpPr>
        <p:spPr>
          <a:xfrm>
            <a:off x="9615407" y="4758255"/>
            <a:ext cx="2105186" cy="365125"/>
          </a:xfrm>
        </p:spPr>
        <p:txBody>
          <a:bodyPr rtlCol="0"/>
          <a:lstStyle>
            <a:lvl1pPr marL="0" indent="0" algn="ctr">
              <a:buFont typeface="Arial" panose="020B0604020202020204" pitchFamily="34" charset="0"/>
              <a:buNone/>
              <a:defRPr sz="1800" b="1">
                <a:solidFill>
                  <a:schemeClr val="accent1"/>
                </a:solidFill>
                <a:latin typeface="+mj-lt"/>
              </a:defRPr>
            </a:lvl1pPr>
          </a:lstStyle>
          <a:p>
            <a:pPr lvl="0" rtl="0"/>
            <a:r>
              <a:rPr lang="es-ES" noProof="0"/>
              <a:t>Nombre</a:t>
            </a:r>
          </a:p>
        </p:txBody>
      </p:sp>
      <p:sp>
        <p:nvSpPr>
          <p:cNvPr id="27" name="Marcador de texto 8">
            <a:extLst>
              <a:ext uri="{FF2B5EF4-FFF2-40B4-BE49-F238E27FC236}">
                <a16:creationId xmlns:a16="http://schemas.microsoft.com/office/drawing/2014/main" id="{DA699CE9-2DCD-4D59-B359-D7D3511A2158}"/>
              </a:ext>
            </a:extLst>
          </p:cNvPr>
          <p:cNvSpPr>
            <a:spLocks noGrp="1"/>
          </p:cNvSpPr>
          <p:nvPr>
            <p:ph type="body" sz="quarter" idx="54" hasCustomPrompt="1"/>
          </p:nvPr>
        </p:nvSpPr>
        <p:spPr>
          <a:xfrm>
            <a:off x="9615407" y="5127133"/>
            <a:ext cx="2105186" cy="365125"/>
          </a:xfrm>
        </p:spPr>
        <p:txBody>
          <a:bodyPr rtlCol="0">
            <a:normAutofit/>
          </a:bodyPr>
          <a:lstStyle>
            <a:lvl1pPr marL="0" indent="0" algn="ctr">
              <a:buFont typeface="Arial" panose="020B0604020202020204" pitchFamily="34" charset="0"/>
              <a:buNone/>
              <a:defRPr sz="1200">
                <a:solidFill>
                  <a:schemeClr val="accent4"/>
                </a:solidFill>
                <a:latin typeface="+mj-lt"/>
              </a:defRPr>
            </a:lvl1pPr>
          </a:lstStyle>
          <a:p>
            <a:pPr lvl="0" rtl="0"/>
            <a:r>
              <a:rPr lang="es-ES" noProof="0"/>
              <a:t>Título</a:t>
            </a:r>
          </a:p>
        </p:txBody>
      </p:sp>
      <p:sp>
        <p:nvSpPr>
          <p:cNvPr id="28" name="Marcador de texto 8">
            <a:extLst>
              <a:ext uri="{FF2B5EF4-FFF2-40B4-BE49-F238E27FC236}">
                <a16:creationId xmlns:a16="http://schemas.microsoft.com/office/drawing/2014/main" id="{5B0C1AF9-7ECA-4F02-B71D-97228D05B031}"/>
              </a:ext>
            </a:extLst>
          </p:cNvPr>
          <p:cNvSpPr>
            <a:spLocks noGrp="1"/>
          </p:cNvSpPr>
          <p:nvPr>
            <p:ph type="body" sz="quarter" idx="55" hasCustomPrompt="1"/>
          </p:nvPr>
        </p:nvSpPr>
        <p:spPr>
          <a:xfrm>
            <a:off x="7329407" y="4770420"/>
            <a:ext cx="2105186" cy="365125"/>
          </a:xfrm>
        </p:spPr>
        <p:txBody>
          <a:bodyPr rtlCol="0"/>
          <a:lstStyle>
            <a:lvl1pPr marL="0" indent="0" algn="ctr">
              <a:buFont typeface="Arial" panose="020B0604020202020204" pitchFamily="34" charset="0"/>
              <a:buNone/>
              <a:defRPr sz="1800" b="1">
                <a:solidFill>
                  <a:schemeClr val="accent1"/>
                </a:solidFill>
                <a:latin typeface="+mj-lt"/>
              </a:defRPr>
            </a:lvl1pPr>
          </a:lstStyle>
          <a:p>
            <a:pPr lvl="0" rtl="0"/>
            <a:r>
              <a:rPr lang="es-ES" noProof="0"/>
              <a:t>Nombre</a:t>
            </a:r>
          </a:p>
        </p:txBody>
      </p:sp>
      <p:sp>
        <p:nvSpPr>
          <p:cNvPr id="29" name="Marcador de texto 8">
            <a:extLst>
              <a:ext uri="{FF2B5EF4-FFF2-40B4-BE49-F238E27FC236}">
                <a16:creationId xmlns:a16="http://schemas.microsoft.com/office/drawing/2014/main" id="{FE515F87-B08B-4273-9427-B4477D68E33E}"/>
              </a:ext>
            </a:extLst>
          </p:cNvPr>
          <p:cNvSpPr>
            <a:spLocks noGrp="1"/>
          </p:cNvSpPr>
          <p:nvPr>
            <p:ph type="body" sz="quarter" idx="56" hasCustomPrompt="1"/>
          </p:nvPr>
        </p:nvSpPr>
        <p:spPr>
          <a:xfrm>
            <a:off x="7329407" y="5139298"/>
            <a:ext cx="2105186" cy="365125"/>
          </a:xfrm>
        </p:spPr>
        <p:txBody>
          <a:bodyPr rtlCol="0">
            <a:normAutofit/>
          </a:bodyPr>
          <a:lstStyle>
            <a:lvl1pPr marL="0" indent="0" algn="ctr">
              <a:buFont typeface="Arial" panose="020B0604020202020204" pitchFamily="34" charset="0"/>
              <a:buNone/>
              <a:defRPr sz="1200">
                <a:solidFill>
                  <a:schemeClr val="accent4"/>
                </a:solidFill>
                <a:latin typeface="+mj-lt"/>
              </a:defRPr>
            </a:lvl1pPr>
          </a:lstStyle>
          <a:p>
            <a:pPr lvl="0" rtl="0"/>
            <a:r>
              <a:rPr lang="es-ES" noProof="0"/>
              <a:t>Título</a:t>
            </a:r>
          </a:p>
        </p:txBody>
      </p:sp>
      <p:cxnSp>
        <p:nvCxnSpPr>
          <p:cNvPr id="5" name="Conector recto 4">
            <a:extLst>
              <a:ext uri="{FF2B5EF4-FFF2-40B4-BE49-F238E27FC236}">
                <a16:creationId xmlns:a16="http://schemas.microsoft.com/office/drawing/2014/main" id="{02353FBD-19BF-45E4-A6F5-4217CDAAA52E}"/>
              </a:ext>
            </a:extLst>
          </p:cNvPr>
          <p:cNvCxnSpPr/>
          <p:nvPr userDrawn="1"/>
        </p:nvCxnSpPr>
        <p:spPr>
          <a:xfrm>
            <a:off x="1513114" y="3875317"/>
            <a:ext cx="9111343" cy="0"/>
          </a:xfrm>
          <a:prstGeom prst="line">
            <a:avLst/>
          </a:prstGeom>
          <a:ln w="28575">
            <a:solidFill>
              <a:schemeClr val="accent4"/>
            </a:solidFill>
          </a:ln>
        </p:spPr>
        <p:style>
          <a:lnRef idx="1">
            <a:schemeClr val="dk1"/>
          </a:lnRef>
          <a:fillRef idx="0">
            <a:schemeClr val="dk1"/>
          </a:fillRef>
          <a:effectRef idx="0">
            <a:schemeClr val="dk1"/>
          </a:effectRef>
          <a:fontRef idx="minor">
            <a:schemeClr val="tx1"/>
          </a:fontRef>
        </p:style>
      </p:cxnSp>
      <p:sp>
        <p:nvSpPr>
          <p:cNvPr id="41" name="Marcador de fecha 4">
            <a:extLst>
              <a:ext uri="{FF2B5EF4-FFF2-40B4-BE49-F238E27FC236}">
                <a16:creationId xmlns:a16="http://schemas.microsoft.com/office/drawing/2014/main" id="{BA4BCF05-CDFF-42C0-A406-D762B747C799}"/>
              </a:ext>
            </a:extLst>
          </p:cNvPr>
          <p:cNvSpPr>
            <a:spLocks noGrp="1"/>
          </p:cNvSpPr>
          <p:nvPr>
            <p:ph type="dt" sz="half" idx="10"/>
          </p:nvPr>
        </p:nvSpPr>
        <p:spPr>
          <a:xfrm>
            <a:off x="838200" y="6356350"/>
            <a:ext cx="2743200" cy="365125"/>
          </a:xfrm>
        </p:spPr>
        <p:txBody>
          <a:bodyPr rtlCol="0"/>
          <a:lstStyle>
            <a:lvl1pPr>
              <a:defRPr sz="900">
                <a:solidFill>
                  <a:schemeClr val="accent5">
                    <a:lumMod val="75000"/>
                  </a:schemeClr>
                </a:solidFill>
              </a:defRPr>
            </a:lvl1pPr>
          </a:lstStyle>
          <a:p>
            <a:pPr rtl="0"/>
            <a:r>
              <a:rPr lang="es-ES" noProof="0"/>
              <a:t>29/7/20XX</a:t>
            </a:r>
          </a:p>
        </p:txBody>
      </p:sp>
      <p:sp>
        <p:nvSpPr>
          <p:cNvPr id="42" name="Marcador de pie de página 5">
            <a:extLst>
              <a:ext uri="{FF2B5EF4-FFF2-40B4-BE49-F238E27FC236}">
                <a16:creationId xmlns:a16="http://schemas.microsoft.com/office/drawing/2014/main" id="{FE043986-6365-4919-A13C-B1086DCFF1BD}"/>
              </a:ext>
            </a:extLst>
          </p:cNvPr>
          <p:cNvSpPr>
            <a:spLocks noGrp="1"/>
          </p:cNvSpPr>
          <p:nvPr>
            <p:ph type="ftr" sz="quarter" idx="11"/>
          </p:nvPr>
        </p:nvSpPr>
        <p:spPr>
          <a:xfrm>
            <a:off x="4038600" y="6356350"/>
            <a:ext cx="4114800" cy="365125"/>
          </a:xfrm>
        </p:spPr>
        <p:txBody>
          <a:bodyPr rtlCol="0"/>
          <a:lstStyle>
            <a:lvl1pPr>
              <a:defRPr sz="900">
                <a:solidFill>
                  <a:schemeClr val="accent5">
                    <a:lumMod val="75000"/>
                  </a:schemeClr>
                </a:solidFill>
              </a:defRPr>
            </a:lvl1pPr>
          </a:lstStyle>
          <a:p>
            <a:pPr rtl="0"/>
            <a:r>
              <a:rPr lang="es-ES" noProof="0"/>
              <a:t>Orientación de empleados</a:t>
            </a:r>
          </a:p>
        </p:txBody>
      </p:sp>
      <p:sp>
        <p:nvSpPr>
          <p:cNvPr id="43" name="Marcador de número de diapositiva 6">
            <a:extLst>
              <a:ext uri="{FF2B5EF4-FFF2-40B4-BE49-F238E27FC236}">
                <a16:creationId xmlns:a16="http://schemas.microsoft.com/office/drawing/2014/main" id="{4FD22B22-DA9C-4B3F-A67F-D07291278BE6}"/>
              </a:ext>
            </a:extLst>
          </p:cNvPr>
          <p:cNvSpPr>
            <a:spLocks noGrp="1"/>
          </p:cNvSpPr>
          <p:nvPr>
            <p:ph type="sldNum" sz="quarter" idx="12"/>
          </p:nvPr>
        </p:nvSpPr>
        <p:spPr>
          <a:xfrm>
            <a:off x="8610600" y="6356350"/>
            <a:ext cx="2743200" cy="365125"/>
          </a:xfrm>
        </p:spPr>
        <p:txBody>
          <a:bodyPr rtlCol="0"/>
          <a:lstStyle>
            <a:lvl1pPr>
              <a:defRPr sz="900">
                <a:solidFill>
                  <a:schemeClr val="accent5">
                    <a:lumMod val="75000"/>
                  </a:schemeClr>
                </a:solidFill>
              </a:defRPr>
            </a:lvl1pPr>
          </a:lstStyle>
          <a:p>
            <a:pPr rtl="0"/>
            <a:fld id="{B5CEABB6-07DC-46E8-9B57-56EC44A396E5}" type="slidenum">
              <a:rPr lang="es-ES" noProof="0" smtClean="0"/>
              <a:pPr rtl="0"/>
              <a:t>‹Nº›</a:t>
            </a:fld>
            <a:endParaRPr lang="es-ES" noProof="0"/>
          </a:p>
        </p:txBody>
      </p:sp>
      <p:cxnSp>
        <p:nvCxnSpPr>
          <p:cNvPr id="47" name="Conector recto 46">
            <a:extLst>
              <a:ext uri="{FF2B5EF4-FFF2-40B4-BE49-F238E27FC236}">
                <a16:creationId xmlns:a16="http://schemas.microsoft.com/office/drawing/2014/main" id="{AFAB3CE1-D027-49AE-8023-7D6E330C7E2D}"/>
              </a:ext>
            </a:extLst>
          </p:cNvPr>
          <p:cNvCxnSpPr>
            <a:cxnSpLocks/>
          </p:cNvCxnSpPr>
          <p:nvPr userDrawn="1"/>
        </p:nvCxnSpPr>
        <p:spPr>
          <a:xfrm flipV="1">
            <a:off x="6096000" y="2852057"/>
            <a:ext cx="0" cy="1643743"/>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49" name="Conector recto 48">
            <a:extLst>
              <a:ext uri="{FF2B5EF4-FFF2-40B4-BE49-F238E27FC236}">
                <a16:creationId xmlns:a16="http://schemas.microsoft.com/office/drawing/2014/main" id="{6B59BE6F-06DF-4031-A366-9BF6A53377C4}"/>
              </a:ext>
            </a:extLst>
          </p:cNvPr>
          <p:cNvCxnSpPr>
            <a:cxnSpLocks/>
          </p:cNvCxnSpPr>
          <p:nvPr userDrawn="1"/>
        </p:nvCxnSpPr>
        <p:spPr>
          <a:xfrm flipV="1">
            <a:off x="10611592" y="3872164"/>
            <a:ext cx="0" cy="623636"/>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4" name="Conector recto 53">
            <a:extLst>
              <a:ext uri="{FF2B5EF4-FFF2-40B4-BE49-F238E27FC236}">
                <a16:creationId xmlns:a16="http://schemas.microsoft.com/office/drawing/2014/main" id="{588442AB-AF81-4C81-B0CE-584EE410EB92}"/>
              </a:ext>
            </a:extLst>
          </p:cNvPr>
          <p:cNvCxnSpPr>
            <a:cxnSpLocks/>
          </p:cNvCxnSpPr>
          <p:nvPr userDrawn="1"/>
        </p:nvCxnSpPr>
        <p:spPr>
          <a:xfrm flipV="1">
            <a:off x="1513114" y="3872164"/>
            <a:ext cx="0" cy="623636"/>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6" name="Conector recto 55">
            <a:extLst>
              <a:ext uri="{FF2B5EF4-FFF2-40B4-BE49-F238E27FC236}">
                <a16:creationId xmlns:a16="http://schemas.microsoft.com/office/drawing/2014/main" id="{35F27884-729D-4CA6-A08A-92EBC733CCB5}"/>
              </a:ext>
            </a:extLst>
          </p:cNvPr>
          <p:cNvCxnSpPr>
            <a:cxnSpLocks/>
          </p:cNvCxnSpPr>
          <p:nvPr userDrawn="1"/>
        </p:nvCxnSpPr>
        <p:spPr>
          <a:xfrm flipV="1">
            <a:off x="3815938" y="3872164"/>
            <a:ext cx="0" cy="623636"/>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8" name="Conector recto 57">
            <a:extLst>
              <a:ext uri="{FF2B5EF4-FFF2-40B4-BE49-F238E27FC236}">
                <a16:creationId xmlns:a16="http://schemas.microsoft.com/office/drawing/2014/main" id="{A1F7E5A1-BEA5-447F-BED5-E18F7A1D9A37}"/>
              </a:ext>
            </a:extLst>
          </p:cNvPr>
          <p:cNvCxnSpPr>
            <a:cxnSpLocks/>
          </p:cNvCxnSpPr>
          <p:nvPr userDrawn="1"/>
        </p:nvCxnSpPr>
        <p:spPr>
          <a:xfrm flipV="1">
            <a:off x="8381011" y="3872164"/>
            <a:ext cx="0" cy="623636"/>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5084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ítulo y contenido a la derecha">
    <p:bg>
      <p:bgPr>
        <a:solidFill>
          <a:schemeClr val="accent4"/>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AE12D1-08AF-45E9-A34A-BDE9E860BAA2}"/>
              </a:ext>
            </a:extLst>
          </p:cNvPr>
          <p:cNvSpPr>
            <a:spLocks noGrp="1"/>
          </p:cNvSpPr>
          <p:nvPr>
            <p:ph type="title"/>
          </p:nvPr>
        </p:nvSpPr>
        <p:spPr>
          <a:xfrm>
            <a:off x="5669280" y="2376805"/>
            <a:ext cx="5013960" cy="1325563"/>
          </a:xfrm>
        </p:spPr>
        <p:txBody>
          <a:bodyPr rtlCol="0" anchor="b"/>
          <a:lstStyle>
            <a:lvl1pPr>
              <a:defRPr b="1">
                <a:solidFill>
                  <a:schemeClr val="bg1"/>
                </a:solidFill>
              </a:defRPr>
            </a:lvl1pPr>
          </a:lstStyle>
          <a:p>
            <a:pPr rtl="0"/>
            <a:r>
              <a:rPr lang="es-ES" noProof="0"/>
              <a:t>Haga clic para modificar el estilo de título del patrón</a:t>
            </a:r>
          </a:p>
        </p:txBody>
      </p:sp>
      <p:sp>
        <p:nvSpPr>
          <p:cNvPr id="3" name="Marcador de contenido 2">
            <a:extLst>
              <a:ext uri="{FF2B5EF4-FFF2-40B4-BE49-F238E27FC236}">
                <a16:creationId xmlns:a16="http://schemas.microsoft.com/office/drawing/2014/main" id="{BF8F5A6A-E29E-401A-801A-8FD9CAABA7A5}"/>
              </a:ext>
            </a:extLst>
          </p:cNvPr>
          <p:cNvSpPr>
            <a:spLocks noGrp="1"/>
          </p:cNvSpPr>
          <p:nvPr>
            <p:ph idx="1"/>
          </p:nvPr>
        </p:nvSpPr>
        <p:spPr>
          <a:xfrm>
            <a:off x="5669280" y="4150042"/>
            <a:ext cx="5013960" cy="1961198"/>
          </a:xfrm>
        </p:spPr>
        <p:txBody>
          <a:bodyPr rtlCol="0">
            <a:normAutofit/>
          </a:bodyPr>
          <a:lstStyle>
            <a:lvl1pPr marL="0" indent="0">
              <a:lnSpc>
                <a:spcPct val="100000"/>
              </a:lnSpc>
              <a:buNone/>
              <a:defRPr sz="16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Haga clic para modificar los estilos de texto del patrón</a:t>
            </a:r>
          </a:p>
        </p:txBody>
      </p:sp>
      <p:sp>
        <p:nvSpPr>
          <p:cNvPr id="9" name="Rectángulo 8">
            <a:extLst>
              <a:ext uri="{FF2B5EF4-FFF2-40B4-BE49-F238E27FC236}">
                <a16:creationId xmlns:a16="http://schemas.microsoft.com/office/drawing/2014/main" id="{29197FF6-6321-41EE-A0C4-DEC0761A3C01}"/>
              </a:ext>
            </a:extLst>
          </p:cNvPr>
          <p:cNvSpPr/>
          <p:nvPr userDrawn="1"/>
        </p:nvSpPr>
        <p:spPr>
          <a:xfrm>
            <a:off x="0" y="0"/>
            <a:ext cx="417576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1" name="Rectángulo 10">
            <a:extLst>
              <a:ext uri="{FF2B5EF4-FFF2-40B4-BE49-F238E27FC236}">
                <a16:creationId xmlns:a16="http://schemas.microsoft.com/office/drawing/2014/main" id="{E545EFDD-D97D-44D9-8A6D-0FACEE0964B3}"/>
              </a:ext>
            </a:extLst>
          </p:cNvPr>
          <p:cNvSpPr/>
          <p:nvPr userDrawn="1"/>
        </p:nvSpPr>
        <p:spPr>
          <a:xfrm flipV="1">
            <a:off x="371856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7" name="Marcador de fecha 4">
            <a:extLst>
              <a:ext uri="{FF2B5EF4-FFF2-40B4-BE49-F238E27FC236}">
                <a16:creationId xmlns:a16="http://schemas.microsoft.com/office/drawing/2014/main" id="{9ECA7294-D791-453A-AEDA-C7BC2C83BACB}"/>
              </a:ext>
            </a:extLst>
          </p:cNvPr>
          <p:cNvSpPr>
            <a:spLocks noGrp="1"/>
          </p:cNvSpPr>
          <p:nvPr>
            <p:ph type="dt" sz="half" idx="10"/>
          </p:nvPr>
        </p:nvSpPr>
        <p:spPr>
          <a:xfrm>
            <a:off x="838200" y="6356350"/>
            <a:ext cx="2743200" cy="365125"/>
          </a:xfrm>
        </p:spPr>
        <p:txBody>
          <a:bodyPr rtlCol="0"/>
          <a:lstStyle>
            <a:lvl1pPr>
              <a:defRPr sz="900">
                <a:solidFill>
                  <a:schemeClr val="accent3">
                    <a:lumMod val="75000"/>
                  </a:schemeClr>
                </a:solidFill>
              </a:defRPr>
            </a:lvl1pPr>
          </a:lstStyle>
          <a:p>
            <a:pPr rtl="0"/>
            <a:r>
              <a:rPr lang="es-ES" noProof="0"/>
              <a:t>29/7/20XX</a:t>
            </a:r>
          </a:p>
        </p:txBody>
      </p:sp>
      <p:sp>
        <p:nvSpPr>
          <p:cNvPr id="8" name="Marcador de pie de página 5">
            <a:extLst>
              <a:ext uri="{FF2B5EF4-FFF2-40B4-BE49-F238E27FC236}">
                <a16:creationId xmlns:a16="http://schemas.microsoft.com/office/drawing/2014/main" id="{E3F008A3-FE03-4B55-99DE-C66C7215F529}"/>
              </a:ext>
            </a:extLst>
          </p:cNvPr>
          <p:cNvSpPr>
            <a:spLocks noGrp="1"/>
          </p:cNvSpPr>
          <p:nvPr>
            <p:ph type="ftr" sz="quarter" idx="11"/>
          </p:nvPr>
        </p:nvSpPr>
        <p:spPr>
          <a:xfrm>
            <a:off x="4038600" y="6356350"/>
            <a:ext cx="4114800" cy="365125"/>
          </a:xfrm>
        </p:spPr>
        <p:txBody>
          <a:bodyPr rtlCol="0"/>
          <a:lstStyle>
            <a:lvl1pPr>
              <a:defRPr sz="900">
                <a:solidFill>
                  <a:schemeClr val="accent4">
                    <a:lumMod val="40000"/>
                    <a:lumOff val="60000"/>
                  </a:schemeClr>
                </a:solidFill>
              </a:defRPr>
            </a:lvl1pPr>
          </a:lstStyle>
          <a:p>
            <a:pPr rtl="0"/>
            <a:r>
              <a:rPr lang="es-ES" noProof="0"/>
              <a:t>Orientación de empleados</a:t>
            </a:r>
          </a:p>
        </p:txBody>
      </p:sp>
      <p:sp>
        <p:nvSpPr>
          <p:cNvPr id="10" name="Marcador de número de diapositiva 6">
            <a:extLst>
              <a:ext uri="{FF2B5EF4-FFF2-40B4-BE49-F238E27FC236}">
                <a16:creationId xmlns:a16="http://schemas.microsoft.com/office/drawing/2014/main" id="{561AA2A7-90C9-48FA-A998-4CB16275ABA5}"/>
              </a:ext>
            </a:extLst>
          </p:cNvPr>
          <p:cNvSpPr>
            <a:spLocks noGrp="1"/>
          </p:cNvSpPr>
          <p:nvPr>
            <p:ph type="sldNum" sz="quarter" idx="12"/>
          </p:nvPr>
        </p:nvSpPr>
        <p:spPr>
          <a:xfrm>
            <a:off x="8610600" y="6356350"/>
            <a:ext cx="2743200" cy="365125"/>
          </a:xfrm>
        </p:spPr>
        <p:txBody>
          <a:bodyPr rtlCol="0"/>
          <a:lstStyle>
            <a:lvl1pPr>
              <a:defRPr sz="900">
                <a:solidFill>
                  <a:schemeClr val="accent4">
                    <a:lumMod val="40000"/>
                    <a:lumOff val="60000"/>
                  </a:schemeClr>
                </a:solidFill>
              </a:defRPr>
            </a:lvl1pPr>
          </a:lstStyle>
          <a:p>
            <a:pPr rtl="0"/>
            <a:fld id="{B5CEABB6-07DC-46E8-9B57-56EC44A396E5}" type="slidenum">
              <a:rPr lang="es-ES" noProof="0" smtClean="0"/>
              <a:pPr rtl="0"/>
              <a:t>‹Nº›</a:t>
            </a:fld>
            <a:endParaRPr lang="es-ES" noProof="0"/>
          </a:p>
        </p:txBody>
      </p:sp>
    </p:spTree>
    <p:extLst>
      <p:ext uri="{BB962C8B-B14F-4D97-AF65-F5344CB8AC3E}">
        <p14:creationId xmlns:p14="http://schemas.microsoft.com/office/powerpoint/2010/main" val="40305030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cierre">
    <p:bg>
      <p:bgPr>
        <a:solidFill>
          <a:schemeClr val="accent1"/>
        </a:solid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A3215B1E-B289-4C56-BCC0-2AB8CF93E2A1}"/>
              </a:ext>
            </a:extLst>
          </p:cNvPr>
          <p:cNvSpPr/>
          <p:nvPr userDrawn="1"/>
        </p:nvSpPr>
        <p:spPr>
          <a:xfrm>
            <a:off x="0" y="0"/>
            <a:ext cx="6096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 name="Título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838200" y="2313571"/>
            <a:ext cx="4419600" cy="1659716"/>
          </a:xfrm>
        </p:spPr>
        <p:txBody>
          <a:bodyPr rtlCol="0" anchor="ctr">
            <a:normAutofit/>
          </a:bodyPr>
          <a:lstStyle>
            <a:lvl1pPr algn="ctr">
              <a:defRPr sz="5400" b="1">
                <a:solidFill>
                  <a:schemeClr val="accent4"/>
                </a:solidFill>
              </a:defRPr>
            </a:lvl1pPr>
          </a:lstStyle>
          <a:p>
            <a:pPr rtl="0"/>
            <a:r>
              <a:rPr lang="es-ES" noProof="0"/>
              <a:t>Haga clic para editar</a:t>
            </a:r>
          </a:p>
        </p:txBody>
      </p:sp>
      <p:sp>
        <p:nvSpPr>
          <p:cNvPr id="3" name="Subtítulo 2">
            <a:extLst>
              <a:ext uri="{FF2B5EF4-FFF2-40B4-BE49-F238E27FC236}">
                <a16:creationId xmlns:a16="http://schemas.microsoft.com/office/drawing/2014/main" id="{43D32955-BB06-40DE-A14A-2170FD41AD52}"/>
              </a:ext>
            </a:extLst>
          </p:cNvPr>
          <p:cNvSpPr>
            <a:spLocks noGrp="1"/>
          </p:cNvSpPr>
          <p:nvPr>
            <p:ph type="subTitle" idx="1" hasCustomPrompt="1"/>
          </p:nvPr>
        </p:nvSpPr>
        <p:spPr>
          <a:xfrm>
            <a:off x="7772402" y="2348318"/>
            <a:ext cx="2743200" cy="1659715"/>
          </a:xfrm>
        </p:spPr>
        <p:txBody>
          <a:bodyPr rtlCol="0" anchor="ct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ES" noProof="0"/>
              <a:t>Haga clic para editar el estilo de subtítulo del patrón</a:t>
            </a:r>
          </a:p>
        </p:txBody>
      </p:sp>
      <p:sp>
        <p:nvSpPr>
          <p:cNvPr id="4" name="Marcador de fecha 3">
            <a:extLst>
              <a:ext uri="{FF2B5EF4-FFF2-40B4-BE49-F238E27FC236}">
                <a16:creationId xmlns:a16="http://schemas.microsoft.com/office/drawing/2014/main" id="{74D64503-659B-472D-ABF8-01D077EB0D83}"/>
              </a:ext>
            </a:extLst>
          </p:cNvPr>
          <p:cNvSpPr>
            <a:spLocks noGrp="1"/>
          </p:cNvSpPr>
          <p:nvPr>
            <p:ph type="dt" sz="half" idx="10"/>
          </p:nvPr>
        </p:nvSpPr>
        <p:spPr>
          <a:xfrm>
            <a:off x="838200" y="6356350"/>
            <a:ext cx="1632857" cy="365125"/>
          </a:xfrm>
        </p:spPr>
        <p:txBody>
          <a:bodyPr rtlCol="0"/>
          <a:lstStyle>
            <a:lvl1pPr>
              <a:defRPr sz="900">
                <a:solidFill>
                  <a:schemeClr val="accent5">
                    <a:lumMod val="75000"/>
                  </a:schemeClr>
                </a:solidFill>
              </a:defRPr>
            </a:lvl1pPr>
          </a:lstStyle>
          <a:p>
            <a:pPr rtl="0"/>
            <a:r>
              <a:rPr lang="es-ES" noProof="0"/>
              <a:t>29/7/20XX</a:t>
            </a:r>
          </a:p>
        </p:txBody>
      </p:sp>
      <p:sp>
        <p:nvSpPr>
          <p:cNvPr id="5" name="Marcador de pie de página 4">
            <a:extLst>
              <a:ext uri="{FF2B5EF4-FFF2-40B4-BE49-F238E27FC236}">
                <a16:creationId xmlns:a16="http://schemas.microsoft.com/office/drawing/2014/main" id="{FE209C12-0CED-4CD5-B463-885A793CC25E}"/>
              </a:ext>
            </a:extLst>
          </p:cNvPr>
          <p:cNvSpPr>
            <a:spLocks noGrp="1"/>
          </p:cNvSpPr>
          <p:nvPr>
            <p:ph type="ftr" sz="quarter" idx="11"/>
          </p:nvPr>
        </p:nvSpPr>
        <p:spPr>
          <a:xfrm>
            <a:off x="2743200" y="6356350"/>
            <a:ext cx="2514600" cy="365125"/>
          </a:xfrm>
        </p:spPr>
        <p:txBody>
          <a:bodyPr rtlCol="0"/>
          <a:lstStyle>
            <a:lvl1pPr algn="r">
              <a:defRPr sz="900">
                <a:solidFill>
                  <a:schemeClr val="accent5">
                    <a:lumMod val="75000"/>
                  </a:schemeClr>
                </a:solidFill>
              </a:defRPr>
            </a:lvl1pPr>
          </a:lstStyle>
          <a:p>
            <a:pPr rtl="0"/>
            <a:r>
              <a:rPr lang="es-ES" noProof="0"/>
              <a:t>Orientación de empleados</a:t>
            </a:r>
          </a:p>
        </p:txBody>
      </p:sp>
      <p:sp>
        <p:nvSpPr>
          <p:cNvPr id="6" name="Marcador de número de diapositiva 5">
            <a:extLst>
              <a:ext uri="{FF2B5EF4-FFF2-40B4-BE49-F238E27FC236}">
                <a16:creationId xmlns:a16="http://schemas.microsoft.com/office/drawing/2014/main" id="{1A8F03DA-3AA9-44AC-8E2B-D53B8EBEA402}"/>
              </a:ext>
            </a:extLst>
          </p:cNvPr>
          <p:cNvSpPr>
            <a:spLocks noGrp="1"/>
          </p:cNvSpPr>
          <p:nvPr>
            <p:ph type="sldNum" sz="quarter" idx="12"/>
          </p:nvPr>
        </p:nvSpPr>
        <p:spPr/>
        <p:txBody>
          <a:bodyPr rtlCol="0"/>
          <a:lstStyle>
            <a:lvl1pPr>
              <a:defRPr sz="900">
                <a:solidFill>
                  <a:schemeClr val="accent1">
                    <a:lumMod val="40000"/>
                    <a:lumOff val="60000"/>
                  </a:schemeClr>
                </a:solidFill>
              </a:defRPr>
            </a:lvl1pPr>
          </a:lstStyle>
          <a:p>
            <a:pPr rtl="0"/>
            <a:fld id="{B5CEABB6-07DC-46E8-9B57-56EC44A396E5}" type="slidenum">
              <a:rPr lang="es-ES" noProof="0" smtClean="0"/>
              <a:pPr rtl="0"/>
              <a:t>‹Nº›</a:t>
            </a:fld>
            <a:endParaRPr lang="es-ES" noProof="0"/>
          </a:p>
        </p:txBody>
      </p:sp>
    </p:spTree>
    <p:extLst>
      <p:ext uri="{BB962C8B-B14F-4D97-AF65-F5344CB8AC3E}">
        <p14:creationId xmlns:p14="http://schemas.microsoft.com/office/powerpoint/2010/main" val="33909684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Encabezado de la sección">
    <p:bg>
      <p:bgPr>
        <a:solidFill>
          <a:schemeClr val="accent5"/>
        </a:solidFill>
        <a:effectLst/>
      </p:bgPr>
    </p:bg>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8434EB92-62CF-4273-86A4-59223DABDBB8}"/>
              </a:ext>
            </a:extLst>
          </p:cNvPr>
          <p:cNvSpPr/>
          <p:nvPr userDrawn="1"/>
        </p:nvSpPr>
        <p:spPr>
          <a:xfrm>
            <a:off x="0" y="3429000"/>
            <a:ext cx="12192000" cy="3429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0" name="Rectángulo 9">
            <a:extLst>
              <a:ext uri="{FF2B5EF4-FFF2-40B4-BE49-F238E27FC236}">
                <a16:creationId xmlns:a16="http://schemas.microsoft.com/office/drawing/2014/main" id="{29A25F60-1F94-4EB8-AECE-53F9C3EBF6AC}"/>
              </a:ext>
            </a:extLst>
          </p:cNvPr>
          <p:cNvSpPr/>
          <p:nvPr userDrawn="1"/>
        </p:nvSpPr>
        <p:spPr>
          <a:xfrm>
            <a:off x="0" y="6509657"/>
            <a:ext cx="12192000" cy="34834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 name="Título 1">
            <a:extLst>
              <a:ext uri="{FF2B5EF4-FFF2-40B4-BE49-F238E27FC236}">
                <a16:creationId xmlns:a16="http://schemas.microsoft.com/office/drawing/2014/main" id="{9DE3D039-0A18-4031-8A63-D83666B066F6}"/>
              </a:ext>
            </a:extLst>
          </p:cNvPr>
          <p:cNvSpPr>
            <a:spLocks noGrp="1"/>
          </p:cNvSpPr>
          <p:nvPr>
            <p:ph type="title"/>
          </p:nvPr>
        </p:nvSpPr>
        <p:spPr>
          <a:xfrm>
            <a:off x="831850" y="3429000"/>
            <a:ext cx="10515600" cy="3080657"/>
          </a:xfrm>
        </p:spPr>
        <p:txBody>
          <a:bodyPr rtlCol="0" anchor="ctr"/>
          <a:lstStyle>
            <a:lvl1pPr>
              <a:defRPr sz="6000" b="1">
                <a:solidFill>
                  <a:schemeClr val="bg1"/>
                </a:solidFill>
              </a:defRPr>
            </a:lvl1pPr>
          </a:lstStyle>
          <a:p>
            <a:pPr rtl="0"/>
            <a:r>
              <a:rPr lang="es-ES" noProof="0"/>
              <a:t>Haga clic para modificar el estilo de título del patrón</a:t>
            </a:r>
          </a:p>
        </p:txBody>
      </p:sp>
    </p:spTree>
    <p:extLst>
      <p:ext uri="{BB962C8B-B14F-4D97-AF65-F5344CB8AC3E}">
        <p14:creationId xmlns:p14="http://schemas.microsoft.com/office/powerpoint/2010/main" val="15916592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apositiva del equipo">
    <p:bg>
      <p:bgPr>
        <a:solidFill>
          <a:schemeClr val="accent5"/>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F8C642-49FB-4E16-A3A0-B2ACBEABFFD6}"/>
              </a:ext>
            </a:extLst>
          </p:cNvPr>
          <p:cNvSpPr>
            <a:spLocks noGrp="1"/>
          </p:cNvSpPr>
          <p:nvPr>
            <p:ph type="title"/>
          </p:nvPr>
        </p:nvSpPr>
        <p:spPr/>
        <p:txBody>
          <a:bodyPr rtlCol="0"/>
          <a:lstStyle>
            <a:lvl1pPr algn="ctr">
              <a:defRPr b="1">
                <a:solidFill>
                  <a:schemeClr val="accent4"/>
                </a:solidFill>
              </a:defRPr>
            </a:lvl1pPr>
          </a:lstStyle>
          <a:p>
            <a:pPr rtl="0"/>
            <a:r>
              <a:rPr lang="es-ES" noProof="0"/>
              <a:t>Haga clic para modificar el estilo de título del patrón</a:t>
            </a:r>
          </a:p>
        </p:txBody>
      </p:sp>
      <p:sp>
        <p:nvSpPr>
          <p:cNvPr id="6" name="Marcador de posición de imagen 15">
            <a:extLst>
              <a:ext uri="{FF2B5EF4-FFF2-40B4-BE49-F238E27FC236}">
                <a16:creationId xmlns:a16="http://schemas.microsoft.com/office/drawing/2014/main" id="{A74BA5A7-7918-4C65-BAAB-14B3A1E2B4E4}"/>
              </a:ext>
            </a:extLst>
          </p:cNvPr>
          <p:cNvSpPr>
            <a:spLocks noGrp="1"/>
          </p:cNvSpPr>
          <p:nvPr>
            <p:ph type="pic" sz="quarter" idx="42"/>
          </p:nvPr>
        </p:nvSpPr>
        <p:spPr>
          <a:xfrm>
            <a:off x="1521612" y="2601972"/>
            <a:ext cx="1476000" cy="1476000"/>
          </a:xfrm>
          <a:noFill/>
          <a:ln w="396875" cap="sq">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ctr">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rtl="0"/>
            <a:r>
              <a:rPr lang="es-ES" noProof="0"/>
              <a:t>Haga clic en el icono para agregar una imagen</a:t>
            </a:r>
          </a:p>
        </p:txBody>
      </p:sp>
      <p:sp>
        <p:nvSpPr>
          <p:cNvPr id="7" name="Marcador de posición de imagen 15">
            <a:extLst>
              <a:ext uri="{FF2B5EF4-FFF2-40B4-BE49-F238E27FC236}">
                <a16:creationId xmlns:a16="http://schemas.microsoft.com/office/drawing/2014/main" id="{0C5DF728-AFC5-467F-86BF-45BBD7787257}"/>
              </a:ext>
            </a:extLst>
          </p:cNvPr>
          <p:cNvSpPr>
            <a:spLocks noGrp="1"/>
          </p:cNvSpPr>
          <p:nvPr>
            <p:ph type="pic" sz="quarter" idx="43"/>
          </p:nvPr>
        </p:nvSpPr>
        <p:spPr>
          <a:xfrm>
            <a:off x="4079382" y="2601972"/>
            <a:ext cx="1476000" cy="1476000"/>
          </a:xfrm>
          <a:noFill/>
          <a:ln w="396875" cap="sq">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ctr">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rtl="0"/>
            <a:r>
              <a:rPr lang="es-ES" noProof="0"/>
              <a:t>Haga clic en el icono para agregar una imagen</a:t>
            </a:r>
          </a:p>
        </p:txBody>
      </p:sp>
      <p:sp>
        <p:nvSpPr>
          <p:cNvPr id="8" name="Marcador de posición de imagen 15">
            <a:extLst>
              <a:ext uri="{FF2B5EF4-FFF2-40B4-BE49-F238E27FC236}">
                <a16:creationId xmlns:a16="http://schemas.microsoft.com/office/drawing/2014/main" id="{BBFE7B80-0990-424B-A099-BFECB5508302}"/>
              </a:ext>
            </a:extLst>
          </p:cNvPr>
          <p:cNvSpPr>
            <a:spLocks noGrp="1"/>
          </p:cNvSpPr>
          <p:nvPr>
            <p:ph type="pic" sz="quarter" idx="44"/>
          </p:nvPr>
        </p:nvSpPr>
        <p:spPr>
          <a:xfrm>
            <a:off x="6637152" y="2601972"/>
            <a:ext cx="1476000" cy="1476000"/>
          </a:xfrm>
          <a:noFill/>
          <a:ln w="396875" cap="sq">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ctr">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rtl="0"/>
            <a:r>
              <a:rPr lang="es-ES" noProof="0"/>
              <a:t>Haga clic en el icono para agregar una imagen</a:t>
            </a:r>
          </a:p>
        </p:txBody>
      </p:sp>
      <p:sp>
        <p:nvSpPr>
          <p:cNvPr id="9" name="Marcador de posición de imagen 15">
            <a:extLst>
              <a:ext uri="{FF2B5EF4-FFF2-40B4-BE49-F238E27FC236}">
                <a16:creationId xmlns:a16="http://schemas.microsoft.com/office/drawing/2014/main" id="{5B4A0F3D-F23F-4072-9FF5-6CFE888CE1E0}"/>
              </a:ext>
            </a:extLst>
          </p:cNvPr>
          <p:cNvSpPr>
            <a:spLocks noGrp="1"/>
          </p:cNvSpPr>
          <p:nvPr>
            <p:ph type="pic" sz="quarter" idx="45"/>
          </p:nvPr>
        </p:nvSpPr>
        <p:spPr>
          <a:xfrm>
            <a:off x="9194922" y="2601972"/>
            <a:ext cx="1476000" cy="1476000"/>
          </a:xfrm>
          <a:noFill/>
          <a:ln w="396875" cap="sq">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ctr">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rtl="0"/>
            <a:r>
              <a:rPr lang="es-ES" noProof="0"/>
              <a:t>Haga clic en el icono para agregar una imagen</a:t>
            </a:r>
          </a:p>
        </p:txBody>
      </p:sp>
      <p:sp>
        <p:nvSpPr>
          <p:cNvPr id="11" name="Marcador de texto 8">
            <a:extLst>
              <a:ext uri="{FF2B5EF4-FFF2-40B4-BE49-F238E27FC236}">
                <a16:creationId xmlns:a16="http://schemas.microsoft.com/office/drawing/2014/main" id="{14F97182-060B-42D4-9BD6-AADEBB4691F8}"/>
              </a:ext>
            </a:extLst>
          </p:cNvPr>
          <p:cNvSpPr>
            <a:spLocks noGrp="1"/>
          </p:cNvSpPr>
          <p:nvPr>
            <p:ph type="body" sz="quarter" idx="33" hasCustomPrompt="1"/>
          </p:nvPr>
        </p:nvSpPr>
        <p:spPr>
          <a:xfrm>
            <a:off x="1214950" y="4624131"/>
            <a:ext cx="2105186" cy="365125"/>
          </a:xfrm>
        </p:spPr>
        <p:txBody>
          <a:bodyPr rtlCol="0"/>
          <a:lstStyle>
            <a:lvl1pPr marL="0" indent="0" algn="ctr">
              <a:buFont typeface="Arial" panose="020B0604020202020204" pitchFamily="34" charset="0"/>
              <a:buNone/>
              <a:defRPr sz="1800" b="1">
                <a:solidFill>
                  <a:schemeClr val="accent1"/>
                </a:solidFill>
                <a:latin typeface="+mj-lt"/>
              </a:defRPr>
            </a:lvl1pPr>
          </a:lstStyle>
          <a:p>
            <a:pPr lvl="0" rtl="0"/>
            <a:r>
              <a:rPr lang="es-ES" noProof="0"/>
              <a:t>Nombre</a:t>
            </a:r>
          </a:p>
        </p:txBody>
      </p:sp>
      <p:sp>
        <p:nvSpPr>
          <p:cNvPr id="12" name="Marcador de texto 8">
            <a:extLst>
              <a:ext uri="{FF2B5EF4-FFF2-40B4-BE49-F238E27FC236}">
                <a16:creationId xmlns:a16="http://schemas.microsoft.com/office/drawing/2014/main" id="{0C32DCEC-D4CF-4F91-ABA7-22726A1E9925}"/>
              </a:ext>
            </a:extLst>
          </p:cNvPr>
          <p:cNvSpPr>
            <a:spLocks noGrp="1"/>
          </p:cNvSpPr>
          <p:nvPr>
            <p:ph type="body" sz="quarter" idx="46" hasCustomPrompt="1"/>
          </p:nvPr>
        </p:nvSpPr>
        <p:spPr>
          <a:xfrm>
            <a:off x="1214950" y="4993009"/>
            <a:ext cx="2105186" cy="365125"/>
          </a:xfrm>
        </p:spPr>
        <p:txBody>
          <a:bodyPr rtlCol="0">
            <a:normAutofit/>
          </a:bodyPr>
          <a:lstStyle>
            <a:lvl1pPr marL="0" indent="0" algn="ctr">
              <a:buFont typeface="Arial" panose="020B0604020202020204" pitchFamily="34" charset="0"/>
              <a:buNone/>
              <a:defRPr sz="1200">
                <a:solidFill>
                  <a:schemeClr val="accent4"/>
                </a:solidFill>
                <a:latin typeface="+mj-lt"/>
              </a:defRPr>
            </a:lvl1pPr>
          </a:lstStyle>
          <a:p>
            <a:pPr lvl="0" rtl="0"/>
            <a:r>
              <a:rPr lang="es-ES" noProof="0"/>
              <a:t>Título</a:t>
            </a:r>
          </a:p>
        </p:txBody>
      </p:sp>
      <p:sp>
        <p:nvSpPr>
          <p:cNvPr id="16" name="Marcador de texto 8">
            <a:extLst>
              <a:ext uri="{FF2B5EF4-FFF2-40B4-BE49-F238E27FC236}">
                <a16:creationId xmlns:a16="http://schemas.microsoft.com/office/drawing/2014/main" id="{04BECAB1-5EBD-4BC7-8F7A-8B4CA80746C4}"/>
              </a:ext>
            </a:extLst>
          </p:cNvPr>
          <p:cNvSpPr>
            <a:spLocks noGrp="1"/>
          </p:cNvSpPr>
          <p:nvPr>
            <p:ph type="body" sz="quarter" idx="47" hasCustomPrompt="1"/>
          </p:nvPr>
        </p:nvSpPr>
        <p:spPr>
          <a:xfrm>
            <a:off x="3764623" y="4624131"/>
            <a:ext cx="2105186" cy="365125"/>
          </a:xfrm>
        </p:spPr>
        <p:txBody>
          <a:bodyPr rtlCol="0"/>
          <a:lstStyle>
            <a:lvl1pPr marL="0" indent="0" algn="ctr">
              <a:buFont typeface="Arial" panose="020B0604020202020204" pitchFamily="34" charset="0"/>
              <a:buNone/>
              <a:defRPr sz="1800" b="1">
                <a:solidFill>
                  <a:schemeClr val="accent1"/>
                </a:solidFill>
                <a:latin typeface="+mj-lt"/>
              </a:defRPr>
            </a:lvl1pPr>
          </a:lstStyle>
          <a:p>
            <a:pPr lvl="0" rtl="0"/>
            <a:r>
              <a:rPr lang="es-ES" noProof="0"/>
              <a:t>Nombre</a:t>
            </a:r>
          </a:p>
        </p:txBody>
      </p:sp>
      <p:sp>
        <p:nvSpPr>
          <p:cNvPr id="17" name="Marcador de texto 8">
            <a:extLst>
              <a:ext uri="{FF2B5EF4-FFF2-40B4-BE49-F238E27FC236}">
                <a16:creationId xmlns:a16="http://schemas.microsoft.com/office/drawing/2014/main" id="{8D671F83-5A25-4513-86E5-FFBF3BF3106F}"/>
              </a:ext>
            </a:extLst>
          </p:cNvPr>
          <p:cNvSpPr>
            <a:spLocks noGrp="1"/>
          </p:cNvSpPr>
          <p:nvPr>
            <p:ph type="body" sz="quarter" idx="48" hasCustomPrompt="1"/>
          </p:nvPr>
        </p:nvSpPr>
        <p:spPr>
          <a:xfrm>
            <a:off x="3764623" y="4993009"/>
            <a:ext cx="2105186" cy="365125"/>
          </a:xfrm>
        </p:spPr>
        <p:txBody>
          <a:bodyPr rtlCol="0">
            <a:normAutofit/>
          </a:bodyPr>
          <a:lstStyle>
            <a:lvl1pPr marL="0" indent="0" algn="ctr">
              <a:buFont typeface="Arial" panose="020B0604020202020204" pitchFamily="34" charset="0"/>
              <a:buNone/>
              <a:defRPr sz="1200">
                <a:solidFill>
                  <a:schemeClr val="accent4"/>
                </a:solidFill>
                <a:latin typeface="+mj-lt"/>
              </a:defRPr>
            </a:lvl1pPr>
          </a:lstStyle>
          <a:p>
            <a:pPr lvl="0" rtl="0"/>
            <a:r>
              <a:rPr lang="es-ES" noProof="0"/>
              <a:t>Título</a:t>
            </a:r>
          </a:p>
        </p:txBody>
      </p:sp>
      <p:sp>
        <p:nvSpPr>
          <p:cNvPr id="19" name="Marcador de texto 8">
            <a:extLst>
              <a:ext uri="{FF2B5EF4-FFF2-40B4-BE49-F238E27FC236}">
                <a16:creationId xmlns:a16="http://schemas.microsoft.com/office/drawing/2014/main" id="{F6EE3639-A148-489C-A695-7EA2313AEF3B}"/>
              </a:ext>
            </a:extLst>
          </p:cNvPr>
          <p:cNvSpPr>
            <a:spLocks noGrp="1"/>
          </p:cNvSpPr>
          <p:nvPr>
            <p:ph type="body" sz="quarter" idx="49" hasCustomPrompt="1"/>
          </p:nvPr>
        </p:nvSpPr>
        <p:spPr>
          <a:xfrm>
            <a:off x="6314296" y="4624131"/>
            <a:ext cx="2105186" cy="365125"/>
          </a:xfrm>
        </p:spPr>
        <p:txBody>
          <a:bodyPr rtlCol="0"/>
          <a:lstStyle>
            <a:lvl1pPr marL="0" indent="0" algn="ctr">
              <a:buFont typeface="Arial" panose="020B0604020202020204" pitchFamily="34" charset="0"/>
              <a:buNone/>
              <a:defRPr sz="1800" b="1">
                <a:solidFill>
                  <a:schemeClr val="accent1"/>
                </a:solidFill>
                <a:latin typeface="+mj-lt"/>
              </a:defRPr>
            </a:lvl1pPr>
          </a:lstStyle>
          <a:p>
            <a:pPr lvl="0" rtl="0"/>
            <a:r>
              <a:rPr lang="es-ES" noProof="0"/>
              <a:t>Nombre</a:t>
            </a:r>
          </a:p>
        </p:txBody>
      </p:sp>
      <p:sp>
        <p:nvSpPr>
          <p:cNvPr id="20" name="Marcador de texto 8">
            <a:extLst>
              <a:ext uri="{FF2B5EF4-FFF2-40B4-BE49-F238E27FC236}">
                <a16:creationId xmlns:a16="http://schemas.microsoft.com/office/drawing/2014/main" id="{BB55BB21-9247-450C-9A9D-D2AD9161E10F}"/>
              </a:ext>
            </a:extLst>
          </p:cNvPr>
          <p:cNvSpPr>
            <a:spLocks noGrp="1"/>
          </p:cNvSpPr>
          <p:nvPr>
            <p:ph type="body" sz="quarter" idx="50" hasCustomPrompt="1"/>
          </p:nvPr>
        </p:nvSpPr>
        <p:spPr>
          <a:xfrm>
            <a:off x="6314296" y="4993009"/>
            <a:ext cx="2105186" cy="365125"/>
          </a:xfrm>
        </p:spPr>
        <p:txBody>
          <a:bodyPr rtlCol="0">
            <a:normAutofit/>
          </a:bodyPr>
          <a:lstStyle>
            <a:lvl1pPr marL="0" indent="0" algn="ctr">
              <a:buFont typeface="Arial" panose="020B0604020202020204" pitchFamily="34" charset="0"/>
              <a:buNone/>
              <a:defRPr sz="1200">
                <a:solidFill>
                  <a:schemeClr val="accent4"/>
                </a:solidFill>
                <a:latin typeface="+mj-lt"/>
              </a:defRPr>
            </a:lvl1pPr>
          </a:lstStyle>
          <a:p>
            <a:pPr lvl="0" rtl="0"/>
            <a:r>
              <a:rPr lang="es-ES" noProof="0"/>
              <a:t>Título</a:t>
            </a:r>
          </a:p>
        </p:txBody>
      </p:sp>
      <p:sp>
        <p:nvSpPr>
          <p:cNvPr id="22" name="Marcador de texto 8">
            <a:extLst>
              <a:ext uri="{FF2B5EF4-FFF2-40B4-BE49-F238E27FC236}">
                <a16:creationId xmlns:a16="http://schemas.microsoft.com/office/drawing/2014/main" id="{934A7F7B-4591-45E6-AF17-EC81162B7336}"/>
              </a:ext>
            </a:extLst>
          </p:cNvPr>
          <p:cNvSpPr>
            <a:spLocks noGrp="1"/>
          </p:cNvSpPr>
          <p:nvPr>
            <p:ph type="body" sz="quarter" idx="51" hasCustomPrompt="1"/>
          </p:nvPr>
        </p:nvSpPr>
        <p:spPr>
          <a:xfrm>
            <a:off x="8863969" y="4624131"/>
            <a:ext cx="2105186" cy="365125"/>
          </a:xfrm>
        </p:spPr>
        <p:txBody>
          <a:bodyPr rtlCol="0"/>
          <a:lstStyle>
            <a:lvl1pPr marL="0" indent="0" algn="ctr">
              <a:buFont typeface="Arial" panose="020B0604020202020204" pitchFamily="34" charset="0"/>
              <a:buNone/>
              <a:defRPr sz="1800" b="1">
                <a:solidFill>
                  <a:schemeClr val="accent1"/>
                </a:solidFill>
                <a:latin typeface="+mj-lt"/>
              </a:defRPr>
            </a:lvl1pPr>
          </a:lstStyle>
          <a:p>
            <a:pPr lvl="0" rtl="0"/>
            <a:r>
              <a:rPr lang="es-ES" noProof="0"/>
              <a:t>Nombre</a:t>
            </a:r>
          </a:p>
        </p:txBody>
      </p:sp>
      <p:sp>
        <p:nvSpPr>
          <p:cNvPr id="23" name="Marcador de texto 8">
            <a:extLst>
              <a:ext uri="{FF2B5EF4-FFF2-40B4-BE49-F238E27FC236}">
                <a16:creationId xmlns:a16="http://schemas.microsoft.com/office/drawing/2014/main" id="{730702B6-2129-4FAB-8868-58B59C11FFCD}"/>
              </a:ext>
            </a:extLst>
          </p:cNvPr>
          <p:cNvSpPr>
            <a:spLocks noGrp="1"/>
          </p:cNvSpPr>
          <p:nvPr>
            <p:ph type="body" sz="quarter" idx="52" hasCustomPrompt="1"/>
          </p:nvPr>
        </p:nvSpPr>
        <p:spPr>
          <a:xfrm>
            <a:off x="8863969" y="4993009"/>
            <a:ext cx="2105186" cy="365125"/>
          </a:xfrm>
        </p:spPr>
        <p:txBody>
          <a:bodyPr rtlCol="0">
            <a:normAutofit/>
          </a:bodyPr>
          <a:lstStyle>
            <a:lvl1pPr marL="0" indent="0" algn="ctr">
              <a:buFont typeface="Arial" panose="020B0604020202020204" pitchFamily="34" charset="0"/>
              <a:buNone/>
              <a:defRPr sz="1200">
                <a:solidFill>
                  <a:schemeClr val="accent4"/>
                </a:solidFill>
                <a:latin typeface="+mj-lt"/>
              </a:defRPr>
            </a:lvl1pPr>
          </a:lstStyle>
          <a:p>
            <a:pPr lvl="0" rtl="0"/>
            <a:r>
              <a:rPr lang="es-ES" noProof="0"/>
              <a:t>Título</a:t>
            </a:r>
          </a:p>
        </p:txBody>
      </p:sp>
      <p:sp>
        <p:nvSpPr>
          <p:cNvPr id="24" name="Marcador de fecha 4">
            <a:extLst>
              <a:ext uri="{FF2B5EF4-FFF2-40B4-BE49-F238E27FC236}">
                <a16:creationId xmlns:a16="http://schemas.microsoft.com/office/drawing/2014/main" id="{AD0AC7DB-F500-41DA-8326-3ED61B33F924}"/>
              </a:ext>
            </a:extLst>
          </p:cNvPr>
          <p:cNvSpPr>
            <a:spLocks noGrp="1"/>
          </p:cNvSpPr>
          <p:nvPr>
            <p:ph type="dt" sz="half" idx="10"/>
          </p:nvPr>
        </p:nvSpPr>
        <p:spPr>
          <a:xfrm>
            <a:off x="838200" y="6356350"/>
            <a:ext cx="2743200" cy="365125"/>
          </a:xfrm>
        </p:spPr>
        <p:txBody>
          <a:bodyPr rtlCol="0"/>
          <a:lstStyle>
            <a:lvl1pPr>
              <a:defRPr sz="900">
                <a:solidFill>
                  <a:schemeClr val="accent5">
                    <a:lumMod val="75000"/>
                  </a:schemeClr>
                </a:solidFill>
              </a:defRPr>
            </a:lvl1pPr>
          </a:lstStyle>
          <a:p>
            <a:pPr rtl="0"/>
            <a:r>
              <a:rPr lang="es-ES" noProof="0"/>
              <a:t>29/7/20XX</a:t>
            </a:r>
          </a:p>
        </p:txBody>
      </p:sp>
      <p:sp>
        <p:nvSpPr>
          <p:cNvPr id="25" name="Marcador de pie de página 5">
            <a:extLst>
              <a:ext uri="{FF2B5EF4-FFF2-40B4-BE49-F238E27FC236}">
                <a16:creationId xmlns:a16="http://schemas.microsoft.com/office/drawing/2014/main" id="{798612DF-528A-42D7-8634-25EFF61598DF}"/>
              </a:ext>
            </a:extLst>
          </p:cNvPr>
          <p:cNvSpPr>
            <a:spLocks noGrp="1"/>
          </p:cNvSpPr>
          <p:nvPr>
            <p:ph type="ftr" sz="quarter" idx="11"/>
          </p:nvPr>
        </p:nvSpPr>
        <p:spPr>
          <a:xfrm>
            <a:off x="4038600" y="6356350"/>
            <a:ext cx="4114800" cy="365125"/>
          </a:xfrm>
        </p:spPr>
        <p:txBody>
          <a:bodyPr rtlCol="0"/>
          <a:lstStyle>
            <a:lvl1pPr>
              <a:defRPr sz="900">
                <a:solidFill>
                  <a:schemeClr val="accent5">
                    <a:lumMod val="75000"/>
                  </a:schemeClr>
                </a:solidFill>
              </a:defRPr>
            </a:lvl1pPr>
          </a:lstStyle>
          <a:p>
            <a:pPr rtl="0"/>
            <a:r>
              <a:rPr lang="es-ES" noProof="0"/>
              <a:t>Orientación de empleados</a:t>
            </a:r>
          </a:p>
        </p:txBody>
      </p:sp>
      <p:sp>
        <p:nvSpPr>
          <p:cNvPr id="26" name="Marcador de número de diapositiva 6">
            <a:extLst>
              <a:ext uri="{FF2B5EF4-FFF2-40B4-BE49-F238E27FC236}">
                <a16:creationId xmlns:a16="http://schemas.microsoft.com/office/drawing/2014/main" id="{1E3817B4-A707-4ACC-9CAC-E32B5E0A4F0B}"/>
              </a:ext>
            </a:extLst>
          </p:cNvPr>
          <p:cNvSpPr>
            <a:spLocks noGrp="1"/>
          </p:cNvSpPr>
          <p:nvPr>
            <p:ph type="sldNum" sz="quarter" idx="12"/>
          </p:nvPr>
        </p:nvSpPr>
        <p:spPr>
          <a:xfrm>
            <a:off x="8610600" y="6356350"/>
            <a:ext cx="2743200" cy="365125"/>
          </a:xfrm>
        </p:spPr>
        <p:txBody>
          <a:bodyPr rtlCol="0"/>
          <a:lstStyle>
            <a:lvl1pPr>
              <a:defRPr sz="900">
                <a:solidFill>
                  <a:schemeClr val="accent5">
                    <a:lumMod val="75000"/>
                  </a:schemeClr>
                </a:solidFill>
              </a:defRPr>
            </a:lvl1pPr>
          </a:lstStyle>
          <a:p>
            <a:pPr rtl="0"/>
            <a:fld id="{B5CEABB6-07DC-46E8-9B57-56EC44A396E5}" type="slidenum">
              <a:rPr lang="es-ES" noProof="0" smtClean="0"/>
              <a:pPr rtl="0"/>
              <a:t>‹Nº›</a:t>
            </a:fld>
            <a:endParaRPr lang="es-ES" noProof="0"/>
          </a:p>
        </p:txBody>
      </p:sp>
    </p:spTree>
    <p:extLst>
      <p:ext uri="{BB962C8B-B14F-4D97-AF65-F5344CB8AC3E}">
        <p14:creationId xmlns:p14="http://schemas.microsoft.com/office/powerpoint/2010/main" val="663862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bg>
      <p:bgPr>
        <a:solidFill>
          <a:schemeClr val="accent4"/>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AE12D1-08AF-45E9-A34A-BDE9E860BAA2}"/>
              </a:ext>
            </a:extLst>
          </p:cNvPr>
          <p:cNvSpPr>
            <a:spLocks noGrp="1"/>
          </p:cNvSpPr>
          <p:nvPr>
            <p:ph type="title"/>
          </p:nvPr>
        </p:nvSpPr>
        <p:spPr>
          <a:xfrm>
            <a:off x="5669280" y="822325"/>
            <a:ext cx="5684520" cy="1325563"/>
          </a:xfrm>
        </p:spPr>
        <p:txBody>
          <a:bodyPr rtlCol="0" anchor="b"/>
          <a:lstStyle>
            <a:lvl1pPr>
              <a:defRPr b="1">
                <a:solidFill>
                  <a:schemeClr val="bg1"/>
                </a:solidFill>
              </a:defRPr>
            </a:lvl1pPr>
          </a:lstStyle>
          <a:p>
            <a:pPr rtl="0"/>
            <a:r>
              <a:rPr lang="es-ES" noProof="0"/>
              <a:t>Haga clic para modificar el estilo de título del patrón</a:t>
            </a:r>
          </a:p>
        </p:txBody>
      </p:sp>
      <p:sp>
        <p:nvSpPr>
          <p:cNvPr id="3" name="Marcador de contenido 2">
            <a:extLst>
              <a:ext uri="{FF2B5EF4-FFF2-40B4-BE49-F238E27FC236}">
                <a16:creationId xmlns:a16="http://schemas.microsoft.com/office/drawing/2014/main" id="{BF8F5A6A-E29E-401A-801A-8FD9CAABA7A5}"/>
              </a:ext>
            </a:extLst>
          </p:cNvPr>
          <p:cNvSpPr>
            <a:spLocks noGrp="1"/>
          </p:cNvSpPr>
          <p:nvPr>
            <p:ph idx="1"/>
          </p:nvPr>
        </p:nvSpPr>
        <p:spPr>
          <a:xfrm>
            <a:off x="5669280" y="2595562"/>
            <a:ext cx="5684520" cy="3181034"/>
          </a:xfrm>
        </p:spPr>
        <p:txBody>
          <a:bodyPr rtlCol="0">
            <a:normAutofit/>
          </a:bodyPr>
          <a:lstStyle>
            <a:lvl1pPr marL="0" indent="0">
              <a:lnSpc>
                <a:spcPct val="100000"/>
              </a:lnSpc>
              <a:buNone/>
              <a:defRPr sz="16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Haga clic para modificar los estilos de texto del patrón</a:t>
            </a:r>
          </a:p>
        </p:txBody>
      </p:sp>
      <p:sp>
        <p:nvSpPr>
          <p:cNvPr id="9" name="Rectángulo 8">
            <a:extLst>
              <a:ext uri="{FF2B5EF4-FFF2-40B4-BE49-F238E27FC236}">
                <a16:creationId xmlns:a16="http://schemas.microsoft.com/office/drawing/2014/main" id="{29197FF6-6321-41EE-A0C4-DEC0761A3C01}"/>
              </a:ext>
            </a:extLst>
          </p:cNvPr>
          <p:cNvSpPr/>
          <p:nvPr userDrawn="1"/>
        </p:nvSpPr>
        <p:spPr>
          <a:xfrm>
            <a:off x="0" y="0"/>
            <a:ext cx="4175760" cy="38404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1" name="Rectángulo 10">
            <a:extLst>
              <a:ext uri="{FF2B5EF4-FFF2-40B4-BE49-F238E27FC236}">
                <a16:creationId xmlns:a16="http://schemas.microsoft.com/office/drawing/2014/main" id="{E545EFDD-D97D-44D9-8A6D-0FACEE0964B3}"/>
              </a:ext>
            </a:extLst>
          </p:cNvPr>
          <p:cNvSpPr/>
          <p:nvPr userDrawn="1"/>
        </p:nvSpPr>
        <p:spPr>
          <a:xfrm flipV="1">
            <a:off x="0" y="3840480"/>
            <a:ext cx="4175760" cy="2087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3" name="Rectángulo 12">
            <a:extLst>
              <a:ext uri="{FF2B5EF4-FFF2-40B4-BE49-F238E27FC236}">
                <a16:creationId xmlns:a16="http://schemas.microsoft.com/office/drawing/2014/main" id="{B54E59D1-0F68-4FA3-944D-63FCD442DA66}"/>
              </a:ext>
            </a:extLst>
          </p:cNvPr>
          <p:cNvSpPr/>
          <p:nvPr userDrawn="1"/>
        </p:nvSpPr>
        <p:spPr>
          <a:xfrm flipV="1">
            <a:off x="0" y="5928360"/>
            <a:ext cx="4175760" cy="929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1" name="Marcador de fecha 4">
            <a:extLst>
              <a:ext uri="{FF2B5EF4-FFF2-40B4-BE49-F238E27FC236}">
                <a16:creationId xmlns:a16="http://schemas.microsoft.com/office/drawing/2014/main" id="{2FF674D8-A0B1-4D60-AB18-A733984F7044}"/>
              </a:ext>
            </a:extLst>
          </p:cNvPr>
          <p:cNvSpPr>
            <a:spLocks noGrp="1"/>
          </p:cNvSpPr>
          <p:nvPr>
            <p:ph type="dt" sz="half" idx="10"/>
          </p:nvPr>
        </p:nvSpPr>
        <p:spPr>
          <a:xfrm>
            <a:off x="838200" y="6356350"/>
            <a:ext cx="2743200" cy="365125"/>
          </a:xfrm>
        </p:spPr>
        <p:txBody>
          <a:bodyPr rtlCol="0"/>
          <a:lstStyle>
            <a:lvl1pPr>
              <a:defRPr sz="900">
                <a:solidFill>
                  <a:schemeClr val="accent2">
                    <a:lumMod val="75000"/>
                  </a:schemeClr>
                </a:solidFill>
              </a:defRPr>
            </a:lvl1pPr>
          </a:lstStyle>
          <a:p>
            <a:pPr rtl="0"/>
            <a:r>
              <a:rPr lang="es-ES" noProof="0"/>
              <a:t>29/7/20XX</a:t>
            </a:r>
          </a:p>
        </p:txBody>
      </p:sp>
      <p:sp>
        <p:nvSpPr>
          <p:cNvPr id="22" name="Marcador de pie de página 5">
            <a:extLst>
              <a:ext uri="{FF2B5EF4-FFF2-40B4-BE49-F238E27FC236}">
                <a16:creationId xmlns:a16="http://schemas.microsoft.com/office/drawing/2014/main" id="{7E0AFFFB-7406-40B3-B2D5-18288BEA52C6}"/>
              </a:ext>
            </a:extLst>
          </p:cNvPr>
          <p:cNvSpPr>
            <a:spLocks noGrp="1"/>
          </p:cNvSpPr>
          <p:nvPr>
            <p:ph type="ftr" sz="quarter" idx="11"/>
          </p:nvPr>
        </p:nvSpPr>
        <p:spPr>
          <a:xfrm>
            <a:off x="4038600" y="6356350"/>
            <a:ext cx="4114800" cy="365125"/>
          </a:xfrm>
        </p:spPr>
        <p:txBody>
          <a:bodyPr rtlCol="0"/>
          <a:lstStyle>
            <a:lvl1pPr>
              <a:defRPr sz="900">
                <a:solidFill>
                  <a:schemeClr val="accent4">
                    <a:lumMod val="40000"/>
                    <a:lumOff val="60000"/>
                  </a:schemeClr>
                </a:solidFill>
              </a:defRPr>
            </a:lvl1pPr>
          </a:lstStyle>
          <a:p>
            <a:pPr rtl="0"/>
            <a:r>
              <a:rPr lang="es-ES" noProof="0"/>
              <a:t>Orientación de empleados</a:t>
            </a:r>
          </a:p>
        </p:txBody>
      </p:sp>
      <p:sp>
        <p:nvSpPr>
          <p:cNvPr id="23" name="Marcador de número de diapositiva 6">
            <a:extLst>
              <a:ext uri="{FF2B5EF4-FFF2-40B4-BE49-F238E27FC236}">
                <a16:creationId xmlns:a16="http://schemas.microsoft.com/office/drawing/2014/main" id="{0D2AF818-9E4C-485A-8EA3-3BD5917D5233}"/>
              </a:ext>
            </a:extLst>
          </p:cNvPr>
          <p:cNvSpPr>
            <a:spLocks noGrp="1"/>
          </p:cNvSpPr>
          <p:nvPr>
            <p:ph type="sldNum" sz="quarter" idx="12"/>
          </p:nvPr>
        </p:nvSpPr>
        <p:spPr>
          <a:xfrm>
            <a:off x="8610600" y="6356350"/>
            <a:ext cx="2743200" cy="365125"/>
          </a:xfrm>
        </p:spPr>
        <p:txBody>
          <a:bodyPr rtlCol="0"/>
          <a:lstStyle>
            <a:lvl1pPr>
              <a:defRPr sz="900">
                <a:solidFill>
                  <a:schemeClr val="accent4">
                    <a:lumMod val="40000"/>
                    <a:lumOff val="60000"/>
                  </a:schemeClr>
                </a:solidFill>
              </a:defRPr>
            </a:lvl1pPr>
          </a:lstStyle>
          <a:p>
            <a:pPr rtl="0"/>
            <a:fld id="{B5CEABB6-07DC-46E8-9B57-56EC44A396E5}" type="slidenum">
              <a:rPr lang="es-ES" noProof="0" smtClean="0"/>
              <a:pPr rtl="0"/>
              <a:t>‹Nº›</a:t>
            </a:fld>
            <a:endParaRPr lang="es-ES" noProof="0"/>
          </a:p>
        </p:txBody>
      </p:sp>
    </p:spTree>
    <p:extLst>
      <p:ext uri="{BB962C8B-B14F-4D97-AF65-F5344CB8AC3E}">
        <p14:creationId xmlns:p14="http://schemas.microsoft.com/office/powerpoint/2010/main" val="1164587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ítulo y dos contenidos">
    <p:bg>
      <p:bgPr>
        <a:solidFill>
          <a:schemeClr val="accent4"/>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AE12D1-08AF-45E9-A34A-BDE9E860BAA2}"/>
              </a:ext>
            </a:extLst>
          </p:cNvPr>
          <p:cNvSpPr>
            <a:spLocks noGrp="1"/>
          </p:cNvSpPr>
          <p:nvPr>
            <p:ph type="title"/>
          </p:nvPr>
        </p:nvSpPr>
        <p:spPr>
          <a:xfrm>
            <a:off x="838200" y="822325"/>
            <a:ext cx="5684520" cy="1325563"/>
          </a:xfrm>
        </p:spPr>
        <p:txBody>
          <a:bodyPr rtlCol="0" anchor="b"/>
          <a:lstStyle>
            <a:lvl1pPr>
              <a:defRPr b="1">
                <a:solidFill>
                  <a:schemeClr val="bg1"/>
                </a:solidFill>
              </a:defRPr>
            </a:lvl1pPr>
          </a:lstStyle>
          <a:p>
            <a:pPr rtl="0"/>
            <a:r>
              <a:rPr lang="es-ES" noProof="0"/>
              <a:t>Haga clic para modificar el estilo de título del patrón</a:t>
            </a:r>
          </a:p>
        </p:txBody>
      </p:sp>
      <p:sp>
        <p:nvSpPr>
          <p:cNvPr id="3" name="Marcador de contenido 2">
            <a:extLst>
              <a:ext uri="{FF2B5EF4-FFF2-40B4-BE49-F238E27FC236}">
                <a16:creationId xmlns:a16="http://schemas.microsoft.com/office/drawing/2014/main" id="{BF8F5A6A-E29E-401A-801A-8FD9CAABA7A5}"/>
              </a:ext>
            </a:extLst>
          </p:cNvPr>
          <p:cNvSpPr>
            <a:spLocks noGrp="1"/>
          </p:cNvSpPr>
          <p:nvPr>
            <p:ph idx="1"/>
          </p:nvPr>
        </p:nvSpPr>
        <p:spPr>
          <a:xfrm>
            <a:off x="838200" y="2595562"/>
            <a:ext cx="5684520" cy="441552"/>
          </a:xfrm>
        </p:spPr>
        <p:txBody>
          <a:bodyPr rtlCol="0">
            <a:normAutofit/>
          </a:bodyPr>
          <a:lstStyle>
            <a:lvl1pPr marL="0" indent="0">
              <a:lnSpc>
                <a:spcPct val="100000"/>
              </a:lnSpc>
              <a:buNone/>
              <a:defRPr lang="en-US" sz="1800" b="1" kern="1200" dirty="0" smtClean="0">
                <a:solidFill>
                  <a:schemeClr val="accent2"/>
                </a:solidFill>
                <a:latin typeface="+mn-lt"/>
                <a:ea typeface="+mn-ea"/>
                <a:cs typeface="+mn-cs"/>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Haga clic para modificar los estilos de texto del patrón</a:t>
            </a:r>
          </a:p>
        </p:txBody>
      </p:sp>
      <p:sp>
        <p:nvSpPr>
          <p:cNvPr id="9" name="Rectángulo 8">
            <a:extLst>
              <a:ext uri="{FF2B5EF4-FFF2-40B4-BE49-F238E27FC236}">
                <a16:creationId xmlns:a16="http://schemas.microsoft.com/office/drawing/2014/main" id="{29197FF6-6321-41EE-A0C4-DEC0761A3C01}"/>
              </a:ext>
            </a:extLst>
          </p:cNvPr>
          <p:cNvSpPr/>
          <p:nvPr userDrawn="1"/>
        </p:nvSpPr>
        <p:spPr>
          <a:xfrm>
            <a:off x="8016240" y="0"/>
            <a:ext cx="2401389"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1" name="Rectángulo 10">
            <a:extLst>
              <a:ext uri="{FF2B5EF4-FFF2-40B4-BE49-F238E27FC236}">
                <a16:creationId xmlns:a16="http://schemas.microsoft.com/office/drawing/2014/main" id="{E545EFDD-D97D-44D9-8A6D-0FACEE0964B3}"/>
              </a:ext>
            </a:extLst>
          </p:cNvPr>
          <p:cNvSpPr/>
          <p:nvPr userDrawn="1"/>
        </p:nvSpPr>
        <p:spPr>
          <a:xfrm flipV="1">
            <a:off x="10417629" y="0"/>
            <a:ext cx="177437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3" name="Rectángulo 12">
            <a:extLst>
              <a:ext uri="{FF2B5EF4-FFF2-40B4-BE49-F238E27FC236}">
                <a16:creationId xmlns:a16="http://schemas.microsoft.com/office/drawing/2014/main" id="{B54E59D1-0F68-4FA3-944D-63FCD442DA66}"/>
              </a:ext>
            </a:extLst>
          </p:cNvPr>
          <p:cNvSpPr/>
          <p:nvPr userDrawn="1"/>
        </p:nvSpPr>
        <p:spPr>
          <a:xfrm flipV="1">
            <a:off x="11800114" y="0"/>
            <a:ext cx="39188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7" name="Marcador de contenido 2">
            <a:extLst>
              <a:ext uri="{FF2B5EF4-FFF2-40B4-BE49-F238E27FC236}">
                <a16:creationId xmlns:a16="http://schemas.microsoft.com/office/drawing/2014/main" id="{620C3808-5997-40A2-83EF-E2136C52EFE1}"/>
              </a:ext>
            </a:extLst>
          </p:cNvPr>
          <p:cNvSpPr>
            <a:spLocks noGrp="1"/>
          </p:cNvSpPr>
          <p:nvPr>
            <p:ph idx="10"/>
          </p:nvPr>
        </p:nvSpPr>
        <p:spPr>
          <a:xfrm>
            <a:off x="838200" y="4529818"/>
            <a:ext cx="5684520" cy="441552"/>
          </a:xfrm>
        </p:spPr>
        <p:txBody>
          <a:bodyPr rtlCol="0">
            <a:normAutofit/>
          </a:bodyPr>
          <a:lstStyle>
            <a:lvl1pPr marL="0" indent="0">
              <a:lnSpc>
                <a:spcPct val="100000"/>
              </a:lnSpc>
              <a:buNone/>
              <a:defRPr lang="en-US" sz="1800" b="1" kern="1200" dirty="0">
                <a:solidFill>
                  <a:schemeClr val="accent2"/>
                </a:solidFill>
                <a:latin typeface="+mn-lt"/>
                <a:ea typeface="+mn-ea"/>
                <a:cs typeface="+mn-cs"/>
              </a:defRPr>
            </a:lvl1pPr>
            <a:lvl2pPr marL="457200" indent="0">
              <a:buNone/>
              <a:defRPr/>
            </a:lvl2pPr>
            <a:lvl3pPr marL="914400" indent="0">
              <a:buNone/>
              <a:defRPr/>
            </a:lvl3pPr>
            <a:lvl4pPr marL="1371600" indent="0">
              <a:buNone/>
              <a:defRPr/>
            </a:lvl4pPr>
            <a:lvl5pPr marL="1828800" indent="0">
              <a:buNone/>
              <a:defRPr/>
            </a:lvl5pPr>
          </a:lstStyle>
          <a:p>
            <a:pPr marL="0" lvl="0" indent="0" algn="l" defTabSz="914400" rtl="0" eaLnBrk="1" latinLnBrk="0" hangingPunct="1">
              <a:lnSpc>
                <a:spcPct val="100000"/>
              </a:lnSpc>
              <a:spcBef>
                <a:spcPts val="1000"/>
              </a:spcBef>
              <a:buFont typeface="Arial" panose="020B0604020202020204" pitchFamily="34" charset="0"/>
              <a:buNone/>
            </a:pPr>
            <a:r>
              <a:rPr lang="es-ES" noProof="0"/>
              <a:t>Haga clic para modificar los estilos de texto del patrón</a:t>
            </a:r>
          </a:p>
        </p:txBody>
      </p:sp>
      <p:sp>
        <p:nvSpPr>
          <p:cNvPr id="8" name="Marcador de contenido 2">
            <a:extLst>
              <a:ext uri="{FF2B5EF4-FFF2-40B4-BE49-F238E27FC236}">
                <a16:creationId xmlns:a16="http://schemas.microsoft.com/office/drawing/2014/main" id="{EAD9A34D-2599-4944-8F4B-6953690367EE}"/>
              </a:ext>
            </a:extLst>
          </p:cNvPr>
          <p:cNvSpPr>
            <a:spLocks noGrp="1"/>
          </p:cNvSpPr>
          <p:nvPr>
            <p:ph idx="11"/>
          </p:nvPr>
        </p:nvSpPr>
        <p:spPr>
          <a:xfrm>
            <a:off x="838200" y="3040514"/>
            <a:ext cx="5684520" cy="1106942"/>
          </a:xfrm>
        </p:spPr>
        <p:txBody>
          <a:bodyPr rtlCol="0">
            <a:normAutofit/>
          </a:bodyPr>
          <a:lstStyle>
            <a:lvl1pPr marL="285750" indent="-285750">
              <a:lnSpc>
                <a:spcPct val="100000"/>
              </a:lnSpc>
              <a:buFont typeface="Arial" panose="020B0604020202020204" pitchFamily="34" charset="0"/>
              <a:buChar char="•"/>
              <a:defRPr sz="16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Haga clic para modificar los estilos de texto del patrón</a:t>
            </a:r>
          </a:p>
        </p:txBody>
      </p:sp>
      <p:sp>
        <p:nvSpPr>
          <p:cNvPr id="10" name="Marcador de contenido 2">
            <a:extLst>
              <a:ext uri="{FF2B5EF4-FFF2-40B4-BE49-F238E27FC236}">
                <a16:creationId xmlns:a16="http://schemas.microsoft.com/office/drawing/2014/main" id="{4D123A04-698E-4E6B-BB2C-C4FCA2CFBB9A}"/>
              </a:ext>
            </a:extLst>
          </p:cNvPr>
          <p:cNvSpPr>
            <a:spLocks noGrp="1"/>
          </p:cNvSpPr>
          <p:nvPr>
            <p:ph idx="12"/>
          </p:nvPr>
        </p:nvSpPr>
        <p:spPr>
          <a:xfrm>
            <a:off x="838200" y="4993888"/>
            <a:ext cx="5684520" cy="1106942"/>
          </a:xfrm>
        </p:spPr>
        <p:txBody>
          <a:bodyPr rtlCol="0">
            <a:normAutofit/>
          </a:bodyPr>
          <a:lstStyle>
            <a:lvl1pPr marL="285750" indent="-285750">
              <a:lnSpc>
                <a:spcPct val="100000"/>
              </a:lnSpc>
              <a:buFont typeface="Arial" panose="020B0604020202020204" pitchFamily="34" charset="0"/>
              <a:buChar char="•"/>
              <a:defRPr sz="16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Haga clic para modificar los estilos de texto del patrón</a:t>
            </a:r>
          </a:p>
        </p:txBody>
      </p:sp>
      <p:sp>
        <p:nvSpPr>
          <p:cNvPr id="14" name="Marcador de fecha 4">
            <a:extLst>
              <a:ext uri="{FF2B5EF4-FFF2-40B4-BE49-F238E27FC236}">
                <a16:creationId xmlns:a16="http://schemas.microsoft.com/office/drawing/2014/main" id="{8BC6F0B0-7E88-4658-BED0-B126DDE797A0}"/>
              </a:ext>
            </a:extLst>
          </p:cNvPr>
          <p:cNvSpPr>
            <a:spLocks noGrp="1"/>
          </p:cNvSpPr>
          <p:nvPr>
            <p:ph type="dt" sz="half" idx="13"/>
          </p:nvPr>
        </p:nvSpPr>
        <p:spPr>
          <a:xfrm>
            <a:off x="838200" y="6356350"/>
            <a:ext cx="2743200" cy="365125"/>
          </a:xfrm>
        </p:spPr>
        <p:txBody>
          <a:bodyPr rtlCol="0"/>
          <a:lstStyle>
            <a:lvl1pPr>
              <a:defRPr sz="900">
                <a:solidFill>
                  <a:schemeClr val="accent4">
                    <a:lumMod val="40000"/>
                    <a:lumOff val="60000"/>
                  </a:schemeClr>
                </a:solidFill>
              </a:defRPr>
            </a:lvl1pPr>
          </a:lstStyle>
          <a:p>
            <a:pPr rtl="0"/>
            <a:r>
              <a:rPr lang="es-ES" noProof="0"/>
              <a:t>29/7/20XX</a:t>
            </a:r>
          </a:p>
        </p:txBody>
      </p:sp>
      <p:sp>
        <p:nvSpPr>
          <p:cNvPr id="15" name="Marcador de pie de página 5">
            <a:extLst>
              <a:ext uri="{FF2B5EF4-FFF2-40B4-BE49-F238E27FC236}">
                <a16:creationId xmlns:a16="http://schemas.microsoft.com/office/drawing/2014/main" id="{1B454B68-B7BD-4197-BF00-63964D76348E}"/>
              </a:ext>
            </a:extLst>
          </p:cNvPr>
          <p:cNvSpPr>
            <a:spLocks noGrp="1"/>
          </p:cNvSpPr>
          <p:nvPr>
            <p:ph type="ftr" sz="quarter" idx="14"/>
          </p:nvPr>
        </p:nvSpPr>
        <p:spPr>
          <a:xfrm>
            <a:off x="4038600" y="6356350"/>
            <a:ext cx="4114800" cy="365125"/>
          </a:xfrm>
        </p:spPr>
        <p:txBody>
          <a:bodyPr rtlCol="0"/>
          <a:lstStyle>
            <a:lvl1pPr>
              <a:defRPr sz="900">
                <a:solidFill>
                  <a:schemeClr val="accent4">
                    <a:lumMod val="40000"/>
                    <a:lumOff val="60000"/>
                  </a:schemeClr>
                </a:solidFill>
              </a:defRPr>
            </a:lvl1pPr>
          </a:lstStyle>
          <a:p>
            <a:pPr rtl="0"/>
            <a:r>
              <a:rPr lang="es-ES" noProof="0"/>
              <a:t>Orientación de empleados</a:t>
            </a:r>
          </a:p>
        </p:txBody>
      </p:sp>
      <p:sp>
        <p:nvSpPr>
          <p:cNvPr id="16" name="Marcador de número de diapositiva 6">
            <a:extLst>
              <a:ext uri="{FF2B5EF4-FFF2-40B4-BE49-F238E27FC236}">
                <a16:creationId xmlns:a16="http://schemas.microsoft.com/office/drawing/2014/main" id="{BAA42605-D696-484D-B611-62CB3140EAC3}"/>
              </a:ext>
            </a:extLst>
          </p:cNvPr>
          <p:cNvSpPr>
            <a:spLocks noGrp="1"/>
          </p:cNvSpPr>
          <p:nvPr>
            <p:ph type="sldNum" sz="quarter" idx="15"/>
          </p:nvPr>
        </p:nvSpPr>
        <p:spPr>
          <a:xfrm>
            <a:off x="8610600" y="6356350"/>
            <a:ext cx="2743200" cy="365125"/>
          </a:xfrm>
        </p:spPr>
        <p:txBody>
          <a:bodyPr rtlCol="0"/>
          <a:lstStyle>
            <a:lvl1pPr>
              <a:defRPr sz="900">
                <a:solidFill>
                  <a:schemeClr val="accent5"/>
                </a:solidFill>
              </a:defRPr>
            </a:lvl1pPr>
          </a:lstStyle>
          <a:p>
            <a:pPr rtl="0"/>
            <a:fld id="{B5CEABB6-07DC-46E8-9B57-56EC44A396E5}" type="slidenum">
              <a:rPr lang="es-ES" noProof="0" smtClean="0"/>
              <a:pPr rtl="0"/>
              <a:t>‹Nº›</a:t>
            </a:fld>
            <a:endParaRPr lang="es-ES" noProof="0"/>
          </a:p>
        </p:txBody>
      </p:sp>
    </p:spTree>
    <p:extLst>
      <p:ext uri="{BB962C8B-B14F-4D97-AF65-F5344CB8AC3E}">
        <p14:creationId xmlns:p14="http://schemas.microsoft.com/office/powerpoint/2010/main" val="3655682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ítulo y cuatro contenidos">
    <p:bg>
      <p:bgPr>
        <a:solidFill>
          <a:schemeClr val="accent4"/>
        </a:solidFill>
        <a:effectLst/>
      </p:bgPr>
    </p:bg>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C2A3DF3F-0A0C-4018-A9D5-6DE43170F37E}"/>
              </a:ext>
            </a:extLst>
          </p:cNvPr>
          <p:cNvSpPr>
            <a:spLocks noGrp="1"/>
          </p:cNvSpPr>
          <p:nvPr>
            <p:ph type="title"/>
          </p:nvPr>
        </p:nvSpPr>
        <p:spPr>
          <a:xfrm>
            <a:off x="2024742" y="822325"/>
            <a:ext cx="9329058" cy="1325563"/>
          </a:xfrm>
        </p:spPr>
        <p:txBody>
          <a:bodyPr rtlCol="0" anchor="b"/>
          <a:lstStyle>
            <a:lvl1pPr>
              <a:defRPr b="1">
                <a:solidFill>
                  <a:schemeClr val="bg1"/>
                </a:solidFill>
              </a:defRPr>
            </a:lvl1pPr>
          </a:lstStyle>
          <a:p>
            <a:pPr rtl="0"/>
            <a:r>
              <a:rPr lang="es-ES" noProof="0"/>
              <a:t>Haga clic para modificar el estilo de título del patrón</a:t>
            </a:r>
          </a:p>
        </p:txBody>
      </p:sp>
      <p:sp>
        <p:nvSpPr>
          <p:cNvPr id="8" name="Marcador de contenido 2">
            <a:extLst>
              <a:ext uri="{FF2B5EF4-FFF2-40B4-BE49-F238E27FC236}">
                <a16:creationId xmlns:a16="http://schemas.microsoft.com/office/drawing/2014/main" id="{B2E9ED8E-C27B-434B-BABA-E66DF12C5036}"/>
              </a:ext>
            </a:extLst>
          </p:cNvPr>
          <p:cNvSpPr>
            <a:spLocks noGrp="1"/>
          </p:cNvSpPr>
          <p:nvPr>
            <p:ph idx="1"/>
          </p:nvPr>
        </p:nvSpPr>
        <p:spPr>
          <a:xfrm>
            <a:off x="2024742" y="2595562"/>
            <a:ext cx="4334689" cy="474211"/>
          </a:xfrm>
        </p:spPr>
        <p:txBody>
          <a:bodyPr rtlCol="0">
            <a:normAutofit/>
          </a:bodyPr>
          <a:lstStyle>
            <a:lvl1pPr marL="0" indent="0">
              <a:lnSpc>
                <a:spcPct val="100000"/>
              </a:lnSpc>
              <a:buNone/>
              <a:defRPr sz="1800" b="1">
                <a:solidFill>
                  <a:schemeClr val="accent2"/>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Haga clic para modificar los estilos de texto del patrón</a:t>
            </a:r>
          </a:p>
        </p:txBody>
      </p:sp>
      <p:sp>
        <p:nvSpPr>
          <p:cNvPr id="10" name="Rectángulo 9">
            <a:extLst>
              <a:ext uri="{FF2B5EF4-FFF2-40B4-BE49-F238E27FC236}">
                <a16:creationId xmlns:a16="http://schemas.microsoft.com/office/drawing/2014/main" id="{CA9EBAE4-D52F-453F-8270-8B6E097489BF}"/>
              </a:ext>
            </a:extLst>
          </p:cNvPr>
          <p:cNvSpPr/>
          <p:nvPr userDrawn="1"/>
        </p:nvSpPr>
        <p:spPr>
          <a:xfrm>
            <a:off x="0" y="-1"/>
            <a:ext cx="674914" cy="685799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2" name="Rectángulo 11">
            <a:extLst>
              <a:ext uri="{FF2B5EF4-FFF2-40B4-BE49-F238E27FC236}">
                <a16:creationId xmlns:a16="http://schemas.microsoft.com/office/drawing/2014/main" id="{E9FC540D-D53A-486F-96EA-3488254DA8F1}"/>
              </a:ext>
            </a:extLst>
          </p:cNvPr>
          <p:cNvSpPr/>
          <p:nvPr userDrawn="1"/>
        </p:nvSpPr>
        <p:spPr>
          <a:xfrm flipV="1">
            <a:off x="674914" y="0"/>
            <a:ext cx="67491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4" name="Marcador de contenido 2">
            <a:extLst>
              <a:ext uri="{FF2B5EF4-FFF2-40B4-BE49-F238E27FC236}">
                <a16:creationId xmlns:a16="http://schemas.microsoft.com/office/drawing/2014/main" id="{AA5699F8-E412-4D90-AD9E-5A933F03D673}"/>
              </a:ext>
            </a:extLst>
          </p:cNvPr>
          <p:cNvSpPr>
            <a:spLocks noGrp="1"/>
          </p:cNvSpPr>
          <p:nvPr>
            <p:ph idx="10"/>
          </p:nvPr>
        </p:nvSpPr>
        <p:spPr>
          <a:xfrm>
            <a:off x="7019111" y="2595562"/>
            <a:ext cx="4334689" cy="474211"/>
          </a:xfrm>
        </p:spPr>
        <p:txBody>
          <a:bodyPr rtlCol="0">
            <a:normAutofit/>
          </a:bodyPr>
          <a:lstStyle>
            <a:lvl1pPr marL="0" indent="0">
              <a:lnSpc>
                <a:spcPct val="100000"/>
              </a:lnSpc>
              <a:buNone/>
              <a:defRPr sz="1800" b="1">
                <a:solidFill>
                  <a:schemeClr val="accent2"/>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Haga clic para modificar los estilos de texto del patrón</a:t>
            </a:r>
          </a:p>
        </p:txBody>
      </p:sp>
      <p:sp>
        <p:nvSpPr>
          <p:cNvPr id="15" name="Marcador de contenido 2">
            <a:extLst>
              <a:ext uri="{FF2B5EF4-FFF2-40B4-BE49-F238E27FC236}">
                <a16:creationId xmlns:a16="http://schemas.microsoft.com/office/drawing/2014/main" id="{3C6CD4EE-A2DF-4227-8E8E-061E1811B311}"/>
              </a:ext>
            </a:extLst>
          </p:cNvPr>
          <p:cNvSpPr>
            <a:spLocks noGrp="1"/>
          </p:cNvSpPr>
          <p:nvPr>
            <p:ph idx="11"/>
          </p:nvPr>
        </p:nvSpPr>
        <p:spPr>
          <a:xfrm>
            <a:off x="2024742" y="4446132"/>
            <a:ext cx="4334689" cy="474211"/>
          </a:xfrm>
        </p:spPr>
        <p:txBody>
          <a:bodyPr rtlCol="0">
            <a:normAutofit/>
          </a:bodyPr>
          <a:lstStyle>
            <a:lvl1pPr marL="0" indent="0">
              <a:lnSpc>
                <a:spcPct val="100000"/>
              </a:lnSpc>
              <a:buNone/>
              <a:defRPr sz="1800" b="1">
                <a:solidFill>
                  <a:schemeClr val="accent2"/>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Haga clic para modificar los estilos de texto del patrón</a:t>
            </a:r>
          </a:p>
        </p:txBody>
      </p:sp>
      <p:sp>
        <p:nvSpPr>
          <p:cNvPr id="16" name="Marcador de contenido 2">
            <a:extLst>
              <a:ext uri="{FF2B5EF4-FFF2-40B4-BE49-F238E27FC236}">
                <a16:creationId xmlns:a16="http://schemas.microsoft.com/office/drawing/2014/main" id="{2BD7E863-25A7-4713-A3A0-9A5F432FE00D}"/>
              </a:ext>
            </a:extLst>
          </p:cNvPr>
          <p:cNvSpPr>
            <a:spLocks noGrp="1"/>
          </p:cNvSpPr>
          <p:nvPr>
            <p:ph idx="12"/>
          </p:nvPr>
        </p:nvSpPr>
        <p:spPr>
          <a:xfrm>
            <a:off x="7019111" y="4446132"/>
            <a:ext cx="4334689" cy="474211"/>
          </a:xfrm>
        </p:spPr>
        <p:txBody>
          <a:bodyPr rtlCol="0">
            <a:normAutofit/>
          </a:bodyPr>
          <a:lstStyle>
            <a:lvl1pPr marL="0" indent="0">
              <a:lnSpc>
                <a:spcPct val="100000"/>
              </a:lnSpc>
              <a:buNone/>
              <a:defRPr sz="1800" b="1">
                <a:solidFill>
                  <a:schemeClr val="accent2"/>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Haga clic para modificar los estilos de texto del patrón</a:t>
            </a:r>
          </a:p>
        </p:txBody>
      </p:sp>
      <p:sp>
        <p:nvSpPr>
          <p:cNvPr id="17" name="Marcador de contenido 2">
            <a:extLst>
              <a:ext uri="{FF2B5EF4-FFF2-40B4-BE49-F238E27FC236}">
                <a16:creationId xmlns:a16="http://schemas.microsoft.com/office/drawing/2014/main" id="{13EEC52D-9939-4E0F-B26E-6287735877FF}"/>
              </a:ext>
            </a:extLst>
          </p:cNvPr>
          <p:cNvSpPr>
            <a:spLocks noGrp="1"/>
          </p:cNvSpPr>
          <p:nvPr>
            <p:ph idx="13"/>
          </p:nvPr>
        </p:nvSpPr>
        <p:spPr>
          <a:xfrm>
            <a:off x="2024740" y="3069773"/>
            <a:ext cx="4334689" cy="1219201"/>
          </a:xfrm>
        </p:spPr>
        <p:txBody>
          <a:bodyPr rtlCol="0">
            <a:normAutofit/>
          </a:bodyPr>
          <a:lstStyle>
            <a:lvl1pPr marL="285750" indent="-285750">
              <a:lnSpc>
                <a:spcPct val="100000"/>
              </a:lnSpc>
              <a:buFont typeface="Arial" panose="020B0604020202020204" pitchFamily="34" charset="0"/>
              <a:buChar char="•"/>
              <a:defRPr sz="12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Haga clic para modificar los estilos de texto del patrón</a:t>
            </a:r>
          </a:p>
        </p:txBody>
      </p:sp>
      <p:sp>
        <p:nvSpPr>
          <p:cNvPr id="18" name="Marcador de contenido 2">
            <a:extLst>
              <a:ext uri="{FF2B5EF4-FFF2-40B4-BE49-F238E27FC236}">
                <a16:creationId xmlns:a16="http://schemas.microsoft.com/office/drawing/2014/main" id="{3F6A9263-89CC-446B-AA55-FA0F0180A706}"/>
              </a:ext>
            </a:extLst>
          </p:cNvPr>
          <p:cNvSpPr>
            <a:spLocks noGrp="1"/>
          </p:cNvSpPr>
          <p:nvPr>
            <p:ph idx="14"/>
          </p:nvPr>
        </p:nvSpPr>
        <p:spPr>
          <a:xfrm>
            <a:off x="7019109" y="3069773"/>
            <a:ext cx="4334689" cy="1219201"/>
          </a:xfrm>
        </p:spPr>
        <p:txBody>
          <a:bodyPr rtlCol="0">
            <a:normAutofit/>
          </a:bodyPr>
          <a:lstStyle>
            <a:lvl1pPr marL="285750" indent="-285750">
              <a:lnSpc>
                <a:spcPct val="100000"/>
              </a:lnSpc>
              <a:buFont typeface="Arial" panose="020B0604020202020204" pitchFamily="34" charset="0"/>
              <a:buChar char="•"/>
              <a:defRPr sz="12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Haga clic para modificar los estilos de texto del patrón</a:t>
            </a:r>
          </a:p>
        </p:txBody>
      </p:sp>
      <p:sp>
        <p:nvSpPr>
          <p:cNvPr id="19" name="Marcador de contenido 2">
            <a:extLst>
              <a:ext uri="{FF2B5EF4-FFF2-40B4-BE49-F238E27FC236}">
                <a16:creationId xmlns:a16="http://schemas.microsoft.com/office/drawing/2014/main" id="{73A562DC-F1FD-4766-B507-CC08FBA1EE68}"/>
              </a:ext>
            </a:extLst>
          </p:cNvPr>
          <p:cNvSpPr>
            <a:spLocks noGrp="1"/>
          </p:cNvSpPr>
          <p:nvPr>
            <p:ph idx="15"/>
          </p:nvPr>
        </p:nvSpPr>
        <p:spPr>
          <a:xfrm>
            <a:off x="2024740" y="4920343"/>
            <a:ext cx="4334689" cy="1219201"/>
          </a:xfrm>
        </p:spPr>
        <p:txBody>
          <a:bodyPr rtlCol="0">
            <a:normAutofit/>
          </a:bodyPr>
          <a:lstStyle>
            <a:lvl1pPr marL="285750" indent="-285750">
              <a:lnSpc>
                <a:spcPct val="100000"/>
              </a:lnSpc>
              <a:buFont typeface="Arial" panose="020B0604020202020204" pitchFamily="34" charset="0"/>
              <a:buChar char="•"/>
              <a:defRPr sz="12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Haga clic para modificar los estilos de texto del patrón</a:t>
            </a:r>
          </a:p>
        </p:txBody>
      </p:sp>
      <p:sp>
        <p:nvSpPr>
          <p:cNvPr id="20" name="Marcador de contenido 2">
            <a:extLst>
              <a:ext uri="{FF2B5EF4-FFF2-40B4-BE49-F238E27FC236}">
                <a16:creationId xmlns:a16="http://schemas.microsoft.com/office/drawing/2014/main" id="{B4A99B91-CC4B-4964-B372-94ED4BB9A772}"/>
              </a:ext>
            </a:extLst>
          </p:cNvPr>
          <p:cNvSpPr>
            <a:spLocks noGrp="1"/>
          </p:cNvSpPr>
          <p:nvPr>
            <p:ph idx="16"/>
          </p:nvPr>
        </p:nvSpPr>
        <p:spPr>
          <a:xfrm>
            <a:off x="7019109" y="4920343"/>
            <a:ext cx="4334689" cy="1219201"/>
          </a:xfrm>
        </p:spPr>
        <p:txBody>
          <a:bodyPr rtlCol="0">
            <a:normAutofit/>
          </a:bodyPr>
          <a:lstStyle>
            <a:lvl1pPr marL="285750" indent="-285750">
              <a:lnSpc>
                <a:spcPct val="100000"/>
              </a:lnSpc>
              <a:buFont typeface="Arial" panose="020B0604020202020204" pitchFamily="34" charset="0"/>
              <a:buChar char="•"/>
              <a:defRPr sz="12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Haga clic para modificar los estilos de texto del patrón</a:t>
            </a:r>
          </a:p>
        </p:txBody>
      </p:sp>
      <p:sp>
        <p:nvSpPr>
          <p:cNvPr id="21" name="Marcador de fecha 4">
            <a:extLst>
              <a:ext uri="{FF2B5EF4-FFF2-40B4-BE49-F238E27FC236}">
                <a16:creationId xmlns:a16="http://schemas.microsoft.com/office/drawing/2014/main" id="{5413A312-123E-4C7A-864E-C120568D6037}"/>
              </a:ext>
            </a:extLst>
          </p:cNvPr>
          <p:cNvSpPr>
            <a:spLocks noGrp="1"/>
          </p:cNvSpPr>
          <p:nvPr>
            <p:ph type="dt" sz="half" idx="17"/>
          </p:nvPr>
        </p:nvSpPr>
        <p:spPr>
          <a:xfrm>
            <a:off x="2024740" y="6356350"/>
            <a:ext cx="1556659" cy="365125"/>
          </a:xfrm>
        </p:spPr>
        <p:txBody>
          <a:bodyPr rtlCol="0"/>
          <a:lstStyle>
            <a:lvl1pPr>
              <a:defRPr sz="900">
                <a:solidFill>
                  <a:schemeClr val="accent4">
                    <a:lumMod val="40000"/>
                    <a:lumOff val="60000"/>
                  </a:schemeClr>
                </a:solidFill>
              </a:defRPr>
            </a:lvl1pPr>
          </a:lstStyle>
          <a:p>
            <a:pPr rtl="0"/>
            <a:r>
              <a:rPr lang="es-ES" noProof="0"/>
              <a:t>29/7/20XX</a:t>
            </a:r>
          </a:p>
        </p:txBody>
      </p:sp>
      <p:sp>
        <p:nvSpPr>
          <p:cNvPr id="22" name="Marcador de pie de página 5">
            <a:extLst>
              <a:ext uri="{FF2B5EF4-FFF2-40B4-BE49-F238E27FC236}">
                <a16:creationId xmlns:a16="http://schemas.microsoft.com/office/drawing/2014/main" id="{F3306EE3-B07E-48BA-A4EE-EAFE9A458C38}"/>
              </a:ext>
            </a:extLst>
          </p:cNvPr>
          <p:cNvSpPr>
            <a:spLocks noGrp="1"/>
          </p:cNvSpPr>
          <p:nvPr>
            <p:ph type="ftr" sz="quarter" idx="18"/>
          </p:nvPr>
        </p:nvSpPr>
        <p:spPr>
          <a:xfrm>
            <a:off x="4038600" y="6356350"/>
            <a:ext cx="5268686" cy="365125"/>
          </a:xfrm>
        </p:spPr>
        <p:txBody>
          <a:bodyPr rtlCol="0"/>
          <a:lstStyle>
            <a:lvl1pPr>
              <a:defRPr sz="900">
                <a:solidFill>
                  <a:schemeClr val="accent4">
                    <a:lumMod val="40000"/>
                    <a:lumOff val="60000"/>
                  </a:schemeClr>
                </a:solidFill>
              </a:defRPr>
            </a:lvl1pPr>
          </a:lstStyle>
          <a:p>
            <a:pPr rtl="0"/>
            <a:r>
              <a:rPr lang="es-ES" noProof="0"/>
              <a:t>Orientación de empleados</a:t>
            </a:r>
          </a:p>
        </p:txBody>
      </p:sp>
      <p:sp>
        <p:nvSpPr>
          <p:cNvPr id="23" name="Marcador de número de diapositiva 6">
            <a:extLst>
              <a:ext uri="{FF2B5EF4-FFF2-40B4-BE49-F238E27FC236}">
                <a16:creationId xmlns:a16="http://schemas.microsoft.com/office/drawing/2014/main" id="{6A049DF0-5C6A-4542-841D-C03F62304820}"/>
              </a:ext>
            </a:extLst>
          </p:cNvPr>
          <p:cNvSpPr>
            <a:spLocks noGrp="1"/>
          </p:cNvSpPr>
          <p:nvPr>
            <p:ph type="sldNum" sz="quarter" idx="19"/>
          </p:nvPr>
        </p:nvSpPr>
        <p:spPr>
          <a:xfrm>
            <a:off x="9764486" y="6356350"/>
            <a:ext cx="1589314" cy="365125"/>
          </a:xfrm>
        </p:spPr>
        <p:txBody>
          <a:bodyPr rtlCol="0"/>
          <a:lstStyle>
            <a:lvl1pPr>
              <a:defRPr sz="900">
                <a:solidFill>
                  <a:schemeClr val="accent4">
                    <a:lumMod val="40000"/>
                    <a:lumOff val="60000"/>
                  </a:schemeClr>
                </a:solidFill>
              </a:defRPr>
            </a:lvl1pPr>
          </a:lstStyle>
          <a:p>
            <a:pPr rtl="0"/>
            <a:fld id="{B5CEABB6-07DC-46E8-9B57-56EC44A396E5}" type="slidenum">
              <a:rPr lang="es-ES" noProof="0" smtClean="0"/>
              <a:pPr rtl="0"/>
              <a:t>‹Nº›</a:t>
            </a:fld>
            <a:endParaRPr lang="es-ES" noProof="0"/>
          </a:p>
        </p:txBody>
      </p:sp>
    </p:spTree>
    <p:extLst>
      <p:ext uri="{BB962C8B-B14F-4D97-AF65-F5344CB8AC3E}">
        <p14:creationId xmlns:p14="http://schemas.microsoft.com/office/powerpoint/2010/main" val="2482153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ítulo y contenido de la izquierda">
    <p:bg>
      <p:bgPr>
        <a:solidFill>
          <a:schemeClr val="accent4"/>
        </a:solidFill>
        <a:effectLst/>
      </p:bgPr>
    </p:bg>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79BF9015-BE24-42C7-B20B-596FE57DE338}"/>
              </a:ext>
            </a:extLst>
          </p:cNvPr>
          <p:cNvSpPr>
            <a:spLocks noGrp="1"/>
          </p:cNvSpPr>
          <p:nvPr>
            <p:ph type="title" hasCustomPrompt="1"/>
          </p:nvPr>
        </p:nvSpPr>
        <p:spPr>
          <a:xfrm>
            <a:off x="1173480" y="3864426"/>
            <a:ext cx="5684520" cy="737734"/>
          </a:xfrm>
        </p:spPr>
        <p:txBody>
          <a:bodyPr rtlCol="0" anchor="b"/>
          <a:lstStyle>
            <a:lvl1pPr>
              <a:defRPr b="1">
                <a:solidFill>
                  <a:schemeClr val="bg1"/>
                </a:solidFill>
              </a:defRPr>
            </a:lvl1pPr>
          </a:lstStyle>
          <a:p>
            <a:pPr rtl="0"/>
            <a:r>
              <a:rPr lang="es-ES" noProof="0"/>
              <a:t>Haga clic para editar el título</a:t>
            </a:r>
          </a:p>
        </p:txBody>
      </p:sp>
      <p:sp>
        <p:nvSpPr>
          <p:cNvPr id="8" name="Marcador de contenido 2">
            <a:extLst>
              <a:ext uri="{FF2B5EF4-FFF2-40B4-BE49-F238E27FC236}">
                <a16:creationId xmlns:a16="http://schemas.microsoft.com/office/drawing/2014/main" id="{37368391-D103-4780-88AC-9746C0359607}"/>
              </a:ext>
            </a:extLst>
          </p:cNvPr>
          <p:cNvSpPr>
            <a:spLocks noGrp="1"/>
          </p:cNvSpPr>
          <p:nvPr>
            <p:ph idx="1"/>
          </p:nvPr>
        </p:nvSpPr>
        <p:spPr>
          <a:xfrm>
            <a:off x="1173480" y="4879291"/>
            <a:ext cx="5684520" cy="1325563"/>
          </a:xfrm>
        </p:spPr>
        <p:txBody>
          <a:bodyPr rtlCol="0">
            <a:normAutofit/>
          </a:bodyPr>
          <a:lstStyle>
            <a:lvl1pPr marL="0" indent="0">
              <a:lnSpc>
                <a:spcPct val="100000"/>
              </a:lnSpc>
              <a:buNone/>
              <a:defRPr sz="16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Haga clic para modificar los estilos de texto del patrón</a:t>
            </a:r>
          </a:p>
        </p:txBody>
      </p:sp>
      <p:sp>
        <p:nvSpPr>
          <p:cNvPr id="10" name="Rectángulo 9">
            <a:extLst>
              <a:ext uri="{FF2B5EF4-FFF2-40B4-BE49-F238E27FC236}">
                <a16:creationId xmlns:a16="http://schemas.microsoft.com/office/drawing/2014/main" id="{AA0B4B24-EFFA-49CE-88D9-B8E2ECE17208}"/>
              </a:ext>
            </a:extLst>
          </p:cNvPr>
          <p:cNvSpPr/>
          <p:nvPr userDrawn="1"/>
        </p:nvSpPr>
        <p:spPr>
          <a:xfrm>
            <a:off x="0" y="0"/>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2" name="Rectángulo 11">
            <a:extLst>
              <a:ext uri="{FF2B5EF4-FFF2-40B4-BE49-F238E27FC236}">
                <a16:creationId xmlns:a16="http://schemas.microsoft.com/office/drawing/2014/main" id="{A94AD39F-C2DD-4F6A-8AB9-EA5E0024EB1C}"/>
              </a:ext>
            </a:extLst>
          </p:cNvPr>
          <p:cNvSpPr/>
          <p:nvPr userDrawn="1"/>
        </p:nvSpPr>
        <p:spPr>
          <a:xfrm flipV="1">
            <a:off x="8016240" y="0"/>
            <a:ext cx="417576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4" name="Marcador de fecha 4">
            <a:extLst>
              <a:ext uri="{FF2B5EF4-FFF2-40B4-BE49-F238E27FC236}">
                <a16:creationId xmlns:a16="http://schemas.microsoft.com/office/drawing/2014/main" id="{38ABA718-1AEF-413D-964E-FA9CA8EDD8A2}"/>
              </a:ext>
            </a:extLst>
          </p:cNvPr>
          <p:cNvSpPr>
            <a:spLocks noGrp="1"/>
          </p:cNvSpPr>
          <p:nvPr>
            <p:ph type="dt" sz="half" idx="10"/>
          </p:nvPr>
        </p:nvSpPr>
        <p:spPr>
          <a:xfrm>
            <a:off x="838200" y="6356350"/>
            <a:ext cx="2743200" cy="365125"/>
          </a:xfrm>
        </p:spPr>
        <p:txBody>
          <a:bodyPr rtlCol="0"/>
          <a:lstStyle>
            <a:lvl1pPr>
              <a:defRPr sz="900">
                <a:solidFill>
                  <a:schemeClr val="accent4">
                    <a:lumMod val="40000"/>
                    <a:lumOff val="60000"/>
                  </a:schemeClr>
                </a:solidFill>
              </a:defRPr>
            </a:lvl1pPr>
          </a:lstStyle>
          <a:p>
            <a:pPr rtl="0"/>
            <a:r>
              <a:rPr lang="es-ES" noProof="0"/>
              <a:t>29/7/20XX</a:t>
            </a:r>
          </a:p>
        </p:txBody>
      </p:sp>
      <p:sp>
        <p:nvSpPr>
          <p:cNvPr id="9" name="Rectángulo 8">
            <a:extLst>
              <a:ext uri="{FF2B5EF4-FFF2-40B4-BE49-F238E27FC236}">
                <a16:creationId xmlns:a16="http://schemas.microsoft.com/office/drawing/2014/main" id="{0EE83AD3-B30F-42CE-99A0-D50CDB9C951F}"/>
              </a:ext>
            </a:extLst>
          </p:cNvPr>
          <p:cNvSpPr/>
          <p:nvPr userDrawn="1"/>
        </p:nvSpPr>
        <p:spPr>
          <a:xfrm>
            <a:off x="8011886" y="3429000"/>
            <a:ext cx="4180114" cy="3429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5" name="Marcador de pie de página 5">
            <a:extLst>
              <a:ext uri="{FF2B5EF4-FFF2-40B4-BE49-F238E27FC236}">
                <a16:creationId xmlns:a16="http://schemas.microsoft.com/office/drawing/2014/main" id="{BCCB3A69-6840-43C8-94EB-C3EF41DBCE74}"/>
              </a:ext>
            </a:extLst>
          </p:cNvPr>
          <p:cNvSpPr>
            <a:spLocks noGrp="1"/>
          </p:cNvSpPr>
          <p:nvPr>
            <p:ph type="ftr" sz="quarter" idx="11"/>
          </p:nvPr>
        </p:nvSpPr>
        <p:spPr>
          <a:xfrm>
            <a:off x="4038600" y="6356350"/>
            <a:ext cx="4114800" cy="365125"/>
          </a:xfrm>
        </p:spPr>
        <p:txBody>
          <a:bodyPr rtlCol="0"/>
          <a:lstStyle>
            <a:lvl1pPr>
              <a:defRPr sz="900">
                <a:solidFill>
                  <a:schemeClr val="accent4">
                    <a:lumMod val="40000"/>
                    <a:lumOff val="60000"/>
                  </a:schemeClr>
                </a:solidFill>
              </a:defRPr>
            </a:lvl1pPr>
          </a:lstStyle>
          <a:p>
            <a:pPr rtl="0"/>
            <a:r>
              <a:rPr lang="es-ES" noProof="0"/>
              <a:t>Orientación de empleados</a:t>
            </a:r>
          </a:p>
        </p:txBody>
      </p:sp>
      <p:sp>
        <p:nvSpPr>
          <p:cNvPr id="16" name="Marcador de número de diapositiva 6">
            <a:extLst>
              <a:ext uri="{FF2B5EF4-FFF2-40B4-BE49-F238E27FC236}">
                <a16:creationId xmlns:a16="http://schemas.microsoft.com/office/drawing/2014/main" id="{B374594B-C272-477C-B1DB-A1E214CEDA46}"/>
              </a:ext>
            </a:extLst>
          </p:cNvPr>
          <p:cNvSpPr>
            <a:spLocks noGrp="1"/>
          </p:cNvSpPr>
          <p:nvPr>
            <p:ph type="sldNum" sz="quarter" idx="12"/>
          </p:nvPr>
        </p:nvSpPr>
        <p:spPr>
          <a:xfrm>
            <a:off x="8610600" y="6356350"/>
            <a:ext cx="2743200" cy="365125"/>
          </a:xfrm>
        </p:spPr>
        <p:txBody>
          <a:bodyPr rtlCol="0"/>
          <a:lstStyle>
            <a:lvl1pPr>
              <a:defRPr sz="900">
                <a:solidFill>
                  <a:schemeClr val="accent2">
                    <a:lumMod val="50000"/>
                  </a:schemeClr>
                </a:solidFill>
              </a:defRPr>
            </a:lvl1pPr>
          </a:lstStyle>
          <a:p>
            <a:pPr rtl="0"/>
            <a:fld id="{B5CEABB6-07DC-46E8-9B57-56EC44A396E5}" type="slidenum">
              <a:rPr lang="es-ES" noProof="0" smtClean="0"/>
              <a:pPr rtl="0"/>
              <a:t>‹Nº›</a:t>
            </a:fld>
            <a:endParaRPr lang="es-ES" noProof="0"/>
          </a:p>
        </p:txBody>
      </p:sp>
    </p:spTree>
    <p:extLst>
      <p:ext uri="{BB962C8B-B14F-4D97-AF65-F5344CB8AC3E}">
        <p14:creationId xmlns:p14="http://schemas.microsoft.com/office/powerpoint/2010/main" val="2694643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Centrar texto con borde superior">
    <p:bg>
      <p:bgPr>
        <a:solidFill>
          <a:schemeClr val="accent5"/>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AE12D1-08AF-45E9-A34A-BDE9E860BAA2}"/>
              </a:ext>
            </a:extLst>
          </p:cNvPr>
          <p:cNvSpPr>
            <a:spLocks noGrp="1"/>
          </p:cNvSpPr>
          <p:nvPr>
            <p:ph type="title"/>
          </p:nvPr>
        </p:nvSpPr>
        <p:spPr>
          <a:xfrm>
            <a:off x="3253740" y="1957701"/>
            <a:ext cx="5684520" cy="1305562"/>
          </a:xfrm>
        </p:spPr>
        <p:txBody>
          <a:bodyPr rtlCol="0" anchor="b"/>
          <a:lstStyle>
            <a:lvl1pPr algn="ctr">
              <a:defRPr b="1">
                <a:solidFill>
                  <a:schemeClr val="accent4"/>
                </a:solidFill>
              </a:defRPr>
            </a:lvl1pPr>
          </a:lstStyle>
          <a:p>
            <a:pPr rtl="0"/>
            <a:r>
              <a:rPr lang="es-ES" noProof="0"/>
              <a:t>Haga clic para modificar el estilo de título del patrón</a:t>
            </a:r>
          </a:p>
        </p:txBody>
      </p:sp>
      <p:sp>
        <p:nvSpPr>
          <p:cNvPr id="3" name="Marcador de contenido 2">
            <a:extLst>
              <a:ext uri="{FF2B5EF4-FFF2-40B4-BE49-F238E27FC236}">
                <a16:creationId xmlns:a16="http://schemas.microsoft.com/office/drawing/2014/main" id="{BF8F5A6A-E29E-401A-801A-8FD9CAABA7A5}"/>
              </a:ext>
            </a:extLst>
          </p:cNvPr>
          <p:cNvSpPr>
            <a:spLocks noGrp="1"/>
          </p:cNvSpPr>
          <p:nvPr>
            <p:ph idx="1"/>
          </p:nvPr>
        </p:nvSpPr>
        <p:spPr>
          <a:xfrm>
            <a:off x="3253740" y="3429000"/>
            <a:ext cx="5684520" cy="2347596"/>
          </a:xfrm>
        </p:spPr>
        <p:txBody>
          <a:bodyPr rtlCol="0">
            <a:normAutofit/>
          </a:bodyPr>
          <a:lstStyle>
            <a:lvl1pPr marL="0" indent="0" algn="ctr">
              <a:lnSpc>
                <a:spcPct val="100000"/>
              </a:lnSpc>
              <a:buNone/>
              <a:defRPr sz="1600">
                <a:solidFill>
                  <a:schemeClr val="accent4"/>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Haga clic para modificar los estilos de texto del patrón</a:t>
            </a:r>
          </a:p>
        </p:txBody>
      </p:sp>
      <p:sp>
        <p:nvSpPr>
          <p:cNvPr id="4" name="Rectángulo 3">
            <a:extLst>
              <a:ext uri="{FF2B5EF4-FFF2-40B4-BE49-F238E27FC236}">
                <a16:creationId xmlns:a16="http://schemas.microsoft.com/office/drawing/2014/main" id="{2B217CA4-9423-45D5-AD1D-2415B600F1DD}"/>
              </a:ext>
            </a:extLst>
          </p:cNvPr>
          <p:cNvSpPr/>
          <p:nvPr userDrawn="1"/>
        </p:nvSpPr>
        <p:spPr>
          <a:xfrm>
            <a:off x="0" y="0"/>
            <a:ext cx="12192000" cy="10814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5" name="Marcador de fecha 4">
            <a:extLst>
              <a:ext uri="{FF2B5EF4-FFF2-40B4-BE49-F238E27FC236}">
                <a16:creationId xmlns:a16="http://schemas.microsoft.com/office/drawing/2014/main" id="{4F525B7F-8292-4AE6-B9B3-F6C0621F1161}"/>
              </a:ext>
            </a:extLst>
          </p:cNvPr>
          <p:cNvSpPr>
            <a:spLocks noGrp="1"/>
          </p:cNvSpPr>
          <p:nvPr>
            <p:ph type="dt" sz="half" idx="10"/>
          </p:nvPr>
        </p:nvSpPr>
        <p:spPr/>
        <p:txBody>
          <a:bodyPr rtlCol="0"/>
          <a:lstStyle>
            <a:lvl1pPr>
              <a:defRPr sz="900">
                <a:solidFill>
                  <a:schemeClr val="accent5">
                    <a:lumMod val="75000"/>
                  </a:schemeClr>
                </a:solidFill>
              </a:defRPr>
            </a:lvl1pPr>
          </a:lstStyle>
          <a:p>
            <a:pPr rtl="0"/>
            <a:r>
              <a:rPr lang="es-ES" noProof="0"/>
              <a:t>29/7/20XX</a:t>
            </a:r>
          </a:p>
        </p:txBody>
      </p:sp>
      <p:sp>
        <p:nvSpPr>
          <p:cNvPr id="6" name="Marcador de pie de página 5">
            <a:extLst>
              <a:ext uri="{FF2B5EF4-FFF2-40B4-BE49-F238E27FC236}">
                <a16:creationId xmlns:a16="http://schemas.microsoft.com/office/drawing/2014/main" id="{E3E86D52-9DFB-4D69-BF39-2C163B3946ED}"/>
              </a:ext>
            </a:extLst>
          </p:cNvPr>
          <p:cNvSpPr>
            <a:spLocks noGrp="1"/>
          </p:cNvSpPr>
          <p:nvPr>
            <p:ph type="ftr" sz="quarter" idx="11"/>
          </p:nvPr>
        </p:nvSpPr>
        <p:spPr/>
        <p:txBody>
          <a:bodyPr rtlCol="0"/>
          <a:lstStyle>
            <a:lvl1pPr>
              <a:defRPr sz="900">
                <a:solidFill>
                  <a:schemeClr val="accent5">
                    <a:lumMod val="75000"/>
                  </a:schemeClr>
                </a:solidFill>
              </a:defRPr>
            </a:lvl1pPr>
          </a:lstStyle>
          <a:p>
            <a:pPr rtl="0"/>
            <a:r>
              <a:rPr lang="es-ES" noProof="0"/>
              <a:t>Orientación de empleados</a:t>
            </a:r>
          </a:p>
        </p:txBody>
      </p:sp>
      <p:sp>
        <p:nvSpPr>
          <p:cNvPr id="7" name="Marcador de número de diapositiva 6">
            <a:extLst>
              <a:ext uri="{FF2B5EF4-FFF2-40B4-BE49-F238E27FC236}">
                <a16:creationId xmlns:a16="http://schemas.microsoft.com/office/drawing/2014/main" id="{A0B91A39-D816-4317-AA23-55510F9D35DE}"/>
              </a:ext>
            </a:extLst>
          </p:cNvPr>
          <p:cNvSpPr>
            <a:spLocks noGrp="1"/>
          </p:cNvSpPr>
          <p:nvPr>
            <p:ph type="sldNum" sz="quarter" idx="12"/>
          </p:nvPr>
        </p:nvSpPr>
        <p:spPr/>
        <p:txBody>
          <a:bodyPr rtlCol="0"/>
          <a:lstStyle>
            <a:lvl1pPr>
              <a:defRPr sz="900">
                <a:solidFill>
                  <a:schemeClr val="accent5">
                    <a:lumMod val="75000"/>
                  </a:schemeClr>
                </a:solidFill>
              </a:defRPr>
            </a:lvl1pPr>
          </a:lstStyle>
          <a:p>
            <a:pPr rtl="0"/>
            <a:fld id="{B5CEABB6-07DC-46E8-9B57-56EC44A396E5}" type="slidenum">
              <a:rPr lang="es-ES" noProof="0" smtClean="0"/>
              <a:pPr rtl="0"/>
              <a:t>‹Nº›</a:t>
            </a:fld>
            <a:endParaRPr lang="es-ES" noProof="0"/>
          </a:p>
        </p:txBody>
      </p:sp>
    </p:spTree>
    <p:extLst>
      <p:ext uri="{BB962C8B-B14F-4D97-AF65-F5344CB8AC3E}">
        <p14:creationId xmlns:p14="http://schemas.microsoft.com/office/powerpoint/2010/main" val="3981607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Centrar texto">
    <p:bg>
      <p:bgPr>
        <a:solidFill>
          <a:schemeClr val="accent5"/>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AE12D1-08AF-45E9-A34A-BDE9E860BAA2}"/>
              </a:ext>
            </a:extLst>
          </p:cNvPr>
          <p:cNvSpPr>
            <a:spLocks noGrp="1"/>
          </p:cNvSpPr>
          <p:nvPr>
            <p:ph type="title"/>
          </p:nvPr>
        </p:nvSpPr>
        <p:spPr>
          <a:xfrm>
            <a:off x="3253740" y="1957701"/>
            <a:ext cx="5684520" cy="1305562"/>
          </a:xfrm>
        </p:spPr>
        <p:txBody>
          <a:bodyPr rtlCol="0" anchor="b"/>
          <a:lstStyle>
            <a:lvl1pPr algn="ctr">
              <a:defRPr b="1">
                <a:solidFill>
                  <a:schemeClr val="accent4"/>
                </a:solidFill>
              </a:defRPr>
            </a:lvl1pPr>
          </a:lstStyle>
          <a:p>
            <a:pPr rtl="0"/>
            <a:r>
              <a:rPr lang="es-ES" noProof="0"/>
              <a:t>Haga clic para modificar el estilo de título del patrón</a:t>
            </a:r>
            <a:endParaRPr lang="es-ES" noProof="0" dirty="0"/>
          </a:p>
        </p:txBody>
      </p:sp>
      <p:sp>
        <p:nvSpPr>
          <p:cNvPr id="3" name="Marcador de contenido 2">
            <a:extLst>
              <a:ext uri="{FF2B5EF4-FFF2-40B4-BE49-F238E27FC236}">
                <a16:creationId xmlns:a16="http://schemas.microsoft.com/office/drawing/2014/main" id="{BF8F5A6A-E29E-401A-801A-8FD9CAABA7A5}"/>
              </a:ext>
            </a:extLst>
          </p:cNvPr>
          <p:cNvSpPr>
            <a:spLocks noGrp="1"/>
          </p:cNvSpPr>
          <p:nvPr>
            <p:ph idx="1"/>
          </p:nvPr>
        </p:nvSpPr>
        <p:spPr>
          <a:xfrm>
            <a:off x="3253740" y="3429000"/>
            <a:ext cx="5684520" cy="2347596"/>
          </a:xfrm>
        </p:spPr>
        <p:txBody>
          <a:bodyPr rtlCol="0">
            <a:normAutofit/>
          </a:bodyPr>
          <a:lstStyle>
            <a:lvl1pPr marL="0" indent="0" algn="ctr">
              <a:lnSpc>
                <a:spcPct val="100000"/>
              </a:lnSpc>
              <a:buNone/>
              <a:defRPr sz="1600">
                <a:solidFill>
                  <a:schemeClr val="accent4"/>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Haga clic para modificar los estilos de texto del patrón</a:t>
            </a:r>
          </a:p>
        </p:txBody>
      </p:sp>
      <p:sp>
        <p:nvSpPr>
          <p:cNvPr id="5" name="Rectángulo 4">
            <a:extLst>
              <a:ext uri="{FF2B5EF4-FFF2-40B4-BE49-F238E27FC236}">
                <a16:creationId xmlns:a16="http://schemas.microsoft.com/office/drawing/2014/main" id="{D7B514D1-FFF2-4784-BC98-5C209566EB25}"/>
              </a:ext>
            </a:extLst>
          </p:cNvPr>
          <p:cNvSpPr/>
          <p:nvPr userDrawn="1"/>
        </p:nvSpPr>
        <p:spPr>
          <a:xfrm>
            <a:off x="0" y="0"/>
            <a:ext cx="1915886"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7" name="Rectángulo 6">
            <a:extLst>
              <a:ext uri="{FF2B5EF4-FFF2-40B4-BE49-F238E27FC236}">
                <a16:creationId xmlns:a16="http://schemas.microsoft.com/office/drawing/2014/main" id="{9F775047-FCCD-48A9-AE4B-E4619B3FA069}"/>
              </a:ext>
            </a:extLst>
          </p:cNvPr>
          <p:cNvSpPr/>
          <p:nvPr userDrawn="1"/>
        </p:nvSpPr>
        <p:spPr>
          <a:xfrm>
            <a:off x="10276114" y="0"/>
            <a:ext cx="1915886"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8" name="Marcador de fecha 4">
            <a:extLst>
              <a:ext uri="{FF2B5EF4-FFF2-40B4-BE49-F238E27FC236}">
                <a16:creationId xmlns:a16="http://schemas.microsoft.com/office/drawing/2014/main" id="{E57E5351-59BE-4BC8-83D8-BABF23172D89}"/>
              </a:ext>
            </a:extLst>
          </p:cNvPr>
          <p:cNvSpPr>
            <a:spLocks noGrp="1"/>
          </p:cNvSpPr>
          <p:nvPr>
            <p:ph type="dt" sz="half" idx="10"/>
          </p:nvPr>
        </p:nvSpPr>
        <p:spPr>
          <a:xfrm>
            <a:off x="838200" y="6356350"/>
            <a:ext cx="2743200" cy="365125"/>
          </a:xfrm>
        </p:spPr>
        <p:txBody>
          <a:bodyPr rtlCol="0"/>
          <a:lstStyle>
            <a:lvl1pPr>
              <a:defRPr sz="900">
                <a:solidFill>
                  <a:schemeClr val="accent5"/>
                </a:solidFill>
              </a:defRPr>
            </a:lvl1pPr>
          </a:lstStyle>
          <a:p>
            <a:pPr rtl="0"/>
            <a:r>
              <a:rPr lang="es-ES" noProof="0"/>
              <a:t>29/7/20XX</a:t>
            </a:r>
          </a:p>
        </p:txBody>
      </p:sp>
      <p:sp>
        <p:nvSpPr>
          <p:cNvPr id="9" name="Marcador de pie de página 5">
            <a:extLst>
              <a:ext uri="{FF2B5EF4-FFF2-40B4-BE49-F238E27FC236}">
                <a16:creationId xmlns:a16="http://schemas.microsoft.com/office/drawing/2014/main" id="{7F2C600D-D61A-47D7-88A2-66D269DCB3A3}"/>
              </a:ext>
            </a:extLst>
          </p:cNvPr>
          <p:cNvSpPr>
            <a:spLocks noGrp="1"/>
          </p:cNvSpPr>
          <p:nvPr>
            <p:ph type="ftr" sz="quarter" idx="11"/>
          </p:nvPr>
        </p:nvSpPr>
        <p:spPr>
          <a:xfrm>
            <a:off x="4038600" y="6356350"/>
            <a:ext cx="4114800" cy="365125"/>
          </a:xfrm>
        </p:spPr>
        <p:txBody>
          <a:bodyPr rtlCol="0"/>
          <a:lstStyle>
            <a:lvl1pPr>
              <a:defRPr sz="900">
                <a:solidFill>
                  <a:schemeClr val="accent5">
                    <a:lumMod val="75000"/>
                  </a:schemeClr>
                </a:solidFill>
              </a:defRPr>
            </a:lvl1pPr>
          </a:lstStyle>
          <a:p>
            <a:pPr rtl="0"/>
            <a:r>
              <a:rPr lang="es-ES" noProof="0"/>
              <a:t>Orientación de empleados</a:t>
            </a:r>
          </a:p>
        </p:txBody>
      </p:sp>
      <p:sp>
        <p:nvSpPr>
          <p:cNvPr id="10" name="Marcador de número de diapositiva 6">
            <a:extLst>
              <a:ext uri="{FF2B5EF4-FFF2-40B4-BE49-F238E27FC236}">
                <a16:creationId xmlns:a16="http://schemas.microsoft.com/office/drawing/2014/main" id="{E257B2EA-F7F2-4B84-A989-76BF9D0F8636}"/>
              </a:ext>
            </a:extLst>
          </p:cNvPr>
          <p:cNvSpPr>
            <a:spLocks noGrp="1"/>
          </p:cNvSpPr>
          <p:nvPr>
            <p:ph type="sldNum" sz="quarter" idx="12"/>
          </p:nvPr>
        </p:nvSpPr>
        <p:spPr>
          <a:xfrm>
            <a:off x="8610600" y="6356350"/>
            <a:ext cx="2743200" cy="365125"/>
          </a:xfrm>
        </p:spPr>
        <p:txBody>
          <a:bodyPr rtlCol="0"/>
          <a:lstStyle>
            <a:lvl1pPr>
              <a:defRPr sz="900">
                <a:solidFill>
                  <a:schemeClr val="accent5"/>
                </a:solidFill>
              </a:defRPr>
            </a:lvl1pPr>
          </a:lstStyle>
          <a:p>
            <a:pPr rtl="0"/>
            <a:fld id="{B5CEABB6-07DC-46E8-9B57-56EC44A396E5}" type="slidenum">
              <a:rPr lang="es-ES" noProof="0" smtClean="0"/>
              <a:pPr rtl="0"/>
              <a:t>‹Nº›</a:t>
            </a:fld>
            <a:endParaRPr lang="es-ES" noProof="0"/>
          </a:p>
        </p:txBody>
      </p:sp>
    </p:spTree>
    <p:extLst>
      <p:ext uri="{BB962C8B-B14F-4D97-AF65-F5344CB8AC3E}">
        <p14:creationId xmlns:p14="http://schemas.microsoft.com/office/powerpoint/2010/main" val="4255526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atro contenidos">
    <p:bg>
      <p:bgPr>
        <a:solidFill>
          <a:schemeClr val="accent5"/>
        </a:solidFill>
        <a:effectLst/>
      </p:bgPr>
    </p:bg>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E90D749F-1509-46B1-B8ED-3506AC084799}"/>
              </a:ext>
            </a:extLst>
          </p:cNvPr>
          <p:cNvSpPr/>
          <p:nvPr userDrawn="1"/>
        </p:nvSpPr>
        <p:spPr>
          <a:xfrm>
            <a:off x="0" y="0"/>
            <a:ext cx="12192000" cy="19814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 name="Título 1">
            <a:extLst>
              <a:ext uri="{FF2B5EF4-FFF2-40B4-BE49-F238E27FC236}">
                <a16:creationId xmlns:a16="http://schemas.microsoft.com/office/drawing/2014/main" id="{5FC626A5-4FF6-42BD-858A-AE4B2C23A6BC}"/>
              </a:ext>
            </a:extLst>
          </p:cNvPr>
          <p:cNvSpPr>
            <a:spLocks noGrp="1"/>
          </p:cNvSpPr>
          <p:nvPr>
            <p:ph type="title"/>
          </p:nvPr>
        </p:nvSpPr>
        <p:spPr/>
        <p:txBody>
          <a:bodyPr rtlCol="0"/>
          <a:lstStyle>
            <a:lvl1pPr algn="ctr">
              <a:defRPr b="1">
                <a:solidFill>
                  <a:schemeClr val="bg1"/>
                </a:solidFill>
              </a:defRPr>
            </a:lvl1pPr>
          </a:lstStyle>
          <a:p>
            <a:pPr rtl="0"/>
            <a:r>
              <a:rPr lang="es-ES" noProof="0"/>
              <a:t>Haga clic para modificar el estilo de título del patrón</a:t>
            </a:r>
          </a:p>
        </p:txBody>
      </p:sp>
      <p:sp>
        <p:nvSpPr>
          <p:cNvPr id="9" name="Marcador de texto 8">
            <a:extLst>
              <a:ext uri="{FF2B5EF4-FFF2-40B4-BE49-F238E27FC236}">
                <a16:creationId xmlns:a16="http://schemas.microsoft.com/office/drawing/2014/main" id="{07F18567-9326-411F-BA8D-561D58C7DD91}"/>
              </a:ext>
            </a:extLst>
          </p:cNvPr>
          <p:cNvSpPr>
            <a:spLocks noGrp="1"/>
          </p:cNvSpPr>
          <p:nvPr>
            <p:ph type="body" sz="quarter" idx="33" hasCustomPrompt="1"/>
          </p:nvPr>
        </p:nvSpPr>
        <p:spPr>
          <a:xfrm>
            <a:off x="775607" y="4553832"/>
            <a:ext cx="2105186" cy="678667"/>
          </a:xfrm>
        </p:spPr>
        <p:txBody>
          <a:bodyPr rtlCol="0"/>
          <a:lstStyle>
            <a:lvl1pPr marL="0" indent="0" algn="ctr">
              <a:buFont typeface="Arial" panose="020B0604020202020204" pitchFamily="34" charset="0"/>
              <a:buNone/>
              <a:defRPr sz="1800">
                <a:solidFill>
                  <a:schemeClr val="accent4"/>
                </a:solidFill>
                <a:latin typeface="+mj-lt"/>
              </a:defRPr>
            </a:lvl1pPr>
          </a:lstStyle>
          <a:p>
            <a:pPr lvl="0" rtl="0"/>
            <a:r>
              <a:rPr lang="es-ES" noProof="0"/>
              <a:t>Viñeta 1</a:t>
            </a:r>
          </a:p>
        </p:txBody>
      </p:sp>
      <p:sp>
        <p:nvSpPr>
          <p:cNvPr id="11" name="Marcador de texto 8">
            <a:extLst>
              <a:ext uri="{FF2B5EF4-FFF2-40B4-BE49-F238E27FC236}">
                <a16:creationId xmlns:a16="http://schemas.microsoft.com/office/drawing/2014/main" id="{97E7DC10-1618-471B-9441-C640C7FEDD37}"/>
              </a:ext>
            </a:extLst>
          </p:cNvPr>
          <p:cNvSpPr>
            <a:spLocks noGrp="1"/>
          </p:cNvSpPr>
          <p:nvPr>
            <p:ph type="body" sz="quarter" idx="35" hasCustomPrompt="1"/>
          </p:nvPr>
        </p:nvSpPr>
        <p:spPr>
          <a:xfrm>
            <a:off x="3620807" y="4553832"/>
            <a:ext cx="2105186" cy="678667"/>
          </a:xfrm>
        </p:spPr>
        <p:txBody>
          <a:bodyPr rtlCol="0"/>
          <a:lstStyle>
            <a:lvl1pPr marL="0" indent="0" algn="ctr">
              <a:buFont typeface="Arial" panose="020B0604020202020204" pitchFamily="34" charset="0"/>
              <a:buNone/>
              <a:defRPr sz="1800">
                <a:solidFill>
                  <a:schemeClr val="accent4"/>
                </a:solidFill>
                <a:latin typeface="+mj-lt"/>
              </a:defRPr>
            </a:lvl1pPr>
          </a:lstStyle>
          <a:p>
            <a:pPr lvl="0" rtl="0"/>
            <a:r>
              <a:rPr lang="es-ES" noProof="0"/>
              <a:t>Viñeta 2</a:t>
            </a:r>
          </a:p>
        </p:txBody>
      </p:sp>
      <p:sp>
        <p:nvSpPr>
          <p:cNvPr id="13" name="Marcador de texto 8">
            <a:extLst>
              <a:ext uri="{FF2B5EF4-FFF2-40B4-BE49-F238E27FC236}">
                <a16:creationId xmlns:a16="http://schemas.microsoft.com/office/drawing/2014/main" id="{FDB26B40-5901-4EF0-BCF0-55677E28B176}"/>
              </a:ext>
            </a:extLst>
          </p:cNvPr>
          <p:cNvSpPr>
            <a:spLocks noGrp="1"/>
          </p:cNvSpPr>
          <p:nvPr>
            <p:ph type="body" sz="quarter" idx="37" hasCustomPrompt="1"/>
          </p:nvPr>
        </p:nvSpPr>
        <p:spPr>
          <a:xfrm>
            <a:off x="6466007" y="4553832"/>
            <a:ext cx="2105186" cy="678667"/>
          </a:xfrm>
        </p:spPr>
        <p:txBody>
          <a:bodyPr rtlCol="0"/>
          <a:lstStyle>
            <a:lvl1pPr marL="0" indent="0" algn="ctr">
              <a:buFont typeface="Arial" panose="020B0604020202020204" pitchFamily="34" charset="0"/>
              <a:buNone/>
              <a:defRPr sz="1800">
                <a:solidFill>
                  <a:schemeClr val="accent4"/>
                </a:solidFill>
                <a:latin typeface="+mj-lt"/>
              </a:defRPr>
            </a:lvl1pPr>
          </a:lstStyle>
          <a:p>
            <a:pPr lvl="0" rtl="0"/>
            <a:r>
              <a:rPr lang="es-ES" noProof="0"/>
              <a:t>Viñeta 3</a:t>
            </a:r>
          </a:p>
        </p:txBody>
      </p:sp>
      <p:sp>
        <p:nvSpPr>
          <p:cNvPr id="15" name="Marcador de texto 8">
            <a:extLst>
              <a:ext uri="{FF2B5EF4-FFF2-40B4-BE49-F238E27FC236}">
                <a16:creationId xmlns:a16="http://schemas.microsoft.com/office/drawing/2014/main" id="{9CB783F5-ED01-464E-9185-F05CFA0E84C4}"/>
              </a:ext>
            </a:extLst>
          </p:cNvPr>
          <p:cNvSpPr>
            <a:spLocks noGrp="1"/>
          </p:cNvSpPr>
          <p:nvPr>
            <p:ph type="body" sz="quarter" idx="45" hasCustomPrompt="1"/>
          </p:nvPr>
        </p:nvSpPr>
        <p:spPr>
          <a:xfrm>
            <a:off x="9311207" y="4553832"/>
            <a:ext cx="2105186" cy="678667"/>
          </a:xfrm>
        </p:spPr>
        <p:txBody>
          <a:bodyPr rtlCol="0"/>
          <a:lstStyle>
            <a:lvl1pPr marL="0" indent="0" algn="ctr">
              <a:buFont typeface="Arial" panose="020B0604020202020204" pitchFamily="34" charset="0"/>
              <a:buNone/>
              <a:defRPr sz="1800">
                <a:solidFill>
                  <a:schemeClr val="accent4"/>
                </a:solidFill>
                <a:latin typeface="+mj-lt"/>
              </a:defRPr>
            </a:lvl1pPr>
          </a:lstStyle>
          <a:p>
            <a:pPr lvl="0" rtl="0"/>
            <a:r>
              <a:rPr lang="es-ES" noProof="0"/>
              <a:t>Viñeta 4</a:t>
            </a:r>
          </a:p>
        </p:txBody>
      </p:sp>
      <p:sp>
        <p:nvSpPr>
          <p:cNvPr id="21" name="Marcador de posición de imagen en línea 20">
            <a:extLst>
              <a:ext uri="{FF2B5EF4-FFF2-40B4-BE49-F238E27FC236}">
                <a16:creationId xmlns:a16="http://schemas.microsoft.com/office/drawing/2014/main" id="{D25CFAE9-00ED-42E0-BC9A-37BA858979B3}"/>
              </a:ext>
            </a:extLst>
          </p:cNvPr>
          <p:cNvSpPr>
            <a:spLocks noGrp="1"/>
          </p:cNvSpPr>
          <p:nvPr>
            <p:ph type="clipArt" sz="quarter" idx="48"/>
          </p:nvPr>
        </p:nvSpPr>
        <p:spPr>
          <a:xfrm>
            <a:off x="1090200" y="3080256"/>
            <a:ext cx="1476375" cy="1474788"/>
          </a:xfrm>
        </p:spPr>
        <p:txBody>
          <a:bodyPr rtlCol="0">
            <a:normAutofit/>
          </a:bodyPr>
          <a:lstStyle>
            <a:lvl1pPr>
              <a:defRPr sz="1600"/>
            </a:lvl1pPr>
          </a:lstStyle>
          <a:p>
            <a:pPr rtl="0"/>
            <a:r>
              <a:rPr lang="es-ES" noProof="0"/>
              <a:t>Haga clic en el icono para agregar una imagen en línea</a:t>
            </a:r>
          </a:p>
        </p:txBody>
      </p:sp>
      <p:sp>
        <p:nvSpPr>
          <p:cNvPr id="22" name="Marcador de posición de imagen en línea 20">
            <a:extLst>
              <a:ext uri="{FF2B5EF4-FFF2-40B4-BE49-F238E27FC236}">
                <a16:creationId xmlns:a16="http://schemas.microsoft.com/office/drawing/2014/main" id="{280D5B0E-3D2E-4146-9670-B596E8EBD129}"/>
              </a:ext>
            </a:extLst>
          </p:cNvPr>
          <p:cNvSpPr>
            <a:spLocks noGrp="1"/>
          </p:cNvSpPr>
          <p:nvPr>
            <p:ph type="clipArt" sz="quarter" idx="49"/>
          </p:nvPr>
        </p:nvSpPr>
        <p:spPr>
          <a:xfrm>
            <a:off x="3935025" y="3080256"/>
            <a:ext cx="1476375" cy="1474788"/>
          </a:xfrm>
        </p:spPr>
        <p:txBody>
          <a:bodyPr rtlCol="0">
            <a:normAutofit/>
          </a:bodyPr>
          <a:lstStyle>
            <a:lvl1pPr>
              <a:defRPr sz="1600"/>
            </a:lvl1pPr>
          </a:lstStyle>
          <a:p>
            <a:pPr rtl="0"/>
            <a:r>
              <a:rPr lang="es-ES" noProof="0"/>
              <a:t>Haga clic en el icono para agregar una imagen en línea</a:t>
            </a:r>
          </a:p>
        </p:txBody>
      </p:sp>
      <p:sp>
        <p:nvSpPr>
          <p:cNvPr id="23" name="Marcador de posición de imagen en línea 20">
            <a:extLst>
              <a:ext uri="{FF2B5EF4-FFF2-40B4-BE49-F238E27FC236}">
                <a16:creationId xmlns:a16="http://schemas.microsoft.com/office/drawing/2014/main" id="{03D89936-E0D7-4618-9E72-EC1467568C21}"/>
              </a:ext>
            </a:extLst>
          </p:cNvPr>
          <p:cNvSpPr>
            <a:spLocks noGrp="1"/>
          </p:cNvSpPr>
          <p:nvPr>
            <p:ph type="clipArt" sz="quarter" idx="50"/>
          </p:nvPr>
        </p:nvSpPr>
        <p:spPr>
          <a:xfrm>
            <a:off x="6779850" y="3079044"/>
            <a:ext cx="1476375" cy="1474788"/>
          </a:xfrm>
        </p:spPr>
        <p:txBody>
          <a:bodyPr rtlCol="0">
            <a:normAutofit/>
          </a:bodyPr>
          <a:lstStyle>
            <a:lvl1pPr>
              <a:defRPr sz="1600"/>
            </a:lvl1pPr>
          </a:lstStyle>
          <a:p>
            <a:pPr rtl="0"/>
            <a:r>
              <a:rPr lang="es-ES" noProof="0"/>
              <a:t>Haga clic en el icono para agregar una imagen en línea</a:t>
            </a:r>
          </a:p>
        </p:txBody>
      </p:sp>
      <p:sp>
        <p:nvSpPr>
          <p:cNvPr id="24" name="Marcador de posición de imagen en línea 20">
            <a:extLst>
              <a:ext uri="{FF2B5EF4-FFF2-40B4-BE49-F238E27FC236}">
                <a16:creationId xmlns:a16="http://schemas.microsoft.com/office/drawing/2014/main" id="{08A2E99E-9F83-4666-BD35-056C88AEBFB1}"/>
              </a:ext>
            </a:extLst>
          </p:cNvPr>
          <p:cNvSpPr>
            <a:spLocks noGrp="1"/>
          </p:cNvSpPr>
          <p:nvPr>
            <p:ph type="clipArt" sz="quarter" idx="51"/>
          </p:nvPr>
        </p:nvSpPr>
        <p:spPr>
          <a:xfrm>
            <a:off x="9625612" y="3079044"/>
            <a:ext cx="1476375" cy="1474788"/>
          </a:xfrm>
        </p:spPr>
        <p:txBody>
          <a:bodyPr rtlCol="0">
            <a:normAutofit/>
          </a:bodyPr>
          <a:lstStyle>
            <a:lvl1pPr>
              <a:defRPr sz="1600"/>
            </a:lvl1pPr>
          </a:lstStyle>
          <a:p>
            <a:pPr rtl="0"/>
            <a:r>
              <a:rPr lang="es-ES" noProof="0"/>
              <a:t>Haga clic en el icono para agregar una imagen en línea</a:t>
            </a:r>
          </a:p>
        </p:txBody>
      </p:sp>
      <p:sp>
        <p:nvSpPr>
          <p:cNvPr id="25" name="Marcador de fecha 4">
            <a:extLst>
              <a:ext uri="{FF2B5EF4-FFF2-40B4-BE49-F238E27FC236}">
                <a16:creationId xmlns:a16="http://schemas.microsoft.com/office/drawing/2014/main" id="{8B2D064B-EC57-4EA9-96ED-918E61BFD5F4}"/>
              </a:ext>
            </a:extLst>
          </p:cNvPr>
          <p:cNvSpPr>
            <a:spLocks noGrp="1"/>
          </p:cNvSpPr>
          <p:nvPr>
            <p:ph type="dt" sz="half" idx="10"/>
          </p:nvPr>
        </p:nvSpPr>
        <p:spPr>
          <a:xfrm>
            <a:off x="838200" y="6356350"/>
            <a:ext cx="2743200" cy="365125"/>
          </a:xfrm>
        </p:spPr>
        <p:txBody>
          <a:bodyPr rtlCol="0"/>
          <a:lstStyle>
            <a:lvl1pPr>
              <a:defRPr sz="900">
                <a:solidFill>
                  <a:schemeClr val="accent5">
                    <a:lumMod val="75000"/>
                  </a:schemeClr>
                </a:solidFill>
              </a:defRPr>
            </a:lvl1pPr>
          </a:lstStyle>
          <a:p>
            <a:pPr rtl="0"/>
            <a:r>
              <a:rPr lang="es-ES" noProof="0"/>
              <a:t>29/7/20XX</a:t>
            </a:r>
          </a:p>
        </p:txBody>
      </p:sp>
      <p:sp>
        <p:nvSpPr>
          <p:cNvPr id="26" name="Marcador de pie de página 5">
            <a:extLst>
              <a:ext uri="{FF2B5EF4-FFF2-40B4-BE49-F238E27FC236}">
                <a16:creationId xmlns:a16="http://schemas.microsoft.com/office/drawing/2014/main" id="{B2A70FF9-0C32-4443-A788-56E40DD780D1}"/>
              </a:ext>
            </a:extLst>
          </p:cNvPr>
          <p:cNvSpPr>
            <a:spLocks noGrp="1"/>
          </p:cNvSpPr>
          <p:nvPr>
            <p:ph type="ftr" sz="quarter" idx="11"/>
          </p:nvPr>
        </p:nvSpPr>
        <p:spPr>
          <a:xfrm>
            <a:off x="4038600" y="6356350"/>
            <a:ext cx="4114800" cy="365125"/>
          </a:xfrm>
        </p:spPr>
        <p:txBody>
          <a:bodyPr rtlCol="0"/>
          <a:lstStyle>
            <a:lvl1pPr>
              <a:defRPr sz="900">
                <a:solidFill>
                  <a:schemeClr val="accent5">
                    <a:lumMod val="75000"/>
                  </a:schemeClr>
                </a:solidFill>
              </a:defRPr>
            </a:lvl1pPr>
          </a:lstStyle>
          <a:p>
            <a:pPr rtl="0"/>
            <a:r>
              <a:rPr lang="es-ES" noProof="0"/>
              <a:t>Orientación de empleados</a:t>
            </a:r>
          </a:p>
        </p:txBody>
      </p:sp>
      <p:sp>
        <p:nvSpPr>
          <p:cNvPr id="27" name="Marcador de número de diapositiva 6">
            <a:extLst>
              <a:ext uri="{FF2B5EF4-FFF2-40B4-BE49-F238E27FC236}">
                <a16:creationId xmlns:a16="http://schemas.microsoft.com/office/drawing/2014/main" id="{D51176E4-E898-4497-ACF7-72CFF75FED25}"/>
              </a:ext>
            </a:extLst>
          </p:cNvPr>
          <p:cNvSpPr>
            <a:spLocks noGrp="1"/>
          </p:cNvSpPr>
          <p:nvPr>
            <p:ph type="sldNum" sz="quarter" idx="12"/>
          </p:nvPr>
        </p:nvSpPr>
        <p:spPr>
          <a:xfrm>
            <a:off x="8610600" y="6356350"/>
            <a:ext cx="2743200" cy="365125"/>
          </a:xfrm>
        </p:spPr>
        <p:txBody>
          <a:bodyPr rtlCol="0"/>
          <a:lstStyle>
            <a:lvl1pPr>
              <a:defRPr sz="900">
                <a:solidFill>
                  <a:schemeClr val="accent5">
                    <a:lumMod val="75000"/>
                  </a:schemeClr>
                </a:solidFill>
              </a:defRPr>
            </a:lvl1pPr>
          </a:lstStyle>
          <a:p>
            <a:pPr rtl="0"/>
            <a:fld id="{B5CEABB6-07DC-46E8-9B57-56EC44A396E5}" type="slidenum">
              <a:rPr lang="es-ES" noProof="0" smtClean="0"/>
              <a:pPr rtl="0"/>
              <a:t>‹Nº›</a:t>
            </a:fld>
            <a:endParaRPr lang="es-ES" noProof="0"/>
          </a:p>
        </p:txBody>
      </p:sp>
    </p:spTree>
    <p:extLst>
      <p:ext uri="{BB962C8B-B14F-4D97-AF65-F5344CB8AC3E}">
        <p14:creationId xmlns:p14="http://schemas.microsoft.com/office/powerpoint/2010/main" val="2715236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ítulo, contenido y cuatro imágenes">
    <p:bg>
      <p:bgPr>
        <a:solidFill>
          <a:schemeClr val="accent4"/>
        </a:solidFill>
        <a:effectLst/>
      </p:bgPr>
    </p:bg>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FBCCBC51-CB80-441C-9628-70A3BFA8C31A}"/>
              </a:ext>
            </a:extLst>
          </p:cNvPr>
          <p:cNvSpPr/>
          <p:nvPr userDrawn="1"/>
        </p:nvSpPr>
        <p:spPr>
          <a:xfrm>
            <a:off x="0" y="3429000"/>
            <a:ext cx="4876800"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3" name="Rectángulo 2">
            <a:extLst>
              <a:ext uri="{FF2B5EF4-FFF2-40B4-BE49-F238E27FC236}">
                <a16:creationId xmlns:a16="http://schemas.microsoft.com/office/drawing/2014/main" id="{E90D749F-1509-46B1-B8ED-3506AC084799}"/>
              </a:ext>
            </a:extLst>
          </p:cNvPr>
          <p:cNvSpPr/>
          <p:nvPr userDrawn="1"/>
        </p:nvSpPr>
        <p:spPr>
          <a:xfrm>
            <a:off x="0" y="1"/>
            <a:ext cx="48768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 name="Título 1">
            <a:extLst>
              <a:ext uri="{FF2B5EF4-FFF2-40B4-BE49-F238E27FC236}">
                <a16:creationId xmlns:a16="http://schemas.microsoft.com/office/drawing/2014/main" id="{5FC626A5-4FF6-42BD-858A-AE4B2C23A6BC}"/>
              </a:ext>
            </a:extLst>
          </p:cNvPr>
          <p:cNvSpPr>
            <a:spLocks noGrp="1"/>
          </p:cNvSpPr>
          <p:nvPr>
            <p:ph type="title"/>
          </p:nvPr>
        </p:nvSpPr>
        <p:spPr>
          <a:xfrm>
            <a:off x="838200" y="365125"/>
            <a:ext cx="3200400" cy="2621139"/>
          </a:xfrm>
        </p:spPr>
        <p:txBody>
          <a:bodyPr rtlCol="0" anchor="b"/>
          <a:lstStyle>
            <a:lvl1pPr algn="l">
              <a:defRPr b="1">
                <a:solidFill>
                  <a:schemeClr val="accent4"/>
                </a:solidFill>
              </a:defRPr>
            </a:lvl1pPr>
          </a:lstStyle>
          <a:p>
            <a:pPr rtl="0"/>
            <a:r>
              <a:rPr lang="es-ES" noProof="0"/>
              <a:t>Haga clic para modificar el estilo de título del patrón</a:t>
            </a:r>
          </a:p>
        </p:txBody>
      </p:sp>
      <p:sp>
        <p:nvSpPr>
          <p:cNvPr id="9" name="Marcador de texto 8">
            <a:extLst>
              <a:ext uri="{FF2B5EF4-FFF2-40B4-BE49-F238E27FC236}">
                <a16:creationId xmlns:a16="http://schemas.microsoft.com/office/drawing/2014/main" id="{07F18567-9326-411F-BA8D-561D58C7DD91}"/>
              </a:ext>
            </a:extLst>
          </p:cNvPr>
          <p:cNvSpPr>
            <a:spLocks noGrp="1"/>
          </p:cNvSpPr>
          <p:nvPr>
            <p:ph type="body" sz="quarter" idx="33" hasCustomPrompt="1"/>
          </p:nvPr>
        </p:nvSpPr>
        <p:spPr>
          <a:xfrm>
            <a:off x="6073368" y="2131457"/>
            <a:ext cx="2105186" cy="365126"/>
          </a:xfrm>
        </p:spPr>
        <p:txBody>
          <a:bodyPr rtlCol="0"/>
          <a:lstStyle>
            <a:lvl1pPr marL="0" indent="0" algn="ctr">
              <a:buFont typeface="Arial" panose="020B0604020202020204" pitchFamily="34" charset="0"/>
              <a:buNone/>
              <a:defRPr sz="1800" b="1">
                <a:solidFill>
                  <a:schemeClr val="accent2"/>
                </a:solidFill>
                <a:latin typeface="+mj-lt"/>
              </a:defRPr>
            </a:lvl1pPr>
          </a:lstStyle>
          <a:p>
            <a:pPr lvl="0" rtl="0"/>
            <a:r>
              <a:rPr lang="es-ES" noProof="0"/>
              <a:t>Viñeta 1</a:t>
            </a:r>
          </a:p>
        </p:txBody>
      </p:sp>
      <p:sp>
        <p:nvSpPr>
          <p:cNvPr id="11" name="Marcador de texto 8">
            <a:extLst>
              <a:ext uri="{FF2B5EF4-FFF2-40B4-BE49-F238E27FC236}">
                <a16:creationId xmlns:a16="http://schemas.microsoft.com/office/drawing/2014/main" id="{97E7DC10-1618-471B-9441-C640C7FEDD37}"/>
              </a:ext>
            </a:extLst>
          </p:cNvPr>
          <p:cNvSpPr>
            <a:spLocks noGrp="1"/>
          </p:cNvSpPr>
          <p:nvPr>
            <p:ph type="body" sz="quarter" idx="35" hasCustomPrompt="1"/>
          </p:nvPr>
        </p:nvSpPr>
        <p:spPr>
          <a:xfrm>
            <a:off x="8924518" y="2131457"/>
            <a:ext cx="2105186" cy="365126"/>
          </a:xfrm>
        </p:spPr>
        <p:txBody>
          <a:bodyPr rtlCol="0"/>
          <a:lstStyle>
            <a:lvl1pPr marL="0" indent="0" algn="ctr">
              <a:buFont typeface="Arial" panose="020B0604020202020204" pitchFamily="34" charset="0"/>
              <a:buNone/>
              <a:defRPr sz="1800" b="1">
                <a:solidFill>
                  <a:schemeClr val="accent2"/>
                </a:solidFill>
                <a:latin typeface="+mj-lt"/>
              </a:defRPr>
            </a:lvl1pPr>
          </a:lstStyle>
          <a:p>
            <a:pPr lvl="0" rtl="0"/>
            <a:r>
              <a:rPr lang="es-ES" noProof="0"/>
              <a:t>Viñeta 2</a:t>
            </a:r>
          </a:p>
        </p:txBody>
      </p:sp>
      <p:sp>
        <p:nvSpPr>
          <p:cNvPr id="13" name="Marcador de texto 8">
            <a:extLst>
              <a:ext uri="{FF2B5EF4-FFF2-40B4-BE49-F238E27FC236}">
                <a16:creationId xmlns:a16="http://schemas.microsoft.com/office/drawing/2014/main" id="{FDB26B40-5901-4EF0-BCF0-55677E28B176}"/>
              </a:ext>
            </a:extLst>
          </p:cNvPr>
          <p:cNvSpPr>
            <a:spLocks noGrp="1"/>
          </p:cNvSpPr>
          <p:nvPr>
            <p:ph type="body" sz="quarter" idx="37" hasCustomPrompt="1"/>
          </p:nvPr>
        </p:nvSpPr>
        <p:spPr>
          <a:xfrm>
            <a:off x="6074118" y="4874657"/>
            <a:ext cx="2105186" cy="365126"/>
          </a:xfrm>
        </p:spPr>
        <p:txBody>
          <a:bodyPr rtlCol="0"/>
          <a:lstStyle>
            <a:lvl1pPr marL="0" indent="0" algn="ctr">
              <a:buFont typeface="Arial" panose="020B0604020202020204" pitchFamily="34" charset="0"/>
              <a:buNone/>
              <a:defRPr sz="1800" b="1">
                <a:solidFill>
                  <a:schemeClr val="accent2"/>
                </a:solidFill>
                <a:latin typeface="+mj-lt"/>
              </a:defRPr>
            </a:lvl1pPr>
          </a:lstStyle>
          <a:p>
            <a:pPr lvl="0" rtl="0"/>
            <a:r>
              <a:rPr lang="es-ES" noProof="0"/>
              <a:t>Viñeta 3</a:t>
            </a:r>
          </a:p>
        </p:txBody>
      </p:sp>
      <p:sp>
        <p:nvSpPr>
          <p:cNvPr id="15" name="Marcador de texto 8">
            <a:extLst>
              <a:ext uri="{FF2B5EF4-FFF2-40B4-BE49-F238E27FC236}">
                <a16:creationId xmlns:a16="http://schemas.microsoft.com/office/drawing/2014/main" id="{9CB783F5-ED01-464E-9185-F05CFA0E84C4}"/>
              </a:ext>
            </a:extLst>
          </p:cNvPr>
          <p:cNvSpPr>
            <a:spLocks noGrp="1"/>
          </p:cNvSpPr>
          <p:nvPr>
            <p:ph type="body" sz="quarter" idx="45" hasCustomPrompt="1"/>
          </p:nvPr>
        </p:nvSpPr>
        <p:spPr>
          <a:xfrm>
            <a:off x="8919318" y="4874657"/>
            <a:ext cx="2105186" cy="365126"/>
          </a:xfrm>
        </p:spPr>
        <p:txBody>
          <a:bodyPr rtlCol="0"/>
          <a:lstStyle>
            <a:lvl1pPr marL="0" indent="0" algn="ctr">
              <a:buFont typeface="Arial" panose="020B0604020202020204" pitchFamily="34" charset="0"/>
              <a:buNone/>
              <a:defRPr sz="1800" b="1">
                <a:solidFill>
                  <a:schemeClr val="accent2"/>
                </a:solidFill>
                <a:latin typeface="+mj-lt"/>
              </a:defRPr>
            </a:lvl1pPr>
          </a:lstStyle>
          <a:p>
            <a:pPr lvl="0" rtl="0"/>
            <a:r>
              <a:rPr lang="es-ES" noProof="0"/>
              <a:t>Viñeta 4</a:t>
            </a:r>
          </a:p>
        </p:txBody>
      </p:sp>
      <p:sp>
        <p:nvSpPr>
          <p:cNvPr id="21" name="Marcador de posición de imagen en línea 20">
            <a:extLst>
              <a:ext uri="{FF2B5EF4-FFF2-40B4-BE49-F238E27FC236}">
                <a16:creationId xmlns:a16="http://schemas.microsoft.com/office/drawing/2014/main" id="{D25CFAE9-00ED-42E0-BC9A-37BA858979B3}"/>
              </a:ext>
            </a:extLst>
          </p:cNvPr>
          <p:cNvSpPr>
            <a:spLocks noGrp="1"/>
          </p:cNvSpPr>
          <p:nvPr>
            <p:ph type="clipArt" sz="quarter" idx="48"/>
          </p:nvPr>
        </p:nvSpPr>
        <p:spPr>
          <a:xfrm>
            <a:off x="6387961" y="643469"/>
            <a:ext cx="1476375" cy="1474788"/>
          </a:xfrm>
        </p:spPr>
        <p:txBody>
          <a:bodyPr rtlCol="0">
            <a:normAutofit/>
          </a:bodyPr>
          <a:lstStyle>
            <a:lvl1pPr>
              <a:defRPr sz="1600"/>
            </a:lvl1pPr>
          </a:lstStyle>
          <a:p>
            <a:pPr rtl="0"/>
            <a:r>
              <a:rPr lang="es-ES" noProof="0"/>
              <a:t>Haga clic en el icono para agregar una imagen en línea</a:t>
            </a:r>
          </a:p>
        </p:txBody>
      </p:sp>
      <p:sp>
        <p:nvSpPr>
          <p:cNvPr id="22" name="Marcador de posición de imagen en línea 20">
            <a:extLst>
              <a:ext uri="{FF2B5EF4-FFF2-40B4-BE49-F238E27FC236}">
                <a16:creationId xmlns:a16="http://schemas.microsoft.com/office/drawing/2014/main" id="{280D5B0E-3D2E-4146-9670-B596E8EBD129}"/>
              </a:ext>
            </a:extLst>
          </p:cNvPr>
          <p:cNvSpPr>
            <a:spLocks noGrp="1"/>
          </p:cNvSpPr>
          <p:nvPr>
            <p:ph type="clipArt" sz="quarter" idx="49"/>
          </p:nvPr>
        </p:nvSpPr>
        <p:spPr>
          <a:xfrm>
            <a:off x="9238736" y="643469"/>
            <a:ext cx="1476375" cy="1474788"/>
          </a:xfrm>
        </p:spPr>
        <p:txBody>
          <a:bodyPr rtlCol="0">
            <a:normAutofit/>
          </a:bodyPr>
          <a:lstStyle>
            <a:lvl1pPr>
              <a:defRPr sz="1600"/>
            </a:lvl1pPr>
          </a:lstStyle>
          <a:p>
            <a:pPr rtl="0"/>
            <a:r>
              <a:rPr lang="es-ES" noProof="0"/>
              <a:t>Haga clic en el icono para agregar una imagen en línea</a:t>
            </a:r>
          </a:p>
        </p:txBody>
      </p:sp>
      <p:sp>
        <p:nvSpPr>
          <p:cNvPr id="23" name="Marcador de posición de imagen en línea 20">
            <a:extLst>
              <a:ext uri="{FF2B5EF4-FFF2-40B4-BE49-F238E27FC236}">
                <a16:creationId xmlns:a16="http://schemas.microsoft.com/office/drawing/2014/main" id="{03D89936-E0D7-4618-9E72-EC1467568C21}"/>
              </a:ext>
            </a:extLst>
          </p:cNvPr>
          <p:cNvSpPr>
            <a:spLocks noGrp="1"/>
          </p:cNvSpPr>
          <p:nvPr>
            <p:ph type="clipArt" sz="quarter" idx="50"/>
          </p:nvPr>
        </p:nvSpPr>
        <p:spPr>
          <a:xfrm>
            <a:off x="6387961" y="3385457"/>
            <a:ext cx="1476375" cy="1474788"/>
          </a:xfrm>
        </p:spPr>
        <p:txBody>
          <a:bodyPr rtlCol="0">
            <a:normAutofit/>
          </a:bodyPr>
          <a:lstStyle>
            <a:lvl1pPr>
              <a:defRPr sz="1600"/>
            </a:lvl1pPr>
          </a:lstStyle>
          <a:p>
            <a:pPr rtl="0"/>
            <a:r>
              <a:rPr lang="es-ES" noProof="0"/>
              <a:t>Haga clic en el icono para agregar una imagen en línea</a:t>
            </a:r>
          </a:p>
        </p:txBody>
      </p:sp>
      <p:sp>
        <p:nvSpPr>
          <p:cNvPr id="24" name="Marcador de posición de imagen en línea 20">
            <a:extLst>
              <a:ext uri="{FF2B5EF4-FFF2-40B4-BE49-F238E27FC236}">
                <a16:creationId xmlns:a16="http://schemas.microsoft.com/office/drawing/2014/main" id="{08A2E99E-9F83-4666-BD35-056C88AEBFB1}"/>
              </a:ext>
            </a:extLst>
          </p:cNvPr>
          <p:cNvSpPr>
            <a:spLocks noGrp="1"/>
          </p:cNvSpPr>
          <p:nvPr>
            <p:ph type="clipArt" sz="quarter" idx="51"/>
          </p:nvPr>
        </p:nvSpPr>
        <p:spPr>
          <a:xfrm>
            <a:off x="9233723" y="3385457"/>
            <a:ext cx="1476375" cy="1474788"/>
          </a:xfrm>
        </p:spPr>
        <p:txBody>
          <a:bodyPr rtlCol="0">
            <a:normAutofit/>
          </a:bodyPr>
          <a:lstStyle>
            <a:lvl1pPr>
              <a:defRPr sz="1600"/>
            </a:lvl1pPr>
          </a:lstStyle>
          <a:p>
            <a:pPr rtl="0"/>
            <a:r>
              <a:rPr lang="es-ES" noProof="0"/>
              <a:t>Haga clic en el icono para agregar una imagen en línea</a:t>
            </a:r>
          </a:p>
        </p:txBody>
      </p:sp>
      <p:sp>
        <p:nvSpPr>
          <p:cNvPr id="5" name="Marcador de texto 4">
            <a:extLst>
              <a:ext uri="{FF2B5EF4-FFF2-40B4-BE49-F238E27FC236}">
                <a16:creationId xmlns:a16="http://schemas.microsoft.com/office/drawing/2014/main" id="{E8A1CBAE-F2E5-4866-A865-C55E62573492}"/>
              </a:ext>
            </a:extLst>
          </p:cNvPr>
          <p:cNvSpPr>
            <a:spLocks noGrp="1"/>
          </p:cNvSpPr>
          <p:nvPr>
            <p:ph type="body" sz="quarter" idx="52"/>
          </p:nvPr>
        </p:nvSpPr>
        <p:spPr>
          <a:xfrm>
            <a:off x="838200" y="4112198"/>
            <a:ext cx="3200400" cy="1395974"/>
          </a:xfrm>
        </p:spPr>
        <p:txBody>
          <a:bodyPr rtlCol="0" anchor="t">
            <a:normAutofit/>
          </a:bodyPr>
          <a:lstStyle>
            <a:lvl1pPr marL="0" indent="0" algn="l">
              <a:lnSpc>
                <a:spcPct val="100000"/>
              </a:lnSpc>
              <a:buNone/>
              <a:defRPr sz="1600">
                <a:solidFill>
                  <a:schemeClr val="bg1"/>
                </a:solidFill>
              </a:defRPr>
            </a:lvl1pPr>
          </a:lstStyle>
          <a:p>
            <a:pPr lvl="0" rtl="0"/>
            <a:r>
              <a:rPr lang="es-ES" noProof="0"/>
              <a:t>Haga clic para modificar los estilos de texto del patrón</a:t>
            </a:r>
          </a:p>
        </p:txBody>
      </p:sp>
      <p:sp>
        <p:nvSpPr>
          <p:cNvPr id="16" name="Marcador de texto 8">
            <a:extLst>
              <a:ext uri="{FF2B5EF4-FFF2-40B4-BE49-F238E27FC236}">
                <a16:creationId xmlns:a16="http://schemas.microsoft.com/office/drawing/2014/main" id="{DA996B3F-2EC7-495F-920F-B21C55D9428F}"/>
              </a:ext>
            </a:extLst>
          </p:cNvPr>
          <p:cNvSpPr>
            <a:spLocks noGrp="1"/>
          </p:cNvSpPr>
          <p:nvPr>
            <p:ph type="body" sz="quarter" idx="53" hasCustomPrompt="1"/>
          </p:nvPr>
        </p:nvSpPr>
        <p:spPr>
          <a:xfrm>
            <a:off x="6073368" y="2577595"/>
            <a:ext cx="2105186" cy="365126"/>
          </a:xfrm>
        </p:spPr>
        <p:txBody>
          <a:bodyPr rtlCol="0"/>
          <a:lstStyle>
            <a:lvl1pPr marL="0" indent="0" algn="ctr">
              <a:buFont typeface="Arial" panose="020B0604020202020204" pitchFamily="34" charset="0"/>
              <a:buNone/>
              <a:defRPr sz="1800">
                <a:solidFill>
                  <a:schemeClr val="bg1"/>
                </a:solidFill>
                <a:latin typeface="+mj-lt"/>
              </a:defRPr>
            </a:lvl1pPr>
          </a:lstStyle>
          <a:p>
            <a:pPr lvl="0" rtl="0"/>
            <a:r>
              <a:rPr lang="es-ES" noProof="0"/>
              <a:t>Viñeta 1</a:t>
            </a:r>
          </a:p>
        </p:txBody>
      </p:sp>
      <p:sp>
        <p:nvSpPr>
          <p:cNvPr id="17" name="Marcador de texto 8">
            <a:extLst>
              <a:ext uri="{FF2B5EF4-FFF2-40B4-BE49-F238E27FC236}">
                <a16:creationId xmlns:a16="http://schemas.microsoft.com/office/drawing/2014/main" id="{8F06E2A5-B7ED-4E1B-9B77-DFF175FA257A}"/>
              </a:ext>
            </a:extLst>
          </p:cNvPr>
          <p:cNvSpPr>
            <a:spLocks noGrp="1"/>
          </p:cNvSpPr>
          <p:nvPr>
            <p:ph type="body" sz="quarter" idx="54" hasCustomPrompt="1"/>
          </p:nvPr>
        </p:nvSpPr>
        <p:spPr>
          <a:xfrm>
            <a:off x="8924518" y="2577595"/>
            <a:ext cx="2105186" cy="365126"/>
          </a:xfrm>
        </p:spPr>
        <p:txBody>
          <a:bodyPr rtlCol="0"/>
          <a:lstStyle>
            <a:lvl1pPr marL="0" indent="0" algn="ctr">
              <a:buFont typeface="Arial" panose="020B0604020202020204" pitchFamily="34" charset="0"/>
              <a:buNone/>
              <a:defRPr sz="1800">
                <a:solidFill>
                  <a:schemeClr val="bg1"/>
                </a:solidFill>
                <a:latin typeface="+mj-lt"/>
              </a:defRPr>
            </a:lvl1pPr>
          </a:lstStyle>
          <a:p>
            <a:pPr lvl="0" rtl="0"/>
            <a:r>
              <a:rPr lang="es-ES" noProof="0"/>
              <a:t>Viñeta 2</a:t>
            </a:r>
          </a:p>
        </p:txBody>
      </p:sp>
      <p:sp>
        <p:nvSpPr>
          <p:cNvPr id="18" name="Marcador de texto 8">
            <a:extLst>
              <a:ext uri="{FF2B5EF4-FFF2-40B4-BE49-F238E27FC236}">
                <a16:creationId xmlns:a16="http://schemas.microsoft.com/office/drawing/2014/main" id="{D12A97F1-04F3-48EA-99B9-030059505D91}"/>
              </a:ext>
            </a:extLst>
          </p:cNvPr>
          <p:cNvSpPr>
            <a:spLocks noGrp="1"/>
          </p:cNvSpPr>
          <p:nvPr>
            <p:ph type="body" sz="quarter" idx="55" hasCustomPrompt="1"/>
          </p:nvPr>
        </p:nvSpPr>
        <p:spPr>
          <a:xfrm>
            <a:off x="6074118" y="5320795"/>
            <a:ext cx="2105186" cy="365126"/>
          </a:xfrm>
        </p:spPr>
        <p:txBody>
          <a:bodyPr rtlCol="0"/>
          <a:lstStyle>
            <a:lvl1pPr marL="0" indent="0" algn="ctr">
              <a:buFont typeface="Arial" panose="020B0604020202020204" pitchFamily="34" charset="0"/>
              <a:buNone/>
              <a:defRPr sz="1800">
                <a:solidFill>
                  <a:schemeClr val="bg1"/>
                </a:solidFill>
                <a:latin typeface="+mj-lt"/>
              </a:defRPr>
            </a:lvl1pPr>
          </a:lstStyle>
          <a:p>
            <a:pPr lvl="0" rtl="0"/>
            <a:r>
              <a:rPr lang="es-ES" noProof="0"/>
              <a:t>Viñeta 3</a:t>
            </a:r>
          </a:p>
        </p:txBody>
      </p:sp>
      <p:sp>
        <p:nvSpPr>
          <p:cNvPr id="19" name="Marcador de texto 8">
            <a:extLst>
              <a:ext uri="{FF2B5EF4-FFF2-40B4-BE49-F238E27FC236}">
                <a16:creationId xmlns:a16="http://schemas.microsoft.com/office/drawing/2014/main" id="{8884A8E9-B6DB-4ADD-A85B-593F618E457A}"/>
              </a:ext>
            </a:extLst>
          </p:cNvPr>
          <p:cNvSpPr>
            <a:spLocks noGrp="1"/>
          </p:cNvSpPr>
          <p:nvPr>
            <p:ph type="body" sz="quarter" idx="56" hasCustomPrompt="1"/>
          </p:nvPr>
        </p:nvSpPr>
        <p:spPr>
          <a:xfrm>
            <a:off x="8919318" y="5320795"/>
            <a:ext cx="2105186" cy="365126"/>
          </a:xfrm>
        </p:spPr>
        <p:txBody>
          <a:bodyPr rtlCol="0"/>
          <a:lstStyle>
            <a:lvl1pPr marL="0" indent="0" algn="ctr">
              <a:buFont typeface="Arial" panose="020B0604020202020204" pitchFamily="34" charset="0"/>
              <a:buNone/>
              <a:defRPr sz="1800">
                <a:solidFill>
                  <a:schemeClr val="bg1"/>
                </a:solidFill>
                <a:latin typeface="+mj-lt"/>
              </a:defRPr>
            </a:lvl1pPr>
          </a:lstStyle>
          <a:p>
            <a:pPr lvl="0" rtl="0"/>
            <a:r>
              <a:rPr lang="es-ES" noProof="0"/>
              <a:t>Viñeta 4</a:t>
            </a:r>
          </a:p>
        </p:txBody>
      </p:sp>
      <p:sp>
        <p:nvSpPr>
          <p:cNvPr id="28" name="Marcador de texto 4">
            <a:extLst>
              <a:ext uri="{FF2B5EF4-FFF2-40B4-BE49-F238E27FC236}">
                <a16:creationId xmlns:a16="http://schemas.microsoft.com/office/drawing/2014/main" id="{19E1EA5F-9EF0-45C3-94DD-6DF64F4DFA15}"/>
              </a:ext>
            </a:extLst>
          </p:cNvPr>
          <p:cNvSpPr>
            <a:spLocks noGrp="1"/>
          </p:cNvSpPr>
          <p:nvPr>
            <p:ph type="body" sz="quarter" idx="57"/>
          </p:nvPr>
        </p:nvSpPr>
        <p:spPr>
          <a:xfrm>
            <a:off x="838201" y="5511642"/>
            <a:ext cx="3200400" cy="844707"/>
          </a:xfrm>
        </p:spPr>
        <p:txBody>
          <a:bodyPr rtlCol="0" anchor="t">
            <a:normAutofit/>
          </a:bodyPr>
          <a:lstStyle>
            <a:lvl1pPr marL="0" indent="0" algn="l">
              <a:lnSpc>
                <a:spcPct val="100000"/>
              </a:lnSpc>
              <a:buNone/>
              <a:defRPr sz="1200">
                <a:solidFill>
                  <a:schemeClr val="bg1"/>
                </a:solidFill>
              </a:defRPr>
            </a:lvl1pPr>
          </a:lstStyle>
          <a:p>
            <a:pPr lvl="0" rtl="0"/>
            <a:r>
              <a:rPr lang="es-ES" noProof="0"/>
              <a:t>Haga clic para modificar los estilos de texto del patrón</a:t>
            </a:r>
          </a:p>
        </p:txBody>
      </p:sp>
      <p:sp>
        <p:nvSpPr>
          <p:cNvPr id="30" name="Marcador de fecha 4">
            <a:extLst>
              <a:ext uri="{FF2B5EF4-FFF2-40B4-BE49-F238E27FC236}">
                <a16:creationId xmlns:a16="http://schemas.microsoft.com/office/drawing/2014/main" id="{5EBE65FE-7980-4861-93F3-178D1931E7AF}"/>
              </a:ext>
            </a:extLst>
          </p:cNvPr>
          <p:cNvSpPr>
            <a:spLocks noGrp="1"/>
          </p:cNvSpPr>
          <p:nvPr>
            <p:ph type="dt" sz="half" idx="10"/>
          </p:nvPr>
        </p:nvSpPr>
        <p:spPr>
          <a:xfrm>
            <a:off x="838200" y="6356350"/>
            <a:ext cx="2743200" cy="365125"/>
          </a:xfrm>
        </p:spPr>
        <p:txBody>
          <a:bodyPr rtlCol="0"/>
          <a:lstStyle>
            <a:lvl1pPr>
              <a:defRPr sz="900">
                <a:solidFill>
                  <a:schemeClr val="accent1">
                    <a:lumMod val="40000"/>
                    <a:lumOff val="60000"/>
                  </a:schemeClr>
                </a:solidFill>
              </a:defRPr>
            </a:lvl1pPr>
          </a:lstStyle>
          <a:p>
            <a:pPr rtl="0"/>
            <a:r>
              <a:rPr lang="es-ES" noProof="0"/>
              <a:t>29/7/20XX</a:t>
            </a:r>
          </a:p>
        </p:txBody>
      </p:sp>
      <p:sp>
        <p:nvSpPr>
          <p:cNvPr id="31" name="Marcador de pie de página 5">
            <a:extLst>
              <a:ext uri="{FF2B5EF4-FFF2-40B4-BE49-F238E27FC236}">
                <a16:creationId xmlns:a16="http://schemas.microsoft.com/office/drawing/2014/main" id="{5941D839-A1FC-4620-8485-F69D66D599E0}"/>
              </a:ext>
            </a:extLst>
          </p:cNvPr>
          <p:cNvSpPr>
            <a:spLocks noGrp="1"/>
          </p:cNvSpPr>
          <p:nvPr>
            <p:ph type="ftr" sz="quarter" idx="11"/>
          </p:nvPr>
        </p:nvSpPr>
        <p:spPr>
          <a:xfrm>
            <a:off x="4038600" y="6356350"/>
            <a:ext cx="4114800" cy="365125"/>
          </a:xfrm>
        </p:spPr>
        <p:txBody>
          <a:bodyPr rtlCol="0"/>
          <a:lstStyle>
            <a:lvl1pPr>
              <a:defRPr sz="900">
                <a:solidFill>
                  <a:schemeClr val="accent4">
                    <a:lumMod val="40000"/>
                    <a:lumOff val="60000"/>
                  </a:schemeClr>
                </a:solidFill>
              </a:defRPr>
            </a:lvl1pPr>
          </a:lstStyle>
          <a:p>
            <a:pPr rtl="0"/>
            <a:r>
              <a:rPr lang="es-ES" noProof="0"/>
              <a:t>Orientación de empleados</a:t>
            </a:r>
          </a:p>
        </p:txBody>
      </p:sp>
      <p:sp>
        <p:nvSpPr>
          <p:cNvPr id="32" name="Marcador de número de diapositiva 6">
            <a:extLst>
              <a:ext uri="{FF2B5EF4-FFF2-40B4-BE49-F238E27FC236}">
                <a16:creationId xmlns:a16="http://schemas.microsoft.com/office/drawing/2014/main" id="{B3B8613F-19BE-4CDB-BC4C-C321B4B8F2CF}"/>
              </a:ext>
            </a:extLst>
          </p:cNvPr>
          <p:cNvSpPr>
            <a:spLocks noGrp="1"/>
          </p:cNvSpPr>
          <p:nvPr>
            <p:ph type="sldNum" sz="quarter" idx="12"/>
          </p:nvPr>
        </p:nvSpPr>
        <p:spPr>
          <a:xfrm>
            <a:off x="8610600" y="6356350"/>
            <a:ext cx="2743200" cy="365125"/>
          </a:xfrm>
        </p:spPr>
        <p:txBody>
          <a:bodyPr rtlCol="0"/>
          <a:lstStyle>
            <a:lvl1pPr>
              <a:defRPr sz="900">
                <a:solidFill>
                  <a:schemeClr val="accent4">
                    <a:lumMod val="40000"/>
                    <a:lumOff val="60000"/>
                  </a:schemeClr>
                </a:solidFill>
              </a:defRPr>
            </a:lvl1pPr>
          </a:lstStyle>
          <a:p>
            <a:pPr rtl="0"/>
            <a:fld id="{B5CEABB6-07DC-46E8-9B57-56EC44A396E5}" type="slidenum">
              <a:rPr lang="es-ES" noProof="0" smtClean="0"/>
              <a:pPr rtl="0"/>
              <a:t>‹Nº›</a:t>
            </a:fld>
            <a:endParaRPr lang="es-ES" noProof="0"/>
          </a:p>
        </p:txBody>
      </p:sp>
    </p:spTree>
    <p:extLst>
      <p:ext uri="{BB962C8B-B14F-4D97-AF65-F5344CB8AC3E}">
        <p14:creationId xmlns:p14="http://schemas.microsoft.com/office/powerpoint/2010/main" val="4185573425"/>
      </p:ext>
    </p:extLst>
  </p:cSld>
  <p:clrMapOvr>
    <a:masterClrMapping/>
  </p:clrMapOvr>
  <p:extLst>
    <p:ext uri="{DCECCB84-F9BA-43D5-87BE-67443E8EF086}">
      <p15:sldGuideLst xmlns:p15="http://schemas.microsoft.com/office/powerpoint/2012/main">
        <p15:guide id="1" orient="horz" pos="1776"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B4660D4-B0ED-42D9-BC6D-AF4F1F9CB6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es-ES" noProof="0"/>
              <a:t>Haga clic para modificar el estilo de título del patrón</a:t>
            </a:r>
          </a:p>
        </p:txBody>
      </p:sp>
      <p:sp>
        <p:nvSpPr>
          <p:cNvPr id="3" name="Marcador de texto 2">
            <a:extLst>
              <a:ext uri="{FF2B5EF4-FFF2-40B4-BE49-F238E27FC236}">
                <a16:creationId xmlns:a16="http://schemas.microsoft.com/office/drawing/2014/main" id="{74C607AE-E8B7-4C3B-A6DA-04289E2F0A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a:extLst>
              <a:ext uri="{FF2B5EF4-FFF2-40B4-BE49-F238E27FC236}">
                <a16:creationId xmlns:a16="http://schemas.microsoft.com/office/drawing/2014/main" id="{001917CC-671D-47EA-B065-51E87EC27B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r>
              <a:rPr lang="es-ES" noProof="0"/>
              <a:t>29/7/20XX</a:t>
            </a:r>
          </a:p>
        </p:txBody>
      </p:sp>
      <p:sp>
        <p:nvSpPr>
          <p:cNvPr id="5" name="Marcador de pie de página 4">
            <a:extLst>
              <a:ext uri="{FF2B5EF4-FFF2-40B4-BE49-F238E27FC236}">
                <a16:creationId xmlns:a16="http://schemas.microsoft.com/office/drawing/2014/main" id="{3F2D0B54-5D87-4D1B-9C6E-5A7B87C833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r>
              <a:rPr lang="es-ES" noProof="0"/>
              <a:t>Orientación de empleados</a:t>
            </a:r>
          </a:p>
        </p:txBody>
      </p:sp>
      <p:sp>
        <p:nvSpPr>
          <p:cNvPr id="6" name="Marcador de número de diapositiva 5">
            <a:extLst>
              <a:ext uri="{FF2B5EF4-FFF2-40B4-BE49-F238E27FC236}">
                <a16:creationId xmlns:a16="http://schemas.microsoft.com/office/drawing/2014/main" id="{C5CADFFD-0FF7-4DDC-8879-918576F63E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B5CEABB6-07DC-46E8-9B57-56EC44A396E5}" type="slidenum">
              <a:rPr lang="es-ES" noProof="0" smtClean="0"/>
              <a:t>‹Nº›</a:t>
            </a:fld>
            <a:endParaRPr lang="es-ES" noProof="0"/>
          </a:p>
        </p:txBody>
      </p:sp>
    </p:spTree>
    <p:extLst>
      <p:ext uri="{BB962C8B-B14F-4D97-AF65-F5344CB8AC3E}">
        <p14:creationId xmlns:p14="http://schemas.microsoft.com/office/powerpoint/2010/main" val="2464305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7" r:id="rId3"/>
    <p:sldLayoutId id="2147483674" r:id="rId4"/>
    <p:sldLayoutId id="2147483671" r:id="rId5"/>
    <p:sldLayoutId id="2147483666" r:id="rId6"/>
    <p:sldLayoutId id="2147483669" r:id="rId7"/>
    <p:sldLayoutId id="2147483661" r:id="rId8"/>
    <p:sldLayoutId id="2147483676" r:id="rId9"/>
    <p:sldLayoutId id="2147483670" r:id="rId10"/>
    <p:sldLayoutId id="2147483667" r:id="rId11"/>
    <p:sldLayoutId id="2147483673" r:id="rId12"/>
    <p:sldLayoutId id="2147483651" r:id="rId13"/>
    <p:sldLayoutId id="2147483672" r:id="rId14"/>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6815C6-3AD0-46E6-A74A-1967BD91AF50}"/>
              </a:ext>
            </a:extLst>
          </p:cNvPr>
          <p:cNvSpPr>
            <a:spLocks noGrp="1"/>
          </p:cNvSpPr>
          <p:nvPr>
            <p:ph type="ctrTitle"/>
          </p:nvPr>
        </p:nvSpPr>
        <p:spPr>
          <a:xfrm>
            <a:off x="-1" y="-1193800"/>
            <a:ext cx="9333781" cy="2436004"/>
          </a:xfrm>
        </p:spPr>
        <p:txBody>
          <a:bodyPr rtlCol="0"/>
          <a:lstStyle/>
          <a:p>
            <a:pPr algn="l"/>
            <a:r>
              <a:rPr lang="es-MX" i="0" dirty="0">
                <a:effectLst/>
                <a:latin typeface="var(--font-fk-grotesk)"/>
              </a:rPr>
              <a:t>Tasas Equivalentes</a:t>
            </a:r>
          </a:p>
        </p:txBody>
      </p:sp>
      <p:sp>
        <p:nvSpPr>
          <p:cNvPr id="3" name="Subtítulo 2">
            <a:extLst>
              <a:ext uri="{FF2B5EF4-FFF2-40B4-BE49-F238E27FC236}">
                <a16:creationId xmlns:a16="http://schemas.microsoft.com/office/drawing/2014/main" id="{1901B20D-4C28-4DA3-ABBD-718C22A5E58B}"/>
              </a:ext>
            </a:extLst>
          </p:cNvPr>
          <p:cNvSpPr>
            <a:spLocks noGrp="1"/>
          </p:cNvSpPr>
          <p:nvPr>
            <p:ph type="subTitle" idx="1"/>
          </p:nvPr>
        </p:nvSpPr>
        <p:spPr>
          <a:xfrm>
            <a:off x="356117" y="1622996"/>
            <a:ext cx="7683701" cy="4864068"/>
          </a:xfrm>
        </p:spPr>
        <p:txBody>
          <a:bodyPr rtlCol="0">
            <a:noAutofit/>
          </a:bodyPr>
          <a:lstStyle/>
          <a:p>
            <a:pPr rtl="0"/>
            <a:r>
              <a:rPr lang="es-ES" sz="3600" b="0" i="0" dirty="0">
                <a:effectLst/>
                <a:latin typeface="__fkGroteskNeue_598ab8"/>
              </a:rPr>
              <a:t>Una tasa equivalente es aquella que produce el mismo monto acumulado en un período determinado, independientemente de la frecuencia de capitalización. Esto significa que, aunque las tasas puedan ser diferentes en términos de periodicidad (anual, semestral, trimestral, mensual), al final del mismo período de tiempo, generarán el mismo interés.</a:t>
            </a:r>
            <a:endParaRPr lang="es-ES" sz="3600" dirty="0"/>
          </a:p>
        </p:txBody>
      </p:sp>
    </p:spTree>
    <p:extLst>
      <p:ext uri="{BB962C8B-B14F-4D97-AF65-F5344CB8AC3E}">
        <p14:creationId xmlns:p14="http://schemas.microsoft.com/office/powerpoint/2010/main" val="1642425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AB90E9-5CEE-4E4F-90F9-2CE3D9135EAA}"/>
              </a:ext>
            </a:extLst>
          </p:cNvPr>
          <p:cNvSpPr>
            <a:spLocks noGrp="1"/>
          </p:cNvSpPr>
          <p:nvPr>
            <p:ph type="title"/>
          </p:nvPr>
        </p:nvSpPr>
        <p:spPr>
          <a:xfrm>
            <a:off x="517585" y="-1066484"/>
            <a:ext cx="9300713" cy="2147888"/>
          </a:xfrm>
        </p:spPr>
        <p:txBody>
          <a:bodyPr rtlCol="0"/>
          <a:lstStyle/>
          <a:p>
            <a:pPr algn="l"/>
            <a:r>
              <a:rPr lang="es-MX" b="0" i="0" dirty="0">
                <a:effectLst/>
                <a:latin typeface="var(--font-fk-grotesk)"/>
              </a:rPr>
              <a:t>Alternativas de Inversión</a:t>
            </a:r>
          </a:p>
        </p:txBody>
      </p:sp>
      <p:sp>
        <p:nvSpPr>
          <p:cNvPr id="3" name="Marcador de contenido 2">
            <a:extLst>
              <a:ext uri="{FF2B5EF4-FFF2-40B4-BE49-F238E27FC236}">
                <a16:creationId xmlns:a16="http://schemas.microsoft.com/office/drawing/2014/main" id="{65DF4BB2-624B-43EE-8846-5659141CC9CE}"/>
              </a:ext>
            </a:extLst>
          </p:cNvPr>
          <p:cNvSpPr>
            <a:spLocks noGrp="1"/>
          </p:cNvSpPr>
          <p:nvPr>
            <p:ph idx="1"/>
          </p:nvPr>
        </p:nvSpPr>
        <p:spPr>
          <a:xfrm>
            <a:off x="517585" y="1587260"/>
            <a:ext cx="10836215" cy="3223177"/>
          </a:xfrm>
        </p:spPr>
        <p:txBody>
          <a:bodyPr vert="horz" lIns="91440" tIns="45720" rIns="91440" bIns="45720" rtlCol="0" anchor="t">
            <a:noAutofit/>
          </a:bodyPr>
          <a:lstStyle/>
          <a:p>
            <a:pPr rtl="0"/>
            <a:r>
              <a:rPr lang="es-ES" sz="3600" b="0" i="0" dirty="0">
                <a:effectLst/>
                <a:latin typeface="__fkGroteskNeue_598ab8"/>
              </a:rPr>
              <a:t>Al considerar diferentes alternativas de inversión, es crucial comparar las tasas efectivas y nominales para determinar cuál opción ofrece el mejor rendimiento. Las tasas equivalentes permiten a los inversores evaluar diferentes productos financieros con distintas estructuras de interés.</a:t>
            </a:r>
            <a:endParaRPr lang="es-ES" sz="3600" dirty="0"/>
          </a:p>
        </p:txBody>
      </p:sp>
      <p:sp>
        <p:nvSpPr>
          <p:cNvPr id="12" name="Marcador de fecha 11">
            <a:extLst>
              <a:ext uri="{FF2B5EF4-FFF2-40B4-BE49-F238E27FC236}">
                <a16:creationId xmlns:a16="http://schemas.microsoft.com/office/drawing/2014/main" id="{F068B7E0-3F26-4101-8308-9627365CCBAA}"/>
              </a:ext>
            </a:extLst>
          </p:cNvPr>
          <p:cNvSpPr>
            <a:spLocks noGrp="1"/>
          </p:cNvSpPr>
          <p:nvPr>
            <p:ph type="dt" sz="half" idx="10"/>
          </p:nvPr>
        </p:nvSpPr>
        <p:spPr/>
        <p:txBody>
          <a:bodyPr rtlCol="0"/>
          <a:lstStyle/>
          <a:p>
            <a:pPr rtl="0"/>
            <a:r>
              <a:rPr lang="es-ES"/>
              <a:t>29/7/20XX</a:t>
            </a:r>
          </a:p>
        </p:txBody>
      </p:sp>
      <p:sp>
        <p:nvSpPr>
          <p:cNvPr id="13" name="Marcador de pie de página 12">
            <a:extLst>
              <a:ext uri="{FF2B5EF4-FFF2-40B4-BE49-F238E27FC236}">
                <a16:creationId xmlns:a16="http://schemas.microsoft.com/office/drawing/2014/main" id="{D53A5F38-6B02-4793-861F-931794577F84}"/>
              </a:ext>
            </a:extLst>
          </p:cNvPr>
          <p:cNvSpPr>
            <a:spLocks noGrp="1"/>
          </p:cNvSpPr>
          <p:nvPr>
            <p:ph type="ftr" sz="quarter" idx="11"/>
          </p:nvPr>
        </p:nvSpPr>
        <p:spPr/>
        <p:txBody>
          <a:bodyPr rtlCol="0"/>
          <a:lstStyle/>
          <a:p>
            <a:pPr rtl="0"/>
            <a:r>
              <a:rPr lang="es-ES"/>
              <a:t>Orientación de empleados</a:t>
            </a:r>
          </a:p>
        </p:txBody>
      </p:sp>
      <p:sp>
        <p:nvSpPr>
          <p:cNvPr id="14" name="Marcador de número de diapositiva 13">
            <a:extLst>
              <a:ext uri="{FF2B5EF4-FFF2-40B4-BE49-F238E27FC236}">
                <a16:creationId xmlns:a16="http://schemas.microsoft.com/office/drawing/2014/main" id="{FF0DADF7-71F8-49DA-8F56-3DE812A6135B}"/>
              </a:ext>
            </a:extLst>
          </p:cNvPr>
          <p:cNvSpPr>
            <a:spLocks noGrp="1"/>
          </p:cNvSpPr>
          <p:nvPr>
            <p:ph type="sldNum" sz="quarter" idx="12"/>
          </p:nvPr>
        </p:nvSpPr>
        <p:spPr/>
        <p:txBody>
          <a:bodyPr rtlCol="0"/>
          <a:lstStyle/>
          <a:p>
            <a:pPr rtl="0"/>
            <a:fld id="{B5CEABB6-07DC-46E8-9B57-56EC44A396E5}" type="slidenum">
              <a:rPr lang="es-ES" smtClean="0"/>
              <a:pPr/>
              <a:t>2</a:t>
            </a:fld>
            <a:endParaRPr lang="es-ES"/>
          </a:p>
        </p:txBody>
      </p:sp>
    </p:spTree>
    <p:extLst>
      <p:ext uri="{BB962C8B-B14F-4D97-AF65-F5344CB8AC3E}">
        <p14:creationId xmlns:p14="http://schemas.microsoft.com/office/powerpoint/2010/main" val="4176750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19F29B-F233-48AF-8261-F33A4E079E3E}"/>
              </a:ext>
            </a:extLst>
          </p:cNvPr>
          <p:cNvSpPr>
            <a:spLocks noGrp="1"/>
          </p:cNvSpPr>
          <p:nvPr>
            <p:ph type="title"/>
          </p:nvPr>
        </p:nvSpPr>
        <p:spPr>
          <a:xfrm>
            <a:off x="0" y="-318107"/>
            <a:ext cx="8790029" cy="1305562"/>
          </a:xfrm>
        </p:spPr>
        <p:txBody>
          <a:bodyPr rtlCol="0"/>
          <a:lstStyle/>
          <a:p>
            <a:pPr algn="l"/>
            <a:r>
              <a:rPr lang="es-MX" i="0" dirty="0">
                <a:effectLst/>
                <a:latin typeface="var(--font-fk-grotesk)"/>
              </a:rPr>
              <a:t>Tasa de Interés Anticipada</a:t>
            </a:r>
          </a:p>
        </p:txBody>
      </p:sp>
      <p:sp>
        <p:nvSpPr>
          <p:cNvPr id="3" name="Subtítulo 2">
            <a:extLst>
              <a:ext uri="{FF2B5EF4-FFF2-40B4-BE49-F238E27FC236}">
                <a16:creationId xmlns:a16="http://schemas.microsoft.com/office/drawing/2014/main" id="{35E3EA69-4E0E-41BD-8095-A124225A2647}"/>
              </a:ext>
            </a:extLst>
          </p:cNvPr>
          <p:cNvSpPr>
            <a:spLocks noGrp="1"/>
          </p:cNvSpPr>
          <p:nvPr>
            <p:ph idx="1"/>
          </p:nvPr>
        </p:nvSpPr>
        <p:spPr>
          <a:xfrm>
            <a:off x="115810" y="1821958"/>
            <a:ext cx="11876992" cy="4534392"/>
          </a:xfrm>
        </p:spPr>
        <p:txBody>
          <a:bodyPr vert="horz" lIns="91440" tIns="45720" rIns="91440" bIns="45720" rtlCol="0" anchor="t">
            <a:normAutofit/>
          </a:bodyPr>
          <a:lstStyle/>
          <a:p>
            <a:pPr rtl="0"/>
            <a:r>
              <a:rPr lang="es-ES" sz="3600" b="0" i="0" dirty="0">
                <a:effectLst/>
                <a:latin typeface="__fkGroteskNeue_598ab8"/>
              </a:rPr>
              <a:t>La tasa de interés anticipada es aquella que se aplica antes de que se realice la inversión o el préstamo. En este caso, los intereses se calculan sobre el capital inicial antes del período acordado, lo que puede influir en el monto total a pagar o recibir.</a:t>
            </a:r>
            <a:endParaRPr lang="es-ES" sz="3600" dirty="0"/>
          </a:p>
        </p:txBody>
      </p:sp>
      <p:sp>
        <p:nvSpPr>
          <p:cNvPr id="11" name="Marcador de fecha 10">
            <a:extLst>
              <a:ext uri="{FF2B5EF4-FFF2-40B4-BE49-F238E27FC236}">
                <a16:creationId xmlns:a16="http://schemas.microsoft.com/office/drawing/2014/main" id="{39DEAC25-4DF8-463C-83B2-7DBD27EBB3CD}"/>
              </a:ext>
            </a:extLst>
          </p:cNvPr>
          <p:cNvSpPr>
            <a:spLocks noGrp="1"/>
          </p:cNvSpPr>
          <p:nvPr>
            <p:ph type="dt" sz="half" idx="10"/>
          </p:nvPr>
        </p:nvSpPr>
        <p:spPr/>
        <p:txBody>
          <a:bodyPr rtlCol="0"/>
          <a:lstStyle/>
          <a:p>
            <a:pPr rtl="0"/>
            <a:r>
              <a:rPr lang="es-ES"/>
              <a:t>29/7/20XX</a:t>
            </a:r>
          </a:p>
        </p:txBody>
      </p:sp>
      <p:sp>
        <p:nvSpPr>
          <p:cNvPr id="5" name="Marcador de pie de página 4">
            <a:extLst>
              <a:ext uri="{FF2B5EF4-FFF2-40B4-BE49-F238E27FC236}">
                <a16:creationId xmlns:a16="http://schemas.microsoft.com/office/drawing/2014/main" id="{AF29EA23-F34E-486A-B8B2-0C3019266975}"/>
              </a:ext>
            </a:extLst>
          </p:cNvPr>
          <p:cNvSpPr>
            <a:spLocks noGrp="1"/>
          </p:cNvSpPr>
          <p:nvPr>
            <p:ph type="ftr" sz="quarter" idx="11"/>
          </p:nvPr>
        </p:nvSpPr>
        <p:spPr>
          <a:xfrm>
            <a:off x="4038600" y="6356350"/>
            <a:ext cx="4114800" cy="365125"/>
          </a:xfrm>
        </p:spPr>
        <p:txBody>
          <a:bodyPr rtlCol="0"/>
          <a:lstStyle/>
          <a:p>
            <a:pPr rtl="0"/>
            <a:r>
              <a:rPr lang="es-ES"/>
              <a:t>Orientación de empleados</a:t>
            </a:r>
          </a:p>
        </p:txBody>
      </p:sp>
      <p:sp>
        <p:nvSpPr>
          <p:cNvPr id="4" name="Marcador de número de diapositiva 3">
            <a:extLst>
              <a:ext uri="{FF2B5EF4-FFF2-40B4-BE49-F238E27FC236}">
                <a16:creationId xmlns:a16="http://schemas.microsoft.com/office/drawing/2014/main" id="{328F602C-7F98-4C02-99D4-ED65E00D66A4}"/>
              </a:ext>
            </a:extLst>
          </p:cNvPr>
          <p:cNvSpPr>
            <a:spLocks noGrp="1"/>
          </p:cNvSpPr>
          <p:nvPr>
            <p:ph type="sldNum" sz="quarter" idx="12"/>
          </p:nvPr>
        </p:nvSpPr>
        <p:spPr>
          <a:xfrm>
            <a:off x="8610600" y="6356350"/>
            <a:ext cx="2743200" cy="365125"/>
          </a:xfrm>
        </p:spPr>
        <p:txBody>
          <a:bodyPr rtlCol="0"/>
          <a:lstStyle/>
          <a:p>
            <a:pPr rtl="0"/>
            <a:fld id="{19B51A1E-902D-48AF-9020-955120F399B6}" type="slidenum">
              <a:rPr lang="es-ES" smtClean="0"/>
              <a:pPr/>
              <a:t>3</a:t>
            </a:fld>
            <a:endParaRPr lang="es-ES"/>
          </a:p>
        </p:txBody>
      </p:sp>
      <p:sp>
        <p:nvSpPr>
          <p:cNvPr id="7" name="Título 1">
            <a:extLst>
              <a:ext uri="{FF2B5EF4-FFF2-40B4-BE49-F238E27FC236}">
                <a16:creationId xmlns:a16="http://schemas.microsoft.com/office/drawing/2014/main" id="{12A4270E-ED7D-4F69-B647-06FC13BB410E}"/>
              </a:ext>
            </a:extLst>
          </p:cNvPr>
          <p:cNvSpPr txBox="1">
            <a:spLocks/>
          </p:cNvSpPr>
          <p:nvPr/>
        </p:nvSpPr>
        <p:spPr>
          <a:xfrm>
            <a:off x="157504" y="3563504"/>
            <a:ext cx="8790029" cy="130556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4400" b="1" kern="1200">
                <a:solidFill>
                  <a:schemeClr val="accent4"/>
                </a:solidFill>
                <a:latin typeface="+mj-lt"/>
                <a:ea typeface="+mj-ea"/>
                <a:cs typeface="+mj-cs"/>
              </a:defRPr>
            </a:lvl1pPr>
          </a:lstStyle>
          <a:p>
            <a:pPr algn="l"/>
            <a:endParaRPr lang="es-ES" sz="2000" b="0" i="0" dirty="0">
              <a:effectLst/>
              <a:latin typeface="var(--font-fk-grotesk)"/>
            </a:endParaRPr>
          </a:p>
        </p:txBody>
      </p:sp>
    </p:spTree>
    <p:extLst>
      <p:ext uri="{BB962C8B-B14F-4D97-AF65-F5344CB8AC3E}">
        <p14:creationId xmlns:p14="http://schemas.microsoft.com/office/powerpoint/2010/main" val="2243494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19F29B-F233-48AF-8261-F33A4E079E3E}"/>
              </a:ext>
            </a:extLst>
          </p:cNvPr>
          <p:cNvSpPr>
            <a:spLocks noGrp="1"/>
          </p:cNvSpPr>
          <p:nvPr>
            <p:ph type="title"/>
          </p:nvPr>
        </p:nvSpPr>
        <p:spPr>
          <a:xfrm>
            <a:off x="-1" y="-652781"/>
            <a:ext cx="8790029" cy="1305562"/>
          </a:xfrm>
        </p:spPr>
        <p:txBody>
          <a:bodyPr rtlCol="0"/>
          <a:lstStyle/>
          <a:p>
            <a:pPr algn="l"/>
            <a:r>
              <a:rPr lang="es-ES" sz="4400" b="0" i="0" dirty="0">
                <a:effectLst/>
                <a:latin typeface="var(--font-fk-grotesk)"/>
              </a:rPr>
              <a:t>Cálculo de la Tasa de Interés</a:t>
            </a:r>
          </a:p>
        </p:txBody>
      </p:sp>
      <p:sp>
        <p:nvSpPr>
          <p:cNvPr id="11" name="Marcador de fecha 10">
            <a:extLst>
              <a:ext uri="{FF2B5EF4-FFF2-40B4-BE49-F238E27FC236}">
                <a16:creationId xmlns:a16="http://schemas.microsoft.com/office/drawing/2014/main" id="{39DEAC25-4DF8-463C-83B2-7DBD27EBB3CD}"/>
              </a:ext>
            </a:extLst>
          </p:cNvPr>
          <p:cNvSpPr>
            <a:spLocks noGrp="1"/>
          </p:cNvSpPr>
          <p:nvPr>
            <p:ph type="dt" sz="half" idx="10"/>
          </p:nvPr>
        </p:nvSpPr>
        <p:spPr/>
        <p:txBody>
          <a:bodyPr rtlCol="0"/>
          <a:lstStyle/>
          <a:p>
            <a:pPr rtl="0"/>
            <a:r>
              <a:rPr lang="es-ES"/>
              <a:t>29/7/20XX</a:t>
            </a:r>
          </a:p>
        </p:txBody>
      </p:sp>
      <p:sp>
        <p:nvSpPr>
          <p:cNvPr id="5" name="Marcador de pie de página 4">
            <a:extLst>
              <a:ext uri="{FF2B5EF4-FFF2-40B4-BE49-F238E27FC236}">
                <a16:creationId xmlns:a16="http://schemas.microsoft.com/office/drawing/2014/main" id="{AF29EA23-F34E-486A-B8B2-0C3019266975}"/>
              </a:ext>
            </a:extLst>
          </p:cNvPr>
          <p:cNvSpPr>
            <a:spLocks noGrp="1"/>
          </p:cNvSpPr>
          <p:nvPr>
            <p:ph type="ftr" sz="quarter" idx="11"/>
          </p:nvPr>
        </p:nvSpPr>
        <p:spPr>
          <a:xfrm>
            <a:off x="4038600" y="6356350"/>
            <a:ext cx="4114800" cy="365125"/>
          </a:xfrm>
        </p:spPr>
        <p:txBody>
          <a:bodyPr rtlCol="0"/>
          <a:lstStyle/>
          <a:p>
            <a:pPr rtl="0"/>
            <a:r>
              <a:rPr lang="es-ES"/>
              <a:t>Orientación de empleados</a:t>
            </a:r>
          </a:p>
        </p:txBody>
      </p:sp>
      <p:sp>
        <p:nvSpPr>
          <p:cNvPr id="4" name="Marcador de número de diapositiva 3">
            <a:extLst>
              <a:ext uri="{FF2B5EF4-FFF2-40B4-BE49-F238E27FC236}">
                <a16:creationId xmlns:a16="http://schemas.microsoft.com/office/drawing/2014/main" id="{328F602C-7F98-4C02-99D4-ED65E00D66A4}"/>
              </a:ext>
            </a:extLst>
          </p:cNvPr>
          <p:cNvSpPr>
            <a:spLocks noGrp="1"/>
          </p:cNvSpPr>
          <p:nvPr>
            <p:ph type="sldNum" sz="quarter" idx="12"/>
          </p:nvPr>
        </p:nvSpPr>
        <p:spPr>
          <a:xfrm>
            <a:off x="8610600" y="6356350"/>
            <a:ext cx="2743200" cy="365125"/>
          </a:xfrm>
        </p:spPr>
        <p:txBody>
          <a:bodyPr rtlCol="0"/>
          <a:lstStyle/>
          <a:p>
            <a:pPr rtl="0"/>
            <a:fld id="{19B51A1E-902D-48AF-9020-955120F399B6}" type="slidenum">
              <a:rPr lang="es-ES" smtClean="0"/>
              <a:pPr rtl="0"/>
              <a:t>4</a:t>
            </a:fld>
            <a:endParaRPr lang="es-ES"/>
          </a:p>
        </p:txBody>
      </p:sp>
      <p:pic>
        <p:nvPicPr>
          <p:cNvPr id="9" name="Imagen 8">
            <a:extLst>
              <a:ext uri="{FF2B5EF4-FFF2-40B4-BE49-F238E27FC236}">
                <a16:creationId xmlns:a16="http://schemas.microsoft.com/office/drawing/2014/main" id="{BD70149A-10D7-4904-8C3F-928E1491988C}"/>
              </a:ext>
            </a:extLst>
          </p:cNvPr>
          <p:cNvPicPr>
            <a:picLocks noChangeAspect="1"/>
          </p:cNvPicPr>
          <p:nvPr/>
        </p:nvPicPr>
        <p:blipFill rotWithShape="1">
          <a:blip r:embed="rId3"/>
          <a:srcRect l="23915" t="20363" r="39858" b="20740"/>
          <a:stretch/>
        </p:blipFill>
        <p:spPr>
          <a:xfrm>
            <a:off x="118038" y="1081404"/>
            <a:ext cx="11876992" cy="5714725"/>
          </a:xfrm>
          <a:prstGeom prst="rect">
            <a:avLst/>
          </a:prstGeom>
        </p:spPr>
      </p:pic>
      <p:sp>
        <p:nvSpPr>
          <p:cNvPr id="8" name="Marcador de contenido 7">
            <a:extLst>
              <a:ext uri="{FF2B5EF4-FFF2-40B4-BE49-F238E27FC236}">
                <a16:creationId xmlns:a16="http://schemas.microsoft.com/office/drawing/2014/main" id="{334A7722-B9FC-4F6A-BDBA-49B14B6CA37B}"/>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222316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19F29B-F233-48AF-8261-F33A4E079E3E}"/>
              </a:ext>
            </a:extLst>
          </p:cNvPr>
          <p:cNvSpPr>
            <a:spLocks noGrp="1"/>
          </p:cNvSpPr>
          <p:nvPr>
            <p:ph type="title"/>
          </p:nvPr>
        </p:nvSpPr>
        <p:spPr>
          <a:xfrm>
            <a:off x="5669280" y="2376805"/>
            <a:ext cx="5013960" cy="1325563"/>
          </a:xfrm>
        </p:spPr>
        <p:txBody>
          <a:bodyPr rtlCol="0"/>
          <a:lstStyle/>
          <a:p>
            <a:pPr rtl="0"/>
            <a:r>
              <a:rPr lang="es-ES" dirty="0"/>
              <a:t>Historia</a:t>
            </a:r>
          </a:p>
        </p:txBody>
      </p:sp>
      <p:sp>
        <p:nvSpPr>
          <p:cNvPr id="3" name="Subtítulo 2">
            <a:extLst>
              <a:ext uri="{FF2B5EF4-FFF2-40B4-BE49-F238E27FC236}">
                <a16:creationId xmlns:a16="http://schemas.microsoft.com/office/drawing/2014/main" id="{35E3EA69-4E0E-41BD-8095-A124225A2647}"/>
              </a:ext>
            </a:extLst>
          </p:cNvPr>
          <p:cNvSpPr>
            <a:spLocks noGrp="1"/>
          </p:cNvSpPr>
          <p:nvPr>
            <p:ph idx="1"/>
          </p:nvPr>
        </p:nvSpPr>
        <p:spPr>
          <a:xfrm>
            <a:off x="5669280" y="4150042"/>
            <a:ext cx="5013960" cy="1961198"/>
          </a:xfrm>
        </p:spPr>
        <p:txBody>
          <a:bodyPr vert="horz" lIns="91440" tIns="45720" rIns="91440" bIns="45720" rtlCol="0" anchor="t">
            <a:normAutofit/>
          </a:bodyPr>
          <a:lstStyle/>
          <a:p>
            <a:pPr rtl="0"/>
            <a:r>
              <a:rPr lang="es-ES" dirty="0"/>
              <a:t>Contoso, fundada en 2020, comenzó con la idea de que las empresas necesitan mejores herramientas para colaborar entre sí. Contoso vio un hueco en el mercado y ha aprovechado la oportunidad de crear estas herramientas para que todas las empresas colaboren de forma eficaz. </a:t>
            </a:r>
          </a:p>
        </p:txBody>
      </p:sp>
      <p:sp>
        <p:nvSpPr>
          <p:cNvPr id="11" name="Marcador de fecha 10">
            <a:extLst>
              <a:ext uri="{FF2B5EF4-FFF2-40B4-BE49-F238E27FC236}">
                <a16:creationId xmlns:a16="http://schemas.microsoft.com/office/drawing/2014/main" id="{5837F6CC-F87E-4BF6-9EFE-DA537BAB6BE0}"/>
              </a:ext>
            </a:extLst>
          </p:cNvPr>
          <p:cNvSpPr>
            <a:spLocks noGrp="1"/>
          </p:cNvSpPr>
          <p:nvPr>
            <p:ph type="dt" sz="half" idx="10"/>
          </p:nvPr>
        </p:nvSpPr>
        <p:spPr/>
        <p:txBody>
          <a:bodyPr rtlCol="0"/>
          <a:lstStyle/>
          <a:p>
            <a:pPr rtl="0"/>
            <a:r>
              <a:rPr lang="es-ES"/>
              <a:t>29/7/20XX</a:t>
            </a:r>
          </a:p>
        </p:txBody>
      </p:sp>
      <p:sp>
        <p:nvSpPr>
          <p:cNvPr id="12" name="Marcador de pie de página 11">
            <a:extLst>
              <a:ext uri="{FF2B5EF4-FFF2-40B4-BE49-F238E27FC236}">
                <a16:creationId xmlns:a16="http://schemas.microsoft.com/office/drawing/2014/main" id="{E80EA4A2-4719-41C0-949E-AF9166CAEB49}"/>
              </a:ext>
            </a:extLst>
          </p:cNvPr>
          <p:cNvSpPr>
            <a:spLocks noGrp="1"/>
          </p:cNvSpPr>
          <p:nvPr>
            <p:ph type="ftr" sz="quarter" idx="11"/>
          </p:nvPr>
        </p:nvSpPr>
        <p:spPr/>
        <p:txBody>
          <a:bodyPr rtlCol="0"/>
          <a:lstStyle/>
          <a:p>
            <a:pPr rtl="0"/>
            <a:r>
              <a:rPr lang="es-ES"/>
              <a:t>Orientación de empleados</a:t>
            </a:r>
          </a:p>
        </p:txBody>
      </p:sp>
      <p:sp>
        <p:nvSpPr>
          <p:cNvPr id="13" name="Marcador de número de diapositiva 12">
            <a:extLst>
              <a:ext uri="{FF2B5EF4-FFF2-40B4-BE49-F238E27FC236}">
                <a16:creationId xmlns:a16="http://schemas.microsoft.com/office/drawing/2014/main" id="{E97A1D68-0269-4F8D-8A4E-B8D9753C7D5A}"/>
              </a:ext>
            </a:extLst>
          </p:cNvPr>
          <p:cNvSpPr>
            <a:spLocks noGrp="1"/>
          </p:cNvSpPr>
          <p:nvPr>
            <p:ph type="sldNum" sz="quarter" idx="12"/>
          </p:nvPr>
        </p:nvSpPr>
        <p:spPr/>
        <p:txBody>
          <a:bodyPr rtlCol="0"/>
          <a:lstStyle/>
          <a:p>
            <a:pPr rtl="0"/>
            <a:fld id="{B5CEABB6-07DC-46E8-9B57-56EC44A396E5}" type="slidenum">
              <a:rPr lang="es-ES" smtClean="0"/>
              <a:pPr rtl="0"/>
              <a:t>5</a:t>
            </a:fld>
            <a:endParaRPr lang="es-ES"/>
          </a:p>
        </p:txBody>
      </p:sp>
      <p:pic>
        <p:nvPicPr>
          <p:cNvPr id="5" name="Imagen 4">
            <a:extLst>
              <a:ext uri="{FF2B5EF4-FFF2-40B4-BE49-F238E27FC236}">
                <a16:creationId xmlns:a16="http://schemas.microsoft.com/office/drawing/2014/main" id="{1CC4F9AE-F038-47E3-AA35-F51BBBFF12E2}"/>
              </a:ext>
            </a:extLst>
          </p:cNvPr>
          <p:cNvPicPr>
            <a:picLocks noChangeAspect="1"/>
          </p:cNvPicPr>
          <p:nvPr/>
        </p:nvPicPr>
        <p:blipFill rotWithShape="1">
          <a:blip r:embed="rId3"/>
          <a:srcRect l="24340" t="19356" r="36462" b="10870"/>
          <a:stretch/>
        </p:blipFill>
        <p:spPr>
          <a:xfrm>
            <a:off x="0" y="0"/>
            <a:ext cx="12192000" cy="6858000"/>
          </a:xfrm>
          <a:prstGeom prst="rect">
            <a:avLst/>
          </a:prstGeom>
        </p:spPr>
      </p:pic>
    </p:spTree>
    <p:extLst>
      <p:ext uri="{BB962C8B-B14F-4D97-AF65-F5344CB8AC3E}">
        <p14:creationId xmlns:p14="http://schemas.microsoft.com/office/powerpoint/2010/main" val="3980871660"/>
      </p:ext>
    </p:extLst>
  </p:cSld>
  <p:clrMapOvr>
    <a:masterClrMapping/>
  </p:clrMapOvr>
</p:sld>
</file>

<file path=ppt/theme/theme1.xml><?xml version="1.0" encoding="utf-8"?>
<a:theme xmlns:a="http://schemas.openxmlformats.org/drawingml/2006/main" name="Personalizado">
  <a:themeElements>
    <a:clrScheme name="Custom 181">
      <a:dk1>
        <a:sysClr val="windowText" lastClr="000000"/>
      </a:dk1>
      <a:lt1>
        <a:sysClr val="window" lastClr="FFFFFF"/>
      </a:lt1>
      <a:dk2>
        <a:srgbClr val="44546A"/>
      </a:dk2>
      <a:lt2>
        <a:srgbClr val="E7E6E6"/>
      </a:lt2>
      <a:accent1>
        <a:srgbClr val="62A25D"/>
      </a:accent1>
      <a:accent2>
        <a:srgbClr val="A0DADE"/>
      </a:accent2>
      <a:accent3>
        <a:srgbClr val="CCB5E5"/>
      </a:accent3>
      <a:accent4>
        <a:srgbClr val="29285D"/>
      </a:accent4>
      <a:accent5>
        <a:srgbClr val="EDF1F2"/>
      </a:accent5>
      <a:accent6>
        <a:srgbClr val="70AD47"/>
      </a:accent6>
      <a:hlink>
        <a:srgbClr val="A0DADE"/>
      </a:hlink>
      <a:folHlink>
        <a:srgbClr val="954F72"/>
      </a:folHlink>
    </a:clrScheme>
    <a:fontScheme name="Custom 62">
      <a:majorFont>
        <a:latin typeface="Skeena"/>
        <a:ea typeface=""/>
        <a:cs typeface=""/>
      </a:majorFont>
      <a:minorFont>
        <a:latin typeface="Skee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59396277_TF03460514_Win32" id="{9A2976D9-D6A2-4C72-AA54-D6D4585DC826}" vid="{E979CFFE-0E1D-4C6F-8738-47AC19B53918}"/>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1" ma:contentTypeDescription="Create a new document." ma:contentTypeScope="" ma:versionID="64dfb1555687e0874b4304b796b5b0c7">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6e4c555b5e194d05b7203de9c4567b3"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A4F7154-AFAC-4BE7-8A74-7F4B6FC2743C}">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E618C13B-9D83-4AF4-B64D-33362D5133F8}">
  <ds:schemaRefs>
    <ds:schemaRef ds:uri="http://schemas.microsoft.com/sharepoint/v3/contenttype/forms"/>
  </ds:schemaRefs>
</ds:datastoreItem>
</file>

<file path=customXml/itemProps3.xml><?xml version="1.0" encoding="utf-8"?>
<ds:datastoreItem xmlns:ds="http://schemas.openxmlformats.org/officeDocument/2006/customXml" ds:itemID="{67ACD96E-49A0-4DA4-A7BB-AC2D887421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{7EF7663C-7A38-4FDC-AE25-DD30FFB9F718}tf03460514_win32</Template>
  <TotalTime>6</TotalTime>
  <Words>240</Words>
  <Application>Microsoft Office PowerPoint</Application>
  <PresentationFormat>Panorámica</PresentationFormat>
  <Paragraphs>26</Paragraphs>
  <Slides>5</Slides>
  <Notes>5</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5</vt:i4>
      </vt:variant>
    </vt:vector>
  </HeadingPairs>
  <TitlesOfParts>
    <vt:vector size="12" baseType="lpstr">
      <vt:lpstr>__fkGroteskNeue_598ab8</vt:lpstr>
      <vt:lpstr>Arial</vt:lpstr>
      <vt:lpstr>Calibri</vt:lpstr>
      <vt:lpstr>Skeena</vt:lpstr>
      <vt:lpstr>Times New Roman</vt:lpstr>
      <vt:lpstr>var(--font-fk-grotesk)</vt:lpstr>
      <vt:lpstr>Personalizado</vt:lpstr>
      <vt:lpstr>Tasas Equivalentes</vt:lpstr>
      <vt:lpstr>Alternativas de Inversión</vt:lpstr>
      <vt:lpstr>Tasa de Interés Anticipada</vt:lpstr>
      <vt:lpstr>Cálculo de la Tasa de Interés</vt:lpstr>
      <vt:lpstr>Historia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Tasas Equivalentes</dc:title>
  <dc:creator>Dennys Javier Ramirez Perez</dc:creator>
  <cp:lastModifiedBy>Dennys Javier Ramirez Perez</cp:lastModifiedBy>
  <cp:revision>1</cp:revision>
  <dcterms:created xsi:type="dcterms:W3CDTF">2025-01-23T18:05:50Z</dcterms:created>
  <dcterms:modified xsi:type="dcterms:W3CDTF">2025-01-23T18:12:36Z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