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8" r:id="rId13"/>
    <p:sldId id="331" r:id="rId14"/>
    <p:sldId id="332" r:id="rId15"/>
    <p:sldId id="333" r:id="rId16"/>
    <p:sldId id="334" r:id="rId17"/>
    <p:sldId id="336" r:id="rId18"/>
    <p:sldId id="335" r:id="rId19"/>
    <p:sldId id="337" r:id="rId20"/>
    <p:sldId id="329" r:id="rId21"/>
    <p:sldId id="330" r:id="rId22"/>
    <p:sldId id="338" r:id="rId23"/>
    <p:sldId id="339" r:id="rId2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5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3:27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24575,'0'-1'0,"0"0"0,0 1 0,1-1 0,-1 0 0,0 1 0,0-1 0,1 0 0,-1 1 0,0-1 0,1 0 0,-1 1 0,0-1 0,1 1 0,-1-1 0,1 1 0,-1-1 0,1 1 0,-1-1 0,1 1 0,0 0 0,-1-1 0,2 0 0,18-7 0,-12 6 0,36-12-268,0 1-1,59-7 1,100-4-1228,-33 10 1035,286-10-998,3 23 0,373 51-2692,-577-25 3430,-28 7-1495,-34 7 1541,-37 6 671,-37 2 116,-82-30-110,-1 3 0,39 26 0,-53-30 458,0 1 0,-1 1-1,-1 1 1,17 21 0,-5-6 2234,5 6 3760,-33-34-6106,-1-1-1,0 0 1,0 1 0,0-1-1,3 11 1,6 32-1177,-9-34 89,5 20-6086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0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24575,'1'0'0,"3"0"0,3 0 0,2 0 0,-1 1 0,3 0 0,2 1 0,3 2 0,0-1 0,3 1 0,-1-1 0,-1-2 0,-3 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0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93 24575,'0'1'0,"0"1"0,0-1 0,1 0 0,-1 1 0,1-1 0,-1 1 0,2 1 0,2 8 0,-2 4 0,-1-1 0,0 1 0,-1 0 0,0-1 0,-1 1 0,-1 0 0,-1-1 0,-7 26 0,5-18 0,0 1 0,1 0 0,2-1 0,0 1 0,2 26 0,0-44 0,0 2 0,0 1 0,0-1 0,1 0 0,3 13 0,-3-17 0,0-1 0,0 0 0,0 0 0,0 0 0,0 0 0,0 0 0,1 0 0,-1 0 0,1-1 0,-1 1 0,1 0 0,0-1 0,-1 1 0,1-1 0,0 0 0,0 1 0,0-1 0,0 0 0,4 1 0,-3-1 0,0 0 0,0 0 0,0-1 0,0 1 0,0-1 0,0 0 0,0 0 0,0 0 0,0 0 0,0 0 0,0 0 0,0-1 0,0 0 0,0 0 0,0 0 0,-1 0 0,1 0 0,4-3 0,3-2 0,-1 0 0,-1-1 0,15-14 0,-13 12 0,10-9 0,12-12 0,-1 0 0,37-48 0,-64 72 0,1-1 0,-1 0 0,0 0 0,-1-1 0,0 1 0,0-1 0,-1 0 0,2-8 0,-2 2 0,0 1 0,-1 0 0,-1 0 0,-1-16 0,1 26 0,0 0 0,-1 1 0,0-1 0,1 1 0,-1-1 0,0 1 0,0-1 0,0 1 0,-1-1 0,1 1 0,0 0 0,-1 0 0,-3-4 0,-1 0 0,0 0 0,-14-9 0,2 2 0,2 0 0,-31-18 0,27 17 0,17 12 0,1 0 0,-1 0 0,0 0 0,1 0 0,-1 0 0,0 1 0,0-1 0,0 1 0,0 0 0,-1 0 0,1 0 0,0 0 0,0 1 0,0-1 0,-5 1 0,2 0-273,1 0 0,0 1 0,0 0 0,-7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17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24575,'0'1'0,"1"0"0,-1 0 0,1 0 0,-1 0 0,1 0 0,-1 1 0,1-1 0,0 0 0,0 0 0,-1 0 0,1-1 0,0 1 0,2 2 0,0 0 0,48 50 0,-18-19 0,45 59 0,-64-74 0,-2 0 0,0 1 0,-1 1 0,-1 0 0,13 40 0,-17-34 0,-1 0 0,-2 0 0,1 33 0,-3-49 0,12 95 0,-5-41 0,14 52 0,-15-89 0,0 13 0,4 16 0,-9-51 0,0 1 0,1-1 0,0 0 0,0 0 0,0 0 0,7 9 0,-9-13 0,1 0 0,0-1 0,0 1 0,0 0 0,0-1 0,0 1 0,3 0 0,-5-1 0,1-1 0,-1 0 0,1 1 0,-1-1 0,1 0 0,-1 0 0,1 1 0,0-1 0,-1 0 0,1 0 0,-1 0 0,1 0 0,0 0 0,-1 0 0,1 0 0,-1 0 0,1 0 0,0 0 0,-1 0 0,1 0 0,-1 0 0,1 0 0,0-1 0,-1 1 0,1 0 0,-1 0 0,1-1 0,-1 1 0,1 0 0,-1-1 0,1 1 0,-1 0 0,1-1 0,0 0 0,2-10-1365,-1-3-5461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1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24575,'1'0'0,"0"0"0,0 0 0,1 1 0,-1-1 0,0 0 0,0 0 0,0 1 0,0-1 0,0 1 0,0-1 0,0 1 0,0-1 0,0 1 0,0 0 0,0 0 0,0-1 0,0 1 0,-1 0 0,1 0 0,0 0 0,0 0 0,-1 0 0,1 0 0,-1 0 0,1 0 0,-1 0 0,1 1 0,0 1 0,0-1 0,-1 0 0,1 0 0,-1 0 0,0 1 0,0-1 0,0 0 0,0 0 0,0 1 0,0-1 0,-1 0 0,1 0 0,-2 3 0,-3 6 0,0-1 0,-1 0 0,0 0 0,-1-1 0,-15 17 0,-12 17 0,30-37 0,-7 9 0,2 1 0,-1 0 0,-12 32 0,20-40 0,0 1 0,1-1 0,0 0 0,0 12 0,-2 15 0,0-18 0,0 1 0,2-1 0,0 1 0,1 0 0,5 33 0,-3-42 0,2 1 0,-1-1 0,2 0 0,-1 0 0,1 0 0,7 9 0,-17-20-1365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37 24575,'-1'-2'0,"1"0"0,0 0 0,1 0 0,-1 0 0,0 0 0,0 1 0,1-1 0,-1 0 0,1 0 0,0 0 0,1-2 0,-1 3 0,0 0 0,0 0 0,-1 0 0,1 0 0,1 1 0,-1-1 0,0 0 0,0 0 0,0 1 0,0-1 0,0 1 0,1-1 0,-1 1 0,0 0 0,0 0 0,1-1 0,1 1 0,1 0 0,-1-1 0,0 1 0,1 0 0,-1 0 0,0 1 0,0-1 0,1 1 0,-1 0 0,0 0 0,0 0 0,0 0 0,0 0 0,4 3 0,-3-2 0,0 1 0,0 0 0,0 0 0,-1 1 0,0-1 0,1 1 0,-1-1 0,3 6 0,2 5 0,-1 1 0,0 0 0,0 0 0,4 19 0,-8-25 0,0-1 0,-1-1 0,0 1 0,0 0 0,1 15 0,-3-22 0,0 0 0,0 0 0,0 0 0,0-1 0,0 1 0,-1 0 0,1 0 0,0 0 0,0 0 0,-1-1 0,1 1 0,0 0 0,-1 0 0,1-1 0,-1 1 0,1 0 0,-1-1 0,1 1 0,-1 0 0,1-1 0,-1 1 0,0-1 0,1 1 0,-1-1 0,0 1 0,-1 0 0,-1 0 0,-1 0 0,1 0 0,-1 0 0,1-1 0,-5 1 0,-1 0 0,-16 4 0,11-2 0,0 0 0,-25 0 0,36-3 0,4-1 0,6 0 0,13-2 0,-15 3 0,0 0 0,0 0 0,0 0 0,0 0 0,0 1 0,0 0 0,0 0 0,-1 1 0,1-1 0,0 1 0,-1 0 0,1 0 0,-1 0 0,0 1 0,0 0 0,0-1 0,0 2 0,7 5 0,-9-6 0,-1 0 0,1 0 0,-1 0 0,1 0 0,-1 0 0,0 0 0,0 0 0,0 0 0,0 0 0,0 5 0,0 2 0,-1-1 0,0 14 0,-1-15 0,0 0 0,-1 0 0,0 0 0,0 0 0,0-1 0,-1 1 0,0-1 0,-1 0 0,1 1 0,-2-2 0,1 1 0,-1 0 0,-9 10 0,10-12 0,-1-1 0,0 0 0,0 0 0,0 0 0,0 0 0,-1-1 0,1 0 0,-1 0 0,0-1 0,0 1 0,0-1 0,0 0 0,0-1 0,0 1 0,-1-1 0,1-1 0,0 1 0,-8-1 0,10-1 0,0 1 0,-1-1 0,1 0 0,0-1 0,-1 1 0,1-1 0,0 1 0,0-1 0,0 0 0,1-1 0,-1 1 0,0-1 0,1 0 0,0 1 0,-1-1 0,-3-6 0,6 9-52,1-1-1,-1 0 1,1 0-1,0 1 1,-1-1-1,1 0 1,-1 0-1,1 0 1,0 0-1,0 1 1,0-1-1,-1 0 1,1 0-1,0 0 1,0 0-1,0 0 1,0 0-1,0 0 1,1 1-1,-1-1 0,0 0 1,0 0-1,0 0 1,1 0-1,0-1 1,6-9-6774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21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24575,'-2'0'0,"0"1"0,0-1 0,0 0 0,0 1 0,0-1 0,0 1 0,0 0 0,0 0 0,0 0 0,0 0 0,0 0 0,-2 2 0,-1 1 0,1 0 0,-9 8 0,4 0 0,-1 0 0,2 0 0,0 1 0,-9 16 0,12-18 0,1-1 0,0 1 0,0 0 0,1 1 0,0-1 0,-1 13 0,4-23 0,0 1 0,0 0 0,0-1 0,0 1 0,0-1 0,0 1 0,1 0 0,-1-1 0,0 1 0,1-1 0,0 3 0,0-3 0,-1-1 0,1 1 0,-1 0 0,1-1 0,-1 1 0,1-1 0,-1 1 0,1-1 0,-1 0 0,1 1 0,-1-1 0,1 0 0,0 1 0,-1-1 0,1 0 0,0 1 0,-1-1 0,1 0 0,0 0 0,0 0 0,-1 0 0,1 0 0,0 0 0,-1 0 0,1 0 0,0 0 0,-1 0 0,2 0 0,4-2 0,0 0 0,0 0 0,0 0 0,10-6 0,7-3 0,-23 11 0,11-5 0,1 1 0,-1 0 0,23-4 0,-30 8 0,-1-1 0,0 1 0,1 0 0,-1 0 0,1 1 0,-1-1 0,0 1 0,5 1 0,-6-2 0,0 1 0,-1 0 0,1 0 0,0 0 0,0 0 0,0 1 0,-1-1 0,1 0 0,-1 1 0,1-1 0,-1 1 0,1-1 0,-1 1 0,2 2 0,34 69 0,-9-27 0,-28-45 0,1 1 0,0-1 0,0 0 0,-1 0 0,1 1 0,-1-1 0,1 0 0,-1 1 0,1-1 0,-1 0 0,0 1 0,0-1 0,0 0 0,0 1 0,0-1 0,0 1 0,0-1 0,0 0 0,0 1 0,-1-1 0,1 1 0,0-1 0,-1 0 0,1 0 0,-1 1 0,0-1 0,1 0 0,-1 0 0,0 0 0,0 1 0,-1 0 0,-11 14 0,-2 0 0,0-1 0,-1 0 0,-19 13 0,30-24 0,1-1 0,-1 0 0,0 0 0,0 0 0,-1 0 0,-7 2 0,11-4 0,1-1 0,-1 0 0,0 1 0,0-1 0,1 0 0,-1 0 0,0 0 0,0 0 0,1 0 0,-1 0 0,0-1 0,1 1 0,-1 0 0,0-1 0,1 0 0,-1 1 0,0-1 0,1 0 0,-1 0 0,1 0 0,-1 0 0,1 0 0,0 0 0,-1 0 0,-1-2 0,0-1 38,0-1 0,0 1 0,0-1 0,0 1 0,1-1 0,0 0 0,0 0 0,-1-6 0,0 2-465,1-1 0,0 0 1,0-14-1,2 10-6399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22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24575,'0'-2'0,"0"0"0,0 0 0,0 0 0,1 0 0,-1 0 0,1 0 0,-1 1 0,1-1 0,0 0 0,0 0 0,0 1 0,0-1 0,0 0 0,0 1 0,2-2 0,1-2 0,1 0 0,1 1 0,5-4 0,-3 2 0,127-89 0,-102 74 0,1 2 0,44-18 0,-66 32 0,1 1 0,0 0 0,0 1 0,17-1 0,53-1 0,-52 4 0,43-6 0,-48 3 0,96-16 0,-116 19 0,-1 1 0,1-1 0,0 1 0,-1 0 0,1 1 0,-1-1 0,1 1 0,-1 0 0,1 0 0,-1 1 0,7 3 0,-8-4-105,0 0 0,0 1 0,0-2 0,-1 1 0,1 0 0,0-1 0,0 1 0,0-1 0,0 0 0,0-1 0,0 1 0,5-2 0,11-2-6721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2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 24575,'13'0'0,"-1"0"0,1 1 0,0 1 0,15 3 0,-23-4 0,0 1 0,0 0 0,0 0 0,0 1 0,0-1 0,-1 1 0,1 0 0,-1 0 0,1 1 0,-1-1 0,0 1 0,5 7 0,48 70 0,-56-79 0,0 0 0,0 0 0,0 0 0,0 0 0,0 0 0,0 0 0,-1 0 0,1 1 0,-1-1 0,1 4 0,-1-5 0,0 1 0,0-1 0,-1 1 0,1-1 0,0 1 0,-1-1 0,1 0 0,-1 1 0,0-1 0,1 0 0,-1 1 0,0-1 0,0 0 0,0 0 0,0 0 0,0 0 0,-1 2 0,-5 4 0,-1-1 0,0 1 0,0-2 0,0 1 0,-1-1 0,0 0 0,-17 6 0,25-11 0,-1 1 0,1-1 0,-1 1 0,1-1 0,0 1 0,-1 0 0,1 0 0,0-1 0,-2 2 0,3-1 0,0-1 0,0 1 0,-1-1 0,1 1 0,0-1 0,0 1 0,0-1 0,0 1 0,0-1 0,0 1 0,0-1 0,0 1 0,0-1 0,0 1 0,0-1 0,0 1 0,0-1 0,0 1 0,1-1 0,-1 1 0,0-1 0,0 1 0,1-1 0,-1 0 0,0 1 0,0-1 0,1 1 0,0 0 0,2 4 0,1 1 0,-1 0 0,0 1 0,-1-1 0,1 0 0,-1 1 0,-1-1 0,1 1 0,0 13 0,-2-15 0,0 0 0,0 0 0,0 1 0,-1-1 0,0 0 0,0 0 0,0 0 0,-1 0 0,0 0 0,0 0 0,0 0 0,0-1 0,-5 7 0,0-1 0,-1-1 0,0-1 0,0 1 0,-1-2 0,0 1 0,0-1 0,-1 0 0,0-1 0,-15 8 0,11-8 0,-1 0 0,1 0 0,-1-2 0,0 0 0,0-1 0,-25 3 0,35-6-170,-1 1-1,1-1 0,0 0 1,-1-1-1,1 0 0,0 1 1,-9-4-1,5 1-6655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25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24575,'-1'0'0,"0"0"0,0 0 0,0 0 0,0 1 0,0-1 0,0 0 0,0 1 0,0-1 0,0 1 0,0-1 0,0 1 0,0-1 0,0 1 0,1-1 0,-1 1 0,0 0 0,0 0 0,1-1 0,-2 2 0,-1 3 0,0 0 0,-3 8 0,-2 2 0,-48 57 0,35-47 0,-20 32 0,41-57 0,-2 3 0,0-1 0,1 1 0,-1-1 0,1 1 0,0-1 0,0 1 0,0 0 0,0 0 0,0 3 0,1-5 0,0-1 0,0 1 0,0-1 0,0 0 0,0 1 0,0-1 0,0 0 0,0 1 0,1-1 0,-1 0 0,0 1 0,0-1 0,0 0 0,0 0 0,1 1 0,-1-1 0,0 0 0,0 1 0,1-1 0,-1 0 0,0 0 0,1 0 0,-1 1 0,0-1 0,0 0 0,1 0 0,-1 0 0,0 0 0,1 0 0,-1 1 0,0-1 0,1 0 0,-1 0 0,1 0 0,13 0 0,-11-1 0,35-2 0,-14 1 0,0 0 0,38 3 0,-58-1 0,0 1 0,0 0 0,0 0 0,0 1 0,0-1 0,0 1 0,-1 0 0,1-1 0,-1 2 0,1-1 0,-1 0 0,0 1 0,0-1 0,0 1 0,0 0 0,0 0 0,-1 0 0,1 1 0,3 6 0,-4-7 0,-1 0 0,1 0 0,-1 0 0,0 0 0,0 0 0,0 1 0,-1-1 0,1 0 0,-1 1 0,1-1 0,-1 0 0,0 1 0,-1-1 0,1 1 0,0-1 0,-1 0 0,0 0 0,0 1 0,0-1 0,0 0 0,0 0 0,-1 0 0,1 0 0,-4 4 0,-3 3 0,0-1 0,-1 1 0,0-2 0,-1 1 0,1-1 0,-20 11 0,6-6 0,0-1 0,-30 12 0,39-19 0,-33 12 0,43-15 0,-1-1 0,0 0 0,1 0 0,-1-1 0,0 0 0,0 1 0,-8-2 0,11 0-28,1 1 0,-1 0 0,1-1 0,0 0 0,0 1 0,-1-1 0,1 0 0,0 1 0,0-1 0,0 0 0,0 0-1,0 0 1,0 0 0,0 0 0,0 0 0,0 0 0,0-1 0,0 1 0,1 0 0,-1 0 0,1-1 0,-1-1 0,-1 0-692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25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24575,'0'-2'0,"1"-2"0,5 1 0,7 2 0,5 3 0,5 2 0,1 2 0,-3 1 0,-2 0 0,-2-1 0,-3 0 0,-1 0 0,-1 0 0,-1 0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7:26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4674 161 24575,'-2'0'0,"1"-1"0,0 1 0,-1-1 0,1 1 0,0-1 0,-1 1 0,1-1 0,0 0 0,0 0 0,0 1 0,-2-3 0,-3-2 0,-9-3 0,0 0 0,-23-8 0,6 2 0,6 3 0,-1 0 0,-1 2 0,0 1 0,0 1 0,-40-4 0,-27 3 0,-29 3-350,-472 3-1975,-89-2 95,424-7 2009,-99-2-415,-117 27 22,404-10 732,-153 13-368,3 10 1727,196-22-953,-9 0 1678,-69 21-1,-268 77-2091,310-88-116,41-10 6,0 1 0,1 1 0,-1 1 0,2 0 0,-26 15 0,-156 114 0,174-117 0,2-1 0,1 2 0,1 1 0,0 1 0,2 1 0,-24 32 0,37-43 0,1 1 0,0 0 0,1 0 0,0 0 0,1 1 0,1 0 0,1 1 0,-6 27 0,7-15 0,0 0 0,2 0 0,1 0 0,4 32 0,-2-42 0,1 0 0,1 0 0,1 0 0,1 0 0,0 0 0,1-1 0,1-1 0,0 1 0,16 22 0,-11-22 0,-1-1 0,2-1 0,0 0 0,1 0 0,0-2 0,1 0 0,0-1 0,28 16 0,6-3-68,0-2-1,1-2 0,83 22 1,169 22-575,-284-61 598,146 24-1401,2-6 0,1-8 0,314-14 0,-80-36 1446,-58 3-77,5 18 142,-152 18 1960,266 38 0,-341-20-2049,-96-14 123,0 1 0,39 17-1,-18-1 588,75 51 0,-3 0-1100,-8-19-20,-44-28-173,0-3 0,118 27-1,-93-34-138,147 11 0,-82-26 437,-28-11 319,-91 4 40,-1-2 0,54-15 0,-83 19 103,1-1 0,-1 0-1,0-1 1,0 0 0,0 0-1,0-1 1,-1 0 0,0-1-1,0 1 1,0-1 0,-1 0-1,0-1 1,6-7 0,21-30 779,39-67 0,-55 80-588,-2 0-1,-1-1 0,14-46 0,-22 55-343,0 0 0,-2-1 0,-1 0 0,-1 0 0,-1-33 0,-2 38 0,-1 0 0,-1 0 0,0 0 0,-2 0 0,0 1 0,-1-1 0,-10-20 0,-1 6 0,-2 0 0,-1 2 0,-41-51 0,-85-75 0,4 4 0,109 112 0,-24-28 0,-69-64 0,118 125 0,-62-53 0,56 50 0,0 1 0,-2 0 0,-19-10 0,13 11-116,-1 0 0,0 2-1,0 0 1,-26-3 0,-97-8-965,-351-6-166,472 24 1773,1 1 1,-43 8 0,-40 16-211,54-7-826,0 3 0,2 1 0,-60 36 1,-5 15-4630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41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0 24575,'-3'6'0,"1"-3"0,-83 135 0,-117 175 0,142-225 0,123-161-1365,-52 61-5461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4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24575,'2'0'0,"-1"7"0,4 11 0,1 10 0,0 6 0,0 5 0,0-2 0,2-1 0,0-2 0,1-3 0,0-1 0,-2-2 0,2 0 0,-2 0 0,-2-3 0,-2-7 0,-1-6-8191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4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24575,'1'3'0,"3"0"0,3 2 0,2 1 0,1 0 0,2 1 0,0 0 0,0-1 0,-1 0 0,-1 1 0,0-1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4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24575,'1'0'0,"4"8"0,-1 6 0,1 6 0,-2 7 0,-1 10 0,0 9 0,-1 1 0,-1-2 0,2-4 0,1-6 0,0-9 0,2-6 0,-1-3 0,0-5 0,-1-1 0,2-8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46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24575,'0'0'0,"1"-1"0,0 1 0,0 1 0,0-1 0,0 0 0,0 0 0,0 0 0,-1 0 0,1 1 0,0-1 0,0 0 0,0 1 0,-1-1 0,1 1 0,0-1 0,0 1 0,-1-1 0,1 1 0,0-1 0,-1 1 0,1 0 0,-1-1 0,1 1 0,-1 0 0,1-1 0,-1 1 0,1 0 0,-1 0 0,0 0 0,1-1 0,-1 1 0,0 0 0,0 1 0,1 1 0,-1-1 0,0 1 0,0 0 0,0-1 0,0 1 0,-1-1 0,1 1 0,-1-1 0,-1 6 0,-1-3 0,0 1 0,0-1 0,0 1 0,-1-1 0,0 0 0,0 0 0,0-1 0,-6 5 0,0 1 0,-2-1 0,-17 11 0,22-16 0,-1 0 0,0-1 0,-15 5 0,22-7 0,6-1 0,7-2 0,0-1 0,25-5 0,-34 8 0,1 0 0,-1-1 0,1 1 0,-1 0 0,1 1 0,-1-1 0,1 1 0,3 0 0,-5 0 0,0 0 0,-1 0 0,1 0 0,0 0 0,-1 0 0,1 0 0,-1 0 0,1 0 0,-1 1 0,1-1 0,-1 1 0,0-1 0,0 1 0,0-1 0,0 1 0,0 0 0,0-1 0,0 1 0,-1 0 0,1 0 0,-1 0 0,1 2 0,0 0 0,-1-1 0,1 1 0,-1 0 0,0-1 0,0 1 0,0 0 0,-1-1 0,1 1 0,-1 0 0,-2 6 0,-4 5-227,0 0-1,-1-1 1,0 0-1,-1 0 1,-13 15-1,6-9-6598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49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14 24575,'-1'-1'0,"0"0"0,1 0 0,-1 0 0,0 0 0,0 1 0,0-1 0,0 0 0,0 1 0,0-1 0,0 0 0,0 1 0,0-1 0,0 1 0,0 0 0,-1-1 0,1 1 0,-2 0 0,-21-2 0,12 1 0,0 2 0,-21 3 0,29-3 0,0 0 0,-1 0 0,1 0 0,0 1 0,-1 0 0,1 0 0,0 0 0,0 0 0,0 1 0,-5 4 0,-3 4 0,0 2 0,0-1 0,1 1 0,1 1 0,0 0 0,1 0 0,1 1 0,-10 23 0,2-3 0,11-27 0,1 0 0,1 0 0,-1 1 0,1 0 0,1 0 0,0-1 0,-2 13 0,4-18 0,0 1 0,0-1 0,0 0 0,0 1 0,0-1 0,1 1 0,0-1 0,0 0 0,0 1 0,1 2 0,-1-4 0,0 0 0,1 0 0,-1 0 0,1 0 0,-1 0 0,1 0 0,-1-1 0,1 1 0,0-1 0,0 1 0,0-1 0,0 0 0,0 0 0,0 0 0,4 2 0,18 4 0,-18-6 0,0 1 0,0 0 0,10 4 0,-8-1 0,1-1 0,-1 0 0,11 2 0,-16-5 0,1 0 0,-1 0 0,1-1 0,-1 0 0,0 0 0,1 0 0,-1 0 0,1 0 0,-1-1 0,0 1 0,1-1 0,3-1 0,-1 0 0,-1-1 0,1 0 0,-1 0 0,1 0 0,-1 0 0,0-1 0,0 0 0,5-6 0,2-2 0,16-26 0,-27 38 10,6-9 319,-3 6-707,-4 3 345,0 0 0,0 0 0,0 0-1,0 0 1,0 0 0,0 0 0,0 0 0,0 0 0,0 0-1,1 1 1,-1-1 0,0 0 0,0 0 0,0 0 0,0 0 0,0 0-1,0 0 1,0 0 0,0 0 0,0 0 0,0 0 0,0 0 0,0 0-1,0 0 1,1 0 0,-1 0 0,0 0 0,0 0 0,0 0-1,0 1 1,0-1 0,0 0 0,0 0 0,0 0 0,0 0 0,0 0-1,0 0 1,0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59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17 24575,'-1'-2'0,"0"1"0,0 0 0,0 0 0,0 0 0,0 0 0,0 0 0,-1 0 0,1 0 0,0 0 0,-1 0 0,1 0 0,0 1 0,-1-1 0,1 1 0,-1-1 0,1 1 0,-1-1 0,1 1 0,-1 0 0,1 0 0,-1 0 0,1 0 0,-1 0 0,-2 0 0,-3 1 0,-1 0 0,1 0 0,-12 3 0,1 1 0,1 1 0,-34 16 0,45-19 0,0 0 0,1 1 0,-1 0 0,0 0 0,1 1 0,0-1 0,0 1 0,1 0 0,-1 0 0,1 1 0,-5 7 0,6-8 0,1 1 0,-1-1 0,1 0 0,0 1 0,0 0 0,1-1 0,-1 1 0,2 0 0,-1 0 0,0 11 0,1-16 0,0 3 0,0 1 0,0-1 0,1 1 0,1 6 0,-1-10 0,-1 1 0,1 0 0,0-1 0,0 1 0,-1-1 0,1 1 0,0-1 0,1 1 0,-1-1 0,0 0 0,0 1 0,1-1 0,-1 0 0,3 2 0,6 3 0,0 0 0,1 0 0,-1-1 0,1-1 0,19 6 0,-27-9 0,0-1 0,1 0 0,-1 0 0,0 0 0,1 0 0,-1 0 0,0-1 0,7-1 0,27-11 0,-22 7 0,-2 1 0,-1 0 0,0-1 0,14-9 0,-20 11 0,-1 0 0,0 0 0,0 0 0,0-1 0,0 1 0,-1-1 0,0-1 0,7-9 0,-10 13 0,0 0 0,0 0 0,0 0 0,0-1 0,0 1 0,-1 0 0,1 0 0,-1-1 0,0 1 0,1 0 0,-1-1 0,0 1 0,0 0 0,0-1 0,-1 1 0,0-4 0,0 4 0,0-1 0,0 1 0,0-1 0,-1 1 0,1-1 0,-1 1 0,1 0 0,-1 0 0,0 0 0,0 0 0,0 0 0,0 0 0,-3-2 0,-3-1 0,1-1 0,-1 2 0,-10-5 0,15 7 0,0 1 0,0 0 0,0 0 0,0 0 0,0 1 0,0-1 0,0 1 0,0 0 0,-1-1 0,1 1 0,0 1 0,-6 0 0,3 0 0,-1 1 0,1 0 0,0 1 0,0-1 0,0 1 0,0 0 0,0 1 0,1-1 0,-9 8 0,12-9 0,0 0 0,-1 1 0,1-1 0,0 1 0,0 0 0,0 0 0,1-1 0,-1 1 0,1 0 0,-1 1 0,1-1 0,0 0 0,0 0 0,1 0 0,-1 1 0,1-1 0,-1 0 0,1 1 0,0-1 0,1 6 0,-1-8 0,0 0 0,0 0 0,0 0 0,1 0 0,-1 0 0,0 0 0,1 0 0,-1 0 0,1 0 0,-1 0 0,1 0 0,0 0 0,-1 0 0,1 0 0,0-1 0,0 1 0,-1 0 0,1 0 0,2 0 0,-2 0 0,1 0 0,0 0 0,0-1 0,-1 1 0,1-1 0,0 1 0,0-1 0,0 0 0,0 0 0,3 0 0,0 0 0,0-1 0,0 1 0,0-1 0,0-1 0,0 1 0,-1-1 0,10-4 0,-13 5 0,1 1 0,-1-1 0,1 0 0,-1 0 0,0 0 0,0-1 0,1 1 0,-1 0 0,0 0 0,0-1 0,0 1 0,0 0 0,-1-1 0,1 1 0,0-1 0,0 1 0,-1-1 0,1 1 0,-1-1 0,0 0 0,1 1 0,-1-1 0,0 0 0,0-2 0,0-1 0,-1 1 0,0 0 0,0 0 0,0 0 0,0 0 0,-1 0 0,0 0 0,-3-6 0,4 8 0,0 1 0,1 0 0,-1-1 0,0 1 0,0 0 0,0 0 0,0 0 0,0 0 0,0 0 0,-1 0 0,1 0 0,0 0 0,0 0 0,-1 1 0,1-1 0,0 0 0,-1 1 0,1-1 0,-1 1 0,1-1 0,-1 1 0,-1 0 0,0 0 0,1 0 0,-1 0 0,1 1 0,-1-1 0,0 1 0,1 0 0,-1 0 0,1 0 0,0 0 0,-1 0 0,-3 3 0,-4 3 0,0 0 0,-17 15 0,24-19 0,0 0 0,0 0 0,1 1 0,-1-1 0,1 0 0,0 1 0,0 0 0,0 0 0,0-1 0,0 1 0,-1 8 0,3-11 0,-1 1 0,1-1 0,0 1 0,0 0 0,1-1 0,-1 1 0,0 0 0,0-1 0,1 1 0,-1-1 0,1 1 0,-1 0 0,1-1 0,0 1 0,-1-1 0,1 0 0,0 1 0,0-1 0,0 0 0,0 1 0,1-1 0,-1 0 0,0 0 0,0 0 0,1 0 0,-1 0 0,0 0 0,4 1 0,-3-1 0,0 0 0,0 0 0,0-1 0,0 1 0,0-1 0,0 1 0,0-1 0,1 0 0,-1 0 0,0 0 0,0 0 0,1 0 0,-1 0 0,0 0 0,0-1 0,0 1 0,0-1 0,1 0 0,-1 1 0,3-3 0,2-2 0,-1 0 0,0-1 0,0 1 0,0-1 0,-1 0 0,0 0 0,6-10 0,-4 3 0,0 0 0,0 0 0,5-15 0,-6 4 0,-8 36 0,1 1 0,0-1 0,1 17 0,1-25 0,-1 1 0,1-1 0,0 1 0,0-1 0,0 1 0,1-1 0,0 0 0,-1 1 0,1-1 0,1 0 0,-1 0 0,4 4 0,-5-7 0,0 0 0,0 0 0,0 0 0,0 0 0,0 0 0,0-1 0,0 1 0,0 0 0,0-1 0,0 1 0,0-1 0,0 1 0,0-1 0,0 0 0,0 1 0,1-1 0,-1 0 0,1 0 0,0 0 0,0 0 0,0 0 0,0 0 0,0-1 0,0 1 0,-1-1 0,1 1 0,0-1 0,0 0 0,2-1 0,3-3 0,-1 0 0,0 0 0,0 0 0,7-8 0,-13 12 0,6-5 0,-2 1 0,1-2 0,-1 1 0,0 0 0,0-1 0,-1 0 0,5-10 0,-7 14 0,0-1 0,0 1 0,0 0 0,0-1 0,-1 1 0,0-1 0,1 1 0,-1-1 0,0 1 0,-1-1 0,1 1 0,-1-1 0,1 1 0,-1-1 0,0 1 0,0 0 0,-1-1 0,-1-3 0,1 5 0,1 0 0,-1 0 0,0 0 0,0 0 0,0 0 0,0 0 0,0 1 0,0-1 0,0 1 0,0 0 0,0-1 0,-1 1 0,1 0 0,-1 0 0,1 0 0,-1 1 0,1-1 0,-1 1 0,1-1 0,-1 1 0,1 0 0,-1 0 0,0 0 0,1 0 0,-1 1 0,1-1 0,-1 1 0,1-1 0,-1 1 0,1 0 0,-1 0 0,1 0 0,0 0 0,-4 3 0,-32 22 0,33-22 0,1-1 0,0 1 0,1 0 0,-1 0 0,1 0 0,-5 8 0,7-12 9,1 1 0,0-1 0,0 1-1,-1-1 1,1 1 0,0-1 0,0 0-1,0 1 1,0-1 0,-1 1 0,1-1-1,0 1 1,0-1 0,0 1 0,0 0-1,0-1 1,0 1 0,1-1 0,-1 1-1,0-1 1,0 1 0,0-1 0,0 0-1,0 1 1,1-1 0,-1 1 0,0-1-1,0 1 1,1-1 0,-1 0 0,0 1-1,1-1 1,-1 1 0,1-1 0,-1 0-1,0 1 1,1-1 0,0 0 0,0 1-123,0-1 0,1 1 0,-1-1 0,0 1 1,0-1-1,0 0 0,1 0 0,-1 0 1,0 0-1,1 0 0,-1 0 0,0 0 1,0 0-1,2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5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24575,'-3'1'0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4:01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78 24575,'-3'-1'0,"0"1"0,0-1 0,0 0 0,-1 0 0,2 0 0,-5-2 0,-5-1 0,-10-4 0,13 4 0,0 1 0,0 0 0,0 1 0,-15-2 0,22 4 0,0 0 0,-1 0 0,1 0 0,0 0 0,0 0 0,-1 1 0,1-1 0,0 1 0,0-1 0,0 1 0,-1 0 0,1 0 0,0 0 0,0 0 0,0 0 0,1 1 0,-1-1 0,0 1 0,0-1 0,1 1 0,-1-1 0,1 1 0,-3 3 0,2-1 0,-1 1 0,1 0 0,0 0 0,0 0 0,1 0 0,-1 0 0,1 0 0,0 0 0,0 6 0,0 8 0,2 22 0,1-23 0,1 0 0,0 0 0,12 34 0,-14-49 0,0 1 0,0-1 0,1 0 0,-1 0 0,1 0 0,0 0 0,0 0 0,0 0 0,0-1 0,1 1 0,3 3 0,-4-5 0,-1 0 0,1 0 0,0 0 0,0 0 0,-1 0 0,1 0 0,0 0 0,0-1 0,0 1 0,0-1 0,0 1 0,0-1 0,0 0 0,0 0 0,1 0 0,-1 0 0,0 0 0,0 0 0,0-1 0,0 1 0,2-2 0,2 0 0,1-1 0,-1 0 0,0 0 0,0 0 0,-1-1 0,11-8 0,28-32 0,-39 39 0,-2 2 0,18-18 0,-1-1 0,31-47 0,-49 67 0,-1-1 0,1 0 0,-1 1 0,0-1 0,0 0 0,0 1 0,-1-1 0,1 0 0,0-5 0,-1 7 0,0 0 0,0 0 0,0 0 0,-1-1 0,1 1 0,0 0 0,0 0 0,-1 0 0,1 0 0,-1 0 0,1 0 0,-1 0 0,1 0 0,-1 0 0,0 0 0,0 0 0,1 0 0,-1 0 0,0 0 0,0 1 0,0-1 0,0 0 0,0 1 0,0-1 0,0 0 0,-1 0 0,-2 0 0,1-1 0,-1 0 0,1 1 0,-1 0 0,0 0 0,0 0 0,1 1 0,-1-1 0,0 1 0,0 0 0,0 0 0,0 0 0,0 0 0,0 1 0,1-1 0,-1 1 0,0 0 0,0 0 0,1 1 0,-1-1 0,1 1 0,-1 0 0,1 0 0,-1 0 0,-4 4 0,-1 1 0,1-1 0,0 1 0,0 1 0,-6 8 0,12-14 0,0 0 0,0 1 0,1-1 0,-1 1 0,1-1 0,-1 1 0,1 0 0,0 0 0,0-1 0,0 1 0,0 0 0,1 0 0,-1 0 0,1 0 0,0 0 0,0 0 0,0 0 0,0 0 0,1 3 0,3 6 0,0 0 0,1 0 0,0-1 0,1 0 0,8 13 0,-13-23 0,-1-1 0,0 0 0,0 0 0,0 1 0,0-1 0,0 0 0,1 0 0,-1 0 0,0 1 0,0-1 0,1 0 0,-1 0 0,0 0 0,0 1 0,0-1 0,1 0 0,-1 0 0,0 0 0,1 0 0,-1 0 0,1 0 0,2-4 0,-1-14 0,-2 13 0,3-10 0,0 1 0,6-16 0,-5 19 0,-1-1 0,0 1 0,3-25 0,-6 33 0,-1 1 0,1-1 0,0 0 0,-1 1 0,1-1 0,-1 1 0,0-1 0,0 1 0,0 0 0,0-1 0,0 1 0,-1 0 0,1-1 0,-1 1 0,1 0 0,-1 0 0,0 0 0,0 1 0,-3-4 0,1 2 0,0 0 0,-1 0 0,1 1 0,0 0 0,-1 0 0,0 0 0,1 0 0,-1 1 0,-7-2 0,10 3 0,1-1 0,0 1 0,0 0 0,-1 0 0,1 0 0,0 0 0,0 0 0,0 1 0,-1-1 0,1 0 0,0 0 0,0 1 0,0-1 0,0 1 0,0-1 0,-1 1 0,1-1 0,0 1 0,-1 1 0,0 0 0,1-1 0,0 0 0,0 1 0,0-1 0,0 1 0,1 0 0,-1-1 0,0 1 0,0 0 0,1-1 0,-1 1 0,1 2 0,-1 0 0,1-1 0,0 1 0,-1-1 0,2 1 0,-1-1 0,0 1 0,1-1 0,-1 1 0,1-1 0,0 0 0,0 1 0,1-1 0,2 5 0,-4-6 0,1-1 0,0 0 0,0 0 0,0 1 0,0-1 0,0 0 0,0 0 0,0 0 0,0 0 0,1-1 0,-1 1 0,0 0 0,0 0 0,1-1 0,-1 1 0,0-1 0,1 1 0,-1-1 0,1 1 0,2-1 0,-3 0 0,1 0 0,-1 0 0,0-1 0,1 1 0,-1-1 0,0 1 0,0-1 0,1 1 0,-1-1 0,0 0 0,0 1 0,0-1 0,0 0 0,0 0 0,0 0 0,0 0 0,0 0 0,0 0 0,0 0 0,0 0 0,-1 0 0,2-2 0,1-4 0,0 0 0,0 0 0,-1 0 0,0-1 0,0 1 0,-1 0 0,0-1 0,0 1 0,-1-1 0,1 0 0,-2 1 0,-1-14 0,2 19-57,-1 1 0,1 0 1,0 0-1,0 0 0,-1-1 0,1 1 0,-1 0 0,1 0 0,-1 0 0,0 0 0,1 0 1,-1 0-1,0 0 0,0 0 0,1 0 0,-1 0 0,0 1 0,0-1 0,0 0 1,0 0-1,0 1 0,0-1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4:5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52 24575,'0'-1'0,"-1"0"0,1 0 0,0 0 0,-1 0 0,1 1 0,0-1 0,-1 0 0,1 0 0,-1 0 0,0 0 0,1 1 0,-1-1 0,1 0 0,-1 0 0,0 1 0,0-1 0,1 0 0,-1 1 0,0-1 0,0 1 0,0-1 0,0 1 0,-1-1 0,-2 0 0,1-1 0,-1 1 0,0 0 0,-6-1 0,-2 0 0,0 1 0,-20 0 0,27 2 0,0-1 0,1 1 0,-1 0 0,0 0 0,1 0 0,-1 1 0,1-1 0,-1 1 0,-7 4 0,-6 7 0,1 0 0,-26 24 0,34-28 0,0 1 0,0 1 0,1-1 0,1 1 0,-10 19 0,15-27 0,0 0 0,1 1 0,-1-1 0,1 1 0,0 0 0,0-1 0,0 1 0,1 0 0,0 0 0,-1 0 0,1-1 0,0 1 0,1 0 0,-1 0 0,1 0 0,-1-1 0,1 1 0,1 0 0,-1-1 0,0 1 0,1-1 0,-1 1 0,1-1 0,0 0 0,0 1 0,1-1 0,-1 0 0,1-1 0,-1 1 0,1 0 0,0-1 0,0 1 0,0-1 0,0 0 0,6 3 0,7 3 0,-1-1 0,2-1 0,-1 0 0,1-1 0,0 0 0,0-2 0,0 0 0,0-1 0,1 0 0,25-2 0,-34 0 0,5-1 0,0 0 0,26-6 0,-36 6 0,-1 0 0,1 0 0,0 0 0,-1-1 0,1 1 0,-1-1 0,0 0 0,1 0 0,-1-1 0,0 1 0,0 0 0,0-1 0,-1 0 0,1 0 0,3-4 0,7-14 0,22-46 0,-32 58 0,1 0 0,-1 0 0,0 0 0,-1-1 0,0 0 0,-1 1 0,0-1 0,-1-11 0,0 17 0,0 1 0,-1-1 0,0 0 0,0 1 0,0-1 0,-1 1 0,1 0 0,-1-1 0,1 1 0,-1 0 0,0 0 0,0 0 0,-1 0 0,1 0 0,-1 1 0,-4-5 0,-5-2 0,0 1 0,-24-14 0,21 13 0,10 7 0,1 0 0,0-1 0,0 2 0,-1-1 0,1 1 0,-1-1 0,1 1 0,-1 0 0,1 1 0,-1-1 0,0 1 0,1 0 0,-1 0 0,0 1 0,1-1 0,-1 1 0,0 0 0,1 0 0,-1 1 0,1-1 0,0 1 0,-6 3 0,-9 5 0,0 2 0,1 0 0,0 1 0,-27 26 0,40-35 0,1 1 0,0-1 0,0 1 0,0-1 0,-3 7 0,6-8 0,-1 0 0,1 0 0,0 0 0,0 0 0,0 0 0,0 0 0,1 0 0,-1 0 0,1 0 0,0 0 0,0 6 0,1-7 0,-1 0 0,1 1 0,-1-1 0,1 0 0,0 1 0,0-1 0,0 0 0,0 0 0,0 0 0,1 0 0,-1 0 0,1 0 0,-1 0 0,1 0 0,0-1 0,0 1 0,-1-1 0,1 1 0,0-1 0,0 1 0,1-1 0,2 1 0,0 1 0,1-1 0,0 0 0,0 0 0,0-1 0,0 0 0,0 0 0,12 1 0,-10-3 0,-1 0 0,1 0 0,-1-1 0,1 0 0,-1 0 0,0 0 0,0-1 0,0 0 0,0-1 0,0 0 0,-1 0 0,0 0 0,9-8 0,-13 10 0,0 0 0,0 0 0,0 0 0,0 0 0,0-1 0,-1 1 0,1-1 0,-1 1 0,1-1 0,-1 0 0,0 1 0,0-1 0,0-3 0,0 4 0,-1 1 0,0 0 0,0-1 0,0 1 0,0 0 0,0-1 0,0 1 0,-1 0 0,1 0 0,0-1 0,-1 1 0,1 0 0,-1 0 0,1-1 0,-1 1 0,0 0 0,1 0 0,-1 0 0,0 0 0,0 0 0,0 0 0,0 0 0,1 0 0,-1 0 0,-1 1 0,1-1 0,0 0 0,0 1 0,0-1 0,0 0 0,-2 0 0,-1 0 0,1 0 0,-1 0 0,1 0 0,-1 1 0,1-1 0,-1 1 0,1 0 0,-1 0 0,1 0 0,-1 1 0,1-1 0,-1 1 0,1-1 0,-7 4 0,-2 1 0,-1 0 0,-18 13 0,3-2 0,-1-3 0,14-6 0,0 0 0,-26 18 0,38-23 0,0 1 0,-1-1 0,1 1 0,0 0 0,0 1 0,0-1 0,1 0 0,-1 1 0,1 0 0,0-1 0,0 1 0,0 0 0,0 0 0,1 0 0,-2 8 0,2-10 0,1 0 0,0 0 0,0-1 0,0 1 0,0 0 0,0 0 0,1 2 0,-1-3 0,0-1 0,0 0 0,0 1 0,0-1 0,0 0 0,0 1 0,1-1 0,-1 0 0,0 1 0,0-1 0,0 0 0,1 1 0,-1-1 0,0 0 0,1 1 0,-1-1 0,0 0 0,0 0 0,1 1 0,-1-1 0,0 0 0,1 0 0,-1 0 0,1 0 0,-1 0 0,0 1 0,1-1 0,-1 0 0,0 0 0,1 0 0,-1 0 0,1 0 0,-1 0 0,0 0 0,1 0 0,-1 0 0,1 0 0,-1 0 0,0-1 0,1 1 0,-1 0 0,6-2 0,-1-1 0,-1 0 0,1 0 0,0 0 0,-1 0 0,1-1 0,-1 1 0,0-1 0,5-6 0,1 0 0,91-86 0,-87 86-1365,-6 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7:40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24575,'1'-1'0,"1"0"0,-1 0 0,0 0 0,0 0 0,1 1 0,-1-1 0,0 0 0,1 1 0,-1-1 0,1 1 0,1-1 0,19-1 0,-16 2 0,7-1 0,0 1 0,0 1 0,0 0 0,0 1 0,-1 1 0,1 0 0,-1 0 0,16 7 0,110 34 0,-107-37 0,-1-2 0,55 3 0,221-8-867,-178-2 240,255 4-1266,-2 20 1749,-324-16 64,-1 3-1,-1 1 0,62 21 1,-78-19 761,0-2 0,65 7-1,80-8 1131,-172-9-1811,-1 0 0,1 1 0,0 0 0,0 1 0,0 1 0,-1 0 0,1 0 0,21 10 0,23 15 0,89 38 0,-82-43 0,2-3 0,112 19 0,-132-33 0,1-3 0,0-1 0,54-5 0,-97 2 0,1 1 0,-1-1 0,0 0 0,1 0 0,-1 0 0,0-1 0,1 1 0,-1-1 0,0 1 0,0-1 0,0 0 0,0 0 0,-1-1 0,5-3 0,1-3 0,-1-1 0,13-19 0,-15 20 0,-2 5 49,0-1 0,-1 1 0,1-1-1,-1 1 1,-1-1 0,3-7 0,-4 11-131,0-1 1,1 0 0,-1 0 0,0 0-1,0 0 1,0 0 0,0 1-1,-1-1 1,1 0 0,-1 0 0,1 0-1,-1 0 1,1 1 0,-1-1 0,0 0-1,0 1 1,0-1 0,0 0 0,0 1-1,-1-2 1,-8-6-6745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5:3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17 24575,'33'36'0,"-25"-29"0,17 15 0,-23-20 0,1 0 0,-1 0 0,1-1 0,0 1 0,0-1 0,0 0 0,0 0 0,3 1 0,-5-2 0,-1 1 0,1-1 0,-1 0 0,1 0 0,-1 0 0,1 0 0,0 0 0,-1 0 0,1 0 0,-1 0 0,1 0 0,-1 0 0,1 0 0,0-1 0,-1 1 0,1 0 0,0-1 0,-1 1 0,1 0 0,-1-1 0,0 1 0,0 0 0,0 0 0,0-1 0,1 1 0,-1 0 0,0-1 0,0 1 0,0 0 0,0 0 0,0-1 0,0 1 0,0 0 0,0-1 0,0 1 0,0 0 0,0-1 0,0 1 0,0 0 0,0-1 0,0 1 0,-1-2 0,1 0 0,-1 1 0,0-1 0,0 1 0,0-1 0,0 1 0,0-1 0,0 1 0,-2-3 0,1 2 0,-22-17 0,23 17 0,-1 1 0,0 0 0,0 0 0,1 0 0,-1 0 0,0 1 0,0-1 0,0 0 0,0 1 0,0-1 0,-4 1 0,5 0 0,0 0 0,0 0 0,0 1 0,1-1 0,-1 0 0,0 0 0,0 1 0,0-1 0,0 1 0,1-1 0,-1 1 0,0-1 0,1 1 0,-1-1 0,0 1 0,1 0 0,-1-1 0,0 1 0,1 0 0,-1 0 0,1-1 0,0 1 0,-1 0 0,1 0 0,0 0 0,-1 0 0,1-1 0,0 1 0,0 0 0,-1 2 0,1 2 0,-1 1 0,1 0 0,0 8 0,0-13 0,0 2 0,0 0 0,0 0 0,0 0 0,1-1 0,0 1 0,0 4 0,-1-7 0,0 0 0,1 0 0,-1 0 0,0 0 0,0 0 0,0 0 0,0 0 0,0 0 0,0 0 0,0 0 0,0 0 0,0 0 0,0 0 0,0 1 0,0-1 0,0 0 0,0 0 0,0 0 0,0 0 0,0 0 0,0 0 0,0 0 0,0 0 0,0 0 0,0 0 0,0 0 0,0 0 0,0 0 0,0 0 0,0 0 0,0 0 0,0 0 0,0 0 0,0 0 0,1 0 0,-1 0 0,0 0 0,0 0 0,0 0 0,0 0 0,0 0 0,0 0 0,0 0 0,0 0 0,0 0 0,0 0 0,0 0 0,0 0 0,0 0 0,0 0 0,0 0 0,0 0 0,0 0 0,0 0 0,0 0 0,0 0 0,0 0 0,0-1 0,1 1 0,0-4 0,1-6 0,-1 5 0,1-13 0,4-20 0,-5 36 0,0-1 0,0-1 0,-1 0 0,1 0 0,-1-6 0,1 9 0,-1 1 0,0-1 0,0 1 0,0-1 0,-1 1 0,1-1 0,0 1 0,0 0 0,0-1 0,0 1 0,0-1 0,0 1 0,-1-1 0,1 1 0,0-1 0,0 1 0,-1 0 0,1-1 0,0 1 0,-1-1 0,1 1 0,0 0 0,-1-1 0,1 1 0,-1 0 0,1 0 0,0-1 0,-1 1 0,1 0 0,-1 0 0,1 0 0,-1-1 0,1 1 0,-1 0 0,1 0 0,-1 0 0,1 0 0,-1 0 0,1 0 0,-1 0 0,1 0 0,-1 0 0,1 0 0,-1 0 0,1 1 0,-1-1 0,-5 2 0,-1 1 0,2-1 0,-1 1 0,0 0 0,1 1 0,-8 5 0,-7 5 0,3-4 0,6-3 0,0 0 0,0 0 0,0 1 0,-12 12 0,22-19 0,0 0 0,0 0 0,0 1 0,0-1 0,1 0 0,-1 1 0,0-1 0,0 0 0,1 1 0,-1-1 0,1 1 0,-1-1 0,1 0 0,0 1 0,-1 0 0,1-1 0,0 1 0,0-1 0,0 1 0,0-1 0,0 1 0,1-1 0,-1 1 0,0-1 0,1 1 0,-1-1 0,1 1 0,-1-1 0,1 0 0,0 1 0,0-1 0,-1 0 0,1 1 0,0-1 0,2 2 0,0 0 0,1 0 0,0 0 0,-1 0 0,1 0 0,0 0 0,0-1 0,0 0 0,1 0 0,-1 0 0,7 2 0,-2-2 0,0-1 0,-1 0 0,13 1 0,0-1 0,-19-1 0,0 0 0,0 0 0,1-1 0,-1 1 0,0 0 0,0-1 0,0 0 0,0 1 0,0-1 0,0 0 0,0 0 0,0 0 0,0 0 0,-1 0 0,1 0 0,0-1 0,-1 1 0,1-1 0,0 1 0,-1-1 0,3-3 0,1-2 0,-1-1 0,0 1 0,0-1 0,3-8 0,-6 13 0,0 0 0,0 0 0,-1 0 0,1 0 0,-1 0 0,1-4 0,-1 6 0,0 1 0,0-1 0,0 1 0,0 0 0,0-1 0,0 1 0,0-1 0,0 1 0,0-1 0,0 1 0,0-1 0,-1 1 0,1 0 0,0-1 0,0 1 0,0-1 0,-1 1 0,1 0 0,0-1 0,0 1 0,-1 0 0,1-1 0,0 1 0,-1 0 0,1-1 0,0 1 0,-1 0 0,1 0 0,0-1 0,-1 1 0,1 0 0,-1 0 0,1 0 0,0-1 0,-1 1 0,1 0 0,-1 0 0,1 0 0,-1 0 0,1 0 0,-1 0 0,1 0 0,0 0 0,-1 0 0,1 0 0,-1 0 0,1 1 0,-1-1 0,1 0 0,-1 0 0,1 0 0,-3 2 0,0 0 0,0 0 0,1-1 0,-1 1 0,1 1 0,-1-1 0,1 0 0,0 1 0,0-1 0,0 1 0,-1 2 0,-9 10 0,7-10 0,2-2 0,0 0 0,0 0 0,0 0 0,-4 8 0,7-11 0,-1 1 0,1-1 0,0 1 0,0-1 0,0 1 0,-1-1 0,1 1 0,0-1 0,0 1 0,0-1 0,0 1 0,0-1 0,0 1 0,0-1 0,0 1 0,0-1 0,0 1 0,1 0 0,-1 0 0,1 0 0,-1-1 0,1 1 0,-1-1 0,1 1 0,-1-1 0,1 1 0,-1-1 0,1 0 0,-1 1 0,1-1 0,0 0 0,-1 1 0,1-1 0,0 0 0,-1 0 0,1 1 0,1-1 0,0 0 0,0 0 0,0 0 0,0 0 0,0 0 0,0 0 0,0 0 0,0 0 0,-1-1 0,1 1 0,0-1 0,0 0 0,0 1 0,0-1 0,0 0 0,-1 0 0,1 0 0,0 0 0,2-3 0,1 0 0,-1 0 0,0 0 0,0 0 0,0-1 0,4-7 0,-6 9-114,0 0 1,0-1-1,0 1 0,0-1 0,0 1 1,-1-1-1,0 0 0,0 1 0,0-1 1,0 0-1,0-6 0,-3-1-6712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5:4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318 116 24575,'7'6'0,"0"-2"0,1 1 0,0-1 0,0 0 0,0 0 0,0-1 0,1 0 0,11 2 0,-17-4 0,17 3 0,-19-4 0,-1 1 0,1-1 0,0 0 0,0 0 0,-1 0 0,1 0 0,0 0 0,-1 0 0,1 0 0,0-1 0,0 1 0,-1 0 0,1 0 0,0 0 0,-1-1 0,1 1 0,0 0 0,-1-1 0,1 1 0,-1-1 0,1 1 0,0-1 0,-1 1 0,0-1 0,0 1 0,0-1 0,0 1 0,0-1 0,0 1 0,0 0 0,0-1 0,0 1 0,0-1 0,0 1 0,0-1 0,0 1 0,0 0 0,0-1 0,-1 1 0,1 0 0,0-1 0,0 1 0,0-1 0,-1 1 0,1 0 0,0-1 0,-1 1 0,0-1 0,-10-9 0,9 8 0,-3-2 0,-1-1 0,1 1 0,-1 0 0,1 1 0,-13-6 0,18 8 0,0 1 0,-1 0 0,1 0 0,0 0 0,0 0 0,-1-1 0,1 1 0,-1 0 0,1 0 0,0 0 0,-1 0 0,1 0 0,0 0 0,-1 0 0,1 0 0,0 0 0,-1 0 0,1 0 0,0 0 0,-1 0 0,1 0 0,0 0 0,-1 0 0,1 1 0,-1-1 0,1 0 0,0 1 0,0-1 0,0 1 0,0-1 0,0 1 0,1-1 0,-1 0 0,0 1 0,0-1 0,0 1 0,0-1 0,1 0 0,-1 1 0,0-1 0,0 0 0,1 1 0,15 16 0,-7-9 0,-5-4 0,1 0 0,-1 0 0,1 0 0,0 0 0,0-1 0,0 0 0,9 4 0,-13-7 0,0 0 0,0 1 0,-1-1 0,1 0 0,0 0 0,0 0 0,-1 0 0,1 0 0,0 0 0,0 0 0,-1 0 0,1-1 0,0 1 0,0 0 0,-1 0 0,1 0 0,0-1 0,-1 1 0,1-1 0,0 1 0,-1 0 0,1-1 0,-1 1 0,1-1 0,0 1 0,-1-1 0,1 1 0,-1-1 0,0 0 0,1 1 0,-1-1 0,1 0 0,-1 1 0,0-1 0,0 0 0,1 1 0,-1-1 0,0 0 0,0 0 0,0 0 0,2-5 0,-2 0 0,1 0 0,-1 0 0,0-6 0,0 6 0,0 0 0,0 1 0,0 0 0,-1 0 0,1-1 0,-2 1 0,1 0 0,0 0 0,-4-7 0,3 8 0,1 1 0,-1 0 0,0 0 0,-1 0 0,1 0 0,-1 0 0,1 0 0,-1 1 0,0-1 0,0 1 0,0 0 0,-5-3 0,4 2 0,-1 1 0,0-1 0,0 1 0,0 1 0,0-1 0,-8-1 0,11 3 0,-1-1 0,0 1 0,1 0 0,-1 0 0,1 1 0,-1-1 0,0 0 0,1 1 0,-1-1 0,1 1 0,-1 0 0,1 0 0,-1 0 0,1 0 0,-3 2 0,-7 6 0,0 0 0,1 1 0,-13 14 0,-28 37 0,47-54 0,-4 4 0,-8 13 0,15-20 0,1-1 0,-1 0 0,0 1 0,1-1 0,0 1 0,-1 0 0,2-1 0,-1 1 0,0 4 0,1-7 0,-1-1 0,1 1 0,0 0 0,0-1 0,0 1 0,0-1 0,0 1 0,0 0 0,0-1 0,1 1 0,-1-1 0,0 1 0,0-1 0,0 1 0,1 0 0,-1-1 0,0 1 0,0-1 0,1 1 0,-1-1 0,1 1 0,-1-1 0,0 1 0,1-1 0,-1 0 0,1 1 0,-1-1 0,1 0 0,-1 1 0,1-1 0,-1 0 0,1 1 0,-1-1 0,1 0 0,0 0 0,-1 0 0,1 0 0,-1 0 0,1 1 0,0-1 0,0 0 0,1-1 0,1 1 0,-1 0 0,0-1 0,0 1 0,0-1 0,0 0 0,1 0 0,-1 0 0,3-2 0,0 0 0,-1 0 0,0 0 0,0 0 0,-1-1 0,1 1 0,-1-1 0,1 0 0,-1 0 0,2-5 0,-4 8 0,0-1 0,-1 1 0,1 0 0,0-1 0,-1 1 0,0-1 0,1 1 0,-1-1 0,0 1 0,0-1 0,0 1 0,0-1 0,0 1 0,0-1 0,0 1 0,0-1 0,0 0 0,-1 1 0,1 0 0,-1-1 0,1 1 0,-1-1 0,0 1 0,0 0 0,1-1 0,-1 1 0,0 0 0,0 0 0,0-1 0,0 1 0,0 0 0,-1 0 0,-1-1 0,-3-2 0,1 1 0,-1-1 0,-1 1 0,1 1 0,0-1 0,-1 1 0,1 0 0,-1 0 0,-9 0 0,4 0 0,0 1 0,-1 1 0,1 0 0,-17 3 0,15-1-682,-25 9-1,-7 6-6143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5:47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77 24575,'0'0'0,"0"0"0,0 0 0,0-1 0,0 1 0,0 0 0,0 0 0,0 0 0,0-1 0,0 1 0,0 0 0,0 0 0,0 0 0,0-1 0,0 1 0,0 0 0,1 0 0,-1 0 0,0 0 0,0-1 0,0 1 0,0 0 0,0 0 0,1 0 0,-1 0 0,0 0 0,0 0 0,0-1 0,0 1 0,1 0 0,7 0 0,11 8 0,-15-6 0,-3-2 0,1 1 0,0 0 0,0-1 0,0 0 0,0 1 0,0-1 0,3 0 0,-5 0 0,0 0 0,0 0 0,0 0 0,0 0 0,0 0 0,0 0 0,0 0 0,0 0 0,1 0 0,-1 0 0,0 0 0,0 0 0,0 0 0,0 0 0,0 0 0,0 0 0,0 0 0,0 0 0,0 0 0,0 0 0,0 0 0,0 0 0,0 0 0,0 0 0,0 0 0,1 0 0,-1 0 0,0 0 0,0 0 0,0 0 0,0 0 0,0-1 0,0 1 0,0 0 0,0 0 0,0 0 0,0 0 0,0 0 0,0 0 0,0 0 0,0 0 0,0 0 0,0 0 0,0 0 0,0 0 0,0-1 0,-3-2 0,-5-4 0,3 3 0,-1 1 0,0-1 0,1 1 0,-2 0 0,1 1 0,0-1 0,-11-2 0,14 5 0,1-1 0,0 1 0,-1 0 0,1 0 0,-1-1 0,1 1 0,0 1 0,-1-1 0,1 0 0,-1 1 0,1-1 0,0 1 0,0-1 0,-1 1 0,1 0 0,0 0 0,0 0 0,0 1 0,0-1 0,0 0 0,0 1 0,0-1 0,0 1 0,-2 3 0,3-4 0,0 1 0,1-1 0,-1 0 0,1 1 0,-1-1 0,1 1 0,-1-1 0,1 0 0,0 1 0,0-1 0,0 1 0,0-1 0,0 1 0,0-1 0,0 1 0,0-1 0,1 1 0,-1-1 0,0 1 0,1-1 0,0 0 0,-1 1 0,1-1 0,0 0 0,-1 1 0,1-1 0,0 0 0,1 2 0,-1-3 0,0 1 0,-1 0 0,1 0 0,0 0 0,0-1 0,-1 1 0,1-1 0,0 1 0,0 0 0,0-1 0,0 1 0,0-1 0,0 0 0,0 1 0,0-1 0,0 0 0,0 1 0,0-1 0,0 0 0,0 0 0,0 0 0,0 0 0,0 0 0,0 0 0,0 0 0,0 0 0,0-1 0,0 1 0,0 0 0,0-1 0,0 1 0,0 0 0,0-1 0,-1 1 0,1-1 0,0 0 0,0 1 0,0-1 0,0 0 0,0 0 0,2-2 0,-1 0 0,0 0 0,0-1 0,-1 1 0,1 0 0,-1-1 0,1 1 0,-1-1 0,1-6 0,0 3 0,-2 1 0,1-1 0,-1 0 0,0-10 0,0 15 0,-1 0 0,1-1 0,-1 1 0,1 0 0,-1 0 0,0 0 0,-1-3 0,1 5 0,1-1 0,0 1 0,0 0 0,0 0 0,0-1 0,-1 1 0,1 0 0,0 0 0,0 0 0,-1-1 0,1 1 0,0 0 0,0 0 0,-1 0 0,1 0 0,0-1 0,0 1 0,-1 0 0,1 0 0,0 0 0,-1 0 0,1 0 0,-1 0 0,1 0 0,-1 0 0,1 1 0,-1-1 0,1 0 0,0 0 0,-1 1 0,1-1 0,0 0 0,-1 1 0,1-1 0,0 0 0,-1 1 0,1-1 0,0 1 0,0-1 0,-1 0 0,1 1 0,0-1 0,0 1 0,-3 5 0,1-1 0,0 1 0,0 0 0,0 0 0,-1 10 0,3-14 0,0 1 0,0-1 0,0 0 0,0 1 0,0-1 0,0 1 0,1-1 0,-1 0 0,1 1 0,-1-1 0,1 0 0,0 1 0,0-1 0,0 0 0,0 0 0,0 0 0,2 2 0,7 6 0,1-1 0,-1 0 0,2-1 0,20 12 0,-22-15 0,-10-5 0,0 0 0,0 0 0,0 0 0,0 0 0,0 0 0,0 0 0,0 0 0,0 0 0,0 0 0,0 0 0,0 0 0,0 0 0,1 0 0,-1 0 0,0 0 0,0 0 0,0 0 0,0 0 0,0 0 0,0 0 0,0 0 0,0 0 0,0 0 0,0 0 0,0 0 0,0 0 0,0 0 0,0 0 0,0 0 0,0 0 0,1 0 0,-1 0 0,0 0 0,0 0 0,0 0 0,0 0 0,0 0 0,0 0 0,0 0 0,0 0 0,0 0 0,0 0 0,0 0 0,0 0 0,0 0 0,0 0 0,0-1 0,0 1 0,0 0 0,0 0 0,0 0 0,0 0 0,0 0 0,0 0 0,0 0 0,0 0 0,0 0 0,0 0 0,0 0 0,-2-5 0,-6-5 0,2 4-170,-1 1-1,0 0 0,0 0 1,0 0-1,0 1 0,-1 0 1,-13-5-1,11 6-6655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9:14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9:5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 24575,'5'0'0,"1"1"0,-1 0 0,0 0 0,0 1 0,1-1 0,5 4 0,7 2 0,-7-3 0,19 10 0,-32-16 0,0 0 0,1 1 0,-1-1 0,0 0 0,-3-1 0,1 1 0,1 1 0,-1 0 0,1 0 0,-1 0 0,1 0 0,-1 0 0,-4 1 0,8 0 0,0 0 0,0 0 0,0 0 0,0 0 0,-1-1 0,1 1 0,0 0 0,0 0 0,0 0 0,0 1 0,-1-1 0,1 0 0,0 0 0,0 0 0,0 0 0,0 0 0,0 0 0,-1 0 0,1 0 0,0 0 0,0 0 0,0 0 0,0 0 0,0 0 0,-1 1 0,1-1 0,0 0 0,0 0 0,0 0 0,0 0 0,0 0 0,0 0 0,0 1 0,0-1 0,0 0 0,0 0 0,0 0 0,-1 0 0,1 1 0,0-1 0,0 0 0,0 0 0,0 0 0,0 0 0,0 1 0,0-1 0,0 0 0,1 0 0,-1 0 0,0 0 0,0 0 0,0 1 0,0-1 0,0 0 0,0 0 0,0 0 0,0 0 0,0 0 0,0 1 0,0-1 0,1 0 0,-1 0 0,0 0 0,0 0 0,0 0 0,8 10 0,-4-7 0,0 1 0,0-1 0,1 0 0,-1 0 0,0 0 0,1-1 0,0 0 0,9 4 0,-14-6 0,0 0 0,0 0 0,1 0 0,-1 0 0,0 0 0,0 0 0,0 0 0,0 0 0,1 0 0,-1 0 0,0 0 0,0 0 0,0 0 0,0 0 0,0 0 0,1-1 0,-1 1 0,0 0 0,0 0 0,0 0 0,0 0 0,0 0 0,0 0 0,0 0 0,1 0 0,-1-1 0,0 1 0,0 0 0,0 0 0,0 0 0,0 0 0,0 0 0,0 0 0,0-1 0,0 1 0,0 0 0,0 0 0,0 0 0,0 0 0,0-1 0,0 1 0,0 0 0,0 0 0,0 0 0,0 0 0,0 0 0,0-1 0,0 1 0,0 0 0,0 0 0,0 0 0,0 0 0,0 0 0,0 0 0,0-1 0,0 1 0,-1 0 0,1 0 0,0 0 0,0 0 0,0 0 0,0 0 0,-7-10 0,7 9 0,-3-3 0,-1-2 0,-1 0 0,0 0 0,0 0 0,-7-6 0,11 11 0,0 0 0,-1 0 0,1 0 0,0 0 0,0 0 0,-1 1 0,1-1 0,0 1 0,-1-1 0,1 0 0,-1 1 0,1 0 0,-1-1 0,1 1 0,-1 0 0,1 0 0,-1 0 0,1 0 0,-1 0 0,1 0 0,-1 1 0,1-1 0,-1 0 0,1 1 0,0-1 0,-1 1 0,1-1 0,-3 2 0,0 1 0,0 1 0,1-1 0,-1 1 0,1 0 0,-1 0 0,1 0 0,0 0 0,0 0 0,1 1 0,-3 4 0,-8 14 0,13-23-52,0 1-1,0-1 1,-1 1-1,1-1 1,0 1-1,-1-1 1,1 0-1,0 1 1,-1-1-1,1 1 1,0-1-1,-1 0 1,1 0-1,-1 1 1,1-1-1,-1 0 1,1 0-1,-1 1 1,1-1-1,0 0 0,-1 0 1,1 0-1,-1 0 1,1 0-1,-2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9:56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24575,'0'0'0,"-1"0"0,0 0 0,1 1 0,-1-1 0,1 0 0,-1 0 0,0 1 0,1-1 0,-1 0 0,1 1 0,-1-1 0,1 0 0,-1 1 0,1-1 0,0 1 0,-1-1 0,1 1 0,-1-1 0,1 1 0,0-1 0,0 1 0,-1 0 0,1-1 0,0 1 0,0-1 0,0 1 0,-1 0 0,1-1 0,0 1 0,0-1 0,0 1 0,0 0 0,0-1 0,0 2 0,0 0 0,0 1 0,0-1 0,1 1 0,-1-1 0,0 1 0,1-1 0,1 4 0,-2-5 0,1 0 0,0 0 0,-1 0 0,1 0 0,0 0 0,0 0 0,0 0 0,0 0 0,0 0 0,0 0 0,0-1 0,0 1 0,0 0 0,0-1 0,1 1 0,-1-1 0,0 1 0,2-1 0,-3 0 0,1 1 0,-1-1 0,1 0 0,0 0 0,-1 0 0,1 0 0,-1 0 0,1 0 0,-1 0 0,1 0 0,-1 0 0,1 0 0,-1-1 0,1 1 0,0 0 0,-1 0 0,1 0 0,-1-1 0,1 1 0,-1 0 0,0-1 0,1 1 0,-1 0 0,1-1 0,-1 1 0,0 0 0,1-1 0,-1 1 0,0-1 0,1 1 0,-1-1 0,0 1 0,1-1 0,-1 1 0,0-1 0,0 1 0,0-1 0,0 1 0,0-1 0,1 0 0,-1 1 0,0-2 0,0 0 0,-1-1 0,1 0 0,0 0 0,-2-4 0,2 6 0,0 1 0,0-1 0,0 0 0,0 1 0,-1-1 0,1 0 0,0 1 0,0-1 0,-1 0 0,1 1 0,0-1 0,-1 1 0,1-1 0,-1 1 0,1-1 0,-1 1 0,1-1 0,-1 1 0,1 0 0,-1-1 0,1 1 0,-1-1 0,0 1 0,0-1 0,0 1 0,1 0 0,0 0 0,0 0 0,0 1 0,0-1 0,-1 0 0,1 0 0,0 0 0,0 0 0,0 0 0,0 0 0,-1 0 0,1 0 0,0 0 0,0 0 0,0 0 0,0 0 0,0 1 0,-1-1 0,1 0 0,0 0 0,0 0 0,0 0 0,0 0 0,0 0 0,0 1 0,0-1 0,0 0 0,0 0 0,-1 0 0,1 0 0,0 1 0,0 7 0,3 8 0,-1-12 0,-1-1 0,1 0 0,-1 1 0,1-1 0,0 0 0,0 0 0,1-1 0,3 6 0,-4-6 0,0-1 0,0 1 0,0-1 0,0 1 0,0-1 0,0 0 0,0 1 0,0-1 0,0 0 0,1-1 0,-1 1 0,0 0 0,5 0 0,-6-1 0,-1 0 0,1 0 0,0 0 0,-1 0 0,1 0 0,-1 0 0,1 0 0,0-1 0,-1 1 0,1 0 0,-1 0 0,1-1 0,-1 1 0,1 0 0,-1-1 0,1 1 0,-1 0 0,1-1 0,-1 1 0,1-1 0,-1 1 0,1-1 0,-1 1 0,1-1 0,-1 0 0,0 1 0,0-1 0,0 1 0,0 0 0,0-1 0,0 1 0,0 0 0,1-1 0,-1 1 0,0-1 0,0 1 0,0 0 0,-1-1 0,1 1 0,0-1 0,0 1 0,0 0 0,0-1 0,0 1 0,0-1 0,0 1 0,-1 0 0,1-1 0,0 1 0,0 0 0,-1-1 0,1 1 0,0 0 0,0 0 0,-1-1 0,1 1 0,0 0 0,-1 0 0,1-1 0,0 1 0,-1 0 0,0 0 0,0-1 0,-3-1 0,0 0 0,0 0 0,0 1 0,0-1 0,0 1 0,0 0 0,-7-1 0,22 7-1365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0:0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53 24575,'-10'0'0,"1"0"0,0 1 0,0 1 0,-1-1 0,1 1 0,0 1 0,0 0 0,1 0 0,-14 7 0,18-8 0,-1 1 0,1-1 0,0 1 0,1 0 0,-1 0 0,-3 3 0,5-4 0,0 0 0,1 0 0,-1 0 0,1 0 0,0 0 0,0 1 0,0-1 0,0 0 0,0 1 0,0-1 0,0 1 0,1-1 0,-1 3 0,0 8 0,1-1 0,0 1 0,3 21 0,-3-33 0,1 1 0,-1 0 0,1 0 0,-1-1 0,1 1 0,0 0 0,0-1 0,0 1 0,0-1 0,0 1 0,0-1 0,0 1 0,0-1 0,2 2 0,2 1 0,-1-1 0,1 0 0,6 3 0,8 6 0,-17-11 0,-1 0 0,0 0 0,1 0 0,-1 0 0,1 0 0,0 0 0,-1 0 0,1 0 0,0-1 0,-1 1 0,1 0 0,0-1 0,0 0 0,-1 1 0,1-1 0,0 0 0,0 0 0,0 0 0,-1 0 0,1 0 0,0-1 0,0 1 0,0 0 0,1-2 0,32-8 0,-19 6 0,0-1 0,25-12 0,-30 11 0,-2 2 0,13-9 0,-19 11 0,-1 0 0,0 0 0,0 0 0,1 0 0,-1 0 0,-1-1 0,1 1 0,0 0 0,2-6 0,-3 6 0,-1 0 0,0 1 0,1-1 0,-1 0 0,0 0 0,0 0 0,0 0 0,0 0 0,0 1 0,-1-1 0,1 0 0,-1 0 0,1 0 0,-1 1 0,0-1 0,1 0 0,-1 0 0,0 1 0,0-1 0,-2-2 0,-2-3 0,-1-1 0,-10-10 0,-57-66 0,71 82 18,0 0 0,0 0 0,0 0 0,0 0 0,0 1 0,0-1 0,0 1 0,-1-1 0,1 1 0,0 0 0,-1 0 0,1 0 0,-1 0 0,0 0 0,1 0 0,-1 1 0,0-1 0,-3 1 0,3 0-132,-1 0 0,1 0 0,0 1 0,-1-1 1,1 1-1,0 0 0,-1 0 0,1 0 1,0 0-1,0 0 0,0 1 0,0 0 1,0-1-1,-3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3:08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3:4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24575,'5'1'0,"-1"-1"0,1 1 0,-1 0 0,1 0 0,-1 0 0,1 0 0,-1 1 0,0 0 0,0 0 0,7 4 0,2 3 0,22 19 0,-19-15 0,11 10 0,-1 1 0,28 34 0,-52-56 0,0 0 0,0 0 0,0 0 0,0 0 0,0 0 0,4 2 0,-6-4 0,1 0 0,-1 0 0,0 1 0,1-1 0,-1 0 0,1 0 0,-1 0 0,1 0 0,-1 1 0,1-1 0,-1 0 0,1 0 0,-1 0 0,1 0 0,-1 0 0,0 0 0,1 0 0,-1 0 0,1 0 0,-1-1 0,1 1 0,-1 0 0,1 0 0,-1 0 0,1 0 0,-1-1 0,1 1 0,-1 0 0,0-1 0,1 1 0,-1 0 0,0 0 0,1-1 0,-1 1 0,0-1 0,1 1 0,-1 0 0,0-1 0,0 1 0,1-1 0,-1 1 0,0-1 0,0 1 0,0-1 0,5-13 0,-4 10 0,0 0 0,0 0 0,1 0 0,-1 1 0,5-7 0,4-3 0,1 1 0,0 1 0,12-11 0,11-10 0,2-8-1365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3:5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24575,'-1'6'0,"1"1"0,-2-1 0,1 0 0,0 0 0,-4 7 0,3-6 0,-1 1 0,2-1 0,-2 8 0,2-12 0,1-1 0,0 0 0,0 1 0,1-1 0,-1 0 0,0 1 0,1-1 0,-1 0 0,1 0 0,0 1 0,-1-1 0,1 0 0,0 0 0,2 2 0,-3-3 0,1-1 0,-1 1 0,1-1 0,-1 1 0,1-1 0,-1 0 0,1 1 0,-1-1 0,1 1 0,-1-1 0,1 0 0,-1 0 0,1 1 0,-1-1 0,1 0 0,0 0 0,-1 0 0,1 0 0,0 0 0,-1 0 0,1 0 0,-1 0 0,1 0 0,0 0 0,-1 0 0,2 0 0,-2 0 0,1 0 0,-1-1 0,1 1 0,-1 0 0,0 0 0,1 0 0,-1-1 0,0 1 0,1 0 0,-1 0 0,0-1 0,0 1 0,1 0 0,-1 0 0,0-1 0,0 1 0,1 0 0,-1-1 0,0 1 0,0 0 0,0-1 0,0 1 0,1-1 0,-1 1 0,0 0 0,0-1 0,0 1 0,0-1 0,0 1 0,0 0 0,0-1 0,0 1 0,0-1 0,0 1 0,0 0 0,0-1 0,-1 1 0,1 0 0,0-1 0,0 1 0,0-1 0,-1 1 0,0-2 0,0 1 0,0-1 0,-1 0 0,1 1 0,0 0 0,-1-1 0,0 1 0,1 0 0,-1 0 0,0 0 0,1 0 0,-1 0 0,0 0 0,0 1 0,0-1 0,-3 0 0,-3-1 0,0 0 0,-14 0 0,11 1 0,0 1 0,1 0 0,-20 4 0,29-4 0,0 1 0,-1-1 0,1 1 0,0 0 0,0-1 0,0 1 0,-1 0 0,1 0 0,0 0 0,0 0 0,0 0 0,0 0 0,0 0 0,1 0 0,-1 0 0,0 0 0,0 0 0,1 1 0,-1-1 0,1 0 0,-1 1 0,1-1 0,-1 0 0,1 1 0,0-1 0,0 0 0,-1 2 0,1-1 0,0-1 0,0 1 0,0-1 0,0 0 0,0 1 0,0-1 0,0 0 0,0 1 0,1-1 0,-1 1 0,0-1 0,1 0 0,-1 0 0,1 1 0,0-1 0,-1 0 0,1 0 0,0 0 0,0 1 0,0-1 0,0 0 0,0 0 0,0 0 0,0-1 0,0 1 0,2 2 0,-1-3 0,-1 0 0,0 1 0,1-1 0,-1 0 0,1 0 0,-1 0 0,0 0 0,1 0 0,-1 0 0,1 0 0,-1-1 0,0 1 0,1 0 0,-1-1 0,2 0 0,21-12 0,-16 8 0,4-2 0,0 0 0,0-1 0,0-1 0,-1 0 0,10-11 0,-19 18 0,-1-1 0,1 1 0,-1 0 0,0-1 0,0 1 0,0-1 0,0 1 0,0-1 0,-1 1 0,1-1 0,-1 0 0,0 1 0,1-1 0,-1 0 0,0 0 0,-1 1 0,1-1 0,-1-2 0,-2 40 0,3-35 0,0 1 0,-1-1 0,1 1 0,0-1 0,0 0 0,0 1 0,0-1 0,0 1 0,0-1 0,0 0 0,-1 1 0,1-1 0,0 0 0,0 1 0,-1-1 0,1 0 0,0 1 0,0-1 0,-1 0 0,1 1 0,0-1 0,-1 0 0,1 0 0,0 0 0,-1 1 0,1-1 0,0 0 0,-1 0 0,1 0 0,-1 0 0,1 0 0,0 1 0,-1-1 0,1 0 0,-1 0 0,1 0 0,-1 0 0,1 0 0,0 0 0,-2-1 0,0 0 0,-1 0 0,0 0 0,1 0 0,-1 0 0,-2-3 0,-5-2 0,6 5 0,0 0 0,0 0 0,0 0 0,0 0 0,1 1 0,-1-1 0,0 1 0,0 0 0,0 0 0,0 1 0,0-1 0,0 1 0,0 0 0,-6 1 0,5 0 0,0 1 0,0-1 0,0 1 0,0-1 0,0 2 0,0-1 0,1 0 0,-1 1 0,-4 6 0,8-10 11,1 0 0,-1 1-1,1-1 1,0 1 0,-1-1-1,1 1 1,0-1 0,0 1-1,-1-1 1,1 1 0,0-1-1,0 1 1,0-1 0,-1 1-1,1 0 1,0 0-3,0-1-1,0 0 1,0 1 0,0-1 0,1 0-1,-1 0 1,0 1 0,0-1 0,0 0-1,0 0 1,0 1 0,1-1 0,-1 0 0,0 0-1,0 1 1,0-1 0,1 0 0,-1 0-1,0 0 1,0 0 0,1 1 0,1 0-222,-1-1 1,1 1 0,0-1-1,0 1 1,0-1 0,0 1-1,2-1 1,7 1-6613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50:09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24575,'16'1'0,"0"1"0,1 0 0,15 5 0,7 1 0,178 24-727,-9-1-513,340 77-2114,-378-69 3099,-27-1-764,-105-28 1015,157 38-408,-155-40 959,1-2 1,77 1-1,-116-8-512,10 1 1016,22 2 1,-30-1-732,0 0 1,0 0 0,0 0 0,-1 0 0,1 1 0,0-1-1,0 1 1,6 4 0,3 4-1342,-2-1-5805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1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 24575,'19'36'0,"-18"-35"0,0 0 0,0 0 0,-1 0 0,1 0 0,0 0 0,0-1 0,0 1 0,0 0 0,3 1 0,-4-2 0,0 0 0,0 0 0,1 1 0,-1-1 0,0 0 0,0 0 0,1 0 0,-1 0 0,0 0 0,0 0 0,1 0 0,-1 0 0,0 0 0,0 0 0,1 0 0,-1 0 0,0 0 0,1 0 0,-1 0 0,0 0 0,0 0 0,1 0 0,-1 0 0,0 0 0,1 0 0,-1 0 0,0 0 0,0 0 0,1-1 0,-1 1 0,0 0 0,0 0 0,0 0 0,1 0 0,-1-1 0,0 1 0,0 0 0,0 0 0,0-1 0,1 1 0,-1 0 0,0 0 0,0-1 0,0 1 0,0 0 0,0 0 0,0-1 0,0 1 0,0 0 0,0-1 0,1 0 0,-1 1 0,0-1 0,0 0 0,-1 1 0,1-1 0,0 0 0,0 0 0,0 1 0,0-1 0,-1 0 0,1 1 0,0-1 0,0 0 0,-1 1 0,1-1 0,-1 1 0,1-1 0,-1 1 0,1-1 0,-1 1 0,1-1 0,-1 1 0,1-1 0,-1 1 0,1-1 0,-1 1 0,0 0 0,1-1 0,-2 1 0,0-1 0,0 0 0,1 1 0,-1-1 0,0 1 0,0-1 0,0 1 0,0 0 0,1 0 0,-5 0 0,5 0 0,0 0 0,0-1 0,0 1 0,0 0 0,0-1 0,0 1 0,0-1 0,1 1 0,-1-1 0,0 1 0,0-1 0,0 0 0,0 1 0,1-1 0,-1 0 0,0 0 0,1 1 0,-1-1 0,1 0 0,-2-2 0,1 2 0,1 0 0,-1-1 0,0 1 0,0 0 0,0 0 0,0 0 0,-1 0 0,1 0 0,0 0 0,-2-1 0,2 3 171,4 3 0,2 4-1878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1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 24575,'2'0'0,"0"1"0,0-1 0,0 0 0,0 1 0,0-1 0,0 1 0,0 0 0,0 0 0,0 0 0,-1 0 0,4 2 0,18 17 0,-15-12 0,15 10 0,49 29 0,-65-42 0,-1-2 0,12 7 0,-17-9 0,0-1 0,0 1 0,1-1 0,-1 0 0,0 0 0,0 0 0,0 1 0,0-1 0,0 0 0,0 0 0,1-1 0,-1 1 0,0 0 0,0 0 0,0 0 0,1-1 0,3-2 0,0 0 0,-1 0 0,1 0 0,-1-1 0,0 0 0,0 0 0,5-6 0,-1 2 0,2-3 0,-1 0 0,0 0 0,-1-1 0,0 0 0,11-25 0,-14 26 0,-1 1 0,-1-1 0,0 0 0,0 0 0,-1 0 0,0 0 0,-1-1 0,-1-12 0,0 9 0,0 6 0,0-1 0,-2-11 0,2 19 0,-1 0 0,1-1 0,-1 1 0,1 0 0,-1 0 0,0 0 0,0 0 0,0 0 0,0 0 0,-1 0 0,1 0 0,0 0 0,-1 0 0,-2-1 0,2 1 0,-6-4 0,7 6 0,1 0 0,0 0 0,0 0 0,0 0 0,-1 0 0,1 0 0,0 0 0,0-1 0,0 2 0,-1-1 0,1 0 0,0 0 0,0 0 0,-1 0 0,1 0 0,0 0 0,0 0 0,0 0 0,-1 0 0,1 0 0,0 0 0,0 0 0,0 1 0,0-1 0,-1 0 0,1 0 0,0 0 0,0 0 0,0 0 0,0 1 0,0-1 0,-1 0 0,1 0 0,0 0 0,0 1 0,0-1 0,0 0 0,0 0 0,0 0 0,0 1 0,0-1 0,0 0 0,0 0 0,0 1 0,-1 4 0,0 1 0,1 0 0,0-1 0,1 7 0,-1-9 0,0 1 0,0 0 0,0 0 0,0 0 0,0 0 0,-1-1 0,1 1 0,-1 0 0,0 0 0,0-1 0,-2 5 0,2-7 11,1-1 0,0 1 0,-1-1 0,1 0 0,0 1 0,-1-1 0,1 1 0,0-1 0,-1 0 0,1 1 0,-1-1 0,1 0 0,-1 0 0,1 1 0,-1-1 0,1 0 0,-1 0 0,1 0 0,-1 1 0,1-1 0,-1 0 0,1 0 0,-1 0 0,1 0 0,-1 0 0,0 0 0,1 0 0,-1 0 0,1-1 0,-2 1 0,0-1-257,0 0 0,-1 0 0,1 0 0,0 0 0,-3-2 0,5 2 16,-9-5-6596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15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 24575,'0'0'0,"-1"0"0,1 0 0,-1 0 0,1 1 0,-1-1 0,1 0 0,-1 0 0,1 0 0,-1 1 0,1-1 0,0 0 0,-1 0 0,1 1 0,-1-1 0,1 0 0,-1 1 0,1-1 0,0 0 0,-1 1 0,1-1 0,0 1 0,0-1 0,-1 1 0,1-1 0,0 1 0,0-1 0,0 1 0,-1 0 0,-2 17 0,3-14 0,-1 2 0,-3 38 0,4-38 0,0 0 0,0 0 0,1 1 0,-1-1 0,3 6 0,-2-8 0,1 1 0,0-1 0,0 0 0,0 0 0,0-1 0,1 1 0,-1 0 0,1-1 0,0 1 0,6 4 0,-4-4 0,0 0 0,1 0 0,-1 0 0,1-1 0,0 0 0,9 4 0,-14-6 0,0-1 0,0 0 0,0 1 0,0-1 0,0 0 0,1 1 0,-1-1 0,0 0 0,0 0 0,0 0 0,0 0 0,0 0 0,0 0 0,1-1 0,-1 1 0,0 0 0,0 0 0,0-1 0,2 0 0,-2 0 0,0 0 0,0 0 0,0 0 0,0 0 0,0 0 0,0-1 0,0 1 0,-1 0 0,1 0 0,0-1 0,-1 1 0,1-1 0,-1 1 0,1-3 0,11-37 0,-4 14 0,7-41 0,-14 65 0,-1-1 0,0 0 0,0 0 0,0-5 0,0 7 0,-1 1 0,1 0 0,0 0 0,0 0 0,-1 0 0,1 0 0,-1 0 0,1 0 0,-1 0 0,1 0 0,-1 0 0,1 0 0,-1 0 0,0 0 0,0 0 0,0 0 0,1 1 0,-3-2 0,3 1 0,0 1 0,0 0 0,-1 0 0,1 0 0,0 0 0,0 0 0,0 0 0,0 0 0,0 0 0,0 0 0,-1 0 0,1 0 0,0-1 0,0 1 0,0 0 0,0 0 0,0 0 0,-1 0 0,1 0 0,0 0 0,0 0 0,0 0 0,0 0 0,-1 1 0,1-1 0,0 0 0,0 0 0,0 0 0,0 0 0,0 0 0,0 0 0,-1 0 0,1 0 0,0 0 0,0 0 0,0 0 0,0 0 0,0 1 0,0-1 0,-1 7 0,5 10 0,2-5 0,0 1 0,1-1 0,13 17 0,9 15 0,-26-37 0,0-1 0,0 1 0,0 0 0,-1-1 0,2 11 0,-2-11 0,-2 1 0,1 0 0,-1-1 0,0 1 0,0 0 0,0 0 0,-1-1 0,0 1 0,-1 0 0,-2 8 0,1-7 0,-1-1 0,0 1 0,0 0 0,-1-1 0,1 0 0,-2 0 0,-9 10 0,8-9 0,-1 0 0,-1-1 0,1 0 0,-1 0 0,0-1 0,-1 0 0,1-1 0,-1 0 0,-12 4 0,19-8 0,1 0 0,-1-1 0,0 0 0,0 1 0,0-1 0,0 0 0,1 0 0,-1 0 0,0-1 0,0 1 0,0-1 0,1 1 0,-1-1 0,0 0 0,1 0 0,-1 0 0,0-1 0,-3-2 0,-3-2 0,0-1 0,1 0 0,-12-13 0,11 11 0,-56-59-1365,50 52-5461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1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24575,'0'7'0,"0"7"0,0 1 0,5 25 0,-1-18 0,16 63 0,-16-72 0,0-1 0,1 0 0,1 0 0,11 19 0,-11-22 0,11 15 0,-16-22 0,1 0 0,-1 0 0,1 0 0,0-1 0,0 1 0,0-1 0,0 0 0,0 1 0,3 0 0,-4-1 0,0-1 0,0 0 0,-1 0 0,1 0 0,0 0 0,0 0 0,0 0 0,-1 0 0,1 0 0,0 0 0,0 0 0,0 0 0,0 0 0,-1-1 0,1 1 0,1-1 0,12-8 0,-10 6 0,113-91 0,-110 89 0,-1-1 0,0 0 0,-1 0 0,0-1 0,0 0 0,5-7 0,-9 11 0,1 0 0,-1 0 0,0 0 0,0 0 0,0-1 0,0 1 0,0 0 0,-1 0 0,0 0 0,1-1 0,-1 1 0,-1 0 0,1-1 0,0 1 0,-1 0 0,1 0 0,-1 0 0,-2-6 0,-5-8 0,0-1 0,-2 2 0,-19-29 0,11 21 0,-37-35 0,46 50 114,0 0 0,-15-9 0,20 16-257,1-1 1,-1 1 0,0 0 0,1 1-1,-1-1 1,0 1 0,0 0 0,0-1 0,0 2-1,-1-1 1,-3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2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66 24575,'0'-2'0,"0"0"0,0 0 0,0 0 0,-1 0 0,1 0 0,-1 0 0,1 0 0,-1 0 0,0 0 0,0 0 0,0 0 0,0 0 0,0 1 0,-2-4 0,0 3 0,1 0 0,-1-1 0,1 1 0,-1 0 0,0 0 0,0 1 0,1-1 0,-6-1 0,0-1 0,-1 2 0,1-1 0,-1 1 0,0 1 0,0 0 0,-9 0 0,14 0 0,-19 2 0,22-1 0,0 0 0,0 0 0,0 0 0,0 0 0,0 0 0,0 1 0,0-1 0,0 0 0,0 1 0,0-1 0,0 1 0,0-1 0,0 1 0,1-1 0,-1 1 0,0 0 0,0-1 0,0 2 0,0-1 0,1-1 0,0 1 0,0-1 0,0 1 0,0-1 0,0 1 0,0 0 0,0-1 0,0 1 0,0-1 0,0 1 0,0-1 0,0 1 0,0-1 0,1 1 0,-1-1 0,0 1 0,0 0 0,0-1 0,1 0 0,-1 1 0,0-1 0,1 1 0,-1-1 0,0 1 0,1-1 0,-1 0 0,1 1 0,-1-1 0,1 0 0,0 1 0,1 1 0,0-1 0,0 0 0,0 1 0,0-1 0,4 1 0,6 0 0,3 0 0,-15-2 0,1 1 0,-1-1 0,1 0 0,-1 0 0,0 1 0,1-1 0,-1 0 0,1 1 0,-1-1 0,0 0 0,1 1 0,-1-1 0,0 1 0,1-1 0,-1 1 0,0-1 0,0 1 0,1-1 0,-1 1 0,0-1 0,0 1 0,0-1 0,0 1 0,1 0 0,-1 3 0,3 13 0,-3-17 0,0 1 0,0-1 0,0 0 0,0 1 0,1-1 0,-1 0 0,0 0 0,0 1 0,0-1 0,1 0 0,-1 0 0,0 1 0,0-1 0,1 0 0,-1 0 0,0 1 0,1-1 0,-1 0 0,0 0 0,1 0 0,-1 0 0,0 0 0,1 1 0,-1-1 0,0 0 0,1 0 0,-1 0 0,0 0 0,1 0 0,-1 0 0,0 0 0,1 0 0,-1 0 0,0 0 0,1 0 0,-1-1 0,0 1 0,1 0 0,-1 0 0,0 0 0,1-1 0,2 0 0,0-1 0,1 0 0,-1-1 0,-1 1 0,5-4 0,-6 5 0,1-1 0,-1 1 0,1-1 0,-1 0 0,0 1 0,0-1 0,0 0 0,0 0 0,0 0 0,1-3 0,-2 4 0,0 1 0,0-1 0,0 1 0,0-1 0,0 1 0,0-1 0,0 1 0,0-1 0,0 1 0,-1 0 0,1-1 0,0 1 0,0-1 0,0 1 0,-1-1 0,1 1 0,0 0 0,-1-1 0,1 1 0,0 0 0,-1-1 0,1 1 0,0 0 0,-1-1 0,1 1 0,-1 0 0,1 0 0,0 0 0,-1-1 0,1 1 0,-1 0 0,1 0 0,-1 0 0,0 0 0,-17-2 0,11 2 0,0 0 0,0 1 0,0 0 0,0 1 0,0-1 0,1 1 0,-1 1 0,1-1 0,-1 1 0,1 0 0,-8 5 0,13-7 0,1-1 0,-1 1 0,0 0 0,0-1 0,1 1 0,-1 0 0,1-1 0,-1 1 0,0 0 0,1 0 0,-1 0 0,1-1 0,-1 3 0,1-3 0,0 1 0,0-1 0,0 0 0,0 1 0,0-1 0,0 1 0,0-1 0,0 0 0,0 1 0,0-1 0,0 1 0,0-1 0,1 0 0,-1 1 0,0-1 0,0 1 0,0-1 0,1 0 0,-1 1 0,0-1 0,0 0 0,1 1 0,0 0 0,1 0 0,-1 0 0,1 0 0,0 0 0,-1 0 0,1-1 0,0 1 0,0-1 0,-1 1 0,1-1 0,3 1 0,0 0 0,-1-1 0,1 1 0,-1-1 0,0 0 0,1 0 0,7-2 0,-10 0-1365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2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24575,'3'0'0,"0"0"0,-1-1 0,1 1 0,0-1 0,-1 0 0,5-1 0,4-2 0,16-4 0,58-21 0,-74 25 0,0-1 0,-1-1 0,1 1 0,-2-2 0,16-11 0,-13 6 0,11-13 0,9-9 0,-32 34 0,0 0 0,0 0 0,0 0 0,0 0 0,0 0 0,0-1 0,1 1 0,-1 0 0,0 0 0,0 0 0,0 0 0,0 0 0,0 0 0,0 0 0,1-1 0,-1 1 0,0 0 0,0 0 0,0 0 0,0 0 0,1 0 0,-1 0 0,0 0 0,0 0 0,0 0 0,0 0 0,1 0 0,-1 0 0,0 0 0,-1 5 0,-6 10 0,7-15 0,-10 17 0,-8 21 0,15-31 0,1 0 0,0-1 0,0 1 0,1 0 0,0 0 0,0 13 0,1 11 0,1-1 0,1 1 0,9 38 0,-1-27-1365,-6-26-5461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3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1381 105 24575,'-2'0'0,"0"0"0,0-1 0,1 1 0,-1-1 0,1 0 0,-1 1 0,1-1 0,-1 0 0,1 0 0,-1 0 0,-1-2 0,-8-5 0,-10-2 0,0 2 0,-1 0 0,-44-10 0,-22 1 0,-1 5 0,-112-2 0,102 14 0,78 2 0,1 0 0,-38 9 0,-7 4 0,-84 7 0,59-10 0,76-10 0,-23 7 0,31-7 0,1 0 0,0 0 0,0 0 0,1 1 0,-1-1 0,0 1 0,-6 6 0,-23 23 0,-32 41 0,-15 15 0,76-83 0,-4 4 0,0 0 0,-8 10 0,14-15 0,1-1 0,0 1 0,0 0 0,0 0 0,0 0 0,0 0 0,1 0 0,0 0 0,0 0 0,-1 5 0,1 4 0,1 0 0,0 0 0,1 0 0,1 0 0,0 0 0,0 0 0,1 0 0,1-1 0,9 22 0,-3-11 0,1-1 0,1-1 0,2 0 0,18 24 0,-7-14 0,2-1 0,51 45 0,-68-67 0,0-1 0,0-1 0,1 0 0,-1 0 0,1-1 0,20 6 0,3-2 0,39 6 0,158 20-443,94 17-284,30 47 652,-350-97 87,1 0-20,1 0 0,-1 0 1,10 1-1,-14-3 23,0 0 0,0 0 1,1 0-1,-1 0 0,0-1 0,0 1 0,0-1 1,0 1-1,0-1 0,1 0 0,-1 0 0,0 0 1,3-2-1,5-4 119,1-1 0,-1-1 1,-1 0-1,10-12 0,31-43 246,80-133-380,-84 116 0,-39 67 0,-1 0 0,-1-1 0,0 1 0,2-17 0,-6 26 0,0 0 0,-1-1 0,0 1 0,0-1 0,0 1 0,-1-1 0,0 1 0,0 0 0,0-1 0,-1 1 0,0 0 0,0 0 0,-5-9 0,-2-1 0,-1 0 0,-22-25 0,15 20 0,-2 2 0,0 0 0,-22-16 0,-69-41 0,25 18 0,11 1 0,21 15 0,40 32 0,1 1 0,-1 1 0,-1 0 0,1 1 0,-1 1 0,0 0 0,0 0 0,-1 1 0,1 1 0,-1 1 0,0 0 0,0 1 0,0 0 0,-23 3 0,-35 7-1365,1 4-5461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4:57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5:31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49 24575,'-12'-4'0,"4"1"0,2 2 0,1 0 0,0 0 0,-1 1 0,1 0 0,0 0 0,-1 1 0,1-1 0,0 1 0,0 0 0,-1 0 0,-9 5 0,-2 1 0,0 1 0,-17 12 0,11-7 0,19-11 0,1 0 0,-1 0 0,1 0 0,0 1 0,0-1 0,0 1 0,0 0 0,0 0 0,-3 5 0,5-6 0,0 0 0,0 1 0,0-1 0,0 1 0,0-1 0,0 0 0,1 1 0,-1 0 0,1-1 0,0 1 0,0-1 0,0 1 0,0-1 0,0 1 0,2 4 0,0 2 0,1 0 0,0 0 0,1 0 0,0 0 0,0-1 0,1 1 0,0-1 0,1-1 0,0 1 0,0-1 0,0 0 0,11 9 0,-15-14 0,1-1 0,-1 0 0,0 1 0,0-1 0,0 0 0,1 0 0,-1 0 0,1-1 0,-1 1 0,0-1 0,1 1 0,-1-1 0,1 0 0,-1 0 0,1 0 0,0 0 0,-1 0 0,1 0 0,-1-1 0,3 0 0,6-2 0,0-1 0,0 0 0,11-7 0,-9 5 0,120-58 0,-130 63 0,5-4 0,1 1 0,-1-2 0,14-9 0,-21 14 0,1-1 0,0 1 0,-1-1 0,1 1 0,-1-1 0,0 0 0,0 0 0,1 0 0,-1 0 0,0 0 0,-1 0 0,1 0 0,0 0 0,0 0 0,-1 0 0,1 0 0,-1 0 0,0-1 0,0 1 0,0 0 0,0-4 0,-1 1 0,0 0 0,-1 0 0,0 1 0,0-1 0,0 0 0,0 1 0,-1-1 0,1 1 0,-1 0 0,0 0 0,-1 0 0,1 0 0,-1 1 0,-7-7 0,6 6 0,0 1 0,0-1 0,-1 1 0,1 0 0,0 1 0,-1-1 0,0 1 0,0 0 0,0 1 0,1-1 0,-1 1 0,-8 0 0,10 0-124,0 1 0,-1-1 0,1 0 0,0-1 0,-1 1 0,1-1-1,0 1 1,0-1 0,0 0 0,-4-3 0,-1-1-6702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5:36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 24575,'-1'2'0,"0"-1"0,0 1 0,1 0 0,-1 0 0,1 0 0,-1-1 0,1 1 0,0 0 0,-1 0 0,1 0 0,0 0 0,0 0 0,1-1 0,-1 1 0,0 0 0,1 0 0,-1 0 0,1 1 0,0-2 0,-1-1 0,0 1 0,0-1 0,0 1 0,1-1 0,-1 1 0,0-1 0,1 1 0,-1-1 0,0 0 0,1 1 0,-1-1 0,0 0 0,1 1 0,-1-1 0,1 0 0,-1 1 0,1-1 0,-1 0 0,1 0 0,-1 0 0,1 1 0,-1-1 0,1 0 0,-1 0 0,1 0 0,-1 0 0,1 0 0,-1 0 0,1 0 0,-1 0 0,1 0 0,-1 0 0,1 0 0,-1-1 0,1 1 0,-1 0 0,1 0 0,-1 0 0,1-1 0,-1 1 0,1 0 0,0-1 0,0 0 0,0 0 0,1 0 0,-1 0 0,0 0 0,0 0 0,0 0 0,0-1 0,0 1 0,0 0 0,0-1 0,0 1 0,1-3 0,-2 2 0,1 1 0,-1-1 0,1 0 0,-1 1 0,0-1 0,0 1 0,1-1 0,-1 0 0,0 1 0,-1-1 0,1 0 0,0 1 0,0-1 0,-1 1 0,1-1 0,-1 1 0,0-3 0,0 4 0,1-1 0,-1 0 0,0 0 0,0 0 0,0 0 0,1 1 0,-1-1 0,0 0 0,0 1 0,0-1 0,0 1 0,0-1 0,0 1 0,0 0 0,0-1 0,0 1 0,0 0 0,-1 0 0,1-1 0,0 1 0,0 0 0,0 0 0,0 0 0,0 1 0,-2-1 0,2 0 0,0 1 0,0-1 0,0 0 0,0 1 0,0-1 0,0 1 0,0-1 0,0 1 0,0-1 0,1 1 0,-1 0 0,0-1 0,-1 3 0,2-3 0,0 0 0,-1 0 0,1 0 0,0 1 0,0-1 0,0 0 0,0 0 0,0 0 0,-1 1 0,1-1 0,0 0 0,0 0 0,0 1 0,0-1 0,0 0 0,0 1 0,0-1 0,0 0 0,0 0 0,0 1 0,0-1 0,0 0 0,0 0 0,0 1 0,0-1 0,0 0 0,1 0 0,-1 1 0,0-1 0,0 0 0,0 0 0,0 1 0,0-1 0,1 0 0,-1 0 0,0 0 0,0 0 0,0 1 0,1-1 0,-1 0 0,0 0 0,0 0 0,0 0 0,1 0 0,-1 1 0,0-1 0,0 0 0,1 0 0,-1 0 0,0 0 0,1 0 0,-1 0 0,0 0 0,0 0 0,1 0 0,-1 0 0,1 0 0,-1 0 0,1 0 0,-1 0 0,1 0 0,0 0 0,-1 0 0,1 0 0,-1 0 0,1 0 0,-1 0 0,1-1 0,-1 1 0,1 0 0,-1 0 0,1-1 0,-1 1 0,1 0 0,-1 0 0,1-1 0,-1 1 0,1-1 0,-1 1 0,0 0 0,1-1 0,-1 1 0,0-1 0,1 1 0,-1-1 0,0 1 0,0-1 0,1 1 0,-1-1 0,0 1 0,0-1 0,0 1 0,0-1 0,0 0 0,0 1 0,0-1 0,0 1 0,0-1 0,0 1 0,0-2 0,25 8 0,-16-4-1365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50:11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24575,'7'4'0,"20"6"0,21 3 0,31-3 0,39-1 0,45 2-3276,40 0 2900,30-2-2557,19-7 2933,21-16-3277,3-17 3043,-21-7 234,-47 0 0,-55 5-1190,-53 9 4285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5:4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0 24575,'-2'0'0,"1"0"0,0 1 0,-1-1 0,1 0 0,-1 1 0,1-1 0,-1 1 0,1-1 0,0 1 0,0 0 0,-3 1 0,-12 12 0,9-7 0,-66 65 0,21-19 0,26-29 0,12-12 0,0 1 0,2 0 0,-1 1 0,-16 25 0,29-39 0,-1 1 0,1 0 0,-1-1 0,1 1 0,0 0 0,-1 0 0,1-1 0,0 1 0,0 0 0,-1 0 0,1 0 0,0 0 0,0-1 0,0 1 0,0 0 0,0 0 0,0 0 0,0 0 0,0-1 0,1 1 0,-1 0 0,0 0 0,0 0 0,1-1 0,-1 1 0,0 0 0,1 0 0,-1-1 0,1 1 0,-1 0 0,1-1 0,-1 1 0,1 0 0,0 0 0,3 2 0,0-1 0,0 0 0,0 0 0,0 0 0,6 2 0,4 2 0,23 13 0,46 32 0,-18-11 294,-22-15-1953,-32-18-5167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6:1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0 24575,'-4'5'0,"0"0"0,0 0 0,0 0 0,-2 7 0,-4 4 0,-4 6 0,1 0 0,1 1 0,-12 34 0,21-50 0,0 1 0,1-1 0,0 1 0,1 0 0,-2 11 0,3-10 0,-2 0 0,1 0 0,-1 0 0,-1 0 0,1 0 0,-1-1 0,-1 1 0,0-1 0,-7 13 0,10-20 0,0 0 0,0 1 0,-1-1 0,1 0 0,0 0 0,0 0 0,-1 0 0,1 0 0,0 0 0,-1 0 0,1 0 0,-1 0 0,1-1 0,-1 1 0,1-1 0,-1 1 0,0-1 0,1 1 0,-1-1 0,0 0 0,1 0 0,-1 0 0,0 0 0,1 0 0,-1 0 0,0-1 0,-1 1 0,-5-3 0,0 1 0,1-1 0,-1 0 0,-9-6 0,8 5 0,-97-47-1365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6:1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151 135 24575,'-8'0'0,"4"0"0,0 0 0,-1 0 0,1 0 0,-1 0 0,1 1 0,-1 0 0,1 0 0,0 0 0,0 0 0,-1 1 0,-4 2 0,0 1 0,0 1 0,1 1 0,0-1 0,0 1 0,-8 9 0,13-13 0,0 1 0,0-1 0,1 1 0,0-1 0,-1 1 0,1 0 0,1 0 0,-1 0 0,0 0 0,1 0 0,0 1 0,0-1 0,0 0 0,1 1 0,-1 4 0,5 92 0,-3-89 0,0 0 0,6 22 0,-6-30 0,0 1 0,1-1 0,0 0 0,-1 0 0,1 0 0,1 0 0,-1 0 0,1 0 0,-1-1 0,7 7 0,-7-8 0,1 0 0,-1-1 0,1 1 0,-1-1 0,1 1 0,0-1 0,0 0 0,-1 0 0,1 0 0,0-1 0,0 1 0,0-1 0,0 1 0,0-1 0,0 0 0,0 0 0,0 0 0,0-1 0,0 1 0,-1-1 0,1 1 0,0-1 0,0 0 0,0 0 0,3-2 0,5-5 0,1 1 0,17-19 0,20-22 0,-34 32 0,-15 16 0,9-9 0,14-18 0,-21 23 0,0 1 0,0 0 0,0 0 0,-1-1 0,1 1 0,-1-1 0,0 0 0,0 1 0,0-1 0,1-6 0,-2-6 0,-1 0 0,-1-1 0,-5-26 0,3 22 0,-2-30 0,6 29 0,0 10 0,0-1 0,-3-15 0,2 24 0,0 1 0,1 0 0,-1 0 0,0 0 0,-1 0 0,1 0 0,0 0 0,-1 0 0,0 0 0,1 1 0,-1-1 0,0 0 0,-5-3 0,6 5 23,0 0 0,0 1 0,0-1-1,-1 0 1,1 1 0,0-1 0,-1 0-1,1 1 1,0 0 0,-1-1 0,1 1-1,-1 0 1,1 0 0,-2 0 0,-1 0-450,0 0 0,0 1 1,-7 1-1,2 0-6399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6:28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24575,'2'1'0,"1"1"0,-1-1 0,0 0 0,1 0 0,-1 0 0,1-1 0,-1 1 0,1 0 0,2-1 0,0 1 0,17 3 0,0-2 0,38 0 0,-6-1 0,-50-1 0,-1 1 0,0-1 0,0 1 0,0-1 0,0 1 0,0 0 0,0 0 0,0 1 0,0-1 0,-1 1 0,1-1 0,3 4 0,-2-2 0,-1 0 0,0 0 0,0 1 0,0-1 0,0 1 0,-1-1 0,5 9 0,-3-1 0,0 1 0,0-1 0,-1 1 0,0 0 0,2 19 0,6 51-1365,-11-72-5461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6:3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25 24575,'-3'0'0,"-1"0"0,1-1 0,0 0 0,0 0 0,0 0 0,-5-2 0,-3-2 0,2 2 0,3 1 0,1 0 0,-1 0 0,-10-1 0,14 3 0,0 0 0,-1 0 0,1 0 0,-1 0 0,1 1 0,0-1 0,-1 1 0,1-1 0,0 1 0,0 0 0,-1 0 0,-2 2 0,-16 10 0,-33 28 0,22-16 0,27-21 0,0 0 0,0 0 0,0 1 0,1-1 0,0 1 0,0 0 0,0 0 0,0 0 0,1 1 0,0-1 0,0 1 0,0 0 0,1 0 0,-1 0 0,2 0 0,-1 0 0,1 0 0,0 0 0,-1 13 0,2-17 0,0 1 0,0-1 0,0 0 0,1 0 0,-1 1 0,0-1 0,1 0 0,0 0 0,0 0 0,-1 1 0,1-1 0,0 0 0,1 0 0,-1 0 0,0-1 0,0 1 0,1 0 0,-1 0 0,1-1 0,0 1 0,-1-1 0,1 1 0,0-1 0,0 0 0,0 0 0,4 2 0,4 1 0,0-1 0,0 0 0,1 0 0,17 1 0,-2 0 0,2 2 0,-8-1 0,0-1 0,1-1 0,-1-1 0,23 0 0,-41-2 0,0 0 0,-1-1 0,1 1 0,0-1 0,0 1 0,-1-1 0,1 0 0,0 0 0,-1 0 0,1 0 0,1-1 0,16-15 0,-14 11 0,9-8 0,24-31 0,-33 38 0,0-1 0,-1 1 0,0 0 0,0-1 0,-1 0 0,0 0 0,2-11 0,-4 16 0,-1 1 0,1-1 0,-1 1 0,0 0 0,0-1 0,0 1 0,0 0 0,-1-1 0,1 1 0,-1-1 0,1 1 0,-1 0 0,0 0 0,0-1 0,0 1 0,0 0 0,0 0 0,0 0 0,-1 0 0,1 0 0,-1 0 0,1 1 0,-1-1 0,-2-2 0,-4-2 0,0 1 0,-1 0 0,1 1 0,-17-7 0,9 4 0,-7-1-1365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6:4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148 106 24575,'-16'0'0,"8"0"0,0 0 0,-1 0 0,-11 2 0,17-1 0,1 0 0,-1-1 0,1 1 0,0 0 0,-1 0 0,1 0 0,0 1 0,-1-1 0,1 1 0,0-1 0,0 1 0,0 0 0,0-1 0,1 1 0,-3 3 0,-1 2 0,0 1 0,1 0 0,0-1 0,1 1 0,0 1 0,0-1 0,1 0 0,0 1 0,-2 12 0,2 9 0,1 43 0,1-5 0,-6-19 0,4-39 0,0 1 0,1 0 0,0 0 0,1 0 0,2 21 0,-1-29 0,0-1 0,0 1 0,0-1 0,0 1 0,0-1 0,1 1 0,-1-1 0,1 0 0,0 0 0,-1 0 0,1 0 0,0 0 0,0 0 0,0 0 0,1 0 0,-1-1 0,3 2 0,6 3 0,0-1 0,18 7 0,-21-9 0,54 22 0,59 19 0,-112-42 0,1 0 0,0-1 0,0 0 0,0-1 0,0 0 0,0-1 0,0 0 0,0 0 0,0-1 0,0 0 0,11-5 0,-11 3 0,-1 0 0,0-1 0,15-9 0,23-23 0,-17 14 0,-1 1 0,53-29 0,-72 44 0,0 0 0,-1 0 0,0-1 0,-1 0 0,1 0 0,8-13 0,-7 10 0,4-6 0,0 0 0,-2 0 0,0-1 0,-1-1 0,11-23 0,-16 27 0,-1 0 0,0 0 0,-1-1 0,0 1 0,-1-1 0,-1 0 0,0-27 0,-2 38 0,0 1 0,0 0 0,-1-1 0,0 1 0,0 0 0,0-1 0,0 1 0,-4-8 0,4 10 0,0 0 0,-1 0 0,1 0 0,-1 0 0,0 0 0,1 0 0,-1 0 0,0 1 0,0-1 0,0 1 0,-1-1 0,1 1 0,0 0 0,0 0 0,-1 0 0,-3-1 0,-5-1 0,-20-3 0,1 0 0,-126-20 0,102 18 0,-10 3 0,3 1 0,31 0 0,-1 2 0,-35 1 0,61 2-273,-1 0 0,1 0 0,-1 0 0,-8 3 0,4 0-6553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6:4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16 921 24575,'27'-2'0,"-1"0"0,36-9 0,-31 5 0,38-2 0,-14 8 0,101 13 0,-86-5 0,146 9 0,2-19 0,-170-3 0,84-22 0,-17 2 0,-91 21 0,1 2 0,43 0 0,0 10 0,1 0 0,-22-8 0,59-8 0,-4 1 0,-89 6 0,-1 1 0,0 1 0,1 1 0,-1-1 0,0 2 0,0 0 0,0 0 0,17 8 0,21 10 0,76 20 0,-95-33 0,0-2 0,1-1 0,59 2 0,-87-7 0,24 0 0,0 0 0,0-2 0,44-9 0,-41 4 0,-1 0 0,51-19 0,35-26 0,-95 41 0,-1-2 0,0 0 0,25-21 0,-18 10 0,-2-1 0,-1-1 0,31-43 0,-50 63 0,-2 0 0,1-1 0,-1 0 0,0 1 0,0-1 0,-1 0 0,1-1 0,-2 1 0,1 0 0,-1-1 0,0 1 0,-1 0 0,0-16 0,-1 14 0,-1 0 0,1 0 0,-2 0 0,1 0 0,-1 0 0,-1 0 0,1 1 0,-2-1 0,1 1 0,-10-13 0,-83-89 0,46 59 0,-25-28 0,63 66 0,-1 0 0,0 1 0,0 1 0,-1 0 0,-1 1 0,0 0 0,-20-8 0,-69-30 0,77 37 0,-55-13 0,59 19 0,-1 2 0,-43-1 0,-50 9 0,38-1 0,48-3 0,-122 8 0,107-2 0,-1 2 0,1 3 0,0 1 0,-80 36 0,24 0 0,-32 14 0,96-47 0,-63 16 0,67-25 0,-52 4 0,75-10 0,-203 3 0,134-5 0,-96-5 0,139 5 0,15 1 0,-1 0 0,-23 3 0,23 2 0,1 2 0,0 0 0,-39 18 0,35-14 0,19-7 0,-1-1 0,0 1 0,1 1 0,0-1 0,0 1 0,0 1 0,1 0 0,0 0 0,-7 8 0,-15 20 0,-41 65 0,67-92 0,-1 1 0,1-1 0,0 1 0,0-1 0,1 1 0,0 0 0,1 0 0,-1 9 0,1-2 0,0 0 0,2 0 0,2 23 0,-1-31 0,0-1 0,0 0 0,0 1 0,1-1 0,-1 0 0,1 0 0,1 0 0,-1 0 0,1-1 0,0 0 0,1 1 0,5 5 0,6 4 0,1-1 0,27 18 0,-42-30 49,1 0 0,0-1 0,0 1-1,-1-1 1,1 1 0,4 0 0,-5-2-171,-1 0 0,1 1 0,0-1 0,-1 0 0,1 0 0,0 0 0,-1 0 0,1-1 0,0 1 1,-1 0-1,1-1 0,0 1 0,1-2 0,11-5-6704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8:2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8:5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9:0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24575,'94'2'0,"-38"0"0,88-8 0,-34-13 0,20-2 0,-116 20 0,0 1 0,0 1 0,0 0 0,28 6 0,-14-3 0,-15-2 0,18 4 0,-14-1 0,4 2 0,0-2 0,0 0 0,28 2 0,-38-6 0,0 1 0,19 5 0,-18-3 0,20 2 0,-8-3 0,125 9 0,-132-11 0,-1 1 0,1 1 0,-1 0 0,30 11 0,-27-7 0,0-2 0,34 5 0,-11-4 292,26 2-1949,-59-8-5169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50:1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24575,'5'1'0,"-1"0"0,1-1 0,-1 2 0,1-1 0,-1 0 0,6 3 0,0 0 0,10 5 0,0 1 0,-1 0 0,25 18 0,-4-2 0,-4-6 37,68 28 0,47 3-405,-20-15-807,23 3 409,23 2-1121,28 6 869,-101-24-53,543 122-800,4-17 1960,-412-85 1026,-232-41-502,0-1 0,0-1 0,-1 1 0,1-1 0,0 0 0,0-1 0,0 1 0,-1-1 0,1-1 0,12-3 0,104-42-445,-21 9-201,-92 34 33,2 0 0,-1-1 0,15-7 0,-22 10 0,-1 0 0,0 0 0,0-1 0,0 0 0,0 1 0,0-1 0,0 0 0,0 0 0,-1-1 0,4-6 0,2-6 0,-1 0 0,0-1 0,5-23 0,9-57 0,-14 62 0,20-99-1365,-21 103-5461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49:07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0 270 24575,'14'1'0,"0"-1"0,-1-1 0,1 0 0,-1-1 0,26-7 0,71-41 0,-47 19 0,-51 26 0,1 0 0,1 1 0,-1 0 0,1 1 0,-1 0 0,1 1 0,0 1 0,0 1 0,0-1 0,24 4 0,96 4 0,-111-6 0,32 6 0,-30-3 0,-18-3 0,0 0 0,-1 1 0,1 0 0,-1 0 0,1 0 0,6 5 0,34 22 0,-36-20 0,1-2 0,0 1 0,18 6 0,42 9 0,-51-18 0,-6 0 0,0-2 0,1 0 0,-1-1 0,32 1 0,-36-4 0,-1 0 0,1 0 0,-1-1 0,0 0 0,0-1 0,0 0 0,0-1 0,15-7 0,44-33 0,-12 6 0,130-66 0,-139 72 0,-34 22 0,23-14 0,-29 21 0,-1 0 0,1 1 0,-1 0 0,1 1 0,0-1 0,9 1 0,-4 0 0,3-2 0,-10 2 0,-8 1 0,-31 4-1365,14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03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610 1 24575,'-7'5'0,"0"1"0,0-1 0,0-1 0,-10 6 0,1 0 0,-119 70 0,63-33 0,45-29 0,12-9 0,1 1 0,1 1 0,-1 0 0,2 0 0,0 1 0,-15 19 0,7-4 0,5-8 0,-22 40 0,25-38 0,2 1 0,0 1 0,-11 41 0,-6 96 0,18-96 0,-21 76 0,25-121 0,1 1 0,1 0 0,1-1 0,0 1 0,2 0 0,0 0 0,1 0 0,2-1 0,6 33 0,-6-42 0,0 0 0,1 0 0,0-1 0,9 14 0,25 34 0,-11-19 0,-25-35 13,2 3-288,1 1-1,-1 0 0,2-1 1,6 7-1,-1-4-6550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0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1 720 24575,'1'0'0,"1"0"0,-1-1 0,0 1 0,1 0 0,-1-1 0,1 0 0,-1 1 0,0-1 0,0 0 0,0 1 0,2-2 0,3-2 0,71-41 0,3 3 0,156-57 0,-211 90 0,31-16 0,-43 18 0,0 0 0,-1-1 0,22-19 0,14-14 0,64-63 0,-100 92 0,-1-2 0,0 0 0,-1 0 0,-1-1 0,0 0 0,11-27 0,-15 28 57,-2 0 0,0 0 0,0-1 1,1-25-1,3-23-1708,-5 54-5175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1:32:0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24575,'2'1'0,"0"-1"0,0 0 0,-1 1 0,1-1 0,0 1 0,0 0 0,-1 0 0,1 0 0,2 1 0,2 2 0,51 26 0,49 23 0,-101-50 0,1 0 0,-1 0 0,0 1 0,0 0 0,0 0 0,0 0 0,-1 0 0,1 1 0,-1-1 0,0 1 0,-1 0 0,1 1 0,-1-1 0,0 1 0,0-1 0,-1 1 0,4 11 0,-4-6 0,-1 0 0,0 1 0,0-1 0,-1 0 0,0 1 0,-3 13 0,1-11 0,-22 145 0,18-128 0,5-28 0,-11 54 0,10-54-1365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6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34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4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75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82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4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0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8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5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2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28-88B5-4675-AD58-1813EE2922D7}" type="datetimeFigureOut">
              <a:rPr lang="es-EC" smtClean="0"/>
              <a:t>2023/07/03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5.xml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37.png"/><Relationship Id="rId42" Type="http://schemas.openxmlformats.org/officeDocument/2006/relationships/image" Target="../media/image41.png"/><Relationship Id="rId7" Type="http://schemas.openxmlformats.org/officeDocument/2006/relationships/customXml" Target="../ink/ink8.xml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customXml" Target="../ink/ink10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23.xml"/><Relationship Id="rId40" Type="http://schemas.openxmlformats.org/officeDocument/2006/relationships/image" Target="../media/image40.png"/><Relationship Id="rId45" Type="http://schemas.openxmlformats.org/officeDocument/2006/relationships/customXml" Target="../ink/ink27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customXml" Target="../ink/ink9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18.xml"/><Relationship Id="rId30" Type="http://schemas.openxmlformats.org/officeDocument/2006/relationships/image" Target="../media/image35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12" Type="http://schemas.openxmlformats.org/officeDocument/2006/relationships/image" Target="../media/image26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20" Type="http://schemas.openxmlformats.org/officeDocument/2006/relationships/image" Target="../media/image30.png"/><Relationship Id="rId41" Type="http://schemas.openxmlformats.org/officeDocument/2006/relationships/customXml" Target="../ink/ink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32.xml"/><Relationship Id="rId3" Type="http://schemas.openxmlformats.org/officeDocument/2006/relationships/image" Target="../media/image13.png"/><Relationship Id="rId7" Type="http://schemas.openxmlformats.org/officeDocument/2006/relationships/customXml" Target="../ink/ink29.xml"/><Relationship Id="rId12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0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customXml" Target="../ink/ink30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.png"/><Relationship Id="rId7" Type="http://schemas.openxmlformats.org/officeDocument/2006/relationships/customXml" Target="../ink/ink34.xml"/><Relationship Id="rId12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customXml" Target="../ink/ink41.xml"/><Relationship Id="rId18" Type="http://schemas.openxmlformats.org/officeDocument/2006/relationships/image" Target="../media/image64.png"/><Relationship Id="rId3" Type="http://schemas.openxmlformats.org/officeDocument/2006/relationships/image" Target="../media/image13.png"/><Relationship Id="rId21" Type="http://schemas.openxmlformats.org/officeDocument/2006/relationships/customXml" Target="../ink/ink45.xml"/><Relationship Id="rId7" Type="http://schemas.openxmlformats.org/officeDocument/2006/relationships/customXml" Target="../ink/ink38.xml"/><Relationship Id="rId12" Type="http://schemas.openxmlformats.org/officeDocument/2006/relationships/image" Target="../media/image61.png"/><Relationship Id="rId17" Type="http://schemas.openxmlformats.org/officeDocument/2006/relationships/customXml" Target="../ink/ink43.xml"/><Relationship Id="rId2" Type="http://schemas.openxmlformats.org/officeDocument/2006/relationships/image" Target="../media/image3.jpeg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customXml" Target="../ink/ink40.xml"/><Relationship Id="rId24" Type="http://schemas.openxmlformats.org/officeDocument/2006/relationships/image" Target="../media/image67.png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10" Type="http://schemas.openxmlformats.org/officeDocument/2006/relationships/image" Target="../media/image60.png"/><Relationship Id="rId19" Type="http://schemas.openxmlformats.org/officeDocument/2006/relationships/customXml" Target="../ink/ink44.xml"/><Relationship Id="rId4" Type="http://schemas.openxmlformats.org/officeDocument/2006/relationships/image" Target="../media/image58.png"/><Relationship Id="rId9" Type="http://schemas.openxmlformats.org/officeDocument/2006/relationships/customXml" Target="../ink/ink39.xml"/><Relationship Id="rId14" Type="http://schemas.openxmlformats.org/officeDocument/2006/relationships/image" Target="../media/image62.png"/><Relationship Id="rId22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51.xml"/><Relationship Id="rId18" Type="http://schemas.openxmlformats.org/officeDocument/2006/relationships/image" Target="../media/image75.png"/><Relationship Id="rId3" Type="http://schemas.openxmlformats.org/officeDocument/2006/relationships/image" Target="../media/image13.png"/><Relationship Id="rId21" Type="http://schemas.openxmlformats.org/officeDocument/2006/relationships/customXml" Target="../ink/ink55.xml"/><Relationship Id="rId7" Type="http://schemas.openxmlformats.org/officeDocument/2006/relationships/customXml" Target="../ink/ink48.xml"/><Relationship Id="rId12" Type="http://schemas.openxmlformats.org/officeDocument/2006/relationships/image" Target="../media/image72.png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2" Type="http://schemas.openxmlformats.org/officeDocument/2006/relationships/image" Target="../media/image3.jpeg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customXml" Target="../ink/ink50.xml"/><Relationship Id="rId24" Type="http://schemas.openxmlformats.org/officeDocument/2006/relationships/image" Target="../media/image78.png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10" Type="http://schemas.openxmlformats.org/officeDocument/2006/relationships/image" Target="../media/image71.png"/><Relationship Id="rId19" Type="http://schemas.openxmlformats.org/officeDocument/2006/relationships/customXml" Target="../ink/ink54.xml"/><Relationship Id="rId4" Type="http://schemas.openxmlformats.org/officeDocument/2006/relationships/image" Target="../media/image69.png"/><Relationship Id="rId9" Type="http://schemas.openxmlformats.org/officeDocument/2006/relationships/customXml" Target="../ink/ink49.xml"/><Relationship Id="rId14" Type="http://schemas.openxmlformats.org/officeDocument/2006/relationships/image" Target="../media/image73.png"/><Relationship Id="rId22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3.png"/><Relationship Id="rId7" Type="http://schemas.openxmlformats.org/officeDocument/2006/relationships/customXml" Target="../ink/ink5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customXml" Target="../ink/ink58.xml"/><Relationship Id="rId10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customXml" Target="../ink/ink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68" y="4185331"/>
            <a:ext cx="2727668" cy="2699336"/>
          </a:xfrm>
          <a:prstGeom prst="rect">
            <a:avLst/>
          </a:prstGeom>
        </p:spPr>
      </p:pic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93" y="-15264"/>
            <a:ext cx="6310410" cy="21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475430" y="2012595"/>
            <a:ext cx="943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4083"/>
                </a:solidFill>
              </a:rPr>
              <a:t>COORDINACIÓN DE ADMISIÓN Y NIVELACIÓN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482A6-E57A-1DA2-FF9F-2F6B839139BB}"/>
              </a:ext>
            </a:extLst>
          </p:cNvPr>
          <p:cNvSpPr txBox="1"/>
          <p:nvPr/>
        </p:nvSpPr>
        <p:spPr>
          <a:xfrm>
            <a:off x="115211" y="2401019"/>
            <a:ext cx="993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CIENCIAS, INGENIERÍAS, INDUSTRIA y CONSTRUCCIÓN - DIBUJO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1A653-FFEC-9479-0C42-4FF18F434DF5}"/>
              </a:ext>
            </a:extLst>
          </p:cNvPr>
          <p:cNvSpPr txBox="1"/>
          <p:nvPr/>
        </p:nvSpPr>
        <p:spPr>
          <a:xfrm>
            <a:off x="1996324" y="5211833"/>
            <a:ext cx="651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4083"/>
                </a:solidFill>
              </a:rPr>
              <a:t>PERÍODO</a:t>
            </a:r>
          </a:p>
          <a:p>
            <a:pPr algn="ctr"/>
            <a:r>
              <a:rPr lang="es-MX" b="1" dirty="0">
                <a:solidFill>
                  <a:srgbClr val="004083"/>
                </a:solidFill>
              </a:rPr>
              <a:t>JUNIO – SEPTIEMBRE - 2023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DEE55-D330-C6B7-3DCD-31B4074DDB5C}"/>
              </a:ext>
            </a:extLst>
          </p:cNvPr>
          <p:cNvSpPr txBox="1"/>
          <p:nvPr/>
        </p:nvSpPr>
        <p:spPr>
          <a:xfrm>
            <a:off x="380181" y="3403796"/>
            <a:ext cx="957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4083"/>
                </a:solidFill>
              </a:rPr>
              <a:t>ASIGNATURA: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70FA-9269-2CED-F00F-5A715DF2FD6A}"/>
              </a:ext>
            </a:extLst>
          </p:cNvPr>
          <p:cNvSpPr txBox="1"/>
          <p:nvPr/>
        </p:nvSpPr>
        <p:spPr>
          <a:xfrm>
            <a:off x="380180" y="3783538"/>
            <a:ext cx="957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4083"/>
                </a:solidFill>
              </a:rPr>
              <a:t>DIBUJO</a:t>
            </a:r>
            <a:r>
              <a:rPr lang="es-MX" sz="1600" b="1" dirty="0">
                <a:solidFill>
                  <a:srgbClr val="004083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FF600-72F5-DC25-526C-055F8F28C0F0}"/>
              </a:ext>
            </a:extLst>
          </p:cNvPr>
          <p:cNvSpPr txBox="1"/>
          <p:nvPr/>
        </p:nvSpPr>
        <p:spPr>
          <a:xfrm>
            <a:off x="2170529" y="4337836"/>
            <a:ext cx="599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4083"/>
                </a:solidFill>
              </a:rPr>
              <a:t>PARALELO C</a:t>
            </a:r>
            <a:r>
              <a:rPr lang="es-MX" sz="1200" b="1" dirty="0">
                <a:solidFill>
                  <a:srgbClr val="00408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6886D-5651-A75B-0CE4-942F73F118D5}"/>
              </a:ext>
            </a:extLst>
          </p:cNvPr>
          <p:cNvSpPr txBox="1"/>
          <p:nvPr/>
        </p:nvSpPr>
        <p:spPr>
          <a:xfrm>
            <a:off x="0" y="2785729"/>
            <a:ext cx="1005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4083"/>
                </a:solidFill>
              </a:rPr>
              <a:t>INGENIERÍA CIVIL | ARQUITECTURA |</a:t>
            </a:r>
          </a:p>
        </p:txBody>
      </p:sp>
    </p:spTree>
    <p:extLst>
      <p:ext uri="{BB962C8B-B14F-4D97-AF65-F5344CB8AC3E}">
        <p14:creationId xmlns:p14="http://schemas.microsoft.com/office/powerpoint/2010/main" val="99974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02099"/>
            <a:ext cx="1369597" cy="1355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C74FC-CF4F-345F-CEA0-2322C80FD8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5" y="2314485"/>
            <a:ext cx="5525984" cy="44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2.2.2. Elementos o puntos notables de los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02099"/>
            <a:ext cx="1369597" cy="1355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22CB32-909A-8E83-1F5A-A3A81FA23B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2981"/>
            <a:ext cx="9906000" cy="12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2.2.2. Elementos o puntos notables de los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02099"/>
            <a:ext cx="1369597" cy="1355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8A125-0886-BB29-C7CA-103830C945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749" y="2481012"/>
            <a:ext cx="7947692" cy="4245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3A78D0-9CAA-D0DE-E8E7-FBEEDC897224}"/>
                  </a:ext>
                </a:extLst>
              </p14:cNvPr>
              <p14:cNvContentPartPr/>
              <p14:nvPr/>
            </p14:nvContentPartPr>
            <p14:xfrm>
              <a:off x="6895370" y="5186729"/>
              <a:ext cx="1326240" cy="23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3A78D0-9CAA-D0DE-E8E7-FBEEDC8972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6370" y="5178089"/>
                <a:ext cx="134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FD247A-FED2-5FAB-3074-66E88D2DED94}"/>
                  </a:ext>
                </a:extLst>
              </p14:cNvPr>
              <p14:cNvContentPartPr/>
              <p14:nvPr/>
            </p14:nvContentPartPr>
            <p14:xfrm>
              <a:off x="6458133" y="3628993"/>
              <a:ext cx="2027160" cy="690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FD247A-FED2-5FAB-3074-66E88D2DED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9493" y="3620353"/>
                <a:ext cx="2044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DC50C8-8A4B-5967-15F9-5A29B918A645}"/>
                  </a:ext>
                </a:extLst>
              </p14:cNvPr>
              <p14:cNvContentPartPr/>
              <p14:nvPr/>
            </p14:nvContentPartPr>
            <p14:xfrm>
              <a:off x="5774133" y="6392353"/>
              <a:ext cx="1184400" cy="15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DC50C8-8A4B-5967-15F9-5A29B918A6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65133" y="6383353"/>
                <a:ext cx="1202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672BA3-3B22-6B1C-9C90-2C27402612B5}"/>
                  </a:ext>
                </a:extLst>
              </p14:cNvPr>
              <p14:cNvContentPartPr/>
              <p14:nvPr/>
            </p14:nvContentPartPr>
            <p14:xfrm>
              <a:off x="6447530" y="4697129"/>
              <a:ext cx="703080" cy="137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672BA3-3B22-6B1C-9C90-2C27402612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8890" y="4688129"/>
                <a:ext cx="7207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FD0ABA6-C3F3-9CC1-CD66-C103B0F560D2}"/>
                  </a:ext>
                </a:extLst>
              </p14:cNvPr>
              <p14:cNvContentPartPr/>
              <p14:nvPr/>
            </p14:nvContentPartPr>
            <p14:xfrm>
              <a:off x="2385650" y="4751849"/>
              <a:ext cx="862560" cy="64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FD0ABA6-C3F3-9CC1-CD66-C103B0F560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7010" y="4742849"/>
                <a:ext cx="880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7D6BBE-8E5B-D9A1-0F37-E185E2019529}"/>
                  </a:ext>
                </a:extLst>
              </p14:cNvPr>
              <p14:cNvContentPartPr/>
              <p14:nvPr/>
            </p14:nvContentPartPr>
            <p14:xfrm>
              <a:off x="1797050" y="6376889"/>
              <a:ext cx="1184760" cy="260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7D6BBE-8E5B-D9A1-0F37-E185E2019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8050" y="6367889"/>
                <a:ext cx="120240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93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2.2.3. Bisectriz – Incentro – Ex incentro.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620" y="5212206"/>
            <a:ext cx="1369597" cy="1355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21103-F242-20D8-3999-81EF7A54E0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53" y="2260491"/>
            <a:ext cx="5764884" cy="47034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4409F7E-76D3-E9FC-20B7-AC6E4E0DEA3F}"/>
              </a:ext>
            </a:extLst>
          </p:cNvPr>
          <p:cNvGrpSpPr/>
          <p:nvPr/>
        </p:nvGrpSpPr>
        <p:grpSpPr>
          <a:xfrm>
            <a:off x="4332180" y="5320820"/>
            <a:ext cx="1182960" cy="1152360"/>
            <a:chOff x="4332180" y="5320820"/>
            <a:chExt cx="1182960" cy="11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0A89C0-75DA-DBF9-0B4B-8F2E51D7BA65}"/>
                    </a:ext>
                  </a:extLst>
                </p14:cNvPr>
                <p14:cNvContentPartPr/>
                <p14:nvPr/>
              </p14:nvContentPartPr>
              <p14:xfrm>
                <a:off x="4332180" y="5580020"/>
                <a:ext cx="219600" cy="47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0A89C0-75DA-DBF9-0B4B-8F2E51D7BA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3540" y="5571380"/>
                  <a:ext cx="2372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1D4FFB-DFDF-8C98-07E8-D89B6ABDDE1B}"/>
                    </a:ext>
                  </a:extLst>
                </p14:cNvPr>
                <p14:cNvContentPartPr/>
                <p14:nvPr/>
              </p14:nvContentPartPr>
              <p14:xfrm>
                <a:off x="4564020" y="5541860"/>
                <a:ext cx="302040" cy="25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1D4FFB-DFDF-8C98-07E8-D89B6ABDDE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55380" y="5532860"/>
                  <a:ext cx="319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D75492-3441-64B2-AB21-9C88056D48F7}"/>
                    </a:ext>
                  </a:extLst>
                </p14:cNvPr>
                <p14:cNvContentPartPr/>
                <p14:nvPr/>
              </p14:nvContentPartPr>
              <p14:xfrm>
                <a:off x="4955340" y="5331260"/>
                <a:ext cx="97920" cy="19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D75492-3441-64B2-AB21-9C88056D48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46340" y="5322260"/>
                  <a:ext cx="115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2D473B-3F5D-75B5-7445-7509F98652B6}"/>
                    </a:ext>
                  </a:extLst>
                </p14:cNvPr>
                <p14:cNvContentPartPr/>
                <p14:nvPr/>
              </p14:nvContentPartPr>
              <p14:xfrm>
                <a:off x="5016180" y="5440340"/>
                <a:ext cx="55440" cy="7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2D473B-3F5D-75B5-7445-7509F98652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07540" y="5431700"/>
                  <a:ext cx="73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5E7C9E-E7AD-1DC0-C909-1F1CBF0F39CD}"/>
                    </a:ext>
                  </a:extLst>
                </p14:cNvPr>
                <p14:cNvContentPartPr/>
                <p14:nvPr/>
              </p14:nvContentPartPr>
              <p14:xfrm>
                <a:off x="5125260" y="5320820"/>
                <a:ext cx="125640" cy="190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5E7C9E-E7AD-1DC0-C909-1F1CBF0F39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16620" y="5312180"/>
                  <a:ext cx="143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C0DF7B-A676-0E65-A153-63588B8DE4CB}"/>
                    </a:ext>
                  </a:extLst>
                </p14:cNvPr>
                <p14:cNvContentPartPr/>
                <p14:nvPr/>
              </p14:nvContentPartPr>
              <p14:xfrm>
                <a:off x="4663380" y="5978900"/>
                <a:ext cx="149400" cy="358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C0DF7B-A676-0E65-A153-63588B8DE4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54380" y="5970260"/>
                  <a:ext cx="167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BD4C6D8-361B-EABA-4438-55C162FC1BE1}"/>
                    </a:ext>
                  </a:extLst>
                </p14:cNvPr>
                <p14:cNvContentPartPr/>
                <p14:nvPr/>
              </p14:nvContentPartPr>
              <p14:xfrm>
                <a:off x="4526220" y="5867300"/>
                <a:ext cx="5868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BD4C6D8-361B-EABA-4438-55C162FC1B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17220" y="5858300"/>
                  <a:ext cx="7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FF6272-40FB-A1C1-CB96-0B4609F1764D}"/>
                    </a:ext>
                  </a:extLst>
                </p14:cNvPr>
                <p14:cNvContentPartPr/>
                <p14:nvPr/>
              </p14:nvContentPartPr>
              <p14:xfrm>
                <a:off x="4896660" y="6288500"/>
                <a:ext cx="88560" cy="184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FF6272-40FB-A1C1-CB96-0B4609F176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7660" y="6279500"/>
                  <a:ext cx="106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4A49CB-6403-E0C2-56E5-A2AD438625F2}"/>
                    </a:ext>
                  </a:extLst>
                </p14:cNvPr>
                <p14:cNvContentPartPr/>
                <p14:nvPr/>
              </p14:nvContentPartPr>
              <p14:xfrm>
                <a:off x="5000340" y="6296420"/>
                <a:ext cx="103320" cy="17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4A49CB-6403-E0C2-56E5-A2AD438625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91700" y="6287420"/>
                  <a:ext cx="120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4B6931-62B0-CDFB-6D05-8B911E2B2349}"/>
                    </a:ext>
                  </a:extLst>
                </p14:cNvPr>
                <p14:cNvContentPartPr/>
                <p14:nvPr/>
              </p14:nvContentPartPr>
              <p14:xfrm>
                <a:off x="4797660" y="5755700"/>
                <a:ext cx="321480" cy="10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4B6931-62B0-CDFB-6D05-8B911E2B23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89020" y="5746700"/>
                  <a:ext cx="33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A33136-44FF-6029-700F-DA17BED52A8A}"/>
                    </a:ext>
                  </a:extLst>
                </p14:cNvPr>
                <p14:cNvContentPartPr/>
                <p14:nvPr/>
              </p14:nvContentPartPr>
              <p14:xfrm>
                <a:off x="5186100" y="5628260"/>
                <a:ext cx="142200" cy="19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A33136-44FF-6029-700F-DA17BED52A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7460" y="5619620"/>
                  <a:ext cx="159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124868-D2F6-4904-3AB0-F439F81E7C0D}"/>
                    </a:ext>
                  </a:extLst>
                </p14:cNvPr>
                <p14:cNvContentPartPr/>
                <p14:nvPr/>
              </p14:nvContentPartPr>
              <p14:xfrm>
                <a:off x="5375460" y="5645900"/>
                <a:ext cx="118800" cy="18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124868-D2F6-4904-3AB0-F439F81E7C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66820" y="5637260"/>
                  <a:ext cx="13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A4A5E3-E739-53AE-E1D6-7F484E83CA27}"/>
                    </a:ext>
                  </a:extLst>
                </p14:cNvPr>
                <p14:cNvContentPartPr/>
                <p14:nvPr/>
              </p14:nvContentPartPr>
              <p14:xfrm>
                <a:off x="5443140" y="5634740"/>
                <a:ext cx="72000" cy="2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A4A5E3-E739-53AE-E1D6-7F484E83CA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4500" y="5626100"/>
                  <a:ext cx="896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6F1349-BDA2-BD98-A4ED-098BE9A4F7E0}"/>
              </a:ext>
            </a:extLst>
          </p:cNvPr>
          <p:cNvGrpSpPr/>
          <p:nvPr/>
        </p:nvGrpSpPr>
        <p:grpSpPr>
          <a:xfrm>
            <a:off x="1991100" y="4876580"/>
            <a:ext cx="153000" cy="197640"/>
            <a:chOff x="1991100" y="4876580"/>
            <a:chExt cx="1530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812603-DAB1-B830-63BD-41069CDE8CD9}"/>
                    </a:ext>
                  </a:extLst>
                </p14:cNvPr>
                <p14:cNvContentPartPr/>
                <p14:nvPr/>
              </p14:nvContentPartPr>
              <p14:xfrm>
                <a:off x="1991100" y="4876580"/>
                <a:ext cx="127080" cy="19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812603-DAB1-B830-63BD-41069CDE8C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82460" y="4867580"/>
                  <a:ext cx="144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510728-4BA9-2694-BCEF-4FF74F4BE7AF}"/>
                    </a:ext>
                  </a:extLst>
                </p14:cNvPr>
                <p14:cNvContentPartPr/>
                <p14:nvPr/>
              </p14:nvContentPartPr>
              <p14:xfrm>
                <a:off x="2108100" y="4912220"/>
                <a:ext cx="36000" cy="15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510728-4BA9-2694-BCEF-4FF74F4BE7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99100" y="4903220"/>
                  <a:ext cx="53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D92D6C-209A-DD6A-9A32-BDF55FF595B1}"/>
                    </a:ext>
                  </a:extLst>
                </p14:cNvPr>
                <p14:cNvContentPartPr/>
                <p14:nvPr/>
              </p14:nvContentPartPr>
              <p14:xfrm>
                <a:off x="2062380" y="4973060"/>
                <a:ext cx="3924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D92D6C-209A-DD6A-9A32-BDF55FF595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53380" y="4964060"/>
                  <a:ext cx="56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84E4F4-75D7-94C1-2F64-702247C911F7}"/>
              </a:ext>
            </a:extLst>
          </p:cNvPr>
          <p:cNvGrpSpPr/>
          <p:nvPr/>
        </p:nvGrpSpPr>
        <p:grpSpPr>
          <a:xfrm>
            <a:off x="2992980" y="5686580"/>
            <a:ext cx="50760" cy="158040"/>
            <a:chOff x="2992980" y="5686580"/>
            <a:chExt cx="5076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3DB210-D0D8-8AFE-287D-6E914F196671}"/>
                    </a:ext>
                  </a:extLst>
                </p14:cNvPr>
                <p14:cNvContentPartPr/>
                <p14:nvPr/>
              </p14:nvContentPartPr>
              <p14:xfrm>
                <a:off x="2996940" y="5697020"/>
                <a:ext cx="18720" cy="147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3DB210-D0D8-8AFE-287D-6E914F1966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87940" y="5688020"/>
                  <a:ext cx="3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AF64E8-9306-C5FE-3F00-24B0DE16D20C}"/>
                    </a:ext>
                  </a:extLst>
                </p14:cNvPr>
                <p14:cNvContentPartPr/>
                <p14:nvPr/>
              </p14:nvContentPartPr>
              <p14:xfrm>
                <a:off x="2992980" y="5686580"/>
                <a:ext cx="50760" cy="12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AF64E8-9306-C5FE-3F00-24B0DE16D2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83980" y="5677580"/>
                  <a:ext cx="6840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3C8A9CD0-C2BF-1D1B-0161-5DC50A99B31F}"/>
                  </a:ext>
                </a:extLst>
              </p14:cNvPr>
              <p14:cNvContentPartPr/>
              <p14:nvPr/>
            </p14:nvContentPartPr>
            <p14:xfrm>
              <a:off x="3090540" y="5049380"/>
              <a:ext cx="107280" cy="14256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3C8A9CD0-C2BF-1D1B-0161-5DC50A99B3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81900" y="5040380"/>
                <a:ext cx="1249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C34E6B08-E096-8751-477D-AE68BF3341A8}"/>
              </a:ext>
            </a:extLst>
          </p:cNvPr>
          <p:cNvGrpSpPr/>
          <p:nvPr/>
        </p:nvGrpSpPr>
        <p:grpSpPr>
          <a:xfrm>
            <a:off x="3065340" y="5427020"/>
            <a:ext cx="131040" cy="96120"/>
            <a:chOff x="3065340" y="5427020"/>
            <a:chExt cx="13104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56B0C3CD-DAAE-F107-25F3-CA8C0EFB0026}"/>
                    </a:ext>
                  </a:extLst>
                </p14:cNvPr>
                <p14:cNvContentPartPr/>
                <p14:nvPr/>
              </p14:nvContentPartPr>
              <p14:xfrm>
                <a:off x="3065340" y="5427020"/>
                <a:ext cx="131040" cy="961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56B0C3CD-DAAE-F107-25F3-CA8C0EFB00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56340" y="5418380"/>
                  <a:ext cx="148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6" name="Ink 1025">
                  <a:extLst>
                    <a:ext uri="{FF2B5EF4-FFF2-40B4-BE49-F238E27FC236}">
                      <a16:creationId xmlns:a16="http://schemas.microsoft.com/office/drawing/2014/main" id="{5A73A38A-C292-591E-D2BF-D4332EAACE32}"/>
                    </a:ext>
                  </a:extLst>
                </p14:cNvPr>
                <p14:cNvContentPartPr/>
                <p14:nvPr/>
              </p14:nvContentPartPr>
              <p14:xfrm>
                <a:off x="3151020" y="5455460"/>
                <a:ext cx="1080" cy="720"/>
              </p14:xfrm>
            </p:contentPart>
          </mc:Choice>
          <mc:Fallback xmlns="">
            <p:pic>
              <p:nvPicPr>
                <p:cNvPr id="1026" name="Ink 1025">
                  <a:extLst>
                    <a:ext uri="{FF2B5EF4-FFF2-40B4-BE49-F238E27FC236}">
                      <a16:creationId xmlns:a16="http://schemas.microsoft.com/office/drawing/2014/main" id="{5A73A38A-C292-591E-D2BF-D4332EAACE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42020" y="5446820"/>
                  <a:ext cx="1872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30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2.2.3. Bisectriz – Incentro – Ex incentro.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8D69C-2A86-0298-801E-811A1C957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5" y="3007691"/>
            <a:ext cx="9543479" cy="269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42" y="5365260"/>
            <a:ext cx="1369597" cy="13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2.2.3. Bisectriz – Incentro – Ex incentro.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8D69C-2A86-0298-801E-811A1C957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908"/>
          <a:stretch/>
        </p:blipFill>
        <p:spPr>
          <a:xfrm>
            <a:off x="-218849" y="3086511"/>
            <a:ext cx="10124849" cy="2860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42" y="5365260"/>
            <a:ext cx="1369597" cy="13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8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2327297" cy="28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3761" y="169254"/>
            <a:ext cx="3763220" cy="12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102646" y="1778598"/>
            <a:ext cx="3571812" cy="1953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2.2.3. Bisectriz – Incentro – Ex incentro.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468985" y="346566"/>
            <a:ext cx="3973508" cy="559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42" y="5365260"/>
            <a:ext cx="1369597" cy="13559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F8F2BC-9795-6377-867A-A216718C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42" y="1140071"/>
            <a:ext cx="5761113" cy="59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973EDF-7024-7941-C132-49C7BF6DDEAE}"/>
                  </a:ext>
                </a:extLst>
              </p14:cNvPr>
              <p14:cNvContentPartPr/>
              <p14:nvPr/>
            </p14:nvContentPartPr>
            <p14:xfrm>
              <a:off x="2655580" y="4399020"/>
              <a:ext cx="108720" cy="12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973EDF-7024-7941-C132-49C7BF6DDE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6580" y="4390380"/>
                <a:ext cx="126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DAFB7C-528F-5A42-0B5C-7AF72124D53D}"/>
                  </a:ext>
                </a:extLst>
              </p14:cNvPr>
              <p14:cNvContentPartPr/>
              <p14:nvPr/>
            </p14:nvContentPartPr>
            <p14:xfrm>
              <a:off x="3241735" y="5807270"/>
              <a:ext cx="165600" cy="12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DAFB7C-528F-5A42-0B5C-7AF72124D5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2735" y="5798270"/>
                <a:ext cx="1832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26B37B-4C0C-08FA-887C-BDE78984153F}"/>
                  </a:ext>
                </a:extLst>
              </p14:cNvPr>
              <p14:cNvContentPartPr/>
              <p14:nvPr/>
            </p14:nvContentPartPr>
            <p14:xfrm>
              <a:off x="3162535" y="4746710"/>
              <a:ext cx="86400" cy="68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26B37B-4C0C-08FA-887C-BDE7898415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3535" y="4737710"/>
                <a:ext cx="104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A70EB3-54B7-2358-0A95-5613B2353DCB}"/>
                  </a:ext>
                </a:extLst>
              </p14:cNvPr>
              <p14:cNvContentPartPr/>
              <p14:nvPr/>
            </p14:nvContentPartPr>
            <p14:xfrm>
              <a:off x="2854015" y="4098350"/>
              <a:ext cx="169560" cy="8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A70EB3-54B7-2358-0A95-5613B2353D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5375" y="4089350"/>
                <a:ext cx="187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5BA90A-FC37-0E26-EFD5-786B0B2BBA76}"/>
                  </a:ext>
                </a:extLst>
              </p14:cNvPr>
              <p14:cNvContentPartPr/>
              <p14:nvPr/>
            </p14:nvContentPartPr>
            <p14:xfrm>
              <a:off x="2317975" y="4105910"/>
              <a:ext cx="48600" cy="5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5BA90A-FC37-0E26-EFD5-786B0B2BBA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9335" y="4097270"/>
                <a:ext cx="6624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12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2.2.4. Mediana - Baricentro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42" y="5365260"/>
            <a:ext cx="1369597" cy="1355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1F8DB-2BE5-2A29-B286-A19CB753A6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24" y="2425046"/>
            <a:ext cx="5576822" cy="4601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85A234-BF7E-CD24-BB07-530045930223}"/>
                  </a:ext>
                </a:extLst>
              </p14:cNvPr>
              <p14:cNvContentPartPr/>
              <p14:nvPr/>
            </p14:nvContentPartPr>
            <p14:xfrm>
              <a:off x="7660730" y="403811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85A234-BF7E-CD24-BB07-5300459302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1730" y="40291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FB1884-1876-BFBC-9AB1-F8B726A25EDE}"/>
                  </a:ext>
                </a:extLst>
              </p14:cNvPr>
              <p14:cNvContentPartPr/>
              <p14:nvPr/>
            </p14:nvContentPartPr>
            <p14:xfrm>
              <a:off x="2896100" y="6555800"/>
              <a:ext cx="53280" cy="3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FB1884-1876-BFBC-9AB1-F8B726A25E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7100" y="6547160"/>
                <a:ext cx="70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7BA631-2E64-F8C6-BFAE-CCE1166446E2}"/>
                  </a:ext>
                </a:extLst>
              </p14:cNvPr>
              <p14:cNvContentPartPr/>
              <p14:nvPr/>
            </p14:nvContentPartPr>
            <p14:xfrm>
              <a:off x="4252580" y="5196440"/>
              <a:ext cx="34560" cy="32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7BA631-2E64-F8C6-BFAE-CCE1166446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3580" y="5187800"/>
                <a:ext cx="522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D49162-73EE-BD0C-C4B0-7BF925F18281}"/>
                  </a:ext>
                </a:extLst>
              </p14:cNvPr>
              <p14:cNvContentPartPr/>
              <p14:nvPr/>
            </p14:nvContentPartPr>
            <p14:xfrm>
              <a:off x="3767660" y="5594240"/>
              <a:ext cx="101160" cy="97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D49162-73EE-BD0C-C4B0-7BF925F182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9020" y="5585600"/>
                <a:ext cx="11880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82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2.2.4. Mediana - Baricentro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E44EB4-B4BB-572F-D22E-0B22A5D49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81" y="2807160"/>
            <a:ext cx="8563179" cy="3029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42" y="5365260"/>
            <a:ext cx="1369597" cy="13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1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2.2.4. Mediana - Baricentro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42" y="5365260"/>
            <a:ext cx="1369597" cy="1355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C168-BCDF-BD23-73B0-08809447AF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85" y="2445393"/>
            <a:ext cx="5608059" cy="42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04073" y="1653643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 Construcción de triángulos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F7C65-DA8B-2A66-5C5B-B5A2E95C8967}"/>
              </a:ext>
            </a:extLst>
          </p:cNvPr>
          <p:cNvSpPr txBox="1"/>
          <p:nvPr/>
        </p:nvSpPr>
        <p:spPr>
          <a:xfrm>
            <a:off x="1609725" y="2388107"/>
            <a:ext cx="8047102" cy="401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 Tipos de triángulos.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2.2.2. Elementos o puntos notables de los triángulos.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2.2.3. Bisectriz – Incentro.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2.2.4. Mediana – Baricentro.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2.2.5. Mediatriz – Circuncentro.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2.2.6. Altura – Ortocentro.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2.2.7. Recta de Euler</a:t>
            </a:r>
            <a:endParaRPr lang="es-MX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521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2.2.5. Mediatriz - Circuncentro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620" y="5212206"/>
            <a:ext cx="1369597" cy="1355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46D65-4D69-3E92-0419-3A1A0CD4A8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254" y="2379605"/>
            <a:ext cx="5137334" cy="4299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3630F-3F20-57BA-E827-4CEC0858CEF8}"/>
                  </a:ext>
                </a:extLst>
              </p14:cNvPr>
              <p14:cNvContentPartPr/>
              <p14:nvPr/>
            </p14:nvContentPartPr>
            <p14:xfrm>
              <a:off x="7921375" y="41748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3630F-3F20-57BA-E827-4CEC0858CE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2735" y="41658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09A6E9-A8C5-133C-0E18-1CDA01877E93}"/>
                  </a:ext>
                </a:extLst>
              </p14:cNvPr>
              <p14:cNvContentPartPr/>
              <p14:nvPr/>
            </p14:nvContentPartPr>
            <p14:xfrm>
              <a:off x="4772843" y="4819437"/>
              <a:ext cx="145440" cy="6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09A6E9-A8C5-133C-0E18-1CDA01877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4203" y="4810437"/>
                <a:ext cx="1630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AE1314-A115-71EA-75AE-3CE4CBC4D158}"/>
                  </a:ext>
                </a:extLst>
              </p14:cNvPr>
              <p14:cNvContentPartPr/>
              <p14:nvPr/>
            </p14:nvContentPartPr>
            <p14:xfrm>
              <a:off x="4781483" y="4700997"/>
              <a:ext cx="60840" cy="5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AE1314-A115-71EA-75AE-3CE4CBC4D1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2483" y="4691997"/>
                <a:ext cx="784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7AB4E2-6C53-1E50-6570-E46974A3FB12}"/>
                  </a:ext>
                </a:extLst>
              </p14:cNvPr>
              <p14:cNvContentPartPr/>
              <p14:nvPr/>
            </p14:nvContentPartPr>
            <p14:xfrm>
              <a:off x="3625523" y="4912317"/>
              <a:ext cx="23760" cy="1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7AB4E2-6C53-1E50-6570-E46974A3FB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6523" y="4903317"/>
                <a:ext cx="4140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B4A851B-3390-5700-49C9-C5974491FF03}"/>
              </a:ext>
            </a:extLst>
          </p:cNvPr>
          <p:cNvGrpSpPr/>
          <p:nvPr/>
        </p:nvGrpSpPr>
        <p:grpSpPr>
          <a:xfrm>
            <a:off x="3619403" y="4934277"/>
            <a:ext cx="392040" cy="296280"/>
            <a:chOff x="3619403" y="4934277"/>
            <a:chExt cx="3920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25B891-B1B4-3E6F-8481-016D5BBF7A99}"/>
                    </a:ext>
                  </a:extLst>
                </p14:cNvPr>
                <p14:cNvContentPartPr/>
                <p14:nvPr/>
              </p14:nvContentPartPr>
              <p14:xfrm>
                <a:off x="3619403" y="4934277"/>
                <a:ext cx="121680" cy="12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25B891-B1B4-3E6F-8481-016D5BBF7A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10403" y="4925277"/>
                  <a:ext cx="139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A01E7D-45AE-893D-201B-47AA26098C22}"/>
                    </a:ext>
                  </a:extLst>
                </p14:cNvPr>
                <p14:cNvContentPartPr/>
                <p14:nvPr/>
              </p14:nvContentPartPr>
              <p14:xfrm>
                <a:off x="3721283" y="5083317"/>
                <a:ext cx="124560" cy="14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A01E7D-45AE-893D-201B-47AA26098C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12283" y="5074317"/>
                  <a:ext cx="142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526BBA-8938-C95F-73BD-3922D8AC19E0}"/>
                    </a:ext>
                  </a:extLst>
                </p14:cNvPr>
                <p14:cNvContentPartPr/>
                <p14:nvPr/>
              </p14:nvContentPartPr>
              <p14:xfrm>
                <a:off x="3898403" y="5036517"/>
                <a:ext cx="113040" cy="16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526BBA-8938-C95F-73BD-3922D8AC19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89763" y="5027517"/>
                  <a:ext cx="13068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06761E4-C38C-F28A-B64B-6DE3DF42CB70}"/>
                  </a:ext>
                </a:extLst>
              </p14:cNvPr>
              <p14:cNvContentPartPr/>
              <p14:nvPr/>
            </p14:nvContentPartPr>
            <p14:xfrm>
              <a:off x="4683203" y="5849757"/>
              <a:ext cx="62280" cy="2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06761E4-C38C-F28A-B64B-6DE3DF42CB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74563" y="5840757"/>
                <a:ext cx="7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BBD0A94-4DC4-FC23-D118-E3952B37FC2D}"/>
                  </a:ext>
                </a:extLst>
              </p14:cNvPr>
              <p14:cNvContentPartPr/>
              <p14:nvPr/>
            </p14:nvContentPartPr>
            <p14:xfrm>
              <a:off x="4741163" y="5702157"/>
              <a:ext cx="106200" cy="128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BBD0A94-4DC4-FC23-D118-E3952B37FC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32163" y="5693157"/>
                <a:ext cx="123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45E0C5-9853-8D17-554D-6CD3A13A6531}"/>
                  </a:ext>
                </a:extLst>
              </p14:cNvPr>
              <p14:cNvContentPartPr/>
              <p14:nvPr/>
            </p14:nvContentPartPr>
            <p14:xfrm>
              <a:off x="4053923" y="4703157"/>
              <a:ext cx="625680" cy="385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45E0C5-9853-8D17-554D-6CD3A13A653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44923" y="4694157"/>
                <a:ext cx="643320" cy="4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03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2.2.5. Mediatriz - Circuncentro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F0711-7D42-8C6B-83C6-B9A5E3D1E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19" y="2809624"/>
            <a:ext cx="8767419" cy="3179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57" y="5502098"/>
            <a:ext cx="1369597" cy="13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2.2.6. Altura - Ortocentro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57" y="5502098"/>
            <a:ext cx="1369597" cy="1355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84387-76CF-0988-E215-855CCB852A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469" y="2415162"/>
            <a:ext cx="5525644" cy="4658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2E0E0E-15D7-0FBD-9683-B287630C944A}"/>
                  </a:ext>
                </a:extLst>
              </p14:cNvPr>
              <p14:cNvContentPartPr/>
              <p14:nvPr/>
            </p14:nvContentPartPr>
            <p14:xfrm>
              <a:off x="6742010" y="503480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2E0E0E-15D7-0FBD-9683-B287630C9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3370" y="50258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06DB52-D612-5DF5-974B-39B2E835A27F}"/>
                  </a:ext>
                </a:extLst>
              </p14:cNvPr>
              <p14:cNvContentPartPr/>
              <p14:nvPr/>
            </p14:nvContentPartPr>
            <p14:xfrm>
              <a:off x="3037623" y="6463417"/>
              <a:ext cx="142920" cy="107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06DB52-D612-5DF5-974B-39B2E835A2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8983" y="6454777"/>
                <a:ext cx="160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3580A7-C51D-CF06-F710-C478B039D905}"/>
                  </a:ext>
                </a:extLst>
              </p14:cNvPr>
              <p14:cNvContentPartPr/>
              <p14:nvPr/>
            </p14:nvContentPartPr>
            <p14:xfrm>
              <a:off x="4459983" y="5177137"/>
              <a:ext cx="2052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3580A7-C51D-CF06-F710-C478B039D9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0983" y="5168137"/>
                <a:ext cx="38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5BE24C-49EA-D442-5519-999AC2253DF6}"/>
                  </a:ext>
                </a:extLst>
              </p14:cNvPr>
              <p14:cNvContentPartPr/>
              <p14:nvPr/>
            </p14:nvContentPartPr>
            <p14:xfrm>
              <a:off x="4157943" y="5010097"/>
              <a:ext cx="104760" cy="164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5BE24C-49EA-D442-5519-999AC2253D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49303" y="5001097"/>
                <a:ext cx="1224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53C509-7E72-DF37-D00E-EFC0319E463B}"/>
                  </a:ext>
                </a:extLst>
              </p14:cNvPr>
              <p14:cNvContentPartPr/>
              <p14:nvPr/>
            </p14:nvContentPartPr>
            <p14:xfrm>
              <a:off x="3153903" y="5941177"/>
              <a:ext cx="124920" cy="124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53C509-7E72-DF37-D00E-EFC0319E46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4903" y="5932177"/>
                <a:ext cx="142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6B4610-7FD8-8057-7AF3-B467E1607308}"/>
                  </a:ext>
                </a:extLst>
              </p14:cNvPr>
              <p14:cNvContentPartPr/>
              <p14:nvPr/>
            </p14:nvContentPartPr>
            <p14:xfrm>
              <a:off x="5533863" y="6021817"/>
              <a:ext cx="101880" cy="174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6B4610-7FD8-8057-7AF3-B467E16073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4863" y="6013177"/>
                <a:ext cx="119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FDD776-E217-58BC-ECD4-54AC0E5897F8}"/>
                  </a:ext>
                </a:extLst>
              </p14:cNvPr>
              <p14:cNvContentPartPr/>
              <p14:nvPr/>
            </p14:nvContentPartPr>
            <p14:xfrm>
              <a:off x="3636303" y="6315937"/>
              <a:ext cx="106200" cy="90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FDD776-E217-58BC-ECD4-54AC0E5897F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7303" y="6306937"/>
                <a:ext cx="123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098C47-AD4B-0E3B-D1A7-439678DA4C40}"/>
                  </a:ext>
                </a:extLst>
              </p14:cNvPr>
              <p14:cNvContentPartPr/>
              <p14:nvPr/>
            </p14:nvContentPartPr>
            <p14:xfrm>
              <a:off x="3246423" y="3999697"/>
              <a:ext cx="149040" cy="108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098C47-AD4B-0E3B-D1A7-439678DA4C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7423" y="3991057"/>
                <a:ext cx="1666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02AF042-2B00-5EA3-8B7C-1A402FA29A72}"/>
                  </a:ext>
                </a:extLst>
              </p14:cNvPr>
              <p14:cNvContentPartPr/>
              <p14:nvPr/>
            </p14:nvContentPartPr>
            <p14:xfrm>
              <a:off x="3500583" y="5873497"/>
              <a:ext cx="304200" cy="242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02AF042-2B00-5EA3-8B7C-1A402FA29A7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91583" y="5864497"/>
                <a:ext cx="321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B2A541-A18D-89C0-443C-791C7BA87C46}"/>
                  </a:ext>
                </a:extLst>
              </p14:cNvPr>
              <p14:cNvContentPartPr/>
              <p14:nvPr/>
            </p14:nvContentPartPr>
            <p14:xfrm>
              <a:off x="5205543" y="3268897"/>
              <a:ext cx="1053000" cy="351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B2A541-A18D-89C0-443C-791C7BA87C4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96543" y="3259897"/>
                <a:ext cx="10706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2F2914-8ABD-4F93-5041-50257A59C92C}"/>
                  </a:ext>
                </a:extLst>
              </p14:cNvPr>
              <p14:cNvContentPartPr/>
              <p14:nvPr/>
            </p14:nvContentPartPr>
            <p14:xfrm>
              <a:off x="10164333" y="427519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22F2914-8ABD-4F93-5041-50257A59C9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33" y="42665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52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2.2.7. Recta de Euler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57" y="5502098"/>
            <a:ext cx="1369597" cy="1355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09E72-C720-C9A0-8BBC-1297BB9AFB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17" y="2343347"/>
            <a:ext cx="4823166" cy="434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E10C41-B17F-2E98-D3DF-8E6AB5C60996}"/>
                  </a:ext>
                </a:extLst>
              </p14:cNvPr>
              <p14:cNvContentPartPr/>
              <p14:nvPr/>
            </p14:nvContentPartPr>
            <p14:xfrm>
              <a:off x="10346133" y="385183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E10C41-B17F-2E98-D3DF-8E6AB5C609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7133" y="38431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78A959F-F91C-DDA8-D39F-7B1B9BB6A342}"/>
              </a:ext>
            </a:extLst>
          </p:cNvPr>
          <p:cNvGrpSpPr/>
          <p:nvPr/>
        </p:nvGrpSpPr>
        <p:grpSpPr>
          <a:xfrm>
            <a:off x="4779133" y="2700677"/>
            <a:ext cx="1250640" cy="125280"/>
            <a:chOff x="4779133" y="2700677"/>
            <a:chExt cx="125064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AD86CA-24ED-BFAA-C3B6-8C0D7CE3924F}"/>
                    </a:ext>
                  </a:extLst>
                </p14:cNvPr>
                <p14:cNvContentPartPr/>
                <p14:nvPr/>
              </p14:nvContentPartPr>
              <p14:xfrm>
                <a:off x="4779133" y="2774117"/>
                <a:ext cx="513000" cy="5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AD86CA-24ED-BFAA-C3B6-8C0D7CE392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70493" y="2765117"/>
                  <a:ext cx="530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53DEF0-BB72-1C00-A173-C046B6E581EC}"/>
                    </a:ext>
                  </a:extLst>
                </p14:cNvPr>
                <p14:cNvContentPartPr/>
                <p14:nvPr/>
              </p14:nvContentPartPr>
              <p14:xfrm>
                <a:off x="5427133" y="2700677"/>
                <a:ext cx="602640" cy="10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53DEF0-BB72-1C00-A173-C046B6E581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18133" y="2691677"/>
                  <a:ext cx="620280" cy="12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293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4180E-8BC8-6103-1E0F-FE10AF324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75" y="2659426"/>
            <a:ext cx="7645509" cy="40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0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25E82-B3B0-898B-F432-FD60AFA12E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487" y="2377118"/>
            <a:ext cx="6460321" cy="41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27EB8-D803-6AF6-B598-1E71BB6697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253" y="2389887"/>
            <a:ext cx="7152733" cy="45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" y="4711022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F4293-AAC9-3F63-3F88-714F617546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727" y="2576056"/>
            <a:ext cx="7795379" cy="41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91" y="5174109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E4BFB-ED2B-3C99-B47C-BFAF4B932A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973" y="2639961"/>
            <a:ext cx="5294101" cy="465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6D520-B7F9-3E16-89CB-691495C5D6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" y="3243649"/>
            <a:ext cx="9154777" cy="14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9360"/>
            <a:ext cx="1609611" cy="1593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8FFF0-0183-C374-144B-D45F407CF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36" y="2425046"/>
            <a:ext cx="8647014" cy="2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2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192300" y="1645794"/>
            <a:ext cx="9452754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 Tipos de triángulos.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258986" y="536540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CONSTRUCCIONES  GEOMÉTRICAS,  POLÍGONOS  REGULARES  E  IRREGULARES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89231-C601-AFCC-D89B-8032283C2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10" y="2514998"/>
            <a:ext cx="8143262" cy="3351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02099"/>
            <a:ext cx="1369597" cy="13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417</Words>
  <Application>Microsoft Office PowerPoint</Application>
  <PresentationFormat>A4 Paper (210x297 mm)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Eduardo</dc:creator>
  <cp:lastModifiedBy>Jorge Eduardo Ortiz Maldonado</cp:lastModifiedBy>
  <cp:revision>143</cp:revision>
  <dcterms:created xsi:type="dcterms:W3CDTF">2022-12-12T14:46:27Z</dcterms:created>
  <dcterms:modified xsi:type="dcterms:W3CDTF">2023-07-03T21:42:51Z</dcterms:modified>
</cp:coreProperties>
</file>