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7" r:id="rId11"/>
    <p:sldId id="269" r:id="rId12"/>
    <p:sldId id="268" r:id="rId13"/>
    <p:sldId id="270" r:id="rId14"/>
    <p:sldId id="266" r:id="rId15"/>
  </p:sldIdLst>
  <p:sldSz cx="9144000" cy="6858000" type="screen4x3"/>
  <p:notesSz cx="6669088" cy="992663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20C25-1200-43EA-8A25-42F9AEF69B68}" type="doc">
      <dgm:prSet loTypeId="urn:microsoft.com/office/officeart/2005/8/layout/hChevron3" loCatId="process" qsTypeId="urn:microsoft.com/office/officeart/2005/8/quickstyle/3d2" qsCatId="3D" csTypeId="urn:microsoft.com/office/officeart/2005/8/colors/accent1_4" csCatId="accent1" phldr="1"/>
      <dgm:spPr/>
    </dgm:pt>
    <dgm:pt modelId="{5E52D19E-3584-494C-88CB-85DD9F110CB3}">
      <dgm:prSet phldrT="[Texto]" custT="1"/>
      <dgm:spPr/>
      <dgm:t>
        <a:bodyPr/>
        <a:lstStyle/>
        <a:p>
          <a:r>
            <a:rPr lang="es-EC" sz="2800" dirty="0" smtClean="0">
              <a:solidFill>
                <a:schemeClr val="tx1"/>
              </a:solidFill>
            </a:rPr>
            <a:t>A partir de algo conocido</a:t>
          </a:r>
          <a:endParaRPr lang="es-EC" sz="2800" dirty="0">
            <a:solidFill>
              <a:schemeClr val="tx1"/>
            </a:solidFill>
          </a:endParaRPr>
        </a:p>
      </dgm:t>
    </dgm:pt>
    <dgm:pt modelId="{BC91CC28-F67D-472E-AA26-F79BB6130B82}" type="parTrans" cxnId="{48E9F228-A4D2-4B3B-BF2E-3C6CC2864938}">
      <dgm:prSet/>
      <dgm:spPr/>
      <dgm:t>
        <a:bodyPr/>
        <a:lstStyle/>
        <a:p>
          <a:endParaRPr lang="es-EC"/>
        </a:p>
      </dgm:t>
    </dgm:pt>
    <dgm:pt modelId="{C0D40F91-8354-40D7-9D8D-255E56398499}" type="sibTrans" cxnId="{48E9F228-A4D2-4B3B-BF2E-3C6CC2864938}">
      <dgm:prSet/>
      <dgm:spPr/>
      <dgm:t>
        <a:bodyPr/>
        <a:lstStyle/>
        <a:p>
          <a:endParaRPr lang="es-EC"/>
        </a:p>
      </dgm:t>
    </dgm:pt>
    <dgm:pt modelId="{3531B0A4-91E6-421F-B9C7-C159E46157B0}">
      <dgm:prSet phldrT="[Texto]" custT="1"/>
      <dgm:spPr/>
      <dgm:t>
        <a:bodyPr/>
        <a:lstStyle/>
        <a:p>
          <a:r>
            <a:rPr lang="es-EC" sz="2000" dirty="0" smtClean="0">
              <a:solidFill>
                <a:schemeClr val="tx1"/>
              </a:solidFill>
            </a:rPr>
            <a:t>Con una operación apoyada en las reglas de la lógica y experiencia </a:t>
          </a:r>
          <a:endParaRPr lang="es-EC" sz="2000" dirty="0">
            <a:solidFill>
              <a:schemeClr val="tx1"/>
            </a:solidFill>
          </a:endParaRPr>
        </a:p>
      </dgm:t>
    </dgm:pt>
    <dgm:pt modelId="{3C98B417-68BE-4495-A648-0F70D7332E29}" type="parTrans" cxnId="{3EBDF870-0548-4491-8EC1-D0D091FD89FB}">
      <dgm:prSet/>
      <dgm:spPr/>
      <dgm:t>
        <a:bodyPr/>
        <a:lstStyle/>
        <a:p>
          <a:endParaRPr lang="es-EC"/>
        </a:p>
      </dgm:t>
    </dgm:pt>
    <dgm:pt modelId="{EAADC997-4327-4001-BC60-109103B3BF11}" type="sibTrans" cxnId="{3EBDF870-0548-4491-8EC1-D0D091FD89FB}">
      <dgm:prSet/>
      <dgm:spPr/>
      <dgm:t>
        <a:bodyPr/>
        <a:lstStyle/>
        <a:p>
          <a:endParaRPr lang="es-EC"/>
        </a:p>
      </dgm:t>
    </dgm:pt>
    <dgm:pt modelId="{AEAD6A56-9636-4986-ACBD-DADE96C7284D}">
      <dgm:prSet phldrT="[Texto]"/>
      <dgm:spPr/>
      <dgm:t>
        <a:bodyPr/>
        <a:lstStyle/>
        <a:p>
          <a:r>
            <a:rPr lang="es-EC" dirty="0" smtClean="0">
              <a:solidFill>
                <a:schemeClr val="tx1"/>
              </a:solidFill>
            </a:rPr>
            <a:t>Se establece la existencia de una cosa desconocida </a:t>
          </a:r>
          <a:endParaRPr lang="es-EC" dirty="0">
            <a:solidFill>
              <a:schemeClr val="tx1"/>
            </a:solidFill>
          </a:endParaRPr>
        </a:p>
      </dgm:t>
    </dgm:pt>
    <dgm:pt modelId="{907D8CEB-4160-4FAF-969F-C460C457C02E}" type="parTrans" cxnId="{A3DD4AD0-0B21-49BB-BBFD-82A52990551F}">
      <dgm:prSet/>
      <dgm:spPr/>
      <dgm:t>
        <a:bodyPr/>
        <a:lstStyle/>
        <a:p>
          <a:endParaRPr lang="es-EC"/>
        </a:p>
      </dgm:t>
    </dgm:pt>
    <dgm:pt modelId="{C60AB941-3962-4301-9A92-66F7692A5590}" type="sibTrans" cxnId="{A3DD4AD0-0B21-49BB-BBFD-82A52990551F}">
      <dgm:prSet/>
      <dgm:spPr/>
      <dgm:t>
        <a:bodyPr/>
        <a:lstStyle/>
        <a:p>
          <a:endParaRPr lang="es-EC"/>
        </a:p>
      </dgm:t>
    </dgm:pt>
    <dgm:pt modelId="{07F87F76-0822-478B-A399-45E9B5CC1F9E}" type="pres">
      <dgm:prSet presAssocID="{6FB20C25-1200-43EA-8A25-42F9AEF69B68}" presName="Name0" presStyleCnt="0">
        <dgm:presLayoutVars>
          <dgm:dir/>
          <dgm:resizeHandles val="exact"/>
        </dgm:presLayoutVars>
      </dgm:prSet>
      <dgm:spPr/>
    </dgm:pt>
    <dgm:pt modelId="{37A28EDA-7E4F-4945-860C-0E7818D6C982}" type="pres">
      <dgm:prSet presAssocID="{5E52D19E-3584-494C-88CB-85DD9F110CB3}" presName="parTxOnly" presStyleLbl="node1" presStyleIdx="0" presStyleCnt="3">
        <dgm:presLayoutVars>
          <dgm:bulletEnabled val="1"/>
        </dgm:presLayoutVars>
      </dgm:prSet>
      <dgm:spPr/>
      <dgm:t>
        <a:bodyPr/>
        <a:lstStyle/>
        <a:p>
          <a:endParaRPr lang="es-EC"/>
        </a:p>
      </dgm:t>
    </dgm:pt>
    <dgm:pt modelId="{AF992707-48C1-4AE2-8664-1B43AA022C11}" type="pres">
      <dgm:prSet presAssocID="{C0D40F91-8354-40D7-9D8D-255E56398499}" presName="parSpace" presStyleCnt="0"/>
      <dgm:spPr/>
    </dgm:pt>
    <dgm:pt modelId="{1BFD8E6A-0C92-41DC-817D-13C8B248FF24}" type="pres">
      <dgm:prSet presAssocID="{3531B0A4-91E6-421F-B9C7-C159E46157B0}" presName="parTxOnly" presStyleLbl="node1" presStyleIdx="1" presStyleCnt="3" custScaleY="127981">
        <dgm:presLayoutVars>
          <dgm:bulletEnabled val="1"/>
        </dgm:presLayoutVars>
      </dgm:prSet>
      <dgm:spPr/>
      <dgm:t>
        <a:bodyPr/>
        <a:lstStyle/>
        <a:p>
          <a:endParaRPr lang="es-EC"/>
        </a:p>
      </dgm:t>
    </dgm:pt>
    <dgm:pt modelId="{8FF39489-5F0D-40E6-910F-6544C08C228D}" type="pres">
      <dgm:prSet presAssocID="{EAADC997-4327-4001-BC60-109103B3BF11}" presName="parSpace" presStyleCnt="0"/>
      <dgm:spPr/>
    </dgm:pt>
    <dgm:pt modelId="{C8BB757C-8723-4889-8112-503060F92D6A}" type="pres">
      <dgm:prSet presAssocID="{AEAD6A56-9636-4986-ACBD-DADE96C7284D}" presName="parTxOnly" presStyleLbl="node1" presStyleIdx="2" presStyleCnt="3" custScaleY="117316">
        <dgm:presLayoutVars>
          <dgm:bulletEnabled val="1"/>
        </dgm:presLayoutVars>
      </dgm:prSet>
      <dgm:spPr/>
      <dgm:t>
        <a:bodyPr/>
        <a:lstStyle/>
        <a:p>
          <a:endParaRPr lang="es-EC"/>
        </a:p>
      </dgm:t>
    </dgm:pt>
  </dgm:ptLst>
  <dgm:cxnLst>
    <dgm:cxn modelId="{3B37CE94-ADE8-42F8-915E-57E609C6F0E0}" type="presOf" srcId="{5E52D19E-3584-494C-88CB-85DD9F110CB3}" destId="{37A28EDA-7E4F-4945-860C-0E7818D6C982}" srcOrd="0" destOrd="0" presId="urn:microsoft.com/office/officeart/2005/8/layout/hChevron3"/>
    <dgm:cxn modelId="{10689CD9-A831-459B-B719-817F2798A4E1}" type="presOf" srcId="{3531B0A4-91E6-421F-B9C7-C159E46157B0}" destId="{1BFD8E6A-0C92-41DC-817D-13C8B248FF24}" srcOrd="0" destOrd="0" presId="urn:microsoft.com/office/officeart/2005/8/layout/hChevron3"/>
    <dgm:cxn modelId="{D53059BF-508E-4418-9272-D879E9C09F66}" type="presOf" srcId="{AEAD6A56-9636-4986-ACBD-DADE96C7284D}" destId="{C8BB757C-8723-4889-8112-503060F92D6A}" srcOrd="0" destOrd="0" presId="urn:microsoft.com/office/officeart/2005/8/layout/hChevron3"/>
    <dgm:cxn modelId="{A3DD4AD0-0B21-49BB-BBFD-82A52990551F}" srcId="{6FB20C25-1200-43EA-8A25-42F9AEF69B68}" destId="{AEAD6A56-9636-4986-ACBD-DADE96C7284D}" srcOrd="2" destOrd="0" parTransId="{907D8CEB-4160-4FAF-969F-C460C457C02E}" sibTransId="{C60AB941-3962-4301-9A92-66F7692A5590}"/>
    <dgm:cxn modelId="{E5BDBA6C-88C5-4462-9606-71D37D2ED003}" type="presOf" srcId="{6FB20C25-1200-43EA-8A25-42F9AEF69B68}" destId="{07F87F76-0822-478B-A399-45E9B5CC1F9E}" srcOrd="0" destOrd="0" presId="urn:microsoft.com/office/officeart/2005/8/layout/hChevron3"/>
    <dgm:cxn modelId="{3EBDF870-0548-4491-8EC1-D0D091FD89FB}" srcId="{6FB20C25-1200-43EA-8A25-42F9AEF69B68}" destId="{3531B0A4-91E6-421F-B9C7-C159E46157B0}" srcOrd="1" destOrd="0" parTransId="{3C98B417-68BE-4495-A648-0F70D7332E29}" sibTransId="{EAADC997-4327-4001-BC60-109103B3BF11}"/>
    <dgm:cxn modelId="{48E9F228-A4D2-4B3B-BF2E-3C6CC2864938}" srcId="{6FB20C25-1200-43EA-8A25-42F9AEF69B68}" destId="{5E52D19E-3584-494C-88CB-85DD9F110CB3}" srcOrd="0" destOrd="0" parTransId="{BC91CC28-F67D-472E-AA26-F79BB6130B82}" sibTransId="{C0D40F91-8354-40D7-9D8D-255E56398499}"/>
    <dgm:cxn modelId="{FBC3BF96-0CD0-457F-8422-EA118259887E}" type="presParOf" srcId="{07F87F76-0822-478B-A399-45E9B5CC1F9E}" destId="{37A28EDA-7E4F-4945-860C-0E7818D6C982}" srcOrd="0" destOrd="0" presId="urn:microsoft.com/office/officeart/2005/8/layout/hChevron3"/>
    <dgm:cxn modelId="{8EDE50A2-73D5-45B9-8FA8-AC5E36A33C25}" type="presParOf" srcId="{07F87F76-0822-478B-A399-45E9B5CC1F9E}" destId="{AF992707-48C1-4AE2-8664-1B43AA022C11}" srcOrd="1" destOrd="0" presId="urn:microsoft.com/office/officeart/2005/8/layout/hChevron3"/>
    <dgm:cxn modelId="{6B601404-DB59-4BD3-96D5-34FFDCA276AE}" type="presParOf" srcId="{07F87F76-0822-478B-A399-45E9B5CC1F9E}" destId="{1BFD8E6A-0C92-41DC-817D-13C8B248FF24}" srcOrd="2" destOrd="0" presId="urn:microsoft.com/office/officeart/2005/8/layout/hChevron3"/>
    <dgm:cxn modelId="{B8A6D9C6-F7E7-4B52-958B-E7B1F4C7578D}" type="presParOf" srcId="{07F87F76-0822-478B-A399-45E9B5CC1F9E}" destId="{8FF39489-5F0D-40E6-910F-6544C08C228D}" srcOrd="3" destOrd="0" presId="urn:microsoft.com/office/officeart/2005/8/layout/hChevron3"/>
    <dgm:cxn modelId="{2659F96A-CD6C-4447-A4D4-3723E2CBBADD}" type="presParOf" srcId="{07F87F76-0822-478B-A399-45E9B5CC1F9E}" destId="{C8BB757C-8723-4889-8112-503060F92D6A}"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109550-3BB3-4836-B2F9-D9D355217422}" type="doc">
      <dgm:prSet loTypeId="urn:microsoft.com/office/officeart/2005/8/layout/equation1" loCatId="process" qsTypeId="urn:microsoft.com/office/officeart/2005/8/quickstyle/3d2" qsCatId="3D" csTypeId="urn:microsoft.com/office/officeart/2005/8/colors/accent1_2" csCatId="accent1" phldr="1"/>
      <dgm:spPr/>
    </dgm:pt>
    <dgm:pt modelId="{5F3A2E6A-65BD-412D-9C12-71E4A87B5222}">
      <dgm:prSet phldrT="[Texto]" custT="1"/>
      <dgm:spPr/>
      <dgm:t>
        <a:bodyPr/>
        <a:lstStyle/>
        <a:p>
          <a:r>
            <a:rPr lang="es-EC" sz="1800" smtClean="0">
              <a:solidFill>
                <a:schemeClr val="tx1"/>
              </a:solidFill>
            </a:rPr>
            <a:t>Las fuentes de la prueba indirecta se manifiestan por si mismas. </a:t>
          </a:r>
          <a:endParaRPr lang="es-EC" sz="1800" dirty="0">
            <a:solidFill>
              <a:schemeClr val="tx1"/>
            </a:solidFill>
          </a:endParaRPr>
        </a:p>
      </dgm:t>
    </dgm:pt>
    <dgm:pt modelId="{BEFFC280-444B-4EE2-8F4B-7419A0ACE623}" type="parTrans" cxnId="{8FBC8F30-9F33-475B-9F07-C2404D3F5E8C}">
      <dgm:prSet/>
      <dgm:spPr/>
      <dgm:t>
        <a:bodyPr/>
        <a:lstStyle/>
        <a:p>
          <a:endParaRPr lang="es-EC"/>
        </a:p>
      </dgm:t>
    </dgm:pt>
    <dgm:pt modelId="{346E0E20-2EA5-4D81-9319-4F1C01F9D0B9}" type="sibTrans" cxnId="{8FBC8F30-9F33-475B-9F07-C2404D3F5E8C}">
      <dgm:prSet/>
      <dgm:spPr/>
      <dgm:t>
        <a:bodyPr/>
        <a:lstStyle/>
        <a:p>
          <a:endParaRPr lang="es-EC"/>
        </a:p>
      </dgm:t>
    </dgm:pt>
    <dgm:pt modelId="{4A9D6300-60A6-493A-8BAE-C1D3B0DFFC7E}">
      <dgm:prSet phldrT="[Texto]" custT="1"/>
      <dgm:spPr/>
      <dgm:t>
        <a:bodyPr/>
        <a:lstStyle/>
        <a:p>
          <a:r>
            <a:rPr lang="es-EC" sz="2000" smtClean="0">
              <a:solidFill>
                <a:schemeClr val="tx1"/>
              </a:solidFill>
            </a:rPr>
            <a:t>Un indicador adicional que debe utilizar el juzgador.  Que es la inferencia o deducción</a:t>
          </a:r>
          <a:r>
            <a:rPr lang="es-EC" sz="1500" smtClean="0">
              <a:solidFill>
                <a:schemeClr val="tx1"/>
              </a:solidFill>
            </a:rPr>
            <a:t>. </a:t>
          </a:r>
          <a:endParaRPr lang="es-EC" sz="1500" dirty="0">
            <a:solidFill>
              <a:schemeClr val="tx1"/>
            </a:solidFill>
          </a:endParaRPr>
        </a:p>
      </dgm:t>
    </dgm:pt>
    <dgm:pt modelId="{72D00728-726A-4C3C-A3C6-F1699ABEEC0F}" type="parTrans" cxnId="{3A76ADEA-AAD9-47B1-8BDE-541FB1E0C285}">
      <dgm:prSet/>
      <dgm:spPr/>
      <dgm:t>
        <a:bodyPr/>
        <a:lstStyle/>
        <a:p>
          <a:endParaRPr lang="es-EC"/>
        </a:p>
      </dgm:t>
    </dgm:pt>
    <dgm:pt modelId="{EDE084B8-1234-4BA7-8274-D06640CC2F24}" type="sibTrans" cxnId="{3A76ADEA-AAD9-47B1-8BDE-541FB1E0C285}">
      <dgm:prSet/>
      <dgm:spPr/>
      <dgm:t>
        <a:bodyPr/>
        <a:lstStyle/>
        <a:p>
          <a:endParaRPr lang="es-EC"/>
        </a:p>
      </dgm:t>
    </dgm:pt>
    <dgm:pt modelId="{36AC17D7-6EC7-44F9-A9AC-64867FDC10CC}">
      <dgm:prSet phldrT="[Texto]" custT="1"/>
      <dgm:spPr/>
      <dgm:t>
        <a:bodyPr/>
        <a:lstStyle/>
        <a:p>
          <a:r>
            <a:rPr lang="es-EC" sz="2400" smtClean="0">
              <a:solidFill>
                <a:schemeClr val="tx1"/>
              </a:solidFill>
            </a:rPr>
            <a:t>Prueba indiciaria </a:t>
          </a:r>
          <a:endParaRPr lang="es-EC" sz="2400" dirty="0">
            <a:solidFill>
              <a:schemeClr val="tx1"/>
            </a:solidFill>
          </a:endParaRPr>
        </a:p>
      </dgm:t>
    </dgm:pt>
    <dgm:pt modelId="{E0D76324-BF25-475F-9502-C27448C42710}" type="sibTrans" cxnId="{B5261C92-6241-4118-AB13-38249E43BECC}">
      <dgm:prSet/>
      <dgm:spPr/>
      <dgm:t>
        <a:bodyPr/>
        <a:lstStyle/>
        <a:p>
          <a:endParaRPr lang="es-EC"/>
        </a:p>
      </dgm:t>
    </dgm:pt>
    <dgm:pt modelId="{9D1E36DA-A6B2-4FEF-80F7-1F0E1C199FC9}" type="parTrans" cxnId="{B5261C92-6241-4118-AB13-38249E43BECC}">
      <dgm:prSet/>
      <dgm:spPr/>
      <dgm:t>
        <a:bodyPr/>
        <a:lstStyle/>
        <a:p>
          <a:endParaRPr lang="es-EC"/>
        </a:p>
      </dgm:t>
    </dgm:pt>
    <dgm:pt modelId="{0B50E6F9-E20C-40B2-81E1-A8418E7520CC}" type="pres">
      <dgm:prSet presAssocID="{C3109550-3BB3-4836-B2F9-D9D355217422}" presName="linearFlow" presStyleCnt="0">
        <dgm:presLayoutVars>
          <dgm:dir/>
          <dgm:resizeHandles val="exact"/>
        </dgm:presLayoutVars>
      </dgm:prSet>
      <dgm:spPr/>
    </dgm:pt>
    <dgm:pt modelId="{EC2FFA9E-2384-46A2-BFD7-1D8618121560}" type="pres">
      <dgm:prSet presAssocID="{5F3A2E6A-65BD-412D-9C12-71E4A87B5222}" presName="node" presStyleLbl="node1" presStyleIdx="0" presStyleCnt="3" custScaleX="124926" custScaleY="123691">
        <dgm:presLayoutVars>
          <dgm:bulletEnabled val="1"/>
        </dgm:presLayoutVars>
      </dgm:prSet>
      <dgm:spPr/>
      <dgm:t>
        <a:bodyPr/>
        <a:lstStyle/>
        <a:p>
          <a:endParaRPr lang="es-EC"/>
        </a:p>
      </dgm:t>
    </dgm:pt>
    <dgm:pt modelId="{FDB61186-3A7A-423C-9E97-EB4E530EB446}" type="pres">
      <dgm:prSet presAssocID="{346E0E20-2EA5-4D81-9319-4F1C01F9D0B9}" presName="spacerL" presStyleCnt="0"/>
      <dgm:spPr/>
    </dgm:pt>
    <dgm:pt modelId="{190F4E07-FA98-4727-8655-D8F52ED14D62}" type="pres">
      <dgm:prSet presAssocID="{346E0E20-2EA5-4D81-9319-4F1C01F9D0B9}" presName="sibTrans" presStyleLbl="sibTrans2D1" presStyleIdx="0" presStyleCnt="2"/>
      <dgm:spPr/>
      <dgm:t>
        <a:bodyPr/>
        <a:lstStyle/>
        <a:p>
          <a:endParaRPr lang="es-EC"/>
        </a:p>
      </dgm:t>
    </dgm:pt>
    <dgm:pt modelId="{17EAF9DF-03FB-4336-9BB7-0ED928EA69B6}" type="pres">
      <dgm:prSet presAssocID="{346E0E20-2EA5-4D81-9319-4F1C01F9D0B9}" presName="spacerR" presStyleCnt="0"/>
      <dgm:spPr/>
    </dgm:pt>
    <dgm:pt modelId="{24CCC5BB-33ED-4F81-81F6-C16A005EF5AC}" type="pres">
      <dgm:prSet presAssocID="{4A9D6300-60A6-493A-8BAE-C1D3B0DFFC7E}" presName="node" presStyleLbl="node1" presStyleIdx="1" presStyleCnt="3" custScaleX="149950" custScaleY="133269">
        <dgm:presLayoutVars>
          <dgm:bulletEnabled val="1"/>
        </dgm:presLayoutVars>
      </dgm:prSet>
      <dgm:spPr/>
      <dgm:t>
        <a:bodyPr/>
        <a:lstStyle/>
        <a:p>
          <a:endParaRPr lang="es-EC"/>
        </a:p>
      </dgm:t>
    </dgm:pt>
    <dgm:pt modelId="{C0DD5BE8-1382-4A60-955E-4F84F97D956F}" type="pres">
      <dgm:prSet presAssocID="{EDE084B8-1234-4BA7-8274-D06640CC2F24}" presName="spacerL" presStyleCnt="0"/>
      <dgm:spPr/>
    </dgm:pt>
    <dgm:pt modelId="{3BD4137A-7202-4742-A99B-5A4C243EF037}" type="pres">
      <dgm:prSet presAssocID="{EDE084B8-1234-4BA7-8274-D06640CC2F24}" presName="sibTrans" presStyleLbl="sibTrans2D1" presStyleIdx="1" presStyleCnt="2"/>
      <dgm:spPr/>
      <dgm:t>
        <a:bodyPr/>
        <a:lstStyle/>
        <a:p>
          <a:endParaRPr lang="es-EC"/>
        </a:p>
      </dgm:t>
    </dgm:pt>
    <dgm:pt modelId="{A26BE4C2-5E70-4036-BA7B-48888FCB0040}" type="pres">
      <dgm:prSet presAssocID="{EDE084B8-1234-4BA7-8274-D06640CC2F24}" presName="spacerR" presStyleCnt="0"/>
      <dgm:spPr/>
    </dgm:pt>
    <dgm:pt modelId="{90A06252-C72B-4943-9121-7B705D1EA330}" type="pres">
      <dgm:prSet presAssocID="{36AC17D7-6EC7-44F9-A9AC-64867FDC10CC}" presName="node" presStyleLbl="node1" presStyleIdx="2" presStyleCnt="3" custScaleX="123276" custScaleY="106762">
        <dgm:presLayoutVars>
          <dgm:bulletEnabled val="1"/>
        </dgm:presLayoutVars>
      </dgm:prSet>
      <dgm:spPr/>
      <dgm:t>
        <a:bodyPr/>
        <a:lstStyle/>
        <a:p>
          <a:endParaRPr lang="es-EC"/>
        </a:p>
      </dgm:t>
    </dgm:pt>
  </dgm:ptLst>
  <dgm:cxnLst>
    <dgm:cxn modelId="{8DE5E904-FA50-4BC8-9FDD-E82BAF919FB5}" type="presOf" srcId="{C3109550-3BB3-4836-B2F9-D9D355217422}" destId="{0B50E6F9-E20C-40B2-81E1-A8418E7520CC}" srcOrd="0" destOrd="0" presId="urn:microsoft.com/office/officeart/2005/8/layout/equation1"/>
    <dgm:cxn modelId="{8FBC8F30-9F33-475B-9F07-C2404D3F5E8C}" srcId="{C3109550-3BB3-4836-B2F9-D9D355217422}" destId="{5F3A2E6A-65BD-412D-9C12-71E4A87B5222}" srcOrd="0" destOrd="0" parTransId="{BEFFC280-444B-4EE2-8F4B-7419A0ACE623}" sibTransId="{346E0E20-2EA5-4D81-9319-4F1C01F9D0B9}"/>
    <dgm:cxn modelId="{163BB443-8FDC-47A5-93C2-ED1C81D39230}" type="presOf" srcId="{EDE084B8-1234-4BA7-8274-D06640CC2F24}" destId="{3BD4137A-7202-4742-A99B-5A4C243EF037}" srcOrd="0" destOrd="0" presId="urn:microsoft.com/office/officeart/2005/8/layout/equation1"/>
    <dgm:cxn modelId="{3A76ADEA-AAD9-47B1-8BDE-541FB1E0C285}" srcId="{C3109550-3BB3-4836-B2F9-D9D355217422}" destId="{4A9D6300-60A6-493A-8BAE-C1D3B0DFFC7E}" srcOrd="1" destOrd="0" parTransId="{72D00728-726A-4C3C-A3C6-F1699ABEEC0F}" sibTransId="{EDE084B8-1234-4BA7-8274-D06640CC2F24}"/>
    <dgm:cxn modelId="{2D653A95-58CF-4BD6-82F8-1CC9CA48A9F6}" type="presOf" srcId="{36AC17D7-6EC7-44F9-A9AC-64867FDC10CC}" destId="{90A06252-C72B-4943-9121-7B705D1EA330}" srcOrd="0" destOrd="0" presId="urn:microsoft.com/office/officeart/2005/8/layout/equation1"/>
    <dgm:cxn modelId="{75033144-36AF-48DF-9614-F0C86DA21188}" type="presOf" srcId="{346E0E20-2EA5-4D81-9319-4F1C01F9D0B9}" destId="{190F4E07-FA98-4727-8655-D8F52ED14D62}" srcOrd="0" destOrd="0" presId="urn:microsoft.com/office/officeart/2005/8/layout/equation1"/>
    <dgm:cxn modelId="{6FB6E58A-60DC-4A0A-AFE1-B3AFE3989063}" type="presOf" srcId="{4A9D6300-60A6-493A-8BAE-C1D3B0DFFC7E}" destId="{24CCC5BB-33ED-4F81-81F6-C16A005EF5AC}" srcOrd="0" destOrd="0" presId="urn:microsoft.com/office/officeart/2005/8/layout/equation1"/>
    <dgm:cxn modelId="{27EE524D-8564-498A-8DDB-A232E3E069F0}" type="presOf" srcId="{5F3A2E6A-65BD-412D-9C12-71E4A87B5222}" destId="{EC2FFA9E-2384-46A2-BFD7-1D8618121560}" srcOrd="0" destOrd="0" presId="urn:microsoft.com/office/officeart/2005/8/layout/equation1"/>
    <dgm:cxn modelId="{B5261C92-6241-4118-AB13-38249E43BECC}" srcId="{C3109550-3BB3-4836-B2F9-D9D355217422}" destId="{36AC17D7-6EC7-44F9-A9AC-64867FDC10CC}" srcOrd="2" destOrd="0" parTransId="{9D1E36DA-A6B2-4FEF-80F7-1F0E1C199FC9}" sibTransId="{E0D76324-BF25-475F-9502-C27448C42710}"/>
    <dgm:cxn modelId="{241ACA11-3A52-4D47-8D8F-7899F139C828}" type="presParOf" srcId="{0B50E6F9-E20C-40B2-81E1-A8418E7520CC}" destId="{EC2FFA9E-2384-46A2-BFD7-1D8618121560}" srcOrd="0" destOrd="0" presId="urn:microsoft.com/office/officeart/2005/8/layout/equation1"/>
    <dgm:cxn modelId="{9820656C-125A-4B73-9721-ED6F54AC4288}" type="presParOf" srcId="{0B50E6F9-E20C-40B2-81E1-A8418E7520CC}" destId="{FDB61186-3A7A-423C-9E97-EB4E530EB446}" srcOrd="1" destOrd="0" presId="urn:microsoft.com/office/officeart/2005/8/layout/equation1"/>
    <dgm:cxn modelId="{1E08A218-D96D-47D6-8D2E-D19E1437491A}" type="presParOf" srcId="{0B50E6F9-E20C-40B2-81E1-A8418E7520CC}" destId="{190F4E07-FA98-4727-8655-D8F52ED14D62}" srcOrd="2" destOrd="0" presId="urn:microsoft.com/office/officeart/2005/8/layout/equation1"/>
    <dgm:cxn modelId="{723982EB-92B8-4A12-B7E6-7F53D5E3CBD9}" type="presParOf" srcId="{0B50E6F9-E20C-40B2-81E1-A8418E7520CC}" destId="{17EAF9DF-03FB-4336-9BB7-0ED928EA69B6}" srcOrd="3" destOrd="0" presId="urn:microsoft.com/office/officeart/2005/8/layout/equation1"/>
    <dgm:cxn modelId="{3ED5AD2C-E7DC-4598-843B-5421C2530E45}" type="presParOf" srcId="{0B50E6F9-E20C-40B2-81E1-A8418E7520CC}" destId="{24CCC5BB-33ED-4F81-81F6-C16A005EF5AC}" srcOrd="4" destOrd="0" presId="urn:microsoft.com/office/officeart/2005/8/layout/equation1"/>
    <dgm:cxn modelId="{D25F1489-6DF5-4AB6-8F01-5B5C39A753FA}" type="presParOf" srcId="{0B50E6F9-E20C-40B2-81E1-A8418E7520CC}" destId="{C0DD5BE8-1382-4A60-955E-4F84F97D956F}" srcOrd="5" destOrd="0" presId="urn:microsoft.com/office/officeart/2005/8/layout/equation1"/>
    <dgm:cxn modelId="{9C82C905-E05F-4A4D-A281-5764BE8E8940}" type="presParOf" srcId="{0B50E6F9-E20C-40B2-81E1-A8418E7520CC}" destId="{3BD4137A-7202-4742-A99B-5A4C243EF037}" srcOrd="6" destOrd="0" presId="urn:microsoft.com/office/officeart/2005/8/layout/equation1"/>
    <dgm:cxn modelId="{61FB4867-1D04-47D3-938B-BD92D5D3E36F}" type="presParOf" srcId="{0B50E6F9-E20C-40B2-81E1-A8418E7520CC}" destId="{A26BE4C2-5E70-4036-BA7B-48888FCB0040}" srcOrd="7" destOrd="0" presId="urn:microsoft.com/office/officeart/2005/8/layout/equation1"/>
    <dgm:cxn modelId="{4F5178B0-027B-479D-A14B-D94388498DDD}" type="presParOf" srcId="{0B50E6F9-E20C-40B2-81E1-A8418E7520CC}" destId="{90A06252-C72B-4943-9121-7B705D1EA33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A391F-A044-476B-9D55-DB417EEABF1C}" type="doc">
      <dgm:prSet loTypeId="urn:microsoft.com/office/officeart/2005/8/layout/process3" loCatId="process" qsTypeId="urn:microsoft.com/office/officeart/2005/8/quickstyle/3d2" qsCatId="3D" csTypeId="urn:microsoft.com/office/officeart/2005/8/colors/colorful3" csCatId="colorful" phldr="1"/>
      <dgm:spPr/>
      <dgm:t>
        <a:bodyPr/>
        <a:lstStyle/>
        <a:p>
          <a:endParaRPr lang="es-EC"/>
        </a:p>
      </dgm:t>
    </dgm:pt>
    <dgm:pt modelId="{7F7CECBE-DDF6-4BE4-9519-31A2F9525ABF}">
      <dgm:prSet phldrT="[Texto]"/>
      <dgm:spPr/>
      <dgm:t>
        <a:bodyPr/>
        <a:lstStyle/>
        <a:p>
          <a:r>
            <a:rPr lang="es-EC" dirty="0" smtClean="0"/>
            <a:t>Preciso o necesario </a:t>
          </a:r>
          <a:endParaRPr lang="es-EC" dirty="0"/>
        </a:p>
      </dgm:t>
    </dgm:pt>
    <dgm:pt modelId="{7C614507-1585-47FC-B543-113B798A147E}" type="parTrans" cxnId="{AF55BA3C-84A1-4277-A4B2-5D25BB1E0190}">
      <dgm:prSet/>
      <dgm:spPr/>
      <dgm:t>
        <a:bodyPr/>
        <a:lstStyle/>
        <a:p>
          <a:endParaRPr lang="es-EC"/>
        </a:p>
      </dgm:t>
    </dgm:pt>
    <dgm:pt modelId="{73BF7C27-EF66-47B0-A2F5-AEBFE7A7475E}" type="sibTrans" cxnId="{AF55BA3C-84A1-4277-A4B2-5D25BB1E0190}">
      <dgm:prSet/>
      <dgm:spPr/>
      <dgm:t>
        <a:bodyPr/>
        <a:lstStyle/>
        <a:p>
          <a:endParaRPr lang="es-EC"/>
        </a:p>
      </dgm:t>
    </dgm:pt>
    <dgm:pt modelId="{E016ECA4-792F-4DEF-A143-495DE9620006}">
      <dgm:prSet phldrT="[Texto]"/>
      <dgm:spPr/>
      <dgm:t>
        <a:bodyPr/>
        <a:lstStyle/>
        <a:p>
          <a:r>
            <a:rPr lang="es-EC" dirty="0" smtClean="0"/>
            <a:t>Una vez que ha sido probado el hecho indicador, demuestra el hecho a probarse </a:t>
          </a:r>
          <a:endParaRPr lang="es-EC" dirty="0"/>
        </a:p>
      </dgm:t>
    </dgm:pt>
    <dgm:pt modelId="{F168AB07-3C27-472E-972D-72E957DA4B56}" type="parTrans" cxnId="{52C196B4-F53B-4DDE-AE6E-F98651ED2CB1}">
      <dgm:prSet/>
      <dgm:spPr/>
      <dgm:t>
        <a:bodyPr/>
        <a:lstStyle/>
        <a:p>
          <a:endParaRPr lang="es-EC"/>
        </a:p>
      </dgm:t>
    </dgm:pt>
    <dgm:pt modelId="{EFFA79EC-5A33-4818-8B8D-5D3CED378251}" type="sibTrans" cxnId="{52C196B4-F53B-4DDE-AE6E-F98651ED2CB1}">
      <dgm:prSet/>
      <dgm:spPr/>
      <dgm:t>
        <a:bodyPr/>
        <a:lstStyle/>
        <a:p>
          <a:endParaRPr lang="es-EC"/>
        </a:p>
      </dgm:t>
    </dgm:pt>
    <dgm:pt modelId="{A6193377-AF09-4F96-AE62-E48FD1E4D11A}">
      <dgm:prSet phldrT="[Texto]"/>
      <dgm:spPr/>
      <dgm:t>
        <a:bodyPr/>
        <a:lstStyle/>
        <a:p>
          <a:r>
            <a:rPr lang="es-EC" dirty="0" smtClean="0"/>
            <a:t>Contingentes </a:t>
          </a:r>
          <a:endParaRPr lang="es-EC" dirty="0"/>
        </a:p>
      </dgm:t>
    </dgm:pt>
    <dgm:pt modelId="{343B8679-E5C7-4B2C-93E5-84E9B7FD530E}" type="parTrans" cxnId="{19EA60EC-2D1E-4E38-BB12-A603B5795EA5}">
      <dgm:prSet/>
      <dgm:spPr/>
      <dgm:t>
        <a:bodyPr/>
        <a:lstStyle/>
        <a:p>
          <a:endParaRPr lang="es-EC"/>
        </a:p>
      </dgm:t>
    </dgm:pt>
    <dgm:pt modelId="{1F7B3327-E6D0-4FF4-84C0-29966B37DC8A}" type="sibTrans" cxnId="{19EA60EC-2D1E-4E38-BB12-A603B5795EA5}">
      <dgm:prSet/>
      <dgm:spPr/>
      <dgm:t>
        <a:bodyPr/>
        <a:lstStyle/>
        <a:p>
          <a:endParaRPr lang="es-EC"/>
        </a:p>
      </dgm:t>
    </dgm:pt>
    <dgm:pt modelId="{94EBBB95-9B84-4990-8458-7301F764A189}">
      <dgm:prSet phldrT="[Texto]"/>
      <dgm:spPr/>
      <dgm:t>
        <a:bodyPr/>
        <a:lstStyle/>
        <a:p>
          <a:r>
            <a:rPr lang="es-EC" dirty="0" smtClean="0"/>
            <a:t>Graves</a:t>
          </a:r>
          <a:endParaRPr lang="es-EC" dirty="0"/>
        </a:p>
      </dgm:t>
    </dgm:pt>
    <dgm:pt modelId="{4B975AA1-C1E0-4F1D-907B-A6399CF46D58}" type="parTrans" cxnId="{4349424C-489E-41F4-83C0-0EEC24445918}">
      <dgm:prSet/>
      <dgm:spPr/>
      <dgm:t>
        <a:bodyPr/>
        <a:lstStyle/>
        <a:p>
          <a:endParaRPr lang="es-EC"/>
        </a:p>
      </dgm:t>
    </dgm:pt>
    <dgm:pt modelId="{3C0570D6-F8AD-48E3-BEB0-3C9CDF344E5E}" type="sibTrans" cxnId="{4349424C-489E-41F4-83C0-0EEC24445918}">
      <dgm:prSet/>
      <dgm:spPr/>
      <dgm:t>
        <a:bodyPr/>
        <a:lstStyle/>
        <a:p>
          <a:endParaRPr lang="es-EC"/>
        </a:p>
      </dgm:t>
    </dgm:pt>
    <dgm:pt modelId="{4ED7D81E-5B49-46F7-961B-3A2255E04D83}">
      <dgm:prSet phldrT="[Texto]"/>
      <dgm:spPr/>
      <dgm:t>
        <a:bodyPr/>
        <a:lstStyle/>
        <a:p>
          <a:r>
            <a:rPr lang="es-EC" dirty="0" smtClean="0"/>
            <a:t>Leves</a:t>
          </a:r>
          <a:endParaRPr lang="es-EC" dirty="0"/>
        </a:p>
      </dgm:t>
    </dgm:pt>
    <dgm:pt modelId="{CFAF5ACB-B3ED-4C45-BC00-268E2F7ED337}" type="parTrans" cxnId="{3AD0F6B4-0C1B-4D98-BEF3-231C90B1F549}">
      <dgm:prSet/>
      <dgm:spPr/>
      <dgm:t>
        <a:bodyPr/>
        <a:lstStyle/>
        <a:p>
          <a:endParaRPr lang="es-EC"/>
        </a:p>
      </dgm:t>
    </dgm:pt>
    <dgm:pt modelId="{49A4A3CE-914D-4B10-B0CD-2EED4A7CD75D}" type="sibTrans" cxnId="{3AD0F6B4-0C1B-4D98-BEF3-231C90B1F549}">
      <dgm:prSet/>
      <dgm:spPr/>
      <dgm:t>
        <a:bodyPr/>
        <a:lstStyle/>
        <a:p>
          <a:endParaRPr lang="es-EC"/>
        </a:p>
      </dgm:t>
    </dgm:pt>
    <dgm:pt modelId="{B7399EF8-ACB6-43DC-9E78-5942F24DB103}">
      <dgm:prSet phldrT="[Texto]"/>
      <dgm:spPr/>
      <dgm:t>
        <a:bodyPr/>
        <a:lstStyle/>
        <a:p>
          <a:r>
            <a:rPr lang="es-EC" dirty="0" smtClean="0"/>
            <a:t>Levísimos </a:t>
          </a:r>
          <a:endParaRPr lang="es-EC" dirty="0"/>
        </a:p>
      </dgm:t>
    </dgm:pt>
    <dgm:pt modelId="{C5265CF3-0F59-4B7A-BB80-ED223148FF1E}" type="parTrans" cxnId="{F34AF27D-2A7F-4CD5-8178-9BE627DC27EC}">
      <dgm:prSet/>
      <dgm:spPr/>
      <dgm:t>
        <a:bodyPr/>
        <a:lstStyle/>
        <a:p>
          <a:endParaRPr lang="es-EC"/>
        </a:p>
      </dgm:t>
    </dgm:pt>
    <dgm:pt modelId="{7733F5E8-5DF2-47DF-B1FC-152B3CF59C8E}" type="sibTrans" cxnId="{F34AF27D-2A7F-4CD5-8178-9BE627DC27EC}">
      <dgm:prSet/>
      <dgm:spPr/>
      <dgm:t>
        <a:bodyPr/>
        <a:lstStyle/>
        <a:p>
          <a:endParaRPr lang="es-EC"/>
        </a:p>
      </dgm:t>
    </dgm:pt>
    <dgm:pt modelId="{595C09FD-F45E-4840-88DA-60F3D84E6192}" type="pres">
      <dgm:prSet presAssocID="{FD4A391F-A044-476B-9D55-DB417EEABF1C}" presName="linearFlow" presStyleCnt="0">
        <dgm:presLayoutVars>
          <dgm:dir/>
          <dgm:animLvl val="lvl"/>
          <dgm:resizeHandles val="exact"/>
        </dgm:presLayoutVars>
      </dgm:prSet>
      <dgm:spPr/>
      <dgm:t>
        <a:bodyPr/>
        <a:lstStyle/>
        <a:p>
          <a:endParaRPr lang="es-EC"/>
        </a:p>
      </dgm:t>
    </dgm:pt>
    <dgm:pt modelId="{8B5CF077-5AEE-4D39-A4E5-D60207E802C8}" type="pres">
      <dgm:prSet presAssocID="{7F7CECBE-DDF6-4BE4-9519-31A2F9525ABF}" presName="composite" presStyleCnt="0"/>
      <dgm:spPr/>
    </dgm:pt>
    <dgm:pt modelId="{32717C2F-A01A-490B-9102-6F71F95B6BEA}" type="pres">
      <dgm:prSet presAssocID="{7F7CECBE-DDF6-4BE4-9519-31A2F9525ABF}" presName="parTx" presStyleLbl="node1" presStyleIdx="0" presStyleCnt="2">
        <dgm:presLayoutVars>
          <dgm:chMax val="0"/>
          <dgm:chPref val="0"/>
          <dgm:bulletEnabled val="1"/>
        </dgm:presLayoutVars>
      </dgm:prSet>
      <dgm:spPr/>
      <dgm:t>
        <a:bodyPr/>
        <a:lstStyle/>
        <a:p>
          <a:endParaRPr lang="es-EC"/>
        </a:p>
      </dgm:t>
    </dgm:pt>
    <dgm:pt modelId="{FD8EDFFD-800D-4FD9-A375-0BFD25AA66F4}" type="pres">
      <dgm:prSet presAssocID="{7F7CECBE-DDF6-4BE4-9519-31A2F9525ABF}" presName="parSh" presStyleLbl="node1" presStyleIdx="0" presStyleCnt="2"/>
      <dgm:spPr/>
      <dgm:t>
        <a:bodyPr/>
        <a:lstStyle/>
        <a:p>
          <a:endParaRPr lang="es-EC"/>
        </a:p>
      </dgm:t>
    </dgm:pt>
    <dgm:pt modelId="{5E745DC5-26C6-433D-87C4-AA3247025A7D}" type="pres">
      <dgm:prSet presAssocID="{7F7CECBE-DDF6-4BE4-9519-31A2F9525ABF}" presName="desTx" presStyleLbl="fgAcc1" presStyleIdx="0" presStyleCnt="2">
        <dgm:presLayoutVars>
          <dgm:bulletEnabled val="1"/>
        </dgm:presLayoutVars>
      </dgm:prSet>
      <dgm:spPr/>
      <dgm:t>
        <a:bodyPr/>
        <a:lstStyle/>
        <a:p>
          <a:endParaRPr lang="es-EC"/>
        </a:p>
      </dgm:t>
    </dgm:pt>
    <dgm:pt modelId="{1C55EFE7-CB2E-43D8-BBFC-EAAFCCB5EB13}" type="pres">
      <dgm:prSet presAssocID="{73BF7C27-EF66-47B0-A2F5-AEBFE7A7475E}" presName="sibTrans" presStyleLbl="sibTrans2D1" presStyleIdx="0" presStyleCnt="1"/>
      <dgm:spPr/>
      <dgm:t>
        <a:bodyPr/>
        <a:lstStyle/>
        <a:p>
          <a:endParaRPr lang="es-EC"/>
        </a:p>
      </dgm:t>
    </dgm:pt>
    <dgm:pt modelId="{AF7FD888-7A1E-4B7E-8A65-41D582D0B372}" type="pres">
      <dgm:prSet presAssocID="{73BF7C27-EF66-47B0-A2F5-AEBFE7A7475E}" presName="connTx" presStyleLbl="sibTrans2D1" presStyleIdx="0" presStyleCnt="1"/>
      <dgm:spPr/>
      <dgm:t>
        <a:bodyPr/>
        <a:lstStyle/>
        <a:p>
          <a:endParaRPr lang="es-EC"/>
        </a:p>
      </dgm:t>
    </dgm:pt>
    <dgm:pt modelId="{019A5DEE-1F37-4449-9D74-5E89086E2CF2}" type="pres">
      <dgm:prSet presAssocID="{A6193377-AF09-4F96-AE62-E48FD1E4D11A}" presName="composite" presStyleCnt="0"/>
      <dgm:spPr/>
    </dgm:pt>
    <dgm:pt modelId="{C59B4EDF-1435-48EB-B520-A5582BBA5289}" type="pres">
      <dgm:prSet presAssocID="{A6193377-AF09-4F96-AE62-E48FD1E4D11A}" presName="parTx" presStyleLbl="node1" presStyleIdx="0" presStyleCnt="2">
        <dgm:presLayoutVars>
          <dgm:chMax val="0"/>
          <dgm:chPref val="0"/>
          <dgm:bulletEnabled val="1"/>
        </dgm:presLayoutVars>
      </dgm:prSet>
      <dgm:spPr/>
      <dgm:t>
        <a:bodyPr/>
        <a:lstStyle/>
        <a:p>
          <a:endParaRPr lang="es-EC"/>
        </a:p>
      </dgm:t>
    </dgm:pt>
    <dgm:pt modelId="{62822B4C-EE62-4DD5-B87E-6F40588C9415}" type="pres">
      <dgm:prSet presAssocID="{A6193377-AF09-4F96-AE62-E48FD1E4D11A}" presName="parSh" presStyleLbl="node1" presStyleIdx="1" presStyleCnt="2"/>
      <dgm:spPr/>
      <dgm:t>
        <a:bodyPr/>
        <a:lstStyle/>
        <a:p>
          <a:endParaRPr lang="es-EC"/>
        </a:p>
      </dgm:t>
    </dgm:pt>
    <dgm:pt modelId="{E0C1DB31-E9E5-4083-84F0-54BAC3F8C1E3}" type="pres">
      <dgm:prSet presAssocID="{A6193377-AF09-4F96-AE62-E48FD1E4D11A}" presName="desTx" presStyleLbl="fgAcc1" presStyleIdx="1" presStyleCnt="2">
        <dgm:presLayoutVars>
          <dgm:bulletEnabled val="1"/>
        </dgm:presLayoutVars>
      </dgm:prSet>
      <dgm:spPr/>
      <dgm:t>
        <a:bodyPr/>
        <a:lstStyle/>
        <a:p>
          <a:endParaRPr lang="es-EC"/>
        </a:p>
      </dgm:t>
    </dgm:pt>
  </dgm:ptLst>
  <dgm:cxnLst>
    <dgm:cxn modelId="{7F1D4C4C-4031-434A-B7A6-AF493DB5D043}" type="presOf" srcId="{A6193377-AF09-4F96-AE62-E48FD1E4D11A}" destId="{62822B4C-EE62-4DD5-B87E-6F40588C9415}" srcOrd="1" destOrd="0" presId="urn:microsoft.com/office/officeart/2005/8/layout/process3"/>
    <dgm:cxn modelId="{ACDC9F1F-819C-49AE-9DA1-5B99888DFDB3}" type="presOf" srcId="{73BF7C27-EF66-47B0-A2F5-AEBFE7A7475E}" destId="{AF7FD888-7A1E-4B7E-8A65-41D582D0B372}" srcOrd="1" destOrd="0" presId="urn:microsoft.com/office/officeart/2005/8/layout/process3"/>
    <dgm:cxn modelId="{52C196B4-F53B-4DDE-AE6E-F98651ED2CB1}" srcId="{7F7CECBE-DDF6-4BE4-9519-31A2F9525ABF}" destId="{E016ECA4-792F-4DEF-A143-495DE9620006}" srcOrd="0" destOrd="0" parTransId="{F168AB07-3C27-472E-972D-72E957DA4B56}" sibTransId="{EFFA79EC-5A33-4818-8B8D-5D3CED378251}"/>
    <dgm:cxn modelId="{1FEA54DD-F50C-44B7-A4B4-441AE932B891}" type="presOf" srcId="{A6193377-AF09-4F96-AE62-E48FD1E4D11A}" destId="{C59B4EDF-1435-48EB-B520-A5582BBA5289}" srcOrd="0" destOrd="0" presId="urn:microsoft.com/office/officeart/2005/8/layout/process3"/>
    <dgm:cxn modelId="{706CB3A3-672E-4AD8-9860-76CE2DB3ACD0}" type="presOf" srcId="{94EBBB95-9B84-4990-8458-7301F764A189}" destId="{E0C1DB31-E9E5-4083-84F0-54BAC3F8C1E3}" srcOrd="0" destOrd="0" presId="urn:microsoft.com/office/officeart/2005/8/layout/process3"/>
    <dgm:cxn modelId="{4349424C-489E-41F4-83C0-0EEC24445918}" srcId="{A6193377-AF09-4F96-AE62-E48FD1E4D11A}" destId="{94EBBB95-9B84-4990-8458-7301F764A189}" srcOrd="0" destOrd="0" parTransId="{4B975AA1-C1E0-4F1D-907B-A6399CF46D58}" sibTransId="{3C0570D6-F8AD-48E3-BEB0-3C9CDF344E5E}"/>
    <dgm:cxn modelId="{8A291618-386A-43A3-B02B-32900F5F135F}" type="presOf" srcId="{4ED7D81E-5B49-46F7-961B-3A2255E04D83}" destId="{E0C1DB31-E9E5-4083-84F0-54BAC3F8C1E3}" srcOrd="0" destOrd="1" presId="urn:microsoft.com/office/officeart/2005/8/layout/process3"/>
    <dgm:cxn modelId="{AF99054D-3598-458D-8243-88514A11E2BD}" type="presOf" srcId="{E016ECA4-792F-4DEF-A143-495DE9620006}" destId="{5E745DC5-26C6-433D-87C4-AA3247025A7D}" srcOrd="0" destOrd="0" presId="urn:microsoft.com/office/officeart/2005/8/layout/process3"/>
    <dgm:cxn modelId="{3C71C3A3-D0E0-4CBB-BD92-37E1E4DB6B2B}" type="presOf" srcId="{73BF7C27-EF66-47B0-A2F5-AEBFE7A7475E}" destId="{1C55EFE7-CB2E-43D8-BBFC-EAAFCCB5EB13}" srcOrd="0" destOrd="0" presId="urn:microsoft.com/office/officeart/2005/8/layout/process3"/>
    <dgm:cxn modelId="{AF55BA3C-84A1-4277-A4B2-5D25BB1E0190}" srcId="{FD4A391F-A044-476B-9D55-DB417EEABF1C}" destId="{7F7CECBE-DDF6-4BE4-9519-31A2F9525ABF}" srcOrd="0" destOrd="0" parTransId="{7C614507-1585-47FC-B543-113B798A147E}" sibTransId="{73BF7C27-EF66-47B0-A2F5-AEBFE7A7475E}"/>
    <dgm:cxn modelId="{D4058E35-DD6A-46C1-8030-EE9CEA258052}" type="presOf" srcId="{7F7CECBE-DDF6-4BE4-9519-31A2F9525ABF}" destId="{FD8EDFFD-800D-4FD9-A375-0BFD25AA66F4}" srcOrd="1" destOrd="0" presId="urn:microsoft.com/office/officeart/2005/8/layout/process3"/>
    <dgm:cxn modelId="{64BD7465-5756-40A4-A979-B3E4D49F8418}" type="presOf" srcId="{7F7CECBE-DDF6-4BE4-9519-31A2F9525ABF}" destId="{32717C2F-A01A-490B-9102-6F71F95B6BEA}" srcOrd="0" destOrd="0" presId="urn:microsoft.com/office/officeart/2005/8/layout/process3"/>
    <dgm:cxn modelId="{42757A4D-E753-417A-995E-3DC81BD92C60}" type="presOf" srcId="{B7399EF8-ACB6-43DC-9E78-5942F24DB103}" destId="{E0C1DB31-E9E5-4083-84F0-54BAC3F8C1E3}" srcOrd="0" destOrd="2" presId="urn:microsoft.com/office/officeart/2005/8/layout/process3"/>
    <dgm:cxn modelId="{3AD0F6B4-0C1B-4D98-BEF3-231C90B1F549}" srcId="{A6193377-AF09-4F96-AE62-E48FD1E4D11A}" destId="{4ED7D81E-5B49-46F7-961B-3A2255E04D83}" srcOrd="1" destOrd="0" parTransId="{CFAF5ACB-B3ED-4C45-BC00-268E2F7ED337}" sibTransId="{49A4A3CE-914D-4B10-B0CD-2EED4A7CD75D}"/>
    <dgm:cxn modelId="{19EA60EC-2D1E-4E38-BB12-A603B5795EA5}" srcId="{FD4A391F-A044-476B-9D55-DB417EEABF1C}" destId="{A6193377-AF09-4F96-AE62-E48FD1E4D11A}" srcOrd="1" destOrd="0" parTransId="{343B8679-E5C7-4B2C-93E5-84E9B7FD530E}" sibTransId="{1F7B3327-E6D0-4FF4-84C0-29966B37DC8A}"/>
    <dgm:cxn modelId="{36E668CB-A6E1-4361-A4A1-B436C9BB0505}" type="presOf" srcId="{FD4A391F-A044-476B-9D55-DB417EEABF1C}" destId="{595C09FD-F45E-4840-88DA-60F3D84E6192}" srcOrd="0" destOrd="0" presId="urn:microsoft.com/office/officeart/2005/8/layout/process3"/>
    <dgm:cxn modelId="{F34AF27D-2A7F-4CD5-8178-9BE627DC27EC}" srcId="{A6193377-AF09-4F96-AE62-E48FD1E4D11A}" destId="{B7399EF8-ACB6-43DC-9E78-5942F24DB103}" srcOrd="2" destOrd="0" parTransId="{C5265CF3-0F59-4B7A-BB80-ED223148FF1E}" sibTransId="{7733F5E8-5DF2-47DF-B1FC-152B3CF59C8E}"/>
    <dgm:cxn modelId="{65DD89AE-ED04-4106-AC45-F1F27AC9B8FC}" type="presParOf" srcId="{595C09FD-F45E-4840-88DA-60F3D84E6192}" destId="{8B5CF077-5AEE-4D39-A4E5-D60207E802C8}" srcOrd="0" destOrd="0" presId="urn:microsoft.com/office/officeart/2005/8/layout/process3"/>
    <dgm:cxn modelId="{C84898BB-DB6E-466E-B4A5-5F66224B1CB0}" type="presParOf" srcId="{8B5CF077-5AEE-4D39-A4E5-D60207E802C8}" destId="{32717C2F-A01A-490B-9102-6F71F95B6BEA}" srcOrd="0" destOrd="0" presId="urn:microsoft.com/office/officeart/2005/8/layout/process3"/>
    <dgm:cxn modelId="{F398EB4D-2C7E-4C5B-9C9F-E98B68D303BA}" type="presParOf" srcId="{8B5CF077-5AEE-4D39-A4E5-D60207E802C8}" destId="{FD8EDFFD-800D-4FD9-A375-0BFD25AA66F4}" srcOrd="1" destOrd="0" presId="urn:microsoft.com/office/officeart/2005/8/layout/process3"/>
    <dgm:cxn modelId="{ACF54D87-1F05-4C9B-A78D-15784B0CAE83}" type="presParOf" srcId="{8B5CF077-5AEE-4D39-A4E5-D60207E802C8}" destId="{5E745DC5-26C6-433D-87C4-AA3247025A7D}" srcOrd="2" destOrd="0" presId="urn:microsoft.com/office/officeart/2005/8/layout/process3"/>
    <dgm:cxn modelId="{3D2BA9C2-EE18-4816-A653-D36B15B29065}" type="presParOf" srcId="{595C09FD-F45E-4840-88DA-60F3D84E6192}" destId="{1C55EFE7-CB2E-43D8-BBFC-EAAFCCB5EB13}" srcOrd="1" destOrd="0" presId="urn:microsoft.com/office/officeart/2005/8/layout/process3"/>
    <dgm:cxn modelId="{6428DF7A-B542-4303-A41D-EA9E95B32A41}" type="presParOf" srcId="{1C55EFE7-CB2E-43D8-BBFC-EAAFCCB5EB13}" destId="{AF7FD888-7A1E-4B7E-8A65-41D582D0B372}" srcOrd="0" destOrd="0" presId="urn:microsoft.com/office/officeart/2005/8/layout/process3"/>
    <dgm:cxn modelId="{6998E17B-0F14-483C-A2BD-2AD3BF7FD78E}" type="presParOf" srcId="{595C09FD-F45E-4840-88DA-60F3D84E6192}" destId="{019A5DEE-1F37-4449-9D74-5E89086E2CF2}" srcOrd="2" destOrd="0" presId="urn:microsoft.com/office/officeart/2005/8/layout/process3"/>
    <dgm:cxn modelId="{B22D3A11-94DE-4F9B-956B-8C0CF874E631}" type="presParOf" srcId="{019A5DEE-1F37-4449-9D74-5E89086E2CF2}" destId="{C59B4EDF-1435-48EB-B520-A5582BBA5289}" srcOrd="0" destOrd="0" presId="urn:microsoft.com/office/officeart/2005/8/layout/process3"/>
    <dgm:cxn modelId="{579EE013-A925-45ED-ACC4-D1B9CBFFABB9}" type="presParOf" srcId="{019A5DEE-1F37-4449-9D74-5E89086E2CF2}" destId="{62822B4C-EE62-4DD5-B87E-6F40588C9415}" srcOrd="1" destOrd="0" presId="urn:microsoft.com/office/officeart/2005/8/layout/process3"/>
    <dgm:cxn modelId="{9B9B2CCD-C2D8-4122-91D6-F135C3C13BA2}" type="presParOf" srcId="{019A5DEE-1F37-4449-9D74-5E89086E2CF2}" destId="{E0C1DB31-E9E5-4083-84F0-54BAC3F8C1E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134C7C-4C7E-4927-8B80-19695F7DAED6}" type="doc">
      <dgm:prSet loTypeId="urn:microsoft.com/office/officeart/2005/8/layout/arrow5" loCatId="relationship" qsTypeId="urn:microsoft.com/office/officeart/2005/8/quickstyle/3d2" qsCatId="3D" csTypeId="urn:microsoft.com/office/officeart/2005/8/colors/colorful4" csCatId="colorful" phldr="1"/>
      <dgm:spPr/>
      <dgm:t>
        <a:bodyPr/>
        <a:lstStyle/>
        <a:p>
          <a:endParaRPr lang="es-EC"/>
        </a:p>
      </dgm:t>
    </dgm:pt>
    <dgm:pt modelId="{E0F3FA62-6339-4478-ABC4-4FB4A600B085}">
      <dgm:prSet phldrT="[Texto]"/>
      <dgm:spPr/>
      <dgm:t>
        <a:bodyPr/>
        <a:lstStyle/>
        <a:p>
          <a:r>
            <a:rPr lang="es-EC" dirty="0" smtClean="0">
              <a:solidFill>
                <a:schemeClr val="tx1"/>
              </a:solidFill>
            </a:rPr>
            <a:t>El Hecho lo presencia el Juez. Ejemplo: testimonio</a:t>
          </a:r>
          <a:endParaRPr lang="es-EC" dirty="0">
            <a:solidFill>
              <a:schemeClr val="tx1"/>
            </a:solidFill>
          </a:endParaRPr>
        </a:p>
      </dgm:t>
    </dgm:pt>
    <dgm:pt modelId="{CB83252E-D63B-4533-9420-41B42E245064}" type="parTrans" cxnId="{1865ADFE-9F32-46E3-ADC6-ED8299FBD2B9}">
      <dgm:prSet/>
      <dgm:spPr/>
      <dgm:t>
        <a:bodyPr/>
        <a:lstStyle/>
        <a:p>
          <a:endParaRPr lang="es-EC"/>
        </a:p>
      </dgm:t>
    </dgm:pt>
    <dgm:pt modelId="{C85B8771-C291-4449-9438-F92FB9D60A5B}" type="sibTrans" cxnId="{1865ADFE-9F32-46E3-ADC6-ED8299FBD2B9}">
      <dgm:prSet/>
      <dgm:spPr/>
      <dgm:t>
        <a:bodyPr/>
        <a:lstStyle/>
        <a:p>
          <a:endParaRPr lang="es-EC"/>
        </a:p>
      </dgm:t>
    </dgm:pt>
    <dgm:pt modelId="{9498BF50-9BC7-4F52-8750-2A0E98372B6F}">
      <dgm:prSet phldrT="[Texto]"/>
      <dgm:spPr/>
      <dgm:t>
        <a:bodyPr/>
        <a:lstStyle/>
        <a:p>
          <a:r>
            <a:rPr lang="es-EC" dirty="0" smtClean="0">
              <a:solidFill>
                <a:schemeClr val="tx1"/>
              </a:solidFill>
            </a:rPr>
            <a:t>El Juez no observa el hecho, ni está presentado, lo que tiene es un hecho que le sirve de sustento para buscar otro. </a:t>
          </a:r>
          <a:endParaRPr lang="es-EC" dirty="0">
            <a:solidFill>
              <a:schemeClr val="tx1"/>
            </a:solidFill>
          </a:endParaRPr>
        </a:p>
      </dgm:t>
    </dgm:pt>
    <dgm:pt modelId="{A8BE1F90-2D3F-40D8-9327-8F1D00DC2294}" type="parTrans" cxnId="{A96AA28F-3BFA-4E3C-A4B8-0F198A748EAD}">
      <dgm:prSet/>
      <dgm:spPr/>
      <dgm:t>
        <a:bodyPr/>
        <a:lstStyle/>
        <a:p>
          <a:endParaRPr lang="es-EC"/>
        </a:p>
      </dgm:t>
    </dgm:pt>
    <dgm:pt modelId="{155C7E51-B96E-4AF6-809E-93266E82953A}" type="sibTrans" cxnId="{A96AA28F-3BFA-4E3C-A4B8-0F198A748EAD}">
      <dgm:prSet/>
      <dgm:spPr/>
      <dgm:t>
        <a:bodyPr/>
        <a:lstStyle/>
        <a:p>
          <a:endParaRPr lang="es-EC"/>
        </a:p>
      </dgm:t>
    </dgm:pt>
    <dgm:pt modelId="{A97BBE7A-27CB-484F-9D10-D7A536EF2686}" type="pres">
      <dgm:prSet presAssocID="{A1134C7C-4C7E-4927-8B80-19695F7DAED6}" presName="diagram" presStyleCnt="0">
        <dgm:presLayoutVars>
          <dgm:dir/>
          <dgm:resizeHandles val="exact"/>
        </dgm:presLayoutVars>
      </dgm:prSet>
      <dgm:spPr/>
      <dgm:t>
        <a:bodyPr/>
        <a:lstStyle/>
        <a:p>
          <a:endParaRPr lang="es-EC"/>
        </a:p>
      </dgm:t>
    </dgm:pt>
    <dgm:pt modelId="{05016EC4-0068-4075-AC10-1E3C40B2AC53}" type="pres">
      <dgm:prSet presAssocID="{E0F3FA62-6339-4478-ABC4-4FB4A600B085}" presName="arrow" presStyleLbl="node1" presStyleIdx="0" presStyleCnt="2">
        <dgm:presLayoutVars>
          <dgm:bulletEnabled val="1"/>
        </dgm:presLayoutVars>
      </dgm:prSet>
      <dgm:spPr/>
      <dgm:t>
        <a:bodyPr/>
        <a:lstStyle/>
        <a:p>
          <a:endParaRPr lang="es-EC"/>
        </a:p>
      </dgm:t>
    </dgm:pt>
    <dgm:pt modelId="{9D916AEA-AB38-446D-9E24-4CD6FE2A3654}" type="pres">
      <dgm:prSet presAssocID="{9498BF50-9BC7-4F52-8750-2A0E98372B6F}" presName="arrow" presStyleLbl="node1" presStyleIdx="1" presStyleCnt="2">
        <dgm:presLayoutVars>
          <dgm:bulletEnabled val="1"/>
        </dgm:presLayoutVars>
      </dgm:prSet>
      <dgm:spPr/>
      <dgm:t>
        <a:bodyPr/>
        <a:lstStyle/>
        <a:p>
          <a:endParaRPr lang="es-EC"/>
        </a:p>
      </dgm:t>
    </dgm:pt>
  </dgm:ptLst>
  <dgm:cxnLst>
    <dgm:cxn modelId="{C2792370-8B98-4E69-9E2C-0F19C93F6DA3}" type="presOf" srcId="{E0F3FA62-6339-4478-ABC4-4FB4A600B085}" destId="{05016EC4-0068-4075-AC10-1E3C40B2AC53}" srcOrd="0" destOrd="0" presId="urn:microsoft.com/office/officeart/2005/8/layout/arrow5"/>
    <dgm:cxn modelId="{1865ADFE-9F32-46E3-ADC6-ED8299FBD2B9}" srcId="{A1134C7C-4C7E-4927-8B80-19695F7DAED6}" destId="{E0F3FA62-6339-4478-ABC4-4FB4A600B085}" srcOrd="0" destOrd="0" parTransId="{CB83252E-D63B-4533-9420-41B42E245064}" sibTransId="{C85B8771-C291-4449-9438-F92FB9D60A5B}"/>
    <dgm:cxn modelId="{A96AA28F-3BFA-4E3C-A4B8-0F198A748EAD}" srcId="{A1134C7C-4C7E-4927-8B80-19695F7DAED6}" destId="{9498BF50-9BC7-4F52-8750-2A0E98372B6F}" srcOrd="1" destOrd="0" parTransId="{A8BE1F90-2D3F-40D8-9327-8F1D00DC2294}" sibTransId="{155C7E51-B96E-4AF6-809E-93266E82953A}"/>
    <dgm:cxn modelId="{14358932-0CD4-4831-B44A-662DDE004673}" type="presOf" srcId="{A1134C7C-4C7E-4927-8B80-19695F7DAED6}" destId="{A97BBE7A-27CB-484F-9D10-D7A536EF2686}" srcOrd="0" destOrd="0" presId="urn:microsoft.com/office/officeart/2005/8/layout/arrow5"/>
    <dgm:cxn modelId="{53D40112-D235-4896-975A-239D64011D67}" type="presOf" srcId="{9498BF50-9BC7-4F52-8750-2A0E98372B6F}" destId="{9D916AEA-AB38-446D-9E24-4CD6FE2A3654}" srcOrd="0" destOrd="0" presId="urn:microsoft.com/office/officeart/2005/8/layout/arrow5"/>
    <dgm:cxn modelId="{025FEE70-917C-405B-9B72-B49201D220C5}" type="presParOf" srcId="{A97BBE7A-27CB-484F-9D10-D7A536EF2686}" destId="{05016EC4-0068-4075-AC10-1E3C40B2AC53}" srcOrd="0" destOrd="0" presId="urn:microsoft.com/office/officeart/2005/8/layout/arrow5"/>
    <dgm:cxn modelId="{1409E196-1DBC-4998-BBA0-506626DD42DC}" type="presParOf" srcId="{A97BBE7A-27CB-484F-9D10-D7A536EF2686}" destId="{9D916AEA-AB38-446D-9E24-4CD6FE2A3654}"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D0A492-05DB-47FC-9D0F-BB142D44BD07}" type="doc">
      <dgm:prSet loTypeId="urn:microsoft.com/office/officeart/2005/8/layout/hList9" loCatId="list" qsTypeId="urn:microsoft.com/office/officeart/2005/8/quickstyle/3d1" qsCatId="3D" csTypeId="urn:microsoft.com/office/officeart/2005/8/colors/colorful3" csCatId="colorful" phldr="1"/>
      <dgm:spPr/>
      <dgm:t>
        <a:bodyPr/>
        <a:lstStyle/>
        <a:p>
          <a:endParaRPr lang="es-EC"/>
        </a:p>
      </dgm:t>
    </dgm:pt>
    <dgm:pt modelId="{33C6B306-AD1D-4678-9327-4B4AACE66B71}">
      <dgm:prSet phldrT="[Texto]"/>
      <dgm:spPr/>
      <dgm:t>
        <a:bodyPr/>
        <a:lstStyle/>
        <a:p>
          <a:r>
            <a:rPr lang="es-EC" dirty="0" smtClean="0">
              <a:solidFill>
                <a:schemeClr val="tx1"/>
              </a:solidFill>
            </a:rPr>
            <a:t>INDICIO </a:t>
          </a:r>
          <a:endParaRPr lang="es-EC" dirty="0">
            <a:solidFill>
              <a:schemeClr val="tx1"/>
            </a:solidFill>
          </a:endParaRPr>
        </a:p>
      </dgm:t>
    </dgm:pt>
    <dgm:pt modelId="{CC71AACB-55B2-428C-86C6-76115D7811C7}" type="parTrans" cxnId="{C3321955-C720-4A87-BE87-31465A187A0E}">
      <dgm:prSet/>
      <dgm:spPr/>
      <dgm:t>
        <a:bodyPr/>
        <a:lstStyle/>
        <a:p>
          <a:endParaRPr lang="es-EC"/>
        </a:p>
      </dgm:t>
    </dgm:pt>
    <dgm:pt modelId="{2F999CE6-B3D2-45A2-A2AB-880F053CCF52}" type="sibTrans" cxnId="{C3321955-C720-4A87-BE87-31465A187A0E}">
      <dgm:prSet/>
      <dgm:spPr/>
      <dgm:t>
        <a:bodyPr/>
        <a:lstStyle/>
        <a:p>
          <a:endParaRPr lang="es-EC"/>
        </a:p>
      </dgm:t>
    </dgm:pt>
    <dgm:pt modelId="{07D7746A-AB38-4557-BDCF-0ACD9F112950}">
      <dgm:prSet phldrT="[Texto]"/>
      <dgm:spPr/>
      <dgm:t>
        <a:bodyPr/>
        <a:lstStyle/>
        <a:p>
          <a:r>
            <a:rPr lang="es-EC" dirty="0" smtClean="0"/>
            <a:t>Mecanismo material que se presenta dentro del litigio </a:t>
          </a:r>
          <a:endParaRPr lang="es-EC" dirty="0"/>
        </a:p>
      </dgm:t>
    </dgm:pt>
    <dgm:pt modelId="{7722B858-1141-431C-9D0B-BA24D26CD4D3}" type="parTrans" cxnId="{A2E30459-1BC4-496B-95C8-015DECE06E20}">
      <dgm:prSet/>
      <dgm:spPr/>
      <dgm:t>
        <a:bodyPr/>
        <a:lstStyle/>
        <a:p>
          <a:endParaRPr lang="es-EC"/>
        </a:p>
      </dgm:t>
    </dgm:pt>
    <dgm:pt modelId="{97D8E06C-FA1E-40C4-90E8-AA752FA368AD}" type="sibTrans" cxnId="{A2E30459-1BC4-496B-95C8-015DECE06E20}">
      <dgm:prSet/>
      <dgm:spPr/>
      <dgm:t>
        <a:bodyPr/>
        <a:lstStyle/>
        <a:p>
          <a:endParaRPr lang="es-EC"/>
        </a:p>
      </dgm:t>
    </dgm:pt>
    <dgm:pt modelId="{B77CAFBB-8D8B-47EA-9D57-D082AE81F2DC}">
      <dgm:prSet phldrT="[Texto]"/>
      <dgm:spPr/>
      <dgm:t>
        <a:bodyPr/>
        <a:lstStyle/>
        <a:p>
          <a:r>
            <a:rPr lang="es-EC" dirty="0" smtClean="0">
              <a:solidFill>
                <a:schemeClr val="tx1"/>
              </a:solidFill>
            </a:rPr>
            <a:t>PRESUNCIÓN</a:t>
          </a:r>
          <a:endParaRPr lang="es-EC" dirty="0">
            <a:solidFill>
              <a:schemeClr val="tx1"/>
            </a:solidFill>
          </a:endParaRPr>
        </a:p>
      </dgm:t>
    </dgm:pt>
    <dgm:pt modelId="{D1E40969-A809-485B-BBD2-FE07A2B4AB62}" type="parTrans" cxnId="{F3021EF6-A600-4DD3-BE34-CA983912D032}">
      <dgm:prSet/>
      <dgm:spPr/>
      <dgm:t>
        <a:bodyPr/>
        <a:lstStyle/>
        <a:p>
          <a:endParaRPr lang="es-EC"/>
        </a:p>
      </dgm:t>
    </dgm:pt>
    <dgm:pt modelId="{3C593018-0ACA-475E-B317-91028FDC811E}" type="sibTrans" cxnId="{F3021EF6-A600-4DD3-BE34-CA983912D032}">
      <dgm:prSet/>
      <dgm:spPr/>
      <dgm:t>
        <a:bodyPr/>
        <a:lstStyle/>
        <a:p>
          <a:endParaRPr lang="es-EC"/>
        </a:p>
      </dgm:t>
    </dgm:pt>
    <dgm:pt modelId="{45759025-96E4-44A4-A1C4-45FD870B3813}">
      <dgm:prSet phldrT="[Texto]"/>
      <dgm:spPr/>
      <dgm:t>
        <a:bodyPr/>
        <a:lstStyle/>
        <a:p>
          <a:r>
            <a:rPr lang="es-EC" dirty="0" smtClean="0"/>
            <a:t>Trabajo mental que consiste en producir un análisis con base a los indicios que se tienen. </a:t>
          </a:r>
          <a:endParaRPr lang="es-EC" dirty="0"/>
        </a:p>
      </dgm:t>
    </dgm:pt>
    <dgm:pt modelId="{E392E0EB-2F90-4034-873D-F8F29DA50830}" type="parTrans" cxnId="{9C27776D-36DC-4AE1-B022-656FC53C931E}">
      <dgm:prSet/>
      <dgm:spPr/>
      <dgm:t>
        <a:bodyPr/>
        <a:lstStyle/>
        <a:p>
          <a:endParaRPr lang="es-EC"/>
        </a:p>
      </dgm:t>
    </dgm:pt>
    <dgm:pt modelId="{666239E0-EFE9-480E-9796-C7CD3EF18707}" type="sibTrans" cxnId="{9C27776D-36DC-4AE1-B022-656FC53C931E}">
      <dgm:prSet/>
      <dgm:spPr/>
      <dgm:t>
        <a:bodyPr/>
        <a:lstStyle/>
        <a:p>
          <a:endParaRPr lang="es-EC"/>
        </a:p>
      </dgm:t>
    </dgm:pt>
    <dgm:pt modelId="{54A79BC1-E193-440E-BC29-3436BD48D346}" type="pres">
      <dgm:prSet presAssocID="{30D0A492-05DB-47FC-9D0F-BB142D44BD07}" presName="list" presStyleCnt="0">
        <dgm:presLayoutVars>
          <dgm:dir/>
          <dgm:animLvl val="lvl"/>
        </dgm:presLayoutVars>
      </dgm:prSet>
      <dgm:spPr/>
      <dgm:t>
        <a:bodyPr/>
        <a:lstStyle/>
        <a:p>
          <a:endParaRPr lang="es-EC"/>
        </a:p>
      </dgm:t>
    </dgm:pt>
    <dgm:pt modelId="{4CD02319-2704-4252-B58D-BDFB2E2DBF68}" type="pres">
      <dgm:prSet presAssocID="{33C6B306-AD1D-4678-9327-4B4AACE66B71}" presName="posSpace" presStyleCnt="0"/>
      <dgm:spPr/>
    </dgm:pt>
    <dgm:pt modelId="{0C6A3762-C2CF-4F9F-9025-448A3731FDC7}" type="pres">
      <dgm:prSet presAssocID="{33C6B306-AD1D-4678-9327-4B4AACE66B71}" presName="vertFlow" presStyleCnt="0"/>
      <dgm:spPr/>
    </dgm:pt>
    <dgm:pt modelId="{6264D9B5-FEEA-4E77-B3BD-DA16BBEB5E20}" type="pres">
      <dgm:prSet presAssocID="{33C6B306-AD1D-4678-9327-4B4AACE66B71}" presName="topSpace" presStyleCnt="0"/>
      <dgm:spPr/>
    </dgm:pt>
    <dgm:pt modelId="{82CDC8C3-A2E9-4797-974E-7E69CCE87632}" type="pres">
      <dgm:prSet presAssocID="{33C6B306-AD1D-4678-9327-4B4AACE66B71}" presName="firstComp" presStyleCnt="0"/>
      <dgm:spPr/>
    </dgm:pt>
    <dgm:pt modelId="{AA5582D6-B449-4D26-9C82-0428A0DA381C}" type="pres">
      <dgm:prSet presAssocID="{33C6B306-AD1D-4678-9327-4B4AACE66B71}" presName="firstChild" presStyleLbl="bgAccFollowNode1" presStyleIdx="0" presStyleCnt="2"/>
      <dgm:spPr/>
      <dgm:t>
        <a:bodyPr/>
        <a:lstStyle/>
        <a:p>
          <a:endParaRPr lang="es-EC"/>
        </a:p>
      </dgm:t>
    </dgm:pt>
    <dgm:pt modelId="{F7E481C5-4867-41A4-B839-DB017CF49E90}" type="pres">
      <dgm:prSet presAssocID="{33C6B306-AD1D-4678-9327-4B4AACE66B71}" presName="firstChildTx" presStyleLbl="bgAccFollowNode1" presStyleIdx="0" presStyleCnt="2">
        <dgm:presLayoutVars>
          <dgm:bulletEnabled val="1"/>
        </dgm:presLayoutVars>
      </dgm:prSet>
      <dgm:spPr/>
      <dgm:t>
        <a:bodyPr/>
        <a:lstStyle/>
        <a:p>
          <a:endParaRPr lang="es-EC"/>
        </a:p>
      </dgm:t>
    </dgm:pt>
    <dgm:pt modelId="{6E876F28-F2AE-4F5E-BF68-C2FC433654B0}" type="pres">
      <dgm:prSet presAssocID="{33C6B306-AD1D-4678-9327-4B4AACE66B71}" presName="negSpace" presStyleCnt="0"/>
      <dgm:spPr/>
    </dgm:pt>
    <dgm:pt modelId="{7608CA1A-F400-444D-8A77-E20C18863A70}" type="pres">
      <dgm:prSet presAssocID="{33C6B306-AD1D-4678-9327-4B4AACE66B71}" presName="circle" presStyleLbl="node1" presStyleIdx="0" presStyleCnt="2"/>
      <dgm:spPr/>
      <dgm:t>
        <a:bodyPr/>
        <a:lstStyle/>
        <a:p>
          <a:endParaRPr lang="es-EC"/>
        </a:p>
      </dgm:t>
    </dgm:pt>
    <dgm:pt modelId="{6DDBF05C-97CB-43EA-B8A1-5E0F383CE2F4}" type="pres">
      <dgm:prSet presAssocID="{2F999CE6-B3D2-45A2-A2AB-880F053CCF52}" presName="transSpace" presStyleCnt="0"/>
      <dgm:spPr/>
    </dgm:pt>
    <dgm:pt modelId="{4DCE925B-100B-450C-8014-683817635BFB}" type="pres">
      <dgm:prSet presAssocID="{B77CAFBB-8D8B-47EA-9D57-D082AE81F2DC}" presName="posSpace" presStyleCnt="0"/>
      <dgm:spPr/>
    </dgm:pt>
    <dgm:pt modelId="{61DD2E7A-863C-401E-9D5D-044AFB2EAC4C}" type="pres">
      <dgm:prSet presAssocID="{B77CAFBB-8D8B-47EA-9D57-D082AE81F2DC}" presName="vertFlow" presStyleCnt="0"/>
      <dgm:spPr/>
    </dgm:pt>
    <dgm:pt modelId="{8843A2A5-0975-4918-B290-1FD9332D0F4A}" type="pres">
      <dgm:prSet presAssocID="{B77CAFBB-8D8B-47EA-9D57-D082AE81F2DC}" presName="topSpace" presStyleCnt="0"/>
      <dgm:spPr/>
    </dgm:pt>
    <dgm:pt modelId="{B7D6D306-1E68-4936-A512-14C51973F36E}" type="pres">
      <dgm:prSet presAssocID="{B77CAFBB-8D8B-47EA-9D57-D082AE81F2DC}" presName="firstComp" presStyleCnt="0"/>
      <dgm:spPr/>
    </dgm:pt>
    <dgm:pt modelId="{7CEF7CA5-F518-487F-83A2-1AFB6772DFBA}" type="pres">
      <dgm:prSet presAssocID="{B77CAFBB-8D8B-47EA-9D57-D082AE81F2DC}" presName="firstChild" presStyleLbl="bgAccFollowNode1" presStyleIdx="1" presStyleCnt="2"/>
      <dgm:spPr/>
      <dgm:t>
        <a:bodyPr/>
        <a:lstStyle/>
        <a:p>
          <a:endParaRPr lang="es-EC"/>
        </a:p>
      </dgm:t>
    </dgm:pt>
    <dgm:pt modelId="{AE255971-491C-40C2-B4E0-18D4060333C0}" type="pres">
      <dgm:prSet presAssocID="{B77CAFBB-8D8B-47EA-9D57-D082AE81F2DC}" presName="firstChildTx" presStyleLbl="bgAccFollowNode1" presStyleIdx="1" presStyleCnt="2">
        <dgm:presLayoutVars>
          <dgm:bulletEnabled val="1"/>
        </dgm:presLayoutVars>
      </dgm:prSet>
      <dgm:spPr/>
      <dgm:t>
        <a:bodyPr/>
        <a:lstStyle/>
        <a:p>
          <a:endParaRPr lang="es-EC"/>
        </a:p>
      </dgm:t>
    </dgm:pt>
    <dgm:pt modelId="{201889A4-1B17-443E-A06D-2C81102A5F13}" type="pres">
      <dgm:prSet presAssocID="{B77CAFBB-8D8B-47EA-9D57-D082AE81F2DC}" presName="negSpace" presStyleCnt="0"/>
      <dgm:spPr/>
    </dgm:pt>
    <dgm:pt modelId="{0C13168D-C511-4878-A74B-64AA56C1963B}" type="pres">
      <dgm:prSet presAssocID="{B77CAFBB-8D8B-47EA-9D57-D082AE81F2DC}" presName="circle" presStyleLbl="node1" presStyleIdx="1" presStyleCnt="2"/>
      <dgm:spPr/>
      <dgm:t>
        <a:bodyPr/>
        <a:lstStyle/>
        <a:p>
          <a:endParaRPr lang="es-EC"/>
        </a:p>
      </dgm:t>
    </dgm:pt>
  </dgm:ptLst>
  <dgm:cxnLst>
    <dgm:cxn modelId="{7F70D403-A72B-445D-84B8-B0529801D0E6}" type="presOf" srcId="{45759025-96E4-44A4-A1C4-45FD870B3813}" destId="{AE255971-491C-40C2-B4E0-18D4060333C0}" srcOrd="1" destOrd="0" presId="urn:microsoft.com/office/officeart/2005/8/layout/hList9"/>
    <dgm:cxn modelId="{06CAAAB8-B971-458E-9BF8-CCCFD3069289}" type="presOf" srcId="{30D0A492-05DB-47FC-9D0F-BB142D44BD07}" destId="{54A79BC1-E193-440E-BC29-3436BD48D346}" srcOrd="0" destOrd="0" presId="urn:microsoft.com/office/officeart/2005/8/layout/hList9"/>
    <dgm:cxn modelId="{C3321955-C720-4A87-BE87-31465A187A0E}" srcId="{30D0A492-05DB-47FC-9D0F-BB142D44BD07}" destId="{33C6B306-AD1D-4678-9327-4B4AACE66B71}" srcOrd="0" destOrd="0" parTransId="{CC71AACB-55B2-428C-86C6-76115D7811C7}" sibTransId="{2F999CE6-B3D2-45A2-A2AB-880F053CCF52}"/>
    <dgm:cxn modelId="{F3021EF6-A600-4DD3-BE34-CA983912D032}" srcId="{30D0A492-05DB-47FC-9D0F-BB142D44BD07}" destId="{B77CAFBB-8D8B-47EA-9D57-D082AE81F2DC}" srcOrd="1" destOrd="0" parTransId="{D1E40969-A809-485B-BBD2-FE07A2B4AB62}" sibTransId="{3C593018-0ACA-475E-B317-91028FDC811E}"/>
    <dgm:cxn modelId="{8302BDE8-5E5C-40A7-8945-0CB165B7372C}" type="presOf" srcId="{45759025-96E4-44A4-A1C4-45FD870B3813}" destId="{7CEF7CA5-F518-487F-83A2-1AFB6772DFBA}" srcOrd="0" destOrd="0" presId="urn:microsoft.com/office/officeart/2005/8/layout/hList9"/>
    <dgm:cxn modelId="{9C27776D-36DC-4AE1-B022-656FC53C931E}" srcId="{B77CAFBB-8D8B-47EA-9D57-D082AE81F2DC}" destId="{45759025-96E4-44A4-A1C4-45FD870B3813}" srcOrd="0" destOrd="0" parTransId="{E392E0EB-2F90-4034-873D-F8F29DA50830}" sibTransId="{666239E0-EFE9-480E-9796-C7CD3EF18707}"/>
    <dgm:cxn modelId="{6EF5A229-45F6-4054-A5D2-68A8E4BCAC5F}" type="presOf" srcId="{B77CAFBB-8D8B-47EA-9D57-D082AE81F2DC}" destId="{0C13168D-C511-4878-A74B-64AA56C1963B}" srcOrd="0" destOrd="0" presId="urn:microsoft.com/office/officeart/2005/8/layout/hList9"/>
    <dgm:cxn modelId="{E744334C-7634-43D4-9509-5969D0876AA5}" type="presOf" srcId="{33C6B306-AD1D-4678-9327-4B4AACE66B71}" destId="{7608CA1A-F400-444D-8A77-E20C18863A70}" srcOrd="0" destOrd="0" presId="urn:microsoft.com/office/officeart/2005/8/layout/hList9"/>
    <dgm:cxn modelId="{A44BF97C-2724-45AF-A280-6EC3A490D3A2}" type="presOf" srcId="{07D7746A-AB38-4557-BDCF-0ACD9F112950}" destId="{F7E481C5-4867-41A4-B839-DB017CF49E90}" srcOrd="1" destOrd="0" presId="urn:microsoft.com/office/officeart/2005/8/layout/hList9"/>
    <dgm:cxn modelId="{6BB5FF75-FFEF-4E81-A725-B83F8C925B7A}" type="presOf" srcId="{07D7746A-AB38-4557-BDCF-0ACD9F112950}" destId="{AA5582D6-B449-4D26-9C82-0428A0DA381C}" srcOrd="0" destOrd="0" presId="urn:microsoft.com/office/officeart/2005/8/layout/hList9"/>
    <dgm:cxn modelId="{A2E30459-1BC4-496B-95C8-015DECE06E20}" srcId="{33C6B306-AD1D-4678-9327-4B4AACE66B71}" destId="{07D7746A-AB38-4557-BDCF-0ACD9F112950}" srcOrd="0" destOrd="0" parTransId="{7722B858-1141-431C-9D0B-BA24D26CD4D3}" sibTransId="{97D8E06C-FA1E-40C4-90E8-AA752FA368AD}"/>
    <dgm:cxn modelId="{05064DF9-63BD-4837-A9F2-1F44A2EB03E5}" type="presParOf" srcId="{54A79BC1-E193-440E-BC29-3436BD48D346}" destId="{4CD02319-2704-4252-B58D-BDFB2E2DBF68}" srcOrd="0" destOrd="0" presId="urn:microsoft.com/office/officeart/2005/8/layout/hList9"/>
    <dgm:cxn modelId="{0B79A424-075F-4468-A88C-45121DEF740D}" type="presParOf" srcId="{54A79BC1-E193-440E-BC29-3436BD48D346}" destId="{0C6A3762-C2CF-4F9F-9025-448A3731FDC7}" srcOrd="1" destOrd="0" presId="urn:microsoft.com/office/officeart/2005/8/layout/hList9"/>
    <dgm:cxn modelId="{E30D6190-4B7C-4CD7-A87B-C393AE8522D8}" type="presParOf" srcId="{0C6A3762-C2CF-4F9F-9025-448A3731FDC7}" destId="{6264D9B5-FEEA-4E77-B3BD-DA16BBEB5E20}" srcOrd="0" destOrd="0" presId="urn:microsoft.com/office/officeart/2005/8/layout/hList9"/>
    <dgm:cxn modelId="{936D4CB0-DC81-4BEC-9399-80B2224D50F4}" type="presParOf" srcId="{0C6A3762-C2CF-4F9F-9025-448A3731FDC7}" destId="{82CDC8C3-A2E9-4797-974E-7E69CCE87632}" srcOrd="1" destOrd="0" presId="urn:microsoft.com/office/officeart/2005/8/layout/hList9"/>
    <dgm:cxn modelId="{A891DD79-B6A3-4F74-95FF-1D7424BA3313}" type="presParOf" srcId="{82CDC8C3-A2E9-4797-974E-7E69CCE87632}" destId="{AA5582D6-B449-4D26-9C82-0428A0DA381C}" srcOrd="0" destOrd="0" presId="urn:microsoft.com/office/officeart/2005/8/layout/hList9"/>
    <dgm:cxn modelId="{58ADFBA9-90FC-46B2-BAB4-9BC29C3A2F49}" type="presParOf" srcId="{82CDC8C3-A2E9-4797-974E-7E69CCE87632}" destId="{F7E481C5-4867-41A4-B839-DB017CF49E90}" srcOrd="1" destOrd="0" presId="urn:microsoft.com/office/officeart/2005/8/layout/hList9"/>
    <dgm:cxn modelId="{B8FD8556-F190-4276-AE5B-6EE260735AE0}" type="presParOf" srcId="{54A79BC1-E193-440E-BC29-3436BD48D346}" destId="{6E876F28-F2AE-4F5E-BF68-C2FC433654B0}" srcOrd="2" destOrd="0" presId="urn:microsoft.com/office/officeart/2005/8/layout/hList9"/>
    <dgm:cxn modelId="{2F52D225-4A86-44A4-9C14-AC1A4FECFB9B}" type="presParOf" srcId="{54A79BC1-E193-440E-BC29-3436BD48D346}" destId="{7608CA1A-F400-444D-8A77-E20C18863A70}" srcOrd="3" destOrd="0" presId="urn:microsoft.com/office/officeart/2005/8/layout/hList9"/>
    <dgm:cxn modelId="{1C5D5A95-CFCF-4E18-9F49-33855C365802}" type="presParOf" srcId="{54A79BC1-E193-440E-BC29-3436BD48D346}" destId="{6DDBF05C-97CB-43EA-B8A1-5E0F383CE2F4}" srcOrd="4" destOrd="0" presId="urn:microsoft.com/office/officeart/2005/8/layout/hList9"/>
    <dgm:cxn modelId="{2F9853C5-D4F9-4CF9-927A-A64EA0FBE48E}" type="presParOf" srcId="{54A79BC1-E193-440E-BC29-3436BD48D346}" destId="{4DCE925B-100B-450C-8014-683817635BFB}" srcOrd="5" destOrd="0" presId="urn:microsoft.com/office/officeart/2005/8/layout/hList9"/>
    <dgm:cxn modelId="{52CBE4C7-F96A-432C-8EBB-908E9FAAB7F0}" type="presParOf" srcId="{54A79BC1-E193-440E-BC29-3436BD48D346}" destId="{61DD2E7A-863C-401E-9D5D-044AFB2EAC4C}" srcOrd="6" destOrd="0" presId="urn:microsoft.com/office/officeart/2005/8/layout/hList9"/>
    <dgm:cxn modelId="{D44A1A95-9376-4B68-BCE8-A04B17D33C8B}" type="presParOf" srcId="{61DD2E7A-863C-401E-9D5D-044AFB2EAC4C}" destId="{8843A2A5-0975-4918-B290-1FD9332D0F4A}" srcOrd="0" destOrd="0" presId="urn:microsoft.com/office/officeart/2005/8/layout/hList9"/>
    <dgm:cxn modelId="{99FF92E4-45A0-447E-886E-1C957C7ADB97}" type="presParOf" srcId="{61DD2E7A-863C-401E-9D5D-044AFB2EAC4C}" destId="{B7D6D306-1E68-4936-A512-14C51973F36E}" srcOrd="1" destOrd="0" presId="urn:microsoft.com/office/officeart/2005/8/layout/hList9"/>
    <dgm:cxn modelId="{7FC1101C-CCC1-430F-AADE-9451A5849919}" type="presParOf" srcId="{B7D6D306-1E68-4936-A512-14C51973F36E}" destId="{7CEF7CA5-F518-487F-83A2-1AFB6772DFBA}" srcOrd="0" destOrd="0" presId="urn:microsoft.com/office/officeart/2005/8/layout/hList9"/>
    <dgm:cxn modelId="{B3F17519-583B-481D-B16A-61A8E327A8AD}" type="presParOf" srcId="{B7D6D306-1E68-4936-A512-14C51973F36E}" destId="{AE255971-491C-40C2-B4E0-18D4060333C0}" srcOrd="1" destOrd="0" presId="urn:microsoft.com/office/officeart/2005/8/layout/hList9"/>
    <dgm:cxn modelId="{0FD71761-6E3A-4C80-BA84-B9D6F38AE7CE}" type="presParOf" srcId="{54A79BC1-E193-440E-BC29-3436BD48D346}" destId="{201889A4-1B17-443E-A06D-2C81102A5F13}" srcOrd="7" destOrd="0" presId="urn:microsoft.com/office/officeart/2005/8/layout/hList9"/>
    <dgm:cxn modelId="{378B395A-D7E4-41C8-914D-010E4213BC19}" type="presParOf" srcId="{54A79BC1-E193-440E-BC29-3436BD48D346}" destId="{0C13168D-C511-4878-A74B-64AA56C1963B}"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AD9E96-2E12-4829-9052-28729C768B4E}" type="doc">
      <dgm:prSet loTypeId="urn:microsoft.com/office/officeart/2009/layout/CircleArrowProcess" loCatId="process" qsTypeId="urn:microsoft.com/office/officeart/2005/8/quickstyle/3d2" qsCatId="3D" csTypeId="urn:microsoft.com/office/officeart/2005/8/colors/colorful3" csCatId="colorful" phldr="1"/>
      <dgm:spPr/>
      <dgm:t>
        <a:bodyPr/>
        <a:lstStyle/>
        <a:p>
          <a:endParaRPr lang="es-EC"/>
        </a:p>
      </dgm:t>
    </dgm:pt>
    <dgm:pt modelId="{F36473EA-2EB5-40D1-8336-139C417D6855}">
      <dgm:prSet phldrT="[Texto]" custT="1"/>
      <dgm:spPr/>
      <dgm:t>
        <a:bodyPr/>
        <a:lstStyle/>
        <a:p>
          <a:r>
            <a:rPr lang="es-EC" sz="3200" dirty="0" smtClean="0"/>
            <a:t>¿Qué es la presunción judicial? </a:t>
          </a:r>
          <a:endParaRPr lang="es-EC" sz="3200" dirty="0"/>
        </a:p>
      </dgm:t>
    </dgm:pt>
    <dgm:pt modelId="{57CAB8AE-DB67-4C2E-A2CF-E94B7916C923}" type="parTrans" cxnId="{ED91656A-E867-4F7F-94D0-222491863E87}">
      <dgm:prSet/>
      <dgm:spPr/>
      <dgm:t>
        <a:bodyPr/>
        <a:lstStyle/>
        <a:p>
          <a:endParaRPr lang="es-EC"/>
        </a:p>
      </dgm:t>
    </dgm:pt>
    <dgm:pt modelId="{CFC2BAB7-5D15-4071-A60E-9C2855E8C824}" type="sibTrans" cxnId="{ED91656A-E867-4F7F-94D0-222491863E87}">
      <dgm:prSet/>
      <dgm:spPr/>
      <dgm:t>
        <a:bodyPr/>
        <a:lstStyle/>
        <a:p>
          <a:endParaRPr lang="es-EC"/>
        </a:p>
      </dgm:t>
    </dgm:pt>
    <dgm:pt modelId="{DC8D1002-47C4-4653-9B98-E76369A8760D}" type="pres">
      <dgm:prSet presAssocID="{3DAD9E96-2E12-4829-9052-28729C768B4E}" presName="Name0" presStyleCnt="0">
        <dgm:presLayoutVars>
          <dgm:chMax val="7"/>
          <dgm:chPref val="7"/>
          <dgm:dir/>
          <dgm:animLvl val="lvl"/>
        </dgm:presLayoutVars>
      </dgm:prSet>
      <dgm:spPr/>
      <dgm:t>
        <a:bodyPr/>
        <a:lstStyle/>
        <a:p>
          <a:endParaRPr lang="es-EC"/>
        </a:p>
      </dgm:t>
    </dgm:pt>
    <dgm:pt modelId="{BB43FD99-C4C8-4783-9E43-5AC973D3A211}" type="pres">
      <dgm:prSet presAssocID="{F36473EA-2EB5-40D1-8336-139C417D6855}" presName="Accent1" presStyleCnt="0"/>
      <dgm:spPr/>
    </dgm:pt>
    <dgm:pt modelId="{06017F9B-A4B3-4DE5-A498-27335AC28D9E}" type="pres">
      <dgm:prSet presAssocID="{F36473EA-2EB5-40D1-8336-139C417D6855}" presName="Accent" presStyleLbl="node1" presStyleIdx="0" presStyleCnt="1"/>
      <dgm:spPr/>
    </dgm:pt>
    <dgm:pt modelId="{993328C8-E394-4DCA-8975-638F21718141}" type="pres">
      <dgm:prSet presAssocID="{F36473EA-2EB5-40D1-8336-139C417D6855}" presName="Parent1" presStyleLbl="revTx" presStyleIdx="0" presStyleCnt="1" custScaleX="112099" custScaleY="101855">
        <dgm:presLayoutVars>
          <dgm:chMax val="1"/>
          <dgm:chPref val="1"/>
          <dgm:bulletEnabled val="1"/>
        </dgm:presLayoutVars>
      </dgm:prSet>
      <dgm:spPr/>
      <dgm:t>
        <a:bodyPr/>
        <a:lstStyle/>
        <a:p>
          <a:endParaRPr lang="es-EC"/>
        </a:p>
      </dgm:t>
    </dgm:pt>
  </dgm:ptLst>
  <dgm:cxnLst>
    <dgm:cxn modelId="{C1028163-A2AA-465E-BA63-759A1A3791F4}" type="presOf" srcId="{3DAD9E96-2E12-4829-9052-28729C768B4E}" destId="{DC8D1002-47C4-4653-9B98-E76369A8760D}" srcOrd="0" destOrd="0" presId="urn:microsoft.com/office/officeart/2009/layout/CircleArrowProcess"/>
    <dgm:cxn modelId="{ED91656A-E867-4F7F-94D0-222491863E87}" srcId="{3DAD9E96-2E12-4829-9052-28729C768B4E}" destId="{F36473EA-2EB5-40D1-8336-139C417D6855}" srcOrd="0" destOrd="0" parTransId="{57CAB8AE-DB67-4C2E-A2CF-E94B7916C923}" sibTransId="{CFC2BAB7-5D15-4071-A60E-9C2855E8C824}"/>
    <dgm:cxn modelId="{B9D9BC5B-99C7-4ED2-8FCB-BC8355054C57}" type="presOf" srcId="{F36473EA-2EB5-40D1-8336-139C417D6855}" destId="{993328C8-E394-4DCA-8975-638F21718141}" srcOrd="0" destOrd="0" presId="urn:microsoft.com/office/officeart/2009/layout/CircleArrowProcess"/>
    <dgm:cxn modelId="{85D3468D-D343-4250-9AD4-331EB258CBC0}" type="presParOf" srcId="{DC8D1002-47C4-4653-9B98-E76369A8760D}" destId="{BB43FD99-C4C8-4783-9E43-5AC973D3A211}" srcOrd="0" destOrd="0" presId="urn:microsoft.com/office/officeart/2009/layout/CircleArrowProcess"/>
    <dgm:cxn modelId="{C8C8ED9B-2C02-4469-BC76-411AC5410435}" type="presParOf" srcId="{BB43FD99-C4C8-4783-9E43-5AC973D3A211}" destId="{06017F9B-A4B3-4DE5-A498-27335AC28D9E}" srcOrd="0" destOrd="0" presId="urn:microsoft.com/office/officeart/2009/layout/CircleArrowProcess"/>
    <dgm:cxn modelId="{F0D4445D-4838-4B6B-B636-0CC9D3BC5CB4}" type="presParOf" srcId="{DC8D1002-47C4-4653-9B98-E76369A8760D}" destId="{993328C8-E394-4DCA-8975-638F21718141}" srcOrd="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3DD86B-4E94-4871-BB12-17490276086E}" type="doc">
      <dgm:prSet loTypeId="urn:microsoft.com/office/officeart/2005/8/layout/process1" loCatId="process" qsTypeId="urn:microsoft.com/office/officeart/2005/8/quickstyle/3d2" qsCatId="3D" csTypeId="urn:microsoft.com/office/officeart/2005/8/colors/colorful4" csCatId="colorful" phldr="1"/>
      <dgm:spPr/>
    </dgm:pt>
    <dgm:pt modelId="{E97AEE9A-7C6F-4525-A00B-8CE241AFC432}">
      <dgm:prSet phldrT="[Texto]"/>
      <dgm:spPr/>
      <dgm:t>
        <a:bodyPr/>
        <a:lstStyle/>
        <a:p>
          <a:r>
            <a:rPr lang="es-EC" dirty="0" smtClean="0">
              <a:solidFill>
                <a:schemeClr val="tx1"/>
              </a:solidFill>
            </a:rPr>
            <a:t>Las pruebas indirectas </a:t>
          </a:r>
          <a:endParaRPr lang="es-EC" dirty="0">
            <a:solidFill>
              <a:schemeClr val="tx1"/>
            </a:solidFill>
          </a:endParaRPr>
        </a:p>
      </dgm:t>
    </dgm:pt>
    <dgm:pt modelId="{A159D550-E818-4019-A6A2-793C067C99B7}" type="parTrans" cxnId="{67CC3819-A11F-443D-B01A-5B55F364E14A}">
      <dgm:prSet/>
      <dgm:spPr/>
      <dgm:t>
        <a:bodyPr/>
        <a:lstStyle/>
        <a:p>
          <a:endParaRPr lang="es-EC"/>
        </a:p>
      </dgm:t>
    </dgm:pt>
    <dgm:pt modelId="{D79457BC-1A27-4D10-B899-714FB528478C}" type="sibTrans" cxnId="{67CC3819-A11F-443D-B01A-5B55F364E14A}">
      <dgm:prSet/>
      <dgm:spPr/>
      <dgm:t>
        <a:bodyPr/>
        <a:lstStyle/>
        <a:p>
          <a:endParaRPr lang="es-EC"/>
        </a:p>
      </dgm:t>
    </dgm:pt>
    <dgm:pt modelId="{D9D16703-EF4E-45F5-B0A7-858F5B7D9752}">
      <dgm:prSet phldrT="[Texto]"/>
      <dgm:spPr/>
      <dgm:t>
        <a:bodyPr/>
        <a:lstStyle/>
        <a:p>
          <a:r>
            <a:rPr lang="es-EC" dirty="0" smtClean="0">
              <a:solidFill>
                <a:schemeClr val="tx1"/>
              </a:solidFill>
            </a:rPr>
            <a:t>Se enmarcan en la valoración presunta </a:t>
          </a:r>
          <a:endParaRPr lang="es-EC" dirty="0">
            <a:solidFill>
              <a:schemeClr val="tx1"/>
            </a:solidFill>
          </a:endParaRPr>
        </a:p>
      </dgm:t>
    </dgm:pt>
    <dgm:pt modelId="{4F38EB49-4858-45C4-9CC9-B96999B12488}" type="parTrans" cxnId="{67ABC620-92D0-47FC-9CEE-54FBB8C0CCDF}">
      <dgm:prSet/>
      <dgm:spPr/>
      <dgm:t>
        <a:bodyPr/>
        <a:lstStyle/>
        <a:p>
          <a:endParaRPr lang="es-EC"/>
        </a:p>
      </dgm:t>
    </dgm:pt>
    <dgm:pt modelId="{64204981-276F-4073-802A-0C7345E1FCB7}" type="sibTrans" cxnId="{67ABC620-92D0-47FC-9CEE-54FBB8C0CCDF}">
      <dgm:prSet/>
      <dgm:spPr/>
      <dgm:t>
        <a:bodyPr/>
        <a:lstStyle/>
        <a:p>
          <a:endParaRPr lang="es-EC"/>
        </a:p>
      </dgm:t>
    </dgm:pt>
    <dgm:pt modelId="{163B95DA-4982-45F8-A5F1-F217A6666123}" type="pres">
      <dgm:prSet presAssocID="{E53DD86B-4E94-4871-BB12-17490276086E}" presName="Name0" presStyleCnt="0">
        <dgm:presLayoutVars>
          <dgm:dir/>
          <dgm:resizeHandles val="exact"/>
        </dgm:presLayoutVars>
      </dgm:prSet>
      <dgm:spPr/>
    </dgm:pt>
    <dgm:pt modelId="{4110723B-4902-4F76-9A09-7CE8CC78C3BC}" type="pres">
      <dgm:prSet presAssocID="{E97AEE9A-7C6F-4525-A00B-8CE241AFC432}" presName="node" presStyleLbl="node1" presStyleIdx="0" presStyleCnt="2">
        <dgm:presLayoutVars>
          <dgm:bulletEnabled val="1"/>
        </dgm:presLayoutVars>
      </dgm:prSet>
      <dgm:spPr/>
      <dgm:t>
        <a:bodyPr/>
        <a:lstStyle/>
        <a:p>
          <a:endParaRPr lang="es-EC"/>
        </a:p>
      </dgm:t>
    </dgm:pt>
    <dgm:pt modelId="{ACEB12D8-AE18-44EA-BA03-44B2B2294DCA}" type="pres">
      <dgm:prSet presAssocID="{D79457BC-1A27-4D10-B899-714FB528478C}" presName="sibTrans" presStyleLbl="sibTrans2D1" presStyleIdx="0" presStyleCnt="1"/>
      <dgm:spPr/>
      <dgm:t>
        <a:bodyPr/>
        <a:lstStyle/>
        <a:p>
          <a:endParaRPr lang="es-EC"/>
        </a:p>
      </dgm:t>
    </dgm:pt>
    <dgm:pt modelId="{3A374A82-1F7A-4E91-B07A-2233C6DCC330}" type="pres">
      <dgm:prSet presAssocID="{D79457BC-1A27-4D10-B899-714FB528478C}" presName="connectorText" presStyleLbl="sibTrans2D1" presStyleIdx="0" presStyleCnt="1"/>
      <dgm:spPr/>
      <dgm:t>
        <a:bodyPr/>
        <a:lstStyle/>
        <a:p>
          <a:endParaRPr lang="es-EC"/>
        </a:p>
      </dgm:t>
    </dgm:pt>
    <dgm:pt modelId="{C8691952-5070-44A5-B8C3-CADABE8A93C5}" type="pres">
      <dgm:prSet presAssocID="{D9D16703-EF4E-45F5-B0A7-858F5B7D9752}" presName="node" presStyleLbl="node1" presStyleIdx="1" presStyleCnt="2">
        <dgm:presLayoutVars>
          <dgm:bulletEnabled val="1"/>
        </dgm:presLayoutVars>
      </dgm:prSet>
      <dgm:spPr/>
      <dgm:t>
        <a:bodyPr/>
        <a:lstStyle/>
        <a:p>
          <a:endParaRPr lang="es-EC"/>
        </a:p>
      </dgm:t>
    </dgm:pt>
  </dgm:ptLst>
  <dgm:cxnLst>
    <dgm:cxn modelId="{67CC3819-A11F-443D-B01A-5B55F364E14A}" srcId="{E53DD86B-4E94-4871-BB12-17490276086E}" destId="{E97AEE9A-7C6F-4525-A00B-8CE241AFC432}" srcOrd="0" destOrd="0" parTransId="{A159D550-E818-4019-A6A2-793C067C99B7}" sibTransId="{D79457BC-1A27-4D10-B899-714FB528478C}"/>
    <dgm:cxn modelId="{67ABC620-92D0-47FC-9CEE-54FBB8C0CCDF}" srcId="{E53DD86B-4E94-4871-BB12-17490276086E}" destId="{D9D16703-EF4E-45F5-B0A7-858F5B7D9752}" srcOrd="1" destOrd="0" parTransId="{4F38EB49-4858-45C4-9CC9-B96999B12488}" sibTransId="{64204981-276F-4073-802A-0C7345E1FCB7}"/>
    <dgm:cxn modelId="{B68B6615-460A-408F-9FCC-A61AE1791144}" type="presOf" srcId="{D79457BC-1A27-4D10-B899-714FB528478C}" destId="{3A374A82-1F7A-4E91-B07A-2233C6DCC330}" srcOrd="1" destOrd="0" presId="urn:microsoft.com/office/officeart/2005/8/layout/process1"/>
    <dgm:cxn modelId="{2815772D-48D3-4745-98F4-E5D803B8894D}" type="presOf" srcId="{E53DD86B-4E94-4871-BB12-17490276086E}" destId="{163B95DA-4982-45F8-A5F1-F217A6666123}" srcOrd="0" destOrd="0" presId="urn:microsoft.com/office/officeart/2005/8/layout/process1"/>
    <dgm:cxn modelId="{D1D7E6E7-428C-41BC-B037-28D053F76DF5}" type="presOf" srcId="{D9D16703-EF4E-45F5-B0A7-858F5B7D9752}" destId="{C8691952-5070-44A5-B8C3-CADABE8A93C5}" srcOrd="0" destOrd="0" presId="urn:microsoft.com/office/officeart/2005/8/layout/process1"/>
    <dgm:cxn modelId="{F8C6FE38-C6E8-4113-BA93-71C9D2993C39}" type="presOf" srcId="{D79457BC-1A27-4D10-B899-714FB528478C}" destId="{ACEB12D8-AE18-44EA-BA03-44B2B2294DCA}" srcOrd="0" destOrd="0" presId="urn:microsoft.com/office/officeart/2005/8/layout/process1"/>
    <dgm:cxn modelId="{FA9AF7B7-26A7-4F71-96F1-EBFCF09A88D4}" type="presOf" srcId="{E97AEE9A-7C6F-4525-A00B-8CE241AFC432}" destId="{4110723B-4902-4F76-9A09-7CE8CC78C3BC}" srcOrd="0" destOrd="0" presId="urn:microsoft.com/office/officeart/2005/8/layout/process1"/>
    <dgm:cxn modelId="{9A2C8C2A-17DD-4859-8E03-FA5AD2A2FA1D}" type="presParOf" srcId="{163B95DA-4982-45F8-A5F1-F217A6666123}" destId="{4110723B-4902-4F76-9A09-7CE8CC78C3BC}" srcOrd="0" destOrd="0" presId="urn:microsoft.com/office/officeart/2005/8/layout/process1"/>
    <dgm:cxn modelId="{50EB1E9A-84F7-46A7-A1D8-7846F1EC78BF}" type="presParOf" srcId="{163B95DA-4982-45F8-A5F1-F217A6666123}" destId="{ACEB12D8-AE18-44EA-BA03-44B2B2294DCA}" srcOrd="1" destOrd="0" presId="urn:microsoft.com/office/officeart/2005/8/layout/process1"/>
    <dgm:cxn modelId="{3E5FB612-2284-4F1C-A04E-A5C77B251B44}" type="presParOf" srcId="{ACEB12D8-AE18-44EA-BA03-44B2B2294DCA}" destId="{3A374A82-1F7A-4E91-B07A-2233C6DCC330}" srcOrd="0" destOrd="0" presId="urn:microsoft.com/office/officeart/2005/8/layout/process1"/>
    <dgm:cxn modelId="{78FA9A51-F73C-4A0E-AF07-77A95CADF6A1}" type="presParOf" srcId="{163B95DA-4982-45F8-A5F1-F217A6666123}" destId="{C8691952-5070-44A5-B8C3-CADABE8A93C5}"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DA8FB7-1B21-4497-A291-D217D74E0776}" type="doc">
      <dgm:prSet loTypeId="urn:microsoft.com/office/officeart/2009/3/layout/IncreasingArrowsProcess" loCatId="process" qsTypeId="urn:microsoft.com/office/officeart/2005/8/quickstyle/3d2" qsCatId="3D" csTypeId="urn:microsoft.com/office/officeart/2005/8/colors/colorful4" csCatId="colorful" phldr="1"/>
      <dgm:spPr/>
      <dgm:t>
        <a:bodyPr/>
        <a:lstStyle/>
        <a:p>
          <a:endParaRPr lang="es-EC"/>
        </a:p>
      </dgm:t>
    </dgm:pt>
    <dgm:pt modelId="{884757C2-E469-43B0-AD3F-65BD8AC54702}">
      <dgm:prSet phldrT="[Texto]"/>
      <dgm:spPr/>
      <dgm:t>
        <a:bodyPr/>
        <a:lstStyle/>
        <a:p>
          <a:r>
            <a:rPr lang="es-EC" dirty="0" smtClean="0"/>
            <a:t>1</a:t>
          </a:r>
          <a:r>
            <a:rPr lang="es-EC" dirty="0" smtClean="0">
              <a:solidFill>
                <a:schemeClr val="tx1"/>
              </a:solidFill>
            </a:rPr>
            <a:t>.- Certeza del hecho indicador. 2.- Análisis crítico  </a:t>
          </a:r>
          <a:endParaRPr lang="es-EC" dirty="0">
            <a:solidFill>
              <a:schemeClr val="tx1"/>
            </a:solidFill>
          </a:endParaRPr>
        </a:p>
      </dgm:t>
    </dgm:pt>
    <dgm:pt modelId="{4825ABAE-0A39-4B54-B612-8AE452545F72}" type="parTrans" cxnId="{7A78634C-4057-4D6D-9D34-375FC19A1873}">
      <dgm:prSet/>
      <dgm:spPr/>
      <dgm:t>
        <a:bodyPr/>
        <a:lstStyle/>
        <a:p>
          <a:endParaRPr lang="es-EC"/>
        </a:p>
      </dgm:t>
    </dgm:pt>
    <dgm:pt modelId="{4C055D11-3CFC-46DB-9294-3F0FEACADE4A}" type="sibTrans" cxnId="{7A78634C-4057-4D6D-9D34-375FC19A1873}">
      <dgm:prSet/>
      <dgm:spPr/>
      <dgm:t>
        <a:bodyPr/>
        <a:lstStyle/>
        <a:p>
          <a:endParaRPr lang="es-EC"/>
        </a:p>
      </dgm:t>
    </dgm:pt>
    <dgm:pt modelId="{F2DD6420-A212-4239-82F8-754456217A95}">
      <dgm:prSet phldrT="[Texto]"/>
      <dgm:spPr/>
      <dgm:t>
        <a:bodyPr/>
        <a:lstStyle/>
        <a:p>
          <a:r>
            <a:rPr lang="es-EC" dirty="0" smtClean="0">
              <a:solidFill>
                <a:schemeClr val="tx1"/>
              </a:solidFill>
            </a:rPr>
            <a:t>4.- Convergencia de la indiferencia </a:t>
          </a:r>
          <a:endParaRPr lang="es-EC" dirty="0">
            <a:solidFill>
              <a:schemeClr val="tx1"/>
            </a:solidFill>
          </a:endParaRPr>
        </a:p>
      </dgm:t>
    </dgm:pt>
    <dgm:pt modelId="{394C2222-ABEF-416B-9CD4-D3FC61991D82}" type="parTrans" cxnId="{D6E01823-4E7C-447C-9474-AD5A60AC2071}">
      <dgm:prSet/>
      <dgm:spPr/>
      <dgm:t>
        <a:bodyPr/>
        <a:lstStyle/>
        <a:p>
          <a:endParaRPr lang="es-EC"/>
        </a:p>
      </dgm:t>
    </dgm:pt>
    <dgm:pt modelId="{9DA42644-E814-4DE6-973D-C687920042A9}" type="sibTrans" cxnId="{D6E01823-4E7C-447C-9474-AD5A60AC2071}">
      <dgm:prSet/>
      <dgm:spPr/>
      <dgm:t>
        <a:bodyPr/>
        <a:lstStyle/>
        <a:p>
          <a:endParaRPr lang="es-EC"/>
        </a:p>
      </dgm:t>
    </dgm:pt>
    <dgm:pt modelId="{8FB6F43E-22CC-4192-9130-BC62BB1C2B5E}">
      <dgm:prSet phldrT="[Texto]"/>
      <dgm:spPr/>
      <dgm:t>
        <a:bodyPr/>
        <a:lstStyle/>
        <a:p>
          <a:r>
            <a:rPr lang="es-EC" dirty="0" smtClean="0"/>
            <a:t> </a:t>
          </a:r>
          <a:r>
            <a:rPr lang="es-EC" dirty="0" smtClean="0">
              <a:solidFill>
                <a:schemeClr val="tx1"/>
              </a:solidFill>
            </a:rPr>
            <a:t>Exclusión de la duda </a:t>
          </a:r>
          <a:endParaRPr lang="es-EC" dirty="0">
            <a:solidFill>
              <a:schemeClr val="tx1"/>
            </a:solidFill>
          </a:endParaRPr>
        </a:p>
      </dgm:t>
    </dgm:pt>
    <dgm:pt modelId="{56B029FB-3F77-4ABB-B0D5-966C864328DE}" type="parTrans" cxnId="{D2F07DDC-B035-4D68-AD6F-3B3C00AEC973}">
      <dgm:prSet/>
      <dgm:spPr/>
      <dgm:t>
        <a:bodyPr/>
        <a:lstStyle/>
        <a:p>
          <a:endParaRPr lang="es-EC"/>
        </a:p>
      </dgm:t>
    </dgm:pt>
    <dgm:pt modelId="{F6FFA8CA-9A7C-4A85-BDFD-FE0FADAE68A6}" type="sibTrans" cxnId="{D2F07DDC-B035-4D68-AD6F-3B3C00AEC973}">
      <dgm:prSet/>
      <dgm:spPr/>
      <dgm:t>
        <a:bodyPr/>
        <a:lstStyle/>
        <a:p>
          <a:endParaRPr lang="es-EC"/>
        </a:p>
      </dgm:t>
    </dgm:pt>
    <dgm:pt modelId="{F8E79E0D-9603-4DBF-ABFC-36EC8BB19770}">
      <dgm:prSet phldrT="[Texto]"/>
      <dgm:spPr/>
      <dgm:t>
        <a:bodyPr/>
        <a:lstStyle/>
        <a:p>
          <a:r>
            <a:rPr lang="es-EC" dirty="0" smtClean="0">
              <a:solidFill>
                <a:schemeClr val="tx1"/>
              </a:solidFill>
            </a:rPr>
            <a:t>3.- Autonomía y Concordancia del indicio</a:t>
          </a:r>
          <a:endParaRPr lang="es-EC" dirty="0">
            <a:solidFill>
              <a:schemeClr val="tx1"/>
            </a:solidFill>
          </a:endParaRPr>
        </a:p>
      </dgm:t>
    </dgm:pt>
    <dgm:pt modelId="{D652BA40-9B7C-475B-B4E2-7DF2DC56987C}" type="parTrans" cxnId="{0C26F68C-16EB-4CAF-86C2-EF25806F5247}">
      <dgm:prSet/>
      <dgm:spPr/>
      <dgm:t>
        <a:bodyPr/>
        <a:lstStyle/>
        <a:p>
          <a:endParaRPr lang="es-EC"/>
        </a:p>
      </dgm:t>
    </dgm:pt>
    <dgm:pt modelId="{E5B65259-DD9C-4135-BC3C-9D69F2119852}" type="sibTrans" cxnId="{0C26F68C-16EB-4CAF-86C2-EF25806F5247}">
      <dgm:prSet/>
      <dgm:spPr/>
      <dgm:t>
        <a:bodyPr/>
        <a:lstStyle/>
        <a:p>
          <a:endParaRPr lang="es-EC"/>
        </a:p>
      </dgm:t>
    </dgm:pt>
    <dgm:pt modelId="{578D37FD-E369-4A5C-9930-1DF6E51402BD}">
      <dgm:prSet phldrT="[Texto]"/>
      <dgm:spPr/>
      <dgm:t>
        <a:bodyPr/>
        <a:lstStyle/>
        <a:p>
          <a:r>
            <a:rPr lang="es-EC" dirty="0" smtClean="0">
              <a:solidFill>
                <a:schemeClr val="tx1"/>
              </a:solidFill>
            </a:rPr>
            <a:t>5.- indicios directos </a:t>
          </a:r>
          <a:endParaRPr lang="es-EC" dirty="0">
            <a:solidFill>
              <a:schemeClr val="tx1"/>
            </a:solidFill>
          </a:endParaRPr>
        </a:p>
      </dgm:t>
    </dgm:pt>
    <dgm:pt modelId="{E45904F2-265E-4ED8-B64F-DF6A6107D66E}" type="parTrans" cxnId="{1DE6CC35-F2A0-457D-9B3F-195242FD9701}">
      <dgm:prSet/>
      <dgm:spPr/>
      <dgm:t>
        <a:bodyPr/>
        <a:lstStyle/>
        <a:p>
          <a:endParaRPr lang="es-EC"/>
        </a:p>
      </dgm:t>
    </dgm:pt>
    <dgm:pt modelId="{EEC7C96F-879B-4930-AC82-5110695330C0}" type="sibTrans" cxnId="{1DE6CC35-F2A0-457D-9B3F-195242FD9701}">
      <dgm:prSet/>
      <dgm:spPr/>
      <dgm:t>
        <a:bodyPr/>
        <a:lstStyle/>
        <a:p>
          <a:endParaRPr lang="es-EC"/>
        </a:p>
      </dgm:t>
    </dgm:pt>
    <dgm:pt modelId="{5FB9B477-0B8C-4D8D-A57C-8D575B18A291}" type="pres">
      <dgm:prSet presAssocID="{C5DA8FB7-1B21-4497-A291-D217D74E0776}" presName="Name0" presStyleCnt="0">
        <dgm:presLayoutVars>
          <dgm:chMax val="5"/>
          <dgm:chPref val="5"/>
          <dgm:dir/>
          <dgm:animLvl val="lvl"/>
        </dgm:presLayoutVars>
      </dgm:prSet>
      <dgm:spPr/>
      <dgm:t>
        <a:bodyPr/>
        <a:lstStyle/>
        <a:p>
          <a:endParaRPr lang="es-EC"/>
        </a:p>
      </dgm:t>
    </dgm:pt>
    <dgm:pt modelId="{73DA8FFA-143B-41A9-AB60-97E218B94D64}" type="pres">
      <dgm:prSet presAssocID="{884757C2-E469-43B0-AD3F-65BD8AC54702}" presName="parentText1" presStyleLbl="node1" presStyleIdx="0" presStyleCnt="5" custScaleY="125036" custLinFactNeighborX="949" custLinFactNeighborY="-9540">
        <dgm:presLayoutVars>
          <dgm:chMax/>
          <dgm:chPref val="3"/>
          <dgm:bulletEnabled val="1"/>
        </dgm:presLayoutVars>
      </dgm:prSet>
      <dgm:spPr/>
      <dgm:t>
        <a:bodyPr/>
        <a:lstStyle/>
        <a:p>
          <a:endParaRPr lang="es-EC"/>
        </a:p>
      </dgm:t>
    </dgm:pt>
    <dgm:pt modelId="{7280664F-ED4F-485C-9534-A481F3883CC3}" type="pres">
      <dgm:prSet presAssocID="{F8E79E0D-9603-4DBF-ABFC-36EC8BB19770}" presName="parentText2" presStyleLbl="node1" presStyleIdx="1" presStyleCnt="5" custScaleY="124896">
        <dgm:presLayoutVars>
          <dgm:chMax/>
          <dgm:chPref val="3"/>
          <dgm:bulletEnabled val="1"/>
        </dgm:presLayoutVars>
      </dgm:prSet>
      <dgm:spPr/>
      <dgm:t>
        <a:bodyPr/>
        <a:lstStyle/>
        <a:p>
          <a:endParaRPr lang="es-EC"/>
        </a:p>
      </dgm:t>
    </dgm:pt>
    <dgm:pt modelId="{09DE565F-E2B2-4916-947B-E02EE77D9ADC}" type="pres">
      <dgm:prSet presAssocID="{F2DD6420-A212-4239-82F8-754456217A95}" presName="parentText3" presStyleLbl="node1" presStyleIdx="2" presStyleCnt="5" custScaleY="134912" custLinFactNeighborX="-693" custLinFactNeighborY="2387">
        <dgm:presLayoutVars>
          <dgm:chMax/>
          <dgm:chPref val="3"/>
          <dgm:bulletEnabled val="1"/>
        </dgm:presLayoutVars>
      </dgm:prSet>
      <dgm:spPr/>
      <dgm:t>
        <a:bodyPr/>
        <a:lstStyle/>
        <a:p>
          <a:endParaRPr lang="es-EC"/>
        </a:p>
      </dgm:t>
    </dgm:pt>
    <dgm:pt modelId="{F7E091E6-7F51-4AFD-9EAB-C5940CCD2F65}" type="pres">
      <dgm:prSet presAssocID="{578D37FD-E369-4A5C-9930-1DF6E51402BD}" presName="parentText4" presStyleLbl="node1" presStyleIdx="3" presStyleCnt="5" custScaleY="133543" custLinFactNeighborX="76" custLinFactNeighborY="8055">
        <dgm:presLayoutVars>
          <dgm:chMax/>
          <dgm:chPref val="3"/>
          <dgm:bulletEnabled val="1"/>
        </dgm:presLayoutVars>
      </dgm:prSet>
      <dgm:spPr/>
      <dgm:t>
        <a:bodyPr/>
        <a:lstStyle/>
        <a:p>
          <a:endParaRPr lang="es-EC"/>
        </a:p>
      </dgm:t>
    </dgm:pt>
    <dgm:pt modelId="{B33D4BE3-3D67-4A0C-BB4C-78CD71A85A81}" type="pres">
      <dgm:prSet presAssocID="{8FB6F43E-22CC-4192-9130-BC62BB1C2B5E}" presName="parentText5" presStyleLbl="node1" presStyleIdx="4" presStyleCnt="5" custScaleY="132222" custLinFactNeighborX="-1189" custLinFactNeighborY="13724">
        <dgm:presLayoutVars>
          <dgm:chMax/>
          <dgm:chPref val="3"/>
          <dgm:bulletEnabled val="1"/>
        </dgm:presLayoutVars>
      </dgm:prSet>
      <dgm:spPr/>
      <dgm:t>
        <a:bodyPr/>
        <a:lstStyle/>
        <a:p>
          <a:endParaRPr lang="es-EC"/>
        </a:p>
      </dgm:t>
    </dgm:pt>
  </dgm:ptLst>
  <dgm:cxnLst>
    <dgm:cxn modelId="{D6529010-4D28-408B-8586-C40CB003EC95}" type="presOf" srcId="{578D37FD-E369-4A5C-9930-1DF6E51402BD}" destId="{F7E091E6-7F51-4AFD-9EAB-C5940CCD2F65}" srcOrd="0" destOrd="0" presId="urn:microsoft.com/office/officeart/2009/3/layout/IncreasingArrowsProcess"/>
    <dgm:cxn modelId="{7A78634C-4057-4D6D-9D34-375FC19A1873}" srcId="{C5DA8FB7-1B21-4497-A291-D217D74E0776}" destId="{884757C2-E469-43B0-AD3F-65BD8AC54702}" srcOrd="0" destOrd="0" parTransId="{4825ABAE-0A39-4B54-B612-8AE452545F72}" sibTransId="{4C055D11-3CFC-46DB-9294-3F0FEACADE4A}"/>
    <dgm:cxn modelId="{B6011D74-EFF8-43DF-A001-C903E86B6CFF}" type="presOf" srcId="{C5DA8FB7-1B21-4497-A291-D217D74E0776}" destId="{5FB9B477-0B8C-4D8D-A57C-8D575B18A291}" srcOrd="0" destOrd="0" presId="urn:microsoft.com/office/officeart/2009/3/layout/IncreasingArrowsProcess"/>
    <dgm:cxn modelId="{2EC0CEDE-D193-4DD2-B5F8-75A975630F70}" type="presOf" srcId="{8FB6F43E-22CC-4192-9130-BC62BB1C2B5E}" destId="{B33D4BE3-3D67-4A0C-BB4C-78CD71A85A81}" srcOrd="0" destOrd="0" presId="urn:microsoft.com/office/officeart/2009/3/layout/IncreasingArrowsProcess"/>
    <dgm:cxn modelId="{0C26F68C-16EB-4CAF-86C2-EF25806F5247}" srcId="{C5DA8FB7-1B21-4497-A291-D217D74E0776}" destId="{F8E79E0D-9603-4DBF-ABFC-36EC8BB19770}" srcOrd="1" destOrd="0" parTransId="{D652BA40-9B7C-475B-B4E2-7DF2DC56987C}" sibTransId="{E5B65259-DD9C-4135-BC3C-9D69F2119852}"/>
    <dgm:cxn modelId="{34F5E781-6D78-4DF2-BA17-524DA031EEF6}" type="presOf" srcId="{884757C2-E469-43B0-AD3F-65BD8AC54702}" destId="{73DA8FFA-143B-41A9-AB60-97E218B94D64}" srcOrd="0" destOrd="0" presId="urn:microsoft.com/office/officeart/2009/3/layout/IncreasingArrowsProcess"/>
    <dgm:cxn modelId="{D6E01823-4E7C-447C-9474-AD5A60AC2071}" srcId="{C5DA8FB7-1B21-4497-A291-D217D74E0776}" destId="{F2DD6420-A212-4239-82F8-754456217A95}" srcOrd="2" destOrd="0" parTransId="{394C2222-ABEF-416B-9CD4-D3FC61991D82}" sibTransId="{9DA42644-E814-4DE6-973D-C687920042A9}"/>
    <dgm:cxn modelId="{6A7B48AF-5E48-4A14-AC81-D0E78B5C2C6D}" type="presOf" srcId="{F2DD6420-A212-4239-82F8-754456217A95}" destId="{09DE565F-E2B2-4916-947B-E02EE77D9ADC}" srcOrd="0" destOrd="0" presId="urn:microsoft.com/office/officeart/2009/3/layout/IncreasingArrowsProcess"/>
    <dgm:cxn modelId="{D2F07DDC-B035-4D68-AD6F-3B3C00AEC973}" srcId="{C5DA8FB7-1B21-4497-A291-D217D74E0776}" destId="{8FB6F43E-22CC-4192-9130-BC62BB1C2B5E}" srcOrd="4" destOrd="0" parTransId="{56B029FB-3F77-4ABB-B0D5-966C864328DE}" sibTransId="{F6FFA8CA-9A7C-4A85-BDFD-FE0FADAE68A6}"/>
    <dgm:cxn modelId="{AC1112FB-0A85-4435-9D19-E150FAEC11EA}" type="presOf" srcId="{F8E79E0D-9603-4DBF-ABFC-36EC8BB19770}" destId="{7280664F-ED4F-485C-9534-A481F3883CC3}" srcOrd="0" destOrd="0" presId="urn:microsoft.com/office/officeart/2009/3/layout/IncreasingArrowsProcess"/>
    <dgm:cxn modelId="{1DE6CC35-F2A0-457D-9B3F-195242FD9701}" srcId="{C5DA8FB7-1B21-4497-A291-D217D74E0776}" destId="{578D37FD-E369-4A5C-9930-1DF6E51402BD}" srcOrd="3" destOrd="0" parTransId="{E45904F2-265E-4ED8-B64F-DF6A6107D66E}" sibTransId="{EEC7C96F-879B-4930-AC82-5110695330C0}"/>
    <dgm:cxn modelId="{B9D53818-9AD7-4EC4-AC65-337076BF8BB1}" type="presParOf" srcId="{5FB9B477-0B8C-4D8D-A57C-8D575B18A291}" destId="{73DA8FFA-143B-41A9-AB60-97E218B94D64}" srcOrd="0" destOrd="0" presId="urn:microsoft.com/office/officeart/2009/3/layout/IncreasingArrowsProcess"/>
    <dgm:cxn modelId="{A7FC11C0-EB0A-4658-B49C-E656B509D008}" type="presParOf" srcId="{5FB9B477-0B8C-4D8D-A57C-8D575B18A291}" destId="{7280664F-ED4F-485C-9534-A481F3883CC3}" srcOrd="1" destOrd="0" presId="urn:microsoft.com/office/officeart/2009/3/layout/IncreasingArrowsProcess"/>
    <dgm:cxn modelId="{C08C3D21-BA17-461B-A238-6331242A5AF5}" type="presParOf" srcId="{5FB9B477-0B8C-4D8D-A57C-8D575B18A291}" destId="{09DE565F-E2B2-4916-947B-E02EE77D9ADC}" srcOrd="2" destOrd="0" presId="urn:microsoft.com/office/officeart/2009/3/layout/IncreasingArrowsProcess"/>
    <dgm:cxn modelId="{02D68987-4A0B-46E4-9FF0-E9D68A930B49}" type="presParOf" srcId="{5FB9B477-0B8C-4D8D-A57C-8D575B18A291}" destId="{F7E091E6-7F51-4AFD-9EAB-C5940CCD2F65}" srcOrd="3" destOrd="0" presId="urn:microsoft.com/office/officeart/2009/3/layout/IncreasingArrowsProcess"/>
    <dgm:cxn modelId="{833AC0C3-07A5-4918-ACF4-C63F3CB5D6FC}" type="presParOf" srcId="{5FB9B477-0B8C-4D8D-A57C-8D575B18A291}" destId="{B33D4BE3-3D67-4A0C-BB4C-78CD71A85A81}" srcOrd="4"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28EDA-7E4F-4945-860C-0E7818D6C982}">
      <dsp:nvSpPr>
        <dsp:cNvPr id="0" name=""/>
        <dsp:cNvSpPr/>
      </dsp:nvSpPr>
      <dsp:spPr>
        <a:xfrm>
          <a:off x="3860" y="476954"/>
          <a:ext cx="3375867" cy="1350346"/>
        </a:xfrm>
        <a:prstGeom prst="homePlate">
          <a:avLst/>
        </a:prstGeom>
        <a:solidFill>
          <a:schemeClr val="accent1">
            <a:shade val="5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tx1"/>
              </a:solidFill>
            </a:rPr>
            <a:t>A partir de algo conocido</a:t>
          </a:r>
          <a:endParaRPr lang="es-EC" sz="2800" kern="1200" dirty="0">
            <a:solidFill>
              <a:schemeClr val="tx1"/>
            </a:solidFill>
          </a:endParaRPr>
        </a:p>
      </dsp:txBody>
      <dsp:txXfrm>
        <a:off x="3860" y="476954"/>
        <a:ext cx="3038281" cy="1350346"/>
      </dsp:txXfrm>
    </dsp:sp>
    <dsp:sp modelId="{1BFD8E6A-0C92-41DC-817D-13C8B248FF24}">
      <dsp:nvSpPr>
        <dsp:cNvPr id="0" name=""/>
        <dsp:cNvSpPr/>
      </dsp:nvSpPr>
      <dsp:spPr>
        <a:xfrm>
          <a:off x="2704554" y="288034"/>
          <a:ext cx="3375867" cy="1728187"/>
        </a:xfrm>
        <a:prstGeom prst="chevron">
          <a:avLst/>
        </a:prstGeom>
        <a:solidFill>
          <a:schemeClr val="accent1">
            <a:shade val="50000"/>
            <a:hueOff val="-179261"/>
            <a:satOff val="-515"/>
            <a:lumOff val="27743"/>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Con una operación apoyada en las reglas de la lógica y experiencia </a:t>
          </a:r>
          <a:endParaRPr lang="es-EC" sz="2000" kern="1200" dirty="0">
            <a:solidFill>
              <a:schemeClr val="tx1"/>
            </a:solidFill>
          </a:endParaRPr>
        </a:p>
      </dsp:txBody>
      <dsp:txXfrm>
        <a:off x="3568648" y="288034"/>
        <a:ext cx="1647680" cy="1728187"/>
      </dsp:txXfrm>
    </dsp:sp>
    <dsp:sp modelId="{C8BB757C-8723-4889-8112-503060F92D6A}">
      <dsp:nvSpPr>
        <dsp:cNvPr id="0" name=""/>
        <dsp:cNvSpPr/>
      </dsp:nvSpPr>
      <dsp:spPr>
        <a:xfrm>
          <a:off x="5405248" y="360041"/>
          <a:ext cx="3375867" cy="1584172"/>
        </a:xfrm>
        <a:prstGeom prst="chevron">
          <a:avLst/>
        </a:prstGeom>
        <a:solidFill>
          <a:schemeClr val="accent1">
            <a:shade val="50000"/>
            <a:hueOff val="-179261"/>
            <a:satOff val="-515"/>
            <a:lumOff val="27743"/>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Se establece la existencia de una cosa desconocida </a:t>
          </a:r>
          <a:endParaRPr lang="es-EC" sz="2400" kern="1200" dirty="0">
            <a:solidFill>
              <a:schemeClr val="tx1"/>
            </a:solidFill>
          </a:endParaRPr>
        </a:p>
      </dsp:txBody>
      <dsp:txXfrm>
        <a:off x="6197334" y="360041"/>
        <a:ext cx="1791695" cy="1584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FFA9E-2384-46A2-BFD7-1D8618121560}">
      <dsp:nvSpPr>
        <dsp:cNvPr id="0" name=""/>
        <dsp:cNvSpPr/>
      </dsp:nvSpPr>
      <dsp:spPr>
        <a:xfrm>
          <a:off x="1805" y="579096"/>
          <a:ext cx="1957502" cy="1938151"/>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smtClean="0">
              <a:solidFill>
                <a:schemeClr val="tx1"/>
              </a:solidFill>
            </a:rPr>
            <a:t>Las fuentes de la prueba indirecta se manifiestan por si mismas. </a:t>
          </a:r>
          <a:endParaRPr lang="es-EC" sz="1800" kern="1200" dirty="0">
            <a:solidFill>
              <a:schemeClr val="tx1"/>
            </a:solidFill>
          </a:endParaRPr>
        </a:p>
      </dsp:txBody>
      <dsp:txXfrm>
        <a:off x="288475" y="862932"/>
        <a:ext cx="1384162" cy="1370479"/>
      </dsp:txXfrm>
    </dsp:sp>
    <dsp:sp modelId="{190F4E07-FA98-4727-8655-D8F52ED14D62}">
      <dsp:nvSpPr>
        <dsp:cNvPr id="0" name=""/>
        <dsp:cNvSpPr/>
      </dsp:nvSpPr>
      <dsp:spPr>
        <a:xfrm>
          <a:off x="2086543" y="1093762"/>
          <a:ext cx="908819" cy="908819"/>
        </a:xfrm>
        <a:prstGeom prst="mathPlus">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2207007" y="1441294"/>
        <a:ext cx="667891" cy="213755"/>
      </dsp:txXfrm>
    </dsp:sp>
    <dsp:sp modelId="{24CCC5BB-33ED-4F81-81F6-C16A005EF5AC}">
      <dsp:nvSpPr>
        <dsp:cNvPr id="0" name=""/>
        <dsp:cNvSpPr/>
      </dsp:nvSpPr>
      <dsp:spPr>
        <a:xfrm>
          <a:off x="3122597" y="504056"/>
          <a:ext cx="2349611" cy="2088231"/>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smtClean="0">
              <a:solidFill>
                <a:schemeClr val="tx1"/>
              </a:solidFill>
            </a:rPr>
            <a:t>Un indicador adicional que debe utilizar el juzgador.  Que es la inferencia o deducción</a:t>
          </a:r>
          <a:r>
            <a:rPr lang="es-EC" sz="1500" kern="1200" smtClean="0">
              <a:solidFill>
                <a:schemeClr val="tx1"/>
              </a:solidFill>
            </a:rPr>
            <a:t>. </a:t>
          </a:r>
          <a:endParaRPr lang="es-EC" sz="1500" kern="1200" dirty="0">
            <a:solidFill>
              <a:schemeClr val="tx1"/>
            </a:solidFill>
          </a:endParaRPr>
        </a:p>
      </dsp:txBody>
      <dsp:txXfrm>
        <a:off x="3466690" y="809870"/>
        <a:ext cx="1661425" cy="1476603"/>
      </dsp:txXfrm>
    </dsp:sp>
    <dsp:sp modelId="{3BD4137A-7202-4742-A99B-5A4C243EF037}">
      <dsp:nvSpPr>
        <dsp:cNvPr id="0" name=""/>
        <dsp:cNvSpPr/>
      </dsp:nvSpPr>
      <dsp:spPr>
        <a:xfrm>
          <a:off x="5599443" y="1093762"/>
          <a:ext cx="908819" cy="908819"/>
        </a:xfrm>
        <a:prstGeom prst="mathEqual">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endParaRPr lang="es-EC" sz="4100" kern="1200"/>
        </a:p>
      </dsp:txBody>
      <dsp:txXfrm>
        <a:off x="5719907" y="1280979"/>
        <a:ext cx="667891" cy="534385"/>
      </dsp:txXfrm>
    </dsp:sp>
    <dsp:sp modelId="{90A06252-C72B-4943-9121-7B705D1EA330}">
      <dsp:nvSpPr>
        <dsp:cNvPr id="0" name=""/>
        <dsp:cNvSpPr/>
      </dsp:nvSpPr>
      <dsp:spPr>
        <a:xfrm>
          <a:off x="6635497" y="711729"/>
          <a:ext cx="1931648" cy="167288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smtClean="0">
              <a:solidFill>
                <a:schemeClr val="tx1"/>
              </a:solidFill>
            </a:rPr>
            <a:t>Prueba indiciaria </a:t>
          </a:r>
          <a:endParaRPr lang="es-EC" sz="2400" kern="1200" dirty="0">
            <a:solidFill>
              <a:schemeClr val="tx1"/>
            </a:solidFill>
          </a:endParaRPr>
        </a:p>
      </dsp:txBody>
      <dsp:txXfrm>
        <a:off x="6918380" y="956717"/>
        <a:ext cx="1365882" cy="1182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EDFFD-800D-4FD9-A375-0BFD25AA66F4}">
      <dsp:nvSpPr>
        <dsp:cNvPr id="0" name=""/>
        <dsp:cNvSpPr/>
      </dsp:nvSpPr>
      <dsp:spPr>
        <a:xfrm>
          <a:off x="3437" y="168747"/>
          <a:ext cx="2951029" cy="1036799"/>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s-EC" sz="2400" kern="1200" dirty="0" smtClean="0"/>
            <a:t>Preciso o necesario </a:t>
          </a:r>
          <a:endParaRPr lang="es-EC" sz="2400" kern="1200" dirty="0"/>
        </a:p>
      </dsp:txBody>
      <dsp:txXfrm>
        <a:off x="3437" y="168747"/>
        <a:ext cx="2951029" cy="691200"/>
      </dsp:txXfrm>
    </dsp:sp>
    <dsp:sp modelId="{5E745DC5-26C6-433D-87C4-AA3247025A7D}">
      <dsp:nvSpPr>
        <dsp:cNvPr id="0" name=""/>
        <dsp:cNvSpPr/>
      </dsp:nvSpPr>
      <dsp:spPr>
        <a:xfrm>
          <a:off x="607865" y="859947"/>
          <a:ext cx="2951029" cy="272160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Una vez que ha sido probado el hecho indicador, demuestra el hecho a probarse </a:t>
          </a:r>
          <a:endParaRPr lang="es-EC" sz="2400" kern="1200" dirty="0"/>
        </a:p>
      </dsp:txBody>
      <dsp:txXfrm>
        <a:off x="687578" y="939660"/>
        <a:ext cx="2791603" cy="2562174"/>
      </dsp:txXfrm>
    </dsp:sp>
    <dsp:sp modelId="{1C55EFE7-CB2E-43D8-BBFC-EAAFCCB5EB13}">
      <dsp:nvSpPr>
        <dsp:cNvPr id="0" name=""/>
        <dsp:cNvSpPr/>
      </dsp:nvSpPr>
      <dsp:spPr>
        <a:xfrm>
          <a:off x="3401832" y="146987"/>
          <a:ext cx="948414" cy="734720"/>
        </a:xfrm>
        <a:prstGeom prst="rightArrow">
          <a:avLst>
            <a:gd name="adj1" fmla="val 60000"/>
            <a:gd name="adj2" fmla="val 5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a:off x="3401832" y="293931"/>
        <a:ext cx="727998" cy="440832"/>
      </dsp:txXfrm>
    </dsp:sp>
    <dsp:sp modelId="{62822B4C-EE62-4DD5-B87E-6F40588C9415}">
      <dsp:nvSpPr>
        <dsp:cNvPr id="0" name=""/>
        <dsp:cNvSpPr/>
      </dsp:nvSpPr>
      <dsp:spPr>
        <a:xfrm>
          <a:off x="4743928" y="168747"/>
          <a:ext cx="2951029" cy="1036799"/>
        </a:xfrm>
        <a:prstGeom prst="roundRect">
          <a:avLst>
            <a:gd name="adj" fmla="val 10000"/>
          </a:avLst>
        </a:prstGeom>
        <a:solidFill>
          <a:schemeClr val="accent3">
            <a:hueOff val="-9491525"/>
            <a:satOff val="-6236"/>
            <a:lumOff val="-12157"/>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s-EC" sz="2400" kern="1200" dirty="0" smtClean="0"/>
            <a:t>Contingentes </a:t>
          </a:r>
          <a:endParaRPr lang="es-EC" sz="2400" kern="1200" dirty="0"/>
        </a:p>
      </dsp:txBody>
      <dsp:txXfrm>
        <a:off x="4743928" y="168747"/>
        <a:ext cx="2951029" cy="691200"/>
      </dsp:txXfrm>
    </dsp:sp>
    <dsp:sp modelId="{E0C1DB31-E9E5-4083-84F0-54BAC3F8C1E3}">
      <dsp:nvSpPr>
        <dsp:cNvPr id="0" name=""/>
        <dsp:cNvSpPr/>
      </dsp:nvSpPr>
      <dsp:spPr>
        <a:xfrm>
          <a:off x="5348356" y="859947"/>
          <a:ext cx="2951029" cy="272160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9491525"/>
              <a:satOff val="-6236"/>
              <a:lumOff val="-12157"/>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Graves</a:t>
          </a:r>
          <a:endParaRPr lang="es-EC" sz="2400" kern="1200" dirty="0"/>
        </a:p>
        <a:p>
          <a:pPr marL="228600" lvl="1" indent="-228600" algn="l" defTabSz="1066800">
            <a:lnSpc>
              <a:spcPct val="90000"/>
            </a:lnSpc>
            <a:spcBef>
              <a:spcPct val="0"/>
            </a:spcBef>
            <a:spcAft>
              <a:spcPct val="15000"/>
            </a:spcAft>
            <a:buChar char="••"/>
          </a:pPr>
          <a:r>
            <a:rPr lang="es-EC" sz="2400" kern="1200" dirty="0" smtClean="0"/>
            <a:t>Leves</a:t>
          </a:r>
          <a:endParaRPr lang="es-EC" sz="2400" kern="1200" dirty="0"/>
        </a:p>
        <a:p>
          <a:pPr marL="228600" lvl="1" indent="-228600" algn="l" defTabSz="1066800">
            <a:lnSpc>
              <a:spcPct val="90000"/>
            </a:lnSpc>
            <a:spcBef>
              <a:spcPct val="0"/>
            </a:spcBef>
            <a:spcAft>
              <a:spcPct val="15000"/>
            </a:spcAft>
            <a:buChar char="••"/>
          </a:pPr>
          <a:r>
            <a:rPr lang="es-EC" sz="2400" kern="1200" dirty="0" smtClean="0"/>
            <a:t>Levísimos </a:t>
          </a:r>
          <a:endParaRPr lang="es-EC" sz="2400" kern="1200" dirty="0"/>
        </a:p>
      </dsp:txBody>
      <dsp:txXfrm>
        <a:off x="5428069" y="939660"/>
        <a:ext cx="2791603" cy="25621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16EC4-0068-4075-AC10-1E3C40B2AC53}">
      <dsp:nvSpPr>
        <dsp:cNvPr id="0" name=""/>
        <dsp:cNvSpPr/>
      </dsp:nvSpPr>
      <dsp:spPr>
        <a:xfrm rot="16200000">
          <a:off x="804" y="43120"/>
          <a:ext cx="3975824" cy="3975824"/>
        </a:xfrm>
        <a:prstGeom prst="downArrow">
          <a:avLst>
            <a:gd name="adj1" fmla="val 50000"/>
            <a:gd name="adj2" fmla="val 35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rPr>
            <a:t>El Hecho lo presencia el Juez. Ejemplo: testimonio</a:t>
          </a:r>
          <a:endParaRPr lang="es-EC" sz="2100" kern="1200" dirty="0">
            <a:solidFill>
              <a:schemeClr val="tx1"/>
            </a:solidFill>
          </a:endParaRPr>
        </a:p>
      </dsp:txBody>
      <dsp:txXfrm rot="5400000">
        <a:off x="805" y="1037076"/>
        <a:ext cx="3280055" cy="1987912"/>
      </dsp:txXfrm>
    </dsp:sp>
    <dsp:sp modelId="{9D916AEA-AB38-446D-9E24-4CD6FE2A3654}">
      <dsp:nvSpPr>
        <dsp:cNvPr id="0" name=""/>
        <dsp:cNvSpPr/>
      </dsp:nvSpPr>
      <dsp:spPr>
        <a:xfrm rot="5400000">
          <a:off x="4182177" y="43120"/>
          <a:ext cx="3975824" cy="3975824"/>
        </a:xfrm>
        <a:prstGeom prst="downArrow">
          <a:avLst>
            <a:gd name="adj1" fmla="val 50000"/>
            <a:gd name="adj2" fmla="val 35000"/>
          </a:avLst>
        </a:prstGeom>
        <a:solidFill>
          <a:schemeClr val="accent4">
            <a:hueOff val="5485614"/>
            <a:satOff val="7445"/>
            <a:lumOff val="12549"/>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rPr>
            <a:t>El Juez no observa el hecho, ni está presentado, lo que tiene es un hecho que le sirve de sustento para buscar otro. </a:t>
          </a:r>
          <a:endParaRPr lang="es-EC" sz="2100" kern="1200" dirty="0">
            <a:solidFill>
              <a:schemeClr val="tx1"/>
            </a:solidFill>
          </a:endParaRPr>
        </a:p>
      </dsp:txBody>
      <dsp:txXfrm rot="-5400000">
        <a:off x="4877947" y="1037075"/>
        <a:ext cx="3280055" cy="1987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582D6-B449-4D26-9C82-0428A0DA381C}">
      <dsp:nvSpPr>
        <dsp:cNvPr id="0" name=""/>
        <dsp:cNvSpPr/>
      </dsp:nvSpPr>
      <dsp:spPr>
        <a:xfrm>
          <a:off x="1177099" y="1470112"/>
          <a:ext cx="2204476" cy="147038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s-EC" sz="1500" kern="1200" dirty="0" smtClean="0"/>
            <a:t>Mecanismo material que se presenta dentro del litigio </a:t>
          </a:r>
          <a:endParaRPr lang="es-EC" sz="1500" kern="1200" dirty="0"/>
        </a:p>
      </dsp:txBody>
      <dsp:txXfrm>
        <a:off x="1529815" y="1470112"/>
        <a:ext cx="1851760" cy="1470385"/>
      </dsp:txXfrm>
    </dsp:sp>
    <dsp:sp modelId="{7608CA1A-F400-444D-8A77-E20C18863A70}">
      <dsp:nvSpPr>
        <dsp:cNvPr id="0" name=""/>
        <dsp:cNvSpPr/>
      </dsp:nvSpPr>
      <dsp:spPr>
        <a:xfrm>
          <a:off x="1378" y="882252"/>
          <a:ext cx="1469651" cy="1469651"/>
        </a:xfrm>
        <a:prstGeom prst="ellipse">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INDICIO </a:t>
          </a:r>
          <a:endParaRPr lang="es-EC" sz="1200" kern="1200" dirty="0">
            <a:solidFill>
              <a:schemeClr val="tx1"/>
            </a:solidFill>
          </a:endParaRPr>
        </a:p>
      </dsp:txBody>
      <dsp:txXfrm>
        <a:off x="216603" y="1097477"/>
        <a:ext cx="1039201" cy="1039201"/>
      </dsp:txXfrm>
    </dsp:sp>
    <dsp:sp modelId="{7CEF7CA5-F518-487F-83A2-1AFB6772DFBA}">
      <dsp:nvSpPr>
        <dsp:cNvPr id="0" name=""/>
        <dsp:cNvSpPr/>
      </dsp:nvSpPr>
      <dsp:spPr>
        <a:xfrm>
          <a:off x="4851226" y="1470112"/>
          <a:ext cx="2204476" cy="1470385"/>
        </a:xfrm>
        <a:prstGeom prst="rect">
          <a:avLst/>
        </a:prstGeom>
        <a:solidFill>
          <a:schemeClr val="accent3">
            <a:tint val="40000"/>
            <a:alpha val="90000"/>
            <a:hueOff val="-9608156"/>
            <a:satOff val="-6279"/>
            <a:lumOff val="-2791"/>
            <a:alphaOff val="0"/>
          </a:schemeClr>
        </a:solidFill>
        <a:ln w="9525" cap="flat" cmpd="sng" algn="ctr">
          <a:solidFill>
            <a:schemeClr val="accent3">
              <a:tint val="40000"/>
              <a:alpha val="90000"/>
              <a:hueOff val="-9608156"/>
              <a:satOff val="-6279"/>
              <a:lumOff val="-2791"/>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s-EC" sz="1500" kern="1200" dirty="0" smtClean="0"/>
            <a:t>Trabajo mental que consiste en producir un análisis con base a los indicios que se tienen. </a:t>
          </a:r>
          <a:endParaRPr lang="es-EC" sz="1500" kern="1200" dirty="0"/>
        </a:p>
      </dsp:txBody>
      <dsp:txXfrm>
        <a:off x="5203943" y="1470112"/>
        <a:ext cx="1851760" cy="1470385"/>
      </dsp:txXfrm>
    </dsp:sp>
    <dsp:sp modelId="{0C13168D-C511-4878-A74B-64AA56C1963B}">
      <dsp:nvSpPr>
        <dsp:cNvPr id="0" name=""/>
        <dsp:cNvSpPr/>
      </dsp:nvSpPr>
      <dsp:spPr>
        <a:xfrm>
          <a:off x="3675506" y="882252"/>
          <a:ext cx="1469651" cy="1469651"/>
        </a:xfrm>
        <a:prstGeom prst="ellipse">
          <a:avLst/>
        </a:prstGeom>
        <a:solidFill>
          <a:schemeClr val="accent3">
            <a:hueOff val="-9491525"/>
            <a:satOff val="-6236"/>
            <a:lumOff val="-12157"/>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PRESUNCIÓN</a:t>
          </a:r>
          <a:endParaRPr lang="es-EC" sz="1200" kern="1200" dirty="0">
            <a:solidFill>
              <a:schemeClr val="tx1"/>
            </a:solidFill>
          </a:endParaRPr>
        </a:p>
      </dsp:txBody>
      <dsp:txXfrm>
        <a:off x="3890731" y="1097477"/>
        <a:ext cx="1039201" cy="10392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17F9B-A4B3-4DE5-A498-27335AC28D9E}">
      <dsp:nvSpPr>
        <dsp:cNvPr id="0" name=""/>
        <dsp:cNvSpPr/>
      </dsp:nvSpPr>
      <dsp:spPr>
        <a:xfrm>
          <a:off x="1412569" y="0"/>
          <a:ext cx="3605476" cy="3606279"/>
        </a:xfrm>
        <a:prstGeom prst="circularArrow">
          <a:avLst>
            <a:gd name="adj1" fmla="val 10980"/>
            <a:gd name="adj2" fmla="val 1142322"/>
            <a:gd name="adj3" fmla="val 9000000"/>
            <a:gd name="adj4" fmla="val 10800000"/>
            <a:gd name="adj5" fmla="val 125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3328C8-E394-4DCA-8975-638F21718141}">
      <dsp:nvSpPr>
        <dsp:cNvPr id="0" name=""/>
        <dsp:cNvSpPr/>
      </dsp:nvSpPr>
      <dsp:spPr>
        <a:xfrm>
          <a:off x="2087076" y="1296144"/>
          <a:ext cx="2255307" cy="1024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smtClean="0"/>
            <a:t>¿Qué es la presunción judicial? </a:t>
          </a:r>
          <a:endParaRPr lang="es-EC" sz="3200" kern="1200" dirty="0"/>
        </a:p>
      </dsp:txBody>
      <dsp:txXfrm>
        <a:off x="2087076" y="1296144"/>
        <a:ext cx="2255307" cy="10244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0723B-4902-4F76-9A09-7CE8CC78C3BC}">
      <dsp:nvSpPr>
        <dsp:cNvPr id="0" name=""/>
        <dsp:cNvSpPr/>
      </dsp:nvSpPr>
      <dsp:spPr>
        <a:xfrm>
          <a:off x="1279" y="427676"/>
          <a:ext cx="2729236" cy="1637542"/>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dirty="0" smtClean="0">
              <a:solidFill>
                <a:schemeClr val="tx1"/>
              </a:solidFill>
            </a:rPr>
            <a:t>Las pruebas indirectas </a:t>
          </a:r>
          <a:endParaRPr lang="es-EC" sz="2700" kern="1200" dirty="0">
            <a:solidFill>
              <a:schemeClr val="tx1"/>
            </a:solidFill>
          </a:endParaRPr>
        </a:p>
      </dsp:txBody>
      <dsp:txXfrm>
        <a:off x="49241" y="475638"/>
        <a:ext cx="2633312" cy="1541618"/>
      </dsp:txXfrm>
    </dsp:sp>
    <dsp:sp modelId="{ACEB12D8-AE18-44EA-BA03-44B2B2294DCA}">
      <dsp:nvSpPr>
        <dsp:cNvPr id="0" name=""/>
        <dsp:cNvSpPr/>
      </dsp:nvSpPr>
      <dsp:spPr>
        <a:xfrm>
          <a:off x="3003440" y="908022"/>
          <a:ext cx="578598" cy="676850"/>
        </a:xfrm>
        <a:prstGeom prst="rightArrow">
          <a:avLst>
            <a:gd name="adj1" fmla="val 60000"/>
            <a:gd name="adj2" fmla="val 5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3003440" y="1043392"/>
        <a:ext cx="405019" cy="406110"/>
      </dsp:txXfrm>
    </dsp:sp>
    <dsp:sp modelId="{C8691952-5070-44A5-B8C3-CADABE8A93C5}">
      <dsp:nvSpPr>
        <dsp:cNvPr id="0" name=""/>
        <dsp:cNvSpPr/>
      </dsp:nvSpPr>
      <dsp:spPr>
        <a:xfrm>
          <a:off x="3822211" y="427676"/>
          <a:ext cx="2729236" cy="1637542"/>
        </a:xfrm>
        <a:prstGeom prst="roundRect">
          <a:avLst>
            <a:gd name="adj" fmla="val 10000"/>
          </a:avLst>
        </a:prstGeom>
        <a:solidFill>
          <a:schemeClr val="accent4">
            <a:hueOff val="5485614"/>
            <a:satOff val="7445"/>
            <a:lumOff val="12549"/>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dirty="0" smtClean="0">
              <a:solidFill>
                <a:schemeClr val="tx1"/>
              </a:solidFill>
            </a:rPr>
            <a:t>Se enmarcan en la valoración presunta </a:t>
          </a:r>
          <a:endParaRPr lang="es-EC" sz="2700" kern="1200" dirty="0">
            <a:solidFill>
              <a:schemeClr val="tx1"/>
            </a:solidFill>
          </a:endParaRPr>
        </a:p>
      </dsp:txBody>
      <dsp:txXfrm>
        <a:off x="3870173" y="475638"/>
        <a:ext cx="2633312" cy="15416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A8FFA-143B-41A9-AB60-97E218B94D64}">
      <dsp:nvSpPr>
        <dsp:cNvPr id="0" name=""/>
        <dsp:cNvSpPr/>
      </dsp:nvSpPr>
      <dsp:spPr>
        <a:xfrm>
          <a:off x="0" y="749702"/>
          <a:ext cx="8734871" cy="1588420"/>
        </a:xfrm>
        <a:prstGeom prst="rightArrow">
          <a:avLst>
            <a:gd name="adj1" fmla="val 50000"/>
            <a:gd name="adj2" fmla="val 5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201671" numCol="1" spcCol="1270" anchor="ctr" anchorCtr="0">
          <a:noAutofit/>
        </a:bodyPr>
        <a:lstStyle/>
        <a:p>
          <a:pPr lvl="0" algn="l" defTabSz="933450">
            <a:lnSpc>
              <a:spcPct val="90000"/>
            </a:lnSpc>
            <a:spcBef>
              <a:spcPct val="0"/>
            </a:spcBef>
            <a:spcAft>
              <a:spcPct val="35000"/>
            </a:spcAft>
          </a:pPr>
          <a:r>
            <a:rPr lang="es-EC" sz="2100" kern="1200" dirty="0" smtClean="0"/>
            <a:t>1</a:t>
          </a:r>
          <a:r>
            <a:rPr lang="es-EC" sz="2100" kern="1200" dirty="0" smtClean="0">
              <a:solidFill>
                <a:schemeClr val="tx1"/>
              </a:solidFill>
            </a:rPr>
            <a:t>.- Certeza del hecho indicador. 2.- Análisis crítico  </a:t>
          </a:r>
          <a:endParaRPr lang="es-EC" sz="2100" kern="1200" dirty="0">
            <a:solidFill>
              <a:schemeClr val="tx1"/>
            </a:solidFill>
          </a:endParaRPr>
        </a:p>
      </dsp:txBody>
      <dsp:txXfrm>
        <a:off x="0" y="1146807"/>
        <a:ext cx="8337766" cy="794210"/>
      </dsp:txXfrm>
    </dsp:sp>
    <dsp:sp modelId="{7280664F-ED4F-485C-9534-A481F3883CC3}">
      <dsp:nvSpPr>
        <dsp:cNvPr id="0" name=""/>
        <dsp:cNvSpPr/>
      </dsp:nvSpPr>
      <dsp:spPr>
        <a:xfrm>
          <a:off x="1614204" y="1295439"/>
          <a:ext cx="7120666" cy="1586641"/>
        </a:xfrm>
        <a:prstGeom prst="rightArrow">
          <a:avLst>
            <a:gd name="adj1" fmla="val 50000"/>
            <a:gd name="adj2" fmla="val 50000"/>
          </a:avLst>
        </a:prstGeom>
        <a:solidFill>
          <a:schemeClr val="accent4">
            <a:hueOff val="1371404"/>
            <a:satOff val="1861"/>
            <a:lumOff val="3137"/>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201671" numCol="1" spcCol="1270" anchor="ctr" anchorCtr="0">
          <a:noAutofit/>
        </a:bodyPr>
        <a:lstStyle/>
        <a:p>
          <a:pPr lvl="0" algn="l" defTabSz="933450">
            <a:lnSpc>
              <a:spcPct val="90000"/>
            </a:lnSpc>
            <a:spcBef>
              <a:spcPct val="0"/>
            </a:spcBef>
            <a:spcAft>
              <a:spcPct val="35000"/>
            </a:spcAft>
          </a:pPr>
          <a:r>
            <a:rPr lang="es-EC" sz="2100" kern="1200" dirty="0" smtClean="0">
              <a:solidFill>
                <a:schemeClr val="tx1"/>
              </a:solidFill>
            </a:rPr>
            <a:t>3.- Autonomía y Concordancia del indicio</a:t>
          </a:r>
          <a:endParaRPr lang="es-EC" sz="2100" kern="1200" dirty="0">
            <a:solidFill>
              <a:schemeClr val="tx1"/>
            </a:solidFill>
          </a:endParaRPr>
        </a:p>
      </dsp:txBody>
      <dsp:txXfrm>
        <a:off x="1614204" y="1692099"/>
        <a:ext cx="6724006" cy="793321"/>
      </dsp:txXfrm>
    </dsp:sp>
    <dsp:sp modelId="{09DE565F-E2B2-4916-947B-E02EE77D9ADC}">
      <dsp:nvSpPr>
        <dsp:cNvPr id="0" name=""/>
        <dsp:cNvSpPr/>
      </dsp:nvSpPr>
      <dsp:spPr>
        <a:xfrm>
          <a:off x="3190248" y="1685797"/>
          <a:ext cx="5506462" cy="1713882"/>
        </a:xfrm>
        <a:prstGeom prst="rightArrow">
          <a:avLst>
            <a:gd name="adj1" fmla="val 50000"/>
            <a:gd name="adj2" fmla="val 50000"/>
          </a:avLst>
        </a:prstGeom>
        <a:solidFill>
          <a:schemeClr val="accent4">
            <a:hueOff val="2742807"/>
            <a:satOff val="3723"/>
            <a:lumOff val="6275"/>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201671" numCol="1" spcCol="1270" anchor="ctr" anchorCtr="0">
          <a:noAutofit/>
        </a:bodyPr>
        <a:lstStyle/>
        <a:p>
          <a:pPr lvl="0" algn="l" defTabSz="933450">
            <a:lnSpc>
              <a:spcPct val="90000"/>
            </a:lnSpc>
            <a:spcBef>
              <a:spcPct val="0"/>
            </a:spcBef>
            <a:spcAft>
              <a:spcPct val="35000"/>
            </a:spcAft>
          </a:pPr>
          <a:r>
            <a:rPr lang="es-EC" sz="2100" kern="1200" dirty="0" smtClean="0">
              <a:solidFill>
                <a:schemeClr val="tx1"/>
              </a:solidFill>
            </a:rPr>
            <a:t>4.- Convergencia de la indiferencia </a:t>
          </a:r>
          <a:endParaRPr lang="es-EC" sz="2100" kern="1200" dirty="0">
            <a:solidFill>
              <a:schemeClr val="tx1"/>
            </a:solidFill>
          </a:endParaRPr>
        </a:p>
      </dsp:txBody>
      <dsp:txXfrm>
        <a:off x="3190248" y="2114268"/>
        <a:ext cx="5077992" cy="856941"/>
      </dsp:txXfrm>
    </dsp:sp>
    <dsp:sp modelId="{F7E091E6-7F51-4AFD-9EAB-C5940CCD2F65}">
      <dsp:nvSpPr>
        <dsp:cNvPr id="0" name=""/>
        <dsp:cNvSpPr/>
      </dsp:nvSpPr>
      <dsp:spPr>
        <a:xfrm>
          <a:off x="4843485" y="2189855"/>
          <a:ext cx="3891385" cy="1696490"/>
        </a:xfrm>
        <a:prstGeom prst="rightArrow">
          <a:avLst>
            <a:gd name="adj1" fmla="val 50000"/>
            <a:gd name="adj2" fmla="val 50000"/>
          </a:avLst>
        </a:prstGeom>
        <a:solidFill>
          <a:schemeClr val="accent4">
            <a:hueOff val="4114211"/>
            <a:satOff val="5584"/>
            <a:lumOff val="9412"/>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201671" numCol="1" spcCol="1270" anchor="ctr" anchorCtr="0">
          <a:noAutofit/>
        </a:bodyPr>
        <a:lstStyle/>
        <a:p>
          <a:pPr lvl="0" algn="l" defTabSz="933450">
            <a:lnSpc>
              <a:spcPct val="90000"/>
            </a:lnSpc>
            <a:spcBef>
              <a:spcPct val="0"/>
            </a:spcBef>
            <a:spcAft>
              <a:spcPct val="35000"/>
            </a:spcAft>
          </a:pPr>
          <a:r>
            <a:rPr lang="es-EC" sz="2100" kern="1200" dirty="0" smtClean="0">
              <a:solidFill>
                <a:schemeClr val="tx1"/>
              </a:solidFill>
            </a:rPr>
            <a:t>5.- indicios directos </a:t>
          </a:r>
          <a:endParaRPr lang="es-EC" sz="2100" kern="1200" dirty="0">
            <a:solidFill>
              <a:schemeClr val="tx1"/>
            </a:solidFill>
          </a:endParaRPr>
        </a:p>
      </dsp:txBody>
      <dsp:txXfrm>
        <a:off x="4843485" y="2613978"/>
        <a:ext cx="3467263" cy="848245"/>
      </dsp:txXfrm>
    </dsp:sp>
    <dsp:sp modelId="{B33D4BE3-3D67-4A0C-BB4C-78CD71A85A81}">
      <dsp:nvSpPr>
        <dsp:cNvPr id="0" name=""/>
        <dsp:cNvSpPr/>
      </dsp:nvSpPr>
      <dsp:spPr>
        <a:xfrm>
          <a:off x="6430614" y="2693918"/>
          <a:ext cx="2277180" cy="1679709"/>
        </a:xfrm>
        <a:prstGeom prst="rightArrow">
          <a:avLst>
            <a:gd name="adj1" fmla="val 50000"/>
            <a:gd name="adj2" fmla="val 50000"/>
          </a:avLst>
        </a:prstGeom>
        <a:solidFill>
          <a:schemeClr val="accent4">
            <a:hueOff val="5485614"/>
            <a:satOff val="7445"/>
            <a:lumOff val="12549"/>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201671" numCol="1" spcCol="1270" anchor="ctr" anchorCtr="0">
          <a:noAutofit/>
        </a:bodyPr>
        <a:lstStyle/>
        <a:p>
          <a:pPr lvl="0" algn="l" defTabSz="933450">
            <a:lnSpc>
              <a:spcPct val="90000"/>
            </a:lnSpc>
            <a:spcBef>
              <a:spcPct val="0"/>
            </a:spcBef>
            <a:spcAft>
              <a:spcPct val="35000"/>
            </a:spcAft>
          </a:pPr>
          <a:r>
            <a:rPr lang="es-EC" sz="2100" kern="1200" dirty="0" smtClean="0"/>
            <a:t> </a:t>
          </a:r>
          <a:r>
            <a:rPr lang="es-EC" sz="2100" kern="1200" dirty="0" smtClean="0">
              <a:solidFill>
                <a:schemeClr val="tx1"/>
              </a:solidFill>
            </a:rPr>
            <a:t>Exclusión de la duda </a:t>
          </a:r>
          <a:endParaRPr lang="es-EC" sz="2100" kern="1200" dirty="0">
            <a:solidFill>
              <a:schemeClr val="tx1"/>
            </a:solidFill>
          </a:endParaRPr>
        </a:p>
      </dsp:txBody>
      <dsp:txXfrm>
        <a:off x="6430614" y="3113845"/>
        <a:ext cx="1857253" cy="83985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94D88BDC-AA1E-4F8F-823F-95D7BB28A70C}" type="datetimeFigureOut">
              <a:rPr lang="es-EC" smtClean="0"/>
              <a:t>27/6/2023</a:t>
            </a:fld>
            <a:endParaRPr lang="es-EC"/>
          </a:p>
        </p:txBody>
      </p:sp>
      <p:sp>
        <p:nvSpPr>
          <p:cNvPr id="17" name="16 Marcador de pie de página"/>
          <p:cNvSpPr>
            <a:spLocks noGrp="1"/>
          </p:cNvSpPr>
          <p:nvPr>
            <p:ph type="ftr" sz="quarter" idx="11"/>
          </p:nvPr>
        </p:nvSpPr>
        <p:spPr/>
        <p:txBody>
          <a:bodyPr/>
          <a:lstStyle/>
          <a:p>
            <a:endParaRPr lang="es-EC"/>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B0F29D2-D451-46EE-B423-D2A32A35395E}" type="slidenum">
              <a:rPr lang="es-EC" smtClean="0"/>
              <a:t>‹Nº›</a:t>
            </a:fld>
            <a:endParaRPr lang="es-EC"/>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4D88BDC-AA1E-4F8F-823F-95D7BB28A70C}" type="datetimeFigureOut">
              <a:rPr lang="es-EC" smtClean="0"/>
              <a:t>27/6/2023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B0F29D2-D451-46EE-B423-D2A32A35395E}"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5B0F29D2-D451-46EE-B423-D2A32A35395E}" type="slidenum">
              <a:rPr lang="es-EC" smtClean="0"/>
              <a:t>‹Nº›</a:t>
            </a:fld>
            <a:endParaRPr lang="es-EC"/>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4D88BDC-AA1E-4F8F-823F-95D7BB28A70C}" type="datetimeFigureOut">
              <a:rPr lang="es-EC" smtClean="0"/>
              <a:t>27/6/2023</a:t>
            </a:fld>
            <a:endParaRPr lang="es-EC"/>
          </a:p>
        </p:txBody>
      </p:sp>
      <p:sp>
        <p:nvSpPr>
          <p:cNvPr id="5" name="4 Marcador de pie de página"/>
          <p:cNvSpPr>
            <a:spLocks noGrp="1"/>
          </p:cNvSpPr>
          <p:nvPr>
            <p:ph type="ftr" sz="quarter" idx="11"/>
          </p:nvPr>
        </p:nvSpPr>
        <p:spPr/>
        <p:txBody>
          <a:bodyPr/>
          <a:lstStyle/>
          <a:p>
            <a:endParaRPr lang="es-EC"/>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94D88BDC-AA1E-4F8F-823F-95D7BB28A70C}" type="datetimeFigureOut">
              <a:rPr lang="es-EC" smtClean="0"/>
              <a:t>27/6/2023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4361688" y="1026372"/>
            <a:ext cx="457200" cy="441325"/>
          </a:xfrm>
        </p:spPr>
        <p:txBody>
          <a:bodyPr/>
          <a:lstStyle/>
          <a:p>
            <a:fld id="{5B0F29D2-D451-46EE-B423-D2A32A35395E}" type="slidenum">
              <a:rPr lang="es-EC" smtClean="0"/>
              <a:t>‹Nº›</a:t>
            </a:fld>
            <a:endParaRPr lang="es-EC"/>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a:p>
        </p:txBody>
      </p:sp>
      <p:sp>
        <p:nvSpPr>
          <p:cNvPr id="4" name="3 Marcador de fecha"/>
          <p:cNvSpPr>
            <a:spLocks noGrp="1"/>
          </p:cNvSpPr>
          <p:nvPr>
            <p:ph type="dt" sz="half" idx="10"/>
          </p:nvPr>
        </p:nvSpPr>
        <p:spPr/>
        <p:txBody>
          <a:bodyPr/>
          <a:lstStyle/>
          <a:p>
            <a:fld id="{94D88BDC-AA1E-4F8F-823F-95D7BB28A70C}" type="datetimeFigureOut">
              <a:rPr lang="es-EC" smtClean="0"/>
              <a:t>27/6/2023</a:t>
            </a:fld>
            <a:endParaRPr lang="es-EC"/>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B0F29D2-D451-46EE-B423-D2A32A35395E}" type="slidenum">
              <a:rPr lang="es-EC" smtClean="0"/>
              <a:t>‹Nº›</a:t>
            </a:fld>
            <a:endParaRPr lang="es-EC"/>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94D88BDC-AA1E-4F8F-823F-95D7BB28A70C}" type="datetimeFigureOut">
              <a:rPr lang="es-EC" smtClean="0"/>
              <a:t>27/6/2023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B0F29D2-D451-46EE-B423-D2A32A35395E}" type="slidenum">
              <a:rPr lang="es-EC" smtClean="0"/>
              <a:t>‹Nº›</a:t>
            </a:fld>
            <a:endParaRPr lang="es-EC"/>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94D88BDC-AA1E-4F8F-823F-95D7BB28A70C}" type="datetimeFigureOut">
              <a:rPr lang="es-EC" smtClean="0"/>
              <a:t>27/6/2023</a:t>
            </a:fld>
            <a:endParaRPr lang="es-EC"/>
          </a:p>
        </p:txBody>
      </p:sp>
      <p:sp>
        <p:nvSpPr>
          <p:cNvPr id="8" name="7 Marcador de pie de página"/>
          <p:cNvSpPr>
            <a:spLocks noGrp="1"/>
          </p:cNvSpPr>
          <p:nvPr>
            <p:ph type="ftr" sz="quarter" idx="11"/>
          </p:nvPr>
        </p:nvSpPr>
        <p:spPr>
          <a:xfrm>
            <a:off x="304800" y="6409944"/>
            <a:ext cx="3581400" cy="365760"/>
          </a:xfrm>
        </p:spPr>
        <p:txBody>
          <a:bodyPr/>
          <a:lstStyle/>
          <a:p>
            <a:endParaRPr lang="es-EC"/>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5B0F29D2-D451-46EE-B423-D2A32A35395E}" type="slidenum">
              <a:rPr lang="es-EC" smtClean="0"/>
              <a:t>‹Nº›</a:t>
            </a:fld>
            <a:endParaRPr lang="es-EC"/>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4D88BDC-AA1E-4F8F-823F-95D7BB28A70C}" type="datetimeFigureOut">
              <a:rPr lang="es-EC" smtClean="0"/>
              <a:t>27/6/2023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a:xfrm>
            <a:off x="4343400" y="1036020"/>
            <a:ext cx="457200" cy="441325"/>
          </a:xfrm>
        </p:spPr>
        <p:txBody>
          <a:bodyPr/>
          <a:lstStyle/>
          <a:p>
            <a:fld id="{5B0F29D2-D451-46EE-B423-D2A32A35395E}"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94D88BDC-AA1E-4F8F-823F-95D7BB28A70C}" type="datetimeFigureOut">
              <a:rPr lang="es-EC" smtClean="0"/>
              <a:t>27/6/2023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5B0F29D2-D451-46EE-B423-D2A32A35395E}"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B0F29D2-D451-46EE-B423-D2A32A35395E}" type="slidenum">
              <a:rPr lang="es-EC" smtClean="0"/>
              <a:t>‹Nº›</a:t>
            </a:fld>
            <a:endParaRPr lang="es-EC"/>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94D88BDC-AA1E-4F8F-823F-95D7BB28A70C}" type="datetimeFigureOut">
              <a:rPr lang="es-EC" smtClean="0"/>
              <a:t>27/6/2023</a:t>
            </a:fld>
            <a:endParaRPr lang="es-EC"/>
          </a:p>
        </p:txBody>
      </p:sp>
      <p:sp>
        <p:nvSpPr>
          <p:cNvPr id="6" name="5 Marcador de pie de página"/>
          <p:cNvSpPr>
            <a:spLocks noGrp="1"/>
          </p:cNvSpPr>
          <p:nvPr>
            <p:ph type="ftr" sz="quarter" idx="11"/>
          </p:nvPr>
        </p:nvSpPr>
        <p:spPr>
          <a:xfrm>
            <a:off x="301752" y="6410848"/>
            <a:ext cx="3383280" cy="365760"/>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5B0F29D2-D451-46EE-B423-D2A32A35395E}" type="slidenum">
              <a:rPr lang="es-EC" smtClean="0"/>
              <a:t>‹Nº›</a:t>
            </a:fld>
            <a:endParaRPr lang="es-EC"/>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94D88BDC-AA1E-4F8F-823F-95D7BB28A70C}" type="datetimeFigureOut">
              <a:rPr lang="es-EC" smtClean="0"/>
              <a:t>27/6/2023</a:t>
            </a:fld>
            <a:endParaRPr lang="es-EC"/>
          </a:p>
        </p:txBody>
      </p:sp>
      <p:sp>
        <p:nvSpPr>
          <p:cNvPr id="6" name="5 Marcador de pie de página"/>
          <p:cNvSpPr>
            <a:spLocks noGrp="1"/>
          </p:cNvSpPr>
          <p:nvPr>
            <p:ph type="ftr" sz="quarter" idx="11"/>
          </p:nvPr>
        </p:nvSpPr>
        <p:spPr>
          <a:xfrm>
            <a:off x="301752" y="6410848"/>
            <a:ext cx="3584448" cy="365760"/>
          </a:xfrm>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4D88BDC-AA1E-4F8F-823F-95D7BB28A70C}" type="datetimeFigureOut">
              <a:rPr lang="es-EC" smtClean="0"/>
              <a:t>27/6/2023</a:t>
            </a:fld>
            <a:endParaRPr lang="es-EC"/>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C"/>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B0F29D2-D451-46EE-B423-D2A32A35395E}" type="slidenum">
              <a:rPr lang="es-EC" smtClean="0"/>
              <a:t>‹Nº›</a:t>
            </a:fld>
            <a:endParaRPr lang="es-EC"/>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recho Positivo y Derecho Natural explicado con ejemplos | Derecho Virtual"/>
          <p:cNvPicPr>
            <a:picLocks noChangeAspect="1" noChangeArrowheads="1"/>
          </p:cNvPicPr>
          <p:nvPr/>
        </p:nvPicPr>
        <p:blipFill rotWithShape="1">
          <a:blip r:embed="rId2">
            <a:extLst>
              <a:ext uri="{28A0092B-C50C-407E-A947-70E740481C1C}">
                <a14:useLocalDpi xmlns:a14="http://schemas.microsoft.com/office/drawing/2010/main" val="0"/>
              </a:ext>
            </a:extLst>
          </a:blip>
          <a:srcRect l="41479"/>
          <a:stretch/>
        </p:blipFill>
        <p:spPr bwMode="auto">
          <a:xfrm>
            <a:off x="5554064" y="2780928"/>
            <a:ext cx="3365503" cy="3826963"/>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043608" y="2802252"/>
            <a:ext cx="6400800" cy="1752600"/>
          </a:xfrm>
        </p:spPr>
        <p:txBody>
          <a:bodyPr>
            <a:normAutofit/>
          </a:bodyPr>
          <a:lstStyle/>
          <a:p>
            <a:r>
              <a:rPr lang="es-EC" sz="2000" dirty="0" smtClean="0"/>
              <a:t>EN EL ORDENAMIENTO JURÍDICO ECUATORIANO </a:t>
            </a:r>
            <a:endParaRPr lang="es-EC" sz="2000" dirty="0"/>
          </a:p>
        </p:txBody>
      </p:sp>
      <p:sp>
        <p:nvSpPr>
          <p:cNvPr id="2" name="1 Título"/>
          <p:cNvSpPr>
            <a:spLocks noGrp="1"/>
          </p:cNvSpPr>
          <p:nvPr>
            <p:ph type="ctrTitle"/>
          </p:nvPr>
        </p:nvSpPr>
        <p:spPr>
          <a:xfrm>
            <a:off x="685800" y="381000"/>
            <a:ext cx="8134672" cy="1752600"/>
          </a:xfrm>
        </p:spPr>
        <p:txBody>
          <a:bodyPr>
            <a:normAutofit/>
          </a:bodyPr>
          <a:lstStyle/>
          <a:p>
            <a:r>
              <a:rPr lang="es-EC" sz="5400" dirty="0" smtClean="0"/>
              <a:t>LA PRUEBA INDICIARIA </a:t>
            </a:r>
            <a:endParaRPr lang="es-EC" sz="5400" dirty="0"/>
          </a:p>
        </p:txBody>
      </p:sp>
      <p:sp>
        <p:nvSpPr>
          <p:cNvPr id="4" name="2 Subtítulo"/>
          <p:cNvSpPr txBox="1">
            <a:spLocks/>
          </p:cNvSpPr>
          <p:nvPr/>
        </p:nvSpPr>
        <p:spPr>
          <a:xfrm>
            <a:off x="24796" y="5661248"/>
            <a:ext cx="5040560" cy="720824"/>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s-EC" sz="1800" dirty="0" smtClean="0"/>
              <a:t>Dr. OSWALDO RUIZ FALCONÍ</a:t>
            </a:r>
            <a:endParaRPr lang="es-EC" sz="1800" dirty="0"/>
          </a:p>
        </p:txBody>
      </p:sp>
    </p:spTree>
    <p:extLst>
      <p:ext uri="{BB962C8B-B14F-4D97-AF65-F5344CB8AC3E}">
        <p14:creationId xmlns:p14="http://schemas.microsoft.com/office/powerpoint/2010/main" val="1950288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 </a:t>
            </a:r>
            <a:endParaRPr lang="es-EC" dirty="0"/>
          </a:p>
        </p:txBody>
      </p:sp>
      <p:sp>
        <p:nvSpPr>
          <p:cNvPr id="3" name="2 Marcador de contenido"/>
          <p:cNvSpPr>
            <a:spLocks noGrp="1"/>
          </p:cNvSpPr>
          <p:nvPr>
            <p:ph sz="quarter" idx="1"/>
          </p:nvPr>
        </p:nvSpPr>
        <p:spPr>
          <a:xfrm>
            <a:off x="539552" y="3068960"/>
            <a:ext cx="8446712" cy="1181872"/>
          </a:xfrm>
        </p:spPr>
        <p:txBody>
          <a:bodyPr>
            <a:normAutofit/>
          </a:bodyPr>
          <a:lstStyle/>
          <a:p>
            <a:pPr algn="just"/>
            <a:r>
              <a:rPr lang="es-EC" sz="1800" dirty="0" smtClean="0"/>
              <a:t>El Art. 172 del Código Orgánico General de Procesos requiere ser reformado, puesto que esta regulado en una misma norma sobre la prueba indiciaria y la presunción judicial</a:t>
            </a:r>
            <a:r>
              <a:rPr lang="es-EC" sz="2800" dirty="0" smtClean="0"/>
              <a:t>. </a:t>
            </a:r>
          </a:p>
          <a:p>
            <a:pPr algn="just"/>
            <a:endParaRPr lang="es-EC" sz="2800" dirty="0"/>
          </a:p>
        </p:txBody>
      </p:sp>
    </p:spTree>
    <p:extLst>
      <p:ext uri="{BB962C8B-B14F-4D97-AF65-F5344CB8AC3E}">
        <p14:creationId xmlns:p14="http://schemas.microsoft.com/office/powerpoint/2010/main" val="2274315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sz="quarter" idx="1"/>
          </p:nvPr>
        </p:nvSpPr>
        <p:spPr/>
        <p:txBody>
          <a:bodyPr>
            <a:normAutofit/>
          </a:bodyPr>
          <a:lstStyle/>
          <a:p>
            <a:pPr algn="just"/>
            <a:r>
              <a:rPr lang="es-ES" sz="1800" dirty="0" smtClean="0"/>
              <a:t>Art.. 172 dirá: </a:t>
            </a:r>
          </a:p>
          <a:p>
            <a:pPr algn="just"/>
            <a:r>
              <a:rPr lang="es-ES" sz="1800" dirty="0" smtClean="0"/>
              <a:t>Art. 172.- Prueba indiciaria o indirecta. Los actos circunstancias o signos suficientemente acreditados a través de la prueba, que además sean graves, precisos y concordantes, adquieren significación en su conjunto cuando conducen unívocamente a la o el juzgador al convencimientos de los hechos y circunstancias expuestos en las partes con respecto a los puntos controvertidos. </a:t>
            </a:r>
          </a:p>
          <a:p>
            <a:pPr algn="just"/>
            <a:endParaRPr lang="es-ES" sz="1800" dirty="0" smtClean="0"/>
          </a:p>
          <a:p>
            <a:pPr algn="just"/>
            <a:r>
              <a:rPr lang="es-ES" sz="1800" dirty="0" smtClean="0"/>
              <a:t>Posterior se debe definir las diferentes clases de presunción, con efectos procesales distintos, así: presunción legal, presunción de derecho y presunción judicial, con los siguientes textos: </a:t>
            </a:r>
          </a:p>
        </p:txBody>
      </p:sp>
    </p:spTree>
    <p:extLst>
      <p:ext uri="{BB962C8B-B14F-4D97-AF65-F5344CB8AC3E}">
        <p14:creationId xmlns:p14="http://schemas.microsoft.com/office/powerpoint/2010/main" val="115196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54152" y="476672"/>
            <a:ext cx="8446712" cy="576064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just">
              <a:buNone/>
            </a:pPr>
            <a:endParaRPr lang="es-EC" sz="1100" dirty="0" smtClean="0"/>
          </a:p>
          <a:p>
            <a:pPr marL="0" indent="0" algn="just">
              <a:buNone/>
            </a:pPr>
            <a:endParaRPr lang="es-EC" sz="1100" dirty="0"/>
          </a:p>
          <a:p>
            <a:pPr marL="0" indent="0" algn="just">
              <a:buNone/>
            </a:pPr>
            <a:endParaRPr lang="es-EC" sz="1100" dirty="0" smtClean="0"/>
          </a:p>
          <a:p>
            <a:pPr marL="0" indent="0" algn="just">
              <a:buNone/>
            </a:pPr>
            <a:endParaRPr lang="es-EC" sz="1100" dirty="0"/>
          </a:p>
          <a:p>
            <a:pPr marL="0" indent="0" algn="just">
              <a:buNone/>
            </a:pPr>
            <a:endParaRPr lang="es-EC" sz="1100" dirty="0" smtClean="0"/>
          </a:p>
          <a:p>
            <a:pPr marL="0" indent="0" algn="just">
              <a:buNone/>
            </a:pPr>
            <a:endParaRPr lang="es-EC" sz="1100" dirty="0"/>
          </a:p>
          <a:p>
            <a:pPr marL="0" indent="0" algn="just">
              <a:buNone/>
            </a:pPr>
            <a:endParaRPr lang="es-EC" sz="1100" dirty="0" smtClean="0"/>
          </a:p>
          <a:p>
            <a:pPr marL="0" indent="0" algn="just">
              <a:buNone/>
            </a:pPr>
            <a:r>
              <a:rPr lang="es-EC" sz="1100" dirty="0" smtClean="0"/>
              <a:t>Art</a:t>
            </a:r>
            <a:r>
              <a:rPr lang="es-EC" sz="1100" dirty="0" smtClean="0"/>
              <a:t>. 172.- Prueba Indiciaria o indirecta.- Los </a:t>
            </a:r>
            <a:r>
              <a:rPr lang="es-EC" sz="1100" dirty="0"/>
              <a:t>actos, circunstancias o signos suficientemente acreditados a través de la prueba y que además sean graves, precisos y concordantes, adquieren significación en su conjunto cuando conducen unívocamente a la o al juzgador al convencimiento de los hechos y circunstancias expuestos por las partes con respecto a los puntos controvertidos. </a:t>
            </a:r>
            <a:endParaRPr lang="es-EC" sz="1100" dirty="0" smtClean="0"/>
          </a:p>
          <a:p>
            <a:pPr marL="0" indent="0" algn="just">
              <a:buNone/>
            </a:pPr>
            <a:endParaRPr lang="es-EC" sz="1100" dirty="0" smtClean="0"/>
          </a:p>
          <a:p>
            <a:pPr marL="0" indent="0" algn="just">
              <a:buNone/>
            </a:pPr>
            <a:r>
              <a:rPr lang="es-EC" sz="1100" dirty="0" smtClean="0"/>
              <a:t>Posterior se debe definir las diferentes clases de presunción, con efectos procesales distintos, así: presunción legal, presunción de derecho y, presunción judicial, con los siguientes textos: </a:t>
            </a:r>
          </a:p>
          <a:p>
            <a:pPr marL="0" indent="0" algn="just">
              <a:buNone/>
            </a:pPr>
            <a:r>
              <a:rPr lang="es-EC" sz="1100" b="1" dirty="0" smtClean="0"/>
              <a:t>Art. ... Innumerado.- Presunción legal.-</a:t>
            </a:r>
            <a:r>
              <a:rPr lang="es-EC" sz="1100" dirty="0" smtClean="0"/>
              <a:t> Las presunciones dispuestas en la ley serán admisibles cuando los hechos en que se funden se encuentren probados. La presunción dispuesta en la ley admitirá prueba en contrario, salvo en casos que aquella lo prohíba expresamente.</a:t>
            </a:r>
          </a:p>
          <a:p>
            <a:pPr marL="0" indent="0" algn="just">
              <a:buNone/>
            </a:pPr>
            <a:r>
              <a:rPr lang="es-EC" sz="1100" dirty="0" smtClean="0"/>
              <a:t> </a:t>
            </a:r>
          </a:p>
          <a:p>
            <a:pPr marL="0" indent="0" algn="just">
              <a:buNone/>
            </a:pPr>
            <a:r>
              <a:rPr lang="es-EC" sz="1100" b="1" dirty="0" smtClean="0"/>
              <a:t>Art. ... Innumerado.- Presunción de derechos.- </a:t>
            </a:r>
            <a:r>
              <a:rPr lang="es-EC" sz="1100" dirty="0" smtClean="0"/>
              <a:t>Aquellas disposiciones imperativas de la ley, sin que sea admitida prueba en contrario.</a:t>
            </a:r>
          </a:p>
          <a:p>
            <a:pPr marL="0" indent="0" algn="just">
              <a:buNone/>
            </a:pPr>
            <a:r>
              <a:rPr lang="es-EC" sz="1100" dirty="0" smtClean="0"/>
              <a:t>  </a:t>
            </a:r>
          </a:p>
          <a:p>
            <a:pPr marL="0" indent="0" algn="just">
              <a:buNone/>
            </a:pPr>
            <a:r>
              <a:rPr lang="es-EC" sz="1100" b="1" dirty="0" smtClean="0"/>
              <a:t>Art.  ... Innumerado.- Presunción Judicial.- </a:t>
            </a:r>
            <a:r>
              <a:rPr lang="es-EC" sz="1100" dirty="0" smtClean="0"/>
              <a:t>En virtud del hecho o hechos proados, el juez podrá presumir otro hecho o hechos, cuando entre ellos exista una relación directa. Pro tanto, la o el juzgador puede resolver que constituyen presunción judicial, utilizando para ello la sana crítica.  </a:t>
            </a:r>
          </a:p>
          <a:p>
            <a:pPr algn="just"/>
            <a:endParaRPr lang="es-EC" sz="1800" dirty="0"/>
          </a:p>
        </p:txBody>
      </p:sp>
    </p:spTree>
    <p:extLst>
      <p:ext uri="{BB962C8B-B14F-4D97-AF65-F5344CB8AC3E}">
        <p14:creationId xmlns:p14="http://schemas.microsoft.com/office/powerpoint/2010/main" val="270693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1371600" y="2819400"/>
            <a:ext cx="6400800" cy="3057872"/>
          </a:xfrm>
        </p:spPr>
        <p:txBody>
          <a:bodyPr>
            <a:normAutofit fontScale="40000" lnSpcReduction="20000"/>
          </a:bodyPr>
          <a:lstStyle/>
          <a:p>
            <a:pPr algn="just"/>
            <a:r>
              <a:rPr lang="es-ES" sz="2500" dirty="0" smtClean="0"/>
              <a:t>Art. Inumerado.- Presunción legal.- Las presunciones dispuestas en la ley, serán admisibles cuando los hechos en que se funden se encuentran probados. La presunción dispuesta en la ley admitirá prueba en contrario, salvo en casos que aquella lo prohíba expresamente.</a:t>
            </a:r>
          </a:p>
          <a:p>
            <a:pPr algn="just"/>
            <a:endParaRPr lang="es-ES" sz="2500" dirty="0"/>
          </a:p>
          <a:p>
            <a:pPr algn="just"/>
            <a:r>
              <a:rPr lang="es-ES" sz="2500" dirty="0" smtClean="0"/>
              <a:t>Presunción de derecho. Aquellas disposiciones imperativas de la ley, sin que admita prueba en contrario.</a:t>
            </a:r>
          </a:p>
          <a:p>
            <a:pPr algn="just"/>
            <a:endParaRPr lang="es-ES" sz="2500" dirty="0"/>
          </a:p>
          <a:p>
            <a:pPr algn="just"/>
            <a:r>
              <a:rPr lang="es-ES" sz="2500" dirty="0" smtClean="0"/>
              <a:t>Presunción judicial.- en virtud del hecho o hechos probados, el juez podrá presumir otro hecho o hechos, cuando entre ellos exista una relación directa. Por tanto, la o el juzgador puede resolver la controversia sobre la base de estas presunciones que constituyen presunción judicial utilizando para ello la sana crítica. </a:t>
            </a:r>
          </a:p>
          <a:p>
            <a:endParaRPr lang="es-ES" sz="2500" dirty="0"/>
          </a:p>
          <a:p>
            <a:endParaRPr lang="es-EC" dirty="0"/>
          </a:p>
        </p:txBody>
      </p:sp>
      <p:sp>
        <p:nvSpPr>
          <p:cNvPr id="3" name="Título 2"/>
          <p:cNvSpPr>
            <a:spLocks noGrp="1"/>
          </p:cNvSpPr>
          <p:nvPr>
            <p:ph type="ctrTitle"/>
          </p:nvPr>
        </p:nvSpPr>
        <p:spPr/>
        <p:txBody>
          <a:bodyPr/>
          <a:lstStyle/>
          <a:p>
            <a:endParaRPr lang="es-EC"/>
          </a:p>
        </p:txBody>
      </p:sp>
    </p:spTree>
    <p:extLst>
      <p:ext uri="{BB962C8B-B14F-4D97-AF65-F5344CB8AC3E}">
        <p14:creationId xmlns:p14="http://schemas.microsoft.com/office/powerpoint/2010/main" val="1934858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887" y="1527175"/>
            <a:ext cx="685971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29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pologías de signos gráficos para identidad visual: Indici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7088" y="3195981"/>
            <a:ext cx="2621752" cy="1673179"/>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EC"/>
          </a:p>
        </p:txBody>
      </p:sp>
      <p:sp>
        <p:nvSpPr>
          <p:cNvPr id="3" name="2 Marcador de contenido"/>
          <p:cNvSpPr>
            <a:spLocks noGrp="1"/>
          </p:cNvSpPr>
          <p:nvPr>
            <p:ph sz="quarter" idx="1"/>
          </p:nvPr>
        </p:nvSpPr>
        <p:spPr>
          <a:xfrm>
            <a:off x="4781662" y="4293096"/>
            <a:ext cx="3966801" cy="1584176"/>
          </a:xfrm>
        </p:spPr>
        <p:txBody>
          <a:bodyPr>
            <a:noAutofit/>
          </a:bodyPr>
          <a:lstStyle/>
          <a:p>
            <a:pPr algn="just"/>
            <a:r>
              <a:rPr lang="es-EC" sz="1800" dirty="0" smtClean="0"/>
              <a:t>Es un hecho conocido por medio del cual se conduce a otro hecho conocido, pero no comprobado, mediante un argumento probatorio y en virtud de una operación lógico-critica, basada en normas de la experiencia o en principios científicos. </a:t>
            </a:r>
            <a:endParaRPr lang="es-EC" sz="1800" dirty="0"/>
          </a:p>
        </p:txBody>
      </p:sp>
      <p:sp>
        <p:nvSpPr>
          <p:cNvPr id="4" name="3 Elipse"/>
          <p:cNvSpPr/>
          <p:nvPr/>
        </p:nvSpPr>
        <p:spPr>
          <a:xfrm>
            <a:off x="539552" y="1772816"/>
            <a:ext cx="2664296"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solidFill>
                  <a:schemeClr val="tx1"/>
                </a:solidFill>
              </a:rPr>
              <a:t>INDICIO</a:t>
            </a:r>
            <a:r>
              <a:rPr lang="es-EC" dirty="0" smtClean="0"/>
              <a:t> </a:t>
            </a:r>
            <a:endParaRPr lang="es-EC" dirty="0"/>
          </a:p>
        </p:txBody>
      </p:sp>
      <p:sp>
        <p:nvSpPr>
          <p:cNvPr id="5" name="4 Flecha derecha"/>
          <p:cNvSpPr/>
          <p:nvPr/>
        </p:nvSpPr>
        <p:spPr>
          <a:xfrm>
            <a:off x="3707904" y="2348880"/>
            <a:ext cx="108012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859365" y="5121188"/>
            <a:ext cx="2592288" cy="504056"/>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b="1" dirty="0" smtClean="0">
                <a:solidFill>
                  <a:schemeClr val="tx1"/>
                </a:solidFill>
              </a:rPr>
              <a:t>CONTRERAS LÓPEZ </a:t>
            </a:r>
            <a:endParaRPr lang="es-EC" b="1" dirty="0">
              <a:solidFill>
                <a:schemeClr val="tx1"/>
              </a:solidFill>
            </a:endParaRPr>
          </a:p>
        </p:txBody>
      </p:sp>
      <p:sp>
        <p:nvSpPr>
          <p:cNvPr id="9" name="2 Marcador de contenido"/>
          <p:cNvSpPr txBox="1">
            <a:spLocks/>
          </p:cNvSpPr>
          <p:nvPr/>
        </p:nvSpPr>
        <p:spPr>
          <a:xfrm>
            <a:off x="5324128" y="2501280"/>
            <a:ext cx="3960440" cy="115212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s-EC" dirty="0" smtClean="0"/>
              <a:t>Indicar, mostrar o hacer saber </a:t>
            </a:r>
            <a:endParaRPr lang="es-EC" dirty="0"/>
          </a:p>
        </p:txBody>
      </p:sp>
      <p:sp>
        <p:nvSpPr>
          <p:cNvPr id="10" name="9 Flecha abajo"/>
          <p:cNvSpPr/>
          <p:nvPr/>
        </p:nvSpPr>
        <p:spPr>
          <a:xfrm>
            <a:off x="1403648" y="3789040"/>
            <a:ext cx="936104" cy="8557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Flecha derecha"/>
          <p:cNvSpPr/>
          <p:nvPr/>
        </p:nvSpPr>
        <p:spPr>
          <a:xfrm>
            <a:off x="3846449" y="4977172"/>
            <a:ext cx="108012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9633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¿Cuándo se presenta la prueba indiciaria?</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63215259"/>
              </p:ext>
            </p:extLst>
          </p:nvPr>
        </p:nvGraphicFramePr>
        <p:xfrm>
          <a:off x="179512" y="3068960"/>
          <a:ext cx="8784976"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Marcador de contenido"/>
          <p:cNvSpPr txBox="1">
            <a:spLocks/>
          </p:cNvSpPr>
          <p:nvPr/>
        </p:nvSpPr>
        <p:spPr>
          <a:xfrm>
            <a:off x="323528" y="2060848"/>
            <a:ext cx="7272808" cy="115212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s-EC" dirty="0" smtClean="0"/>
              <a:t>La prueba indiciaria es una prueba indirecta: </a:t>
            </a:r>
            <a:endParaRPr lang="es-EC" dirty="0"/>
          </a:p>
        </p:txBody>
      </p:sp>
    </p:spTree>
    <p:extLst>
      <p:ext uri="{BB962C8B-B14F-4D97-AF65-F5344CB8AC3E}">
        <p14:creationId xmlns:p14="http://schemas.microsoft.com/office/powerpoint/2010/main" val="121668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Característica de la prueba indiciaria</a:t>
            </a:r>
            <a:endParaRPr lang="es-EC" dirty="0"/>
          </a:p>
        </p:txBody>
      </p:sp>
      <p:graphicFrame>
        <p:nvGraphicFramePr>
          <p:cNvPr id="5" name="4 Diagrama"/>
          <p:cNvGraphicFramePr/>
          <p:nvPr>
            <p:extLst>
              <p:ext uri="{D42A27DB-BD31-4B8C-83A1-F6EECF244321}">
                <p14:modId xmlns:p14="http://schemas.microsoft.com/office/powerpoint/2010/main" val="1304688180"/>
              </p:ext>
            </p:extLst>
          </p:nvPr>
        </p:nvGraphicFramePr>
        <p:xfrm>
          <a:off x="251520" y="2276872"/>
          <a:ext cx="8568952"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224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Clasificación de los indicios </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143012510"/>
              </p:ext>
            </p:extLst>
          </p:nvPr>
        </p:nvGraphicFramePr>
        <p:xfrm>
          <a:off x="301625" y="2348879"/>
          <a:ext cx="8302823" cy="3750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964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8534400" cy="758952"/>
          </a:xfrm>
        </p:spPr>
        <p:txBody>
          <a:bodyPr>
            <a:normAutofit fontScale="90000"/>
          </a:bodyPr>
          <a:lstStyle/>
          <a:p>
            <a:r>
              <a:rPr lang="es-EC" dirty="0" smtClean="0"/>
              <a:t>Diferencia entre prueba directa y prueba indirecta </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120099308"/>
              </p:ext>
            </p:extLst>
          </p:nvPr>
        </p:nvGraphicFramePr>
        <p:xfrm>
          <a:off x="683568" y="1916832"/>
          <a:ext cx="8158807" cy="4062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770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quarter" idx="1"/>
            <p:extLst>
              <p:ext uri="{D42A27DB-BD31-4B8C-83A1-F6EECF244321}">
                <p14:modId xmlns:p14="http://schemas.microsoft.com/office/powerpoint/2010/main" val="305190431"/>
              </p:ext>
            </p:extLst>
          </p:nvPr>
        </p:nvGraphicFramePr>
        <p:xfrm>
          <a:off x="1403350" y="2420888"/>
          <a:ext cx="7057082" cy="3822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Elipse"/>
          <p:cNvSpPr/>
          <p:nvPr/>
        </p:nvSpPr>
        <p:spPr>
          <a:xfrm>
            <a:off x="323528" y="465076"/>
            <a:ext cx="3744416"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rPr>
              <a:t>NO HAY QUE CONFUNDIR INDICIO CON PRESUNCIÓN </a:t>
            </a:r>
            <a:endParaRPr lang="es-EC" sz="2400" b="1" dirty="0">
              <a:solidFill>
                <a:schemeClr val="tx1"/>
              </a:solidFill>
            </a:endParaRPr>
          </a:p>
        </p:txBody>
      </p:sp>
    </p:spTree>
    <p:extLst>
      <p:ext uri="{BB962C8B-B14F-4D97-AF65-F5344CB8AC3E}">
        <p14:creationId xmlns:p14="http://schemas.microsoft.com/office/powerpoint/2010/main" val="278027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2427411764"/>
              </p:ext>
            </p:extLst>
          </p:nvPr>
        </p:nvGraphicFramePr>
        <p:xfrm>
          <a:off x="1331640" y="332656"/>
          <a:ext cx="6430615" cy="3606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827584" y="3861047"/>
            <a:ext cx="7848872" cy="646331"/>
          </a:xfrm>
          <a:prstGeom prst="rect">
            <a:avLst/>
          </a:prstGeom>
          <a:noFill/>
        </p:spPr>
        <p:txBody>
          <a:bodyPr wrap="square" rtlCol="0">
            <a:spAutoFit/>
          </a:bodyPr>
          <a:lstStyle/>
          <a:p>
            <a:pPr marL="285750" indent="-285750">
              <a:buFont typeface="Arial" panose="020B0604020202020204" pitchFamily="34" charset="0"/>
              <a:buChar char="•"/>
            </a:pPr>
            <a:r>
              <a:rPr lang="es-EC" dirty="0" smtClean="0"/>
              <a:t>Operación mental que se refiere a un hecho que posiblemente ocurrió, y que a su vez, da lugar al aparecimiento o reconocimiento de otro hecho. </a:t>
            </a:r>
            <a:endParaRPr lang="es-EC" dirty="0"/>
          </a:p>
        </p:txBody>
      </p:sp>
      <p:graphicFrame>
        <p:nvGraphicFramePr>
          <p:cNvPr id="7" name="6 Diagrama"/>
          <p:cNvGraphicFramePr/>
          <p:nvPr>
            <p:extLst>
              <p:ext uri="{D42A27DB-BD31-4B8C-83A1-F6EECF244321}">
                <p14:modId xmlns:p14="http://schemas.microsoft.com/office/powerpoint/2010/main" val="443490409"/>
              </p:ext>
            </p:extLst>
          </p:nvPr>
        </p:nvGraphicFramePr>
        <p:xfrm>
          <a:off x="1691680" y="4507378"/>
          <a:ext cx="6552728" cy="24928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40488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Valoración judicial de la prueba indiciaria </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495404472"/>
              </p:ext>
            </p:extLst>
          </p:nvPr>
        </p:nvGraphicFramePr>
        <p:xfrm>
          <a:off x="301624" y="1527174"/>
          <a:ext cx="8734871" cy="5070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1615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109</TotalTime>
  <Words>801</Words>
  <Application>Microsoft Office PowerPoint</Application>
  <PresentationFormat>Presentación en pantalla (4:3)</PresentationFormat>
  <Paragraphs>67</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Georgia</vt:lpstr>
      <vt:lpstr>Wingdings</vt:lpstr>
      <vt:lpstr>Wingdings 2</vt:lpstr>
      <vt:lpstr>Civil</vt:lpstr>
      <vt:lpstr>LA PRUEBA INDICIARIA </vt:lpstr>
      <vt:lpstr>Presentación de PowerPoint</vt:lpstr>
      <vt:lpstr>¿Cuándo se presenta la prueba indiciaria?</vt:lpstr>
      <vt:lpstr>Característica de la prueba indiciaria</vt:lpstr>
      <vt:lpstr>Clasificación de los indicios </vt:lpstr>
      <vt:lpstr>Diferencia entre prueba directa y prueba indirecta </vt:lpstr>
      <vt:lpstr>Presentación de PowerPoint</vt:lpstr>
      <vt:lpstr>Presentación de PowerPoint</vt:lpstr>
      <vt:lpstr>Valoración judicial de la prueba indiciaria </vt:lpstr>
      <vt:lpstr>CONCLUSIONES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PRUEBA INDICIARIA</dc:title>
  <dc:creator>Oswaldo Vinicio Ruiz Falconi</dc:creator>
  <cp:lastModifiedBy>Oswaldo Vinicio Ruiz Falconi</cp:lastModifiedBy>
  <cp:revision>10</cp:revision>
  <cp:lastPrinted>2023-06-27T20:33:18Z</cp:lastPrinted>
  <dcterms:created xsi:type="dcterms:W3CDTF">2023-06-27T16:30:27Z</dcterms:created>
  <dcterms:modified xsi:type="dcterms:W3CDTF">2023-06-27T20:34:22Z</dcterms:modified>
</cp:coreProperties>
</file>