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8C8AF-76D4-2168-C4F2-C705FFC2B7F7}" v="446" dt="2020-04-23T03:37:47.598"/>
    <p1510:client id="{923D6E38-5856-9F63-A168-441537090FA0}" v="697" dt="2020-04-23T02:42:13.256"/>
    <p1510:client id="{DC4FAAB3-1C12-0E47-8A59-54007C520569}" v="798" dt="2020-04-23T04:17:1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9"/>
    <p:restoredTop sz="94663"/>
  </p:normalViewPr>
  <p:slideViewPr>
    <p:cSldViewPr snapToGrid="0">
      <p:cViewPr>
        <p:scale>
          <a:sx n="144" d="100"/>
          <a:sy n="144" d="100"/>
        </p:scale>
        <p:origin x="144" y="-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án Ponce" userId="e9ddeaa2-9425-4f5e-aaad-720a0ce49316" providerId="ADAL" clId="{DC4FAAB3-1C12-0E47-8A59-54007C520569}"/>
    <pc:docChg chg="custSel addSld delSld modSld">
      <pc:chgData name="Hernán Ponce" userId="e9ddeaa2-9425-4f5e-aaad-720a0ce49316" providerId="ADAL" clId="{DC4FAAB3-1C12-0E47-8A59-54007C520569}" dt="2020-04-23T04:17:14.183" v="795" actId="1076"/>
      <pc:docMkLst>
        <pc:docMk/>
      </pc:docMkLst>
      <pc:sldChg chg="modSp">
        <pc:chgData name="Hernán Ponce" userId="e9ddeaa2-9425-4f5e-aaad-720a0ce49316" providerId="ADAL" clId="{DC4FAAB3-1C12-0E47-8A59-54007C520569}" dt="2020-04-23T03:50:55.340" v="1" actId="27636"/>
        <pc:sldMkLst>
          <pc:docMk/>
          <pc:sldMk cId="377990359" sldId="257"/>
        </pc:sldMkLst>
        <pc:spChg chg="mod">
          <ac:chgData name="Hernán Ponce" userId="e9ddeaa2-9425-4f5e-aaad-720a0ce49316" providerId="ADAL" clId="{DC4FAAB3-1C12-0E47-8A59-54007C520569}" dt="2020-04-23T03:50:55.340" v="1" actId="27636"/>
          <ac:spMkLst>
            <pc:docMk/>
            <pc:sldMk cId="377990359" sldId="257"/>
            <ac:spMk id="2" creationId="{0EC7363C-6225-402E-B16F-C93DCEFD2B10}"/>
          </ac:spMkLst>
        </pc:spChg>
      </pc:sldChg>
      <pc:sldChg chg="del">
        <pc:chgData name="Hernán Ponce" userId="e9ddeaa2-9425-4f5e-aaad-720a0ce49316" providerId="ADAL" clId="{DC4FAAB3-1C12-0E47-8A59-54007C520569}" dt="2020-04-23T03:51:15.711" v="2" actId="2696"/>
        <pc:sldMkLst>
          <pc:docMk/>
          <pc:sldMk cId="747682281" sldId="261"/>
        </pc:sldMkLst>
      </pc:sldChg>
      <pc:sldChg chg="addSp delSp modSp add">
        <pc:chgData name="Hernán Ponce" userId="e9ddeaa2-9425-4f5e-aaad-720a0ce49316" providerId="ADAL" clId="{DC4FAAB3-1C12-0E47-8A59-54007C520569}" dt="2020-04-23T03:59:35.759" v="251" actId="20577"/>
        <pc:sldMkLst>
          <pc:docMk/>
          <pc:sldMk cId="3514652710" sldId="262"/>
        </pc:sldMkLst>
        <pc:spChg chg="mod">
          <ac:chgData name="Hernán Ponce" userId="e9ddeaa2-9425-4f5e-aaad-720a0ce49316" providerId="ADAL" clId="{DC4FAAB3-1C12-0E47-8A59-54007C520569}" dt="2020-04-23T03:59:35.759" v="251" actId="20577"/>
          <ac:spMkLst>
            <pc:docMk/>
            <pc:sldMk cId="3514652710" sldId="262"/>
            <ac:spMk id="2" creationId="{ACAB5351-F0A5-FA42-8BBD-9DE74D07023B}"/>
          </ac:spMkLst>
        </pc:spChg>
        <pc:spChg chg="del">
          <ac:chgData name="Hernán Ponce" userId="e9ddeaa2-9425-4f5e-aaad-720a0ce49316" providerId="ADAL" clId="{DC4FAAB3-1C12-0E47-8A59-54007C520569}" dt="2020-04-23T03:52:57.455" v="12" actId="3680"/>
          <ac:spMkLst>
            <pc:docMk/>
            <pc:sldMk cId="3514652710" sldId="262"/>
            <ac:spMk id="3" creationId="{64C1574D-DCC4-984D-8054-83EE922C889B}"/>
          </ac:spMkLst>
        </pc:spChg>
        <pc:graphicFrameChg chg="add mod modGraphic">
          <ac:chgData name="Hernán Ponce" userId="e9ddeaa2-9425-4f5e-aaad-720a0ce49316" providerId="ADAL" clId="{DC4FAAB3-1C12-0E47-8A59-54007C520569}" dt="2020-04-23T03:59:04.689" v="245" actId="20577"/>
          <ac:graphicFrameMkLst>
            <pc:docMk/>
            <pc:sldMk cId="3514652710" sldId="262"/>
            <ac:graphicFrameMk id="4" creationId="{81A17584-BE3B-CB4B-85A8-D8E088E2A298}"/>
          </ac:graphicFrameMkLst>
        </pc:graphicFrameChg>
      </pc:sldChg>
      <pc:sldChg chg="addSp delSp modSp add">
        <pc:chgData name="Hernán Ponce" userId="e9ddeaa2-9425-4f5e-aaad-720a0ce49316" providerId="ADAL" clId="{DC4FAAB3-1C12-0E47-8A59-54007C520569}" dt="2020-04-23T04:17:14.183" v="795" actId="1076"/>
        <pc:sldMkLst>
          <pc:docMk/>
          <pc:sldMk cId="69640930" sldId="263"/>
        </pc:sldMkLst>
        <pc:spChg chg="add del mod">
          <ac:chgData name="Hernán Ponce" userId="e9ddeaa2-9425-4f5e-aaad-720a0ce49316" providerId="ADAL" clId="{DC4FAAB3-1C12-0E47-8A59-54007C520569}" dt="2020-04-23T04:01:30.142" v="254" actId="3680"/>
          <ac:spMkLst>
            <pc:docMk/>
            <pc:sldMk cId="69640930" sldId="263"/>
            <ac:spMk id="5" creationId="{7D25865A-8E3C-854C-87A7-7DC0923F72D4}"/>
          </ac:spMkLst>
        </pc:spChg>
        <pc:graphicFrameChg chg="del">
          <ac:chgData name="Hernán Ponce" userId="e9ddeaa2-9425-4f5e-aaad-720a0ce49316" providerId="ADAL" clId="{DC4FAAB3-1C12-0E47-8A59-54007C520569}" dt="2020-04-23T04:01:02.422" v="253" actId="478"/>
          <ac:graphicFrameMkLst>
            <pc:docMk/>
            <pc:sldMk cId="69640930" sldId="263"/>
            <ac:graphicFrameMk id="4" creationId="{81A17584-BE3B-CB4B-85A8-D8E088E2A298}"/>
          </ac:graphicFrameMkLst>
        </pc:graphicFrameChg>
        <pc:graphicFrameChg chg="add mod modGraphic">
          <ac:chgData name="Hernán Ponce" userId="e9ddeaa2-9425-4f5e-aaad-720a0ce49316" providerId="ADAL" clId="{DC4FAAB3-1C12-0E47-8A59-54007C520569}" dt="2020-04-23T04:17:14.183" v="795" actId="1076"/>
          <ac:graphicFrameMkLst>
            <pc:docMk/>
            <pc:sldMk cId="69640930" sldId="263"/>
            <ac:graphicFrameMk id="6" creationId="{573A2276-77A1-9748-8413-46CA11B3C1D6}"/>
          </ac:graphicFrameMkLst>
        </pc:graphicFrameChg>
      </pc:sldChg>
    </pc:docChg>
  </pc:docChgLst>
  <pc:docChgLst>
    <pc:chgData name="Hernán Ponce" userId="S::hponce@unach.edu.ec::e9ddeaa2-9425-4f5e-aaad-720a0ce49316" providerId="AD" clId="Web-{5638C8AF-76D4-2168-C4F2-C705FFC2B7F7}"/>
    <pc:docChg chg="addSld modSld">
      <pc:chgData name="Hernán Ponce" userId="S::hponce@unach.edu.ec::e9ddeaa2-9425-4f5e-aaad-720a0ce49316" providerId="AD" clId="Web-{5638C8AF-76D4-2168-C4F2-C705FFC2B7F7}" dt="2020-04-23T03:37:47.598" v="397" actId="14100"/>
      <pc:docMkLst>
        <pc:docMk/>
      </pc:docMkLst>
      <pc:sldChg chg="modSp">
        <pc:chgData name="Hernán Ponce" userId="S::hponce@unach.edu.ec::e9ddeaa2-9425-4f5e-aaad-720a0ce49316" providerId="AD" clId="Web-{5638C8AF-76D4-2168-C4F2-C705FFC2B7F7}" dt="2020-04-23T02:52:41.691" v="0" actId="1076"/>
        <pc:sldMkLst>
          <pc:docMk/>
          <pc:sldMk cId="377990359" sldId="257"/>
        </pc:sldMkLst>
        <pc:picChg chg="mod">
          <ac:chgData name="Hernán Ponce" userId="S::hponce@unach.edu.ec::e9ddeaa2-9425-4f5e-aaad-720a0ce49316" providerId="AD" clId="Web-{5638C8AF-76D4-2168-C4F2-C705FFC2B7F7}" dt="2020-04-23T02:52:41.691" v="0" actId="1076"/>
          <ac:picMkLst>
            <pc:docMk/>
            <pc:sldMk cId="377990359" sldId="257"/>
            <ac:picMk id="4" creationId="{ED43D6B8-210C-4ED2-B5C8-68B0113F0E98}"/>
          </ac:picMkLst>
        </pc:picChg>
      </pc:sldChg>
      <pc:sldChg chg="modSp">
        <pc:chgData name="Hernán Ponce" userId="S::hponce@unach.edu.ec::e9ddeaa2-9425-4f5e-aaad-720a0ce49316" providerId="AD" clId="Web-{5638C8AF-76D4-2168-C4F2-C705FFC2B7F7}" dt="2020-04-23T02:57:06.286" v="62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5638C8AF-76D4-2168-C4F2-C705FFC2B7F7}" dt="2020-04-23T02:53:45.363" v="12" actId="1410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5638C8AF-76D4-2168-C4F2-C705FFC2B7F7}" dt="2020-04-23T02:55:58.067" v="55" actId="14100"/>
          <ac:spMkLst>
            <pc:docMk/>
            <pc:sldMk cId="2389415581" sldId="258"/>
            <ac:spMk id="3" creationId="{3D6BFC60-0F69-4DAA-AFCA-07224449B873}"/>
          </ac:spMkLst>
        </pc:spChg>
        <pc:graphicFrameChg chg="mod modGraphic">
          <ac:chgData name="Hernán Ponce" userId="S::hponce@unach.edu.ec::e9ddeaa2-9425-4f5e-aaad-720a0ce49316" providerId="AD" clId="Web-{5638C8AF-76D4-2168-C4F2-C705FFC2B7F7}" dt="2020-04-23T02:57:06.286" v="62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18:52.417" v="283"/>
        <pc:sldMkLst>
          <pc:docMk/>
          <pc:sldMk cId="1989330141" sldId="259"/>
        </pc:sldMkLst>
        <pc:spChg chg="mod">
          <ac:chgData name="Hernán Ponce" userId="S::hponce@unach.edu.ec::e9ddeaa2-9425-4f5e-aaad-720a0ce49316" providerId="AD" clId="Web-{5638C8AF-76D4-2168-C4F2-C705FFC2B7F7}" dt="2020-04-23T03:04:51.460" v="94" actId="20577"/>
          <ac:spMkLst>
            <pc:docMk/>
            <pc:sldMk cId="1989330141" sldId="259"/>
            <ac:spMk id="2" creationId="{04C8BF2A-3575-4C8E-B904-B919CC97852D}"/>
          </ac:spMkLst>
        </pc:spChg>
        <pc:spChg chg="del">
          <ac:chgData name="Hernán Ponce" userId="S::hponce@unach.edu.ec::e9ddeaa2-9425-4f5e-aaad-720a0ce49316" providerId="AD" clId="Web-{5638C8AF-76D4-2168-C4F2-C705FFC2B7F7}" dt="2020-04-23T03:02:34.538" v="74"/>
          <ac:spMkLst>
            <pc:docMk/>
            <pc:sldMk cId="1989330141" sldId="259"/>
            <ac:spMk id="3" creationId="{D8B18EF0-381A-4BDA-91D7-03CBB5919CCD}"/>
          </ac:spMkLst>
        </pc:spChg>
        <pc:spChg chg="add del mod">
          <ac:chgData name="Hernán Ponce" userId="S::hponce@unach.edu.ec::e9ddeaa2-9425-4f5e-aaad-720a0ce49316" providerId="AD" clId="Web-{5638C8AF-76D4-2168-C4F2-C705FFC2B7F7}" dt="2020-04-23T03:10:41.962" v="164"/>
          <ac:spMkLst>
            <pc:docMk/>
            <pc:sldMk cId="1989330141" sldId="259"/>
            <ac:spMk id="7" creationId="{1374190B-01D4-450E-A13B-F48AFA39803F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09:42.055" v="163"/>
          <ac:graphicFrameMkLst>
            <pc:docMk/>
            <pc:sldMk cId="1989330141" sldId="259"/>
            <ac:graphicFrameMk id="4" creationId="{B4ED5959-FB2F-465E-A481-583629B8A664}"/>
          </ac:graphicFrameMkLst>
        </pc:graphicFrameChg>
        <pc:graphicFrameChg chg="add mod ord modGraphic">
          <ac:chgData name="Hernán Ponce" userId="S::hponce@unach.edu.ec::e9ddeaa2-9425-4f5e-aaad-720a0ce49316" providerId="AD" clId="Web-{5638C8AF-76D4-2168-C4F2-C705FFC2B7F7}" dt="2020-04-23T03:18:52.417" v="283"/>
          <ac:graphicFrameMkLst>
            <pc:docMk/>
            <pc:sldMk cId="1989330141" sldId="259"/>
            <ac:graphicFrameMk id="8" creationId="{9D76D57C-4E82-46D4-B025-AACFC6EC5A5A}"/>
          </ac:graphicFrameMkLst>
        </pc:graphicFrameChg>
      </pc:sldChg>
      <pc:sldChg chg="modSp add replId">
        <pc:chgData name="Hernán Ponce" userId="S::hponce@unach.edu.ec::e9ddeaa2-9425-4f5e-aaad-720a0ce49316" providerId="AD" clId="Web-{5638C8AF-76D4-2168-C4F2-C705FFC2B7F7}" dt="2020-04-23T03:28:11.607" v="326"/>
        <pc:sldMkLst>
          <pc:docMk/>
          <pc:sldMk cId="3278769732" sldId="260"/>
        </pc:sldMkLst>
        <pc:graphicFrameChg chg="mod modGraphic">
          <ac:chgData name="Hernán Ponce" userId="S::hponce@unach.edu.ec::e9ddeaa2-9425-4f5e-aaad-720a0ce49316" providerId="AD" clId="Web-{5638C8AF-76D4-2168-C4F2-C705FFC2B7F7}" dt="2020-04-23T03:28:11.607" v="326"/>
          <ac:graphicFrameMkLst>
            <pc:docMk/>
            <pc:sldMk cId="3278769732" sldId="260"/>
            <ac:graphicFrameMk id="8" creationId="{9D76D57C-4E82-46D4-B025-AACFC6EC5A5A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37:47.598" v="397" actId="14100"/>
        <pc:sldMkLst>
          <pc:docMk/>
          <pc:sldMk cId="747682281" sldId="261"/>
        </pc:sldMkLst>
        <pc:spChg chg="mod">
          <ac:chgData name="Hernán Ponce" userId="S::hponce@unach.edu.ec::e9ddeaa2-9425-4f5e-aaad-720a0ce49316" providerId="AD" clId="Web-{5638C8AF-76D4-2168-C4F2-C705FFC2B7F7}" dt="2020-04-23T03:37:30.598" v="394" actId="20577"/>
          <ac:spMkLst>
            <pc:docMk/>
            <pc:sldMk cId="747682281" sldId="261"/>
            <ac:spMk id="2" creationId="{F32BC69A-D2C8-4B49-AD63-3D94E5CE1F4D}"/>
          </ac:spMkLst>
        </pc:spChg>
        <pc:spChg chg="del">
          <ac:chgData name="Hernán Ponce" userId="S::hponce@unach.edu.ec::e9ddeaa2-9425-4f5e-aaad-720a0ce49316" providerId="AD" clId="Web-{5638C8AF-76D4-2168-C4F2-C705FFC2B7F7}" dt="2020-04-23T03:32:33.673" v="339"/>
          <ac:spMkLst>
            <pc:docMk/>
            <pc:sldMk cId="747682281" sldId="261"/>
            <ac:spMk id="3" creationId="{F21CC312-7CEB-4D24-B0E1-026F5661E225}"/>
          </ac:spMkLst>
        </pc:spChg>
        <pc:spChg chg="add mod">
          <ac:chgData name="Hernán Ponce" userId="S::hponce@unach.edu.ec::e9ddeaa2-9425-4f5e-aaad-720a0ce49316" providerId="AD" clId="Web-{5638C8AF-76D4-2168-C4F2-C705FFC2B7F7}" dt="2020-04-23T03:37:47.598" v="397" actId="14100"/>
          <ac:spMkLst>
            <pc:docMk/>
            <pc:sldMk cId="747682281" sldId="261"/>
            <ac:spMk id="9" creationId="{283BE531-DE5A-4BCF-A288-EE55A9977379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33:44.438" v="341"/>
          <ac:graphicFrameMkLst>
            <pc:docMk/>
            <pc:sldMk cId="747682281" sldId="261"/>
            <ac:graphicFrameMk id="4" creationId="{5B561BB9-D42E-48EC-A252-53B9F5A26C42}"/>
          </ac:graphicFrameMkLst>
        </pc:graphicFrameChg>
        <pc:graphicFrameChg chg="add mod modGraphic">
          <ac:chgData name="Hernán Ponce" userId="S::hponce@unach.edu.ec::e9ddeaa2-9425-4f5e-aaad-720a0ce49316" providerId="AD" clId="Web-{5638C8AF-76D4-2168-C4F2-C705FFC2B7F7}" dt="2020-04-23T03:36:51.864" v="392" actId="1076"/>
          <ac:graphicFrameMkLst>
            <pc:docMk/>
            <pc:sldMk cId="747682281" sldId="261"/>
            <ac:graphicFrameMk id="6" creationId="{4E43E5FC-8E3F-4607-A933-1B9AABA168E4}"/>
          </ac:graphicFrameMkLst>
        </pc:graphicFrameChg>
      </pc:sldChg>
    </pc:docChg>
  </pc:docChgLst>
  <pc:docChgLst>
    <pc:chgData name="Hernán Ponce" userId="S::hponce@unach.edu.ec::e9ddeaa2-9425-4f5e-aaad-720a0ce49316" providerId="AD" clId="Web-{923D6E38-5856-9F63-A168-441537090FA0}"/>
    <pc:docChg chg="mod addSld modSld sldOrd modMainMaster setSldSz">
      <pc:chgData name="Hernán Ponce" userId="S::hponce@unach.edu.ec::e9ddeaa2-9425-4f5e-aaad-720a0ce49316" providerId="AD" clId="Web-{923D6E38-5856-9F63-A168-441537090FA0}" dt="2020-04-23T02:42:13.256" v="656"/>
      <pc:docMkLst>
        <pc:docMk/>
      </pc:docMkLst>
      <pc:sldChg chg="modSp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482921086" sldId="256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3" creationId="{00000000-0000-0000-0000-000000000000}"/>
          </ac:spMkLst>
        </pc:spChg>
      </pc:sldChg>
      <pc:sldChg chg="addSp modSp new ord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77990359" sldId="257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2" creationId="{0EC7363C-6225-402E-B16F-C93DCEFD2B1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3" creationId="{8F2AE95A-AE7A-42E3-9E0B-42EE96BF63CD}"/>
          </ac:spMkLst>
        </pc:spChg>
        <pc:picChg chg="add 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k cId="377990359" sldId="257"/>
            <ac:picMk id="4" creationId="{ED43D6B8-210C-4ED2-B5C8-68B0113F0E98}"/>
          </ac:picMkLst>
        </pc:picChg>
      </pc:sldChg>
      <pc:sldChg chg="addSp delSp modSp new modTransition">
        <pc:chgData name="Hernán Ponce" userId="S::hponce@unach.edu.ec::e9ddeaa2-9425-4f5e-aaad-720a0ce49316" providerId="AD" clId="Web-{923D6E38-5856-9F63-A168-441537090FA0}" dt="2020-04-23T02:42:13.256" v="656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923D6E38-5856-9F63-A168-441537090FA0}" dt="2020-04-23T02:41:11.959" v="648" actId="14100"/>
          <ac:spMkLst>
            <pc:docMk/>
            <pc:sldMk cId="2389415581" sldId="258"/>
            <ac:spMk id="3" creationId="{3D6BFC60-0F69-4DAA-AFCA-07224449B873}"/>
          </ac:spMkLst>
        </pc:spChg>
        <pc:graphicFrameChg chg="add del mod modGraphic">
          <ac:chgData name="Hernán Ponce" userId="S::hponce@unach.edu.ec::e9ddeaa2-9425-4f5e-aaad-720a0ce49316" providerId="AD" clId="Web-{923D6E38-5856-9F63-A168-441537090FA0}" dt="2020-04-23T02:28:41.675" v="450"/>
          <ac:graphicFrameMkLst>
            <pc:docMk/>
            <pc:sldMk cId="2389415581" sldId="258"/>
            <ac:graphicFrameMk id="4" creationId="{389ACE2A-B12B-4118-8F12-BF78D30BB5DA}"/>
          </ac:graphicFrameMkLst>
        </pc:graphicFrameChg>
        <pc:graphicFrameChg chg="add mod modGraphic">
          <ac:chgData name="Hernán Ponce" userId="S::hponce@unach.edu.ec::e9ddeaa2-9425-4f5e-aaad-720a0ce49316" providerId="AD" clId="Web-{923D6E38-5856-9F63-A168-441537090FA0}" dt="2020-04-23T02:42:13.256" v="656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MasterChg chg="modSp modSldLayout">
        <pc:chgData name="Hernán Ponce" userId="S::hponce@unach.edu.ec::e9ddeaa2-9425-4f5e-aaad-720a0ce49316" providerId="AD" clId="Web-{923D6E38-5856-9F63-A168-441537090FA0}" dt="2020-04-23T02:37:25.552" v="640"/>
        <pc:sldMasterMkLst>
          <pc:docMk/>
          <pc:sldMasterMk cId="1967165368" sldId="2147483669"/>
        </pc:sldMaster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3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4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5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6" creationId="{00000000-0000-0000-0000-000000000000}"/>
          </ac:spMkLst>
        </pc:spChg>
        <pc:picChg chg="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asterMk cId="1967165368" sldId="2147483669"/>
            <ac:picMk id="1026" creationId="{00000000-0000-0000-0000-000000000000}"/>
          </ac:picMkLst>
        </pc:pic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613466156" sldId="214748367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613466156" sldId="2147483670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360804031" sldId="214748367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360804031" sldId="2147483671"/>
              <ac:spMk id="12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360804031" sldId="2147483671"/>
              <ac:picMk id="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7306564" sldId="214748367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7306564" sldId="2147483672"/>
              <ac:picMk id="9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97046006" sldId="214748367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97046006" sldId="2147483673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62488411" sldId="214748367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62488411" sldId="2147483674"/>
              <ac:picMk id="15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84428792" sldId="2147483675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84428792" sldId="214748367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388723601" sldId="2147483676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388723601" sldId="2147483676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251636" sldId="2147483677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1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251636" sldId="2147483677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28831491" sldId="2147483678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28831491" sldId="2147483678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550867246" sldId="2147483679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550867246" sldId="2147483679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6455474" sldId="214748368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6455474" sldId="2147483680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1146209" sldId="214748368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1146209" sldId="2147483681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284829982" sldId="214748368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284829982" sldId="2147483682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158503401" sldId="214748368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8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5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158503401" sldId="2147483683"/>
              <ac:picMk id="1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064855791" sldId="214748368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1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6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3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064855791" sldId="2147483684"/>
              <ac:picMk id="16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973391314" sldId="2147483685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973391314" sldId="2147483685"/>
              <ac:spMk id="11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973391314" sldId="214748368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624786676" sldId="2147483686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8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624786676" sldId="2147483686"/>
              <ac:picMk id="9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363C-6225-402E-B16F-C93DCEFD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933570"/>
            <a:ext cx="7773338" cy="1584701"/>
          </a:xfrm>
        </p:spPr>
        <p:txBody>
          <a:bodyPr>
            <a:normAutofit/>
          </a:bodyPr>
          <a:lstStyle/>
          <a:p>
            <a:r>
              <a:rPr lang="es-ES" sz="3200" dirty="0">
                <a:ea typeface="+mj-lt"/>
                <a:cs typeface="+mj-lt"/>
              </a:rPr>
              <a:t>NATACIÓN Y ACTIVIDADES ACUATICAS II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AE95A-AE7A-42E3-9E0B-42EE96BF6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 fontScale="70000" lnSpcReduction="20000"/>
          </a:bodyPr>
          <a:lstStyle/>
          <a:p>
            <a:r>
              <a:rPr lang="es-EC" dirty="0"/>
              <a:t>1.6. ASPECTIOS FISIOLOGICOS Y METODOLÓGICOS DEL ENTRENAMIENTO POR ÁREAS FUNCIONALES</a:t>
            </a:r>
          </a:p>
          <a:p>
            <a:r>
              <a:rPr lang="es-EC" dirty="0"/>
              <a:t>1.6.1. Área funcional regenerativa, subaeróbica y superaeróbica: lactato;fuentes energéticas; Métodos principales; Duración del trabajo; Métodos principales; Duración del trabajo; Efectis fisiologicos </a:t>
            </a:r>
          </a:p>
          <a:p>
            <a:r>
              <a:rPr lang="es-EC" dirty="0"/>
              <a:t>1.6.2. Área funcional Máximo consumo de oxigeno, resistencia lactácida y potencia láctica: lactato;fuentes energéticas; Métodos principales; Duración del trabajo; Métodos principales; Duración del trabajo; Efectis fisiologicos </a:t>
            </a:r>
          </a:p>
          <a:p>
            <a:r>
              <a:rPr lang="es-EC" dirty="0"/>
              <a:t>1.6.3. Área funcional Resustencia aláctica y potencia aláctica : lactato;fuentes energéticas; Métodos principales; Duración del trabajo; Métodos principales; Duración del trabajo; Efectis fisiologicos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9DBD-31CF-024A-B6FD-E18615C4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1.6. ASPECTIOS FISIOLOGICOS Y METODOLÓGICOS DEL ENTRENAMIENTO POR ÁREAS FUNCIONALES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CDB6C-0B43-4348-9B0F-6C52F9512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183" y="2367093"/>
            <a:ext cx="8615967" cy="4490907"/>
          </a:xfrm>
        </p:spPr>
        <p:txBody>
          <a:bodyPr/>
          <a:lstStyle/>
          <a:p>
            <a:r>
              <a:rPr lang="es-EC" sz="1200" dirty="0"/>
              <a:t>1.6.1. Área funcional regenerativa, subaeróbica y superaeróbica: lactato;fuentes energéticas; Métodos principales; Duración del trabajo; Métodos principales; Duración del trabajo; Efectos fisiologicos </a:t>
            </a:r>
          </a:p>
          <a:p>
            <a:endParaRPr lang="es-EC" dirty="0"/>
          </a:p>
        </p:txBody>
      </p:sp>
      <p:pic>
        <p:nvPicPr>
          <p:cNvPr id="5" name="Imagen 4" descr="Tabla, Calendario&#10;&#10;Descripción generada automáticamente">
            <a:extLst>
              <a:ext uri="{FF2B5EF4-FFF2-40B4-BE49-F238E27FC236}">
                <a16:creationId xmlns:a16="http://schemas.microsoft.com/office/drawing/2014/main" id="{F5F8FF5E-6424-BC47-8737-DDA74AA2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2871987"/>
            <a:ext cx="8397025" cy="35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9DBD-31CF-024A-B6FD-E18615C4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1.6. ASPECTIOS FISIOLOGICOS Y METODOLÓGICOS DEL ENTRENAMIENTO POR ÁREAS FUNCIONALES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CDB6C-0B43-4348-9B0F-6C52F95120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sz="1200" dirty="0"/>
              <a:t>1.6.2. Área funcional Máximo consumo de oxigeno, resistencia lactácida y potencia láctica: lactato;fuentes energéticas; Métodos principales; Duración del trabajo; Métodos principales; Duración del trabajo; Efectos fisiologicos </a:t>
            </a:r>
          </a:p>
          <a:p>
            <a:r>
              <a:rPr lang="es-EC" sz="1200" dirty="0"/>
              <a:t> </a:t>
            </a:r>
          </a:p>
          <a:p>
            <a:endParaRPr lang="es-EC" dirty="0"/>
          </a:p>
        </p:txBody>
      </p:sp>
      <p:pic>
        <p:nvPicPr>
          <p:cNvPr id="5" name="Imagen 4" descr="Tabla, Calendario&#10;&#10;Descripción generada automáticamente">
            <a:extLst>
              <a:ext uri="{FF2B5EF4-FFF2-40B4-BE49-F238E27FC236}">
                <a16:creationId xmlns:a16="http://schemas.microsoft.com/office/drawing/2014/main" id="{F5F8FF5E-6424-BC47-8737-DDA74AA2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" y="3078050"/>
            <a:ext cx="8397025" cy="37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8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9DBD-31CF-024A-B6FD-E18615C4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1.6. </a:t>
            </a:r>
            <a:r>
              <a:rPr lang="es-EC"/>
              <a:t>ASPECTOS </a:t>
            </a:r>
            <a:r>
              <a:rPr lang="es-EC" dirty="0"/>
              <a:t>FISIOLOGICOS Y METODOLÓGICOS DEL ENTRENAMIENTO POR ÁREAS FUNCIONALES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CDB6C-0B43-4348-9B0F-6C52F9512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183" y="2367093"/>
            <a:ext cx="8615967" cy="4490907"/>
          </a:xfrm>
        </p:spPr>
        <p:txBody>
          <a:bodyPr/>
          <a:lstStyle/>
          <a:p>
            <a:r>
              <a:rPr lang="es-EC" sz="1200" dirty="0"/>
              <a:t>1.6.3. Área funcional Resustencia aláctica y potencia aláctica : lactato;fuentes energéticas; Métodos principales; Duración del trabajo; Métodos principales; Duración del trabajo; Efectis fisiologicos</a:t>
            </a:r>
          </a:p>
          <a:p>
            <a:r>
              <a:rPr lang="es-EC" sz="1200" dirty="0"/>
              <a:t> </a:t>
            </a:r>
          </a:p>
          <a:p>
            <a:endParaRPr lang="es-EC" dirty="0"/>
          </a:p>
        </p:txBody>
      </p:sp>
      <p:pic>
        <p:nvPicPr>
          <p:cNvPr id="5" name="Imagen 4" descr="Tabla, Calendario&#10;&#10;Descripción generada automáticamente">
            <a:extLst>
              <a:ext uri="{FF2B5EF4-FFF2-40B4-BE49-F238E27FC236}">
                <a16:creationId xmlns:a16="http://schemas.microsoft.com/office/drawing/2014/main" id="{F5F8FF5E-6424-BC47-8737-DDA74AA2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" y="3123314"/>
            <a:ext cx="8397025" cy="55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CB670-909D-5047-89C6-84213907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087E1-3E30-A449-BB90-75F9ABC40A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/>
              <a:t>Los alumnos deberan consultar el día miércoles el subtema 1.6.1</a:t>
            </a:r>
          </a:p>
          <a:p>
            <a:r>
              <a:rPr lang="es-EC" dirty="0"/>
              <a:t>El día jueves el subtema 1.6.2</a:t>
            </a:r>
          </a:p>
          <a:p>
            <a:r>
              <a:rPr lang="es-EC" dirty="0"/>
              <a:t>Para el día viernes de la clase sincrónica el subtema 1.6.3</a:t>
            </a:r>
          </a:p>
          <a:p>
            <a:pPr marL="0" indent="0">
              <a:buNone/>
            </a:pPr>
            <a:r>
              <a:rPr lang="es-EC" dirty="0"/>
              <a:t>El viernes con el profesor se despejaran las dudas e inconvenientes que hayan encontrado en la consulta. Terminado esta unidad se enviara el trabajo autónomo correspondiente que sera entregado el proximo dia miercoles de la semana entrante</a:t>
            </a:r>
          </a:p>
        </p:txBody>
      </p:sp>
    </p:spTree>
    <p:extLst>
      <p:ext uri="{BB962C8B-B14F-4D97-AF65-F5344CB8AC3E}">
        <p14:creationId xmlns:p14="http://schemas.microsoft.com/office/powerpoint/2010/main" val="417740624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1074</TotalTime>
  <Words>316</Words>
  <Application>Microsoft Macintosh PowerPoint</Application>
  <PresentationFormat>Presentación en pantalla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NATACIÓN Y ACTIVIDADES ACUATICAS II</vt:lpstr>
      <vt:lpstr>1.6. ASPECTIOS FISIOLOGICOS Y METODOLÓGICOS DEL ENTRENAMIENTO POR ÁREAS FUNCIONALES </vt:lpstr>
      <vt:lpstr>1.6. ASPECTIOS FISIOLOGICOS Y METODOLÓGICOS DEL ENTRENAMIENTO POR ÁREAS FUNCIONALES </vt:lpstr>
      <vt:lpstr>1.6. ASPECTOS FISIOLOGICOS Y METODOLÓGICOS DEL ENTRENAMIENTO POR ÁREAS FUNCIONALES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Hernán Ponce</cp:lastModifiedBy>
  <cp:revision>32</cp:revision>
  <dcterms:created xsi:type="dcterms:W3CDTF">2020-04-23T01:30:03Z</dcterms:created>
  <dcterms:modified xsi:type="dcterms:W3CDTF">2021-06-25T02:39:31Z</dcterms:modified>
</cp:coreProperties>
</file>