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4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7E2E6C-B9BB-4E22-BB35-18495BE20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7644" y="2090176"/>
            <a:ext cx="8554278" cy="2677648"/>
          </a:xfrm>
        </p:spPr>
        <p:txBody>
          <a:bodyPr/>
          <a:lstStyle/>
          <a:p>
            <a:pPr algn="ctr"/>
            <a:r>
              <a:rPr lang="es-MX" sz="7200" b="1" dirty="0">
                <a:solidFill>
                  <a:srgbClr val="FFC000"/>
                </a:solidFill>
              </a:rPr>
              <a:t>EMPASTADO </a:t>
            </a:r>
            <a:endParaRPr lang="es-EC" sz="7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542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7E2E6C-B9BB-4E22-BB35-18495BE20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463" y="2353724"/>
            <a:ext cx="4747592" cy="1828787"/>
          </a:xfrm>
        </p:spPr>
        <p:txBody>
          <a:bodyPr/>
          <a:lstStyle/>
          <a:p>
            <a:pPr algn="just"/>
            <a:r>
              <a:rPr lang="es-MX" sz="2800" b="1" dirty="0">
                <a:solidFill>
                  <a:schemeClr val="bg1"/>
                </a:solidFill>
                <a:latin typeface="RalewayMedium"/>
              </a:rPr>
              <a:t>Llegamos a la fase de masillado</a:t>
            </a:r>
            <a:r>
              <a:rPr lang="es-MX" sz="2800" b="1" i="0" dirty="0">
                <a:solidFill>
                  <a:schemeClr val="bg1"/>
                </a:solidFill>
                <a:effectLst/>
                <a:latin typeface="RalewayMedium"/>
              </a:rPr>
              <a:t>. Afinamiento de detalles que no se pudo lograr en las anteriores.</a:t>
            </a:r>
            <a:endParaRPr lang="es-EC" sz="7200" b="1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D660D8-B1CC-40FD-A9FD-499EE100B8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238" y="34242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E605D36-0777-4364-A953-E4816E94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638" y="35766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asilla de yeso manual. | Foto Premium">
            <a:extLst>
              <a:ext uri="{FF2B5EF4-FFF2-40B4-BE49-F238E27FC236}">
                <a16:creationId xmlns:a16="http://schemas.microsoft.com/office/drawing/2014/main" id="{35BEACDA-421F-4C8D-B827-B863E540E2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055" y="1248241"/>
            <a:ext cx="6260353" cy="4351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03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100+ mejores imágenes de Poses modelos masculino en 2020 | anatomía,  desnudos masculinos, figuras humanas">
            <a:extLst>
              <a:ext uri="{FF2B5EF4-FFF2-40B4-BE49-F238E27FC236}">
                <a16:creationId xmlns:a16="http://schemas.microsoft.com/office/drawing/2014/main" id="{1779253A-12D4-46B7-86F6-AC149A79BCB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860" y="613396"/>
            <a:ext cx="3697287" cy="57680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911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7E2E6C-B9BB-4E22-BB35-18495BE20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086" y="2338272"/>
            <a:ext cx="8825658" cy="2677648"/>
          </a:xfrm>
        </p:spPr>
        <p:txBody>
          <a:bodyPr/>
          <a:lstStyle/>
          <a:p>
            <a:pPr algn="just"/>
            <a:br>
              <a:rPr lang="es-MX" sz="2800" b="0" i="0" dirty="0">
                <a:solidFill>
                  <a:schemeClr val="tx1"/>
                </a:solidFill>
                <a:effectLst/>
                <a:latin typeface="Poppins"/>
              </a:rPr>
            </a:br>
            <a:endParaRPr lang="es-EC" sz="7200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El Cuerpo Humano Cuerpo Gordo Hombre Modelo Aislado Renderizado 3d Foto de  stock y más banco de imágenes de Abstracto - iStock">
            <a:extLst>
              <a:ext uri="{FF2B5EF4-FFF2-40B4-BE49-F238E27FC236}">
                <a16:creationId xmlns:a16="http://schemas.microsoft.com/office/drawing/2014/main" id="{5783970C-AA6D-40F8-B057-A9429D1B0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310" y="747862"/>
            <a:ext cx="9359488" cy="534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76" name="Conector recto 2075">
            <a:extLst>
              <a:ext uri="{FF2B5EF4-FFF2-40B4-BE49-F238E27FC236}">
                <a16:creationId xmlns:a16="http://schemas.microsoft.com/office/drawing/2014/main" id="{273EAD62-4831-4732-86F1-62C7FD57BB6D}"/>
              </a:ext>
            </a:extLst>
          </p:cNvPr>
          <p:cNvCxnSpPr/>
          <p:nvPr/>
        </p:nvCxnSpPr>
        <p:spPr>
          <a:xfrm>
            <a:off x="1950086" y="551163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id="{CE860A81-4547-414B-AD3F-E2E2ADF46D11}"/>
              </a:ext>
            </a:extLst>
          </p:cNvPr>
          <p:cNvCxnSpPr/>
          <p:nvPr/>
        </p:nvCxnSpPr>
        <p:spPr>
          <a:xfrm>
            <a:off x="2102486" y="566403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id="{F8FA9AC4-3D14-44F0-BE3C-9D33D963F0C2}"/>
              </a:ext>
            </a:extLst>
          </p:cNvPr>
          <p:cNvCxnSpPr/>
          <p:nvPr/>
        </p:nvCxnSpPr>
        <p:spPr>
          <a:xfrm>
            <a:off x="2254886" y="581643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D09C003E-8712-4BAE-B620-193D5341D2EC}"/>
              </a:ext>
            </a:extLst>
          </p:cNvPr>
          <p:cNvCxnSpPr/>
          <p:nvPr/>
        </p:nvCxnSpPr>
        <p:spPr>
          <a:xfrm>
            <a:off x="2407286" y="596883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9687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Vestidos de Noche para Gorditas Cortos">
            <a:extLst>
              <a:ext uri="{FF2B5EF4-FFF2-40B4-BE49-F238E27FC236}">
                <a16:creationId xmlns:a16="http://schemas.microsoft.com/office/drawing/2014/main" id="{B5A58152-2791-406B-946D-8F0476C47F3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309" y="1157789"/>
            <a:ext cx="4119963" cy="4644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 descr="barefoot-rats | Action pose reference, Male pose reference, Human poses  reference">
            <a:extLst>
              <a:ext uri="{FF2B5EF4-FFF2-40B4-BE49-F238E27FC236}">
                <a16:creationId xmlns:a16="http://schemas.microsoft.com/office/drawing/2014/main" id="{FC604319-833E-478D-AABF-BD9405FB57A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406" y="1157789"/>
            <a:ext cx="3711285" cy="46444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1719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7E2E6C-B9BB-4E22-BB35-18495BE20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086" y="2338272"/>
            <a:ext cx="8825658" cy="2677648"/>
          </a:xfrm>
        </p:spPr>
        <p:txBody>
          <a:bodyPr/>
          <a:lstStyle/>
          <a:p>
            <a:pPr algn="just"/>
            <a:br>
              <a:rPr lang="es-MX" sz="2800" b="0" i="0" dirty="0">
                <a:solidFill>
                  <a:schemeClr val="tx1"/>
                </a:solidFill>
                <a:effectLst/>
                <a:latin typeface="Poppins"/>
              </a:rPr>
            </a:br>
            <a:endParaRPr lang="es-EC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1023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{5921AF47-545D-44C9-9A57-1B0AF7041C70}tf02900722</Template>
  <TotalTime>484</TotalTime>
  <Words>22</Words>
  <Application>Microsoft Office PowerPoint</Application>
  <PresentationFormat>Panorámica</PresentationFormat>
  <Paragraphs>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Century Gothic</vt:lpstr>
      <vt:lpstr>Poppins</vt:lpstr>
      <vt:lpstr>RalewayMedium</vt:lpstr>
      <vt:lpstr>Wingdings 3</vt:lpstr>
      <vt:lpstr>Sala de reuniones Ion</vt:lpstr>
      <vt:lpstr>EMPASTADO </vt:lpstr>
      <vt:lpstr>Llegamos a la fase de masillado. Afinamiento de detalles que no se pudo lograr en las anteriores.</vt:lpstr>
      <vt:lpstr>Presentación de PowerPoint</vt:lpstr>
      <vt:lpstr> </vt:lpstr>
      <vt:lpstr>Presentación de PowerPoint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 ARTÍSTICO</dc:title>
  <dc:creator>Byron Leonardo Obregón Vite</dc:creator>
  <cp:lastModifiedBy>Byron Leonardo Obregón Vite</cp:lastModifiedBy>
  <cp:revision>46</cp:revision>
  <dcterms:created xsi:type="dcterms:W3CDTF">2020-12-06T02:00:39Z</dcterms:created>
  <dcterms:modified xsi:type="dcterms:W3CDTF">2020-12-07T16:02:57Z</dcterms:modified>
</cp:coreProperties>
</file>