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26"/>
  </p:normalViewPr>
  <p:slideViewPr>
    <p:cSldViewPr snapToGrid="0" snapToObjects="1">
      <p:cViewPr varScale="1">
        <p:scale>
          <a:sx n="79" d="100"/>
          <a:sy n="79" d="100"/>
        </p:scale>
        <p:origin x="1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25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7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15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55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6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7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07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85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5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5/30/22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30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5/30/22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7A93B028-F8F4-4F84-98D7-2779E4D8B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C254636-BEEC-4E48-BF0C-D2C6BF583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3AF5681-1B96-4C35-AB17-AB7793A4EF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1C65047-892E-46D5-9E82-93FB2E432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AD2952C-9885-4337-B770-851BDEB88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07DD51-ACE9-4B98-AB77-D23DBEF48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483983-8B4E-40F0-BF70-192D840B7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853237-6306-4734-906A-E334FDEAA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848C5D2-21E8-4E56-B25E-809869A75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29158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F7513226-C6E6-4885-A42A-D6411FF0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BC07C6F-FF27-4C7D-BF5D-4B4B8880B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B062B0F-BCEB-436F-AB59-970CC5EE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2CDB5C4-8E76-40DC-A3EA-AF3D5066EA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188252B-68F7-4FD1-98ED-39451A985B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3015DC-C4C8-408D-91FE-CB52233190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E420DB7-0D88-4E37-B948-6FB4A8AD8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8BA96C9-4B69-43D0-A129-4C2DF6571D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9C0CB4-8BF5-4813-A26B-7B3C36368E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1A6261E-C71C-43D5-8164-2B8BB8DFA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D519E3D4-5EBD-897C-0E03-96B4E5682E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02" r="2580" b="8983"/>
          <a:stretch/>
        </p:blipFill>
        <p:spPr>
          <a:xfrm>
            <a:off x="2611394" y="826471"/>
            <a:ext cx="6691158" cy="532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4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304878C-88B6-4365-7565-A5FD8285B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86" y="139700"/>
            <a:ext cx="7107464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18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9EE3E67-DF8A-E76A-A942-11E95F572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800" y="234950"/>
            <a:ext cx="59944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69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ExploreVTI">
  <a:themeElements>
    <a:clrScheme name="AnalogousFromRegularSeedRightStep">
      <a:dk1>
        <a:srgbClr val="000000"/>
      </a:dk1>
      <a:lt1>
        <a:srgbClr val="FFFFFF"/>
      </a:lt1>
      <a:dk2>
        <a:srgbClr val="41242C"/>
      </a:dk2>
      <a:lt2>
        <a:srgbClr val="E7E8E2"/>
      </a:lt2>
      <a:accent1>
        <a:srgbClr val="604DC3"/>
      </a:accent1>
      <a:accent2>
        <a:srgbClr val="7F3BB1"/>
      </a:accent2>
      <a:accent3>
        <a:srgbClr val="C24DC3"/>
      </a:accent3>
      <a:accent4>
        <a:srgbClr val="B13B81"/>
      </a:accent4>
      <a:accent5>
        <a:srgbClr val="C34D61"/>
      </a:accent5>
      <a:accent6>
        <a:srgbClr val="B1583B"/>
      </a:accent6>
      <a:hlink>
        <a:srgbClr val="7D8B2E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AvenirNext LT Pro Medium</vt:lpstr>
      <vt:lpstr>Rockwell</vt:lpstr>
      <vt:lpstr>Segoe UI</vt:lpstr>
      <vt:lpstr>ExploreVTI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Soledad Fierro Villacreses</dc:creator>
  <cp:lastModifiedBy>María Soledad Fierro Villacreses</cp:lastModifiedBy>
  <cp:revision>1</cp:revision>
  <dcterms:created xsi:type="dcterms:W3CDTF">2022-05-30T20:13:31Z</dcterms:created>
  <dcterms:modified xsi:type="dcterms:W3CDTF">2022-05-30T20:19:54Z</dcterms:modified>
</cp:coreProperties>
</file>