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0"/>
    <p:restoredTop sz="94626"/>
  </p:normalViewPr>
  <p:slideViewPr>
    <p:cSldViewPr snapToGrid="0" snapToObjects="1">
      <p:cViewPr varScale="1">
        <p:scale>
          <a:sx n="79" d="100"/>
          <a:sy n="79" d="100"/>
        </p:scale>
        <p:origin x="151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EF58D-B62B-40BB-83AA-9D07CFC4ED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AC06D3-F571-4213-A2A4-6A1915120C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A10580-AD31-4B8F-8448-55A666AC1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5/30/22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EC99C8-515A-4FEA-9CD2-6D0BF46CF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72AF1B-1868-4C05-B6C3-9EBF29A50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02534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170B0-C1C5-4976-80E8-6B4F90EB3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7593EE-493E-4BCE-8992-24CA63E1E0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80919F-FDDD-42FB-8422-A0665D558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5/30/22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16D38A-35F8-4667-A1F4-49644471E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9CC230-78B7-487B-9C95-CB00868F6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04765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4CB826-D9AA-4689-B8C0-38D999F0D0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1F1CDD-16FB-45E0-9887-24374C5676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846397-BBD2-4426-B1F5-FD6EA3CDC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5/30/22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B91E4-73D0-4ACD-8F54-00EE6FB1D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28C61-59FE-44D6-A7D6-AAD292232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91592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6D384-B2C5-42A4-9774-A931C39BA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8D736C-5FCC-43BC-B824-A90F2CC5D1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4A3A50-B922-45BE-945D-7ED3EBD83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5/30/22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241F78-20DE-4D53-BB25-79E5C4E1A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43084-C669-4FDF-87D4-F22D36BB8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15520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6C559-800C-489A-9174-7901F92B0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42B5C3-320B-4CFD-B6A7-A28C7E435B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FCA372-3F42-4113-A73B-5FDCF93CB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5/30/22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DA1197-0C78-4878-B086-5D206EA49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B83D8-FD42-44FF-AA20-944A519CC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13618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685AA-B5C7-4E3D-85FA-94F3C73E5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AFEEA-6F3F-4630-A950-61C05D2FAF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C36817-B869-4D19-9EE8-A3166B0E15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074146-2374-4321-AEBB-3E9B09D77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5/30/22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42337B-B902-4DC2-BB94-02B8A7549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4AD585-B83C-4ECF-AF42-8DDF6996B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94786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A9ADB-3495-481F-BB4E-9C7128B17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D6FF4C-26CB-4281-A2F7-6CBE451867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2E72A9-F222-45B4-9355-C04C058641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699F6E-77AD-4EBC-BAF9-5A43CDEC41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F77677-7169-4591-B047-0678815F48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82A6EB-0285-4FA4-A00C-A7F716084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5/30/22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D39526-82B8-402C-8A2B-82EF8F3F3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5EC9E6-6FF1-4541-9CB1-A2FF9D852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742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70F54-6CED-4251-A0A6-32CCD1213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72C8E6-49D6-46A5-8DC3-B0D8E683C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5/30/22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883CBA-77CD-4490-A5F3-BAA8FC254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A5FF79-61B6-4693-8547-95B1F2F7A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00737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BDCB94-13E9-41CB-88F0-D30A1791D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5/30/22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4795A4-736C-426D-8559-5AD589275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2A2ACD-17F3-4C16-8E77-86EC92CCD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98519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FCB2E-B68A-48F9-8B20-CDED818FB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81C83-64B5-4BFD-A163-75C2EA7F89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5D44AD-E361-48A3-936D-DDA0D51445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EED06C-E016-489C-8863-EA1BE998B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5/30/22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9161F0-D253-49A7-9A08-7A0A22814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42C61A-B326-40A7-A286-90D0544BB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24595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2DF6F-D00F-4CE4-8701-B00627346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0FF7AB-F851-4425-8407-996C920E68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ED6CF5-154F-4615-8CDC-E2BFA61FAB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5C400-0D13-495F-8C4E-EC3CDF5F2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5/30/22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B290D7-98AC-45E5-A7D6-73520AFC7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94276C-2BD2-4C4F-AC04-DD3D73768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43074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47A131F-D5DE-41A5-B4CF-4F345319B40B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3AF4666D-BD98-40A5-A75F-478B982010B2}"/>
              </a:ext>
            </a:extLst>
          </p:cNvPr>
          <p:cNvSpPr/>
          <p:nvPr/>
        </p:nvSpPr>
        <p:spPr>
          <a:xfrm rot="10800000">
            <a:off x="692844" y="-3086"/>
            <a:ext cx="1326111" cy="597603"/>
          </a:xfrm>
          <a:custGeom>
            <a:avLst/>
            <a:gdLst>
              <a:gd name="connsiteX0" fmla="*/ 741051 w 1482102"/>
              <a:gd name="connsiteY0" fmla="*/ 0 h 679363"/>
              <a:gd name="connsiteX1" fmla="*/ 1473822 w 1482102"/>
              <a:gd name="connsiteY1" fmla="*/ 597226 h 679363"/>
              <a:gd name="connsiteX2" fmla="*/ 1482102 w 1482102"/>
              <a:gd name="connsiteY2" fmla="*/ 679363 h 679363"/>
              <a:gd name="connsiteX3" fmla="*/ 0 w 1482102"/>
              <a:gd name="connsiteY3" fmla="*/ 679363 h 679363"/>
              <a:gd name="connsiteX4" fmla="*/ 8280 w 1482102"/>
              <a:gd name="connsiteY4" fmla="*/ 597226 h 679363"/>
              <a:gd name="connsiteX5" fmla="*/ 741051 w 1482102"/>
              <a:gd name="connsiteY5" fmla="*/ 0 h 679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2102" h="679363">
                <a:moveTo>
                  <a:pt x="741051" y="0"/>
                </a:moveTo>
                <a:cubicBezTo>
                  <a:pt x="1102506" y="0"/>
                  <a:pt x="1404077" y="256390"/>
                  <a:pt x="1473822" y="597226"/>
                </a:cubicBezTo>
                <a:lnTo>
                  <a:pt x="1482102" y="679363"/>
                </a:lnTo>
                <a:lnTo>
                  <a:pt x="0" y="679363"/>
                </a:lnTo>
                <a:lnTo>
                  <a:pt x="8280" y="597226"/>
                </a:lnTo>
                <a:cubicBezTo>
                  <a:pt x="78025" y="256390"/>
                  <a:pt x="379596" y="0"/>
                  <a:pt x="74105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68680585-71F9-4721-A998-4974171D2EB4}"/>
              </a:ext>
            </a:extLst>
          </p:cNvPr>
          <p:cNvSpPr/>
          <p:nvPr/>
        </p:nvSpPr>
        <p:spPr>
          <a:xfrm>
            <a:off x="10439256" y="6172200"/>
            <a:ext cx="1482102" cy="679363"/>
          </a:xfrm>
          <a:custGeom>
            <a:avLst/>
            <a:gdLst>
              <a:gd name="connsiteX0" fmla="*/ 741051 w 1482102"/>
              <a:gd name="connsiteY0" fmla="*/ 0 h 679363"/>
              <a:gd name="connsiteX1" fmla="*/ 1473822 w 1482102"/>
              <a:gd name="connsiteY1" fmla="*/ 597226 h 679363"/>
              <a:gd name="connsiteX2" fmla="*/ 1482102 w 1482102"/>
              <a:gd name="connsiteY2" fmla="*/ 679363 h 679363"/>
              <a:gd name="connsiteX3" fmla="*/ 0 w 1482102"/>
              <a:gd name="connsiteY3" fmla="*/ 679363 h 679363"/>
              <a:gd name="connsiteX4" fmla="*/ 8280 w 1482102"/>
              <a:gd name="connsiteY4" fmla="*/ 597226 h 679363"/>
              <a:gd name="connsiteX5" fmla="*/ 741051 w 1482102"/>
              <a:gd name="connsiteY5" fmla="*/ 0 h 679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2102" h="679363">
                <a:moveTo>
                  <a:pt x="741051" y="0"/>
                </a:moveTo>
                <a:cubicBezTo>
                  <a:pt x="1102506" y="0"/>
                  <a:pt x="1404077" y="256390"/>
                  <a:pt x="1473822" y="597226"/>
                </a:cubicBezTo>
                <a:lnTo>
                  <a:pt x="1482102" y="679363"/>
                </a:lnTo>
                <a:lnTo>
                  <a:pt x="0" y="679363"/>
                </a:lnTo>
                <a:lnTo>
                  <a:pt x="8280" y="597226"/>
                </a:lnTo>
                <a:cubicBezTo>
                  <a:pt x="78025" y="256390"/>
                  <a:pt x="379596" y="0"/>
                  <a:pt x="74105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2BC95C2-2EEC-4F59-ABA8-660B0D059CCF}"/>
              </a:ext>
            </a:extLst>
          </p:cNvPr>
          <p:cNvSpPr/>
          <p:nvPr/>
        </p:nvSpPr>
        <p:spPr>
          <a:xfrm>
            <a:off x="7977352" y="5197178"/>
            <a:ext cx="4211600" cy="1660822"/>
          </a:xfrm>
          <a:custGeom>
            <a:avLst/>
            <a:gdLst>
              <a:gd name="connsiteX0" fmla="*/ 4211600 w 4211600"/>
              <a:gd name="connsiteY0" fmla="*/ 0 h 1660822"/>
              <a:gd name="connsiteX1" fmla="*/ 4211600 w 4211600"/>
              <a:gd name="connsiteY1" fmla="*/ 58430 h 1660822"/>
              <a:gd name="connsiteX2" fmla="*/ 4136524 w 4211600"/>
              <a:gd name="connsiteY2" fmla="*/ 208808 h 1660822"/>
              <a:gd name="connsiteX3" fmla="*/ 3973354 w 4211600"/>
              <a:gd name="connsiteY3" fmla="*/ 437313 h 1660822"/>
              <a:gd name="connsiteX4" fmla="*/ 3884746 w 4211600"/>
              <a:gd name="connsiteY4" fmla="*/ 553613 h 1660822"/>
              <a:gd name="connsiteX5" fmla="*/ 3849435 w 4211600"/>
              <a:gd name="connsiteY5" fmla="*/ 603143 h 1660822"/>
              <a:gd name="connsiteX6" fmla="*/ 3661849 w 4211600"/>
              <a:gd name="connsiteY6" fmla="*/ 819075 h 1660822"/>
              <a:gd name="connsiteX7" fmla="*/ 3402589 w 4211600"/>
              <a:gd name="connsiteY7" fmla="*/ 952996 h 1660822"/>
              <a:gd name="connsiteX8" fmla="*/ 3130202 w 4211600"/>
              <a:gd name="connsiteY8" fmla="*/ 1023386 h 1660822"/>
              <a:gd name="connsiteX9" fmla="*/ 2914657 w 4211600"/>
              <a:gd name="connsiteY9" fmla="*/ 1068058 h 1660822"/>
              <a:gd name="connsiteX10" fmla="*/ 2582149 w 4211600"/>
              <a:gd name="connsiteY10" fmla="*/ 1138924 h 1660822"/>
              <a:gd name="connsiteX11" fmla="*/ 2483958 w 4211600"/>
              <a:gd name="connsiteY11" fmla="*/ 1162356 h 1660822"/>
              <a:gd name="connsiteX12" fmla="*/ 2123750 w 4211600"/>
              <a:gd name="connsiteY12" fmla="*/ 1238651 h 1660822"/>
              <a:gd name="connsiteX13" fmla="*/ 1761444 w 4211600"/>
              <a:gd name="connsiteY13" fmla="*/ 1273417 h 1660822"/>
              <a:gd name="connsiteX14" fmla="*/ 1608382 w 4211600"/>
              <a:gd name="connsiteY14" fmla="*/ 1284466 h 1660822"/>
              <a:gd name="connsiteX15" fmla="*/ 999942 w 4211600"/>
              <a:gd name="connsiteY15" fmla="*/ 1354284 h 1660822"/>
              <a:gd name="connsiteX16" fmla="*/ 484705 w 4211600"/>
              <a:gd name="connsiteY16" fmla="*/ 1450487 h 1660822"/>
              <a:gd name="connsiteX17" fmla="*/ 113310 w 4211600"/>
              <a:gd name="connsiteY17" fmla="*/ 1613700 h 1660822"/>
              <a:gd name="connsiteX18" fmla="*/ 39668 w 4211600"/>
              <a:gd name="connsiteY18" fmla="*/ 1660822 h 1660822"/>
              <a:gd name="connsiteX19" fmla="*/ 0 w 4211600"/>
              <a:gd name="connsiteY19" fmla="*/ 1660822 h 1660822"/>
              <a:gd name="connsiteX20" fmla="*/ 96701 w 4211600"/>
              <a:gd name="connsiteY20" fmla="*/ 1598934 h 1660822"/>
              <a:gd name="connsiteX21" fmla="*/ 474335 w 4211600"/>
              <a:gd name="connsiteY21" fmla="*/ 1433056 h 1660822"/>
              <a:gd name="connsiteX22" fmla="*/ 994299 w 4211600"/>
              <a:gd name="connsiteY22" fmla="*/ 1335806 h 1660822"/>
              <a:gd name="connsiteX23" fmla="*/ 1605231 w 4211600"/>
              <a:gd name="connsiteY23" fmla="*/ 1265702 h 1660822"/>
              <a:gd name="connsiteX24" fmla="*/ 1758819 w 4211600"/>
              <a:gd name="connsiteY24" fmla="*/ 1254558 h 1660822"/>
              <a:gd name="connsiteX25" fmla="*/ 2118106 w 4211600"/>
              <a:gd name="connsiteY25" fmla="*/ 1220077 h 1660822"/>
              <a:gd name="connsiteX26" fmla="*/ 2475557 w 4211600"/>
              <a:gd name="connsiteY26" fmla="*/ 1144353 h 1660822"/>
              <a:gd name="connsiteX27" fmla="*/ 2573878 w 4211600"/>
              <a:gd name="connsiteY27" fmla="*/ 1120827 h 1660822"/>
              <a:gd name="connsiteX28" fmla="*/ 2907437 w 4211600"/>
              <a:gd name="connsiteY28" fmla="*/ 1049675 h 1660822"/>
              <a:gd name="connsiteX29" fmla="*/ 3122589 w 4211600"/>
              <a:gd name="connsiteY29" fmla="*/ 1005098 h 1660822"/>
              <a:gd name="connsiteX30" fmla="*/ 3391169 w 4211600"/>
              <a:gd name="connsiteY30" fmla="*/ 935756 h 1660822"/>
              <a:gd name="connsiteX31" fmla="*/ 3642290 w 4211600"/>
              <a:gd name="connsiteY31" fmla="*/ 806216 h 1660822"/>
              <a:gd name="connsiteX32" fmla="*/ 3825937 w 4211600"/>
              <a:gd name="connsiteY32" fmla="*/ 594475 h 1660822"/>
              <a:gd name="connsiteX33" fmla="*/ 3861381 w 4211600"/>
              <a:gd name="connsiteY33" fmla="*/ 544755 h 1660822"/>
              <a:gd name="connsiteX34" fmla="*/ 3950381 w 4211600"/>
              <a:gd name="connsiteY34" fmla="*/ 427978 h 1660822"/>
              <a:gd name="connsiteX35" fmla="*/ 4112370 w 4211600"/>
              <a:gd name="connsiteY35" fmla="*/ 201378 h 1660822"/>
              <a:gd name="connsiteX36" fmla="*/ 4195989 w 4211600"/>
              <a:gd name="connsiteY36" fmla="*/ 33834 h 16608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4211600" h="1660822">
                <a:moveTo>
                  <a:pt x="4211600" y="0"/>
                </a:moveTo>
                <a:lnTo>
                  <a:pt x="4211600" y="58430"/>
                </a:lnTo>
                <a:lnTo>
                  <a:pt x="4136524" y="208808"/>
                </a:lnTo>
                <a:cubicBezTo>
                  <a:pt x="4089791" y="287770"/>
                  <a:pt x="4030588" y="363780"/>
                  <a:pt x="3973354" y="437313"/>
                </a:cubicBezTo>
                <a:cubicBezTo>
                  <a:pt x="3943819" y="475222"/>
                  <a:pt x="3913231" y="514465"/>
                  <a:pt x="3884746" y="553613"/>
                </a:cubicBezTo>
                <a:cubicBezTo>
                  <a:pt x="3872801" y="569996"/>
                  <a:pt x="3861119" y="586569"/>
                  <a:pt x="3849435" y="603143"/>
                </a:cubicBezTo>
                <a:cubicBezTo>
                  <a:pt x="3796665" y="678009"/>
                  <a:pt x="3742187" y="755352"/>
                  <a:pt x="3661849" y="819075"/>
                </a:cubicBezTo>
                <a:cubicBezTo>
                  <a:pt x="3596214" y="871176"/>
                  <a:pt x="3509050" y="916230"/>
                  <a:pt x="3402589" y="952996"/>
                </a:cubicBezTo>
                <a:cubicBezTo>
                  <a:pt x="3312406" y="984048"/>
                  <a:pt x="3215660" y="1005003"/>
                  <a:pt x="3130202" y="1023386"/>
                </a:cubicBezTo>
                <a:cubicBezTo>
                  <a:pt x="3058529" y="1038816"/>
                  <a:pt x="2985412" y="1053675"/>
                  <a:pt x="2914657" y="1068058"/>
                </a:cubicBezTo>
                <a:cubicBezTo>
                  <a:pt x="2805176" y="1090251"/>
                  <a:pt x="2692021" y="1113207"/>
                  <a:pt x="2582149" y="1138924"/>
                </a:cubicBezTo>
                <a:cubicBezTo>
                  <a:pt x="2549330" y="1146639"/>
                  <a:pt x="2516644" y="1154450"/>
                  <a:pt x="2483958" y="1162356"/>
                </a:cubicBezTo>
                <a:cubicBezTo>
                  <a:pt x="2367257" y="1190550"/>
                  <a:pt x="2246621" y="1219601"/>
                  <a:pt x="2123750" y="1238651"/>
                </a:cubicBezTo>
                <a:cubicBezTo>
                  <a:pt x="2004294" y="1257129"/>
                  <a:pt x="1880769" y="1265416"/>
                  <a:pt x="1761444" y="1273417"/>
                </a:cubicBezTo>
                <a:cubicBezTo>
                  <a:pt x="1711167" y="1276751"/>
                  <a:pt x="1659184" y="1280275"/>
                  <a:pt x="1608382" y="1284466"/>
                </a:cubicBezTo>
                <a:cubicBezTo>
                  <a:pt x="1408589" y="1300944"/>
                  <a:pt x="1214570" y="1325805"/>
                  <a:pt x="999942" y="1354284"/>
                </a:cubicBezTo>
                <a:cubicBezTo>
                  <a:pt x="826403" y="1377240"/>
                  <a:pt x="647744" y="1400957"/>
                  <a:pt x="484705" y="1450487"/>
                </a:cubicBezTo>
                <a:cubicBezTo>
                  <a:pt x="355831" y="1489635"/>
                  <a:pt x="231387" y="1544374"/>
                  <a:pt x="113310" y="1613700"/>
                </a:cubicBezTo>
                <a:lnTo>
                  <a:pt x="39668" y="1660822"/>
                </a:lnTo>
                <a:lnTo>
                  <a:pt x="0" y="1660822"/>
                </a:lnTo>
                <a:lnTo>
                  <a:pt x="96701" y="1598934"/>
                </a:lnTo>
                <a:cubicBezTo>
                  <a:pt x="216635" y="1528533"/>
                  <a:pt x="343196" y="1472919"/>
                  <a:pt x="474335" y="1433056"/>
                </a:cubicBezTo>
                <a:cubicBezTo>
                  <a:pt x="639999" y="1382669"/>
                  <a:pt x="820102" y="1358856"/>
                  <a:pt x="994299" y="1335806"/>
                </a:cubicBezTo>
                <a:cubicBezTo>
                  <a:pt x="1210239" y="1307231"/>
                  <a:pt x="1404650" y="1282275"/>
                  <a:pt x="1605231" y="1265702"/>
                </a:cubicBezTo>
                <a:cubicBezTo>
                  <a:pt x="1656428" y="1261511"/>
                  <a:pt x="1708411" y="1257987"/>
                  <a:pt x="1758819" y="1254558"/>
                </a:cubicBezTo>
                <a:cubicBezTo>
                  <a:pt x="1877487" y="1246557"/>
                  <a:pt x="2000094" y="1238365"/>
                  <a:pt x="2118106" y="1220077"/>
                </a:cubicBezTo>
                <a:cubicBezTo>
                  <a:pt x="2239531" y="1201313"/>
                  <a:pt x="2359513" y="1172357"/>
                  <a:pt x="2475557" y="1144353"/>
                </a:cubicBezTo>
                <a:cubicBezTo>
                  <a:pt x="2508243" y="1136448"/>
                  <a:pt x="2541060" y="1128542"/>
                  <a:pt x="2573878" y="1120827"/>
                </a:cubicBezTo>
                <a:cubicBezTo>
                  <a:pt x="2684276" y="1094919"/>
                  <a:pt x="2797694" y="1071963"/>
                  <a:pt x="2907437" y="1049675"/>
                </a:cubicBezTo>
                <a:cubicBezTo>
                  <a:pt x="2978061" y="1035387"/>
                  <a:pt x="3051178" y="1020528"/>
                  <a:pt x="3122589" y="1005098"/>
                </a:cubicBezTo>
                <a:cubicBezTo>
                  <a:pt x="3206997" y="986810"/>
                  <a:pt x="3302823" y="966141"/>
                  <a:pt x="3391169" y="935756"/>
                </a:cubicBezTo>
                <a:cubicBezTo>
                  <a:pt x="3494479" y="900132"/>
                  <a:pt x="3578886" y="856508"/>
                  <a:pt x="3642290" y="806216"/>
                </a:cubicBezTo>
                <a:cubicBezTo>
                  <a:pt x="3720133" y="744303"/>
                  <a:pt x="3773953" y="668103"/>
                  <a:pt x="3825937" y="594475"/>
                </a:cubicBezTo>
                <a:cubicBezTo>
                  <a:pt x="3837621" y="577902"/>
                  <a:pt x="3849435" y="561233"/>
                  <a:pt x="3861381" y="544755"/>
                </a:cubicBezTo>
                <a:cubicBezTo>
                  <a:pt x="3889997" y="505416"/>
                  <a:pt x="3920715" y="465983"/>
                  <a:pt x="3950381" y="427978"/>
                </a:cubicBezTo>
                <a:cubicBezTo>
                  <a:pt x="4007353" y="354921"/>
                  <a:pt x="4066163" y="279388"/>
                  <a:pt x="4112370" y="201378"/>
                </a:cubicBezTo>
                <a:cubicBezTo>
                  <a:pt x="4144662" y="146800"/>
                  <a:pt x="4170785" y="89364"/>
                  <a:pt x="4195989" y="3383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11" name="Graphic 141">
            <a:extLst>
              <a:ext uri="{FF2B5EF4-FFF2-40B4-BE49-F238E27FC236}">
                <a16:creationId xmlns:a16="http://schemas.microsoft.com/office/drawing/2014/main" id="{03E9870D-4BBA-43AF-8D44-BBADF020CFF6}"/>
              </a:ext>
            </a:extLst>
          </p:cNvPr>
          <p:cNvGrpSpPr/>
          <p:nvPr/>
        </p:nvGrpSpPr>
        <p:grpSpPr>
          <a:xfrm>
            <a:off x="10849" y="15178"/>
            <a:ext cx="2198951" cy="3331254"/>
            <a:chOff x="4473129" y="923925"/>
            <a:chExt cx="3308947" cy="5012817"/>
          </a:xfrm>
          <a:noFill/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34BC5055-C77D-43CD-BB1D-A77B6779CDAD}"/>
                </a:ext>
              </a:extLst>
            </p:cNvPr>
            <p:cNvSpPr/>
            <p:nvPr/>
          </p:nvSpPr>
          <p:spPr>
            <a:xfrm>
              <a:off x="4485988" y="924020"/>
              <a:ext cx="3296088" cy="5012722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DB12D0B8-9385-489A-85AE-3D14AD0BA2FC}"/>
                </a:ext>
              </a:extLst>
            </p:cNvPr>
            <p:cNvSpPr/>
            <p:nvPr/>
          </p:nvSpPr>
          <p:spPr>
            <a:xfrm>
              <a:off x="4473129" y="923925"/>
              <a:ext cx="2977477" cy="462714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D158A14A-147E-4130-A5E2-38FD84B181AF}"/>
                </a:ext>
              </a:extLst>
            </p:cNvPr>
            <p:cNvSpPr/>
            <p:nvPr/>
          </p:nvSpPr>
          <p:spPr>
            <a:xfrm>
              <a:off x="4494561" y="923925"/>
              <a:ext cx="2356712" cy="4118991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75B8B1EB-5E2B-472C-AE60-2EC5961F16F9}"/>
                </a:ext>
              </a:extLst>
            </p:cNvPr>
            <p:cNvSpPr/>
            <p:nvPr/>
          </p:nvSpPr>
          <p:spPr>
            <a:xfrm>
              <a:off x="4473129" y="923925"/>
              <a:ext cx="2059193" cy="3980116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B4F5BD77-58D7-4B61-A666-1B4139A63A28}"/>
                </a:ext>
              </a:extLst>
            </p:cNvPr>
            <p:cNvSpPr/>
            <p:nvPr/>
          </p:nvSpPr>
          <p:spPr>
            <a:xfrm>
              <a:off x="4485131" y="1719357"/>
              <a:ext cx="743796" cy="2867501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F5CBEC6B-EDB6-40B8-8771-E5AF41B8D698}"/>
                </a:ext>
              </a:extLst>
            </p:cNvPr>
            <p:cNvSpPr/>
            <p:nvPr/>
          </p:nvSpPr>
          <p:spPr>
            <a:xfrm>
              <a:off x="4473129" y="1912731"/>
              <a:ext cx="597294" cy="2543540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91BD0EE8-AA47-4044-9251-9F5A4B820120}"/>
                </a:ext>
              </a:extLst>
            </p:cNvPr>
            <p:cNvSpPr/>
            <p:nvPr/>
          </p:nvSpPr>
          <p:spPr>
            <a:xfrm>
              <a:off x="4491417" y="2227197"/>
              <a:ext cx="389425" cy="2011236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pSp>
        <p:nvGrpSpPr>
          <p:cNvPr id="19" name="Graphic 157">
            <a:extLst>
              <a:ext uri="{FF2B5EF4-FFF2-40B4-BE49-F238E27FC236}">
                <a16:creationId xmlns:a16="http://schemas.microsoft.com/office/drawing/2014/main" id="{C3279E8D-2BAA-4CB1-834B-09FADD54DE56}"/>
              </a:ext>
            </a:extLst>
          </p:cNvPr>
          <p:cNvGrpSpPr/>
          <p:nvPr/>
        </p:nvGrpSpPr>
        <p:grpSpPr>
          <a:xfrm>
            <a:off x="8610600" y="3276600"/>
            <a:ext cx="3529260" cy="3581399"/>
            <a:chOff x="4114800" y="1423987"/>
            <a:chExt cx="3961542" cy="4007547"/>
          </a:xfrm>
          <a:noFill/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456F18E-4F61-486D-9CD6-65B30372C534}"/>
                </a:ext>
              </a:extLst>
            </p:cNvPr>
            <p:cNvSpPr/>
            <p:nvPr/>
          </p:nvSpPr>
          <p:spPr>
            <a:xfrm>
              <a:off x="4114800" y="1423987"/>
              <a:ext cx="3946874" cy="3989641"/>
            </a:xfrm>
            <a:custGeom>
              <a:avLst/>
              <a:gdLst>
                <a:gd name="connsiteX0" fmla="*/ 0 w 3946874"/>
                <a:gd name="connsiteY0" fmla="*/ 3989641 h 3989641"/>
                <a:gd name="connsiteX1" fmla="*/ 79439 w 3946874"/>
                <a:gd name="connsiteY1" fmla="*/ 3891153 h 3989641"/>
                <a:gd name="connsiteX2" fmla="*/ 297371 w 3946874"/>
                <a:gd name="connsiteY2" fmla="*/ 3626930 h 3989641"/>
                <a:gd name="connsiteX3" fmla="*/ 454343 w 3946874"/>
                <a:gd name="connsiteY3" fmla="*/ 3440335 h 3989641"/>
                <a:gd name="connsiteX4" fmla="*/ 622363 w 3946874"/>
                <a:gd name="connsiteY4" fmla="*/ 3290697 h 3989641"/>
                <a:gd name="connsiteX5" fmla="*/ 927068 w 3946874"/>
                <a:gd name="connsiteY5" fmla="*/ 3087434 h 3989641"/>
                <a:gd name="connsiteX6" fmla="*/ 1176338 w 3946874"/>
                <a:gd name="connsiteY6" fmla="*/ 2915603 h 3989641"/>
                <a:gd name="connsiteX7" fmla="*/ 1394270 w 3946874"/>
                <a:gd name="connsiteY7" fmla="*/ 2780729 h 3989641"/>
                <a:gd name="connsiteX8" fmla="*/ 1601057 w 3946874"/>
                <a:gd name="connsiteY8" fmla="*/ 2723483 h 3989641"/>
                <a:gd name="connsiteX9" fmla="*/ 1756220 w 3946874"/>
                <a:gd name="connsiteY9" fmla="*/ 2743772 h 3989641"/>
                <a:gd name="connsiteX10" fmla="*/ 1889189 w 3946874"/>
                <a:gd name="connsiteY10" fmla="*/ 2765965 h 3989641"/>
                <a:gd name="connsiteX11" fmla="*/ 2007394 w 3946874"/>
                <a:gd name="connsiteY11" fmla="*/ 2765965 h 3989641"/>
                <a:gd name="connsiteX12" fmla="*/ 2184654 w 3946874"/>
                <a:gd name="connsiteY12" fmla="*/ 2671763 h 3989641"/>
                <a:gd name="connsiteX13" fmla="*/ 2372773 w 3946874"/>
                <a:gd name="connsiteY13" fmla="*/ 2538984 h 3989641"/>
                <a:gd name="connsiteX14" fmla="*/ 2439543 w 3946874"/>
                <a:gd name="connsiteY14" fmla="*/ 2510504 h 3989641"/>
                <a:gd name="connsiteX15" fmla="*/ 2650617 w 3946874"/>
                <a:gd name="connsiteY15" fmla="*/ 2434781 h 3989641"/>
                <a:gd name="connsiteX16" fmla="*/ 2785110 w 3946874"/>
                <a:gd name="connsiteY16" fmla="*/ 2383060 h 3989641"/>
                <a:gd name="connsiteX17" fmla="*/ 2897315 w 3946874"/>
                <a:gd name="connsiteY17" fmla="*/ 2318861 h 3989641"/>
                <a:gd name="connsiteX18" fmla="*/ 2997994 w 3946874"/>
                <a:gd name="connsiteY18" fmla="*/ 2226183 h 3989641"/>
                <a:gd name="connsiteX19" fmla="*/ 3061240 w 3946874"/>
                <a:gd name="connsiteY19" fmla="*/ 2141506 h 3989641"/>
                <a:gd name="connsiteX20" fmla="*/ 3152108 w 3946874"/>
                <a:gd name="connsiteY20" fmla="*/ 2005203 h 3989641"/>
                <a:gd name="connsiteX21" fmla="*/ 3274124 w 3946874"/>
                <a:gd name="connsiteY21" fmla="*/ 1871567 h 3989641"/>
                <a:gd name="connsiteX22" fmla="*/ 3388138 w 3946874"/>
                <a:gd name="connsiteY22" fmla="*/ 1770888 h 3989641"/>
                <a:gd name="connsiteX23" fmla="*/ 3466529 w 3946874"/>
                <a:gd name="connsiteY23" fmla="*/ 1679162 h 3989641"/>
                <a:gd name="connsiteX24" fmla="*/ 3538633 w 3946874"/>
                <a:gd name="connsiteY24" fmla="*/ 1551718 h 3989641"/>
                <a:gd name="connsiteX25" fmla="*/ 3588544 w 3946874"/>
                <a:gd name="connsiteY25" fmla="*/ 1376172 h 3989641"/>
                <a:gd name="connsiteX26" fmla="*/ 3597402 w 3946874"/>
                <a:gd name="connsiteY26" fmla="*/ 1293305 h 3989641"/>
                <a:gd name="connsiteX27" fmla="*/ 3721227 w 3946874"/>
                <a:gd name="connsiteY27" fmla="*/ 880491 h 3989641"/>
                <a:gd name="connsiteX28" fmla="*/ 3761137 w 3946874"/>
                <a:gd name="connsiteY28" fmla="*/ 463677 h 3989641"/>
                <a:gd name="connsiteX29" fmla="*/ 3946874 w 3946874"/>
                <a:gd name="connsiteY29" fmla="*/ 0 h 39896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3946874" h="3989641">
                  <a:moveTo>
                    <a:pt x="0" y="3989641"/>
                  </a:moveTo>
                  <a:cubicBezTo>
                    <a:pt x="19050" y="3957257"/>
                    <a:pt x="50959" y="3916013"/>
                    <a:pt x="79439" y="3891153"/>
                  </a:cubicBezTo>
                  <a:cubicBezTo>
                    <a:pt x="165544" y="3815906"/>
                    <a:pt x="227933" y="3717989"/>
                    <a:pt x="297371" y="3626930"/>
                  </a:cubicBezTo>
                  <a:cubicBezTo>
                    <a:pt x="346615" y="3562255"/>
                    <a:pt x="398050" y="3499009"/>
                    <a:pt x="454343" y="3440335"/>
                  </a:cubicBezTo>
                  <a:cubicBezTo>
                    <a:pt x="506349" y="3386042"/>
                    <a:pt x="562642" y="3336227"/>
                    <a:pt x="622363" y="3290697"/>
                  </a:cubicBezTo>
                  <a:cubicBezTo>
                    <a:pt x="719519" y="3216688"/>
                    <a:pt x="824960" y="3154585"/>
                    <a:pt x="927068" y="3087434"/>
                  </a:cubicBezTo>
                  <a:cubicBezTo>
                    <a:pt x="1011365" y="3031998"/>
                    <a:pt x="1093565" y="2973324"/>
                    <a:pt x="1176338" y="2915603"/>
                  </a:cubicBezTo>
                  <a:cubicBezTo>
                    <a:pt x="1246537" y="2866644"/>
                    <a:pt x="1317308" y="2818066"/>
                    <a:pt x="1394270" y="2780729"/>
                  </a:cubicBezTo>
                  <a:cubicBezTo>
                    <a:pt x="1459421" y="2749106"/>
                    <a:pt x="1528763" y="2724436"/>
                    <a:pt x="1601057" y="2723483"/>
                  </a:cubicBezTo>
                  <a:cubicBezTo>
                    <a:pt x="1653350" y="2722721"/>
                    <a:pt x="1704785" y="2733485"/>
                    <a:pt x="1756220" y="2743772"/>
                  </a:cubicBezTo>
                  <a:cubicBezTo>
                    <a:pt x="1800320" y="2752630"/>
                    <a:pt x="1844612" y="2760250"/>
                    <a:pt x="1889189" y="2765965"/>
                  </a:cubicBezTo>
                  <a:cubicBezTo>
                    <a:pt x="1928622" y="2771013"/>
                    <a:pt x="1968437" y="2773299"/>
                    <a:pt x="2007394" y="2765965"/>
                  </a:cubicBezTo>
                  <a:cubicBezTo>
                    <a:pt x="2073878" y="2753487"/>
                    <a:pt x="2130647" y="2712911"/>
                    <a:pt x="2184654" y="2671763"/>
                  </a:cubicBezTo>
                  <a:cubicBezTo>
                    <a:pt x="2245900" y="2625090"/>
                    <a:pt x="2304002" y="2573465"/>
                    <a:pt x="2372773" y="2538984"/>
                  </a:cubicBezTo>
                  <a:cubicBezTo>
                    <a:pt x="2394395" y="2528126"/>
                    <a:pt x="2416874" y="2518982"/>
                    <a:pt x="2439543" y="2510504"/>
                  </a:cubicBezTo>
                  <a:cubicBezTo>
                    <a:pt x="2509552" y="2484215"/>
                    <a:pt x="2580037" y="2459450"/>
                    <a:pt x="2650617" y="2434781"/>
                  </a:cubicBezTo>
                  <a:cubicBezTo>
                    <a:pt x="2695956" y="2418874"/>
                    <a:pt x="2741295" y="2402872"/>
                    <a:pt x="2785110" y="2383060"/>
                  </a:cubicBezTo>
                  <a:cubicBezTo>
                    <a:pt x="2824448" y="2365248"/>
                    <a:pt x="2862358" y="2344198"/>
                    <a:pt x="2897315" y="2318861"/>
                  </a:cubicBezTo>
                  <a:cubicBezTo>
                    <a:pt x="2934367" y="2292096"/>
                    <a:pt x="2968085" y="2260854"/>
                    <a:pt x="2997994" y="2226183"/>
                  </a:cubicBezTo>
                  <a:cubicBezTo>
                    <a:pt x="3020949" y="2199513"/>
                    <a:pt x="3041714" y="2170938"/>
                    <a:pt x="3061240" y="2141506"/>
                  </a:cubicBezTo>
                  <a:cubicBezTo>
                    <a:pt x="3091529" y="2095976"/>
                    <a:pt x="3119533" y="2049018"/>
                    <a:pt x="3152108" y="2005203"/>
                  </a:cubicBezTo>
                  <a:cubicBezTo>
                    <a:pt x="3188113" y="1956626"/>
                    <a:pt x="3229261" y="1912144"/>
                    <a:pt x="3274124" y="1871567"/>
                  </a:cubicBezTo>
                  <a:cubicBezTo>
                    <a:pt x="3311747" y="1837563"/>
                    <a:pt x="3351848" y="1806321"/>
                    <a:pt x="3388138" y="1770888"/>
                  </a:cubicBezTo>
                  <a:cubicBezTo>
                    <a:pt x="3416999" y="1742694"/>
                    <a:pt x="3443002" y="1711833"/>
                    <a:pt x="3466529" y="1679162"/>
                  </a:cubicBezTo>
                  <a:cubicBezTo>
                    <a:pt x="3495008" y="1639348"/>
                    <a:pt x="3519392" y="1596771"/>
                    <a:pt x="3538633" y="1551718"/>
                  </a:cubicBezTo>
                  <a:cubicBezTo>
                    <a:pt x="3562731" y="1495616"/>
                    <a:pt x="3578924" y="1436465"/>
                    <a:pt x="3588544" y="1376172"/>
                  </a:cubicBezTo>
                  <a:cubicBezTo>
                    <a:pt x="3592925" y="1348740"/>
                    <a:pt x="3595688" y="1321022"/>
                    <a:pt x="3597402" y="1293305"/>
                  </a:cubicBezTo>
                  <a:cubicBezTo>
                    <a:pt x="3605974" y="1155859"/>
                    <a:pt x="3717703" y="1018127"/>
                    <a:pt x="3721227" y="880491"/>
                  </a:cubicBezTo>
                  <a:cubicBezTo>
                    <a:pt x="3724751" y="740855"/>
                    <a:pt x="3743135" y="602171"/>
                    <a:pt x="3761137" y="463677"/>
                  </a:cubicBezTo>
                  <a:cubicBezTo>
                    <a:pt x="3776186" y="347758"/>
                    <a:pt x="3934968" y="116205"/>
                    <a:pt x="3946874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318DDF45-08F0-46B6-A0B7-133735C94F47}"/>
                </a:ext>
              </a:extLst>
            </p:cNvPr>
            <p:cNvSpPr/>
            <p:nvPr/>
          </p:nvSpPr>
          <p:spPr>
            <a:xfrm>
              <a:off x="4395978" y="2441733"/>
              <a:ext cx="3665410" cy="2985611"/>
            </a:xfrm>
            <a:custGeom>
              <a:avLst/>
              <a:gdLst>
                <a:gd name="connsiteX0" fmla="*/ 0 w 3665410"/>
                <a:gd name="connsiteY0" fmla="*/ 2985611 h 2985611"/>
                <a:gd name="connsiteX1" fmla="*/ 166211 w 3665410"/>
                <a:gd name="connsiteY1" fmla="*/ 2699766 h 2985611"/>
                <a:gd name="connsiteX2" fmla="*/ 397002 w 3665410"/>
                <a:gd name="connsiteY2" fmla="*/ 2414969 h 2985611"/>
                <a:gd name="connsiteX3" fmla="*/ 620173 w 3665410"/>
                <a:gd name="connsiteY3" fmla="*/ 2237899 h 2985611"/>
                <a:gd name="connsiteX4" fmla="*/ 823341 w 3665410"/>
                <a:gd name="connsiteY4" fmla="*/ 2085499 h 2985611"/>
                <a:gd name="connsiteX5" fmla="*/ 1089565 w 3665410"/>
                <a:gd name="connsiteY5" fmla="*/ 1911477 h 2985611"/>
                <a:gd name="connsiteX6" fmla="*/ 1145000 w 3665410"/>
                <a:gd name="connsiteY6" fmla="*/ 1886807 h 2985611"/>
                <a:gd name="connsiteX7" fmla="*/ 1375791 w 3665410"/>
                <a:gd name="connsiteY7" fmla="*/ 1842135 h 2985611"/>
                <a:gd name="connsiteX8" fmla="*/ 1486567 w 3665410"/>
                <a:gd name="connsiteY8" fmla="*/ 1857566 h 2985611"/>
                <a:gd name="connsiteX9" fmla="*/ 1568101 w 3665410"/>
                <a:gd name="connsiteY9" fmla="*/ 1871377 h 2985611"/>
                <a:gd name="connsiteX10" fmla="*/ 1810607 w 3665410"/>
                <a:gd name="connsiteY10" fmla="*/ 1871377 h 2985611"/>
                <a:gd name="connsiteX11" fmla="*/ 1997964 w 3665410"/>
                <a:gd name="connsiteY11" fmla="*/ 1790605 h 2985611"/>
                <a:gd name="connsiteX12" fmla="*/ 2109883 w 3665410"/>
                <a:gd name="connsiteY12" fmla="*/ 1702784 h 2985611"/>
                <a:gd name="connsiteX13" fmla="*/ 2321433 w 3665410"/>
                <a:gd name="connsiteY13" fmla="*/ 1552384 h 2985611"/>
                <a:gd name="connsiteX14" fmla="*/ 2558891 w 3665410"/>
                <a:gd name="connsiteY14" fmla="*/ 1453420 h 2985611"/>
                <a:gd name="connsiteX15" fmla="*/ 2709767 w 3665410"/>
                <a:gd name="connsiteY15" fmla="*/ 1377887 h 2985611"/>
                <a:gd name="connsiteX16" fmla="*/ 2885408 w 3665410"/>
                <a:gd name="connsiteY16" fmla="*/ 1237393 h 2985611"/>
                <a:gd name="connsiteX17" fmla="*/ 3017711 w 3665410"/>
                <a:gd name="connsiteY17" fmla="*/ 1072229 h 2985611"/>
                <a:gd name="connsiteX18" fmla="*/ 3150680 w 3665410"/>
                <a:gd name="connsiteY18" fmla="*/ 921830 h 2985611"/>
                <a:gd name="connsiteX19" fmla="*/ 3255169 w 3665410"/>
                <a:gd name="connsiteY19" fmla="*/ 801815 h 2985611"/>
                <a:gd name="connsiteX20" fmla="*/ 3339275 w 3665410"/>
                <a:gd name="connsiteY20" fmla="*/ 694182 h 2985611"/>
                <a:gd name="connsiteX21" fmla="*/ 3409188 w 3665410"/>
                <a:gd name="connsiteY21" fmla="*/ 546926 h 2985611"/>
                <a:gd name="connsiteX22" fmla="*/ 3464243 w 3665410"/>
                <a:gd name="connsiteY22" fmla="*/ 347663 h 2985611"/>
                <a:gd name="connsiteX23" fmla="*/ 3665411 w 3665410"/>
                <a:gd name="connsiteY23" fmla="*/ 0 h 29856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665410" h="2985611">
                  <a:moveTo>
                    <a:pt x="0" y="2985611"/>
                  </a:moveTo>
                  <a:cubicBezTo>
                    <a:pt x="0" y="2985611"/>
                    <a:pt x="86773" y="2802827"/>
                    <a:pt x="166211" y="2699766"/>
                  </a:cubicBezTo>
                  <a:cubicBezTo>
                    <a:pt x="240983" y="2602706"/>
                    <a:pt x="309182" y="2500122"/>
                    <a:pt x="397002" y="2414969"/>
                  </a:cubicBezTo>
                  <a:cubicBezTo>
                    <a:pt x="465296" y="2348865"/>
                    <a:pt x="543592" y="2294477"/>
                    <a:pt x="620173" y="2237899"/>
                  </a:cubicBezTo>
                  <a:cubicBezTo>
                    <a:pt x="688277" y="2187607"/>
                    <a:pt x="755333" y="2135886"/>
                    <a:pt x="823341" y="2085499"/>
                  </a:cubicBezTo>
                  <a:cubicBezTo>
                    <a:pt x="908685" y="2022253"/>
                    <a:pt x="994791" y="1959197"/>
                    <a:pt x="1089565" y="1911477"/>
                  </a:cubicBezTo>
                  <a:cubicBezTo>
                    <a:pt x="1107662" y="1902428"/>
                    <a:pt x="1126141" y="1894141"/>
                    <a:pt x="1145000" y="1886807"/>
                  </a:cubicBezTo>
                  <a:cubicBezTo>
                    <a:pt x="1218819" y="1858232"/>
                    <a:pt x="1296924" y="1838611"/>
                    <a:pt x="1375791" y="1842135"/>
                  </a:cubicBezTo>
                  <a:cubicBezTo>
                    <a:pt x="1413129" y="1843754"/>
                    <a:pt x="1449896" y="1850422"/>
                    <a:pt x="1486567" y="1857566"/>
                  </a:cubicBezTo>
                  <a:cubicBezTo>
                    <a:pt x="1513618" y="1862804"/>
                    <a:pt x="1540859" y="1867376"/>
                    <a:pt x="1568101" y="1871377"/>
                  </a:cubicBezTo>
                  <a:cubicBezTo>
                    <a:pt x="1648778" y="1883188"/>
                    <a:pt x="1730978" y="1887665"/>
                    <a:pt x="1810607" y="1871377"/>
                  </a:cubicBezTo>
                  <a:cubicBezTo>
                    <a:pt x="1877854" y="1857661"/>
                    <a:pt x="1941100" y="1829086"/>
                    <a:pt x="1997964" y="1790605"/>
                  </a:cubicBezTo>
                  <a:cubicBezTo>
                    <a:pt x="2037302" y="1764030"/>
                    <a:pt x="2073497" y="1733264"/>
                    <a:pt x="2109883" y="1702784"/>
                  </a:cubicBezTo>
                  <a:cubicBezTo>
                    <a:pt x="2176367" y="1647063"/>
                    <a:pt x="2244852" y="1593151"/>
                    <a:pt x="2321433" y="1552384"/>
                  </a:cubicBezTo>
                  <a:cubicBezTo>
                    <a:pt x="2397157" y="1512094"/>
                    <a:pt x="2479548" y="1486281"/>
                    <a:pt x="2558891" y="1453420"/>
                  </a:cubicBezTo>
                  <a:cubicBezTo>
                    <a:pt x="2610898" y="1431798"/>
                    <a:pt x="2661571" y="1407033"/>
                    <a:pt x="2709767" y="1377887"/>
                  </a:cubicBezTo>
                  <a:cubicBezTo>
                    <a:pt x="2774252" y="1338929"/>
                    <a:pt x="2834069" y="1292447"/>
                    <a:pt x="2885408" y="1237393"/>
                  </a:cubicBezTo>
                  <a:cubicBezTo>
                    <a:pt x="2933605" y="1185767"/>
                    <a:pt x="2973324" y="1127093"/>
                    <a:pt x="3017711" y="1072229"/>
                  </a:cubicBezTo>
                  <a:cubicBezTo>
                    <a:pt x="3059811" y="1020223"/>
                    <a:pt x="3105912" y="971645"/>
                    <a:pt x="3150680" y="921830"/>
                  </a:cubicBezTo>
                  <a:cubicBezTo>
                    <a:pt x="3186113" y="882396"/>
                    <a:pt x="3220593" y="842010"/>
                    <a:pt x="3255169" y="801815"/>
                  </a:cubicBezTo>
                  <a:cubicBezTo>
                    <a:pt x="3284887" y="767239"/>
                    <a:pt x="3314605" y="732473"/>
                    <a:pt x="3339275" y="694182"/>
                  </a:cubicBezTo>
                  <a:cubicBezTo>
                    <a:pt x="3368707" y="648367"/>
                    <a:pt x="3390138" y="597980"/>
                    <a:pt x="3409188" y="546926"/>
                  </a:cubicBezTo>
                  <a:cubicBezTo>
                    <a:pt x="3433382" y="482156"/>
                    <a:pt x="3453384" y="415861"/>
                    <a:pt x="3464243" y="347663"/>
                  </a:cubicBezTo>
                  <a:cubicBezTo>
                    <a:pt x="3476244" y="272224"/>
                    <a:pt x="3661696" y="76295"/>
                    <a:pt x="366541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9D0CC0F-710D-43F4-BC86-763767420133}"/>
                </a:ext>
              </a:extLst>
            </p:cNvPr>
            <p:cNvSpPr/>
            <p:nvPr/>
          </p:nvSpPr>
          <p:spPr>
            <a:xfrm>
              <a:off x="7790402" y="5229700"/>
              <a:ext cx="285940" cy="199072"/>
            </a:xfrm>
            <a:custGeom>
              <a:avLst/>
              <a:gdLst>
                <a:gd name="connsiteX0" fmla="*/ 0 w 285940"/>
                <a:gd name="connsiteY0" fmla="*/ 199073 h 199072"/>
                <a:gd name="connsiteX1" fmla="*/ 285940 w 285940"/>
                <a:gd name="connsiteY1" fmla="*/ 0 h 1990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85940" h="199072">
                  <a:moveTo>
                    <a:pt x="0" y="199073"/>
                  </a:moveTo>
                  <a:cubicBezTo>
                    <a:pt x="0" y="199073"/>
                    <a:pt x="242125" y="39243"/>
                    <a:pt x="285940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6FB36AB6-CB81-495A-8A33-C0BCE67D6F23}"/>
                </a:ext>
              </a:extLst>
            </p:cNvPr>
            <p:cNvSpPr/>
            <p:nvPr/>
          </p:nvSpPr>
          <p:spPr>
            <a:xfrm>
              <a:off x="7393114" y="5049773"/>
              <a:ext cx="655796" cy="381190"/>
            </a:xfrm>
            <a:custGeom>
              <a:avLst/>
              <a:gdLst>
                <a:gd name="connsiteX0" fmla="*/ 0 w 655796"/>
                <a:gd name="connsiteY0" fmla="*/ 381190 h 381190"/>
                <a:gd name="connsiteX1" fmla="*/ 655796 w 655796"/>
                <a:gd name="connsiteY1" fmla="*/ 0 h 3811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55796" h="381190">
                  <a:moveTo>
                    <a:pt x="0" y="381190"/>
                  </a:moveTo>
                  <a:cubicBezTo>
                    <a:pt x="0" y="381190"/>
                    <a:pt x="461105" y="172117"/>
                    <a:pt x="655796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1993F7E6-ABF6-482D-BEA5-B4E607DDB433}"/>
                </a:ext>
              </a:extLst>
            </p:cNvPr>
            <p:cNvSpPr/>
            <p:nvPr/>
          </p:nvSpPr>
          <p:spPr>
            <a:xfrm>
              <a:off x="5154072" y="3867816"/>
              <a:ext cx="2907315" cy="1544764"/>
            </a:xfrm>
            <a:custGeom>
              <a:avLst/>
              <a:gdLst>
                <a:gd name="connsiteX0" fmla="*/ 0 w 2907315"/>
                <a:gd name="connsiteY0" fmla="*/ 1544764 h 1544764"/>
                <a:gd name="connsiteX1" fmla="*/ 201644 w 2907315"/>
                <a:gd name="connsiteY1" fmla="*/ 1352550 h 1544764"/>
                <a:gd name="connsiteX2" fmla="*/ 423196 w 2907315"/>
                <a:gd name="connsiteY2" fmla="*/ 1196054 h 1544764"/>
                <a:gd name="connsiteX3" fmla="*/ 782193 w 2907315"/>
                <a:gd name="connsiteY3" fmla="*/ 1099947 h 1544764"/>
                <a:gd name="connsiteX4" fmla="*/ 1052513 w 2907315"/>
                <a:gd name="connsiteY4" fmla="*/ 1042321 h 1544764"/>
                <a:gd name="connsiteX5" fmla="*/ 1311783 w 2907315"/>
                <a:gd name="connsiteY5" fmla="*/ 1056037 h 1544764"/>
                <a:gd name="connsiteX6" fmla="*/ 1484662 w 2907315"/>
                <a:gd name="connsiteY6" fmla="*/ 1083469 h 1544764"/>
                <a:gd name="connsiteX7" fmla="*/ 1788224 w 2907315"/>
                <a:gd name="connsiteY7" fmla="*/ 1023080 h 1544764"/>
                <a:gd name="connsiteX8" fmla="*/ 2269045 w 2907315"/>
                <a:gd name="connsiteY8" fmla="*/ 734758 h 1544764"/>
                <a:gd name="connsiteX9" fmla="*/ 2534984 w 2907315"/>
                <a:gd name="connsiteY9" fmla="*/ 572738 h 1544764"/>
                <a:gd name="connsiteX10" fmla="*/ 2907316 w 2907315"/>
                <a:gd name="connsiteY10" fmla="*/ 0 h 15447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907315" h="1544764">
                  <a:moveTo>
                    <a:pt x="0" y="1544764"/>
                  </a:moveTo>
                  <a:cubicBezTo>
                    <a:pt x="0" y="1544764"/>
                    <a:pt x="98012" y="1443990"/>
                    <a:pt x="201644" y="1352550"/>
                  </a:cubicBezTo>
                  <a:cubicBezTo>
                    <a:pt x="271272" y="1291209"/>
                    <a:pt x="343662" y="1234249"/>
                    <a:pt x="423196" y="1196054"/>
                  </a:cubicBezTo>
                  <a:cubicBezTo>
                    <a:pt x="537591" y="1141095"/>
                    <a:pt x="661226" y="1127189"/>
                    <a:pt x="782193" y="1099947"/>
                  </a:cubicBezTo>
                  <a:cubicBezTo>
                    <a:pt x="872300" y="1079659"/>
                    <a:pt x="961358" y="1051370"/>
                    <a:pt x="1052513" y="1042321"/>
                  </a:cubicBezTo>
                  <a:cubicBezTo>
                    <a:pt x="1139000" y="1033653"/>
                    <a:pt x="1225868" y="1040321"/>
                    <a:pt x="1311783" y="1056037"/>
                  </a:cubicBezTo>
                  <a:cubicBezTo>
                    <a:pt x="1369314" y="1066609"/>
                    <a:pt x="1426559" y="1079373"/>
                    <a:pt x="1484662" y="1083469"/>
                  </a:cubicBezTo>
                  <a:cubicBezTo>
                    <a:pt x="1587913" y="1090803"/>
                    <a:pt x="1690402" y="1064800"/>
                    <a:pt x="1788224" y="1023080"/>
                  </a:cubicBezTo>
                  <a:cubicBezTo>
                    <a:pt x="1956721" y="951262"/>
                    <a:pt x="2106549" y="825722"/>
                    <a:pt x="2269045" y="734758"/>
                  </a:cubicBezTo>
                  <a:cubicBezTo>
                    <a:pt x="2359438" y="684181"/>
                    <a:pt x="2452497" y="640556"/>
                    <a:pt x="2534984" y="572738"/>
                  </a:cubicBezTo>
                  <a:cubicBezTo>
                    <a:pt x="2673001" y="459391"/>
                    <a:pt x="2847023" y="191453"/>
                    <a:pt x="2907316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DCA0B097-C21A-40B4-95E4-2FFA9697F824}"/>
                </a:ext>
              </a:extLst>
            </p:cNvPr>
            <p:cNvSpPr/>
            <p:nvPr/>
          </p:nvSpPr>
          <p:spPr>
            <a:xfrm>
              <a:off x="4907946" y="3479100"/>
              <a:ext cx="3168300" cy="1952434"/>
            </a:xfrm>
            <a:custGeom>
              <a:avLst/>
              <a:gdLst>
                <a:gd name="connsiteX0" fmla="*/ 0 w 3168300"/>
                <a:gd name="connsiteY0" fmla="*/ 1952435 h 1952434"/>
                <a:gd name="connsiteX1" fmla="*/ 202121 w 3168300"/>
                <a:gd name="connsiteY1" fmla="*/ 1687068 h 1952434"/>
                <a:gd name="connsiteX2" fmla="*/ 545116 w 3168300"/>
                <a:gd name="connsiteY2" fmla="*/ 1450277 h 1952434"/>
                <a:gd name="connsiteX3" fmla="*/ 906780 w 3168300"/>
                <a:gd name="connsiteY3" fmla="*/ 1354455 h 1952434"/>
                <a:gd name="connsiteX4" fmla="*/ 1332262 w 3168300"/>
                <a:gd name="connsiteY4" fmla="*/ 1285304 h 1952434"/>
                <a:gd name="connsiteX5" fmla="*/ 1691259 w 3168300"/>
                <a:gd name="connsiteY5" fmla="*/ 1240060 h 1952434"/>
                <a:gd name="connsiteX6" fmla="*/ 2010346 w 3168300"/>
                <a:gd name="connsiteY6" fmla="*/ 1141667 h 1952434"/>
                <a:gd name="connsiteX7" fmla="*/ 2393252 w 3168300"/>
                <a:gd name="connsiteY7" fmla="*/ 1027271 h 1952434"/>
                <a:gd name="connsiteX8" fmla="*/ 2582037 w 3168300"/>
                <a:gd name="connsiteY8" fmla="*/ 958120 h 1952434"/>
                <a:gd name="connsiteX9" fmla="*/ 2760155 w 3168300"/>
                <a:gd name="connsiteY9" fmla="*/ 827723 h 1952434"/>
                <a:gd name="connsiteX10" fmla="*/ 2914364 w 3168300"/>
                <a:gd name="connsiteY10" fmla="*/ 567023 h 1952434"/>
                <a:gd name="connsiteX11" fmla="*/ 3168301 w 3168300"/>
                <a:gd name="connsiteY11" fmla="*/ 0 h 19524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68300" h="1952434">
                  <a:moveTo>
                    <a:pt x="0" y="1952435"/>
                  </a:moveTo>
                  <a:cubicBezTo>
                    <a:pt x="0" y="1952435"/>
                    <a:pt x="91059" y="1796415"/>
                    <a:pt x="202121" y="1687068"/>
                  </a:cubicBezTo>
                  <a:cubicBezTo>
                    <a:pt x="301943" y="1588675"/>
                    <a:pt x="416528" y="1505617"/>
                    <a:pt x="545116" y="1450277"/>
                  </a:cubicBezTo>
                  <a:cubicBezTo>
                    <a:pt x="659987" y="1400747"/>
                    <a:pt x="783622" y="1377601"/>
                    <a:pt x="906780" y="1354455"/>
                  </a:cubicBezTo>
                  <a:cubicBezTo>
                    <a:pt x="1048036" y="1327976"/>
                    <a:pt x="1189482" y="1301972"/>
                    <a:pt x="1332262" y="1285304"/>
                  </a:cubicBezTo>
                  <a:cubicBezTo>
                    <a:pt x="1452182" y="1271302"/>
                    <a:pt x="1573340" y="1265873"/>
                    <a:pt x="1691259" y="1240060"/>
                  </a:cubicBezTo>
                  <a:cubicBezTo>
                    <a:pt x="1800035" y="1216247"/>
                    <a:pt x="1904619" y="1176718"/>
                    <a:pt x="2010346" y="1141667"/>
                  </a:cubicBezTo>
                  <a:cubicBezTo>
                    <a:pt x="2136743" y="1099661"/>
                    <a:pt x="2265902" y="1066229"/>
                    <a:pt x="2393252" y="1027271"/>
                  </a:cubicBezTo>
                  <a:cubicBezTo>
                    <a:pt x="2457450" y="1007650"/>
                    <a:pt x="2521744" y="987552"/>
                    <a:pt x="2582037" y="958120"/>
                  </a:cubicBezTo>
                  <a:cubicBezTo>
                    <a:pt x="2648807" y="925449"/>
                    <a:pt x="2710815" y="883349"/>
                    <a:pt x="2760155" y="827723"/>
                  </a:cubicBezTo>
                  <a:cubicBezTo>
                    <a:pt x="2827496" y="751904"/>
                    <a:pt x="2867978" y="657511"/>
                    <a:pt x="2914364" y="567023"/>
                  </a:cubicBezTo>
                  <a:cubicBezTo>
                    <a:pt x="2972753" y="453200"/>
                    <a:pt x="3119152" y="118015"/>
                    <a:pt x="316830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AB2AF0F5-7EAA-4BAB-8DE2-D84E124170FA}"/>
                </a:ext>
              </a:extLst>
            </p:cNvPr>
            <p:cNvSpPr/>
            <p:nvPr/>
          </p:nvSpPr>
          <p:spPr>
            <a:xfrm>
              <a:off x="4704778" y="2976752"/>
              <a:ext cx="3356800" cy="2452020"/>
            </a:xfrm>
            <a:custGeom>
              <a:avLst/>
              <a:gdLst>
                <a:gd name="connsiteX0" fmla="*/ 0 w 3356800"/>
                <a:gd name="connsiteY0" fmla="*/ 2452021 h 2452020"/>
                <a:gd name="connsiteX1" fmla="*/ 130874 w 3356800"/>
                <a:gd name="connsiteY1" fmla="*/ 2247710 h 2452020"/>
                <a:gd name="connsiteX2" fmla="*/ 437197 w 3356800"/>
                <a:gd name="connsiteY2" fmla="*/ 1941195 h 2452020"/>
                <a:gd name="connsiteX3" fmla="*/ 737140 w 3356800"/>
                <a:gd name="connsiteY3" fmla="*/ 1736884 h 2452020"/>
                <a:gd name="connsiteX4" fmla="*/ 1031843 w 3356800"/>
                <a:gd name="connsiteY4" fmla="*/ 1685068 h 2452020"/>
                <a:gd name="connsiteX5" fmla="*/ 1287304 w 3356800"/>
                <a:gd name="connsiteY5" fmla="*/ 1655826 h 2452020"/>
                <a:gd name="connsiteX6" fmla="*/ 1471994 w 3356800"/>
                <a:gd name="connsiteY6" fmla="*/ 1634300 h 2452020"/>
                <a:gd name="connsiteX7" fmla="*/ 1898237 w 3356800"/>
                <a:gd name="connsiteY7" fmla="*/ 1512665 h 2452020"/>
                <a:gd name="connsiteX8" fmla="*/ 2229136 w 3356800"/>
                <a:gd name="connsiteY8" fmla="*/ 1355598 h 2452020"/>
                <a:gd name="connsiteX9" fmla="*/ 2512314 w 3356800"/>
                <a:gd name="connsiteY9" fmla="*/ 1238631 h 2452020"/>
                <a:gd name="connsiteX10" fmla="*/ 2758535 w 3356800"/>
                <a:gd name="connsiteY10" fmla="*/ 1096994 h 2452020"/>
                <a:gd name="connsiteX11" fmla="*/ 2935510 w 3356800"/>
                <a:gd name="connsiteY11" fmla="*/ 919925 h 2452020"/>
                <a:gd name="connsiteX12" fmla="*/ 3081719 w 3356800"/>
                <a:gd name="connsiteY12" fmla="*/ 687419 h 2452020"/>
                <a:gd name="connsiteX13" fmla="*/ 3356800 w 3356800"/>
                <a:gd name="connsiteY13" fmla="*/ 0 h 24520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356800" h="2452020">
                  <a:moveTo>
                    <a:pt x="0" y="2452021"/>
                  </a:moveTo>
                  <a:cubicBezTo>
                    <a:pt x="0" y="2452021"/>
                    <a:pt x="57150" y="2344198"/>
                    <a:pt x="130874" y="2247710"/>
                  </a:cubicBezTo>
                  <a:cubicBezTo>
                    <a:pt x="218694" y="2132648"/>
                    <a:pt x="328136" y="2036635"/>
                    <a:pt x="437197" y="1941195"/>
                  </a:cubicBezTo>
                  <a:cubicBezTo>
                    <a:pt x="529304" y="1860709"/>
                    <a:pt x="623030" y="1779556"/>
                    <a:pt x="737140" y="1736884"/>
                  </a:cubicBezTo>
                  <a:cubicBezTo>
                    <a:pt x="830866" y="1701736"/>
                    <a:pt x="932021" y="1695450"/>
                    <a:pt x="1031843" y="1685068"/>
                  </a:cubicBezTo>
                  <a:cubicBezTo>
                    <a:pt x="1117092" y="1676210"/>
                    <a:pt x="1202055" y="1665160"/>
                    <a:pt x="1287304" y="1655826"/>
                  </a:cubicBezTo>
                  <a:cubicBezTo>
                    <a:pt x="1348931" y="1649063"/>
                    <a:pt x="1410653" y="1643539"/>
                    <a:pt x="1471994" y="1634300"/>
                  </a:cubicBezTo>
                  <a:cubicBezTo>
                    <a:pt x="1618679" y="1612011"/>
                    <a:pt x="1761935" y="1571149"/>
                    <a:pt x="1898237" y="1512665"/>
                  </a:cubicBezTo>
                  <a:cubicBezTo>
                    <a:pt x="2010442" y="1464564"/>
                    <a:pt x="2117503" y="1405128"/>
                    <a:pt x="2229136" y="1355598"/>
                  </a:cubicBezTo>
                  <a:cubicBezTo>
                    <a:pt x="2322481" y="1314164"/>
                    <a:pt x="2418969" y="1280160"/>
                    <a:pt x="2512314" y="1238631"/>
                  </a:cubicBezTo>
                  <a:cubicBezTo>
                    <a:pt x="2599087" y="1199960"/>
                    <a:pt x="2683193" y="1154811"/>
                    <a:pt x="2758535" y="1096994"/>
                  </a:cubicBezTo>
                  <a:cubicBezTo>
                    <a:pt x="2825020" y="1046035"/>
                    <a:pt x="2883789" y="985837"/>
                    <a:pt x="2935510" y="919925"/>
                  </a:cubicBezTo>
                  <a:cubicBezTo>
                    <a:pt x="2992184" y="847725"/>
                    <a:pt x="3039904" y="769144"/>
                    <a:pt x="3081719" y="687419"/>
                  </a:cubicBezTo>
                  <a:cubicBezTo>
                    <a:pt x="3138297" y="576739"/>
                    <a:pt x="3314129" y="116776"/>
                    <a:pt x="3356800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760C036-BBCE-4F9E-AD56-DD36D4407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A5D7EC-1E6A-473F-B5A4-18CDFB6CF9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9981C7-34D5-49A4-949D-715FD4BD8F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900" kern="1200" cap="all" spc="200" smtClean="0">
                <a:solidFill>
                  <a:schemeClr val="accent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0DAF61AA-5A98-4049-A93E-477E5505141A}" type="datetimeFigureOut">
              <a:rPr lang="en-US" smtClean="0"/>
              <a:pPr/>
              <a:t>5/30/22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85CE6E-733D-4C60-B40B-C7C10CB5AF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US" sz="900" kern="1200" cap="all" spc="200" dirty="0">
                <a:solidFill>
                  <a:schemeClr val="accent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D80D8B-7909-4114-8EBA-C3086DC62B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06000" y="6356350"/>
            <a:ext cx="1447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en-US" sz="900" kern="1200" cap="all" spc="200" smtClean="0">
                <a:solidFill>
                  <a:schemeClr val="accent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73B850FF-6169-4056-8077-06FFA93A5366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603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72" r:id="rId6"/>
    <p:sldLayoutId id="2147483667" r:id="rId7"/>
    <p:sldLayoutId id="2147483668" r:id="rId8"/>
    <p:sldLayoutId id="2147483669" r:id="rId9"/>
    <p:sldLayoutId id="2147483671" r:id="rId10"/>
    <p:sldLayoutId id="2147483670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accent5"/>
        </a:buClr>
        <a:buFont typeface="Avenir Next LT Pro" panose="020B0504020202020204" pitchFamily="34" charset="0"/>
        <a:buChar char="+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1174801-1395-44C5-9B00-CCAC45C056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96DFAFB-BCE1-4BEC-82FB-D574234DEF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grpSp>
        <p:nvGrpSpPr>
          <p:cNvPr id="13" name="Top Left">
            <a:extLst>
              <a:ext uri="{FF2B5EF4-FFF2-40B4-BE49-F238E27FC236}">
                <a16:creationId xmlns:a16="http://schemas.microsoft.com/office/drawing/2014/main" id="{7A93B028-F8F4-4F84-98D7-2779E4D8B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849" y="-3086"/>
            <a:ext cx="2198951" cy="3349518"/>
            <a:chOff x="10849" y="-3086"/>
            <a:chExt cx="2198951" cy="3349518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0C254636-BEEC-4E48-BF0C-D2C6BF5836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692844" y="-3086"/>
              <a:ext cx="1326111" cy="597603"/>
            </a:xfrm>
            <a:custGeom>
              <a:avLst/>
              <a:gdLst>
                <a:gd name="connsiteX0" fmla="*/ 741051 w 1482102"/>
                <a:gd name="connsiteY0" fmla="*/ 0 h 679363"/>
                <a:gd name="connsiteX1" fmla="*/ 1473822 w 1482102"/>
                <a:gd name="connsiteY1" fmla="*/ 597226 h 679363"/>
                <a:gd name="connsiteX2" fmla="*/ 1482102 w 1482102"/>
                <a:gd name="connsiteY2" fmla="*/ 679363 h 679363"/>
                <a:gd name="connsiteX3" fmla="*/ 0 w 1482102"/>
                <a:gd name="connsiteY3" fmla="*/ 679363 h 679363"/>
                <a:gd name="connsiteX4" fmla="*/ 8280 w 1482102"/>
                <a:gd name="connsiteY4" fmla="*/ 597226 h 679363"/>
                <a:gd name="connsiteX5" fmla="*/ 741051 w 1482102"/>
                <a:gd name="connsiteY5" fmla="*/ 0 h 679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2102" h="679363">
                  <a:moveTo>
                    <a:pt x="741051" y="0"/>
                  </a:moveTo>
                  <a:cubicBezTo>
                    <a:pt x="1102506" y="0"/>
                    <a:pt x="1404077" y="256390"/>
                    <a:pt x="1473822" y="597226"/>
                  </a:cubicBezTo>
                  <a:lnTo>
                    <a:pt x="1482102" y="679363"/>
                  </a:lnTo>
                  <a:lnTo>
                    <a:pt x="0" y="679363"/>
                  </a:lnTo>
                  <a:lnTo>
                    <a:pt x="8280" y="597226"/>
                  </a:lnTo>
                  <a:cubicBezTo>
                    <a:pt x="78025" y="256390"/>
                    <a:pt x="379596" y="0"/>
                    <a:pt x="7410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endParaRPr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83AF5681-1B96-4C35-AB17-AB7793A4EF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9394" y="15241"/>
              <a:ext cx="2190406" cy="3331191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F1C65047-892E-46D5-9E82-93FB2E432D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978674" cy="307495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4AD2952C-9885-4337-B770-851BDEB88F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92" y="15178"/>
              <a:ext cx="1566146" cy="2737264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2B07DD51-ACE9-4B98-AB77-D23DBEF484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368431" cy="2644975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0F483983-8B4E-40F0-BF70-192D840B79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825" y="543780"/>
              <a:ext cx="494287" cy="1905590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F8853237-6306-4734-906A-E334FDEAAF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672286"/>
              <a:ext cx="396930" cy="1690303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0848C5D2-21E8-4E56-B25E-809869A75C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002" y="881264"/>
              <a:ext cx="258791" cy="1336561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pSp>
        <p:nvGrpSpPr>
          <p:cNvPr id="23" name="Cross">
            <a:extLst>
              <a:ext uri="{FF2B5EF4-FFF2-40B4-BE49-F238E27FC236}">
                <a16:creationId xmlns:a16="http://schemas.microsoft.com/office/drawing/2014/main" id="{5C0E6139-8A19-4905-87E2-E547D7B7F1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129158" y="3369564"/>
            <a:ext cx="118872" cy="118872"/>
            <a:chOff x="1175347" y="3733800"/>
            <a:chExt cx="118872" cy="118872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BC05FFBD-B86A-4BD3-A147-FA95CE03CF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34783" y="3733800"/>
              <a:ext cx="0" cy="118872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EB69F8B1-78FB-4562-8A0D-8D29636755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347" y="3793236"/>
              <a:ext cx="118872" cy="0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27" name="Bottom Right">
            <a:extLst>
              <a:ext uri="{FF2B5EF4-FFF2-40B4-BE49-F238E27FC236}">
                <a16:creationId xmlns:a16="http://schemas.microsoft.com/office/drawing/2014/main" id="{F7513226-C6E6-4885-A42A-D6411FF018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80400" y="3276601"/>
            <a:ext cx="4211600" cy="3581399"/>
            <a:chOff x="7980400" y="3276601"/>
            <a:chExt cx="4211600" cy="3581399"/>
          </a:xfrm>
        </p:grpSpPr>
        <p:grpSp>
          <p:nvGrpSpPr>
            <p:cNvPr id="28" name="Graphic 157">
              <a:extLst>
                <a:ext uri="{FF2B5EF4-FFF2-40B4-BE49-F238E27FC236}">
                  <a16:creationId xmlns:a16="http://schemas.microsoft.com/office/drawing/2014/main" id="{9BC07C6F-FF27-4C7D-BF5D-4B4B8880B8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  <a:noFill/>
          </p:grpSpPr>
          <p:sp>
            <p:nvSpPr>
              <p:cNvPr id="30" name="Freeform: Shape 29">
                <a:extLst>
                  <a:ext uri="{FF2B5EF4-FFF2-40B4-BE49-F238E27FC236}">
                    <a16:creationId xmlns:a16="http://schemas.microsoft.com/office/drawing/2014/main" id="{3B062B0F-BCEB-436F-AB59-970CC5EEE54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1" name="Freeform: Shape 30">
                <a:extLst>
                  <a:ext uri="{FF2B5EF4-FFF2-40B4-BE49-F238E27FC236}">
                    <a16:creationId xmlns:a16="http://schemas.microsoft.com/office/drawing/2014/main" id="{A2CDB5C4-8E76-40DC-A3EA-AF3D5066EA4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2" name="Freeform: Shape 31">
                <a:extLst>
                  <a:ext uri="{FF2B5EF4-FFF2-40B4-BE49-F238E27FC236}">
                    <a16:creationId xmlns:a16="http://schemas.microsoft.com/office/drawing/2014/main" id="{5188252B-68F7-4FD1-98ED-39451A985BD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3" name="Freeform: Shape 32">
                <a:extLst>
                  <a:ext uri="{FF2B5EF4-FFF2-40B4-BE49-F238E27FC236}">
                    <a16:creationId xmlns:a16="http://schemas.microsoft.com/office/drawing/2014/main" id="{643015DC-C4C8-408D-91FE-CB52233190B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4" name="Freeform: Shape 33">
                <a:extLst>
                  <a:ext uri="{FF2B5EF4-FFF2-40B4-BE49-F238E27FC236}">
                    <a16:creationId xmlns:a16="http://schemas.microsoft.com/office/drawing/2014/main" id="{9E420DB7-0D88-4E37-B948-6FB4A8AD86A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5" name="Freeform: Shape 34">
                <a:extLst>
                  <a:ext uri="{FF2B5EF4-FFF2-40B4-BE49-F238E27FC236}">
                    <a16:creationId xmlns:a16="http://schemas.microsoft.com/office/drawing/2014/main" id="{08BA96C9-4B69-43D0-A129-4C2DF6571D6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6" name="Freeform: Shape 35">
                <a:extLst>
                  <a:ext uri="{FF2B5EF4-FFF2-40B4-BE49-F238E27FC236}">
                    <a16:creationId xmlns:a16="http://schemas.microsoft.com/office/drawing/2014/main" id="{AB9C0CB4-8BF5-4813-A26B-7B3C36368E7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A1A6261E-C71C-43D5-8164-2B8BB8DFAC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pic>
        <p:nvPicPr>
          <p:cNvPr id="6" name="Imagen 5">
            <a:extLst>
              <a:ext uri="{FF2B5EF4-FFF2-40B4-BE49-F238E27FC236}">
                <a16:creationId xmlns:a16="http://schemas.microsoft.com/office/drawing/2014/main" id="{D519E3D4-5EBD-897C-0E03-96B4E5682ED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02" r="2580" b="8983"/>
          <a:stretch/>
        </p:blipFill>
        <p:spPr>
          <a:xfrm>
            <a:off x="2611394" y="826471"/>
            <a:ext cx="6691158" cy="5323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244940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6304878C-88B6-4365-7565-A5FD8285B2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2086" y="139700"/>
            <a:ext cx="7107464" cy="657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231816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19EE3E67-DF8A-E76A-A942-11E95F5729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98800" y="234950"/>
            <a:ext cx="5994400" cy="6388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746925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ExploreVTI">
  <a:themeElements>
    <a:clrScheme name="AnalogousFromRegularSeedRightStep">
      <a:dk1>
        <a:srgbClr val="000000"/>
      </a:dk1>
      <a:lt1>
        <a:srgbClr val="FFFFFF"/>
      </a:lt1>
      <a:dk2>
        <a:srgbClr val="41242C"/>
      </a:dk2>
      <a:lt2>
        <a:srgbClr val="E7E8E2"/>
      </a:lt2>
      <a:accent1>
        <a:srgbClr val="604DC3"/>
      </a:accent1>
      <a:accent2>
        <a:srgbClr val="7F3BB1"/>
      </a:accent2>
      <a:accent3>
        <a:srgbClr val="C24DC3"/>
      </a:accent3>
      <a:accent4>
        <a:srgbClr val="B13B81"/>
      </a:accent4>
      <a:accent5>
        <a:srgbClr val="C34D61"/>
      </a:accent5>
      <a:accent6>
        <a:srgbClr val="B1583B"/>
      </a:accent6>
      <a:hlink>
        <a:srgbClr val="7D8B2E"/>
      </a:hlink>
      <a:folHlink>
        <a:srgbClr val="7F7F7F"/>
      </a:folHlink>
    </a:clrScheme>
    <a:fontScheme name="Custom 23">
      <a:majorFont>
        <a:latin typeface="Rockwell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xploreVTI" id="{157DDAE2-BFCD-43FD-9602-E5EFEAD66DC3}" vid="{04B6EBF8-4645-4305-9753-050B4204785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Macintosh PowerPoint</Application>
  <PresentationFormat>Panorámica</PresentationFormat>
  <Paragraphs>0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Arial</vt:lpstr>
      <vt:lpstr>Avenir Next LT Pro</vt:lpstr>
      <vt:lpstr>AvenirNext LT Pro Medium</vt:lpstr>
      <vt:lpstr>Rockwell</vt:lpstr>
      <vt:lpstr>Segoe UI</vt:lpstr>
      <vt:lpstr>ExploreVTI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María Soledad Fierro Villacreses</dc:creator>
  <cp:lastModifiedBy>María Soledad Fierro Villacreses</cp:lastModifiedBy>
  <cp:revision>1</cp:revision>
  <dcterms:created xsi:type="dcterms:W3CDTF">2022-05-30T20:13:31Z</dcterms:created>
  <dcterms:modified xsi:type="dcterms:W3CDTF">2022-05-30T20:19:54Z</dcterms:modified>
</cp:coreProperties>
</file>