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C5390B-2B66-489A-8690-4A88F710A5EC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90AA424-6341-44D5-BC3A-8FC2BCBEBB49}">
      <dgm:prSet/>
      <dgm:spPr/>
      <dgm:t>
        <a:bodyPr/>
        <a:lstStyle/>
        <a:p>
          <a:r>
            <a:rPr lang="es-ES"/>
            <a:t>Libros, artículos, guías, apuntes.</a:t>
          </a:r>
          <a:endParaRPr lang="en-US"/>
        </a:p>
      </dgm:t>
    </dgm:pt>
    <dgm:pt modelId="{33B87082-9280-419E-BDC4-21709C04994D}" type="parTrans" cxnId="{30E4C8C5-F54F-4F1A-B9C3-A2DBCF5AA68E}">
      <dgm:prSet/>
      <dgm:spPr/>
      <dgm:t>
        <a:bodyPr/>
        <a:lstStyle/>
        <a:p>
          <a:endParaRPr lang="en-US"/>
        </a:p>
      </dgm:t>
    </dgm:pt>
    <dgm:pt modelId="{890499CA-CC6E-44BF-A6C4-F588771C0C7C}" type="sibTrans" cxnId="{30E4C8C5-F54F-4F1A-B9C3-A2DBCF5AA68E}">
      <dgm:prSet/>
      <dgm:spPr/>
      <dgm:t>
        <a:bodyPr/>
        <a:lstStyle/>
        <a:p>
          <a:endParaRPr lang="en-US"/>
        </a:p>
      </dgm:t>
    </dgm:pt>
    <dgm:pt modelId="{9E93D74D-91F9-48E0-A2E1-653A3A6D9349}">
      <dgm:prSet/>
      <dgm:spPr/>
      <dgm:t>
        <a:bodyPr/>
        <a:lstStyle/>
        <a:p>
          <a:r>
            <a:rPr lang="es-ES"/>
            <a:t>Se enfocan en la lectura y comprensión escrita.</a:t>
          </a:r>
          <a:endParaRPr lang="en-US"/>
        </a:p>
      </dgm:t>
    </dgm:pt>
    <dgm:pt modelId="{350A82E2-9FBC-49EC-819A-886ED652E9EF}" type="parTrans" cxnId="{CBBA4BB1-D992-4099-B778-98DE4142FED6}">
      <dgm:prSet/>
      <dgm:spPr/>
      <dgm:t>
        <a:bodyPr/>
        <a:lstStyle/>
        <a:p>
          <a:endParaRPr lang="en-US"/>
        </a:p>
      </dgm:t>
    </dgm:pt>
    <dgm:pt modelId="{BE4A7035-F4D0-4166-B146-B52FD449D9F3}" type="sibTrans" cxnId="{CBBA4BB1-D992-4099-B778-98DE4142FED6}">
      <dgm:prSet/>
      <dgm:spPr/>
      <dgm:t>
        <a:bodyPr/>
        <a:lstStyle/>
        <a:p>
          <a:endParaRPr lang="en-US"/>
        </a:p>
      </dgm:t>
    </dgm:pt>
    <dgm:pt modelId="{8DEB7353-372D-44FD-B21E-8DFD92EB7AED}" type="pres">
      <dgm:prSet presAssocID="{3EC5390B-2B66-489A-8690-4A88F710A5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C583691-C8E0-40DF-B1B0-8B1A9170FF53}" type="pres">
      <dgm:prSet presAssocID="{890AA424-6341-44D5-BC3A-8FC2BCBEBB49}" presName="hierRoot1" presStyleCnt="0">
        <dgm:presLayoutVars>
          <dgm:hierBranch val="init"/>
        </dgm:presLayoutVars>
      </dgm:prSet>
      <dgm:spPr/>
    </dgm:pt>
    <dgm:pt modelId="{BF91D52C-28EE-4F9E-B517-1122B33FB460}" type="pres">
      <dgm:prSet presAssocID="{890AA424-6341-44D5-BC3A-8FC2BCBEBB49}" presName="rootComposite1" presStyleCnt="0"/>
      <dgm:spPr/>
    </dgm:pt>
    <dgm:pt modelId="{000A910B-BC0C-4103-A1AF-7D39ACCE6452}" type="pres">
      <dgm:prSet presAssocID="{890AA424-6341-44D5-BC3A-8FC2BCBEBB49}" presName="rootText1" presStyleLbl="node0" presStyleIdx="0" presStyleCnt="2">
        <dgm:presLayoutVars>
          <dgm:chPref val="3"/>
        </dgm:presLayoutVars>
      </dgm:prSet>
      <dgm:spPr/>
    </dgm:pt>
    <dgm:pt modelId="{3B721B44-6B1A-44AF-83BC-150BD2645DE7}" type="pres">
      <dgm:prSet presAssocID="{890AA424-6341-44D5-BC3A-8FC2BCBEBB49}" presName="rootConnector1" presStyleLbl="node1" presStyleIdx="0" presStyleCnt="0"/>
      <dgm:spPr/>
    </dgm:pt>
    <dgm:pt modelId="{901E0DBE-8C8E-4A4F-8A93-3DC9F2578A44}" type="pres">
      <dgm:prSet presAssocID="{890AA424-6341-44D5-BC3A-8FC2BCBEBB49}" presName="hierChild2" presStyleCnt="0"/>
      <dgm:spPr/>
    </dgm:pt>
    <dgm:pt modelId="{EA36F172-5741-413A-8A15-16E8412A91C7}" type="pres">
      <dgm:prSet presAssocID="{890AA424-6341-44D5-BC3A-8FC2BCBEBB49}" presName="hierChild3" presStyleCnt="0"/>
      <dgm:spPr/>
    </dgm:pt>
    <dgm:pt modelId="{BA823DCC-BA59-4F25-85E1-12ED44BB72F7}" type="pres">
      <dgm:prSet presAssocID="{9E93D74D-91F9-48E0-A2E1-653A3A6D9349}" presName="hierRoot1" presStyleCnt="0">
        <dgm:presLayoutVars>
          <dgm:hierBranch val="init"/>
        </dgm:presLayoutVars>
      </dgm:prSet>
      <dgm:spPr/>
    </dgm:pt>
    <dgm:pt modelId="{823ADFDC-5CD3-4FAF-BB7F-7448DFFBF450}" type="pres">
      <dgm:prSet presAssocID="{9E93D74D-91F9-48E0-A2E1-653A3A6D9349}" presName="rootComposite1" presStyleCnt="0"/>
      <dgm:spPr/>
    </dgm:pt>
    <dgm:pt modelId="{C8AF1516-D9F0-49D1-AD15-7F13F9B8DD7E}" type="pres">
      <dgm:prSet presAssocID="{9E93D74D-91F9-48E0-A2E1-653A3A6D9349}" presName="rootText1" presStyleLbl="node0" presStyleIdx="1" presStyleCnt="2">
        <dgm:presLayoutVars>
          <dgm:chPref val="3"/>
        </dgm:presLayoutVars>
      </dgm:prSet>
      <dgm:spPr/>
    </dgm:pt>
    <dgm:pt modelId="{3A8941AB-9ECF-467F-A7A2-A1BFB91CA62B}" type="pres">
      <dgm:prSet presAssocID="{9E93D74D-91F9-48E0-A2E1-653A3A6D9349}" presName="rootConnector1" presStyleLbl="node1" presStyleIdx="0" presStyleCnt="0"/>
      <dgm:spPr/>
    </dgm:pt>
    <dgm:pt modelId="{71D4E82F-A364-4A69-8F2E-F7F10334A059}" type="pres">
      <dgm:prSet presAssocID="{9E93D74D-91F9-48E0-A2E1-653A3A6D9349}" presName="hierChild2" presStyleCnt="0"/>
      <dgm:spPr/>
    </dgm:pt>
    <dgm:pt modelId="{7A2DAC37-C8BC-4251-BEE1-953ADFC5FD4C}" type="pres">
      <dgm:prSet presAssocID="{9E93D74D-91F9-48E0-A2E1-653A3A6D9349}" presName="hierChild3" presStyleCnt="0"/>
      <dgm:spPr/>
    </dgm:pt>
  </dgm:ptLst>
  <dgm:cxnLst>
    <dgm:cxn modelId="{825CA432-60C2-4CA5-A25D-35860321F255}" type="presOf" srcId="{9E93D74D-91F9-48E0-A2E1-653A3A6D9349}" destId="{3A8941AB-9ECF-467F-A7A2-A1BFB91CA62B}" srcOrd="1" destOrd="0" presId="urn:microsoft.com/office/officeart/2009/3/layout/HorizontalOrganizationChart"/>
    <dgm:cxn modelId="{4307BBAF-6729-4C81-83AE-033E25510698}" type="presOf" srcId="{890AA424-6341-44D5-BC3A-8FC2BCBEBB49}" destId="{3B721B44-6B1A-44AF-83BC-150BD2645DE7}" srcOrd="1" destOrd="0" presId="urn:microsoft.com/office/officeart/2009/3/layout/HorizontalOrganizationChart"/>
    <dgm:cxn modelId="{CBBA4BB1-D992-4099-B778-98DE4142FED6}" srcId="{3EC5390B-2B66-489A-8690-4A88F710A5EC}" destId="{9E93D74D-91F9-48E0-A2E1-653A3A6D9349}" srcOrd="1" destOrd="0" parTransId="{350A82E2-9FBC-49EC-819A-886ED652E9EF}" sibTransId="{BE4A7035-F4D0-4166-B146-B52FD449D9F3}"/>
    <dgm:cxn modelId="{6E98ACB3-0E99-4FEE-8A79-FE57C586095C}" type="presOf" srcId="{9E93D74D-91F9-48E0-A2E1-653A3A6D9349}" destId="{C8AF1516-D9F0-49D1-AD15-7F13F9B8DD7E}" srcOrd="0" destOrd="0" presId="urn:microsoft.com/office/officeart/2009/3/layout/HorizontalOrganizationChart"/>
    <dgm:cxn modelId="{30E4C8C5-F54F-4F1A-B9C3-A2DBCF5AA68E}" srcId="{3EC5390B-2B66-489A-8690-4A88F710A5EC}" destId="{890AA424-6341-44D5-BC3A-8FC2BCBEBB49}" srcOrd="0" destOrd="0" parTransId="{33B87082-9280-419E-BDC4-21709C04994D}" sibTransId="{890499CA-CC6E-44BF-A6C4-F588771C0C7C}"/>
    <dgm:cxn modelId="{1B6FD5C9-86C5-4C1D-872B-6FD0DD0F1A74}" type="presOf" srcId="{3EC5390B-2B66-489A-8690-4A88F710A5EC}" destId="{8DEB7353-372D-44FD-B21E-8DFD92EB7AED}" srcOrd="0" destOrd="0" presId="urn:microsoft.com/office/officeart/2009/3/layout/HorizontalOrganizationChart"/>
    <dgm:cxn modelId="{24AE12E8-8D47-4D53-A672-15872BF6A940}" type="presOf" srcId="{890AA424-6341-44D5-BC3A-8FC2BCBEBB49}" destId="{000A910B-BC0C-4103-A1AF-7D39ACCE6452}" srcOrd="0" destOrd="0" presId="urn:microsoft.com/office/officeart/2009/3/layout/HorizontalOrganizationChart"/>
    <dgm:cxn modelId="{06220062-65DC-4BB9-99FE-DD8A56967265}" type="presParOf" srcId="{8DEB7353-372D-44FD-B21E-8DFD92EB7AED}" destId="{BC583691-C8E0-40DF-B1B0-8B1A9170FF53}" srcOrd="0" destOrd="0" presId="urn:microsoft.com/office/officeart/2009/3/layout/HorizontalOrganizationChart"/>
    <dgm:cxn modelId="{69308EC7-FBBA-4DF4-A20A-E079FCC7D8AB}" type="presParOf" srcId="{BC583691-C8E0-40DF-B1B0-8B1A9170FF53}" destId="{BF91D52C-28EE-4F9E-B517-1122B33FB460}" srcOrd="0" destOrd="0" presId="urn:microsoft.com/office/officeart/2009/3/layout/HorizontalOrganizationChart"/>
    <dgm:cxn modelId="{5A219872-3304-4E80-A66A-960523C59B9E}" type="presParOf" srcId="{BF91D52C-28EE-4F9E-B517-1122B33FB460}" destId="{000A910B-BC0C-4103-A1AF-7D39ACCE6452}" srcOrd="0" destOrd="0" presId="urn:microsoft.com/office/officeart/2009/3/layout/HorizontalOrganizationChart"/>
    <dgm:cxn modelId="{19EE74FA-4682-43A5-8C63-BCAAA0FADBCF}" type="presParOf" srcId="{BF91D52C-28EE-4F9E-B517-1122B33FB460}" destId="{3B721B44-6B1A-44AF-83BC-150BD2645DE7}" srcOrd="1" destOrd="0" presId="urn:microsoft.com/office/officeart/2009/3/layout/HorizontalOrganizationChart"/>
    <dgm:cxn modelId="{1A5402AE-BDE8-4F3B-8556-2D796C7A7020}" type="presParOf" srcId="{BC583691-C8E0-40DF-B1B0-8B1A9170FF53}" destId="{901E0DBE-8C8E-4A4F-8A93-3DC9F2578A44}" srcOrd="1" destOrd="0" presId="urn:microsoft.com/office/officeart/2009/3/layout/HorizontalOrganizationChart"/>
    <dgm:cxn modelId="{20FC0986-413C-4D32-AF6D-D94A29990CB9}" type="presParOf" srcId="{BC583691-C8E0-40DF-B1B0-8B1A9170FF53}" destId="{EA36F172-5741-413A-8A15-16E8412A91C7}" srcOrd="2" destOrd="0" presId="urn:microsoft.com/office/officeart/2009/3/layout/HorizontalOrganizationChart"/>
    <dgm:cxn modelId="{3672FC05-BF21-467D-9594-2F2FB6AA4F25}" type="presParOf" srcId="{8DEB7353-372D-44FD-B21E-8DFD92EB7AED}" destId="{BA823DCC-BA59-4F25-85E1-12ED44BB72F7}" srcOrd="1" destOrd="0" presId="urn:microsoft.com/office/officeart/2009/3/layout/HorizontalOrganizationChart"/>
    <dgm:cxn modelId="{5A05C5F8-0B9E-494A-8C8F-D8DDCE435A03}" type="presParOf" srcId="{BA823DCC-BA59-4F25-85E1-12ED44BB72F7}" destId="{823ADFDC-5CD3-4FAF-BB7F-7448DFFBF450}" srcOrd="0" destOrd="0" presId="urn:microsoft.com/office/officeart/2009/3/layout/HorizontalOrganizationChart"/>
    <dgm:cxn modelId="{75C58A53-D655-49F4-BD68-F5312C1B9EBC}" type="presParOf" srcId="{823ADFDC-5CD3-4FAF-BB7F-7448DFFBF450}" destId="{C8AF1516-D9F0-49D1-AD15-7F13F9B8DD7E}" srcOrd="0" destOrd="0" presId="urn:microsoft.com/office/officeart/2009/3/layout/HorizontalOrganizationChart"/>
    <dgm:cxn modelId="{5DC16263-E1EC-42EA-A6D7-50F8EA204BC0}" type="presParOf" srcId="{823ADFDC-5CD3-4FAF-BB7F-7448DFFBF450}" destId="{3A8941AB-9ECF-467F-A7A2-A1BFB91CA62B}" srcOrd="1" destOrd="0" presId="urn:microsoft.com/office/officeart/2009/3/layout/HorizontalOrganizationChart"/>
    <dgm:cxn modelId="{BE879CEB-847D-444E-9F82-B07CC89E7F43}" type="presParOf" srcId="{BA823DCC-BA59-4F25-85E1-12ED44BB72F7}" destId="{71D4E82F-A364-4A69-8F2E-F7F10334A059}" srcOrd="1" destOrd="0" presId="urn:microsoft.com/office/officeart/2009/3/layout/HorizontalOrganizationChart"/>
    <dgm:cxn modelId="{CAF4EB7B-4C92-494A-8869-0D9B19E0FBAE}" type="presParOf" srcId="{BA823DCC-BA59-4F25-85E1-12ED44BB72F7}" destId="{7A2DAC37-C8BC-4251-BEE1-953ADFC5FD4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CF7962-54C3-4EBD-8D3B-CDD160DE64B8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E3EAD78-7E36-4275-B651-BE4DF1E89E67}">
      <dgm:prSet/>
      <dgm:spPr/>
      <dgm:t>
        <a:bodyPr/>
        <a:lstStyle/>
        <a:p>
          <a:pPr>
            <a:defRPr cap="all"/>
          </a:pPr>
          <a:r>
            <a:rPr lang="es-ES"/>
            <a:t>Imágenes, infografías, mapas conceptuales, diagramas.</a:t>
          </a:r>
          <a:endParaRPr lang="en-US"/>
        </a:p>
      </dgm:t>
    </dgm:pt>
    <dgm:pt modelId="{C0B73439-50DD-474D-90D4-5B721F3DC1ED}" type="parTrans" cxnId="{BD15219D-F7A1-469A-AAC5-15E382BE5B7F}">
      <dgm:prSet/>
      <dgm:spPr/>
      <dgm:t>
        <a:bodyPr/>
        <a:lstStyle/>
        <a:p>
          <a:endParaRPr lang="en-US"/>
        </a:p>
      </dgm:t>
    </dgm:pt>
    <dgm:pt modelId="{84168E6C-CC98-4CFD-8113-2F8437A5940B}" type="sibTrans" cxnId="{BD15219D-F7A1-469A-AAC5-15E382BE5B7F}">
      <dgm:prSet/>
      <dgm:spPr/>
      <dgm:t>
        <a:bodyPr/>
        <a:lstStyle/>
        <a:p>
          <a:endParaRPr lang="en-US"/>
        </a:p>
      </dgm:t>
    </dgm:pt>
    <dgm:pt modelId="{9881403E-0341-4652-8B16-A4D10313CE32}">
      <dgm:prSet/>
      <dgm:spPr/>
      <dgm:t>
        <a:bodyPr/>
        <a:lstStyle/>
        <a:p>
          <a:pPr>
            <a:defRPr cap="all"/>
          </a:pPr>
          <a:r>
            <a:rPr lang="es-ES"/>
            <a:t>Ayudan a visualizar conceptos complejos de forma clara.</a:t>
          </a:r>
          <a:endParaRPr lang="en-US"/>
        </a:p>
      </dgm:t>
    </dgm:pt>
    <dgm:pt modelId="{9CA38FFE-0142-4B59-8739-D53664F5D391}" type="parTrans" cxnId="{ECA0D089-A11E-42E0-969D-E23EB446C65B}">
      <dgm:prSet/>
      <dgm:spPr/>
      <dgm:t>
        <a:bodyPr/>
        <a:lstStyle/>
        <a:p>
          <a:endParaRPr lang="en-US"/>
        </a:p>
      </dgm:t>
    </dgm:pt>
    <dgm:pt modelId="{64336D49-9AE0-438D-8896-136495A08ECA}" type="sibTrans" cxnId="{ECA0D089-A11E-42E0-969D-E23EB446C65B}">
      <dgm:prSet/>
      <dgm:spPr/>
      <dgm:t>
        <a:bodyPr/>
        <a:lstStyle/>
        <a:p>
          <a:endParaRPr lang="en-US"/>
        </a:p>
      </dgm:t>
    </dgm:pt>
    <dgm:pt modelId="{6BC23CC4-B9D1-4FC6-A018-8C4DA524CDDD}" type="pres">
      <dgm:prSet presAssocID="{21CF7962-54C3-4EBD-8D3B-CDD160DE64B8}" presName="root" presStyleCnt="0">
        <dgm:presLayoutVars>
          <dgm:dir/>
          <dgm:resizeHandles val="exact"/>
        </dgm:presLayoutVars>
      </dgm:prSet>
      <dgm:spPr/>
    </dgm:pt>
    <dgm:pt modelId="{33573239-BDA8-4863-8210-4D293BB6ED02}" type="pres">
      <dgm:prSet presAssocID="{4E3EAD78-7E36-4275-B651-BE4DF1E89E67}" presName="compNode" presStyleCnt="0"/>
      <dgm:spPr/>
    </dgm:pt>
    <dgm:pt modelId="{4BF11AEC-756C-4C08-A6B7-AC4715D9EA82}" type="pres">
      <dgm:prSet presAssocID="{4E3EAD78-7E36-4275-B651-BE4DF1E89E67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2C412FE1-7AF7-485D-9F5E-7002362DF033}" type="pres">
      <dgm:prSet presAssocID="{4E3EAD78-7E36-4275-B651-BE4DF1E89E6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mágenes"/>
        </a:ext>
      </dgm:extLst>
    </dgm:pt>
    <dgm:pt modelId="{2B01052E-1F63-439A-8B7A-5335684F38BC}" type="pres">
      <dgm:prSet presAssocID="{4E3EAD78-7E36-4275-B651-BE4DF1E89E67}" presName="spaceRect" presStyleCnt="0"/>
      <dgm:spPr/>
    </dgm:pt>
    <dgm:pt modelId="{DEE554A1-B9D8-4997-93D4-EBB017703553}" type="pres">
      <dgm:prSet presAssocID="{4E3EAD78-7E36-4275-B651-BE4DF1E89E67}" presName="textRect" presStyleLbl="revTx" presStyleIdx="0" presStyleCnt="2">
        <dgm:presLayoutVars>
          <dgm:chMax val="1"/>
          <dgm:chPref val="1"/>
        </dgm:presLayoutVars>
      </dgm:prSet>
      <dgm:spPr/>
    </dgm:pt>
    <dgm:pt modelId="{EB2C793F-5E98-4DF8-884F-7405E88F3BE3}" type="pres">
      <dgm:prSet presAssocID="{84168E6C-CC98-4CFD-8113-2F8437A5940B}" presName="sibTrans" presStyleCnt="0"/>
      <dgm:spPr/>
    </dgm:pt>
    <dgm:pt modelId="{9DB44D91-4517-4D83-B858-A108374F0744}" type="pres">
      <dgm:prSet presAssocID="{9881403E-0341-4652-8B16-A4D10313CE32}" presName="compNode" presStyleCnt="0"/>
      <dgm:spPr/>
    </dgm:pt>
    <dgm:pt modelId="{A54B8F73-CC6D-43B2-8D14-F345B74D772D}" type="pres">
      <dgm:prSet presAssocID="{9881403E-0341-4652-8B16-A4D10313CE32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DC805543-9946-4A1F-A082-A87D18C95F91}" type="pres">
      <dgm:prSet presAssocID="{9881403E-0341-4652-8B16-A4D10313CE3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Átomo"/>
        </a:ext>
      </dgm:extLst>
    </dgm:pt>
    <dgm:pt modelId="{67EC0189-B6D7-485E-A8B5-76D6665373C4}" type="pres">
      <dgm:prSet presAssocID="{9881403E-0341-4652-8B16-A4D10313CE32}" presName="spaceRect" presStyleCnt="0"/>
      <dgm:spPr/>
    </dgm:pt>
    <dgm:pt modelId="{670924B2-61FF-4770-87F2-957E2FE3EADE}" type="pres">
      <dgm:prSet presAssocID="{9881403E-0341-4652-8B16-A4D10313CE3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402916B-3942-4670-B38D-3557B0086725}" type="presOf" srcId="{9881403E-0341-4652-8B16-A4D10313CE32}" destId="{670924B2-61FF-4770-87F2-957E2FE3EADE}" srcOrd="0" destOrd="0" presId="urn:microsoft.com/office/officeart/2018/5/layout/IconLeafLabelList"/>
    <dgm:cxn modelId="{10DAD96F-A2D0-400E-93D5-1229DF10C3F3}" type="presOf" srcId="{21CF7962-54C3-4EBD-8D3B-CDD160DE64B8}" destId="{6BC23CC4-B9D1-4FC6-A018-8C4DA524CDDD}" srcOrd="0" destOrd="0" presId="urn:microsoft.com/office/officeart/2018/5/layout/IconLeafLabelList"/>
    <dgm:cxn modelId="{DC273B58-3D88-4900-BD37-43BEBAFAFBC7}" type="presOf" srcId="{4E3EAD78-7E36-4275-B651-BE4DF1E89E67}" destId="{DEE554A1-B9D8-4997-93D4-EBB017703553}" srcOrd="0" destOrd="0" presId="urn:microsoft.com/office/officeart/2018/5/layout/IconLeafLabelList"/>
    <dgm:cxn modelId="{ECA0D089-A11E-42E0-969D-E23EB446C65B}" srcId="{21CF7962-54C3-4EBD-8D3B-CDD160DE64B8}" destId="{9881403E-0341-4652-8B16-A4D10313CE32}" srcOrd="1" destOrd="0" parTransId="{9CA38FFE-0142-4B59-8739-D53664F5D391}" sibTransId="{64336D49-9AE0-438D-8896-136495A08ECA}"/>
    <dgm:cxn modelId="{BD15219D-F7A1-469A-AAC5-15E382BE5B7F}" srcId="{21CF7962-54C3-4EBD-8D3B-CDD160DE64B8}" destId="{4E3EAD78-7E36-4275-B651-BE4DF1E89E67}" srcOrd="0" destOrd="0" parTransId="{C0B73439-50DD-474D-90D4-5B721F3DC1ED}" sibTransId="{84168E6C-CC98-4CFD-8113-2F8437A5940B}"/>
    <dgm:cxn modelId="{642D742F-3FDF-462F-A96B-1AC359060D52}" type="presParOf" srcId="{6BC23CC4-B9D1-4FC6-A018-8C4DA524CDDD}" destId="{33573239-BDA8-4863-8210-4D293BB6ED02}" srcOrd="0" destOrd="0" presId="urn:microsoft.com/office/officeart/2018/5/layout/IconLeafLabelList"/>
    <dgm:cxn modelId="{3FFE2A17-38A5-40BF-A592-F9DEFFE52D1A}" type="presParOf" srcId="{33573239-BDA8-4863-8210-4D293BB6ED02}" destId="{4BF11AEC-756C-4C08-A6B7-AC4715D9EA82}" srcOrd="0" destOrd="0" presId="urn:microsoft.com/office/officeart/2018/5/layout/IconLeafLabelList"/>
    <dgm:cxn modelId="{3205B27B-9C53-4029-94C8-072EF1AAB1D3}" type="presParOf" srcId="{33573239-BDA8-4863-8210-4D293BB6ED02}" destId="{2C412FE1-7AF7-485D-9F5E-7002362DF033}" srcOrd="1" destOrd="0" presId="urn:microsoft.com/office/officeart/2018/5/layout/IconLeafLabelList"/>
    <dgm:cxn modelId="{1DC07AFF-1704-423A-AF9C-A6A64BE27E81}" type="presParOf" srcId="{33573239-BDA8-4863-8210-4D293BB6ED02}" destId="{2B01052E-1F63-439A-8B7A-5335684F38BC}" srcOrd="2" destOrd="0" presId="urn:microsoft.com/office/officeart/2018/5/layout/IconLeafLabelList"/>
    <dgm:cxn modelId="{0D633592-EE1B-4984-BBC4-E6949CA9E224}" type="presParOf" srcId="{33573239-BDA8-4863-8210-4D293BB6ED02}" destId="{DEE554A1-B9D8-4997-93D4-EBB017703553}" srcOrd="3" destOrd="0" presId="urn:microsoft.com/office/officeart/2018/5/layout/IconLeafLabelList"/>
    <dgm:cxn modelId="{9AD4034E-5868-473A-A01B-2E27C5D4652E}" type="presParOf" srcId="{6BC23CC4-B9D1-4FC6-A018-8C4DA524CDDD}" destId="{EB2C793F-5E98-4DF8-884F-7405E88F3BE3}" srcOrd="1" destOrd="0" presId="urn:microsoft.com/office/officeart/2018/5/layout/IconLeafLabelList"/>
    <dgm:cxn modelId="{3302013D-D56C-4F07-B70C-64E054CE872E}" type="presParOf" srcId="{6BC23CC4-B9D1-4FC6-A018-8C4DA524CDDD}" destId="{9DB44D91-4517-4D83-B858-A108374F0744}" srcOrd="2" destOrd="0" presId="urn:microsoft.com/office/officeart/2018/5/layout/IconLeafLabelList"/>
    <dgm:cxn modelId="{3326E047-94DC-4359-BD6E-6284B9587CC1}" type="presParOf" srcId="{9DB44D91-4517-4D83-B858-A108374F0744}" destId="{A54B8F73-CC6D-43B2-8D14-F345B74D772D}" srcOrd="0" destOrd="0" presId="urn:microsoft.com/office/officeart/2018/5/layout/IconLeafLabelList"/>
    <dgm:cxn modelId="{4E0DADC3-096E-413A-9FE1-36885560FC7D}" type="presParOf" srcId="{9DB44D91-4517-4D83-B858-A108374F0744}" destId="{DC805543-9946-4A1F-A082-A87D18C95F91}" srcOrd="1" destOrd="0" presId="urn:microsoft.com/office/officeart/2018/5/layout/IconLeafLabelList"/>
    <dgm:cxn modelId="{05825A05-7702-4F2D-BCE5-B8379D8B7E19}" type="presParOf" srcId="{9DB44D91-4517-4D83-B858-A108374F0744}" destId="{67EC0189-B6D7-485E-A8B5-76D6665373C4}" srcOrd="2" destOrd="0" presId="urn:microsoft.com/office/officeart/2018/5/layout/IconLeafLabelList"/>
    <dgm:cxn modelId="{97E1310B-D5E9-4CFA-9C1C-734BBB0556E6}" type="presParOf" srcId="{9DB44D91-4517-4D83-B858-A108374F0744}" destId="{670924B2-61FF-4770-87F2-957E2FE3EADE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61FB4B-B710-4247-8875-C21204499EE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C5328BF-0B0C-4827-B847-B237961536D7}">
      <dgm:prSet/>
      <dgm:spPr/>
      <dgm:t>
        <a:bodyPr/>
        <a:lstStyle/>
        <a:p>
          <a:r>
            <a:rPr lang="es-ES"/>
            <a:t>Videos educativos, documentales, animaciones.</a:t>
          </a:r>
          <a:endParaRPr lang="en-US"/>
        </a:p>
      </dgm:t>
    </dgm:pt>
    <dgm:pt modelId="{3F79CA9D-636B-4F8D-B2BE-D5A837BF24DD}" type="parTrans" cxnId="{FAD5EFA2-9643-46CD-ABC8-09B65C91A3CB}">
      <dgm:prSet/>
      <dgm:spPr/>
      <dgm:t>
        <a:bodyPr/>
        <a:lstStyle/>
        <a:p>
          <a:endParaRPr lang="en-US"/>
        </a:p>
      </dgm:t>
    </dgm:pt>
    <dgm:pt modelId="{7583055D-F0F4-4E6D-8A90-35EB554AC9F9}" type="sibTrans" cxnId="{FAD5EFA2-9643-46CD-ABC8-09B65C91A3CB}">
      <dgm:prSet/>
      <dgm:spPr/>
      <dgm:t>
        <a:bodyPr/>
        <a:lstStyle/>
        <a:p>
          <a:endParaRPr lang="en-US"/>
        </a:p>
      </dgm:t>
    </dgm:pt>
    <dgm:pt modelId="{342314B1-BC67-4AB5-8273-E68A06F6DF1C}">
      <dgm:prSet/>
      <dgm:spPr/>
      <dgm:t>
        <a:bodyPr/>
        <a:lstStyle/>
        <a:p>
          <a:r>
            <a:rPr lang="es-ES"/>
            <a:t>Combinan imagen y sonido para mejorar la retención</a:t>
          </a:r>
          <a:endParaRPr lang="en-US"/>
        </a:p>
      </dgm:t>
    </dgm:pt>
    <dgm:pt modelId="{B2FECB0D-7800-47EE-BAB6-49BD48AF9189}" type="parTrans" cxnId="{0226B37A-6807-44E9-ACC0-DFD78A542826}">
      <dgm:prSet/>
      <dgm:spPr/>
      <dgm:t>
        <a:bodyPr/>
        <a:lstStyle/>
        <a:p>
          <a:endParaRPr lang="en-US"/>
        </a:p>
      </dgm:t>
    </dgm:pt>
    <dgm:pt modelId="{001311CA-D80E-404C-874F-D86DEE548D79}" type="sibTrans" cxnId="{0226B37A-6807-44E9-ACC0-DFD78A542826}">
      <dgm:prSet/>
      <dgm:spPr/>
      <dgm:t>
        <a:bodyPr/>
        <a:lstStyle/>
        <a:p>
          <a:endParaRPr lang="en-US"/>
        </a:p>
      </dgm:t>
    </dgm:pt>
    <dgm:pt modelId="{5E55CB46-E08C-45FB-B99A-409220F2421E}" type="pres">
      <dgm:prSet presAssocID="{A761FB4B-B710-4247-8875-C21204499EE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EE0573-2D37-4921-8850-B5643CA882E2}" type="pres">
      <dgm:prSet presAssocID="{2C5328BF-0B0C-4827-B847-B237961536D7}" presName="hierRoot1" presStyleCnt="0"/>
      <dgm:spPr/>
    </dgm:pt>
    <dgm:pt modelId="{92E6A068-ADAD-4FCA-AA17-BA809438322A}" type="pres">
      <dgm:prSet presAssocID="{2C5328BF-0B0C-4827-B847-B237961536D7}" presName="composite" presStyleCnt="0"/>
      <dgm:spPr/>
    </dgm:pt>
    <dgm:pt modelId="{74FB5F18-18E4-4A4A-ADCD-2D73DE892F2B}" type="pres">
      <dgm:prSet presAssocID="{2C5328BF-0B0C-4827-B847-B237961536D7}" presName="background" presStyleLbl="node0" presStyleIdx="0" presStyleCnt="2"/>
      <dgm:spPr/>
    </dgm:pt>
    <dgm:pt modelId="{93F0875C-BF64-449D-A00B-0A4981EB951C}" type="pres">
      <dgm:prSet presAssocID="{2C5328BF-0B0C-4827-B847-B237961536D7}" presName="text" presStyleLbl="fgAcc0" presStyleIdx="0" presStyleCnt="2">
        <dgm:presLayoutVars>
          <dgm:chPref val="3"/>
        </dgm:presLayoutVars>
      </dgm:prSet>
      <dgm:spPr/>
    </dgm:pt>
    <dgm:pt modelId="{A830834A-577D-4CA0-9460-2CEDDF47676A}" type="pres">
      <dgm:prSet presAssocID="{2C5328BF-0B0C-4827-B847-B237961536D7}" presName="hierChild2" presStyleCnt="0"/>
      <dgm:spPr/>
    </dgm:pt>
    <dgm:pt modelId="{E0E22A7F-ACA2-441C-9D63-411A8596A796}" type="pres">
      <dgm:prSet presAssocID="{342314B1-BC67-4AB5-8273-E68A06F6DF1C}" presName="hierRoot1" presStyleCnt="0"/>
      <dgm:spPr/>
    </dgm:pt>
    <dgm:pt modelId="{B2C31702-C417-4B7E-8381-313E4325F861}" type="pres">
      <dgm:prSet presAssocID="{342314B1-BC67-4AB5-8273-E68A06F6DF1C}" presName="composite" presStyleCnt="0"/>
      <dgm:spPr/>
    </dgm:pt>
    <dgm:pt modelId="{AFFCC268-796D-46FA-920F-F3735370BFDD}" type="pres">
      <dgm:prSet presAssocID="{342314B1-BC67-4AB5-8273-E68A06F6DF1C}" presName="background" presStyleLbl="node0" presStyleIdx="1" presStyleCnt="2"/>
      <dgm:spPr/>
    </dgm:pt>
    <dgm:pt modelId="{7328F88C-8823-4288-9629-933FFCA57BDE}" type="pres">
      <dgm:prSet presAssocID="{342314B1-BC67-4AB5-8273-E68A06F6DF1C}" presName="text" presStyleLbl="fgAcc0" presStyleIdx="1" presStyleCnt="2">
        <dgm:presLayoutVars>
          <dgm:chPref val="3"/>
        </dgm:presLayoutVars>
      </dgm:prSet>
      <dgm:spPr/>
    </dgm:pt>
    <dgm:pt modelId="{221A7D9F-D7D7-45F0-9DB5-7ADE0E526FA6}" type="pres">
      <dgm:prSet presAssocID="{342314B1-BC67-4AB5-8273-E68A06F6DF1C}" presName="hierChild2" presStyleCnt="0"/>
      <dgm:spPr/>
    </dgm:pt>
  </dgm:ptLst>
  <dgm:cxnLst>
    <dgm:cxn modelId="{23545124-847F-4F39-8F26-AA252753B2D9}" type="presOf" srcId="{2C5328BF-0B0C-4827-B847-B237961536D7}" destId="{93F0875C-BF64-449D-A00B-0A4981EB951C}" srcOrd="0" destOrd="0" presId="urn:microsoft.com/office/officeart/2005/8/layout/hierarchy1"/>
    <dgm:cxn modelId="{0226B37A-6807-44E9-ACC0-DFD78A542826}" srcId="{A761FB4B-B710-4247-8875-C21204499EE4}" destId="{342314B1-BC67-4AB5-8273-E68A06F6DF1C}" srcOrd="1" destOrd="0" parTransId="{B2FECB0D-7800-47EE-BAB6-49BD48AF9189}" sibTransId="{001311CA-D80E-404C-874F-D86DEE548D79}"/>
    <dgm:cxn modelId="{FAD5EFA2-9643-46CD-ABC8-09B65C91A3CB}" srcId="{A761FB4B-B710-4247-8875-C21204499EE4}" destId="{2C5328BF-0B0C-4827-B847-B237961536D7}" srcOrd="0" destOrd="0" parTransId="{3F79CA9D-636B-4F8D-B2BE-D5A837BF24DD}" sibTransId="{7583055D-F0F4-4E6D-8A90-35EB554AC9F9}"/>
    <dgm:cxn modelId="{3D7ED8A6-D45A-4A8B-9795-7AFBD7B2F5ED}" type="presOf" srcId="{342314B1-BC67-4AB5-8273-E68A06F6DF1C}" destId="{7328F88C-8823-4288-9629-933FFCA57BDE}" srcOrd="0" destOrd="0" presId="urn:microsoft.com/office/officeart/2005/8/layout/hierarchy1"/>
    <dgm:cxn modelId="{620959C6-D13A-4165-A9F2-F2BFFE173830}" type="presOf" srcId="{A761FB4B-B710-4247-8875-C21204499EE4}" destId="{5E55CB46-E08C-45FB-B99A-409220F2421E}" srcOrd="0" destOrd="0" presId="urn:microsoft.com/office/officeart/2005/8/layout/hierarchy1"/>
    <dgm:cxn modelId="{E5705B51-B323-4A63-B2EE-4658D42B610F}" type="presParOf" srcId="{5E55CB46-E08C-45FB-B99A-409220F2421E}" destId="{FBEE0573-2D37-4921-8850-B5643CA882E2}" srcOrd="0" destOrd="0" presId="urn:microsoft.com/office/officeart/2005/8/layout/hierarchy1"/>
    <dgm:cxn modelId="{2E349C47-BA06-425C-81C6-456EE3A2A9CA}" type="presParOf" srcId="{FBEE0573-2D37-4921-8850-B5643CA882E2}" destId="{92E6A068-ADAD-4FCA-AA17-BA809438322A}" srcOrd="0" destOrd="0" presId="urn:microsoft.com/office/officeart/2005/8/layout/hierarchy1"/>
    <dgm:cxn modelId="{9AA605D6-BC38-4B8F-B859-F645D6F1C11B}" type="presParOf" srcId="{92E6A068-ADAD-4FCA-AA17-BA809438322A}" destId="{74FB5F18-18E4-4A4A-ADCD-2D73DE892F2B}" srcOrd="0" destOrd="0" presId="urn:microsoft.com/office/officeart/2005/8/layout/hierarchy1"/>
    <dgm:cxn modelId="{13498FDD-D886-4661-9C58-45C5E786C7E8}" type="presParOf" srcId="{92E6A068-ADAD-4FCA-AA17-BA809438322A}" destId="{93F0875C-BF64-449D-A00B-0A4981EB951C}" srcOrd="1" destOrd="0" presId="urn:microsoft.com/office/officeart/2005/8/layout/hierarchy1"/>
    <dgm:cxn modelId="{FB131BB0-F037-4DCD-9601-91F9A596952A}" type="presParOf" srcId="{FBEE0573-2D37-4921-8850-B5643CA882E2}" destId="{A830834A-577D-4CA0-9460-2CEDDF47676A}" srcOrd="1" destOrd="0" presId="urn:microsoft.com/office/officeart/2005/8/layout/hierarchy1"/>
    <dgm:cxn modelId="{FD5FF2DF-E0D2-4EDB-9297-4E1128194F62}" type="presParOf" srcId="{5E55CB46-E08C-45FB-B99A-409220F2421E}" destId="{E0E22A7F-ACA2-441C-9D63-411A8596A796}" srcOrd="1" destOrd="0" presId="urn:microsoft.com/office/officeart/2005/8/layout/hierarchy1"/>
    <dgm:cxn modelId="{57188C38-A44D-4360-BD87-66401A654080}" type="presParOf" srcId="{E0E22A7F-ACA2-441C-9D63-411A8596A796}" destId="{B2C31702-C417-4B7E-8381-313E4325F861}" srcOrd="0" destOrd="0" presId="urn:microsoft.com/office/officeart/2005/8/layout/hierarchy1"/>
    <dgm:cxn modelId="{5D7EC534-211C-4027-BD09-D7014DA3A8C1}" type="presParOf" srcId="{B2C31702-C417-4B7E-8381-313E4325F861}" destId="{AFFCC268-796D-46FA-920F-F3735370BFDD}" srcOrd="0" destOrd="0" presId="urn:microsoft.com/office/officeart/2005/8/layout/hierarchy1"/>
    <dgm:cxn modelId="{550B7428-F059-42E9-BBEC-7F10E64F06EA}" type="presParOf" srcId="{B2C31702-C417-4B7E-8381-313E4325F861}" destId="{7328F88C-8823-4288-9629-933FFCA57BDE}" srcOrd="1" destOrd="0" presId="urn:microsoft.com/office/officeart/2005/8/layout/hierarchy1"/>
    <dgm:cxn modelId="{3FC872DE-67F4-42B3-8709-7C5432E0A7E3}" type="presParOf" srcId="{E0E22A7F-ACA2-441C-9D63-411A8596A796}" destId="{221A7D9F-D7D7-45F0-9DB5-7ADE0E526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25F1F3-70C7-457F-A3DD-C91383CA0F1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EA53287-A4CE-4287-9259-3C73B62B1C11}">
      <dgm:prSet/>
      <dgm:spPr/>
      <dgm:t>
        <a:bodyPr/>
        <a:lstStyle/>
        <a:p>
          <a:r>
            <a:rPr lang="es-ES"/>
            <a:t>Juegos educativos, simuladores, actividades en línea.</a:t>
          </a:r>
          <a:endParaRPr lang="en-US"/>
        </a:p>
      </dgm:t>
    </dgm:pt>
    <dgm:pt modelId="{4508DE42-A339-4BE0-9DB0-B9DD49C8D1F4}" type="parTrans" cxnId="{3567975B-18A7-40B6-A3A4-45617DEE113B}">
      <dgm:prSet/>
      <dgm:spPr/>
      <dgm:t>
        <a:bodyPr/>
        <a:lstStyle/>
        <a:p>
          <a:endParaRPr lang="en-US"/>
        </a:p>
      </dgm:t>
    </dgm:pt>
    <dgm:pt modelId="{3C147A68-9022-45DF-BF2E-4969873749E0}" type="sibTrans" cxnId="{3567975B-18A7-40B6-A3A4-45617DEE113B}">
      <dgm:prSet/>
      <dgm:spPr/>
      <dgm:t>
        <a:bodyPr/>
        <a:lstStyle/>
        <a:p>
          <a:endParaRPr lang="en-US"/>
        </a:p>
      </dgm:t>
    </dgm:pt>
    <dgm:pt modelId="{EE8196B6-9BD5-4933-94D0-240A0A48FFEA}">
      <dgm:prSet/>
      <dgm:spPr/>
      <dgm:t>
        <a:bodyPr/>
        <a:lstStyle/>
        <a:p>
          <a:r>
            <a:rPr lang="es-ES"/>
            <a:t>Permiten al estudiante participar activamente en su aprendizaje.</a:t>
          </a:r>
          <a:endParaRPr lang="en-US"/>
        </a:p>
      </dgm:t>
    </dgm:pt>
    <dgm:pt modelId="{3EEAC542-B90A-41F5-B4BC-9602B7CE482E}" type="parTrans" cxnId="{C18CA03E-6973-4D4E-A60A-26BEFA40CA88}">
      <dgm:prSet/>
      <dgm:spPr/>
      <dgm:t>
        <a:bodyPr/>
        <a:lstStyle/>
        <a:p>
          <a:endParaRPr lang="en-US"/>
        </a:p>
      </dgm:t>
    </dgm:pt>
    <dgm:pt modelId="{BA383A6E-0801-4592-871A-5A902961A855}" type="sibTrans" cxnId="{C18CA03E-6973-4D4E-A60A-26BEFA40CA88}">
      <dgm:prSet/>
      <dgm:spPr/>
      <dgm:t>
        <a:bodyPr/>
        <a:lstStyle/>
        <a:p>
          <a:endParaRPr lang="en-US"/>
        </a:p>
      </dgm:t>
    </dgm:pt>
    <dgm:pt modelId="{DDB724C1-CC96-4C6E-B2E9-F7A73C98BECB}" type="pres">
      <dgm:prSet presAssocID="{D725F1F3-70C7-457F-A3DD-C91383CA0F11}" presName="root" presStyleCnt="0">
        <dgm:presLayoutVars>
          <dgm:dir/>
          <dgm:resizeHandles val="exact"/>
        </dgm:presLayoutVars>
      </dgm:prSet>
      <dgm:spPr/>
    </dgm:pt>
    <dgm:pt modelId="{2F801144-F504-4437-99C4-29844CBA5FA4}" type="pres">
      <dgm:prSet presAssocID="{2EA53287-A4CE-4287-9259-3C73B62B1C11}" presName="compNode" presStyleCnt="0"/>
      <dgm:spPr/>
    </dgm:pt>
    <dgm:pt modelId="{DEA8049D-F38D-44D6-A4D0-406C17E3F9D1}" type="pres">
      <dgm:prSet presAssocID="{2EA53287-A4CE-4287-9259-3C73B62B1C11}" presName="bgRect" presStyleLbl="bgShp" presStyleIdx="0" presStyleCnt="2"/>
      <dgm:spPr/>
    </dgm:pt>
    <dgm:pt modelId="{BD523D59-7648-4467-9A02-F9E490605A83}" type="pres">
      <dgm:prSet presAssocID="{2EA53287-A4CE-4287-9259-3C73B62B1C1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me controller"/>
        </a:ext>
      </dgm:extLst>
    </dgm:pt>
    <dgm:pt modelId="{3B8CDD75-8DB2-48C6-A161-8343C88F6BE9}" type="pres">
      <dgm:prSet presAssocID="{2EA53287-A4CE-4287-9259-3C73B62B1C11}" presName="spaceRect" presStyleCnt="0"/>
      <dgm:spPr/>
    </dgm:pt>
    <dgm:pt modelId="{76CB1EC6-53CB-4B97-A6D0-2AFFCA0FADBE}" type="pres">
      <dgm:prSet presAssocID="{2EA53287-A4CE-4287-9259-3C73B62B1C11}" presName="parTx" presStyleLbl="revTx" presStyleIdx="0" presStyleCnt="2">
        <dgm:presLayoutVars>
          <dgm:chMax val="0"/>
          <dgm:chPref val="0"/>
        </dgm:presLayoutVars>
      </dgm:prSet>
      <dgm:spPr/>
    </dgm:pt>
    <dgm:pt modelId="{C1D020C3-1498-409E-8B0F-A61E88F4E244}" type="pres">
      <dgm:prSet presAssocID="{3C147A68-9022-45DF-BF2E-4969873749E0}" presName="sibTrans" presStyleCnt="0"/>
      <dgm:spPr/>
    </dgm:pt>
    <dgm:pt modelId="{112D4741-F7DA-4B6E-8AD8-2BFBB85C3E4F}" type="pres">
      <dgm:prSet presAssocID="{EE8196B6-9BD5-4933-94D0-240A0A48FFEA}" presName="compNode" presStyleCnt="0"/>
      <dgm:spPr/>
    </dgm:pt>
    <dgm:pt modelId="{08707912-0F09-4322-84E7-5DC85697652B}" type="pres">
      <dgm:prSet presAssocID="{EE8196B6-9BD5-4933-94D0-240A0A48FFEA}" presName="bgRect" presStyleLbl="bgShp" presStyleIdx="1" presStyleCnt="2"/>
      <dgm:spPr/>
    </dgm:pt>
    <dgm:pt modelId="{DA4EBC19-66EC-4FA4-8E54-3BC8CA3EC4F3}" type="pres">
      <dgm:prSet presAssocID="{EE8196B6-9BD5-4933-94D0-240A0A48FFE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uario"/>
        </a:ext>
      </dgm:extLst>
    </dgm:pt>
    <dgm:pt modelId="{F0A3CD54-A83F-4B3F-B869-0D48BF8C5873}" type="pres">
      <dgm:prSet presAssocID="{EE8196B6-9BD5-4933-94D0-240A0A48FFEA}" presName="spaceRect" presStyleCnt="0"/>
      <dgm:spPr/>
    </dgm:pt>
    <dgm:pt modelId="{F2E65405-77B3-4570-A219-0DC173F15225}" type="pres">
      <dgm:prSet presAssocID="{EE8196B6-9BD5-4933-94D0-240A0A48FFE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C18CA03E-6973-4D4E-A60A-26BEFA40CA88}" srcId="{D725F1F3-70C7-457F-A3DD-C91383CA0F11}" destId="{EE8196B6-9BD5-4933-94D0-240A0A48FFEA}" srcOrd="1" destOrd="0" parTransId="{3EEAC542-B90A-41F5-B4BC-9602B7CE482E}" sibTransId="{BA383A6E-0801-4592-871A-5A902961A855}"/>
    <dgm:cxn modelId="{3567975B-18A7-40B6-A3A4-45617DEE113B}" srcId="{D725F1F3-70C7-457F-A3DD-C91383CA0F11}" destId="{2EA53287-A4CE-4287-9259-3C73B62B1C11}" srcOrd="0" destOrd="0" parTransId="{4508DE42-A339-4BE0-9DB0-B9DD49C8D1F4}" sibTransId="{3C147A68-9022-45DF-BF2E-4969873749E0}"/>
    <dgm:cxn modelId="{DCD030B4-8EFD-4DAD-8392-5F051EF6160B}" type="presOf" srcId="{2EA53287-A4CE-4287-9259-3C73B62B1C11}" destId="{76CB1EC6-53CB-4B97-A6D0-2AFFCA0FADBE}" srcOrd="0" destOrd="0" presId="urn:microsoft.com/office/officeart/2018/2/layout/IconVerticalSolidList"/>
    <dgm:cxn modelId="{722902E5-197B-447C-82CD-FF5C93F66D7C}" type="presOf" srcId="{D725F1F3-70C7-457F-A3DD-C91383CA0F11}" destId="{DDB724C1-CC96-4C6E-B2E9-F7A73C98BECB}" srcOrd="0" destOrd="0" presId="urn:microsoft.com/office/officeart/2018/2/layout/IconVerticalSolidList"/>
    <dgm:cxn modelId="{3EFF90E7-2A54-42DA-8ABF-DE352CDD152D}" type="presOf" srcId="{EE8196B6-9BD5-4933-94D0-240A0A48FFEA}" destId="{F2E65405-77B3-4570-A219-0DC173F15225}" srcOrd="0" destOrd="0" presId="urn:microsoft.com/office/officeart/2018/2/layout/IconVerticalSolidList"/>
    <dgm:cxn modelId="{FD2AA209-0EA6-4740-AE5E-DE6ACF8178C6}" type="presParOf" srcId="{DDB724C1-CC96-4C6E-B2E9-F7A73C98BECB}" destId="{2F801144-F504-4437-99C4-29844CBA5FA4}" srcOrd="0" destOrd="0" presId="urn:microsoft.com/office/officeart/2018/2/layout/IconVerticalSolidList"/>
    <dgm:cxn modelId="{C9F410E5-EA7F-4B3D-A58F-A04BCD76BC9D}" type="presParOf" srcId="{2F801144-F504-4437-99C4-29844CBA5FA4}" destId="{DEA8049D-F38D-44D6-A4D0-406C17E3F9D1}" srcOrd="0" destOrd="0" presId="urn:microsoft.com/office/officeart/2018/2/layout/IconVerticalSolidList"/>
    <dgm:cxn modelId="{7B432E90-A8C4-4D1B-9B8D-1EFB8B737984}" type="presParOf" srcId="{2F801144-F504-4437-99C4-29844CBA5FA4}" destId="{BD523D59-7648-4467-9A02-F9E490605A83}" srcOrd="1" destOrd="0" presId="urn:microsoft.com/office/officeart/2018/2/layout/IconVerticalSolidList"/>
    <dgm:cxn modelId="{86C140F8-4F34-48FD-8553-A95CFC9A6597}" type="presParOf" srcId="{2F801144-F504-4437-99C4-29844CBA5FA4}" destId="{3B8CDD75-8DB2-48C6-A161-8343C88F6BE9}" srcOrd="2" destOrd="0" presId="urn:microsoft.com/office/officeart/2018/2/layout/IconVerticalSolidList"/>
    <dgm:cxn modelId="{D99BB476-C470-4DFE-8A55-295C8EEF5080}" type="presParOf" srcId="{2F801144-F504-4437-99C4-29844CBA5FA4}" destId="{76CB1EC6-53CB-4B97-A6D0-2AFFCA0FADBE}" srcOrd="3" destOrd="0" presId="urn:microsoft.com/office/officeart/2018/2/layout/IconVerticalSolidList"/>
    <dgm:cxn modelId="{2431F5F5-EF9B-4FFF-B0A9-4F92DFB1AD54}" type="presParOf" srcId="{DDB724C1-CC96-4C6E-B2E9-F7A73C98BECB}" destId="{C1D020C3-1498-409E-8B0F-A61E88F4E244}" srcOrd="1" destOrd="0" presId="urn:microsoft.com/office/officeart/2018/2/layout/IconVerticalSolidList"/>
    <dgm:cxn modelId="{DF164278-9015-4AAE-A1C6-EF3011726251}" type="presParOf" srcId="{DDB724C1-CC96-4C6E-B2E9-F7A73C98BECB}" destId="{112D4741-F7DA-4B6E-8AD8-2BFBB85C3E4F}" srcOrd="2" destOrd="0" presId="urn:microsoft.com/office/officeart/2018/2/layout/IconVerticalSolidList"/>
    <dgm:cxn modelId="{5F3E8DEC-9596-44F7-B2E4-6B6FB6E4ABDA}" type="presParOf" srcId="{112D4741-F7DA-4B6E-8AD8-2BFBB85C3E4F}" destId="{08707912-0F09-4322-84E7-5DC85697652B}" srcOrd="0" destOrd="0" presId="urn:microsoft.com/office/officeart/2018/2/layout/IconVerticalSolidList"/>
    <dgm:cxn modelId="{D9D9D4C8-6341-4F6A-896B-6B7FCB5710EB}" type="presParOf" srcId="{112D4741-F7DA-4B6E-8AD8-2BFBB85C3E4F}" destId="{DA4EBC19-66EC-4FA4-8E54-3BC8CA3EC4F3}" srcOrd="1" destOrd="0" presId="urn:microsoft.com/office/officeart/2018/2/layout/IconVerticalSolidList"/>
    <dgm:cxn modelId="{32455858-B4D0-47B7-A76C-CA41BFD82FEF}" type="presParOf" srcId="{112D4741-F7DA-4B6E-8AD8-2BFBB85C3E4F}" destId="{F0A3CD54-A83F-4B3F-B869-0D48BF8C5873}" srcOrd="2" destOrd="0" presId="urn:microsoft.com/office/officeart/2018/2/layout/IconVerticalSolidList"/>
    <dgm:cxn modelId="{74E348C3-AD9F-4E17-ADCB-3229DCAEF288}" type="presParOf" srcId="{112D4741-F7DA-4B6E-8AD8-2BFBB85C3E4F}" destId="{F2E65405-77B3-4570-A219-0DC173F1522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33ED0E-5DC0-4DCF-8DD2-09DCBBF883F7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accent4_2" csCatId="accent4" phldr="1"/>
      <dgm:spPr/>
      <dgm:t>
        <a:bodyPr/>
        <a:lstStyle/>
        <a:p>
          <a:endParaRPr lang="en-US"/>
        </a:p>
      </dgm:t>
    </dgm:pt>
    <dgm:pt modelId="{897C01AC-8D58-4C9A-A1AF-E2A98884CC4F}">
      <dgm:prSet/>
      <dgm:spPr/>
      <dgm:t>
        <a:bodyPr/>
        <a:lstStyle/>
        <a:p>
          <a:pPr>
            <a:defRPr cap="all"/>
          </a:pPr>
          <a:r>
            <a:rPr lang="es-ES"/>
            <a:t>Podcasts, grabaciones, audiolibros.</a:t>
          </a:r>
          <a:endParaRPr lang="en-US"/>
        </a:p>
      </dgm:t>
    </dgm:pt>
    <dgm:pt modelId="{24C3F275-01B1-4FF7-9A0B-7A29B75F702D}" type="parTrans" cxnId="{64B16CC0-006B-4460-9979-98D22CB88D59}">
      <dgm:prSet/>
      <dgm:spPr/>
      <dgm:t>
        <a:bodyPr/>
        <a:lstStyle/>
        <a:p>
          <a:endParaRPr lang="en-US"/>
        </a:p>
      </dgm:t>
    </dgm:pt>
    <dgm:pt modelId="{2CFFCA96-F626-431E-9C4A-C1EB7AEB7120}" type="sibTrans" cxnId="{64B16CC0-006B-4460-9979-98D22CB88D59}">
      <dgm:prSet/>
      <dgm:spPr/>
      <dgm:t>
        <a:bodyPr/>
        <a:lstStyle/>
        <a:p>
          <a:endParaRPr lang="en-US"/>
        </a:p>
      </dgm:t>
    </dgm:pt>
    <dgm:pt modelId="{85A12AC5-D8A4-4D68-A762-1E29A04A5C3E}">
      <dgm:prSet/>
      <dgm:spPr/>
      <dgm:t>
        <a:bodyPr/>
        <a:lstStyle/>
        <a:p>
          <a:pPr>
            <a:defRPr cap="all"/>
          </a:pPr>
          <a:r>
            <a:rPr lang="es-ES"/>
            <a:t>Útiles para aprender mientras se realiza otra actividad</a:t>
          </a:r>
          <a:endParaRPr lang="en-US"/>
        </a:p>
      </dgm:t>
    </dgm:pt>
    <dgm:pt modelId="{3469AE47-4C47-4DFA-8785-00A5D0FFE301}" type="parTrans" cxnId="{CA94FDC6-D418-4015-B154-D123BD1FE79F}">
      <dgm:prSet/>
      <dgm:spPr/>
      <dgm:t>
        <a:bodyPr/>
        <a:lstStyle/>
        <a:p>
          <a:endParaRPr lang="en-US"/>
        </a:p>
      </dgm:t>
    </dgm:pt>
    <dgm:pt modelId="{6AD72772-D9B9-4C33-A8CC-8745A37A3819}" type="sibTrans" cxnId="{CA94FDC6-D418-4015-B154-D123BD1FE79F}">
      <dgm:prSet/>
      <dgm:spPr/>
      <dgm:t>
        <a:bodyPr/>
        <a:lstStyle/>
        <a:p>
          <a:endParaRPr lang="en-US"/>
        </a:p>
      </dgm:t>
    </dgm:pt>
    <dgm:pt modelId="{E6A1F12D-30D6-4ABE-BA85-2AB46AC823C6}" type="pres">
      <dgm:prSet presAssocID="{9E33ED0E-5DC0-4DCF-8DD2-09DCBBF883F7}" presName="root" presStyleCnt="0">
        <dgm:presLayoutVars>
          <dgm:dir/>
          <dgm:resizeHandles val="exact"/>
        </dgm:presLayoutVars>
      </dgm:prSet>
      <dgm:spPr/>
    </dgm:pt>
    <dgm:pt modelId="{CAD34373-2379-4A51-AB27-72130F00301B}" type="pres">
      <dgm:prSet presAssocID="{897C01AC-8D58-4C9A-A1AF-E2A98884CC4F}" presName="compNode" presStyleCnt="0"/>
      <dgm:spPr/>
    </dgm:pt>
    <dgm:pt modelId="{0A7721BD-6122-4D7D-AB56-65CBF69AFA8D}" type="pres">
      <dgm:prSet presAssocID="{897C01AC-8D58-4C9A-A1AF-E2A98884CC4F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8D843FD6-B93A-4222-8BBC-05C857AFC1A9}" type="pres">
      <dgm:prSet presAssocID="{897C01AC-8D58-4C9A-A1AF-E2A98884CC4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cast"/>
        </a:ext>
      </dgm:extLst>
    </dgm:pt>
    <dgm:pt modelId="{F9ABB609-CE72-441C-BF04-C79B2F637B9E}" type="pres">
      <dgm:prSet presAssocID="{897C01AC-8D58-4C9A-A1AF-E2A98884CC4F}" presName="spaceRect" presStyleCnt="0"/>
      <dgm:spPr/>
    </dgm:pt>
    <dgm:pt modelId="{61E468FE-15C1-447C-A94B-40A23D033411}" type="pres">
      <dgm:prSet presAssocID="{897C01AC-8D58-4C9A-A1AF-E2A98884CC4F}" presName="textRect" presStyleLbl="revTx" presStyleIdx="0" presStyleCnt="2">
        <dgm:presLayoutVars>
          <dgm:chMax val="1"/>
          <dgm:chPref val="1"/>
        </dgm:presLayoutVars>
      </dgm:prSet>
      <dgm:spPr/>
    </dgm:pt>
    <dgm:pt modelId="{91556472-78C7-4E58-9DE9-54C599EBAC0B}" type="pres">
      <dgm:prSet presAssocID="{2CFFCA96-F626-431E-9C4A-C1EB7AEB7120}" presName="sibTrans" presStyleCnt="0"/>
      <dgm:spPr/>
    </dgm:pt>
    <dgm:pt modelId="{C74555C2-57DB-4A7F-9B82-EC1CF53D6ABC}" type="pres">
      <dgm:prSet presAssocID="{85A12AC5-D8A4-4D68-A762-1E29A04A5C3E}" presName="compNode" presStyleCnt="0"/>
      <dgm:spPr/>
    </dgm:pt>
    <dgm:pt modelId="{57789B05-E717-403A-AF19-05742C44EC94}" type="pres">
      <dgm:prSet presAssocID="{85A12AC5-D8A4-4D68-A762-1E29A04A5C3E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EF07A046-080B-4C2E-878A-A24792A58984}" type="pres">
      <dgm:prSet presAssocID="{85A12AC5-D8A4-4D68-A762-1E29A04A5C3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0456FE0-76A9-47BE-98B2-5CEF07E3B69C}" type="pres">
      <dgm:prSet presAssocID="{85A12AC5-D8A4-4D68-A762-1E29A04A5C3E}" presName="spaceRect" presStyleCnt="0"/>
      <dgm:spPr/>
    </dgm:pt>
    <dgm:pt modelId="{D421E618-B810-4462-AB21-7FCD0717616B}" type="pres">
      <dgm:prSet presAssocID="{85A12AC5-D8A4-4D68-A762-1E29A04A5C3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70CE7D84-29E8-4644-9079-B5866183B645}" type="presOf" srcId="{9E33ED0E-5DC0-4DCF-8DD2-09DCBBF883F7}" destId="{E6A1F12D-30D6-4ABE-BA85-2AB46AC823C6}" srcOrd="0" destOrd="0" presId="urn:microsoft.com/office/officeart/2018/5/layout/IconLeafLabelList"/>
    <dgm:cxn modelId="{C76C41B8-E393-43AE-BF31-5C3760752FDB}" type="presOf" srcId="{85A12AC5-D8A4-4D68-A762-1E29A04A5C3E}" destId="{D421E618-B810-4462-AB21-7FCD0717616B}" srcOrd="0" destOrd="0" presId="urn:microsoft.com/office/officeart/2018/5/layout/IconLeafLabelList"/>
    <dgm:cxn modelId="{64B16CC0-006B-4460-9979-98D22CB88D59}" srcId="{9E33ED0E-5DC0-4DCF-8DD2-09DCBBF883F7}" destId="{897C01AC-8D58-4C9A-A1AF-E2A98884CC4F}" srcOrd="0" destOrd="0" parTransId="{24C3F275-01B1-4FF7-9A0B-7A29B75F702D}" sibTransId="{2CFFCA96-F626-431E-9C4A-C1EB7AEB7120}"/>
    <dgm:cxn modelId="{CA94FDC6-D418-4015-B154-D123BD1FE79F}" srcId="{9E33ED0E-5DC0-4DCF-8DD2-09DCBBF883F7}" destId="{85A12AC5-D8A4-4D68-A762-1E29A04A5C3E}" srcOrd="1" destOrd="0" parTransId="{3469AE47-4C47-4DFA-8785-00A5D0FFE301}" sibTransId="{6AD72772-D9B9-4C33-A8CC-8745A37A3819}"/>
    <dgm:cxn modelId="{C6076DC7-D78B-44C4-884F-C173F42E7C31}" type="presOf" srcId="{897C01AC-8D58-4C9A-A1AF-E2A98884CC4F}" destId="{61E468FE-15C1-447C-A94B-40A23D033411}" srcOrd="0" destOrd="0" presId="urn:microsoft.com/office/officeart/2018/5/layout/IconLeafLabelList"/>
    <dgm:cxn modelId="{433B841D-1CFF-418A-A24D-DD3CF950E269}" type="presParOf" srcId="{E6A1F12D-30D6-4ABE-BA85-2AB46AC823C6}" destId="{CAD34373-2379-4A51-AB27-72130F00301B}" srcOrd="0" destOrd="0" presId="urn:microsoft.com/office/officeart/2018/5/layout/IconLeafLabelList"/>
    <dgm:cxn modelId="{CDD30971-BF2C-42DB-BAF6-FAF15B1A3AD3}" type="presParOf" srcId="{CAD34373-2379-4A51-AB27-72130F00301B}" destId="{0A7721BD-6122-4D7D-AB56-65CBF69AFA8D}" srcOrd="0" destOrd="0" presId="urn:microsoft.com/office/officeart/2018/5/layout/IconLeafLabelList"/>
    <dgm:cxn modelId="{447BD1F0-9AD1-48FC-AF99-AFBD53E56B72}" type="presParOf" srcId="{CAD34373-2379-4A51-AB27-72130F00301B}" destId="{8D843FD6-B93A-4222-8BBC-05C857AFC1A9}" srcOrd="1" destOrd="0" presId="urn:microsoft.com/office/officeart/2018/5/layout/IconLeafLabelList"/>
    <dgm:cxn modelId="{2E7E8269-D248-459A-8A8D-F99B45D3EEC9}" type="presParOf" srcId="{CAD34373-2379-4A51-AB27-72130F00301B}" destId="{F9ABB609-CE72-441C-BF04-C79B2F637B9E}" srcOrd="2" destOrd="0" presId="urn:microsoft.com/office/officeart/2018/5/layout/IconLeafLabelList"/>
    <dgm:cxn modelId="{2D1E19EF-C573-498C-866F-8CB4117792B9}" type="presParOf" srcId="{CAD34373-2379-4A51-AB27-72130F00301B}" destId="{61E468FE-15C1-447C-A94B-40A23D033411}" srcOrd="3" destOrd="0" presId="urn:microsoft.com/office/officeart/2018/5/layout/IconLeafLabelList"/>
    <dgm:cxn modelId="{585EDA94-991B-4696-8F66-83A1355A275F}" type="presParOf" srcId="{E6A1F12D-30D6-4ABE-BA85-2AB46AC823C6}" destId="{91556472-78C7-4E58-9DE9-54C599EBAC0B}" srcOrd="1" destOrd="0" presId="urn:microsoft.com/office/officeart/2018/5/layout/IconLeafLabelList"/>
    <dgm:cxn modelId="{F9244F89-3264-4307-814E-F672860E8117}" type="presParOf" srcId="{E6A1F12D-30D6-4ABE-BA85-2AB46AC823C6}" destId="{C74555C2-57DB-4A7F-9B82-EC1CF53D6ABC}" srcOrd="2" destOrd="0" presId="urn:microsoft.com/office/officeart/2018/5/layout/IconLeafLabelList"/>
    <dgm:cxn modelId="{0DEBE11F-EDCC-4E65-9345-07D49DB09AFE}" type="presParOf" srcId="{C74555C2-57DB-4A7F-9B82-EC1CF53D6ABC}" destId="{57789B05-E717-403A-AF19-05742C44EC94}" srcOrd="0" destOrd="0" presId="urn:microsoft.com/office/officeart/2018/5/layout/IconLeafLabelList"/>
    <dgm:cxn modelId="{61AFF5B1-7F93-4CAA-9DD4-FAE2A035B959}" type="presParOf" srcId="{C74555C2-57DB-4A7F-9B82-EC1CF53D6ABC}" destId="{EF07A046-080B-4C2E-878A-A24792A58984}" srcOrd="1" destOrd="0" presId="urn:microsoft.com/office/officeart/2018/5/layout/IconLeafLabelList"/>
    <dgm:cxn modelId="{E19AB9DD-2CEB-44AD-9C48-4288AB019E94}" type="presParOf" srcId="{C74555C2-57DB-4A7F-9B82-EC1CF53D6ABC}" destId="{C0456FE0-76A9-47BE-98B2-5CEF07E3B69C}" srcOrd="2" destOrd="0" presId="urn:microsoft.com/office/officeart/2018/5/layout/IconLeafLabelList"/>
    <dgm:cxn modelId="{1D32521A-7524-4CF1-AF57-52A6379D1777}" type="presParOf" srcId="{C74555C2-57DB-4A7F-9B82-EC1CF53D6ABC}" destId="{D421E618-B810-4462-AB21-7FCD0717616B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0A910B-BC0C-4103-A1AF-7D39ACCE6452}">
      <dsp:nvSpPr>
        <dsp:cNvPr id="0" name=""/>
        <dsp:cNvSpPr/>
      </dsp:nvSpPr>
      <dsp:spPr>
        <a:xfrm>
          <a:off x="808" y="255985"/>
          <a:ext cx="6618639" cy="2018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900" kern="1200"/>
            <a:t>Libros, artículos, guías, apuntes.</a:t>
          </a:r>
          <a:endParaRPr lang="en-US" sz="4900" kern="1200"/>
        </a:p>
      </dsp:txBody>
      <dsp:txXfrm>
        <a:off x="808" y="255985"/>
        <a:ext cx="6618639" cy="2018685"/>
      </dsp:txXfrm>
    </dsp:sp>
    <dsp:sp modelId="{C8AF1516-D9F0-49D1-AD15-7F13F9B8DD7E}">
      <dsp:nvSpPr>
        <dsp:cNvPr id="0" name=""/>
        <dsp:cNvSpPr/>
      </dsp:nvSpPr>
      <dsp:spPr>
        <a:xfrm>
          <a:off x="808" y="3102000"/>
          <a:ext cx="6618639" cy="2018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900" kern="1200"/>
            <a:t>Se enfocan en la lectura y comprensión escrita.</a:t>
          </a:r>
          <a:endParaRPr lang="en-US" sz="4900" kern="1200"/>
        </a:p>
      </dsp:txBody>
      <dsp:txXfrm>
        <a:off x="808" y="3102000"/>
        <a:ext cx="6618639" cy="20186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11AEC-756C-4C08-A6B7-AC4715D9EA82}">
      <dsp:nvSpPr>
        <dsp:cNvPr id="0" name=""/>
        <dsp:cNvSpPr/>
      </dsp:nvSpPr>
      <dsp:spPr>
        <a:xfrm>
          <a:off x="599159" y="1113335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412FE1-7AF7-485D-9F5E-7002362DF033}">
      <dsp:nvSpPr>
        <dsp:cNvPr id="0" name=""/>
        <dsp:cNvSpPr/>
      </dsp:nvSpPr>
      <dsp:spPr>
        <a:xfrm>
          <a:off x="994034" y="1508210"/>
          <a:ext cx="1063125" cy="10631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E554A1-B9D8-4997-93D4-EBB017703553}">
      <dsp:nvSpPr>
        <dsp:cNvPr id="0" name=""/>
        <dsp:cNvSpPr/>
      </dsp:nvSpPr>
      <dsp:spPr>
        <a:xfrm>
          <a:off x="6846" y="3543336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1700" kern="1200"/>
            <a:t>Imágenes, infografías, mapas conceptuales, diagramas.</a:t>
          </a:r>
          <a:endParaRPr lang="en-US" sz="1700" kern="1200"/>
        </a:p>
      </dsp:txBody>
      <dsp:txXfrm>
        <a:off x="6846" y="3543336"/>
        <a:ext cx="3037500" cy="720000"/>
      </dsp:txXfrm>
    </dsp:sp>
    <dsp:sp modelId="{A54B8F73-CC6D-43B2-8D14-F345B74D772D}">
      <dsp:nvSpPr>
        <dsp:cNvPr id="0" name=""/>
        <dsp:cNvSpPr/>
      </dsp:nvSpPr>
      <dsp:spPr>
        <a:xfrm>
          <a:off x="4168221" y="1113335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805543-9946-4A1F-A082-A87D18C95F91}">
      <dsp:nvSpPr>
        <dsp:cNvPr id="0" name=""/>
        <dsp:cNvSpPr/>
      </dsp:nvSpPr>
      <dsp:spPr>
        <a:xfrm>
          <a:off x="4563096" y="1508210"/>
          <a:ext cx="1063125" cy="10631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924B2-61FF-4770-87F2-957E2FE3EADE}">
      <dsp:nvSpPr>
        <dsp:cNvPr id="0" name=""/>
        <dsp:cNvSpPr/>
      </dsp:nvSpPr>
      <dsp:spPr>
        <a:xfrm>
          <a:off x="3575909" y="3543336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1700" kern="1200"/>
            <a:t>Ayudan a visualizar conceptos complejos de forma clara.</a:t>
          </a:r>
          <a:endParaRPr lang="en-US" sz="1700" kern="1200"/>
        </a:p>
      </dsp:txBody>
      <dsp:txXfrm>
        <a:off x="3575909" y="3543336"/>
        <a:ext cx="30375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B5F18-18E4-4A4A-ADCD-2D73DE892F2B}">
      <dsp:nvSpPr>
        <dsp:cNvPr id="0" name=""/>
        <dsp:cNvSpPr/>
      </dsp:nvSpPr>
      <dsp:spPr>
        <a:xfrm>
          <a:off x="1060" y="505393"/>
          <a:ext cx="3722005" cy="23634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0875C-BF64-449D-A00B-0A4981EB951C}">
      <dsp:nvSpPr>
        <dsp:cNvPr id="0" name=""/>
        <dsp:cNvSpPr/>
      </dsp:nvSpPr>
      <dsp:spPr>
        <a:xfrm>
          <a:off x="414616" y="898271"/>
          <a:ext cx="3722005" cy="23634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500" kern="1200"/>
            <a:t>Videos educativos, documentales, animaciones.</a:t>
          </a:r>
          <a:endParaRPr lang="en-US" sz="3500" kern="1200"/>
        </a:p>
      </dsp:txBody>
      <dsp:txXfrm>
        <a:off x="483840" y="967495"/>
        <a:ext cx="3583557" cy="2225025"/>
      </dsp:txXfrm>
    </dsp:sp>
    <dsp:sp modelId="{AFFCC268-796D-46FA-920F-F3735370BFDD}">
      <dsp:nvSpPr>
        <dsp:cNvPr id="0" name=""/>
        <dsp:cNvSpPr/>
      </dsp:nvSpPr>
      <dsp:spPr>
        <a:xfrm>
          <a:off x="4550178" y="505393"/>
          <a:ext cx="3722005" cy="23634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28F88C-8823-4288-9629-933FFCA57BDE}">
      <dsp:nvSpPr>
        <dsp:cNvPr id="0" name=""/>
        <dsp:cNvSpPr/>
      </dsp:nvSpPr>
      <dsp:spPr>
        <a:xfrm>
          <a:off x="4963734" y="898271"/>
          <a:ext cx="3722005" cy="23634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500" kern="1200"/>
            <a:t>Combinan imagen y sonido para mejorar la retención</a:t>
          </a:r>
          <a:endParaRPr lang="en-US" sz="3500" kern="1200"/>
        </a:p>
      </dsp:txBody>
      <dsp:txXfrm>
        <a:off x="5032958" y="967495"/>
        <a:ext cx="3583557" cy="22250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8049D-F38D-44D6-A4D0-406C17E3F9D1}">
      <dsp:nvSpPr>
        <dsp:cNvPr id="0" name=""/>
        <dsp:cNvSpPr/>
      </dsp:nvSpPr>
      <dsp:spPr>
        <a:xfrm>
          <a:off x="0" y="851420"/>
          <a:ext cx="7488936" cy="157185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523D59-7648-4467-9A02-F9E490605A83}">
      <dsp:nvSpPr>
        <dsp:cNvPr id="0" name=""/>
        <dsp:cNvSpPr/>
      </dsp:nvSpPr>
      <dsp:spPr>
        <a:xfrm>
          <a:off x="475485" y="1205087"/>
          <a:ext cx="864519" cy="86451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B1EC6-53CB-4B97-A6D0-2AFFCA0FADBE}">
      <dsp:nvSpPr>
        <dsp:cNvPr id="0" name=""/>
        <dsp:cNvSpPr/>
      </dsp:nvSpPr>
      <dsp:spPr>
        <a:xfrm>
          <a:off x="1815490" y="851420"/>
          <a:ext cx="5673445" cy="1571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355" tIns="166355" rIns="166355" bIns="1663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Juegos educativos, simuladores, actividades en línea.</a:t>
          </a:r>
          <a:endParaRPr lang="en-US" sz="2500" kern="1200"/>
        </a:p>
      </dsp:txBody>
      <dsp:txXfrm>
        <a:off x="1815490" y="851420"/>
        <a:ext cx="5673445" cy="1571853"/>
      </dsp:txXfrm>
    </dsp:sp>
    <dsp:sp modelId="{08707912-0F09-4322-84E7-5DC85697652B}">
      <dsp:nvSpPr>
        <dsp:cNvPr id="0" name=""/>
        <dsp:cNvSpPr/>
      </dsp:nvSpPr>
      <dsp:spPr>
        <a:xfrm>
          <a:off x="0" y="2816237"/>
          <a:ext cx="7488936" cy="157185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4EBC19-66EC-4FA4-8E54-3BC8CA3EC4F3}">
      <dsp:nvSpPr>
        <dsp:cNvPr id="0" name=""/>
        <dsp:cNvSpPr/>
      </dsp:nvSpPr>
      <dsp:spPr>
        <a:xfrm>
          <a:off x="475485" y="3169904"/>
          <a:ext cx="864519" cy="86451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65405-77B3-4570-A219-0DC173F15225}">
      <dsp:nvSpPr>
        <dsp:cNvPr id="0" name=""/>
        <dsp:cNvSpPr/>
      </dsp:nvSpPr>
      <dsp:spPr>
        <a:xfrm>
          <a:off x="1815490" y="2816237"/>
          <a:ext cx="5673445" cy="1571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355" tIns="166355" rIns="166355" bIns="1663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Permiten al estudiante participar activamente en su aprendizaje.</a:t>
          </a:r>
          <a:endParaRPr lang="en-US" sz="2500" kern="1200"/>
        </a:p>
      </dsp:txBody>
      <dsp:txXfrm>
        <a:off x="1815490" y="2816237"/>
        <a:ext cx="5673445" cy="15718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721BD-6122-4D7D-AB56-65CBF69AFA8D}">
      <dsp:nvSpPr>
        <dsp:cNvPr id="0" name=""/>
        <dsp:cNvSpPr/>
      </dsp:nvSpPr>
      <dsp:spPr>
        <a:xfrm>
          <a:off x="1130400" y="83568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843FD6-B93A-4222-8BBC-05C857AFC1A9}">
      <dsp:nvSpPr>
        <dsp:cNvPr id="0" name=""/>
        <dsp:cNvSpPr/>
      </dsp:nvSpPr>
      <dsp:spPr>
        <a:xfrm>
          <a:off x="1598400" y="551568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E468FE-15C1-447C-A94B-40A23D033411}">
      <dsp:nvSpPr>
        <dsp:cNvPr id="0" name=""/>
        <dsp:cNvSpPr/>
      </dsp:nvSpPr>
      <dsp:spPr>
        <a:xfrm>
          <a:off x="428400" y="29635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1800" kern="1200"/>
            <a:t>Podcasts, grabaciones, audiolibros.</a:t>
          </a:r>
          <a:endParaRPr lang="en-US" sz="1800" kern="1200"/>
        </a:p>
      </dsp:txBody>
      <dsp:txXfrm>
        <a:off x="428400" y="2963569"/>
        <a:ext cx="3600000" cy="720000"/>
      </dsp:txXfrm>
    </dsp:sp>
    <dsp:sp modelId="{57789B05-E717-403A-AF19-05742C44EC94}">
      <dsp:nvSpPr>
        <dsp:cNvPr id="0" name=""/>
        <dsp:cNvSpPr/>
      </dsp:nvSpPr>
      <dsp:spPr>
        <a:xfrm>
          <a:off x="5360400" y="83568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07A046-080B-4C2E-878A-A24792A58984}">
      <dsp:nvSpPr>
        <dsp:cNvPr id="0" name=""/>
        <dsp:cNvSpPr/>
      </dsp:nvSpPr>
      <dsp:spPr>
        <a:xfrm>
          <a:off x="5828400" y="551568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1E618-B810-4462-AB21-7FCD0717616B}">
      <dsp:nvSpPr>
        <dsp:cNvPr id="0" name=""/>
        <dsp:cNvSpPr/>
      </dsp:nvSpPr>
      <dsp:spPr>
        <a:xfrm>
          <a:off x="4658400" y="29635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" sz="1800" kern="1200"/>
            <a:t>Útiles para aprender mientras se realiza otra actividad</a:t>
          </a:r>
          <a:endParaRPr lang="en-US" sz="1800" kern="1200"/>
        </a:p>
      </dsp:txBody>
      <dsp:txXfrm>
        <a:off x="4658400" y="2963569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A67E988-5919-57BB-C7DE-D3EAD38A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70" y="6209925"/>
            <a:ext cx="11155680" cy="45719"/>
          </a:xfrm>
          <a:custGeom>
            <a:avLst/>
            <a:gdLst>
              <a:gd name="connsiteX0" fmla="*/ 0 w 8715708"/>
              <a:gd name="connsiteY0" fmla="*/ 0 h 45719"/>
              <a:gd name="connsiteX1" fmla="*/ 3694525 w 8715708"/>
              <a:gd name="connsiteY1" fmla="*/ 0 h 45719"/>
              <a:gd name="connsiteX2" fmla="*/ 5021183 w 8715708"/>
              <a:gd name="connsiteY2" fmla="*/ 0 h 45719"/>
              <a:gd name="connsiteX3" fmla="*/ 8715708 w 8715708"/>
              <a:gd name="connsiteY3" fmla="*/ 0 h 45719"/>
              <a:gd name="connsiteX4" fmla="*/ 8715708 w 8715708"/>
              <a:gd name="connsiteY4" fmla="*/ 45719 h 45719"/>
              <a:gd name="connsiteX5" fmla="*/ 5021183 w 8715708"/>
              <a:gd name="connsiteY5" fmla="*/ 45719 h 45719"/>
              <a:gd name="connsiteX6" fmla="*/ 3694525 w 8715708"/>
              <a:gd name="connsiteY6" fmla="*/ 45719 h 45719"/>
              <a:gd name="connsiteX7" fmla="*/ 0 w 8715708"/>
              <a:gd name="connsiteY7" fmla="*/ 45719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5708" h="45719">
                <a:moveTo>
                  <a:pt x="0" y="0"/>
                </a:moveTo>
                <a:lnTo>
                  <a:pt x="3694525" y="0"/>
                </a:lnTo>
                <a:lnTo>
                  <a:pt x="5021183" y="0"/>
                </a:lnTo>
                <a:lnTo>
                  <a:pt x="8715708" y="0"/>
                </a:lnTo>
                <a:lnTo>
                  <a:pt x="8715708" y="45719"/>
                </a:lnTo>
                <a:lnTo>
                  <a:pt x="5021183" y="45719"/>
                </a:lnTo>
                <a:lnTo>
                  <a:pt x="3694525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2327B2-BA4B-2C04-0751-5CB63D4AA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978408"/>
            <a:ext cx="11155680" cy="3429000"/>
          </a:xfrm>
        </p:spPr>
        <p:txBody>
          <a:bodyPr anchor="t">
            <a:normAutofit/>
          </a:bodyPr>
          <a:lstStyle>
            <a:lvl1pPr algn="l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01176-DC7A-4C3D-3D8F-352526DA7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08" y="4480560"/>
            <a:ext cx="7104888" cy="1399032"/>
          </a:xfrm>
        </p:spPr>
        <p:txBody>
          <a:bodyPr anchor="b">
            <a:normAutofit/>
          </a:bodyPr>
          <a:lstStyle>
            <a:lvl1pPr marL="0" indent="0" algn="l"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DC221-9A2E-7459-102F-C3CFB27C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20671-6F7D-3A03-EEC1-661A87F9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53D3A-E0F9-8386-2A6C-96671FBB1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89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36771-E72D-FAD8-771E-3E196DD2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BB827-257D-60D9-792F-E69590042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5D2E7-C856-F78A-E88C-37547498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AB289-9591-51C9-9E3C-B6F2ACC6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037C-790D-7442-8E43-D2740B39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0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35151-A38B-3766-6A32-FF1DF7687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59368" y="978408"/>
            <a:ext cx="2551176" cy="536752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132D1-640C-FB9A-AD6F-D84573834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1208" y="978408"/>
            <a:ext cx="8010144" cy="53675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5F80A-4BA7-8ED8-9A62-B9219427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8113-D55A-A1A0-D1FE-53C95860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19DDB-F89D-4B2D-21A2-82AF1D10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2572D8-D485-1DB1-34B1-C35C61C89940}"/>
              </a:ext>
            </a:extLst>
          </p:cNvPr>
          <p:cNvSpPr/>
          <p:nvPr/>
        </p:nvSpPr>
        <p:spPr>
          <a:xfrm rot="5400000">
            <a:off x="8936623" y="3585018"/>
            <a:ext cx="532573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4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6D03-149A-DAB3-4B2A-E9B74F2E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1E73D-41A7-9934-0990-9208B952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B2A3F-E719-673C-5D56-F663712D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E594A-52F5-D85E-343C-ADFEE3C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D5C9C-B2E2-FC26-E459-9E880EF9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5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9D51F-B2D5-2804-4F7C-C99850FB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4288536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E5516-03B6-C488-EB4A-68AE681ED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5266944"/>
            <a:ext cx="5020056" cy="1088136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CB4D7-49A7-D050-70B9-11A1E2D4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A913F-AD00-C1EE-B01A-8590671C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FC386-B2AF-6FAD-D053-E22D48CD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E1B67-3BFF-F04B-52F4-7E724FB3B24D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5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3B21-CF4D-1B01-0F4E-D32C1B21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9FF2-6858-B514-B695-58442557D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208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30130-974D-B91D-5B93-EC52AABDB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9672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BED99-6FD7-9C6B-1152-A6E42715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53AAC-5967-2565-A715-82D3505AB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51313-69FB-E016-3CC1-62CA476E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40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3DF9D-B849-CE37-97E4-AD37F8806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64824" cy="12161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4C626-4008-960A-E601-6AA9F4BB8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E8D6C-AC07-ED6B-2EA8-9C40A5AEA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208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52617E-C6D9-246B-E7B7-8159DF17C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9672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2094-7EBC-02C5-5AB5-233E63080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9672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10BD2-59B4-FD2E-3C5E-C83AE600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B35C4-A654-7759-BDA0-94D9D1A2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F4347-2EC0-CA6E-2637-8048456D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23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4716D-52F2-C7FB-83B1-2DA1AD37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F4A371-AC27-6A28-32E6-74A28371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5941A-A24E-885D-E894-0326F4C4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5E5B4-971F-FF6A-1B07-A5C85370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7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9F431F-E6DC-4137-3092-A30A0A362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AC814B-67B4-C70F-FA51-6205D5E2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AA9C9-D895-DD20-1089-EA75EA42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1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0562-884C-9053-70C1-3B72A0B4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8F509-68F0-39D5-1A8B-CE246715A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672" y="987424"/>
            <a:ext cx="5166360" cy="5358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8E37C-27CE-3A84-FC74-BDCCD8A9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95F79-E23E-11D2-40BF-66ED34019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7F7FC-06F3-3D89-5D1A-4EC4B1D7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4ACD5-6E0B-5713-DC9A-41E9D62A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4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2D45-7CDB-D38C-2AAE-273F7976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F0855-1744-56E4-B115-3A3C5EA78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19672" y="987424"/>
            <a:ext cx="5166360" cy="5358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5E8A1D-28AE-4A19-BD96-401D4822A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27DDB-CE95-4C89-DFC5-7DDBFC24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2C835-F3B5-943C-FFC4-D5BA9666A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09891-6E3C-ADED-01DD-15FCED37A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8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1A28D7-6581-4956-AAE3-9104804DF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55680" cy="1463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FCCA4-57A4-08A1-FC45-D2BBA66FA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578608"/>
            <a:ext cx="11155680" cy="376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AA0F4-2442-8D45-3C3D-1B8F55C86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1208" y="64190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80C50CD-E178-4744-9B35-B2F624D6C5E9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785E-FB42-1D54-92AC-D0A61A8FA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1208" y="1005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9CF34-1274-DB45-4809-90E5D244A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432" y="6419088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48CC95F-0247-41B6-91CF-DC97C76A708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7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AF3766F-DEF3-4802-BB0D-7A18EDD97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C5208D-5E2A-CDE0-C304-C89626A04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69" y="1000768"/>
            <a:ext cx="3566452" cy="2985582"/>
          </a:xfrm>
        </p:spPr>
        <p:txBody>
          <a:bodyPr anchor="b">
            <a:normAutofit/>
          </a:bodyPr>
          <a:lstStyle/>
          <a:p>
            <a:r>
              <a:rPr lang="es-EC" sz="4800"/>
              <a:t>Tipos de Contenidos Educativos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14BD66F-02F0-0492-58D7-6D7DCAD9D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868" y="4214945"/>
            <a:ext cx="3566453" cy="1741871"/>
          </a:xfrm>
        </p:spPr>
        <p:txBody>
          <a:bodyPr anchor="t">
            <a:normAutofit/>
          </a:bodyPr>
          <a:lstStyle/>
          <a:p>
            <a:r>
              <a:rPr lang="es-ES" b="1" i="0"/>
              <a:t>Son las diferentes formas en que se presenta la información para facilitar el aprendizaje</a:t>
            </a:r>
            <a:endParaRPr lang="es-EC" b="1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D0C058D-27D4-3139-E199-E2C11099B6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Efectos fotográficos de luz de colores">
            <a:extLst>
              <a:ext uri="{FF2B5EF4-FFF2-40B4-BE49-F238E27FC236}">
                <a16:creationId xmlns:a16="http://schemas.microsoft.com/office/drawing/2014/main" id="{E7B601C8-50A8-1868-E26A-4C80E23A722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730"/>
          <a:stretch>
            <a:fillRect/>
          </a:stretch>
        </p:blipFill>
        <p:spPr>
          <a:xfrm>
            <a:off x="4337595" y="1416241"/>
            <a:ext cx="7333488" cy="4125102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94E0531-D614-3CB6-996E-FF0184A33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6300216"/>
            <a:ext cx="11165482" cy="45719"/>
          </a:xfrm>
          <a:custGeom>
            <a:avLst/>
            <a:gdLst>
              <a:gd name="connsiteX0" fmla="*/ 0 w 11165482"/>
              <a:gd name="connsiteY0" fmla="*/ 0 h 45719"/>
              <a:gd name="connsiteX1" fmla="*/ 3694525 w 11165482"/>
              <a:gd name="connsiteY1" fmla="*/ 0 h 45719"/>
              <a:gd name="connsiteX2" fmla="*/ 5021183 w 11165482"/>
              <a:gd name="connsiteY2" fmla="*/ 0 h 45719"/>
              <a:gd name="connsiteX3" fmla="*/ 6144299 w 11165482"/>
              <a:gd name="connsiteY3" fmla="*/ 0 h 45719"/>
              <a:gd name="connsiteX4" fmla="*/ 8715708 w 11165482"/>
              <a:gd name="connsiteY4" fmla="*/ 0 h 45719"/>
              <a:gd name="connsiteX5" fmla="*/ 11165482 w 11165482"/>
              <a:gd name="connsiteY5" fmla="*/ 0 h 45719"/>
              <a:gd name="connsiteX6" fmla="*/ 11165482 w 11165482"/>
              <a:gd name="connsiteY6" fmla="*/ 45719 h 45719"/>
              <a:gd name="connsiteX7" fmla="*/ 8715708 w 11165482"/>
              <a:gd name="connsiteY7" fmla="*/ 45719 h 45719"/>
              <a:gd name="connsiteX8" fmla="*/ 6144299 w 11165482"/>
              <a:gd name="connsiteY8" fmla="*/ 45719 h 45719"/>
              <a:gd name="connsiteX9" fmla="*/ 5021183 w 11165482"/>
              <a:gd name="connsiteY9" fmla="*/ 45719 h 45719"/>
              <a:gd name="connsiteX10" fmla="*/ 3694525 w 11165482"/>
              <a:gd name="connsiteY10" fmla="*/ 45719 h 45719"/>
              <a:gd name="connsiteX11" fmla="*/ 0 w 11165482"/>
              <a:gd name="connsiteY11" fmla="*/ 45719 h 45719"/>
              <a:gd name="connsiteX0" fmla="*/ 0 w 11165482"/>
              <a:gd name="connsiteY0" fmla="*/ 0 h 45719"/>
              <a:gd name="connsiteX1" fmla="*/ 3694525 w 11165482"/>
              <a:gd name="connsiteY1" fmla="*/ 0 h 45719"/>
              <a:gd name="connsiteX2" fmla="*/ 6144299 w 11165482"/>
              <a:gd name="connsiteY2" fmla="*/ 0 h 45719"/>
              <a:gd name="connsiteX3" fmla="*/ 8715708 w 11165482"/>
              <a:gd name="connsiteY3" fmla="*/ 0 h 45719"/>
              <a:gd name="connsiteX4" fmla="*/ 11165482 w 11165482"/>
              <a:gd name="connsiteY4" fmla="*/ 0 h 45719"/>
              <a:gd name="connsiteX5" fmla="*/ 11165482 w 11165482"/>
              <a:gd name="connsiteY5" fmla="*/ 45719 h 45719"/>
              <a:gd name="connsiteX6" fmla="*/ 8715708 w 11165482"/>
              <a:gd name="connsiteY6" fmla="*/ 45719 h 45719"/>
              <a:gd name="connsiteX7" fmla="*/ 6144299 w 11165482"/>
              <a:gd name="connsiteY7" fmla="*/ 45719 h 45719"/>
              <a:gd name="connsiteX8" fmla="*/ 5021183 w 11165482"/>
              <a:gd name="connsiteY8" fmla="*/ 45719 h 45719"/>
              <a:gd name="connsiteX9" fmla="*/ 3694525 w 11165482"/>
              <a:gd name="connsiteY9" fmla="*/ 45719 h 45719"/>
              <a:gd name="connsiteX10" fmla="*/ 0 w 11165482"/>
              <a:gd name="connsiteY10" fmla="*/ 45719 h 45719"/>
              <a:gd name="connsiteX11" fmla="*/ 0 w 11165482"/>
              <a:gd name="connsiteY11" fmla="*/ 0 h 45719"/>
              <a:gd name="connsiteX0" fmla="*/ 0 w 11165482"/>
              <a:gd name="connsiteY0" fmla="*/ 0 h 45719"/>
              <a:gd name="connsiteX1" fmla="*/ 3694525 w 11165482"/>
              <a:gd name="connsiteY1" fmla="*/ 0 h 45719"/>
              <a:gd name="connsiteX2" fmla="*/ 6144299 w 11165482"/>
              <a:gd name="connsiteY2" fmla="*/ 0 h 45719"/>
              <a:gd name="connsiteX3" fmla="*/ 8715708 w 11165482"/>
              <a:gd name="connsiteY3" fmla="*/ 0 h 45719"/>
              <a:gd name="connsiteX4" fmla="*/ 11165482 w 11165482"/>
              <a:gd name="connsiteY4" fmla="*/ 0 h 45719"/>
              <a:gd name="connsiteX5" fmla="*/ 11165482 w 11165482"/>
              <a:gd name="connsiteY5" fmla="*/ 45719 h 45719"/>
              <a:gd name="connsiteX6" fmla="*/ 8715708 w 11165482"/>
              <a:gd name="connsiteY6" fmla="*/ 45719 h 45719"/>
              <a:gd name="connsiteX7" fmla="*/ 6144299 w 11165482"/>
              <a:gd name="connsiteY7" fmla="*/ 45719 h 45719"/>
              <a:gd name="connsiteX8" fmla="*/ 5021183 w 11165482"/>
              <a:gd name="connsiteY8" fmla="*/ 45719 h 45719"/>
              <a:gd name="connsiteX9" fmla="*/ 0 w 11165482"/>
              <a:gd name="connsiteY9" fmla="*/ 45719 h 45719"/>
              <a:gd name="connsiteX10" fmla="*/ 0 w 11165482"/>
              <a:gd name="connsiteY10" fmla="*/ 0 h 45719"/>
              <a:gd name="connsiteX0" fmla="*/ 0 w 11165482"/>
              <a:gd name="connsiteY0" fmla="*/ 0 h 45719"/>
              <a:gd name="connsiteX1" fmla="*/ 6144299 w 11165482"/>
              <a:gd name="connsiteY1" fmla="*/ 0 h 45719"/>
              <a:gd name="connsiteX2" fmla="*/ 8715708 w 11165482"/>
              <a:gd name="connsiteY2" fmla="*/ 0 h 45719"/>
              <a:gd name="connsiteX3" fmla="*/ 11165482 w 11165482"/>
              <a:gd name="connsiteY3" fmla="*/ 0 h 45719"/>
              <a:gd name="connsiteX4" fmla="*/ 11165482 w 11165482"/>
              <a:gd name="connsiteY4" fmla="*/ 45719 h 45719"/>
              <a:gd name="connsiteX5" fmla="*/ 8715708 w 11165482"/>
              <a:gd name="connsiteY5" fmla="*/ 45719 h 45719"/>
              <a:gd name="connsiteX6" fmla="*/ 6144299 w 11165482"/>
              <a:gd name="connsiteY6" fmla="*/ 45719 h 45719"/>
              <a:gd name="connsiteX7" fmla="*/ 5021183 w 11165482"/>
              <a:gd name="connsiteY7" fmla="*/ 45719 h 45719"/>
              <a:gd name="connsiteX8" fmla="*/ 0 w 11165482"/>
              <a:gd name="connsiteY8" fmla="*/ 45719 h 45719"/>
              <a:gd name="connsiteX9" fmla="*/ 0 w 11165482"/>
              <a:gd name="connsiteY9" fmla="*/ 0 h 45719"/>
              <a:gd name="connsiteX0" fmla="*/ 0 w 11165482"/>
              <a:gd name="connsiteY0" fmla="*/ 0 h 45719"/>
              <a:gd name="connsiteX1" fmla="*/ 6144299 w 11165482"/>
              <a:gd name="connsiteY1" fmla="*/ 0 h 45719"/>
              <a:gd name="connsiteX2" fmla="*/ 8715708 w 11165482"/>
              <a:gd name="connsiteY2" fmla="*/ 0 h 45719"/>
              <a:gd name="connsiteX3" fmla="*/ 11165482 w 11165482"/>
              <a:gd name="connsiteY3" fmla="*/ 0 h 45719"/>
              <a:gd name="connsiteX4" fmla="*/ 11165482 w 11165482"/>
              <a:gd name="connsiteY4" fmla="*/ 45719 h 45719"/>
              <a:gd name="connsiteX5" fmla="*/ 8715708 w 11165482"/>
              <a:gd name="connsiteY5" fmla="*/ 45719 h 45719"/>
              <a:gd name="connsiteX6" fmla="*/ 5021183 w 11165482"/>
              <a:gd name="connsiteY6" fmla="*/ 45719 h 45719"/>
              <a:gd name="connsiteX7" fmla="*/ 0 w 11165482"/>
              <a:gd name="connsiteY7" fmla="*/ 45719 h 45719"/>
              <a:gd name="connsiteX8" fmla="*/ 0 w 11165482"/>
              <a:gd name="connsiteY8" fmla="*/ 0 h 45719"/>
              <a:gd name="connsiteX0" fmla="*/ 0 w 11165482"/>
              <a:gd name="connsiteY0" fmla="*/ 0 h 45719"/>
              <a:gd name="connsiteX1" fmla="*/ 8715708 w 11165482"/>
              <a:gd name="connsiteY1" fmla="*/ 0 h 45719"/>
              <a:gd name="connsiteX2" fmla="*/ 11165482 w 11165482"/>
              <a:gd name="connsiteY2" fmla="*/ 0 h 45719"/>
              <a:gd name="connsiteX3" fmla="*/ 11165482 w 11165482"/>
              <a:gd name="connsiteY3" fmla="*/ 45719 h 45719"/>
              <a:gd name="connsiteX4" fmla="*/ 8715708 w 11165482"/>
              <a:gd name="connsiteY4" fmla="*/ 45719 h 45719"/>
              <a:gd name="connsiteX5" fmla="*/ 5021183 w 11165482"/>
              <a:gd name="connsiteY5" fmla="*/ 45719 h 45719"/>
              <a:gd name="connsiteX6" fmla="*/ 0 w 11165482"/>
              <a:gd name="connsiteY6" fmla="*/ 45719 h 45719"/>
              <a:gd name="connsiteX7" fmla="*/ 0 w 11165482"/>
              <a:gd name="connsiteY7" fmla="*/ 0 h 45719"/>
              <a:gd name="connsiteX0" fmla="*/ 0 w 11165482"/>
              <a:gd name="connsiteY0" fmla="*/ 0 h 45719"/>
              <a:gd name="connsiteX1" fmla="*/ 8715708 w 11165482"/>
              <a:gd name="connsiteY1" fmla="*/ 0 h 45719"/>
              <a:gd name="connsiteX2" fmla="*/ 11165482 w 11165482"/>
              <a:gd name="connsiteY2" fmla="*/ 0 h 45719"/>
              <a:gd name="connsiteX3" fmla="*/ 11165482 w 11165482"/>
              <a:gd name="connsiteY3" fmla="*/ 45719 h 45719"/>
              <a:gd name="connsiteX4" fmla="*/ 8715708 w 11165482"/>
              <a:gd name="connsiteY4" fmla="*/ 45719 h 45719"/>
              <a:gd name="connsiteX5" fmla="*/ 0 w 11165482"/>
              <a:gd name="connsiteY5" fmla="*/ 45719 h 45719"/>
              <a:gd name="connsiteX6" fmla="*/ 0 w 11165482"/>
              <a:gd name="connsiteY6" fmla="*/ 0 h 45719"/>
              <a:gd name="connsiteX0" fmla="*/ 0 w 11165482"/>
              <a:gd name="connsiteY0" fmla="*/ 0 h 45719"/>
              <a:gd name="connsiteX1" fmla="*/ 8715708 w 11165482"/>
              <a:gd name="connsiteY1" fmla="*/ 0 h 45719"/>
              <a:gd name="connsiteX2" fmla="*/ 11165482 w 11165482"/>
              <a:gd name="connsiteY2" fmla="*/ 0 h 45719"/>
              <a:gd name="connsiteX3" fmla="*/ 11165482 w 11165482"/>
              <a:gd name="connsiteY3" fmla="*/ 45719 h 45719"/>
              <a:gd name="connsiteX4" fmla="*/ 0 w 11165482"/>
              <a:gd name="connsiteY4" fmla="*/ 45719 h 45719"/>
              <a:gd name="connsiteX5" fmla="*/ 0 w 11165482"/>
              <a:gd name="connsiteY5" fmla="*/ 0 h 45719"/>
              <a:gd name="connsiteX0" fmla="*/ 0 w 11165482"/>
              <a:gd name="connsiteY0" fmla="*/ 0 h 45719"/>
              <a:gd name="connsiteX1" fmla="*/ 11165482 w 11165482"/>
              <a:gd name="connsiteY1" fmla="*/ 0 h 45719"/>
              <a:gd name="connsiteX2" fmla="*/ 11165482 w 11165482"/>
              <a:gd name="connsiteY2" fmla="*/ 45719 h 45719"/>
              <a:gd name="connsiteX3" fmla="*/ 0 w 11165482"/>
              <a:gd name="connsiteY3" fmla="*/ 45719 h 45719"/>
              <a:gd name="connsiteX4" fmla="*/ 0 w 11165482"/>
              <a:gd name="connsiteY4" fmla="*/ 0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65482" h="45719">
                <a:moveTo>
                  <a:pt x="0" y="0"/>
                </a:moveTo>
                <a:lnTo>
                  <a:pt x="11165482" y="0"/>
                </a:lnTo>
                <a:lnTo>
                  <a:pt x="11165482" y="45719"/>
                </a:lnTo>
                <a:lnTo>
                  <a:pt x="0" y="45719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1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4E17AA97-89A7-45C1-B813-BFF6C23D7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78111A-E4FF-D2EC-DCB4-CA93C1BA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4032504" cy="3364992"/>
          </a:xfrm>
        </p:spPr>
        <p:txBody>
          <a:bodyPr>
            <a:normAutofit/>
          </a:bodyPr>
          <a:lstStyle/>
          <a:p>
            <a:r>
              <a:rPr lang="es-ES"/>
              <a:t>Contenidos textuales</a:t>
            </a:r>
            <a:br>
              <a:rPr lang="es-ES"/>
            </a:br>
            <a:endParaRPr lang="es-EC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33AC4FE1-D370-43A6-96C5-076716BB1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403250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4A3D569D-D3A6-49CA-A483-291E95DAC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65776" y="611650"/>
            <a:ext cx="6620256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Marcador de contenido 2">
            <a:extLst>
              <a:ext uri="{FF2B5EF4-FFF2-40B4-BE49-F238E27FC236}">
                <a16:creationId xmlns:a16="http://schemas.microsoft.com/office/drawing/2014/main" id="{B024D766-FB0C-4AB0-F088-B46886EB62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006936"/>
              </p:ext>
            </p:extLst>
          </p:nvPr>
        </p:nvGraphicFramePr>
        <p:xfrm>
          <a:off x="5065776" y="978408"/>
          <a:ext cx="6620256" cy="5376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444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17AA97-89A7-45C1-B813-BFF6C23D7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45AA6A1-2395-5F9A-5E25-24FE86558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4032504" cy="3364992"/>
          </a:xfrm>
        </p:spPr>
        <p:txBody>
          <a:bodyPr>
            <a:normAutofit/>
          </a:bodyPr>
          <a:lstStyle/>
          <a:p>
            <a:r>
              <a:rPr lang="es-ES" dirty="0"/>
              <a:t> Contenidos visuales</a:t>
            </a:r>
            <a:br>
              <a:rPr lang="es-ES" dirty="0"/>
            </a:br>
            <a:endParaRPr lang="es-EC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AC4FE1-D370-43A6-96C5-076716BB1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403250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3D569D-D3A6-49CA-A483-291E95DAC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65776" y="611650"/>
            <a:ext cx="6620256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0366D44-A72E-3D08-F206-333BDB0C35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652767"/>
              </p:ext>
            </p:extLst>
          </p:nvPr>
        </p:nvGraphicFramePr>
        <p:xfrm>
          <a:off x="5065776" y="978408"/>
          <a:ext cx="6620256" cy="5376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47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AA3B297-9683-4E38-89FA-062C53E13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C52F1-595D-7361-3C30-9F638377E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8686800" cy="1463040"/>
          </a:xfrm>
        </p:spPr>
        <p:txBody>
          <a:bodyPr>
            <a:normAutofit/>
          </a:bodyPr>
          <a:lstStyle/>
          <a:p>
            <a:r>
              <a:rPr lang="es-ES" dirty="0"/>
              <a:t>Contenidos audiovisuales</a:t>
            </a:r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F74692-AE31-4A00-B5F9-994E8D519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868680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7FC21F2-253B-591B-E672-FCE16B9BE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591921"/>
              </p:ext>
            </p:extLst>
          </p:nvPr>
        </p:nvGraphicFramePr>
        <p:xfrm>
          <a:off x="520700" y="2578100"/>
          <a:ext cx="8686800" cy="376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499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20BC5C-C418-4843-B04B-6918968D0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9978164-BEAE-F582-FD61-991B7387D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3154680" cy="4069080"/>
          </a:xfrm>
        </p:spPr>
        <p:txBody>
          <a:bodyPr>
            <a:normAutofit/>
          </a:bodyPr>
          <a:lstStyle/>
          <a:p>
            <a:r>
              <a:rPr lang="es-ES" sz="4000"/>
              <a:t>Contenidos interactivos</a:t>
            </a:r>
            <a:endParaRPr lang="es-EC" sz="40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E511C3-750B-AA87-AE51-0FA2069EA0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0BEB5F4-4F8D-2282-57DE-1095851F9F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853460"/>
              </p:ext>
            </p:extLst>
          </p:nvPr>
        </p:nvGraphicFramePr>
        <p:xfrm>
          <a:off x="4187952" y="978408"/>
          <a:ext cx="7488936" cy="5239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6070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AA3B297-9683-4E38-89FA-062C53E13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3786829-F9B1-52BE-568C-9538F1098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8686800" cy="1463040"/>
          </a:xfrm>
        </p:spPr>
        <p:txBody>
          <a:bodyPr>
            <a:normAutofit/>
          </a:bodyPr>
          <a:lstStyle/>
          <a:p>
            <a:r>
              <a:rPr lang="es-ES" dirty="0"/>
              <a:t>Contenidos auditivos</a:t>
            </a:r>
            <a:endParaRPr lang="es-EC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F74692-AE31-4A00-B5F9-994E8D519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868680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B0D9C8C-8781-8476-09C8-FCD8443628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255979"/>
              </p:ext>
            </p:extLst>
          </p:nvPr>
        </p:nvGraphicFramePr>
        <p:xfrm>
          <a:off x="520700" y="2578100"/>
          <a:ext cx="8686800" cy="376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237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1E790-563C-8B2A-16FC-17DF2F8AB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Tarea: Tipos de contenidos académicos.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910733-1DA3-5A87-E07C-DEB973F99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Actividad Grupal: 5 Grupos </a:t>
            </a:r>
          </a:p>
          <a:p>
            <a:pPr marL="0" indent="0">
              <a:buNone/>
            </a:pPr>
            <a:r>
              <a:rPr lang="es-ES" b="1" dirty="0"/>
              <a:t>Tarea: </a:t>
            </a:r>
            <a:r>
              <a:rPr lang="es-ES" dirty="0"/>
              <a:t>Realizar un ejemplo educativo en el área de educación artística utilizando los tipos de contenidos, esta actividad va dirigida a estudiantes de Bachillerato y Educación básica, la tarea debe contener lo siguiente.</a:t>
            </a:r>
          </a:p>
          <a:p>
            <a:pPr marL="0" indent="0">
              <a:buNone/>
            </a:pPr>
            <a:r>
              <a:rPr lang="es-ES" dirty="0"/>
              <a:t>- </a:t>
            </a:r>
            <a:r>
              <a:rPr lang="es-ES" b="1" dirty="0"/>
              <a:t>Nivel</a:t>
            </a:r>
          </a:p>
          <a:p>
            <a:pPr>
              <a:buFontTx/>
              <a:buChar char="-"/>
            </a:pPr>
            <a:r>
              <a:rPr lang="es-EC" b="1" dirty="0"/>
              <a:t>Tema</a:t>
            </a:r>
          </a:p>
          <a:p>
            <a:pPr>
              <a:buFontTx/>
              <a:buChar char="-"/>
            </a:pPr>
            <a:r>
              <a:rPr lang="es-EC" b="1" dirty="0"/>
              <a:t>Objetivo</a:t>
            </a:r>
          </a:p>
          <a:p>
            <a:pPr>
              <a:buFontTx/>
              <a:buChar char="-"/>
            </a:pPr>
            <a:r>
              <a:rPr lang="es-EC" b="1" dirty="0"/>
              <a:t>Contenido Educativo</a:t>
            </a:r>
          </a:p>
        </p:txBody>
      </p:sp>
    </p:spTree>
    <p:extLst>
      <p:ext uri="{BB962C8B-B14F-4D97-AF65-F5344CB8AC3E}">
        <p14:creationId xmlns:p14="http://schemas.microsoft.com/office/powerpoint/2010/main" val="466627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E46B31-28D2-1CC9-86FA-404F9C964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Ejemplo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9B4066-5EBA-0615-83C5-D07F6583A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s-EC" b="1" dirty="0"/>
              <a:t>Nivel: </a:t>
            </a:r>
            <a:r>
              <a:rPr lang="es-ES" dirty="0"/>
              <a:t>Educación Básica (aproximadamente 4.º a 6.º grado)</a:t>
            </a:r>
            <a:endParaRPr lang="es-EC" b="1" dirty="0"/>
          </a:p>
          <a:p>
            <a:pPr>
              <a:buFontTx/>
              <a:buChar char="-"/>
            </a:pPr>
            <a:r>
              <a:rPr lang="es-EC" b="1" dirty="0"/>
              <a:t>Tema: </a:t>
            </a:r>
            <a:r>
              <a:rPr lang="es-EC" dirty="0"/>
              <a:t>Figuras geométricas </a:t>
            </a:r>
            <a:endParaRPr lang="es-EC" b="1" dirty="0"/>
          </a:p>
          <a:p>
            <a:pPr>
              <a:buFontTx/>
              <a:buChar char="-"/>
            </a:pPr>
            <a:r>
              <a:rPr lang="es-EC" b="1" dirty="0"/>
              <a:t>Objetivo: </a:t>
            </a:r>
            <a:r>
              <a:rPr lang="es-ES" dirty="0"/>
              <a:t>Identificar y clasificar figuras geométricas en objetos del entorno cotidiano, utilizando diferentes formas de representación, expresión y participación.</a:t>
            </a:r>
            <a:endParaRPr lang="es-EC" b="1" dirty="0"/>
          </a:p>
          <a:p>
            <a:pPr>
              <a:buFontTx/>
              <a:buChar char="-"/>
            </a:pPr>
            <a:r>
              <a:rPr lang="es-EC" b="1" dirty="0"/>
              <a:t>Tipo de Contenido Educativo</a:t>
            </a:r>
          </a:p>
          <a:p>
            <a:pPr>
              <a:buFontTx/>
              <a:buChar char="-"/>
            </a:pPr>
            <a:endParaRPr lang="es-EC" b="1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25599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D6318D-0405-2C42-68B6-8CD258DB0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822" y="914400"/>
            <a:ext cx="11826910" cy="5858189"/>
          </a:xfrm>
        </p:spPr>
        <p:txBody>
          <a:bodyPr>
            <a:normAutofit/>
          </a:bodyPr>
          <a:lstStyle/>
          <a:p>
            <a:pPr algn="just"/>
            <a:r>
              <a:rPr lang="es-ES" sz="2000" b="1" dirty="0"/>
              <a:t>Explora tu entorno (casa, escuela, parque, etc.)</a:t>
            </a:r>
            <a:r>
              <a:rPr lang="es-ES" sz="2000" dirty="0"/>
              <a:t> y encuentra al menos </a:t>
            </a:r>
            <a:r>
              <a:rPr lang="es-ES" sz="2000" b="1" dirty="0"/>
              <a:t>5 objetos</a:t>
            </a:r>
            <a:r>
              <a:rPr lang="es-ES" sz="2000" dirty="0"/>
              <a:t> que representen figuras geométricas planas.</a:t>
            </a:r>
          </a:p>
          <a:p>
            <a:pPr algn="just"/>
            <a:r>
              <a:rPr lang="es-ES" sz="2000" b="1" dirty="0"/>
              <a:t>Representa lo que encontraste</a:t>
            </a:r>
            <a:r>
              <a:rPr lang="es-ES" sz="2000" dirty="0"/>
              <a:t> usando diferentes tipos de contenido:</a:t>
            </a:r>
          </a:p>
          <a:p>
            <a:pPr lvl="1" algn="just"/>
            <a:r>
              <a:rPr lang="es-ES" sz="2000" b="1" dirty="0"/>
              <a:t>Contenido textual:</a:t>
            </a:r>
            <a:r>
              <a:rPr lang="es-ES" sz="2000" dirty="0"/>
              <a:t> Escribe una breve descripción de cada objeto y la figura geométrica que representa.</a:t>
            </a:r>
          </a:p>
          <a:p>
            <a:pPr lvl="1" algn="just"/>
            <a:r>
              <a:rPr lang="es-ES" sz="2000" b="1" dirty="0"/>
              <a:t>Contenido visual:</a:t>
            </a:r>
            <a:r>
              <a:rPr lang="es-ES" sz="2000" dirty="0"/>
              <a:t> Dibuja o toma fotos de los objetos y señala la figura geométrica.</a:t>
            </a:r>
          </a:p>
          <a:p>
            <a:pPr lvl="1" algn="just"/>
            <a:r>
              <a:rPr lang="es-ES" sz="2000" b="1" dirty="0"/>
              <a:t>Contenido audiovisual:</a:t>
            </a:r>
            <a:r>
              <a:rPr lang="es-ES" sz="2000" dirty="0"/>
              <a:t> Graba un video corto explicando qué figuras encontraste y dónde.</a:t>
            </a:r>
          </a:p>
          <a:p>
            <a:pPr lvl="1" algn="just"/>
            <a:r>
              <a:rPr lang="es-ES" sz="2000" b="1" dirty="0"/>
              <a:t>Contenido interactivo:</a:t>
            </a:r>
            <a:r>
              <a:rPr lang="es-ES" sz="2000" dirty="0"/>
              <a:t> Crea un juego sencillo (como una sopa de letras o un bingo de figuras geométricas).</a:t>
            </a:r>
          </a:p>
          <a:p>
            <a:pPr lvl="1" algn="just"/>
            <a:r>
              <a:rPr lang="es-ES" sz="2000" b="1" dirty="0"/>
              <a:t>Contenido auditivo:</a:t>
            </a:r>
            <a:r>
              <a:rPr lang="es-ES" sz="2000" dirty="0"/>
              <a:t> Graba un audio explicando cómo puedes identificar una figura geométrica en la vida real.</a:t>
            </a:r>
          </a:p>
          <a:p>
            <a:pPr lvl="1" algn="just"/>
            <a:r>
              <a:rPr lang="es-ES" sz="2000" b="1" dirty="0"/>
              <a:t>Contenido práctico:</a:t>
            </a:r>
            <a:r>
              <a:rPr lang="es-ES" sz="2000" dirty="0"/>
              <a:t> Construye una figura geométrica con materiales reciclados (papel, cartón, tapas, etc.).</a:t>
            </a:r>
          </a:p>
          <a:p>
            <a:pPr marL="0" indent="0">
              <a:buNone/>
            </a:pPr>
            <a:br>
              <a:rPr lang="es-ES" dirty="0"/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40982254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Gestalt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Gestal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354</Words>
  <Application>Microsoft Office PowerPoint</Application>
  <PresentationFormat>Panorámica</PresentationFormat>
  <Paragraphs>38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Bierstadt</vt:lpstr>
      <vt:lpstr>GestaltVTI</vt:lpstr>
      <vt:lpstr>Tipos de Contenidos Educativos </vt:lpstr>
      <vt:lpstr>Contenidos textuales </vt:lpstr>
      <vt:lpstr> Contenidos visuales </vt:lpstr>
      <vt:lpstr>Contenidos audiovisuales</vt:lpstr>
      <vt:lpstr>Contenidos interactivos</vt:lpstr>
      <vt:lpstr>Contenidos auditivos</vt:lpstr>
      <vt:lpstr>Tarea: Tipos de contenidos académicos.</vt:lpstr>
      <vt:lpstr>Ejemplo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Mayra Alexandra Mendoza Cahuana</dc:creator>
  <cp:lastModifiedBy>Mayra Alexandra Mendoza Cahuana</cp:lastModifiedBy>
  <cp:revision>2</cp:revision>
  <dcterms:created xsi:type="dcterms:W3CDTF">2025-07-09T05:08:13Z</dcterms:created>
  <dcterms:modified xsi:type="dcterms:W3CDTF">2025-07-09T15:39:23Z</dcterms:modified>
</cp:coreProperties>
</file>