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68880" y="605637"/>
            <a:ext cx="7262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dirty="0">
                <a:latin typeface="Arial Black" panose="020B0A04020102020204" pitchFamily="34" charset="0"/>
              </a:rPr>
              <a:t>Concepto de psicología del desarrollo.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546255" y="2408311"/>
            <a:ext cx="7194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Palacios</a:t>
            </a:r>
          </a:p>
          <a:p>
            <a:r>
              <a:rPr lang="es-EC" dirty="0"/>
              <a:t>“La psicología evolutiva o del desarrollo es la parte de la psicología que se ocupa de los procesos del cambio psicológico que ocurre a lo largo de la vida humana</a:t>
            </a:r>
          </a:p>
        </p:txBody>
      </p:sp>
    </p:spTree>
    <p:extLst>
      <p:ext uri="{BB962C8B-B14F-4D97-AF65-F5344CB8AC3E}">
        <p14:creationId xmlns:p14="http://schemas.microsoft.com/office/powerpoint/2010/main" val="393185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994" t="29375" r="39024" b="13661"/>
          <a:stretch/>
        </p:blipFill>
        <p:spPr>
          <a:xfrm>
            <a:off x="457200" y="470264"/>
            <a:ext cx="11207931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0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5076" y="829315"/>
            <a:ext cx="30437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1">
              <a:spcAft>
                <a:spcPts val="0"/>
              </a:spcAft>
              <a:buSzPts val="1100"/>
              <a:tabLst>
                <a:tab pos="914400" algn="l"/>
              </a:tabLst>
            </a:pPr>
            <a:r>
              <a:rPr lang="es-ES" b="1" spc="3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Periodo</a:t>
            </a:r>
            <a:r>
              <a:rPr lang="es-ES" b="1" spc="6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4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precientífico</a:t>
            </a:r>
            <a:endParaRPr lang="es-EC" b="1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66470" y="644649"/>
            <a:ext cx="595522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Platón</a:t>
            </a:r>
            <a:r>
              <a:rPr lang="es-ES" spc="-9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pc="-7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Aristóteles</a:t>
            </a:r>
            <a:r>
              <a:rPr lang="es-ES" spc="-5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ES" spc="-55" dirty="0" smtClean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</a:rPr>
              <a:t>(¿qué es el hombre?, ¿por qué existe?, ¿cómo es realmente</a:t>
            </a:r>
            <a:r>
              <a:rPr lang="es-ES" dirty="0" smtClean="0">
                <a:solidFill>
                  <a:schemeClr val="tx1"/>
                </a:solidFill>
              </a:rPr>
              <a:t>?)</a:t>
            </a:r>
          </a:p>
          <a:p>
            <a:r>
              <a:rPr lang="es-ES" dirty="0">
                <a:solidFill>
                  <a:schemeClr val="tx1"/>
                </a:solidFill>
              </a:rPr>
              <a:t>(¿existe el alma?, ¿de qué se constituye?).</a:t>
            </a:r>
            <a:endParaRPr lang="es-EC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210252" y="3068432"/>
            <a:ext cx="4750018" cy="64633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En el siglo XVII, surge la psicología 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empírica</a:t>
            </a:r>
          </a:p>
          <a:p>
            <a:r>
              <a:rPr lang="es-ES" dirty="0"/>
              <a:t>el </a:t>
            </a:r>
            <a:r>
              <a:rPr lang="es-ES" i="1" dirty="0" smtClean="0"/>
              <a:t>racionalismo-</a:t>
            </a:r>
            <a:r>
              <a:rPr lang="es-ES" dirty="0"/>
              <a:t>el </a:t>
            </a:r>
            <a:r>
              <a:rPr lang="es-ES" i="1" dirty="0"/>
              <a:t>empirismo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EC" dirty="0"/>
          </a:p>
        </p:txBody>
      </p:sp>
      <p:cxnSp>
        <p:nvCxnSpPr>
          <p:cNvPr id="7" name="Conector recto de flecha 6"/>
          <p:cNvCxnSpPr>
            <a:stCxn id="2" idx="3"/>
          </p:cNvCxnSpPr>
          <p:nvPr/>
        </p:nvCxnSpPr>
        <p:spPr>
          <a:xfrm flipV="1">
            <a:off x="3348858" y="992777"/>
            <a:ext cx="2517612" cy="2120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2" idx="2"/>
          </p:cNvCxnSpPr>
          <p:nvPr/>
        </p:nvCxnSpPr>
        <p:spPr>
          <a:xfrm>
            <a:off x="1826967" y="1198647"/>
            <a:ext cx="14896" cy="182361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1) PLATÓN Y ARISTÓTELES | Platon y aristoteles, Platón, Jose car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405575"/>
            <a:ext cx="5795059" cy="44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5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1734" y="540323"/>
            <a:ext cx="3615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pc="-35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segunda</a:t>
            </a:r>
            <a:r>
              <a:rPr lang="es-ES" spc="-3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mitad</a:t>
            </a:r>
            <a:r>
              <a:rPr lang="es-ES" spc="-2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del</a:t>
            </a:r>
            <a:r>
              <a:rPr lang="es-ES" spc="-2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siglo</a:t>
            </a:r>
            <a:r>
              <a:rPr lang="es-ES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XIX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326753" y="1939657"/>
            <a:ext cx="288252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1">
              <a:spcBef>
                <a:spcPts val="605"/>
              </a:spcBef>
              <a:spcAft>
                <a:spcPts val="0"/>
              </a:spcAft>
              <a:buSzPts val="1100"/>
              <a:tabLst>
                <a:tab pos="914400" algn="l"/>
              </a:tabLst>
            </a:pPr>
            <a:r>
              <a:rPr lang="es-ES" sz="2000" b="1" spc="3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Periodo</a:t>
            </a:r>
            <a:r>
              <a:rPr lang="es-ES" sz="2000" b="1" spc="6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b="1" spc="4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científico</a:t>
            </a:r>
            <a:endParaRPr lang="es-EC" sz="2000" b="1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24057" y="1542226"/>
            <a:ext cx="4919943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Wilhelm 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Wundt</a:t>
            </a:r>
          </a:p>
          <a:p>
            <a:pPr algn="ctr"/>
            <a:r>
              <a:rPr lang="es-ES" dirty="0"/>
              <a:t>funda el primer laboratorio psicológico para estudiar la experiencia </a:t>
            </a:r>
            <a:r>
              <a:rPr lang="es-ES" dirty="0" smtClean="0"/>
              <a:t>consciente</a:t>
            </a:r>
          </a:p>
          <a:p>
            <a:pPr algn="ctr"/>
            <a:r>
              <a:rPr lang="es-ES" dirty="0"/>
              <a:t>escuelas psicológicas.</a:t>
            </a:r>
            <a:endParaRPr lang="es-EC" dirty="0"/>
          </a:p>
        </p:txBody>
      </p:sp>
      <p:cxnSp>
        <p:nvCxnSpPr>
          <p:cNvPr id="6" name="Conector recto de flecha 5"/>
          <p:cNvCxnSpPr>
            <a:stCxn id="3" idx="3"/>
          </p:cNvCxnSpPr>
          <p:nvPr/>
        </p:nvCxnSpPr>
        <p:spPr>
          <a:xfrm flipV="1">
            <a:off x="3209273" y="2129246"/>
            <a:ext cx="1014784" cy="1046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El doctor Wundt propone su Psicología Experimental y su Psicologí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37" y="3269954"/>
            <a:ext cx="8651631" cy="32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9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87200" y="1023648"/>
            <a:ext cx="6536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000" dirty="0">
                <a:latin typeface="Arial Black" panose="020B0A04020102020204" pitchFamily="34" charset="0"/>
              </a:rPr>
              <a:t>Ámbitos de </a:t>
            </a:r>
            <a:r>
              <a:rPr lang="es-EC" sz="4000" dirty="0" smtClean="0">
                <a:latin typeface="Arial Black" panose="020B0A04020102020204" pitchFamily="34" charset="0"/>
              </a:rPr>
              <a:t>desarrollo </a:t>
            </a:r>
            <a:endParaRPr lang="es-EC" sz="40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23257" y="2235815"/>
            <a:ext cx="4593772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Biofísico: estudia el desarrollo físico, motor, sensorial y todos aquellos contextos que afecten al crecimiento, al desarrollo y a la maduración del sujeto.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255563" y="2235814"/>
            <a:ext cx="495953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Cognitivo: estudia el desarrollo del pensamiento y de las capacidades intelectuales y aquellos contextos que le afectan: aprender a hablar, escribir, leer, memoria…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27926" y="4691632"/>
            <a:ext cx="6096000" cy="92333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just"/>
            <a:r>
              <a:rPr lang="es-EC" b="1" dirty="0"/>
              <a:t>Socio -afectivo: estudia la capacidad de sentir sentimientos y expresarlos, relacionarse con los demás… y todos los aspectos del ambiente que lo modifican. </a:t>
            </a:r>
          </a:p>
        </p:txBody>
      </p:sp>
    </p:spTree>
    <p:extLst>
      <p:ext uri="{BB962C8B-B14F-4D97-AF65-F5344CB8AC3E}">
        <p14:creationId xmlns:p14="http://schemas.microsoft.com/office/powerpoint/2010/main" val="218449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82240" y="1000036"/>
            <a:ext cx="6644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La psicología evolutiva se ocupa de los cambios a lo largo del tiempo. Centra su interés por la conducta humana desde el punto de vista de sus cambios y transformaciones a lo largo del desarrollo humano.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37520" y="3192082"/>
            <a:ext cx="4865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https://www.youtube.com/watch?v=n6701pWefds</a:t>
            </a:r>
          </a:p>
        </p:txBody>
      </p:sp>
    </p:spTree>
    <p:extLst>
      <p:ext uri="{BB962C8B-B14F-4D97-AF65-F5344CB8AC3E}">
        <p14:creationId xmlns:p14="http://schemas.microsoft.com/office/powerpoint/2010/main" val="280541169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865</TotalTime>
  <Words>235</Words>
  <Application>Microsoft Office PowerPoint</Application>
  <PresentationFormat>Panorámica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6</cp:revision>
  <dcterms:created xsi:type="dcterms:W3CDTF">2020-12-08T03:55:02Z</dcterms:created>
  <dcterms:modified xsi:type="dcterms:W3CDTF">2020-12-16T04:10:23Z</dcterms:modified>
</cp:coreProperties>
</file>