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4" r:id="rId6"/>
    <p:sldId id="277" r:id="rId7"/>
    <p:sldId id="287" r:id="rId8"/>
    <p:sldId id="263" r:id="rId9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6" name="Autor" initials="A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9B5B42BD-8D3B-4B09-9029-8C63687D5D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2EC764-34EA-4620-8CF9-F605D96BC3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20B032-4FC5-443B-B858-DB4B3088BEE9}" type="datetime1">
              <a:rPr lang="es-ES" smtClean="0"/>
              <a:t>29/01/2025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1FA7CC-A0A2-4292-AA1A-FFA1D3AC96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C9D8F1-C311-48E0-A5EA-6AC70E14D0F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827EC1-36E0-417D-8141-8D14DF1BDF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85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BB1E8-FFB4-4CE9-8FFB-DCF486277706}" type="datetime1">
              <a:rPr lang="es-ES" smtClean="0"/>
              <a:pPr/>
              <a:t>29/01/2025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5BAF473-2665-42A7-89E3-C7BA7EB58D12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935489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5BAF473-2665-42A7-89E3-C7BA7EB58D1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3397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5BAF473-2665-42A7-89E3-C7BA7EB58D1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8474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5BAF473-2665-42A7-89E3-C7BA7EB58D12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454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5BAF473-2665-42A7-89E3-C7BA7EB58D12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184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35BAF473-2665-42A7-89E3-C7BA7EB58D12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3381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8610600" y="0"/>
            <a:ext cx="35814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2465970"/>
            <a:ext cx="5739882" cy="2387600"/>
          </a:xfrm>
        </p:spPr>
        <p:txBody>
          <a:bodyPr rtlCol="0"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5159827"/>
            <a:ext cx="5739882" cy="783773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5037"/>
            <a:ext cx="4573200" cy="1325563"/>
          </a:xfrm>
        </p:spPr>
        <p:txBody>
          <a:bodyPr rtlCol="0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021635" y="2039382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4" name="Marcador de texto 8">
            <a:extLst>
              <a:ext uri="{FF2B5EF4-FFF2-40B4-BE49-F238E27FC236}">
                <a16:creationId xmlns:a16="http://schemas.microsoft.com/office/drawing/2014/main" id="{16CC17AD-6E52-42E9-989B-FB086C64DFD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021635" y="2408260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16" name="Marcador de texto 8">
            <a:extLst>
              <a:ext uri="{FF2B5EF4-FFF2-40B4-BE49-F238E27FC236}">
                <a16:creationId xmlns:a16="http://schemas.microsoft.com/office/drawing/2014/main" id="{D36B0D72-6C95-4E3A-A679-D94CB154306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043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7E6E1537-8CF9-4C86-8E25-29BFFDAFDDD2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5043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18" name="Marcador de texto 8">
            <a:extLst>
              <a:ext uri="{FF2B5EF4-FFF2-40B4-BE49-F238E27FC236}">
                <a16:creationId xmlns:a16="http://schemas.microsoft.com/office/drawing/2014/main" id="{755E9ED2-721A-416D-AFA6-B57E6B8D8C5D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757407" y="4758255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0DE1C87C-07E3-42FC-9B43-81D789BF794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2757407" y="5127133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0" name="Marcador de texto 8">
            <a:extLst>
              <a:ext uri="{FF2B5EF4-FFF2-40B4-BE49-F238E27FC236}">
                <a16:creationId xmlns:a16="http://schemas.microsoft.com/office/drawing/2014/main" id="{8556C5D2-9D30-44C4-95EA-DA672356995D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471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5" name="Marcador de texto 8">
            <a:extLst>
              <a:ext uri="{FF2B5EF4-FFF2-40B4-BE49-F238E27FC236}">
                <a16:creationId xmlns:a16="http://schemas.microsoft.com/office/drawing/2014/main" id="{BB8DD76A-44FE-4266-9CE3-FC74ACF6147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471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6" name="Marcador de texto 8">
            <a:extLst>
              <a:ext uri="{FF2B5EF4-FFF2-40B4-BE49-F238E27FC236}">
                <a16:creationId xmlns:a16="http://schemas.microsoft.com/office/drawing/2014/main" id="{BB7FB830-D9B0-43D8-B279-D8A3831911C7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9615407" y="4758255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7" name="Marcador de texto 8">
            <a:extLst>
              <a:ext uri="{FF2B5EF4-FFF2-40B4-BE49-F238E27FC236}">
                <a16:creationId xmlns:a16="http://schemas.microsoft.com/office/drawing/2014/main" id="{DA699CE9-2DCD-4D59-B359-D7D3511A215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615407" y="5127133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8" name="Marcador de texto 8">
            <a:extLst>
              <a:ext uri="{FF2B5EF4-FFF2-40B4-BE49-F238E27FC236}">
                <a16:creationId xmlns:a16="http://schemas.microsoft.com/office/drawing/2014/main" id="{5B0C1AF9-7ECA-4F02-B71D-97228D05B03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329407" y="4770420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9" name="Marcador de texto 8">
            <a:extLst>
              <a:ext uri="{FF2B5EF4-FFF2-40B4-BE49-F238E27FC236}">
                <a16:creationId xmlns:a16="http://schemas.microsoft.com/office/drawing/2014/main" id="{FE515F87-B08B-4273-9427-B4477D68E33E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7329407" y="5139298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02353FBD-19BF-45E4-A6F5-4217CDAAA52E}"/>
              </a:ext>
            </a:extLst>
          </p:cNvPr>
          <p:cNvCxnSpPr/>
          <p:nvPr userDrawn="1"/>
        </p:nvCxnSpPr>
        <p:spPr>
          <a:xfrm>
            <a:off x="1513114" y="3875317"/>
            <a:ext cx="9111343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Marcador de fecha 4">
            <a:extLst>
              <a:ext uri="{FF2B5EF4-FFF2-40B4-BE49-F238E27FC236}">
                <a16:creationId xmlns:a16="http://schemas.microsoft.com/office/drawing/2014/main" id="{BA4BCF05-CDFF-42C0-A406-D762B747C7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42" name="Marcador de pie de página 5">
            <a:extLst>
              <a:ext uri="{FF2B5EF4-FFF2-40B4-BE49-F238E27FC236}">
                <a16:creationId xmlns:a16="http://schemas.microsoft.com/office/drawing/2014/main" id="{FE043986-6365-4919-A13C-B1086DCFF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43" name="Marcador de número de diapositiva 6">
            <a:extLst>
              <a:ext uri="{FF2B5EF4-FFF2-40B4-BE49-F238E27FC236}">
                <a16:creationId xmlns:a16="http://schemas.microsoft.com/office/drawing/2014/main" id="{4FD22B22-DA9C-4B3F-A67F-D07291278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AFAB3CE1-D027-49AE-8023-7D6E330C7E2D}"/>
              </a:ext>
            </a:extLst>
          </p:cNvPr>
          <p:cNvCxnSpPr>
            <a:cxnSpLocks/>
          </p:cNvCxnSpPr>
          <p:nvPr userDrawn="1"/>
        </p:nvCxnSpPr>
        <p:spPr>
          <a:xfrm flipV="1">
            <a:off x="6096000" y="2852057"/>
            <a:ext cx="0" cy="1643743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6B59BE6F-06DF-4031-A366-9BF6A53377C4}"/>
              </a:ext>
            </a:extLst>
          </p:cNvPr>
          <p:cNvCxnSpPr>
            <a:cxnSpLocks/>
          </p:cNvCxnSpPr>
          <p:nvPr userDrawn="1"/>
        </p:nvCxnSpPr>
        <p:spPr>
          <a:xfrm flipV="1">
            <a:off x="10611592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588442AB-AF81-4C81-B0CE-584EE410EB92}"/>
              </a:ext>
            </a:extLst>
          </p:cNvPr>
          <p:cNvCxnSpPr>
            <a:cxnSpLocks/>
          </p:cNvCxnSpPr>
          <p:nvPr userDrawn="1"/>
        </p:nvCxnSpPr>
        <p:spPr>
          <a:xfrm flipV="1">
            <a:off x="1513114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id="{35F27884-729D-4CA6-A08A-92EBC733CCB5}"/>
              </a:ext>
            </a:extLst>
          </p:cNvPr>
          <p:cNvCxnSpPr>
            <a:cxnSpLocks/>
          </p:cNvCxnSpPr>
          <p:nvPr userDrawn="1"/>
        </p:nvCxnSpPr>
        <p:spPr>
          <a:xfrm flipV="1">
            <a:off x="3815938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A1F7E5A1-BEA5-447F-BED5-E18F7A1D9A37}"/>
              </a:ext>
            </a:extLst>
          </p:cNvPr>
          <p:cNvCxnSpPr>
            <a:cxnSpLocks/>
          </p:cNvCxnSpPr>
          <p:nvPr userDrawn="1"/>
        </p:nvCxnSpPr>
        <p:spPr>
          <a:xfrm flipV="1">
            <a:off x="8381011" y="3872164"/>
            <a:ext cx="0" cy="623636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084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 a la derech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2376805"/>
            <a:ext cx="501396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0" y="4150042"/>
            <a:ext cx="5013960" cy="1961198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371856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" name="Marcador de fecha 4">
            <a:extLst>
              <a:ext uri="{FF2B5EF4-FFF2-40B4-BE49-F238E27FC236}">
                <a16:creationId xmlns:a16="http://schemas.microsoft.com/office/drawing/2014/main" id="{9ECA7294-D791-453A-AEDA-C7BC2C83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8" name="Marcador de pie de página 5">
            <a:extLst>
              <a:ext uri="{FF2B5EF4-FFF2-40B4-BE49-F238E27FC236}">
                <a16:creationId xmlns:a16="http://schemas.microsoft.com/office/drawing/2014/main" id="{E3F008A3-FE03-4B55-99DE-C66C7215F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10" name="Marcador de número de diapositiva 6">
            <a:extLst>
              <a:ext uri="{FF2B5EF4-FFF2-40B4-BE49-F238E27FC236}">
                <a16:creationId xmlns:a16="http://schemas.microsoft.com/office/drawing/2014/main" id="{561AA2A7-90C9-48FA-A998-4CB16275A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3050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cier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A3215B1E-B289-4C56-BCC0-2AB8CF93E2A1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2313571"/>
            <a:ext cx="4419600" cy="1659716"/>
          </a:xfrm>
        </p:spPr>
        <p:txBody>
          <a:bodyPr rtlCol="0" anchor="ctr">
            <a:normAutofit/>
          </a:bodyPr>
          <a:lstStyle>
            <a:lvl1pPr algn="ctr">
              <a:defRPr sz="5400"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es-ES" noProof="0"/>
              <a:t>Haga clic para editar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772402" y="2348318"/>
            <a:ext cx="2743200" cy="165971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632857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356350"/>
            <a:ext cx="2514600" cy="365125"/>
          </a:xfrm>
        </p:spPr>
        <p:txBody>
          <a:bodyPr rtlCol="0"/>
          <a:lstStyle>
            <a:lvl1pPr algn="r"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90968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la secció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8434EB92-62CF-4273-86A4-59223DABDBB8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9A25F60-1F94-4EB8-AECE-53F9C3EBF6AC}"/>
              </a:ext>
            </a:extLst>
          </p:cNvPr>
          <p:cNvSpPr/>
          <p:nvPr userDrawn="1"/>
        </p:nvSpPr>
        <p:spPr>
          <a:xfrm>
            <a:off x="0" y="6509657"/>
            <a:ext cx="12192000" cy="3483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DE3D039-0A18-4031-8A63-D83666B0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429000"/>
            <a:ext cx="10515600" cy="3080657"/>
          </a:xfrm>
        </p:spPr>
        <p:txBody>
          <a:bodyPr rtlCol="0" anchor="ctr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591659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l equip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6" name="Marcador de posición de imagen 15">
            <a:extLst>
              <a:ext uri="{FF2B5EF4-FFF2-40B4-BE49-F238E27FC236}">
                <a16:creationId xmlns:a16="http://schemas.microsoft.com/office/drawing/2014/main" id="{A74BA5A7-7918-4C65-BAAB-14B3A1E2B4E4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52161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es-ES" noProof="0"/>
              <a:t>Haga clic en el icono para agregar una imagen</a:t>
            </a:r>
          </a:p>
        </p:txBody>
      </p:sp>
      <p:sp>
        <p:nvSpPr>
          <p:cNvPr id="7" name="Marcador de posición de imagen 15">
            <a:extLst>
              <a:ext uri="{FF2B5EF4-FFF2-40B4-BE49-F238E27FC236}">
                <a16:creationId xmlns:a16="http://schemas.microsoft.com/office/drawing/2014/main" id="{0C5DF728-AFC5-467F-86BF-45BBD7787257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07938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es-ES" noProof="0"/>
              <a:t>Haga clic en el icono para agregar una imagen</a:t>
            </a:r>
          </a:p>
        </p:txBody>
      </p:sp>
      <p:sp>
        <p:nvSpPr>
          <p:cNvPr id="8" name="Marcador de posición de imagen 15">
            <a:extLst>
              <a:ext uri="{FF2B5EF4-FFF2-40B4-BE49-F238E27FC236}">
                <a16:creationId xmlns:a16="http://schemas.microsoft.com/office/drawing/2014/main" id="{BBFE7B80-0990-424B-A099-BFECB5508302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63715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es-ES" noProof="0"/>
              <a:t>Haga clic en el icono para agregar una imagen</a:t>
            </a:r>
          </a:p>
        </p:txBody>
      </p:sp>
      <p:sp>
        <p:nvSpPr>
          <p:cNvPr id="9" name="Marcador de posición de imagen 15">
            <a:extLst>
              <a:ext uri="{FF2B5EF4-FFF2-40B4-BE49-F238E27FC236}">
                <a16:creationId xmlns:a16="http://schemas.microsoft.com/office/drawing/2014/main" id="{5B4A0F3D-F23F-4072-9FF5-6CFE888CE1E0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194922" y="2601972"/>
            <a:ext cx="1476000" cy="1476000"/>
          </a:xfrm>
          <a:noFill/>
          <a:ln w="396875" cap="sq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 rtl="0"/>
            <a:r>
              <a:rPr lang="es-ES" noProof="0"/>
              <a:t>Haga clic en el icono para agregar una imagen</a:t>
            </a:r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14F97182-060B-42D4-9BD6-AADEBB4691F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214950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2" name="Marcador de texto 8">
            <a:extLst>
              <a:ext uri="{FF2B5EF4-FFF2-40B4-BE49-F238E27FC236}">
                <a16:creationId xmlns:a16="http://schemas.microsoft.com/office/drawing/2014/main" id="{0C32DCEC-D4CF-4F91-ABA7-22726A1E992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214950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16" name="Marcador de texto 8">
            <a:extLst>
              <a:ext uri="{FF2B5EF4-FFF2-40B4-BE49-F238E27FC236}">
                <a16:creationId xmlns:a16="http://schemas.microsoft.com/office/drawing/2014/main" id="{04BECAB1-5EBD-4BC7-8F7A-8B4CA80746C4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764623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8D671F83-5A25-4513-86E5-FFBF3BF3106F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3764623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F6EE3639-A148-489C-A695-7EA2313AEF3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6314296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0" name="Marcador de texto 8">
            <a:extLst>
              <a:ext uri="{FF2B5EF4-FFF2-40B4-BE49-F238E27FC236}">
                <a16:creationId xmlns:a16="http://schemas.microsoft.com/office/drawing/2014/main" id="{BB55BB21-9247-450C-9A9D-D2AD9161E10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6314296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2" name="Marcador de texto 8">
            <a:extLst>
              <a:ext uri="{FF2B5EF4-FFF2-40B4-BE49-F238E27FC236}">
                <a16:creationId xmlns:a16="http://schemas.microsoft.com/office/drawing/2014/main" id="{934A7F7B-4591-45E6-AF17-EC81162B7336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8863969" y="4624131"/>
            <a:ext cx="2105186" cy="365125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Nombre</a:t>
            </a:r>
          </a:p>
        </p:txBody>
      </p:sp>
      <p:sp>
        <p:nvSpPr>
          <p:cNvPr id="23" name="Marcador de texto 8">
            <a:extLst>
              <a:ext uri="{FF2B5EF4-FFF2-40B4-BE49-F238E27FC236}">
                <a16:creationId xmlns:a16="http://schemas.microsoft.com/office/drawing/2014/main" id="{730702B6-2129-4FAB-8868-58B59C11FFC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863969" y="4993009"/>
            <a:ext cx="2105186" cy="365125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Título</a:t>
            </a:r>
          </a:p>
        </p:txBody>
      </p:sp>
      <p:sp>
        <p:nvSpPr>
          <p:cNvPr id="24" name="Marcador de fecha 4">
            <a:extLst>
              <a:ext uri="{FF2B5EF4-FFF2-40B4-BE49-F238E27FC236}">
                <a16:creationId xmlns:a16="http://schemas.microsoft.com/office/drawing/2014/main" id="{AD0AC7DB-F500-41DA-8326-3ED61B33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25" name="Marcador de pie de página 5">
            <a:extLst>
              <a:ext uri="{FF2B5EF4-FFF2-40B4-BE49-F238E27FC236}">
                <a16:creationId xmlns:a16="http://schemas.microsoft.com/office/drawing/2014/main" id="{798612DF-528A-42D7-8634-25EFF6159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26" name="Marcador de número de diapositiva 6">
            <a:extLst>
              <a:ext uri="{FF2B5EF4-FFF2-40B4-BE49-F238E27FC236}">
                <a16:creationId xmlns:a16="http://schemas.microsoft.com/office/drawing/2014/main" id="{1E3817B4-A707-4ACC-9CAC-E32B5E0A4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663862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0" y="822325"/>
            <a:ext cx="568452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0" y="2595562"/>
            <a:ext cx="5684520" cy="3181034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0" y="0"/>
            <a:ext cx="4175760" cy="384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0" y="3840480"/>
            <a:ext cx="4175760" cy="20878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0" y="5928360"/>
            <a:ext cx="4175760" cy="929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1" name="Marcador de fecha 4">
            <a:extLst>
              <a:ext uri="{FF2B5EF4-FFF2-40B4-BE49-F238E27FC236}">
                <a16:creationId xmlns:a16="http://schemas.microsoft.com/office/drawing/2014/main" id="{2FF674D8-A0B1-4D60-AB18-A733984F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22" name="Marcador de pie de página 5">
            <a:extLst>
              <a:ext uri="{FF2B5EF4-FFF2-40B4-BE49-F238E27FC236}">
                <a16:creationId xmlns:a16="http://schemas.microsoft.com/office/drawing/2014/main" id="{7E0AFFFB-7406-40B3-B2D5-18288BEA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23" name="Marcador de número de diapositiva 6">
            <a:extLst>
              <a:ext uri="{FF2B5EF4-FFF2-40B4-BE49-F238E27FC236}">
                <a16:creationId xmlns:a16="http://schemas.microsoft.com/office/drawing/2014/main" id="{0D2AF818-9E4C-485A-8EA3-3BD5917D5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dos contenido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5684520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5562"/>
            <a:ext cx="5684520" cy="4415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9197FF6-6321-41EE-A0C4-DEC0761A3C01}"/>
              </a:ext>
            </a:extLst>
          </p:cNvPr>
          <p:cNvSpPr/>
          <p:nvPr userDrawn="1"/>
        </p:nvSpPr>
        <p:spPr>
          <a:xfrm>
            <a:off x="8016240" y="0"/>
            <a:ext cx="240138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545EFDD-D97D-44D9-8A6D-0FACEE0964B3}"/>
              </a:ext>
            </a:extLst>
          </p:cNvPr>
          <p:cNvSpPr/>
          <p:nvPr userDrawn="1"/>
        </p:nvSpPr>
        <p:spPr>
          <a:xfrm flipV="1">
            <a:off x="10417629" y="0"/>
            <a:ext cx="177437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54E59D1-0F68-4FA3-944D-63FCD442DA66}"/>
              </a:ext>
            </a:extLst>
          </p:cNvPr>
          <p:cNvSpPr/>
          <p:nvPr userDrawn="1"/>
        </p:nvSpPr>
        <p:spPr>
          <a:xfrm flipV="1">
            <a:off x="11800114" y="0"/>
            <a:ext cx="39188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620C3808-5997-40A2-83EF-E2136C52EFE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4529818"/>
            <a:ext cx="5684520" cy="441552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AD9A34D-2599-4944-8F4B-6953690367E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8200" y="3040514"/>
            <a:ext cx="5684520" cy="1106942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4D123A04-698E-4E6B-BB2C-C4FCA2CFBB9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38200" y="4993888"/>
            <a:ext cx="5684520" cy="1106942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4" name="Marcador de fecha 4">
            <a:extLst>
              <a:ext uri="{FF2B5EF4-FFF2-40B4-BE49-F238E27FC236}">
                <a16:creationId xmlns:a16="http://schemas.microsoft.com/office/drawing/2014/main" id="{8BC6F0B0-7E88-4658-BED0-B126DDE797A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15" name="Marcador de pie de página 5">
            <a:extLst>
              <a:ext uri="{FF2B5EF4-FFF2-40B4-BE49-F238E27FC236}">
                <a16:creationId xmlns:a16="http://schemas.microsoft.com/office/drawing/2014/main" id="{1B454B68-B7BD-4197-BF00-63964D76348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16" name="Marcador de número de diapositiva 6">
            <a:extLst>
              <a:ext uri="{FF2B5EF4-FFF2-40B4-BE49-F238E27FC236}">
                <a16:creationId xmlns:a16="http://schemas.microsoft.com/office/drawing/2014/main" id="{BAA42605-D696-484D-B611-62CB3140EAC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65568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uatro contenido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C2A3DF3F-0A0C-4018-A9D5-6DE43170F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4742" y="822325"/>
            <a:ext cx="9329058" cy="1325563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B2E9ED8E-C27B-434B-BABA-E66DF12C5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4742" y="259556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A9EBAE4-D52F-453F-8270-8B6E097489BF}"/>
              </a:ext>
            </a:extLst>
          </p:cNvPr>
          <p:cNvSpPr/>
          <p:nvPr userDrawn="1"/>
        </p:nvSpPr>
        <p:spPr>
          <a:xfrm>
            <a:off x="0" y="-1"/>
            <a:ext cx="674914" cy="685799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9FC540D-D53A-486F-96EA-3488254DA8F1}"/>
              </a:ext>
            </a:extLst>
          </p:cNvPr>
          <p:cNvSpPr/>
          <p:nvPr userDrawn="1"/>
        </p:nvSpPr>
        <p:spPr>
          <a:xfrm flipV="1">
            <a:off x="674914" y="0"/>
            <a:ext cx="6749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AA5699F8-E412-4D90-AD9E-5A933F03D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019111" y="259556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3C6CD4EE-A2DF-4227-8E8E-061E1811B31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2024742" y="444613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2BD7E863-25A7-4713-A3A0-9A5F432FE00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7019111" y="4446132"/>
            <a:ext cx="4334689" cy="474211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accent2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13EEC52D-9939-4E0F-B26E-6287735877FF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024740" y="306977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3F6A9263-89CC-446B-AA55-FA0F0180A70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7019109" y="306977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id="{73A562DC-F1FD-4766-B507-CC08FBA1EE68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2024740" y="492034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B4A99B91-CC4B-4964-B372-94ED4BB9A772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7019109" y="4920343"/>
            <a:ext cx="4334689" cy="1219201"/>
          </a:xfrm>
        </p:spPr>
        <p:txBody>
          <a:bodyPr rtlCol="0">
            <a:normAutofit/>
          </a:bodyPr>
          <a:lstStyle>
            <a:lvl1pPr marL="285750" indent="-285750">
              <a:lnSpc>
                <a:spcPct val="100000"/>
              </a:lnSpc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1" name="Marcador de fecha 4">
            <a:extLst>
              <a:ext uri="{FF2B5EF4-FFF2-40B4-BE49-F238E27FC236}">
                <a16:creationId xmlns:a16="http://schemas.microsoft.com/office/drawing/2014/main" id="{5413A312-123E-4C7A-864E-C120568D6037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2024740" y="6356350"/>
            <a:ext cx="1556659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22" name="Marcador de pie de página 5">
            <a:extLst>
              <a:ext uri="{FF2B5EF4-FFF2-40B4-BE49-F238E27FC236}">
                <a16:creationId xmlns:a16="http://schemas.microsoft.com/office/drawing/2014/main" id="{F3306EE3-B07E-48BA-A4EE-EAFE9A458C38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356350"/>
            <a:ext cx="5268686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23" name="Marcador de número de diapositiva 6">
            <a:extLst>
              <a:ext uri="{FF2B5EF4-FFF2-40B4-BE49-F238E27FC236}">
                <a16:creationId xmlns:a16="http://schemas.microsoft.com/office/drawing/2014/main" id="{6A049DF0-5C6A-4542-841D-C03F6230482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9764486" y="6356350"/>
            <a:ext cx="1589314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8215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 de la izquierda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79BF9015-BE24-42C7-B20B-596FE57DE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3480" y="3864426"/>
            <a:ext cx="5684520" cy="737734"/>
          </a:xfrm>
        </p:spPr>
        <p:txBody>
          <a:bodyPr rtlCol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editar el título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37368391-D103-4780-88AC-9746C035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480" y="4879291"/>
            <a:ext cx="5684520" cy="1325563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AA0B4B24-EFFA-49CE-88D9-B8E2ECE17208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A94AD39F-C2DD-4F6A-8AB9-EA5E0024EB1C}"/>
              </a:ext>
            </a:extLst>
          </p:cNvPr>
          <p:cNvSpPr/>
          <p:nvPr userDrawn="1"/>
        </p:nvSpPr>
        <p:spPr>
          <a:xfrm flipV="1">
            <a:off x="8016240" y="0"/>
            <a:ext cx="417576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4" name="Marcador de fecha 4">
            <a:extLst>
              <a:ext uri="{FF2B5EF4-FFF2-40B4-BE49-F238E27FC236}">
                <a16:creationId xmlns:a16="http://schemas.microsoft.com/office/drawing/2014/main" id="{38ABA718-1AEF-413D-964E-FA9CA8EDD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EE83AD3-B30F-42CE-99A0-D50CDB9C951F}"/>
              </a:ext>
            </a:extLst>
          </p:cNvPr>
          <p:cNvSpPr/>
          <p:nvPr userDrawn="1"/>
        </p:nvSpPr>
        <p:spPr>
          <a:xfrm>
            <a:off x="8011886" y="3429000"/>
            <a:ext cx="4180114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15" name="Marcador de pie de página 5">
            <a:extLst>
              <a:ext uri="{FF2B5EF4-FFF2-40B4-BE49-F238E27FC236}">
                <a16:creationId xmlns:a16="http://schemas.microsoft.com/office/drawing/2014/main" id="{BCCB3A69-6840-43C8-94EB-C3EF41DB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16" name="Marcador de número de diapositiva 6">
            <a:extLst>
              <a:ext uri="{FF2B5EF4-FFF2-40B4-BE49-F238E27FC236}">
                <a16:creationId xmlns:a16="http://schemas.microsoft.com/office/drawing/2014/main" id="{B374594B-C272-477C-B1DB-A1E214CE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694643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ntrar texto con borde superio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rtlCol="0"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740" y="3429000"/>
            <a:ext cx="5684520" cy="2347596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B217CA4-9423-45D5-AD1D-2415B600F1DD}"/>
              </a:ext>
            </a:extLst>
          </p:cNvPr>
          <p:cNvSpPr/>
          <p:nvPr userDrawn="1"/>
        </p:nvSpPr>
        <p:spPr>
          <a:xfrm>
            <a:off x="0" y="0"/>
            <a:ext cx="12192000" cy="10814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525B7F-8292-4AE6-B9B3-F6C0621F1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E86D52-9DFB-4D69-BF39-2C163B394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0B91A39-D816-4317-AA23-55510F9D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98160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entrar texto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3740" y="1957701"/>
            <a:ext cx="5684520" cy="1305562"/>
          </a:xfrm>
        </p:spPr>
        <p:txBody>
          <a:bodyPr rtlCol="0" anchor="b"/>
          <a:lstStyle>
            <a:lvl1pPr algn="ctr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740" y="3429000"/>
            <a:ext cx="5684520" cy="2347596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>
                <a:solidFill>
                  <a:schemeClr val="accent4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7B514D1-FFF2-4784-BC98-5C209566EB25}"/>
              </a:ext>
            </a:extLst>
          </p:cNvPr>
          <p:cNvSpPr/>
          <p:nvPr userDrawn="1"/>
        </p:nvSpPr>
        <p:spPr>
          <a:xfrm>
            <a:off x="0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F775047-FCCD-48A9-AE4B-E4619B3FA069}"/>
              </a:ext>
            </a:extLst>
          </p:cNvPr>
          <p:cNvSpPr/>
          <p:nvPr userDrawn="1"/>
        </p:nvSpPr>
        <p:spPr>
          <a:xfrm>
            <a:off x="10276114" y="0"/>
            <a:ext cx="191588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8" name="Marcador de fecha 4">
            <a:extLst>
              <a:ext uri="{FF2B5EF4-FFF2-40B4-BE49-F238E27FC236}">
                <a16:creationId xmlns:a16="http://schemas.microsoft.com/office/drawing/2014/main" id="{E57E5351-59BE-4BC8-83D8-BABF2317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9" name="Marcador de pie de página 5">
            <a:extLst>
              <a:ext uri="{FF2B5EF4-FFF2-40B4-BE49-F238E27FC236}">
                <a16:creationId xmlns:a16="http://schemas.microsoft.com/office/drawing/2014/main" id="{7F2C600D-D61A-47D7-88A2-66D269DCB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10" name="Marcador de número de diapositiva 6">
            <a:extLst>
              <a:ext uri="{FF2B5EF4-FFF2-40B4-BE49-F238E27FC236}">
                <a16:creationId xmlns:a16="http://schemas.microsoft.com/office/drawing/2014/main" id="{E257B2EA-F7F2-4B84-A989-76BF9D0F8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/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5552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atro contenidos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0"/>
            <a:ext cx="12192000" cy="19814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756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1</a:t>
            </a:r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08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2</a:t>
            </a:r>
          </a:p>
        </p:txBody>
      </p:sp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4660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3</a:t>
            </a:r>
          </a:p>
        </p:txBody>
      </p:sp>
      <p:sp>
        <p:nvSpPr>
          <p:cNvPr id="15" name="Marcador de texto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311207" y="4553832"/>
            <a:ext cx="2105186" cy="678667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accent4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4</a:t>
            </a:r>
          </a:p>
        </p:txBody>
      </p:sp>
      <p:sp>
        <p:nvSpPr>
          <p:cNvPr id="21" name="Marcador de posición de imagen en línea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1090200" y="3080256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22" name="Marcador de posición de imagen en línea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3935025" y="3080256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23" name="Marcador de posición de imagen en línea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779850" y="3079044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24" name="Marcador de posición de imagen en línea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625612" y="3079044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25" name="Marcador de fecha 4">
            <a:extLst>
              <a:ext uri="{FF2B5EF4-FFF2-40B4-BE49-F238E27FC236}">
                <a16:creationId xmlns:a16="http://schemas.microsoft.com/office/drawing/2014/main" id="{8B2D064B-EC57-4EA9-96ED-918E61BFD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26" name="Marcador de pie de página 5">
            <a:extLst>
              <a:ext uri="{FF2B5EF4-FFF2-40B4-BE49-F238E27FC236}">
                <a16:creationId xmlns:a16="http://schemas.microsoft.com/office/drawing/2014/main" id="{B2A70FF9-0C32-4443-A788-56E40DD7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27" name="Marcador de número de diapositiva 6">
            <a:extLst>
              <a:ext uri="{FF2B5EF4-FFF2-40B4-BE49-F238E27FC236}">
                <a16:creationId xmlns:a16="http://schemas.microsoft.com/office/drawing/2014/main" id="{D51176E4-E898-4497-ACF7-72CFF75FE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71523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, contenido y cuatro imágenes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FBCCBC51-CB80-441C-9628-70A3BFA8C31A}"/>
              </a:ext>
            </a:extLst>
          </p:cNvPr>
          <p:cNvSpPr/>
          <p:nvPr userDrawn="1"/>
        </p:nvSpPr>
        <p:spPr>
          <a:xfrm>
            <a:off x="0" y="3429000"/>
            <a:ext cx="4876800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90D749F-1509-46B1-B8ED-3506AC084799}"/>
              </a:ext>
            </a:extLst>
          </p:cNvPr>
          <p:cNvSpPr/>
          <p:nvPr userDrawn="1"/>
        </p:nvSpPr>
        <p:spPr>
          <a:xfrm>
            <a:off x="0" y="1"/>
            <a:ext cx="4876800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621139"/>
          </a:xfrm>
        </p:spPr>
        <p:txBody>
          <a:bodyPr rtlCol="0" anchor="b"/>
          <a:lstStyle>
            <a:lvl1pPr algn="l">
              <a:defRPr b="1">
                <a:solidFill>
                  <a:schemeClr val="accent4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07F18567-9326-411F-BA8D-561D58C7DD9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73368" y="21314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1</a:t>
            </a:r>
          </a:p>
        </p:txBody>
      </p:sp>
      <p:sp>
        <p:nvSpPr>
          <p:cNvPr id="11" name="Marcador de texto 8">
            <a:extLst>
              <a:ext uri="{FF2B5EF4-FFF2-40B4-BE49-F238E27FC236}">
                <a16:creationId xmlns:a16="http://schemas.microsoft.com/office/drawing/2014/main" id="{97E7DC10-1618-471B-9441-C640C7FEDD3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924518" y="21314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2</a:t>
            </a:r>
          </a:p>
        </p:txBody>
      </p:sp>
      <p:sp>
        <p:nvSpPr>
          <p:cNvPr id="13" name="Marcador de texto 8">
            <a:extLst>
              <a:ext uri="{FF2B5EF4-FFF2-40B4-BE49-F238E27FC236}">
                <a16:creationId xmlns:a16="http://schemas.microsoft.com/office/drawing/2014/main" id="{FDB26B40-5901-4EF0-BCF0-55677E28B17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74118" y="48746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3</a:t>
            </a:r>
          </a:p>
        </p:txBody>
      </p:sp>
      <p:sp>
        <p:nvSpPr>
          <p:cNvPr id="15" name="Marcador de texto 8">
            <a:extLst>
              <a:ext uri="{FF2B5EF4-FFF2-40B4-BE49-F238E27FC236}">
                <a16:creationId xmlns:a16="http://schemas.microsoft.com/office/drawing/2014/main" id="{9CB783F5-ED01-464E-9185-F05CFA0E84C4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919318" y="4874657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4</a:t>
            </a:r>
          </a:p>
        </p:txBody>
      </p:sp>
      <p:sp>
        <p:nvSpPr>
          <p:cNvPr id="21" name="Marcador de posición de imagen en línea 20">
            <a:extLst>
              <a:ext uri="{FF2B5EF4-FFF2-40B4-BE49-F238E27FC236}">
                <a16:creationId xmlns:a16="http://schemas.microsoft.com/office/drawing/2014/main" id="{D25CFAE9-00ED-42E0-BC9A-37BA858979B3}"/>
              </a:ext>
            </a:extLst>
          </p:cNvPr>
          <p:cNvSpPr>
            <a:spLocks noGrp="1"/>
          </p:cNvSpPr>
          <p:nvPr>
            <p:ph type="clipArt" sz="quarter" idx="48"/>
          </p:nvPr>
        </p:nvSpPr>
        <p:spPr>
          <a:xfrm>
            <a:off x="6387961" y="643469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22" name="Marcador de posición de imagen en línea 20">
            <a:extLst>
              <a:ext uri="{FF2B5EF4-FFF2-40B4-BE49-F238E27FC236}">
                <a16:creationId xmlns:a16="http://schemas.microsoft.com/office/drawing/2014/main" id="{280D5B0E-3D2E-4146-9670-B596E8EBD129}"/>
              </a:ext>
            </a:extLst>
          </p:cNvPr>
          <p:cNvSpPr>
            <a:spLocks noGrp="1"/>
          </p:cNvSpPr>
          <p:nvPr>
            <p:ph type="clipArt" sz="quarter" idx="49"/>
          </p:nvPr>
        </p:nvSpPr>
        <p:spPr>
          <a:xfrm>
            <a:off x="9238736" y="643469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23" name="Marcador de posición de imagen en línea 20">
            <a:extLst>
              <a:ext uri="{FF2B5EF4-FFF2-40B4-BE49-F238E27FC236}">
                <a16:creationId xmlns:a16="http://schemas.microsoft.com/office/drawing/2014/main" id="{03D89936-E0D7-4618-9E72-EC1467568C21}"/>
              </a:ext>
            </a:extLst>
          </p:cNvPr>
          <p:cNvSpPr>
            <a:spLocks noGrp="1"/>
          </p:cNvSpPr>
          <p:nvPr>
            <p:ph type="clipArt" sz="quarter" idx="50"/>
          </p:nvPr>
        </p:nvSpPr>
        <p:spPr>
          <a:xfrm>
            <a:off x="6387961" y="3385457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24" name="Marcador de posición de imagen en línea 20">
            <a:extLst>
              <a:ext uri="{FF2B5EF4-FFF2-40B4-BE49-F238E27FC236}">
                <a16:creationId xmlns:a16="http://schemas.microsoft.com/office/drawing/2014/main" id="{08A2E99E-9F83-4666-BD35-056C88AEBFB1}"/>
              </a:ext>
            </a:extLst>
          </p:cNvPr>
          <p:cNvSpPr>
            <a:spLocks noGrp="1"/>
          </p:cNvSpPr>
          <p:nvPr>
            <p:ph type="clipArt" sz="quarter" idx="51"/>
          </p:nvPr>
        </p:nvSpPr>
        <p:spPr>
          <a:xfrm>
            <a:off x="9233723" y="3385457"/>
            <a:ext cx="1476375" cy="1474788"/>
          </a:xfrm>
        </p:spPr>
        <p:txBody>
          <a:bodyPr rtlCol="0">
            <a:normAutofit/>
          </a:bodyPr>
          <a:lstStyle>
            <a:lvl1pPr>
              <a:defRPr sz="1600"/>
            </a:lvl1pPr>
          </a:lstStyle>
          <a:p>
            <a:pPr rtl="0"/>
            <a:r>
              <a:rPr lang="es-ES" noProof="0"/>
              <a:t>Haga clic en el icono para agregar una imagen en línea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A1CBAE-F2E5-4866-A865-C55E62573492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>
          <a:xfrm>
            <a:off x="838200" y="4112198"/>
            <a:ext cx="3200400" cy="1395974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6" name="Marcador de texto 8">
            <a:extLst>
              <a:ext uri="{FF2B5EF4-FFF2-40B4-BE49-F238E27FC236}">
                <a16:creationId xmlns:a16="http://schemas.microsoft.com/office/drawing/2014/main" id="{DA996B3F-2EC7-495F-920F-B21C55D9428F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073368" y="25775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1</a:t>
            </a:r>
          </a:p>
        </p:txBody>
      </p:sp>
      <p:sp>
        <p:nvSpPr>
          <p:cNvPr id="17" name="Marcador de texto 8">
            <a:extLst>
              <a:ext uri="{FF2B5EF4-FFF2-40B4-BE49-F238E27FC236}">
                <a16:creationId xmlns:a16="http://schemas.microsoft.com/office/drawing/2014/main" id="{8F06E2A5-B7ED-4E1B-9B77-DFF175FA257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8924518" y="25775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2</a:t>
            </a:r>
          </a:p>
        </p:txBody>
      </p:sp>
      <p:sp>
        <p:nvSpPr>
          <p:cNvPr id="18" name="Marcador de texto 8">
            <a:extLst>
              <a:ext uri="{FF2B5EF4-FFF2-40B4-BE49-F238E27FC236}">
                <a16:creationId xmlns:a16="http://schemas.microsoft.com/office/drawing/2014/main" id="{D12A97F1-04F3-48EA-99B9-030059505D9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6074118" y="53207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3</a:t>
            </a:r>
          </a:p>
        </p:txBody>
      </p:sp>
      <p:sp>
        <p:nvSpPr>
          <p:cNvPr id="19" name="Marcador de texto 8">
            <a:extLst>
              <a:ext uri="{FF2B5EF4-FFF2-40B4-BE49-F238E27FC236}">
                <a16:creationId xmlns:a16="http://schemas.microsoft.com/office/drawing/2014/main" id="{8884A8E9-B6DB-4ADD-A85B-593F618E457A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919318" y="5320795"/>
            <a:ext cx="2105186" cy="365126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Viñeta 4</a:t>
            </a:r>
          </a:p>
        </p:txBody>
      </p:sp>
      <p:sp>
        <p:nvSpPr>
          <p:cNvPr id="28" name="Marcador de texto 4">
            <a:extLst>
              <a:ext uri="{FF2B5EF4-FFF2-40B4-BE49-F238E27FC236}">
                <a16:creationId xmlns:a16="http://schemas.microsoft.com/office/drawing/2014/main" id="{19E1EA5F-9EF0-45C3-94DD-6DF64F4DFA15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>
          <a:xfrm>
            <a:off x="838201" y="5511642"/>
            <a:ext cx="3200400" cy="844707"/>
          </a:xfrm>
        </p:spPr>
        <p:txBody>
          <a:bodyPr rtlCol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0" name="Marcador de fecha 4">
            <a:extLst>
              <a:ext uri="{FF2B5EF4-FFF2-40B4-BE49-F238E27FC236}">
                <a16:creationId xmlns:a16="http://schemas.microsoft.com/office/drawing/2014/main" id="{5EBE65FE-7980-4861-93F3-178D1931E7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31" name="Marcador de pie de página 5">
            <a:extLst>
              <a:ext uri="{FF2B5EF4-FFF2-40B4-BE49-F238E27FC236}">
                <a16:creationId xmlns:a16="http://schemas.microsoft.com/office/drawing/2014/main" id="{5941D839-A1FC-4620-8485-F69D66D5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32" name="Marcador de número de diapositiva 6">
            <a:extLst>
              <a:ext uri="{FF2B5EF4-FFF2-40B4-BE49-F238E27FC236}">
                <a16:creationId xmlns:a16="http://schemas.microsoft.com/office/drawing/2014/main" id="{B3B8613F-19BE-4CDB-BC4C-C321B4B8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>
            <a:lvl1pPr>
              <a:defRPr sz="900"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1855734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7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29/7/20XX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s-ES" noProof="0"/>
              <a:t>Orientación de empleados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7" r:id="rId3"/>
    <p:sldLayoutId id="2147483674" r:id="rId4"/>
    <p:sldLayoutId id="2147483671" r:id="rId5"/>
    <p:sldLayoutId id="2147483666" r:id="rId6"/>
    <p:sldLayoutId id="2147483669" r:id="rId7"/>
    <p:sldLayoutId id="2147483661" r:id="rId8"/>
    <p:sldLayoutId id="2147483676" r:id="rId9"/>
    <p:sldLayoutId id="2147483670" r:id="rId10"/>
    <p:sldLayoutId id="2147483667" r:id="rId11"/>
    <p:sldLayoutId id="2147483673" r:id="rId12"/>
    <p:sldLayoutId id="2147483651" r:id="rId13"/>
    <p:sldLayoutId id="2147483672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016266"/>
            <a:ext cx="9633559" cy="2845066"/>
          </a:xfrm>
        </p:spPr>
        <p:txBody>
          <a:bodyPr rtlCol="0">
            <a:normAutofit/>
          </a:bodyPr>
          <a:lstStyle/>
          <a:p>
            <a:pPr algn="l"/>
            <a:r>
              <a:rPr lang="es-ES" b="0" i="0" dirty="0">
                <a:effectLst/>
                <a:latin typeface="var(--font-fk-grotesk)"/>
              </a:rPr>
              <a:t>Amortización</a:t>
            </a:r>
            <a:br>
              <a:rPr lang="es-ES" b="0" i="0" dirty="0">
                <a:effectLst/>
                <a:latin typeface="var(--font-fk-grotesk)"/>
              </a:rPr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118" y="1677591"/>
            <a:ext cx="5155334" cy="4021751"/>
          </a:xfrm>
        </p:spPr>
        <p:txBody>
          <a:bodyPr rtlCol="0">
            <a:normAutofit/>
          </a:bodyPr>
          <a:lstStyle/>
          <a:p>
            <a:pPr rtl="0"/>
            <a:r>
              <a:rPr lang="es-ES" sz="2800" b="0" i="0" dirty="0">
                <a:effectLst/>
                <a:latin typeface="fkGroteskNeue"/>
              </a:rPr>
              <a:t>La amortización es el proceso de pagar una deuda a través de pagos periódicos, que incluyen tanto el capital como los intereses. Este proceso es esencial para entender cómo se reduce el saldo de una deuda a lo largo del tiempo.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90E9-5CEE-4E4F-90F9-2CE3D913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692942" cy="1325563"/>
          </a:xfrm>
        </p:spPr>
        <p:txBody>
          <a:bodyPr rtlCol="0">
            <a:normAutofit fontScale="90000"/>
          </a:bodyPr>
          <a:lstStyle/>
          <a:p>
            <a:pPr algn="l"/>
            <a:r>
              <a:rPr lang="es-ES" b="0" i="0" dirty="0">
                <a:effectLst/>
                <a:latin typeface="var(--font-fk-grotesk)"/>
              </a:rPr>
              <a:t>Cálculo del Saldo Insoluto y Reconstrucción de la Tabla</a:t>
            </a:r>
            <a:br>
              <a:rPr lang="es-ES" b="0" i="0" dirty="0">
                <a:effectLst/>
                <a:latin typeface="var(--font-fk-grotesk)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DF4BB2-624B-43EE-8846-5659141CC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04340"/>
            <a:ext cx="5684520" cy="3181034"/>
          </a:xfr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es-ES" b="0" i="0" dirty="0">
                <a:effectLst/>
                <a:latin typeface="fkGroteskNeue"/>
              </a:rPr>
              <a:t>El saldo insoluto es el monto restante de la deuda después de realizar ciertos pagos. Para calcularlo, se debe restar el capital amortizado del capital original.</a:t>
            </a:r>
            <a:endParaRPr lang="es-ES" dirty="0"/>
          </a:p>
          <a:p>
            <a:pPr rtl="0"/>
            <a:endParaRPr lang="es-ES" dirty="0"/>
          </a:p>
        </p:txBody>
      </p:sp>
      <p:sp>
        <p:nvSpPr>
          <p:cNvPr id="12" name="Marcador de fecha 11">
            <a:extLst>
              <a:ext uri="{FF2B5EF4-FFF2-40B4-BE49-F238E27FC236}">
                <a16:creationId xmlns:a16="http://schemas.microsoft.com/office/drawing/2014/main" id="{F068B7E0-3F26-4101-8308-9627365C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/>
              <a:t>29/7/20XX</a:t>
            </a:r>
          </a:p>
        </p:txBody>
      </p:sp>
      <p:sp>
        <p:nvSpPr>
          <p:cNvPr id="13" name="Marcador de pie de página 12">
            <a:extLst>
              <a:ext uri="{FF2B5EF4-FFF2-40B4-BE49-F238E27FC236}">
                <a16:creationId xmlns:a16="http://schemas.microsoft.com/office/drawing/2014/main" id="{D53A5F38-6B02-4793-861F-931794577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/>
              <a:t>Orientación de empleados</a:t>
            </a:r>
          </a:p>
        </p:txBody>
      </p:sp>
      <p:sp>
        <p:nvSpPr>
          <p:cNvPr id="14" name="Marcador de número de diapositiva 13">
            <a:extLst>
              <a:ext uri="{FF2B5EF4-FFF2-40B4-BE49-F238E27FC236}">
                <a16:creationId xmlns:a16="http://schemas.microsoft.com/office/drawing/2014/main" id="{FF0DADF7-71F8-49DA-8F56-3DE812A6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es-ES" smtClean="0"/>
              <a:pPr/>
              <a:t>2</a:t>
            </a:fld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70E13A5-3467-483C-AAD0-8F83AB4D09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14" t="22270" r="33125" b="17244"/>
          <a:stretch/>
        </p:blipFill>
        <p:spPr>
          <a:xfrm>
            <a:off x="3241738" y="1474873"/>
            <a:ext cx="6854240" cy="5314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50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3547" y="-652781"/>
            <a:ext cx="5684520" cy="1305562"/>
          </a:xfrm>
        </p:spPr>
        <p:txBody>
          <a:bodyPr rtlCol="0"/>
          <a:lstStyle/>
          <a:p>
            <a:r>
              <a:rPr lang="es-ES" b="0" i="0" dirty="0">
                <a:effectLst/>
                <a:latin typeface="var(--font-fk-grotesk)"/>
              </a:rPr>
              <a:t>Período de Gracia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55" y="1260127"/>
            <a:ext cx="9695145" cy="54613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s-ES" sz="2400" b="0" i="0" dirty="0">
                <a:effectLst/>
                <a:latin typeface="var(--font-fk-grotesk)"/>
              </a:rPr>
              <a:t>Período de Gracia</a:t>
            </a:r>
          </a:p>
          <a:p>
            <a:pPr algn="l"/>
            <a:r>
              <a:rPr lang="es-ES" sz="2400" b="0" i="0" dirty="0">
                <a:effectLst/>
                <a:latin typeface="fkGroteskNeue"/>
              </a:rPr>
              <a:t>El período de gracia es un tiempo durante el cual el deudor no está obligado a hacer pagos, aunque los intereses pueden seguir acumulándose.</a:t>
            </a:r>
          </a:p>
          <a:p>
            <a:pPr algn="l"/>
            <a:r>
              <a:rPr lang="es-ES" sz="2400" b="0" i="0" dirty="0">
                <a:effectLst/>
                <a:latin typeface="var(--font-fk-grotesk)"/>
              </a:rPr>
              <a:t>Ejemplo</a:t>
            </a:r>
          </a:p>
          <a:p>
            <a:pPr algn="l"/>
            <a:r>
              <a:rPr lang="es-ES" sz="2400" b="0" i="0" dirty="0">
                <a:effectLst/>
                <a:latin typeface="fkGroteskNeue"/>
              </a:rPr>
              <a:t>Si un préstamo tiene un período de gracia de 6 meses y se acumulan intereses, al final del período el saldo será mayor debido a los intereses acumulados.</a:t>
            </a:r>
          </a:p>
          <a:p>
            <a:pPr algn="l"/>
            <a:r>
              <a:rPr lang="es-ES" sz="2400" b="0" i="0" dirty="0">
                <a:effectLst/>
                <a:latin typeface="var(--font-fk-grotesk)"/>
              </a:rPr>
              <a:t>Derechos del Acreedor y del Deudor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fkGroteskNeue"/>
              </a:rPr>
              <a:t>Derechos del Acreedor: Recibir pagos puntuales, cobrar intereses sobre la deuda, y tomar acciones legales en caso de incumplimiento.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2400" b="0" i="0" dirty="0">
                <a:effectLst/>
                <a:latin typeface="fkGroteskNeue"/>
              </a:rPr>
              <a:t>Derechos del Deudor: Recibir información clara sobre la deuda, realizar</a:t>
            </a:r>
          </a:p>
        </p:txBody>
      </p:sp>
      <p:sp>
        <p:nvSpPr>
          <p:cNvPr id="11" name="Marcador de fecha 10">
            <a:extLst>
              <a:ext uri="{FF2B5EF4-FFF2-40B4-BE49-F238E27FC236}">
                <a16:creationId xmlns:a16="http://schemas.microsoft.com/office/drawing/2014/main" id="{39DEAC25-4DF8-463C-83B2-7DBD27EB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/>
              <a:t>29/7/20XX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29EA23-F34E-486A-B8B2-0C3019266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rtlCol="0"/>
          <a:lstStyle/>
          <a:p>
            <a:pPr rtl="0"/>
            <a:r>
              <a:rPr lang="es-ES" dirty="0"/>
              <a:t>Orientación de empleados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8F602C-7F98-4C02-99D4-ED65E00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rtlCol="0"/>
          <a:lstStyle/>
          <a:p>
            <a:pPr rtl="0"/>
            <a:fld id="{19B51A1E-902D-48AF-9020-955120F399B6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978"/>
            <a:ext cx="10840024" cy="1325563"/>
          </a:xfrm>
        </p:spPr>
        <p:txBody>
          <a:bodyPr rtlCol="0">
            <a:normAutofit/>
          </a:bodyPr>
          <a:lstStyle/>
          <a:p>
            <a:r>
              <a:rPr lang="es-ES" b="0" i="0" dirty="0">
                <a:effectLst/>
                <a:latin typeface="var(--font-fk-grotesk)"/>
              </a:rPr>
              <a:t>Amortización con Reajuste de Tasa de Interés</a:t>
            </a:r>
            <a:br>
              <a:rPr lang="es-ES" b="0" i="0" dirty="0">
                <a:effectLst/>
                <a:latin typeface="var(--font-fk-grotesk)"/>
              </a:rPr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E3EA69-4E0E-41BD-8095-A124225A2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663" y="928622"/>
            <a:ext cx="4267200" cy="4532726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l"/>
            <a:r>
              <a:rPr lang="es-ES" sz="3800" b="0" i="0" dirty="0">
                <a:effectLst/>
                <a:latin typeface="var(--font-fk-grotesk)"/>
              </a:rPr>
              <a:t>Amortización con Reajuste de Tasa de Interés</a:t>
            </a:r>
          </a:p>
          <a:p>
            <a:pPr algn="l"/>
            <a:r>
              <a:rPr lang="es-ES" sz="3800" b="0" i="0" dirty="0">
                <a:effectLst/>
                <a:latin typeface="fkGroteskNeue"/>
              </a:rPr>
              <a:t>Cuando hay un reajuste en la tasa de interés, las cuotas pueden cambiar dependiendo si se mantiene el plazo o no.</a:t>
            </a:r>
          </a:p>
          <a:p>
            <a:pPr algn="l"/>
            <a:endParaRPr lang="es-ES" sz="3900" b="0" i="0" dirty="0">
              <a:effectLst/>
              <a:latin typeface="var(--font-fk-grotesk)"/>
            </a:endParaRPr>
          </a:p>
          <a:p>
            <a:pPr algn="l"/>
            <a:r>
              <a:rPr lang="es-ES" sz="3900" b="0" i="0" dirty="0">
                <a:effectLst/>
                <a:latin typeface="var(--font-fk-grotesk)"/>
              </a:rPr>
              <a:t>Cálculo de la Renta</a:t>
            </a:r>
          </a:p>
          <a:p>
            <a:r>
              <a:rPr lang="es-ES" sz="4000" b="0" i="0" dirty="0">
                <a:effectLst/>
                <a:latin typeface="fkGroteskNeue"/>
              </a:rPr>
              <a:t>Si la tasa cambia, puedes recalcular la renta usando la nueva tasa en la misma fórmula mencionada anteriormente.</a:t>
            </a:r>
            <a:endParaRPr lang="es-ES" sz="4000" dirty="0"/>
          </a:p>
        </p:txBody>
      </p:sp>
      <p:sp>
        <p:nvSpPr>
          <p:cNvPr id="11" name="Marcador de fecha 10">
            <a:extLst>
              <a:ext uri="{FF2B5EF4-FFF2-40B4-BE49-F238E27FC236}">
                <a16:creationId xmlns:a16="http://schemas.microsoft.com/office/drawing/2014/main" id="{5837F6CC-F87E-4BF6-9EFE-DA537BAB6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/>
              <a:t>29/7/20XX</a:t>
            </a:r>
          </a:p>
        </p:txBody>
      </p:sp>
      <p:sp>
        <p:nvSpPr>
          <p:cNvPr id="12" name="Marcador de pie de página 11">
            <a:extLst>
              <a:ext uri="{FF2B5EF4-FFF2-40B4-BE49-F238E27FC236}">
                <a16:creationId xmlns:a16="http://schemas.microsoft.com/office/drawing/2014/main" id="{E80EA4A2-4719-41C0-949E-AF9166CA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/>
              <a:t>Orientación de empleados</a:t>
            </a:r>
          </a:p>
        </p:txBody>
      </p:sp>
      <p:sp>
        <p:nvSpPr>
          <p:cNvPr id="13" name="Marcador de número de diapositiva 12">
            <a:extLst>
              <a:ext uri="{FF2B5EF4-FFF2-40B4-BE49-F238E27FC236}">
                <a16:creationId xmlns:a16="http://schemas.microsoft.com/office/drawing/2014/main" id="{E97A1D68-0269-4F8D-8A4E-B8D9753C7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5CEABB6-07DC-46E8-9B57-56EC44A396E5}" type="slidenum">
              <a:rPr lang="es-ES" smtClean="0"/>
              <a:pPr/>
              <a:t>4</a:t>
            </a:fld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3F511F1-B63A-49D0-9F53-406B60F650C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835" t="41275" r="42229" b="39387"/>
          <a:stretch/>
        </p:blipFill>
        <p:spPr>
          <a:xfrm>
            <a:off x="4184998" y="3763209"/>
            <a:ext cx="7936804" cy="254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871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1CFAB-A735-4A31-A51D-42FE1F5E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71" y="-330842"/>
            <a:ext cx="9329058" cy="1325563"/>
          </a:xfrm>
        </p:spPr>
        <p:txBody>
          <a:bodyPr rtlCol="0"/>
          <a:lstStyle/>
          <a:p>
            <a:pPr rtl="0"/>
            <a:r>
              <a:rPr lang="es-ES" dirty="0"/>
              <a:t>Ventajas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11EEF9-4CD0-4C5D-AA3F-A7E039366643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433112" y="1628384"/>
            <a:ext cx="10126249" cy="4897676"/>
          </a:xfrm>
        </p:spPr>
        <p:txBody>
          <a:bodyPr rtlCol="0">
            <a:normAutofit/>
          </a:bodyPr>
          <a:lstStyle/>
          <a:p>
            <a:pPr algn="l"/>
            <a:r>
              <a:rPr lang="es-ES" b="0" i="0" dirty="0">
                <a:effectLst/>
                <a:latin typeface="var(--font-fk-grotesk)"/>
              </a:rPr>
              <a:t>Resolución de Problemas</a:t>
            </a:r>
          </a:p>
          <a:p>
            <a:pPr algn="l"/>
            <a:r>
              <a:rPr lang="es-ES" b="0" i="0" dirty="0">
                <a:effectLst/>
                <a:latin typeface="fkGroteskNeue"/>
              </a:rPr>
              <a:t>Los problemas relacionados con amortización pueden incluir calcular cuotas, saldos insolutos, o determinar el impacto de un pago anticipado.</a:t>
            </a:r>
          </a:p>
          <a:p>
            <a:pPr algn="l"/>
            <a:r>
              <a:rPr lang="es-ES" b="0" i="0" dirty="0">
                <a:effectLst/>
                <a:latin typeface="var(--font-fk-grotesk)"/>
              </a:rPr>
              <a:t>Ejemplo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fkGroteskNeue"/>
              </a:rPr>
              <a:t>Supón que decides hacer un pago anticipado de $2,000 en tu préstamo original después de dos años: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fkGroteskNeue"/>
              </a:rPr>
              <a:t>Calcula el nuevo saldo después de dos años.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fkGroteskNeue"/>
              </a:rPr>
              <a:t>Resta $2,000.</a:t>
            </a:r>
          </a:p>
          <a:p>
            <a:pPr algn="l">
              <a:buFont typeface="+mj-lt"/>
              <a:buAutoNum type="arabicPeriod"/>
            </a:pPr>
            <a:r>
              <a:rPr lang="es-ES" b="0" i="0" dirty="0">
                <a:effectLst/>
                <a:latin typeface="fkGroteskNeue"/>
              </a:rPr>
              <a:t>Recalcula las cuotas restantes basándote en el nuevo saldo y el plazo restante.</a:t>
            </a:r>
          </a:p>
          <a:p>
            <a:r>
              <a:rPr lang="es-ES" b="0" i="0" dirty="0">
                <a:effectLst/>
                <a:latin typeface="fkGroteskNeue"/>
              </a:rPr>
              <a:t>Este enfoque permite entender cómo cada acción afecta tu deuda total y los pagos futuros.</a:t>
            </a:r>
            <a:endParaRPr lang="es-ES" dirty="0"/>
          </a:p>
        </p:txBody>
      </p:sp>
      <p:sp>
        <p:nvSpPr>
          <p:cNvPr id="48" name="Marcador de fecha 47">
            <a:extLst>
              <a:ext uri="{FF2B5EF4-FFF2-40B4-BE49-F238E27FC236}">
                <a16:creationId xmlns:a16="http://schemas.microsoft.com/office/drawing/2014/main" id="{9F0F90AF-D03D-4A81-B9BF-B3263897031C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2024740" y="6356350"/>
            <a:ext cx="1556659" cy="365125"/>
          </a:xfrm>
        </p:spPr>
        <p:txBody>
          <a:bodyPr rtlCol="0"/>
          <a:lstStyle/>
          <a:p>
            <a:pPr rtl="0"/>
            <a:r>
              <a:rPr lang="es-ES"/>
              <a:t>29/7/20XX</a:t>
            </a:r>
          </a:p>
        </p:txBody>
      </p:sp>
      <p:sp>
        <p:nvSpPr>
          <p:cNvPr id="49" name="Marcador de pie de página 48">
            <a:extLst>
              <a:ext uri="{FF2B5EF4-FFF2-40B4-BE49-F238E27FC236}">
                <a16:creationId xmlns:a16="http://schemas.microsoft.com/office/drawing/2014/main" id="{7761BB44-2A96-4AC0-9DB6-13C710983FA6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4038600" y="6356350"/>
            <a:ext cx="5268686" cy="365125"/>
          </a:xfrm>
        </p:spPr>
        <p:txBody>
          <a:bodyPr rtlCol="0"/>
          <a:lstStyle/>
          <a:p>
            <a:pPr rtl="0"/>
            <a:r>
              <a:rPr lang="es-ES"/>
              <a:t>Orientación de empleados</a:t>
            </a:r>
          </a:p>
        </p:txBody>
      </p:sp>
      <p:sp>
        <p:nvSpPr>
          <p:cNvPr id="50" name="Marcador de número de diapositiva 49">
            <a:extLst>
              <a:ext uri="{FF2B5EF4-FFF2-40B4-BE49-F238E27FC236}">
                <a16:creationId xmlns:a16="http://schemas.microsoft.com/office/drawing/2014/main" id="{84B61B7E-5114-4B02-895E-18609706A12A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9764486" y="6356350"/>
            <a:ext cx="1589314" cy="365125"/>
          </a:xfrm>
        </p:spPr>
        <p:txBody>
          <a:bodyPr rtlCol="0"/>
          <a:lstStyle/>
          <a:p>
            <a:pPr rtl="0"/>
            <a:fld id="{B5CEABB6-07DC-46E8-9B57-56EC44A396E5}" type="slidenum">
              <a:rPr lang="es-ES" smtClean="0"/>
              <a:pPr rtl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Custom 18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2A25D"/>
      </a:accent1>
      <a:accent2>
        <a:srgbClr val="A0DADE"/>
      </a:accent2>
      <a:accent3>
        <a:srgbClr val="CCB5E5"/>
      </a:accent3>
      <a:accent4>
        <a:srgbClr val="29285D"/>
      </a:accent4>
      <a:accent5>
        <a:srgbClr val="EDF1F2"/>
      </a:accent5>
      <a:accent6>
        <a:srgbClr val="70AD47"/>
      </a:accent6>
      <a:hlink>
        <a:srgbClr val="A0DADE"/>
      </a:hlink>
      <a:folHlink>
        <a:srgbClr val="954F72"/>
      </a:folHlink>
    </a:clrScheme>
    <a:fontScheme name="Custom 62">
      <a:majorFont>
        <a:latin typeface="Skeena"/>
        <a:ea typeface=""/>
        <a:cs typeface=""/>
      </a:majorFont>
      <a:minorFont>
        <a:latin typeface="Skee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9396277_TF03460514_Win32" id="{9A2976D9-D6A2-4C72-AA54-D6D4585DC826}" vid="{E979CFFE-0E1D-4C6F-8738-47AC19B53918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4F7154-AFAC-4BE7-8A74-7F4B6FC2743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E618C13B-9D83-4AF4-B64D-33362D5133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ACD96E-49A0-4DA4-A7BB-AC2D887421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{7EF7663C-7A38-4FDC-AE25-DD30FFB9F718}tf03460514_win32</Template>
  <TotalTime>5</TotalTime>
  <Words>365</Words>
  <Application>Microsoft Office PowerPoint</Application>
  <PresentationFormat>Panorámica</PresentationFormat>
  <Paragraphs>44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fkGroteskNeue</vt:lpstr>
      <vt:lpstr>Skeena</vt:lpstr>
      <vt:lpstr>Times New Roman</vt:lpstr>
      <vt:lpstr>var(--font-fk-grotesk)</vt:lpstr>
      <vt:lpstr>Personalizado</vt:lpstr>
      <vt:lpstr>Amortización </vt:lpstr>
      <vt:lpstr>Cálculo del Saldo Insoluto y Reconstrucción de la Tabla </vt:lpstr>
      <vt:lpstr>Período de Gracia</vt:lpstr>
      <vt:lpstr>Amortización con Reajuste de Tasa de Interés </vt:lpstr>
      <vt:lpstr>Ventajas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Amortización </dc:title>
  <dc:creator>Dennys Javier Ramirez Perez</dc:creator>
  <cp:lastModifiedBy>Dennys Javier Ramirez Perez</cp:lastModifiedBy>
  <cp:revision>1</cp:revision>
  <dcterms:created xsi:type="dcterms:W3CDTF">2025-01-29T19:28:48Z</dcterms:created>
  <dcterms:modified xsi:type="dcterms:W3CDTF">2025-01-29T19:34:42Z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