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76" r:id="rId6"/>
    <p:sldId id="277" r:id="rId7"/>
    <p:sldId id="278" r:id="rId8"/>
    <p:sldId id="260" r:id="rId9"/>
    <p:sldId id="261" r:id="rId10"/>
    <p:sldId id="274" r:id="rId11"/>
    <p:sldId id="262" r:id="rId12"/>
    <p:sldId id="263" r:id="rId13"/>
    <p:sldId id="264" r:id="rId14"/>
    <p:sldId id="265" r:id="rId15"/>
    <p:sldId id="266" r:id="rId16"/>
    <p:sldId id="267" r:id="rId17"/>
    <p:sldId id="275" r:id="rId18"/>
    <p:sldId id="279" r:id="rId19"/>
    <p:sldId id="280" r:id="rId20"/>
    <p:sldId id="281" r:id="rId21"/>
    <p:sldId id="268" r:id="rId22"/>
    <p:sldId id="269" r:id="rId23"/>
    <p:sldId id="282" r:id="rId24"/>
    <p:sldId id="283" r:id="rId25"/>
    <p:sldId id="290" r:id="rId26"/>
    <p:sldId id="270" r:id="rId27"/>
    <p:sldId id="285" r:id="rId28"/>
    <p:sldId id="291" r:id="rId29"/>
    <p:sldId id="271" r:id="rId30"/>
    <p:sldId id="286" r:id="rId31"/>
    <p:sldId id="287" r:id="rId32"/>
    <p:sldId id="292" r:id="rId33"/>
    <p:sldId id="293" r:id="rId34"/>
    <p:sldId id="272" r:id="rId35"/>
    <p:sldId id="273" r:id="rId36"/>
    <p:sldId id="288" r:id="rId37"/>
    <p:sldId id="289"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6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7223F-9FD8-4095-931D-FDAFA3A858E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E7647BC-A048-478A-AACA-A48EBB929A6E}">
      <dgm:prSet/>
      <dgm:spPr/>
      <dgm:t>
        <a:bodyPr/>
        <a:lstStyle/>
        <a:p>
          <a:r>
            <a:rPr lang="es-ES"/>
            <a:t>Nació el 6 de mayo de 1856 en una región que hoy forma parte de República Checa.</a:t>
          </a:r>
          <a:endParaRPr lang="en-US"/>
        </a:p>
      </dgm:t>
    </dgm:pt>
    <dgm:pt modelId="{BFB915B9-96FE-4526-8452-90A85590F40F}" type="parTrans" cxnId="{5CC5892E-A65E-4CEC-939A-5C6ECD6539FF}">
      <dgm:prSet/>
      <dgm:spPr/>
      <dgm:t>
        <a:bodyPr/>
        <a:lstStyle/>
        <a:p>
          <a:endParaRPr lang="en-US"/>
        </a:p>
      </dgm:t>
    </dgm:pt>
    <dgm:pt modelId="{C136537D-7197-4DC4-A147-0CA6F8816E9D}" type="sibTrans" cxnId="{5CC5892E-A65E-4CEC-939A-5C6ECD6539FF}">
      <dgm:prSet/>
      <dgm:spPr/>
      <dgm:t>
        <a:bodyPr/>
        <a:lstStyle/>
        <a:p>
          <a:endParaRPr lang="en-US"/>
        </a:p>
      </dgm:t>
    </dgm:pt>
    <dgm:pt modelId="{7966298A-C324-4255-9C6A-840A3806FABB}">
      <dgm:prSet/>
      <dgm:spPr/>
      <dgm:t>
        <a:bodyPr/>
        <a:lstStyle/>
        <a:p>
          <a:r>
            <a:rPr lang="es-ES"/>
            <a:t>Al cumplir 4 años se mudo a Viena y en 1938 se traslado a Inglaterra huyendo de la ocupación alemana.</a:t>
          </a:r>
          <a:endParaRPr lang="en-US"/>
        </a:p>
      </dgm:t>
    </dgm:pt>
    <dgm:pt modelId="{2531F62E-5AB6-44FA-BADD-33F57FCF7192}" type="parTrans" cxnId="{0AA6C63F-6D6B-4AB5-AD2D-C33DA15879CA}">
      <dgm:prSet/>
      <dgm:spPr/>
      <dgm:t>
        <a:bodyPr/>
        <a:lstStyle/>
        <a:p>
          <a:endParaRPr lang="en-US"/>
        </a:p>
      </dgm:t>
    </dgm:pt>
    <dgm:pt modelId="{F6C91DED-CE35-4FE9-90BD-6FB67A4D3889}" type="sibTrans" cxnId="{0AA6C63F-6D6B-4AB5-AD2D-C33DA15879CA}">
      <dgm:prSet/>
      <dgm:spPr/>
      <dgm:t>
        <a:bodyPr/>
        <a:lstStyle/>
        <a:p>
          <a:endParaRPr lang="en-US"/>
        </a:p>
      </dgm:t>
    </dgm:pt>
    <dgm:pt modelId="{5F2FEA37-970F-4A85-ACDA-BC9FC7005071}">
      <dgm:prSet/>
      <dgm:spPr/>
      <dgm:t>
        <a:bodyPr/>
        <a:lstStyle/>
        <a:p>
          <a:r>
            <a:rPr lang="es-ES"/>
            <a:t>En 1873 decidió ingresar a la facultad de medicina de la Universidad de Viena. </a:t>
          </a:r>
          <a:endParaRPr lang="en-US"/>
        </a:p>
      </dgm:t>
    </dgm:pt>
    <dgm:pt modelId="{C4DBB106-8244-4D45-818A-8BF17754DC02}" type="parTrans" cxnId="{942C71C7-1471-4FF6-B78B-17D4DE2ECB54}">
      <dgm:prSet/>
      <dgm:spPr/>
      <dgm:t>
        <a:bodyPr/>
        <a:lstStyle/>
        <a:p>
          <a:endParaRPr lang="en-US"/>
        </a:p>
      </dgm:t>
    </dgm:pt>
    <dgm:pt modelId="{05C47525-4C55-4857-9EFA-B9FFCDFCAA39}" type="sibTrans" cxnId="{942C71C7-1471-4FF6-B78B-17D4DE2ECB54}">
      <dgm:prSet/>
      <dgm:spPr/>
      <dgm:t>
        <a:bodyPr/>
        <a:lstStyle/>
        <a:p>
          <a:endParaRPr lang="en-US"/>
        </a:p>
      </dgm:t>
    </dgm:pt>
    <dgm:pt modelId="{9AD6C4C2-A166-4174-AB3A-E5E3000E0699}">
      <dgm:prSet/>
      <dgm:spPr/>
      <dgm:t>
        <a:bodyPr/>
        <a:lstStyle/>
        <a:p>
          <a:r>
            <a:rPr lang="es-ES"/>
            <a:t>A los 26 años se graduó como Médico  </a:t>
          </a:r>
          <a:endParaRPr lang="en-US"/>
        </a:p>
      </dgm:t>
    </dgm:pt>
    <dgm:pt modelId="{EB5A957D-2736-4302-B483-C6F19870A0EE}" type="parTrans" cxnId="{1C9583C9-616D-4A34-8BEA-83CE26E61DCF}">
      <dgm:prSet/>
      <dgm:spPr/>
      <dgm:t>
        <a:bodyPr/>
        <a:lstStyle/>
        <a:p>
          <a:endParaRPr lang="en-US"/>
        </a:p>
      </dgm:t>
    </dgm:pt>
    <dgm:pt modelId="{DC8DF937-7C4D-4A49-B892-31A3164D7697}" type="sibTrans" cxnId="{1C9583C9-616D-4A34-8BEA-83CE26E61DCF}">
      <dgm:prSet/>
      <dgm:spPr/>
      <dgm:t>
        <a:bodyPr/>
        <a:lstStyle/>
        <a:p>
          <a:endParaRPr lang="en-US"/>
        </a:p>
      </dgm:t>
    </dgm:pt>
    <dgm:pt modelId="{C43C8E88-C7C9-478C-A7B5-3979399CC826}">
      <dgm:prSet/>
      <dgm:spPr/>
      <dgm:t>
        <a:bodyPr/>
        <a:lstStyle/>
        <a:p>
          <a:r>
            <a:rPr lang="es-ES"/>
            <a:t>Entre 1884 y 1887 realizo las primeras investigaciones sobre la cocaína   </a:t>
          </a:r>
          <a:endParaRPr lang="en-US"/>
        </a:p>
      </dgm:t>
    </dgm:pt>
    <dgm:pt modelId="{6E81E8F9-DEE9-48DF-B277-206CF44E2785}" type="parTrans" cxnId="{8BBD6FAD-99C8-4F0D-B044-140EDF18DCAE}">
      <dgm:prSet/>
      <dgm:spPr/>
      <dgm:t>
        <a:bodyPr/>
        <a:lstStyle/>
        <a:p>
          <a:endParaRPr lang="en-US"/>
        </a:p>
      </dgm:t>
    </dgm:pt>
    <dgm:pt modelId="{950C2FB1-D88C-4986-9DDF-09FE4014AA5D}" type="sibTrans" cxnId="{8BBD6FAD-99C8-4F0D-B044-140EDF18DCAE}">
      <dgm:prSet/>
      <dgm:spPr/>
      <dgm:t>
        <a:bodyPr/>
        <a:lstStyle/>
        <a:p>
          <a:endParaRPr lang="en-US"/>
        </a:p>
      </dgm:t>
    </dgm:pt>
    <dgm:pt modelId="{F26001AA-9AE8-4A6E-AEE4-65BABA827589}" type="pres">
      <dgm:prSet presAssocID="{06F7223F-9FD8-4095-931D-FDAFA3A858EB}" presName="linear" presStyleCnt="0">
        <dgm:presLayoutVars>
          <dgm:animLvl val="lvl"/>
          <dgm:resizeHandles val="exact"/>
        </dgm:presLayoutVars>
      </dgm:prSet>
      <dgm:spPr/>
    </dgm:pt>
    <dgm:pt modelId="{A5FE55D8-E9F6-4C11-8AC8-919CED1AEBE0}" type="pres">
      <dgm:prSet presAssocID="{1E7647BC-A048-478A-AACA-A48EBB929A6E}" presName="parentText" presStyleLbl="node1" presStyleIdx="0" presStyleCnt="5">
        <dgm:presLayoutVars>
          <dgm:chMax val="0"/>
          <dgm:bulletEnabled val="1"/>
        </dgm:presLayoutVars>
      </dgm:prSet>
      <dgm:spPr/>
    </dgm:pt>
    <dgm:pt modelId="{C117C78A-2B17-4F12-99A0-7E7B4FFBF4AF}" type="pres">
      <dgm:prSet presAssocID="{C136537D-7197-4DC4-A147-0CA6F8816E9D}" presName="spacer" presStyleCnt="0"/>
      <dgm:spPr/>
    </dgm:pt>
    <dgm:pt modelId="{2EFF8740-2CC1-4260-967D-02AC39F12C35}" type="pres">
      <dgm:prSet presAssocID="{7966298A-C324-4255-9C6A-840A3806FABB}" presName="parentText" presStyleLbl="node1" presStyleIdx="1" presStyleCnt="5">
        <dgm:presLayoutVars>
          <dgm:chMax val="0"/>
          <dgm:bulletEnabled val="1"/>
        </dgm:presLayoutVars>
      </dgm:prSet>
      <dgm:spPr/>
    </dgm:pt>
    <dgm:pt modelId="{23C74B43-8F2A-4C69-8BF1-17276D3B8A5B}" type="pres">
      <dgm:prSet presAssocID="{F6C91DED-CE35-4FE9-90BD-6FB67A4D3889}" presName="spacer" presStyleCnt="0"/>
      <dgm:spPr/>
    </dgm:pt>
    <dgm:pt modelId="{13AE3465-6867-4FF2-86CD-C5085C51D18C}" type="pres">
      <dgm:prSet presAssocID="{5F2FEA37-970F-4A85-ACDA-BC9FC7005071}" presName="parentText" presStyleLbl="node1" presStyleIdx="2" presStyleCnt="5">
        <dgm:presLayoutVars>
          <dgm:chMax val="0"/>
          <dgm:bulletEnabled val="1"/>
        </dgm:presLayoutVars>
      </dgm:prSet>
      <dgm:spPr/>
    </dgm:pt>
    <dgm:pt modelId="{2FDC4FBC-8C97-4E51-A2DA-BBF59A820343}" type="pres">
      <dgm:prSet presAssocID="{05C47525-4C55-4857-9EFA-B9FFCDFCAA39}" presName="spacer" presStyleCnt="0"/>
      <dgm:spPr/>
    </dgm:pt>
    <dgm:pt modelId="{F964660F-E01D-4512-B604-5F93B809EA6C}" type="pres">
      <dgm:prSet presAssocID="{9AD6C4C2-A166-4174-AB3A-E5E3000E0699}" presName="parentText" presStyleLbl="node1" presStyleIdx="3" presStyleCnt="5">
        <dgm:presLayoutVars>
          <dgm:chMax val="0"/>
          <dgm:bulletEnabled val="1"/>
        </dgm:presLayoutVars>
      </dgm:prSet>
      <dgm:spPr/>
    </dgm:pt>
    <dgm:pt modelId="{1A4BC28A-934B-4946-8D9D-17AE87D3E866}" type="pres">
      <dgm:prSet presAssocID="{DC8DF937-7C4D-4A49-B892-31A3164D7697}" presName="spacer" presStyleCnt="0"/>
      <dgm:spPr/>
    </dgm:pt>
    <dgm:pt modelId="{A03958B3-C0E6-4A26-8291-4DEDDD6958D5}" type="pres">
      <dgm:prSet presAssocID="{C43C8E88-C7C9-478C-A7B5-3979399CC826}" presName="parentText" presStyleLbl="node1" presStyleIdx="4" presStyleCnt="5">
        <dgm:presLayoutVars>
          <dgm:chMax val="0"/>
          <dgm:bulletEnabled val="1"/>
        </dgm:presLayoutVars>
      </dgm:prSet>
      <dgm:spPr/>
    </dgm:pt>
  </dgm:ptLst>
  <dgm:cxnLst>
    <dgm:cxn modelId="{2CAEB015-B2A8-41F6-9787-E0F613BFFB6C}" type="presOf" srcId="{1E7647BC-A048-478A-AACA-A48EBB929A6E}" destId="{A5FE55D8-E9F6-4C11-8AC8-919CED1AEBE0}" srcOrd="0" destOrd="0" presId="urn:microsoft.com/office/officeart/2005/8/layout/vList2"/>
    <dgm:cxn modelId="{5CC5892E-A65E-4CEC-939A-5C6ECD6539FF}" srcId="{06F7223F-9FD8-4095-931D-FDAFA3A858EB}" destId="{1E7647BC-A048-478A-AACA-A48EBB929A6E}" srcOrd="0" destOrd="0" parTransId="{BFB915B9-96FE-4526-8452-90A85590F40F}" sibTransId="{C136537D-7197-4DC4-A147-0CA6F8816E9D}"/>
    <dgm:cxn modelId="{0AA6C63F-6D6B-4AB5-AD2D-C33DA15879CA}" srcId="{06F7223F-9FD8-4095-931D-FDAFA3A858EB}" destId="{7966298A-C324-4255-9C6A-840A3806FABB}" srcOrd="1" destOrd="0" parTransId="{2531F62E-5AB6-44FA-BADD-33F57FCF7192}" sibTransId="{F6C91DED-CE35-4FE9-90BD-6FB67A4D3889}"/>
    <dgm:cxn modelId="{ECBA7153-A26C-486D-83D7-37F3E8541E89}" type="presOf" srcId="{06F7223F-9FD8-4095-931D-FDAFA3A858EB}" destId="{F26001AA-9AE8-4A6E-AEE4-65BABA827589}" srcOrd="0" destOrd="0" presId="urn:microsoft.com/office/officeart/2005/8/layout/vList2"/>
    <dgm:cxn modelId="{7474017F-AC63-4EE2-8D9D-14B0BD7B3E2D}" type="presOf" srcId="{9AD6C4C2-A166-4174-AB3A-E5E3000E0699}" destId="{F964660F-E01D-4512-B604-5F93B809EA6C}" srcOrd="0" destOrd="0" presId="urn:microsoft.com/office/officeart/2005/8/layout/vList2"/>
    <dgm:cxn modelId="{20F14D9D-8DB7-4AF0-A712-AF1C6B9DC9F1}" type="presOf" srcId="{C43C8E88-C7C9-478C-A7B5-3979399CC826}" destId="{A03958B3-C0E6-4A26-8291-4DEDDD6958D5}" srcOrd="0" destOrd="0" presId="urn:microsoft.com/office/officeart/2005/8/layout/vList2"/>
    <dgm:cxn modelId="{8BBD6FAD-99C8-4F0D-B044-140EDF18DCAE}" srcId="{06F7223F-9FD8-4095-931D-FDAFA3A858EB}" destId="{C43C8E88-C7C9-478C-A7B5-3979399CC826}" srcOrd="4" destOrd="0" parTransId="{6E81E8F9-DEE9-48DF-B277-206CF44E2785}" sibTransId="{950C2FB1-D88C-4986-9DDF-09FE4014AA5D}"/>
    <dgm:cxn modelId="{5D84A0BB-368B-4B41-83AF-D3EBC9BA5D87}" type="presOf" srcId="{5F2FEA37-970F-4A85-ACDA-BC9FC7005071}" destId="{13AE3465-6867-4FF2-86CD-C5085C51D18C}" srcOrd="0" destOrd="0" presId="urn:microsoft.com/office/officeart/2005/8/layout/vList2"/>
    <dgm:cxn modelId="{942C71C7-1471-4FF6-B78B-17D4DE2ECB54}" srcId="{06F7223F-9FD8-4095-931D-FDAFA3A858EB}" destId="{5F2FEA37-970F-4A85-ACDA-BC9FC7005071}" srcOrd="2" destOrd="0" parTransId="{C4DBB106-8244-4D45-818A-8BF17754DC02}" sibTransId="{05C47525-4C55-4857-9EFA-B9FFCDFCAA39}"/>
    <dgm:cxn modelId="{1C9583C9-616D-4A34-8BEA-83CE26E61DCF}" srcId="{06F7223F-9FD8-4095-931D-FDAFA3A858EB}" destId="{9AD6C4C2-A166-4174-AB3A-E5E3000E0699}" srcOrd="3" destOrd="0" parTransId="{EB5A957D-2736-4302-B483-C6F19870A0EE}" sibTransId="{DC8DF937-7C4D-4A49-B892-31A3164D7697}"/>
    <dgm:cxn modelId="{BFA780D7-DA5D-4B95-8D57-4319DE1EEEAE}" type="presOf" srcId="{7966298A-C324-4255-9C6A-840A3806FABB}" destId="{2EFF8740-2CC1-4260-967D-02AC39F12C35}" srcOrd="0" destOrd="0" presId="urn:microsoft.com/office/officeart/2005/8/layout/vList2"/>
    <dgm:cxn modelId="{FC54FCB5-0488-40DA-8F7F-F7678EA3EA18}" type="presParOf" srcId="{F26001AA-9AE8-4A6E-AEE4-65BABA827589}" destId="{A5FE55D8-E9F6-4C11-8AC8-919CED1AEBE0}" srcOrd="0" destOrd="0" presId="urn:microsoft.com/office/officeart/2005/8/layout/vList2"/>
    <dgm:cxn modelId="{E5D60DD3-6322-4389-B334-7D8E3874B20D}" type="presParOf" srcId="{F26001AA-9AE8-4A6E-AEE4-65BABA827589}" destId="{C117C78A-2B17-4F12-99A0-7E7B4FFBF4AF}" srcOrd="1" destOrd="0" presId="urn:microsoft.com/office/officeart/2005/8/layout/vList2"/>
    <dgm:cxn modelId="{E329408B-2BD9-4255-B01B-BF23ED247EC2}" type="presParOf" srcId="{F26001AA-9AE8-4A6E-AEE4-65BABA827589}" destId="{2EFF8740-2CC1-4260-967D-02AC39F12C35}" srcOrd="2" destOrd="0" presId="urn:microsoft.com/office/officeart/2005/8/layout/vList2"/>
    <dgm:cxn modelId="{E0C149A2-BBC3-4554-9927-12E90E35C805}" type="presParOf" srcId="{F26001AA-9AE8-4A6E-AEE4-65BABA827589}" destId="{23C74B43-8F2A-4C69-8BF1-17276D3B8A5B}" srcOrd="3" destOrd="0" presId="urn:microsoft.com/office/officeart/2005/8/layout/vList2"/>
    <dgm:cxn modelId="{FBC58F18-6EB8-4AD4-8AA5-6F3C6B3F2B64}" type="presParOf" srcId="{F26001AA-9AE8-4A6E-AEE4-65BABA827589}" destId="{13AE3465-6867-4FF2-86CD-C5085C51D18C}" srcOrd="4" destOrd="0" presId="urn:microsoft.com/office/officeart/2005/8/layout/vList2"/>
    <dgm:cxn modelId="{059BA5D7-6BAE-4CF9-B162-18493811F46E}" type="presParOf" srcId="{F26001AA-9AE8-4A6E-AEE4-65BABA827589}" destId="{2FDC4FBC-8C97-4E51-A2DA-BBF59A820343}" srcOrd="5" destOrd="0" presId="urn:microsoft.com/office/officeart/2005/8/layout/vList2"/>
    <dgm:cxn modelId="{12442730-87D5-43BF-9CE4-B10FFF929EEF}" type="presParOf" srcId="{F26001AA-9AE8-4A6E-AEE4-65BABA827589}" destId="{F964660F-E01D-4512-B604-5F93B809EA6C}" srcOrd="6" destOrd="0" presId="urn:microsoft.com/office/officeart/2005/8/layout/vList2"/>
    <dgm:cxn modelId="{A58123E9-401A-406F-B527-D93346FF5161}" type="presParOf" srcId="{F26001AA-9AE8-4A6E-AEE4-65BABA827589}" destId="{1A4BC28A-934B-4946-8D9D-17AE87D3E866}" srcOrd="7" destOrd="0" presId="urn:microsoft.com/office/officeart/2005/8/layout/vList2"/>
    <dgm:cxn modelId="{821E89C3-89A3-48D0-A38B-5F4024FCEB38}" type="presParOf" srcId="{F26001AA-9AE8-4A6E-AEE4-65BABA827589}" destId="{A03958B3-C0E6-4A26-8291-4DEDDD6958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1920F9-4D66-43CC-90EA-CCBC1B686AC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3FDBFE7-1AB4-4C27-9C62-AAD94B174962}">
      <dgm:prSet/>
      <dgm:spPr/>
      <dgm:t>
        <a:bodyPr/>
        <a:lstStyle/>
        <a:p>
          <a:r>
            <a:rPr lang="es-ES"/>
            <a:t>Centro biológico original del cual emana el resto de la personalidad </a:t>
          </a:r>
          <a:endParaRPr lang="en-US"/>
        </a:p>
      </dgm:t>
    </dgm:pt>
    <dgm:pt modelId="{EFE89F4F-F28C-46C5-AE95-4EFF86E4F088}" type="parTrans" cxnId="{DD8F3021-4DB0-435C-8DF9-EF6EF3ED85BC}">
      <dgm:prSet/>
      <dgm:spPr/>
      <dgm:t>
        <a:bodyPr/>
        <a:lstStyle/>
        <a:p>
          <a:endParaRPr lang="en-US"/>
        </a:p>
      </dgm:t>
    </dgm:pt>
    <dgm:pt modelId="{ED2C8466-2189-4FA7-A536-9F6B206AB760}" type="sibTrans" cxnId="{DD8F3021-4DB0-435C-8DF9-EF6EF3ED85BC}">
      <dgm:prSet/>
      <dgm:spPr/>
      <dgm:t>
        <a:bodyPr/>
        <a:lstStyle/>
        <a:p>
          <a:endParaRPr lang="en-US"/>
        </a:p>
      </dgm:t>
    </dgm:pt>
    <dgm:pt modelId="{2AA66D59-1147-45F0-9615-F5EB46435FAC}">
      <dgm:prSet/>
      <dgm:spPr/>
      <dgm:t>
        <a:bodyPr/>
        <a:lstStyle/>
        <a:p>
          <a:r>
            <a:rPr lang="es-ES"/>
            <a:t>Es primitivo y carece de organización</a:t>
          </a:r>
          <a:endParaRPr lang="en-US"/>
        </a:p>
      </dgm:t>
    </dgm:pt>
    <dgm:pt modelId="{F2E2CE80-9E26-48DE-BE9F-57B53B876914}" type="parTrans" cxnId="{DEB279E3-5191-4757-8E3E-F3E5D5A85DCD}">
      <dgm:prSet/>
      <dgm:spPr/>
      <dgm:t>
        <a:bodyPr/>
        <a:lstStyle/>
        <a:p>
          <a:endParaRPr lang="en-US"/>
        </a:p>
      </dgm:t>
    </dgm:pt>
    <dgm:pt modelId="{C3161179-16D7-4F63-9674-EF17D00A791A}" type="sibTrans" cxnId="{DEB279E3-5191-4757-8E3E-F3E5D5A85DCD}">
      <dgm:prSet/>
      <dgm:spPr/>
      <dgm:t>
        <a:bodyPr/>
        <a:lstStyle/>
        <a:p>
          <a:endParaRPr lang="en-US"/>
        </a:p>
      </dgm:t>
    </dgm:pt>
    <dgm:pt modelId="{A1ECFF37-22BB-4E56-B468-8E0ED966B200}">
      <dgm:prSet/>
      <dgm:spPr/>
      <dgm:t>
        <a:bodyPr/>
        <a:lstStyle/>
        <a:p>
          <a:r>
            <a:rPr lang="es-ES"/>
            <a:t>No lo modifica la experiencia ni establece contactos con el mundo exterior. </a:t>
          </a:r>
          <a:endParaRPr lang="en-US"/>
        </a:p>
      </dgm:t>
    </dgm:pt>
    <dgm:pt modelId="{B13824D2-AD7A-4305-89B5-31A507A5BF50}" type="parTrans" cxnId="{C2DC8826-A0A1-44CE-8EA2-DCA6F7591D66}">
      <dgm:prSet/>
      <dgm:spPr/>
      <dgm:t>
        <a:bodyPr/>
        <a:lstStyle/>
        <a:p>
          <a:endParaRPr lang="en-US"/>
        </a:p>
      </dgm:t>
    </dgm:pt>
    <dgm:pt modelId="{4B6BC9D1-972A-4B84-A27B-2C6C3CB5871B}" type="sibTrans" cxnId="{C2DC8826-A0A1-44CE-8EA2-DCA6F7591D66}">
      <dgm:prSet/>
      <dgm:spPr/>
      <dgm:t>
        <a:bodyPr/>
        <a:lstStyle/>
        <a:p>
          <a:endParaRPr lang="en-US"/>
        </a:p>
      </dgm:t>
    </dgm:pt>
    <dgm:pt modelId="{88C83280-3EDB-4A0B-A7DC-A5D00BF44789}">
      <dgm:prSet/>
      <dgm:spPr/>
      <dgm:t>
        <a:bodyPr/>
        <a:lstStyle/>
        <a:p>
          <a:r>
            <a:rPr lang="es-ES"/>
            <a:t>Sus funciones son reducir la tención, aumentar el placer y disminuir el dolor.  </a:t>
          </a:r>
          <a:endParaRPr lang="en-US"/>
        </a:p>
      </dgm:t>
    </dgm:pt>
    <dgm:pt modelId="{ECB75FC7-BE0C-4BD1-8377-A1753D55A66B}" type="parTrans" cxnId="{0BEE7BF5-F1EE-431E-9AA5-0BC53190BD6F}">
      <dgm:prSet/>
      <dgm:spPr/>
      <dgm:t>
        <a:bodyPr/>
        <a:lstStyle/>
        <a:p>
          <a:endParaRPr lang="en-US"/>
        </a:p>
      </dgm:t>
    </dgm:pt>
    <dgm:pt modelId="{8F0E9DB1-4E01-4CA9-B1DB-99F4609DB3B6}" type="sibTrans" cxnId="{0BEE7BF5-F1EE-431E-9AA5-0BC53190BD6F}">
      <dgm:prSet/>
      <dgm:spPr/>
      <dgm:t>
        <a:bodyPr/>
        <a:lstStyle/>
        <a:p>
          <a:endParaRPr lang="en-US"/>
        </a:p>
      </dgm:t>
    </dgm:pt>
    <dgm:pt modelId="{0EF9DB16-D0D8-499E-8851-002BDDA78B4F}">
      <dgm:prSet/>
      <dgm:spPr/>
      <dgm:t>
        <a:bodyPr/>
        <a:lstStyle/>
        <a:p>
          <a:r>
            <a:rPr lang="es-ES"/>
            <a:t>Casi todo su contenido es inconsciente. </a:t>
          </a:r>
          <a:endParaRPr lang="en-US"/>
        </a:p>
      </dgm:t>
    </dgm:pt>
    <dgm:pt modelId="{B6EAAE5E-4CD4-4F48-B17C-D8D8E6DE7312}" type="parTrans" cxnId="{A2CAFF57-C84F-4216-A5AD-44AE17508B2F}">
      <dgm:prSet/>
      <dgm:spPr/>
      <dgm:t>
        <a:bodyPr/>
        <a:lstStyle/>
        <a:p>
          <a:endParaRPr lang="en-US"/>
        </a:p>
      </dgm:t>
    </dgm:pt>
    <dgm:pt modelId="{17B85EC7-31E9-4A19-8A09-C2A0681D13BA}" type="sibTrans" cxnId="{A2CAFF57-C84F-4216-A5AD-44AE17508B2F}">
      <dgm:prSet/>
      <dgm:spPr/>
      <dgm:t>
        <a:bodyPr/>
        <a:lstStyle/>
        <a:p>
          <a:endParaRPr lang="en-US"/>
        </a:p>
      </dgm:t>
    </dgm:pt>
    <dgm:pt modelId="{E89C3595-F942-4597-AC2B-A4F488D822A1}">
      <dgm:prSet/>
      <dgm:spPr/>
      <dgm:t>
        <a:bodyPr/>
        <a:lstStyle/>
        <a:p>
          <a:r>
            <a:rPr lang="es-ES"/>
            <a:t>Goza de poder y autoridad</a:t>
          </a:r>
          <a:endParaRPr lang="en-US"/>
        </a:p>
      </dgm:t>
    </dgm:pt>
    <dgm:pt modelId="{A4120964-7A96-4C0E-B209-2C456FDF72BC}" type="parTrans" cxnId="{94D4A01E-70D4-46B1-9F98-9F85C88EA2C4}">
      <dgm:prSet/>
      <dgm:spPr/>
      <dgm:t>
        <a:bodyPr/>
        <a:lstStyle/>
        <a:p>
          <a:endParaRPr lang="en-US"/>
        </a:p>
      </dgm:t>
    </dgm:pt>
    <dgm:pt modelId="{8F55F823-F4D8-4FC2-BA62-F10FCF397315}" type="sibTrans" cxnId="{94D4A01E-70D4-46B1-9F98-9F85C88EA2C4}">
      <dgm:prSet/>
      <dgm:spPr/>
      <dgm:t>
        <a:bodyPr/>
        <a:lstStyle/>
        <a:p>
          <a:endParaRPr lang="en-US"/>
        </a:p>
      </dgm:t>
    </dgm:pt>
    <dgm:pt modelId="{6E41B979-BCE5-4A3D-8C2D-3A225DEF4C05}">
      <dgm:prSet/>
      <dgm:spPr/>
      <dgm:t>
        <a:bodyPr/>
        <a:lstStyle/>
        <a:p>
          <a:r>
            <a:rPr lang="es-ES"/>
            <a:t>Esta regido por el yo </a:t>
          </a:r>
          <a:endParaRPr lang="en-US"/>
        </a:p>
      </dgm:t>
    </dgm:pt>
    <dgm:pt modelId="{CD543C1D-7290-4625-A8B9-F874BFDFC131}" type="parTrans" cxnId="{64768BE5-E296-45AE-9266-FD7D0003FAE6}">
      <dgm:prSet/>
      <dgm:spPr/>
      <dgm:t>
        <a:bodyPr/>
        <a:lstStyle/>
        <a:p>
          <a:endParaRPr lang="en-US"/>
        </a:p>
      </dgm:t>
    </dgm:pt>
    <dgm:pt modelId="{2DD6F5FD-C057-477D-8621-6EC22EFB10FA}" type="sibTrans" cxnId="{64768BE5-E296-45AE-9266-FD7D0003FAE6}">
      <dgm:prSet/>
      <dgm:spPr/>
      <dgm:t>
        <a:bodyPr/>
        <a:lstStyle/>
        <a:p>
          <a:endParaRPr lang="en-US"/>
        </a:p>
      </dgm:t>
    </dgm:pt>
    <dgm:pt modelId="{FD9164DB-0628-4C83-BF3F-2AA39F7A3708}" type="pres">
      <dgm:prSet presAssocID="{641920F9-4D66-43CC-90EA-CCBC1B686ACF}" presName="diagram" presStyleCnt="0">
        <dgm:presLayoutVars>
          <dgm:dir/>
          <dgm:resizeHandles val="exact"/>
        </dgm:presLayoutVars>
      </dgm:prSet>
      <dgm:spPr/>
    </dgm:pt>
    <dgm:pt modelId="{6B97AFCB-82A6-4785-87F2-BDB1F32AA4FE}" type="pres">
      <dgm:prSet presAssocID="{E3FDBFE7-1AB4-4C27-9C62-AAD94B174962}" presName="node" presStyleLbl="node1" presStyleIdx="0" presStyleCnt="7">
        <dgm:presLayoutVars>
          <dgm:bulletEnabled val="1"/>
        </dgm:presLayoutVars>
      </dgm:prSet>
      <dgm:spPr/>
    </dgm:pt>
    <dgm:pt modelId="{BCDD7AB3-9937-46D8-AF75-712A6F9905DE}" type="pres">
      <dgm:prSet presAssocID="{ED2C8466-2189-4FA7-A536-9F6B206AB760}" presName="sibTrans" presStyleCnt="0"/>
      <dgm:spPr/>
    </dgm:pt>
    <dgm:pt modelId="{E6EEC574-6E47-424B-96F1-FA339370ED01}" type="pres">
      <dgm:prSet presAssocID="{2AA66D59-1147-45F0-9615-F5EB46435FAC}" presName="node" presStyleLbl="node1" presStyleIdx="1" presStyleCnt="7">
        <dgm:presLayoutVars>
          <dgm:bulletEnabled val="1"/>
        </dgm:presLayoutVars>
      </dgm:prSet>
      <dgm:spPr/>
    </dgm:pt>
    <dgm:pt modelId="{4F8CA5A2-AFF8-4D1D-89F1-776229A2CEB8}" type="pres">
      <dgm:prSet presAssocID="{C3161179-16D7-4F63-9674-EF17D00A791A}" presName="sibTrans" presStyleCnt="0"/>
      <dgm:spPr/>
    </dgm:pt>
    <dgm:pt modelId="{61ACC7EB-A5C0-4E57-B50B-2C771E07677F}" type="pres">
      <dgm:prSet presAssocID="{A1ECFF37-22BB-4E56-B468-8E0ED966B200}" presName="node" presStyleLbl="node1" presStyleIdx="2" presStyleCnt="7">
        <dgm:presLayoutVars>
          <dgm:bulletEnabled val="1"/>
        </dgm:presLayoutVars>
      </dgm:prSet>
      <dgm:spPr/>
    </dgm:pt>
    <dgm:pt modelId="{56C4E254-2BEB-414A-BB72-76361441D0FC}" type="pres">
      <dgm:prSet presAssocID="{4B6BC9D1-972A-4B84-A27B-2C6C3CB5871B}" presName="sibTrans" presStyleCnt="0"/>
      <dgm:spPr/>
    </dgm:pt>
    <dgm:pt modelId="{02DDCAB3-C536-463C-8F49-14AD990ABE5D}" type="pres">
      <dgm:prSet presAssocID="{88C83280-3EDB-4A0B-A7DC-A5D00BF44789}" presName="node" presStyleLbl="node1" presStyleIdx="3" presStyleCnt="7">
        <dgm:presLayoutVars>
          <dgm:bulletEnabled val="1"/>
        </dgm:presLayoutVars>
      </dgm:prSet>
      <dgm:spPr/>
    </dgm:pt>
    <dgm:pt modelId="{71435033-E27B-4367-8983-53FB3C34D4D3}" type="pres">
      <dgm:prSet presAssocID="{8F0E9DB1-4E01-4CA9-B1DB-99F4609DB3B6}" presName="sibTrans" presStyleCnt="0"/>
      <dgm:spPr/>
    </dgm:pt>
    <dgm:pt modelId="{221C007C-BC0E-4073-A02D-9E0CB1041288}" type="pres">
      <dgm:prSet presAssocID="{0EF9DB16-D0D8-499E-8851-002BDDA78B4F}" presName="node" presStyleLbl="node1" presStyleIdx="4" presStyleCnt="7">
        <dgm:presLayoutVars>
          <dgm:bulletEnabled val="1"/>
        </dgm:presLayoutVars>
      </dgm:prSet>
      <dgm:spPr/>
    </dgm:pt>
    <dgm:pt modelId="{045ED5CE-BF1E-4632-9969-755A6603F4D0}" type="pres">
      <dgm:prSet presAssocID="{17B85EC7-31E9-4A19-8A09-C2A0681D13BA}" presName="sibTrans" presStyleCnt="0"/>
      <dgm:spPr/>
    </dgm:pt>
    <dgm:pt modelId="{1727CBF6-C757-4330-BA3B-CAB72C473094}" type="pres">
      <dgm:prSet presAssocID="{E89C3595-F942-4597-AC2B-A4F488D822A1}" presName="node" presStyleLbl="node1" presStyleIdx="5" presStyleCnt="7">
        <dgm:presLayoutVars>
          <dgm:bulletEnabled val="1"/>
        </dgm:presLayoutVars>
      </dgm:prSet>
      <dgm:spPr/>
    </dgm:pt>
    <dgm:pt modelId="{EE1FE4E6-425D-4777-BB12-5133C5BEDF79}" type="pres">
      <dgm:prSet presAssocID="{8F55F823-F4D8-4FC2-BA62-F10FCF397315}" presName="sibTrans" presStyleCnt="0"/>
      <dgm:spPr/>
    </dgm:pt>
    <dgm:pt modelId="{03B8CC10-9046-407F-A1B3-BCBD6EDBB17C}" type="pres">
      <dgm:prSet presAssocID="{6E41B979-BCE5-4A3D-8C2D-3A225DEF4C05}" presName="node" presStyleLbl="node1" presStyleIdx="6" presStyleCnt="7">
        <dgm:presLayoutVars>
          <dgm:bulletEnabled val="1"/>
        </dgm:presLayoutVars>
      </dgm:prSet>
      <dgm:spPr/>
    </dgm:pt>
  </dgm:ptLst>
  <dgm:cxnLst>
    <dgm:cxn modelId="{B6A4F90F-6CF8-4BFE-995A-D7B4E8601F3D}" type="presOf" srcId="{A1ECFF37-22BB-4E56-B468-8E0ED966B200}" destId="{61ACC7EB-A5C0-4E57-B50B-2C771E07677F}" srcOrd="0" destOrd="0" presId="urn:microsoft.com/office/officeart/2005/8/layout/default"/>
    <dgm:cxn modelId="{94D4A01E-70D4-46B1-9F98-9F85C88EA2C4}" srcId="{641920F9-4D66-43CC-90EA-CCBC1B686ACF}" destId="{E89C3595-F942-4597-AC2B-A4F488D822A1}" srcOrd="5" destOrd="0" parTransId="{A4120964-7A96-4C0E-B209-2C456FDF72BC}" sibTransId="{8F55F823-F4D8-4FC2-BA62-F10FCF397315}"/>
    <dgm:cxn modelId="{DD8F3021-4DB0-435C-8DF9-EF6EF3ED85BC}" srcId="{641920F9-4D66-43CC-90EA-CCBC1B686ACF}" destId="{E3FDBFE7-1AB4-4C27-9C62-AAD94B174962}" srcOrd="0" destOrd="0" parTransId="{EFE89F4F-F28C-46C5-AE95-4EFF86E4F088}" sibTransId="{ED2C8466-2189-4FA7-A536-9F6B206AB760}"/>
    <dgm:cxn modelId="{C2DC8826-A0A1-44CE-8EA2-DCA6F7591D66}" srcId="{641920F9-4D66-43CC-90EA-CCBC1B686ACF}" destId="{A1ECFF37-22BB-4E56-B468-8E0ED966B200}" srcOrd="2" destOrd="0" parTransId="{B13824D2-AD7A-4305-89B5-31A507A5BF50}" sibTransId="{4B6BC9D1-972A-4B84-A27B-2C6C3CB5871B}"/>
    <dgm:cxn modelId="{410EAC27-CB48-4F00-A853-770CD2DD77E3}" type="presOf" srcId="{E89C3595-F942-4597-AC2B-A4F488D822A1}" destId="{1727CBF6-C757-4330-BA3B-CAB72C473094}" srcOrd="0" destOrd="0" presId="urn:microsoft.com/office/officeart/2005/8/layout/default"/>
    <dgm:cxn modelId="{5EA2862B-9764-4CB9-8DE3-C88B2B642D3E}" type="presOf" srcId="{88C83280-3EDB-4A0B-A7DC-A5D00BF44789}" destId="{02DDCAB3-C536-463C-8F49-14AD990ABE5D}" srcOrd="0" destOrd="0" presId="urn:microsoft.com/office/officeart/2005/8/layout/default"/>
    <dgm:cxn modelId="{12FD5550-CF17-40BB-9CE8-7152011A8664}" type="presOf" srcId="{E3FDBFE7-1AB4-4C27-9C62-AAD94B174962}" destId="{6B97AFCB-82A6-4785-87F2-BDB1F32AA4FE}" srcOrd="0" destOrd="0" presId="urn:microsoft.com/office/officeart/2005/8/layout/default"/>
    <dgm:cxn modelId="{A2CAFF57-C84F-4216-A5AD-44AE17508B2F}" srcId="{641920F9-4D66-43CC-90EA-CCBC1B686ACF}" destId="{0EF9DB16-D0D8-499E-8851-002BDDA78B4F}" srcOrd="4" destOrd="0" parTransId="{B6EAAE5E-4CD4-4F48-B17C-D8D8E6DE7312}" sibTransId="{17B85EC7-31E9-4A19-8A09-C2A0681D13BA}"/>
    <dgm:cxn modelId="{E7991E59-E60D-4F7E-AB20-31EBB5353AE8}" type="presOf" srcId="{2AA66D59-1147-45F0-9615-F5EB46435FAC}" destId="{E6EEC574-6E47-424B-96F1-FA339370ED01}" srcOrd="0" destOrd="0" presId="urn:microsoft.com/office/officeart/2005/8/layout/default"/>
    <dgm:cxn modelId="{AFE2B7AF-C3C2-4624-8660-F01E8D119DF8}" type="presOf" srcId="{641920F9-4D66-43CC-90EA-CCBC1B686ACF}" destId="{FD9164DB-0628-4C83-BF3F-2AA39F7A3708}" srcOrd="0" destOrd="0" presId="urn:microsoft.com/office/officeart/2005/8/layout/default"/>
    <dgm:cxn modelId="{0B34D8CA-1C63-46D4-9A5A-76FAE3A9B52C}" type="presOf" srcId="{6E41B979-BCE5-4A3D-8C2D-3A225DEF4C05}" destId="{03B8CC10-9046-407F-A1B3-BCBD6EDBB17C}" srcOrd="0" destOrd="0" presId="urn:microsoft.com/office/officeart/2005/8/layout/default"/>
    <dgm:cxn modelId="{DEB279E3-5191-4757-8E3E-F3E5D5A85DCD}" srcId="{641920F9-4D66-43CC-90EA-CCBC1B686ACF}" destId="{2AA66D59-1147-45F0-9615-F5EB46435FAC}" srcOrd="1" destOrd="0" parTransId="{F2E2CE80-9E26-48DE-BE9F-57B53B876914}" sibTransId="{C3161179-16D7-4F63-9674-EF17D00A791A}"/>
    <dgm:cxn modelId="{64768BE5-E296-45AE-9266-FD7D0003FAE6}" srcId="{641920F9-4D66-43CC-90EA-CCBC1B686ACF}" destId="{6E41B979-BCE5-4A3D-8C2D-3A225DEF4C05}" srcOrd="6" destOrd="0" parTransId="{CD543C1D-7290-4625-A8B9-F874BFDFC131}" sibTransId="{2DD6F5FD-C057-477D-8621-6EC22EFB10FA}"/>
    <dgm:cxn modelId="{27A123F0-1172-4225-9143-B22A8F01821F}" type="presOf" srcId="{0EF9DB16-D0D8-499E-8851-002BDDA78B4F}" destId="{221C007C-BC0E-4073-A02D-9E0CB1041288}" srcOrd="0" destOrd="0" presId="urn:microsoft.com/office/officeart/2005/8/layout/default"/>
    <dgm:cxn modelId="{0BEE7BF5-F1EE-431E-9AA5-0BC53190BD6F}" srcId="{641920F9-4D66-43CC-90EA-CCBC1B686ACF}" destId="{88C83280-3EDB-4A0B-A7DC-A5D00BF44789}" srcOrd="3" destOrd="0" parTransId="{ECB75FC7-BE0C-4BD1-8377-A1753D55A66B}" sibTransId="{8F0E9DB1-4E01-4CA9-B1DB-99F4609DB3B6}"/>
    <dgm:cxn modelId="{FF966A0D-D586-4C55-8415-D158074506DB}" type="presParOf" srcId="{FD9164DB-0628-4C83-BF3F-2AA39F7A3708}" destId="{6B97AFCB-82A6-4785-87F2-BDB1F32AA4FE}" srcOrd="0" destOrd="0" presId="urn:microsoft.com/office/officeart/2005/8/layout/default"/>
    <dgm:cxn modelId="{E11D0065-5A07-4014-8037-6FB53BDA1532}" type="presParOf" srcId="{FD9164DB-0628-4C83-BF3F-2AA39F7A3708}" destId="{BCDD7AB3-9937-46D8-AF75-712A6F9905DE}" srcOrd="1" destOrd="0" presId="urn:microsoft.com/office/officeart/2005/8/layout/default"/>
    <dgm:cxn modelId="{BCF6EC17-AF3E-41DD-B664-ECD400FC0C91}" type="presParOf" srcId="{FD9164DB-0628-4C83-BF3F-2AA39F7A3708}" destId="{E6EEC574-6E47-424B-96F1-FA339370ED01}" srcOrd="2" destOrd="0" presId="urn:microsoft.com/office/officeart/2005/8/layout/default"/>
    <dgm:cxn modelId="{14F64DB9-5FA6-458A-AB0E-3E290E532291}" type="presParOf" srcId="{FD9164DB-0628-4C83-BF3F-2AA39F7A3708}" destId="{4F8CA5A2-AFF8-4D1D-89F1-776229A2CEB8}" srcOrd="3" destOrd="0" presId="urn:microsoft.com/office/officeart/2005/8/layout/default"/>
    <dgm:cxn modelId="{00F15CFF-9CB2-4164-99B7-28B9EFBA8BD6}" type="presParOf" srcId="{FD9164DB-0628-4C83-BF3F-2AA39F7A3708}" destId="{61ACC7EB-A5C0-4E57-B50B-2C771E07677F}" srcOrd="4" destOrd="0" presId="urn:microsoft.com/office/officeart/2005/8/layout/default"/>
    <dgm:cxn modelId="{F359B39C-DD1B-4ADD-B0E1-62DA2424F935}" type="presParOf" srcId="{FD9164DB-0628-4C83-BF3F-2AA39F7A3708}" destId="{56C4E254-2BEB-414A-BB72-76361441D0FC}" srcOrd="5" destOrd="0" presId="urn:microsoft.com/office/officeart/2005/8/layout/default"/>
    <dgm:cxn modelId="{D48545E5-D9BB-4360-ABE0-ECD74B1B2C05}" type="presParOf" srcId="{FD9164DB-0628-4C83-BF3F-2AA39F7A3708}" destId="{02DDCAB3-C536-463C-8F49-14AD990ABE5D}" srcOrd="6" destOrd="0" presId="urn:microsoft.com/office/officeart/2005/8/layout/default"/>
    <dgm:cxn modelId="{A7989047-C78C-401E-9B34-61E7A5F2E14B}" type="presParOf" srcId="{FD9164DB-0628-4C83-BF3F-2AA39F7A3708}" destId="{71435033-E27B-4367-8983-53FB3C34D4D3}" srcOrd="7" destOrd="0" presId="urn:microsoft.com/office/officeart/2005/8/layout/default"/>
    <dgm:cxn modelId="{8369E584-D564-4984-B559-36B4CD7B71AD}" type="presParOf" srcId="{FD9164DB-0628-4C83-BF3F-2AA39F7A3708}" destId="{221C007C-BC0E-4073-A02D-9E0CB1041288}" srcOrd="8" destOrd="0" presId="urn:microsoft.com/office/officeart/2005/8/layout/default"/>
    <dgm:cxn modelId="{401E1C1C-3103-4C5D-8B25-FD7F4068239F}" type="presParOf" srcId="{FD9164DB-0628-4C83-BF3F-2AA39F7A3708}" destId="{045ED5CE-BF1E-4632-9969-755A6603F4D0}" srcOrd="9" destOrd="0" presId="urn:microsoft.com/office/officeart/2005/8/layout/default"/>
    <dgm:cxn modelId="{3B531074-398B-4E98-A9A2-4578457849A5}" type="presParOf" srcId="{FD9164DB-0628-4C83-BF3F-2AA39F7A3708}" destId="{1727CBF6-C757-4330-BA3B-CAB72C473094}" srcOrd="10" destOrd="0" presId="urn:microsoft.com/office/officeart/2005/8/layout/default"/>
    <dgm:cxn modelId="{D37580F1-B551-4262-BAB9-8B3F9DE6C339}" type="presParOf" srcId="{FD9164DB-0628-4C83-BF3F-2AA39F7A3708}" destId="{EE1FE4E6-425D-4777-BB12-5133C5BEDF79}" srcOrd="11" destOrd="0" presId="urn:microsoft.com/office/officeart/2005/8/layout/default"/>
    <dgm:cxn modelId="{F8EFB7B7-38FA-4736-99C1-BA2D130CE1A2}" type="presParOf" srcId="{FD9164DB-0628-4C83-BF3F-2AA39F7A3708}" destId="{03B8CC10-9046-407F-A1B3-BCBD6EDBB17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25C690-0F1B-4A8D-840C-130B270621C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1F11AEB-952E-4677-AD98-E6363DC162D4}">
      <dgm:prSet/>
      <dgm:spPr/>
      <dgm:t>
        <a:bodyPr/>
        <a:lstStyle/>
        <a:p>
          <a:r>
            <a:rPr lang="es-ES"/>
            <a:t>Surge del yo y es el juez y censor de las actividades y reflexiones del yo.</a:t>
          </a:r>
          <a:endParaRPr lang="en-US"/>
        </a:p>
      </dgm:t>
    </dgm:pt>
    <dgm:pt modelId="{7CAAB863-0576-458D-82ED-45CBC156542F}" type="parTrans" cxnId="{2734AEE6-424A-4842-B3E7-599E00F8B4CA}">
      <dgm:prSet/>
      <dgm:spPr/>
      <dgm:t>
        <a:bodyPr/>
        <a:lstStyle/>
        <a:p>
          <a:endParaRPr lang="en-US"/>
        </a:p>
      </dgm:t>
    </dgm:pt>
    <dgm:pt modelId="{C59E2831-0C1E-4FE9-8125-6087DABCA66B}" type="sibTrans" cxnId="{2734AEE6-424A-4842-B3E7-599E00F8B4CA}">
      <dgm:prSet/>
      <dgm:spPr/>
      <dgm:t>
        <a:bodyPr/>
        <a:lstStyle/>
        <a:p>
          <a:endParaRPr lang="en-US"/>
        </a:p>
      </dgm:t>
    </dgm:pt>
    <dgm:pt modelId="{A762E3BC-18F2-46E6-99B8-F9D3DC4B5D68}">
      <dgm:prSet/>
      <dgm:spPr/>
      <dgm:t>
        <a:bodyPr/>
        <a:lstStyle/>
        <a:p>
          <a:r>
            <a:rPr lang="es-ES"/>
            <a:t>Se encarga de elaborar, establecer y mantener el código moral de la persona y trazar limites a la flexibilidad del yo</a:t>
          </a:r>
          <a:endParaRPr lang="en-US"/>
        </a:p>
      </dgm:t>
    </dgm:pt>
    <dgm:pt modelId="{96361607-D078-49A2-8E64-AEBC289D792F}" type="parTrans" cxnId="{9108E3E5-FA30-4DD9-B006-1380995319E9}">
      <dgm:prSet/>
      <dgm:spPr/>
      <dgm:t>
        <a:bodyPr/>
        <a:lstStyle/>
        <a:p>
          <a:endParaRPr lang="en-US"/>
        </a:p>
      </dgm:t>
    </dgm:pt>
    <dgm:pt modelId="{C5F67332-9882-451C-BD6F-185B2DDB7464}" type="sibTrans" cxnId="{9108E3E5-FA30-4DD9-B006-1380995319E9}">
      <dgm:prSet/>
      <dgm:spPr/>
      <dgm:t>
        <a:bodyPr/>
        <a:lstStyle/>
        <a:p>
          <a:endParaRPr lang="en-US"/>
        </a:p>
      </dgm:t>
    </dgm:pt>
    <dgm:pt modelId="{E809EF5E-85B2-4AE4-8F77-7D9993A65B1E}">
      <dgm:prSet/>
      <dgm:spPr/>
      <dgm:t>
        <a:bodyPr/>
        <a:lstStyle/>
        <a:p>
          <a:r>
            <a:rPr lang="es-ES"/>
            <a:t>El superyó puede intervenir de manera inconsciente que se manifiesta como compulsiones o prohibiciones     </a:t>
          </a:r>
          <a:endParaRPr lang="en-US"/>
        </a:p>
      </dgm:t>
    </dgm:pt>
    <dgm:pt modelId="{BF9DD89F-3CCD-47E2-90E9-AECDAA1587DC}" type="parTrans" cxnId="{7B1B8962-4E70-4F09-86B7-324D274AA7F3}">
      <dgm:prSet/>
      <dgm:spPr/>
      <dgm:t>
        <a:bodyPr/>
        <a:lstStyle/>
        <a:p>
          <a:endParaRPr lang="en-US"/>
        </a:p>
      </dgm:t>
    </dgm:pt>
    <dgm:pt modelId="{2EB5CAAF-9484-4E2E-B43F-611D6A991F49}" type="sibTrans" cxnId="{7B1B8962-4E70-4F09-86B7-324D274AA7F3}">
      <dgm:prSet/>
      <dgm:spPr/>
      <dgm:t>
        <a:bodyPr/>
        <a:lstStyle/>
        <a:p>
          <a:endParaRPr lang="en-US"/>
        </a:p>
      </dgm:t>
    </dgm:pt>
    <dgm:pt modelId="{729461D9-70C7-4625-9318-2B3DA1553022}" type="pres">
      <dgm:prSet presAssocID="{2325C690-0F1B-4A8D-840C-130B270621C7}" presName="linear" presStyleCnt="0">
        <dgm:presLayoutVars>
          <dgm:animLvl val="lvl"/>
          <dgm:resizeHandles val="exact"/>
        </dgm:presLayoutVars>
      </dgm:prSet>
      <dgm:spPr/>
    </dgm:pt>
    <dgm:pt modelId="{4D42CFF0-D163-43A3-B6FE-7CA24802E675}" type="pres">
      <dgm:prSet presAssocID="{E1F11AEB-952E-4677-AD98-E6363DC162D4}" presName="parentText" presStyleLbl="node1" presStyleIdx="0" presStyleCnt="3">
        <dgm:presLayoutVars>
          <dgm:chMax val="0"/>
          <dgm:bulletEnabled val="1"/>
        </dgm:presLayoutVars>
      </dgm:prSet>
      <dgm:spPr/>
    </dgm:pt>
    <dgm:pt modelId="{40B83C0A-0BD6-4CE6-8D59-53ABE1DAC853}" type="pres">
      <dgm:prSet presAssocID="{C59E2831-0C1E-4FE9-8125-6087DABCA66B}" presName="spacer" presStyleCnt="0"/>
      <dgm:spPr/>
    </dgm:pt>
    <dgm:pt modelId="{56F9E6C3-16FC-48CA-BD18-5EAE6D171A7E}" type="pres">
      <dgm:prSet presAssocID="{A762E3BC-18F2-46E6-99B8-F9D3DC4B5D68}" presName="parentText" presStyleLbl="node1" presStyleIdx="1" presStyleCnt="3">
        <dgm:presLayoutVars>
          <dgm:chMax val="0"/>
          <dgm:bulletEnabled val="1"/>
        </dgm:presLayoutVars>
      </dgm:prSet>
      <dgm:spPr/>
    </dgm:pt>
    <dgm:pt modelId="{0A261592-A782-40BC-BEEB-EA9A1FF4E3B0}" type="pres">
      <dgm:prSet presAssocID="{C5F67332-9882-451C-BD6F-185B2DDB7464}" presName="spacer" presStyleCnt="0"/>
      <dgm:spPr/>
    </dgm:pt>
    <dgm:pt modelId="{536BAD3B-92D9-459F-BC18-9C6D644B8C2C}" type="pres">
      <dgm:prSet presAssocID="{E809EF5E-85B2-4AE4-8F77-7D9993A65B1E}" presName="parentText" presStyleLbl="node1" presStyleIdx="2" presStyleCnt="3">
        <dgm:presLayoutVars>
          <dgm:chMax val="0"/>
          <dgm:bulletEnabled val="1"/>
        </dgm:presLayoutVars>
      </dgm:prSet>
      <dgm:spPr/>
    </dgm:pt>
  </dgm:ptLst>
  <dgm:cxnLst>
    <dgm:cxn modelId="{0DEFE227-F4A9-470C-8228-D6AE3AE806B6}" type="presOf" srcId="{A762E3BC-18F2-46E6-99B8-F9D3DC4B5D68}" destId="{56F9E6C3-16FC-48CA-BD18-5EAE6D171A7E}" srcOrd="0" destOrd="0" presId="urn:microsoft.com/office/officeart/2005/8/layout/vList2"/>
    <dgm:cxn modelId="{DB0F7F2E-2523-44A4-9D9D-A3216423FE51}" type="presOf" srcId="{E1F11AEB-952E-4677-AD98-E6363DC162D4}" destId="{4D42CFF0-D163-43A3-B6FE-7CA24802E675}" srcOrd="0" destOrd="0" presId="urn:microsoft.com/office/officeart/2005/8/layout/vList2"/>
    <dgm:cxn modelId="{7B1B8962-4E70-4F09-86B7-324D274AA7F3}" srcId="{2325C690-0F1B-4A8D-840C-130B270621C7}" destId="{E809EF5E-85B2-4AE4-8F77-7D9993A65B1E}" srcOrd="2" destOrd="0" parTransId="{BF9DD89F-3CCD-47E2-90E9-AECDAA1587DC}" sibTransId="{2EB5CAAF-9484-4E2E-B43F-611D6A991F49}"/>
    <dgm:cxn modelId="{4F6DB576-F82A-4A17-AD5B-1554D4F9BAFE}" type="presOf" srcId="{E809EF5E-85B2-4AE4-8F77-7D9993A65B1E}" destId="{536BAD3B-92D9-459F-BC18-9C6D644B8C2C}" srcOrd="0" destOrd="0" presId="urn:microsoft.com/office/officeart/2005/8/layout/vList2"/>
    <dgm:cxn modelId="{CEA0EBA2-F73B-491D-A7B3-4F3E2A71A595}" type="presOf" srcId="{2325C690-0F1B-4A8D-840C-130B270621C7}" destId="{729461D9-70C7-4625-9318-2B3DA1553022}" srcOrd="0" destOrd="0" presId="urn:microsoft.com/office/officeart/2005/8/layout/vList2"/>
    <dgm:cxn modelId="{9108E3E5-FA30-4DD9-B006-1380995319E9}" srcId="{2325C690-0F1B-4A8D-840C-130B270621C7}" destId="{A762E3BC-18F2-46E6-99B8-F9D3DC4B5D68}" srcOrd="1" destOrd="0" parTransId="{96361607-D078-49A2-8E64-AEBC289D792F}" sibTransId="{C5F67332-9882-451C-BD6F-185B2DDB7464}"/>
    <dgm:cxn modelId="{2734AEE6-424A-4842-B3E7-599E00F8B4CA}" srcId="{2325C690-0F1B-4A8D-840C-130B270621C7}" destId="{E1F11AEB-952E-4677-AD98-E6363DC162D4}" srcOrd="0" destOrd="0" parTransId="{7CAAB863-0576-458D-82ED-45CBC156542F}" sibTransId="{C59E2831-0C1E-4FE9-8125-6087DABCA66B}"/>
    <dgm:cxn modelId="{FA66C88F-AA2E-4330-B61C-6EAFCD5DAE84}" type="presParOf" srcId="{729461D9-70C7-4625-9318-2B3DA1553022}" destId="{4D42CFF0-D163-43A3-B6FE-7CA24802E675}" srcOrd="0" destOrd="0" presId="urn:microsoft.com/office/officeart/2005/8/layout/vList2"/>
    <dgm:cxn modelId="{261583EF-6A56-4D77-9627-9FA582301BD3}" type="presParOf" srcId="{729461D9-70C7-4625-9318-2B3DA1553022}" destId="{40B83C0A-0BD6-4CE6-8D59-53ABE1DAC853}" srcOrd="1" destOrd="0" presId="urn:microsoft.com/office/officeart/2005/8/layout/vList2"/>
    <dgm:cxn modelId="{E916B5B7-CB9D-4F5C-90DF-E184E37ED959}" type="presParOf" srcId="{729461D9-70C7-4625-9318-2B3DA1553022}" destId="{56F9E6C3-16FC-48CA-BD18-5EAE6D171A7E}" srcOrd="2" destOrd="0" presId="urn:microsoft.com/office/officeart/2005/8/layout/vList2"/>
    <dgm:cxn modelId="{5A058677-4B5F-4C7E-88E6-F92EE5E8680F}" type="presParOf" srcId="{729461D9-70C7-4625-9318-2B3DA1553022}" destId="{0A261592-A782-40BC-BEEB-EA9A1FF4E3B0}" srcOrd="3" destOrd="0" presId="urn:microsoft.com/office/officeart/2005/8/layout/vList2"/>
    <dgm:cxn modelId="{F177233D-4ACE-488C-96F9-932C8257CD2F}" type="presParOf" srcId="{729461D9-70C7-4625-9318-2B3DA1553022}" destId="{536BAD3B-92D9-459F-BC18-9C6D644B8C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70460D-A29C-47D9-99CA-E7ABD3B2DB5A}" type="doc">
      <dgm:prSet loTypeId="urn:microsoft.com/office/officeart/2005/8/layout/hierarchy1" loCatId="hierarchy" qsTypeId="urn:microsoft.com/office/officeart/2005/8/quickstyle/simple2" qsCatId="simple" csTypeId="urn:microsoft.com/office/officeart/2005/8/colors/accent0_3" csCatId="mainScheme"/>
      <dgm:spPr/>
      <dgm:t>
        <a:bodyPr/>
        <a:lstStyle/>
        <a:p>
          <a:endParaRPr lang="en-US"/>
        </a:p>
      </dgm:t>
    </dgm:pt>
    <dgm:pt modelId="{49FA3A03-7254-4D70-8DDE-AE0A65552F69}">
      <dgm:prSet/>
      <dgm:spPr/>
      <dgm:t>
        <a:bodyPr/>
        <a:lstStyle/>
        <a:p>
          <a:r>
            <a:rPr lang="es-ES_tradnl"/>
            <a:t>Se trata de la energía sexual que no hay que confundirla con la mera genitalidad</a:t>
          </a:r>
          <a:endParaRPr lang="en-US"/>
        </a:p>
      </dgm:t>
    </dgm:pt>
    <dgm:pt modelId="{A87F3A6C-05BF-4A45-9A57-C5F509035459}" type="parTrans" cxnId="{043039BC-505F-427D-ACF4-EB3AD497F7F5}">
      <dgm:prSet/>
      <dgm:spPr/>
      <dgm:t>
        <a:bodyPr/>
        <a:lstStyle/>
        <a:p>
          <a:endParaRPr lang="en-US"/>
        </a:p>
      </dgm:t>
    </dgm:pt>
    <dgm:pt modelId="{9D8C2104-65D3-48FF-9BE0-8B579C4F7C1B}" type="sibTrans" cxnId="{043039BC-505F-427D-ACF4-EB3AD497F7F5}">
      <dgm:prSet/>
      <dgm:spPr/>
      <dgm:t>
        <a:bodyPr/>
        <a:lstStyle/>
        <a:p>
          <a:endParaRPr lang="en-US"/>
        </a:p>
      </dgm:t>
    </dgm:pt>
    <dgm:pt modelId="{B88B0539-C6A3-48F7-ABC1-38DCC8227AFC}">
      <dgm:prSet/>
      <dgm:spPr/>
      <dgm:t>
        <a:bodyPr/>
        <a:lstStyle/>
        <a:p>
          <a:r>
            <a:rPr lang="es-ES_tradnl"/>
            <a:t>Freud utiliza la expresión "líbido" para marcar una diferencia importante con el uso biológico de la libido.</a:t>
          </a:r>
          <a:endParaRPr lang="en-US"/>
        </a:p>
      </dgm:t>
    </dgm:pt>
    <dgm:pt modelId="{7735F83F-8014-4B24-AB78-EFF64B32F280}" type="parTrans" cxnId="{A3E52AD0-6818-4877-A7EF-D6F032BE7EF1}">
      <dgm:prSet/>
      <dgm:spPr/>
      <dgm:t>
        <a:bodyPr/>
        <a:lstStyle/>
        <a:p>
          <a:endParaRPr lang="en-US"/>
        </a:p>
      </dgm:t>
    </dgm:pt>
    <dgm:pt modelId="{20C7CBAB-7163-436C-BDE4-F7DAD6550B5E}" type="sibTrans" cxnId="{A3E52AD0-6818-4877-A7EF-D6F032BE7EF1}">
      <dgm:prSet/>
      <dgm:spPr/>
      <dgm:t>
        <a:bodyPr/>
        <a:lstStyle/>
        <a:p>
          <a:endParaRPr lang="en-US"/>
        </a:p>
      </dgm:t>
    </dgm:pt>
    <dgm:pt modelId="{35DDBBF5-7419-4F30-8BE9-58FA11B824D3}">
      <dgm:prSet/>
      <dgm:spPr/>
      <dgm:t>
        <a:bodyPr/>
        <a:lstStyle/>
        <a:p>
          <a:r>
            <a:rPr lang="es-ES_tradnl"/>
            <a:t>Tiene dos características una cuantitativa (enérgica) y una cualitativa (cambios).</a:t>
          </a:r>
          <a:endParaRPr lang="en-US"/>
        </a:p>
      </dgm:t>
    </dgm:pt>
    <dgm:pt modelId="{2588FD0D-B832-4519-B43D-F6DE3120048A}" type="parTrans" cxnId="{412874CB-4B7A-46A9-8053-DDC6D5832C43}">
      <dgm:prSet/>
      <dgm:spPr/>
      <dgm:t>
        <a:bodyPr/>
        <a:lstStyle/>
        <a:p>
          <a:endParaRPr lang="en-US"/>
        </a:p>
      </dgm:t>
    </dgm:pt>
    <dgm:pt modelId="{CD641DAD-900A-4326-8D16-28EEE6C19743}" type="sibTrans" cxnId="{412874CB-4B7A-46A9-8053-DDC6D5832C43}">
      <dgm:prSet/>
      <dgm:spPr/>
      <dgm:t>
        <a:bodyPr/>
        <a:lstStyle/>
        <a:p>
          <a:endParaRPr lang="en-US"/>
        </a:p>
      </dgm:t>
    </dgm:pt>
    <dgm:pt modelId="{A02B5517-31A0-4F3F-BCA9-233058B3156C}" type="pres">
      <dgm:prSet presAssocID="{3C70460D-A29C-47D9-99CA-E7ABD3B2DB5A}" presName="hierChild1" presStyleCnt="0">
        <dgm:presLayoutVars>
          <dgm:chPref val="1"/>
          <dgm:dir/>
          <dgm:animOne val="branch"/>
          <dgm:animLvl val="lvl"/>
          <dgm:resizeHandles/>
        </dgm:presLayoutVars>
      </dgm:prSet>
      <dgm:spPr/>
    </dgm:pt>
    <dgm:pt modelId="{43762BEC-2F02-4BB8-8AAF-EACE6CD400DC}" type="pres">
      <dgm:prSet presAssocID="{49FA3A03-7254-4D70-8DDE-AE0A65552F69}" presName="hierRoot1" presStyleCnt="0"/>
      <dgm:spPr/>
    </dgm:pt>
    <dgm:pt modelId="{41188C44-A4B4-469C-8F98-ECCAA7B8E3F3}" type="pres">
      <dgm:prSet presAssocID="{49FA3A03-7254-4D70-8DDE-AE0A65552F69}" presName="composite" presStyleCnt="0"/>
      <dgm:spPr/>
    </dgm:pt>
    <dgm:pt modelId="{42F7CD2B-2E04-4914-B3A6-843274B29AE4}" type="pres">
      <dgm:prSet presAssocID="{49FA3A03-7254-4D70-8DDE-AE0A65552F69}" presName="background" presStyleLbl="node0" presStyleIdx="0" presStyleCnt="3"/>
      <dgm:spPr/>
    </dgm:pt>
    <dgm:pt modelId="{74517F33-D9E3-48C4-8CE3-F1189BC7BE49}" type="pres">
      <dgm:prSet presAssocID="{49FA3A03-7254-4D70-8DDE-AE0A65552F69}" presName="text" presStyleLbl="fgAcc0" presStyleIdx="0" presStyleCnt="3">
        <dgm:presLayoutVars>
          <dgm:chPref val="3"/>
        </dgm:presLayoutVars>
      </dgm:prSet>
      <dgm:spPr/>
    </dgm:pt>
    <dgm:pt modelId="{AEFDE399-FCC3-42D6-A63A-27F251954207}" type="pres">
      <dgm:prSet presAssocID="{49FA3A03-7254-4D70-8DDE-AE0A65552F69}" presName="hierChild2" presStyleCnt="0"/>
      <dgm:spPr/>
    </dgm:pt>
    <dgm:pt modelId="{225896FF-FBC0-4979-95E8-D8CD4D352E74}" type="pres">
      <dgm:prSet presAssocID="{B88B0539-C6A3-48F7-ABC1-38DCC8227AFC}" presName="hierRoot1" presStyleCnt="0"/>
      <dgm:spPr/>
    </dgm:pt>
    <dgm:pt modelId="{F5963DD5-AA62-4F9A-B86E-F6DC04189CC3}" type="pres">
      <dgm:prSet presAssocID="{B88B0539-C6A3-48F7-ABC1-38DCC8227AFC}" presName="composite" presStyleCnt="0"/>
      <dgm:spPr/>
    </dgm:pt>
    <dgm:pt modelId="{796E9B74-5544-430B-87A2-89405D6CD1E1}" type="pres">
      <dgm:prSet presAssocID="{B88B0539-C6A3-48F7-ABC1-38DCC8227AFC}" presName="background" presStyleLbl="node0" presStyleIdx="1" presStyleCnt="3"/>
      <dgm:spPr/>
    </dgm:pt>
    <dgm:pt modelId="{22CEBC9A-22DE-4A3F-B6A0-F1E6C0CFED2C}" type="pres">
      <dgm:prSet presAssocID="{B88B0539-C6A3-48F7-ABC1-38DCC8227AFC}" presName="text" presStyleLbl="fgAcc0" presStyleIdx="1" presStyleCnt="3">
        <dgm:presLayoutVars>
          <dgm:chPref val="3"/>
        </dgm:presLayoutVars>
      </dgm:prSet>
      <dgm:spPr/>
    </dgm:pt>
    <dgm:pt modelId="{0B599825-45A3-480D-BFA2-30C6FC63750C}" type="pres">
      <dgm:prSet presAssocID="{B88B0539-C6A3-48F7-ABC1-38DCC8227AFC}" presName="hierChild2" presStyleCnt="0"/>
      <dgm:spPr/>
    </dgm:pt>
    <dgm:pt modelId="{DEDFBF15-3928-4A18-B344-63128445D14B}" type="pres">
      <dgm:prSet presAssocID="{35DDBBF5-7419-4F30-8BE9-58FA11B824D3}" presName="hierRoot1" presStyleCnt="0"/>
      <dgm:spPr/>
    </dgm:pt>
    <dgm:pt modelId="{2C1AB97E-316C-4EBF-8110-6FC70A71573A}" type="pres">
      <dgm:prSet presAssocID="{35DDBBF5-7419-4F30-8BE9-58FA11B824D3}" presName="composite" presStyleCnt="0"/>
      <dgm:spPr/>
    </dgm:pt>
    <dgm:pt modelId="{2F1F969E-49FB-4D57-A6C4-73BCE41CF296}" type="pres">
      <dgm:prSet presAssocID="{35DDBBF5-7419-4F30-8BE9-58FA11B824D3}" presName="background" presStyleLbl="node0" presStyleIdx="2" presStyleCnt="3"/>
      <dgm:spPr/>
    </dgm:pt>
    <dgm:pt modelId="{D4219AED-910A-4439-803B-4388319A946C}" type="pres">
      <dgm:prSet presAssocID="{35DDBBF5-7419-4F30-8BE9-58FA11B824D3}" presName="text" presStyleLbl="fgAcc0" presStyleIdx="2" presStyleCnt="3">
        <dgm:presLayoutVars>
          <dgm:chPref val="3"/>
        </dgm:presLayoutVars>
      </dgm:prSet>
      <dgm:spPr/>
    </dgm:pt>
    <dgm:pt modelId="{ABEE3994-10EA-4B62-8C86-E530762D2D69}" type="pres">
      <dgm:prSet presAssocID="{35DDBBF5-7419-4F30-8BE9-58FA11B824D3}" presName="hierChild2" presStyleCnt="0"/>
      <dgm:spPr/>
    </dgm:pt>
  </dgm:ptLst>
  <dgm:cxnLst>
    <dgm:cxn modelId="{CA93630F-CA00-4E85-988F-A753FB6D1901}" type="presOf" srcId="{49FA3A03-7254-4D70-8DDE-AE0A65552F69}" destId="{74517F33-D9E3-48C4-8CE3-F1189BC7BE49}" srcOrd="0" destOrd="0" presId="urn:microsoft.com/office/officeart/2005/8/layout/hierarchy1"/>
    <dgm:cxn modelId="{37384A1A-B04A-4B5B-A1E2-473B4BF0312B}" type="presOf" srcId="{B88B0539-C6A3-48F7-ABC1-38DCC8227AFC}" destId="{22CEBC9A-22DE-4A3F-B6A0-F1E6C0CFED2C}" srcOrd="0" destOrd="0" presId="urn:microsoft.com/office/officeart/2005/8/layout/hierarchy1"/>
    <dgm:cxn modelId="{BE1AEB47-5EAC-4608-AC99-4B9019ADF826}" type="presOf" srcId="{35DDBBF5-7419-4F30-8BE9-58FA11B824D3}" destId="{D4219AED-910A-4439-803B-4388319A946C}" srcOrd="0" destOrd="0" presId="urn:microsoft.com/office/officeart/2005/8/layout/hierarchy1"/>
    <dgm:cxn modelId="{FFE7F0AB-9ACD-4A88-B670-022B76BA3816}" type="presOf" srcId="{3C70460D-A29C-47D9-99CA-E7ABD3B2DB5A}" destId="{A02B5517-31A0-4F3F-BCA9-233058B3156C}" srcOrd="0" destOrd="0" presId="urn:microsoft.com/office/officeart/2005/8/layout/hierarchy1"/>
    <dgm:cxn modelId="{043039BC-505F-427D-ACF4-EB3AD497F7F5}" srcId="{3C70460D-A29C-47D9-99CA-E7ABD3B2DB5A}" destId="{49FA3A03-7254-4D70-8DDE-AE0A65552F69}" srcOrd="0" destOrd="0" parTransId="{A87F3A6C-05BF-4A45-9A57-C5F509035459}" sibTransId="{9D8C2104-65D3-48FF-9BE0-8B579C4F7C1B}"/>
    <dgm:cxn modelId="{412874CB-4B7A-46A9-8053-DDC6D5832C43}" srcId="{3C70460D-A29C-47D9-99CA-E7ABD3B2DB5A}" destId="{35DDBBF5-7419-4F30-8BE9-58FA11B824D3}" srcOrd="2" destOrd="0" parTransId="{2588FD0D-B832-4519-B43D-F6DE3120048A}" sibTransId="{CD641DAD-900A-4326-8D16-28EEE6C19743}"/>
    <dgm:cxn modelId="{A3E52AD0-6818-4877-A7EF-D6F032BE7EF1}" srcId="{3C70460D-A29C-47D9-99CA-E7ABD3B2DB5A}" destId="{B88B0539-C6A3-48F7-ABC1-38DCC8227AFC}" srcOrd="1" destOrd="0" parTransId="{7735F83F-8014-4B24-AB78-EFF64B32F280}" sibTransId="{20C7CBAB-7163-436C-BDE4-F7DAD6550B5E}"/>
    <dgm:cxn modelId="{1C95C952-9AE3-4931-B509-6326FE068088}" type="presParOf" srcId="{A02B5517-31A0-4F3F-BCA9-233058B3156C}" destId="{43762BEC-2F02-4BB8-8AAF-EACE6CD400DC}" srcOrd="0" destOrd="0" presId="urn:microsoft.com/office/officeart/2005/8/layout/hierarchy1"/>
    <dgm:cxn modelId="{DC314548-A88B-4EF5-A435-C5C0EEBCFF54}" type="presParOf" srcId="{43762BEC-2F02-4BB8-8AAF-EACE6CD400DC}" destId="{41188C44-A4B4-469C-8F98-ECCAA7B8E3F3}" srcOrd="0" destOrd="0" presId="urn:microsoft.com/office/officeart/2005/8/layout/hierarchy1"/>
    <dgm:cxn modelId="{8180C98C-270B-45FB-86AF-D8F7C6EDFCEF}" type="presParOf" srcId="{41188C44-A4B4-469C-8F98-ECCAA7B8E3F3}" destId="{42F7CD2B-2E04-4914-B3A6-843274B29AE4}" srcOrd="0" destOrd="0" presId="urn:microsoft.com/office/officeart/2005/8/layout/hierarchy1"/>
    <dgm:cxn modelId="{F677D7A6-120F-4E32-B552-A1A5A6A438D4}" type="presParOf" srcId="{41188C44-A4B4-469C-8F98-ECCAA7B8E3F3}" destId="{74517F33-D9E3-48C4-8CE3-F1189BC7BE49}" srcOrd="1" destOrd="0" presId="urn:microsoft.com/office/officeart/2005/8/layout/hierarchy1"/>
    <dgm:cxn modelId="{976E2A05-A58C-41C2-A825-C67E92375DAE}" type="presParOf" srcId="{43762BEC-2F02-4BB8-8AAF-EACE6CD400DC}" destId="{AEFDE399-FCC3-42D6-A63A-27F251954207}" srcOrd="1" destOrd="0" presId="urn:microsoft.com/office/officeart/2005/8/layout/hierarchy1"/>
    <dgm:cxn modelId="{87250069-6669-4260-B684-0AEA7E65FC9A}" type="presParOf" srcId="{A02B5517-31A0-4F3F-BCA9-233058B3156C}" destId="{225896FF-FBC0-4979-95E8-D8CD4D352E74}" srcOrd="1" destOrd="0" presId="urn:microsoft.com/office/officeart/2005/8/layout/hierarchy1"/>
    <dgm:cxn modelId="{351BDB10-51C2-40F8-A866-F0A6BC30C13B}" type="presParOf" srcId="{225896FF-FBC0-4979-95E8-D8CD4D352E74}" destId="{F5963DD5-AA62-4F9A-B86E-F6DC04189CC3}" srcOrd="0" destOrd="0" presId="urn:microsoft.com/office/officeart/2005/8/layout/hierarchy1"/>
    <dgm:cxn modelId="{7EBA9122-1C7C-47E3-AF63-A1FCBA840AA9}" type="presParOf" srcId="{F5963DD5-AA62-4F9A-B86E-F6DC04189CC3}" destId="{796E9B74-5544-430B-87A2-89405D6CD1E1}" srcOrd="0" destOrd="0" presId="urn:microsoft.com/office/officeart/2005/8/layout/hierarchy1"/>
    <dgm:cxn modelId="{D0106507-F75E-44B0-B710-03132A6C2A3F}" type="presParOf" srcId="{F5963DD5-AA62-4F9A-B86E-F6DC04189CC3}" destId="{22CEBC9A-22DE-4A3F-B6A0-F1E6C0CFED2C}" srcOrd="1" destOrd="0" presId="urn:microsoft.com/office/officeart/2005/8/layout/hierarchy1"/>
    <dgm:cxn modelId="{68A27509-46B4-4FA4-A7D1-B4B071F241AC}" type="presParOf" srcId="{225896FF-FBC0-4979-95E8-D8CD4D352E74}" destId="{0B599825-45A3-480D-BFA2-30C6FC63750C}" srcOrd="1" destOrd="0" presId="urn:microsoft.com/office/officeart/2005/8/layout/hierarchy1"/>
    <dgm:cxn modelId="{E3C55C21-249E-4591-A2E4-45E6DA6FDB29}" type="presParOf" srcId="{A02B5517-31A0-4F3F-BCA9-233058B3156C}" destId="{DEDFBF15-3928-4A18-B344-63128445D14B}" srcOrd="2" destOrd="0" presId="urn:microsoft.com/office/officeart/2005/8/layout/hierarchy1"/>
    <dgm:cxn modelId="{8EB0A3EA-1507-4612-9570-28E59980B945}" type="presParOf" srcId="{DEDFBF15-3928-4A18-B344-63128445D14B}" destId="{2C1AB97E-316C-4EBF-8110-6FC70A71573A}" srcOrd="0" destOrd="0" presId="urn:microsoft.com/office/officeart/2005/8/layout/hierarchy1"/>
    <dgm:cxn modelId="{DD845E2D-A3FD-4A7B-8A12-07E51896A72D}" type="presParOf" srcId="{2C1AB97E-316C-4EBF-8110-6FC70A71573A}" destId="{2F1F969E-49FB-4D57-A6C4-73BCE41CF296}" srcOrd="0" destOrd="0" presId="urn:microsoft.com/office/officeart/2005/8/layout/hierarchy1"/>
    <dgm:cxn modelId="{70535599-8B96-429D-B781-AA3335328D06}" type="presParOf" srcId="{2C1AB97E-316C-4EBF-8110-6FC70A71573A}" destId="{D4219AED-910A-4439-803B-4388319A946C}" srcOrd="1" destOrd="0" presId="urn:microsoft.com/office/officeart/2005/8/layout/hierarchy1"/>
    <dgm:cxn modelId="{01617B76-4D08-47A8-93FF-F84DA6DE1DC0}" type="presParOf" srcId="{DEDFBF15-3928-4A18-B344-63128445D14B}" destId="{ABEE3994-10EA-4B62-8C86-E530762D2D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0F358E-FD8A-4281-919C-3068EA90798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57A0AF5-A13D-4FED-BD73-7F9C1F1E1BF2}">
      <dgm:prSet/>
      <dgm:spPr/>
      <dgm:t>
        <a:bodyPr/>
        <a:lstStyle/>
        <a:p>
          <a:r>
            <a:rPr lang="es-ES_tradnl"/>
            <a:t>La evolución libidinal va de la mano del progresivo desarrollo del sujeto</a:t>
          </a:r>
          <a:endParaRPr lang="en-US"/>
        </a:p>
      </dgm:t>
    </dgm:pt>
    <dgm:pt modelId="{88589616-7231-4E84-9CC1-43965D5D3DD1}" type="parTrans" cxnId="{311B187B-D187-453F-9919-BAB592E1CBB1}">
      <dgm:prSet/>
      <dgm:spPr/>
      <dgm:t>
        <a:bodyPr/>
        <a:lstStyle/>
        <a:p>
          <a:endParaRPr lang="en-US"/>
        </a:p>
      </dgm:t>
    </dgm:pt>
    <dgm:pt modelId="{B5A417AF-E3A8-402A-9C9A-0D4C06CE7C81}" type="sibTrans" cxnId="{311B187B-D187-453F-9919-BAB592E1CBB1}">
      <dgm:prSet/>
      <dgm:spPr/>
      <dgm:t>
        <a:bodyPr/>
        <a:lstStyle/>
        <a:p>
          <a:endParaRPr lang="en-US"/>
        </a:p>
      </dgm:t>
    </dgm:pt>
    <dgm:pt modelId="{806AAD31-4385-476D-BD1B-505EB68F5429}">
      <dgm:prSet/>
      <dgm:spPr/>
      <dgm:t>
        <a:bodyPr/>
        <a:lstStyle/>
        <a:p>
          <a:r>
            <a:rPr lang="es-ES_tradnl"/>
            <a:t>En el desarrollo del sujeto hay una zona rectora por la cual predomina la organización libidinal</a:t>
          </a:r>
          <a:endParaRPr lang="en-US"/>
        </a:p>
      </dgm:t>
    </dgm:pt>
    <dgm:pt modelId="{49FFA502-FD70-4BB2-8E9D-83B6CFD0A613}" type="parTrans" cxnId="{E212543B-F9AE-4EE9-9B44-3358D4E83721}">
      <dgm:prSet/>
      <dgm:spPr/>
      <dgm:t>
        <a:bodyPr/>
        <a:lstStyle/>
        <a:p>
          <a:endParaRPr lang="en-US"/>
        </a:p>
      </dgm:t>
    </dgm:pt>
    <dgm:pt modelId="{469E6FA3-6801-4705-AF97-85D85BBB4EF2}" type="sibTrans" cxnId="{E212543B-F9AE-4EE9-9B44-3358D4E83721}">
      <dgm:prSet/>
      <dgm:spPr/>
      <dgm:t>
        <a:bodyPr/>
        <a:lstStyle/>
        <a:p>
          <a:endParaRPr lang="en-US"/>
        </a:p>
      </dgm:t>
    </dgm:pt>
    <dgm:pt modelId="{B447415F-7A40-4D52-9331-3207E64D35EC}">
      <dgm:prSet/>
      <dgm:spPr/>
      <dgm:t>
        <a:bodyPr/>
        <a:lstStyle/>
        <a:p>
          <a:r>
            <a:rPr lang="es-ES_tradnl"/>
            <a:t>El desarrollo en sí se resume hablando del pasaje desde un cuerpo biológico por un cuerpo libidinal (psíquico) para alcanzar un cuerpo social.</a:t>
          </a:r>
          <a:endParaRPr lang="en-US"/>
        </a:p>
      </dgm:t>
    </dgm:pt>
    <dgm:pt modelId="{A9027092-67DD-432F-BDD7-A53550906728}" type="parTrans" cxnId="{45DE54C7-25A3-481D-A671-0809CF7317DD}">
      <dgm:prSet/>
      <dgm:spPr/>
      <dgm:t>
        <a:bodyPr/>
        <a:lstStyle/>
        <a:p>
          <a:endParaRPr lang="en-US"/>
        </a:p>
      </dgm:t>
    </dgm:pt>
    <dgm:pt modelId="{AC520091-5D4E-498A-B6FD-F58919A39CDF}" type="sibTrans" cxnId="{45DE54C7-25A3-481D-A671-0809CF7317DD}">
      <dgm:prSet/>
      <dgm:spPr/>
      <dgm:t>
        <a:bodyPr/>
        <a:lstStyle/>
        <a:p>
          <a:endParaRPr lang="en-US"/>
        </a:p>
      </dgm:t>
    </dgm:pt>
    <dgm:pt modelId="{CC828361-F6D6-4456-97D5-DB0C2FEFA1C2}" type="pres">
      <dgm:prSet presAssocID="{580F358E-FD8A-4281-919C-3068EA907984}" presName="linear" presStyleCnt="0">
        <dgm:presLayoutVars>
          <dgm:animLvl val="lvl"/>
          <dgm:resizeHandles val="exact"/>
        </dgm:presLayoutVars>
      </dgm:prSet>
      <dgm:spPr/>
    </dgm:pt>
    <dgm:pt modelId="{ACD8F9EA-952D-4ADE-B16A-AAA2743007FA}" type="pres">
      <dgm:prSet presAssocID="{057A0AF5-A13D-4FED-BD73-7F9C1F1E1BF2}" presName="parentText" presStyleLbl="node1" presStyleIdx="0" presStyleCnt="3">
        <dgm:presLayoutVars>
          <dgm:chMax val="0"/>
          <dgm:bulletEnabled val="1"/>
        </dgm:presLayoutVars>
      </dgm:prSet>
      <dgm:spPr/>
    </dgm:pt>
    <dgm:pt modelId="{C7DBBF56-05A6-48E8-9531-24CDF46081C5}" type="pres">
      <dgm:prSet presAssocID="{B5A417AF-E3A8-402A-9C9A-0D4C06CE7C81}" presName="spacer" presStyleCnt="0"/>
      <dgm:spPr/>
    </dgm:pt>
    <dgm:pt modelId="{19D43C5C-7226-4E7F-AA3C-81B5700C99FD}" type="pres">
      <dgm:prSet presAssocID="{806AAD31-4385-476D-BD1B-505EB68F5429}" presName="parentText" presStyleLbl="node1" presStyleIdx="1" presStyleCnt="3">
        <dgm:presLayoutVars>
          <dgm:chMax val="0"/>
          <dgm:bulletEnabled val="1"/>
        </dgm:presLayoutVars>
      </dgm:prSet>
      <dgm:spPr/>
    </dgm:pt>
    <dgm:pt modelId="{1D51508C-BF7A-4FEB-9AF3-86D45D4142B5}" type="pres">
      <dgm:prSet presAssocID="{469E6FA3-6801-4705-AF97-85D85BBB4EF2}" presName="spacer" presStyleCnt="0"/>
      <dgm:spPr/>
    </dgm:pt>
    <dgm:pt modelId="{CB686D1F-2BB5-470D-8FA3-8B8C3C223B08}" type="pres">
      <dgm:prSet presAssocID="{B447415F-7A40-4D52-9331-3207E64D35EC}" presName="parentText" presStyleLbl="node1" presStyleIdx="2" presStyleCnt="3">
        <dgm:presLayoutVars>
          <dgm:chMax val="0"/>
          <dgm:bulletEnabled val="1"/>
        </dgm:presLayoutVars>
      </dgm:prSet>
      <dgm:spPr/>
    </dgm:pt>
  </dgm:ptLst>
  <dgm:cxnLst>
    <dgm:cxn modelId="{E212543B-F9AE-4EE9-9B44-3358D4E83721}" srcId="{580F358E-FD8A-4281-919C-3068EA907984}" destId="{806AAD31-4385-476D-BD1B-505EB68F5429}" srcOrd="1" destOrd="0" parTransId="{49FFA502-FD70-4BB2-8E9D-83B6CFD0A613}" sibTransId="{469E6FA3-6801-4705-AF97-85D85BBB4EF2}"/>
    <dgm:cxn modelId="{89235B58-1548-479C-8170-E7ACD0E9A820}" type="presOf" srcId="{580F358E-FD8A-4281-919C-3068EA907984}" destId="{CC828361-F6D6-4456-97D5-DB0C2FEFA1C2}" srcOrd="0" destOrd="0" presId="urn:microsoft.com/office/officeart/2005/8/layout/vList2"/>
    <dgm:cxn modelId="{311B187B-D187-453F-9919-BAB592E1CBB1}" srcId="{580F358E-FD8A-4281-919C-3068EA907984}" destId="{057A0AF5-A13D-4FED-BD73-7F9C1F1E1BF2}" srcOrd="0" destOrd="0" parTransId="{88589616-7231-4E84-9CC1-43965D5D3DD1}" sibTransId="{B5A417AF-E3A8-402A-9C9A-0D4C06CE7C81}"/>
    <dgm:cxn modelId="{8ECAC79D-D1E3-45AC-A41C-3C3B361D0142}" type="presOf" srcId="{B447415F-7A40-4D52-9331-3207E64D35EC}" destId="{CB686D1F-2BB5-470D-8FA3-8B8C3C223B08}" srcOrd="0" destOrd="0" presId="urn:microsoft.com/office/officeart/2005/8/layout/vList2"/>
    <dgm:cxn modelId="{D4C8BCA0-1DE4-4112-AE55-C320FC7FD02B}" type="presOf" srcId="{806AAD31-4385-476D-BD1B-505EB68F5429}" destId="{19D43C5C-7226-4E7F-AA3C-81B5700C99FD}" srcOrd="0" destOrd="0" presId="urn:microsoft.com/office/officeart/2005/8/layout/vList2"/>
    <dgm:cxn modelId="{45DE54C7-25A3-481D-A671-0809CF7317DD}" srcId="{580F358E-FD8A-4281-919C-3068EA907984}" destId="{B447415F-7A40-4D52-9331-3207E64D35EC}" srcOrd="2" destOrd="0" parTransId="{A9027092-67DD-432F-BDD7-A53550906728}" sibTransId="{AC520091-5D4E-498A-B6FD-F58919A39CDF}"/>
    <dgm:cxn modelId="{3A46DBF8-A478-4836-A323-C48F034298CF}" type="presOf" srcId="{057A0AF5-A13D-4FED-BD73-7F9C1F1E1BF2}" destId="{ACD8F9EA-952D-4ADE-B16A-AAA2743007FA}" srcOrd="0" destOrd="0" presId="urn:microsoft.com/office/officeart/2005/8/layout/vList2"/>
    <dgm:cxn modelId="{0FA934E4-4A5B-4299-A558-CEDECD543AEA}" type="presParOf" srcId="{CC828361-F6D6-4456-97D5-DB0C2FEFA1C2}" destId="{ACD8F9EA-952D-4ADE-B16A-AAA2743007FA}" srcOrd="0" destOrd="0" presId="urn:microsoft.com/office/officeart/2005/8/layout/vList2"/>
    <dgm:cxn modelId="{116F348C-42E9-4A28-8BFE-98AC841889F4}" type="presParOf" srcId="{CC828361-F6D6-4456-97D5-DB0C2FEFA1C2}" destId="{C7DBBF56-05A6-48E8-9531-24CDF46081C5}" srcOrd="1" destOrd="0" presId="urn:microsoft.com/office/officeart/2005/8/layout/vList2"/>
    <dgm:cxn modelId="{496DAC4D-E955-42E8-A822-38FC2894A044}" type="presParOf" srcId="{CC828361-F6D6-4456-97D5-DB0C2FEFA1C2}" destId="{19D43C5C-7226-4E7F-AA3C-81B5700C99FD}" srcOrd="2" destOrd="0" presId="urn:microsoft.com/office/officeart/2005/8/layout/vList2"/>
    <dgm:cxn modelId="{365B6353-7CD7-4CE5-AE68-D9750E48C439}" type="presParOf" srcId="{CC828361-F6D6-4456-97D5-DB0C2FEFA1C2}" destId="{1D51508C-BF7A-4FEB-9AF3-86D45D4142B5}" srcOrd="3" destOrd="0" presId="urn:microsoft.com/office/officeart/2005/8/layout/vList2"/>
    <dgm:cxn modelId="{4F5FD983-913C-4308-8B1A-870B9F61B96E}" type="presParOf" srcId="{CC828361-F6D6-4456-97D5-DB0C2FEFA1C2}" destId="{CB686D1F-2BB5-470D-8FA3-8B8C3C223B0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A08598-F165-437E-8C8E-A6E0F1FBF2EC}"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0903DC7F-D819-40FF-B405-76A2123D0276}">
      <dgm:prSet/>
      <dgm:spPr/>
      <dgm:t>
        <a:bodyPr/>
        <a:lstStyle/>
        <a:p>
          <a:r>
            <a:rPr lang="es-ES"/>
            <a:t>Comprende del nacimiento hasta los 18 meses  </a:t>
          </a:r>
          <a:endParaRPr lang="en-US"/>
        </a:p>
      </dgm:t>
    </dgm:pt>
    <dgm:pt modelId="{1427CEB3-E5E1-4144-A7B0-4F96A96A5427}" type="parTrans" cxnId="{A43A9682-F4DA-4072-8765-7243F219256E}">
      <dgm:prSet/>
      <dgm:spPr/>
      <dgm:t>
        <a:bodyPr/>
        <a:lstStyle/>
        <a:p>
          <a:endParaRPr lang="en-US"/>
        </a:p>
      </dgm:t>
    </dgm:pt>
    <dgm:pt modelId="{BE8519EA-B44F-4F11-80C7-76E1D097857D}" type="sibTrans" cxnId="{A43A9682-F4DA-4072-8765-7243F219256E}">
      <dgm:prSet/>
      <dgm:spPr/>
      <dgm:t>
        <a:bodyPr/>
        <a:lstStyle/>
        <a:p>
          <a:endParaRPr lang="en-US"/>
        </a:p>
      </dgm:t>
    </dgm:pt>
    <dgm:pt modelId="{0FB88930-9FF0-4C52-95C6-FE3C9496713E}">
      <dgm:prSet/>
      <dgm:spPr/>
      <dgm:t>
        <a:bodyPr/>
        <a:lstStyle/>
        <a:p>
          <a:r>
            <a:rPr lang="es-ES"/>
            <a:t>De manera predominante, las necesidades y la gratificación se relacionan con los labios, la lengua y más tarde con los dientes </a:t>
          </a:r>
          <a:endParaRPr lang="en-US"/>
        </a:p>
      </dgm:t>
    </dgm:pt>
    <dgm:pt modelId="{AA7E7937-64D0-43C0-9007-D7E3E562DAC6}" type="parTrans" cxnId="{21611D23-F43C-4F59-BAFF-98BD320D4017}">
      <dgm:prSet/>
      <dgm:spPr/>
      <dgm:t>
        <a:bodyPr/>
        <a:lstStyle/>
        <a:p>
          <a:endParaRPr lang="en-US"/>
        </a:p>
      </dgm:t>
    </dgm:pt>
    <dgm:pt modelId="{510DBEC8-1EF6-4AFB-864A-8B5137EC93F9}" type="sibTrans" cxnId="{21611D23-F43C-4F59-BAFF-98BD320D4017}">
      <dgm:prSet/>
      <dgm:spPr/>
      <dgm:t>
        <a:bodyPr/>
        <a:lstStyle/>
        <a:p>
          <a:endParaRPr lang="en-US"/>
        </a:p>
      </dgm:t>
    </dgm:pt>
    <dgm:pt modelId="{FA7C231D-D29E-48E7-B58A-05E7E73242D0}">
      <dgm:prSet/>
      <dgm:spPr/>
      <dgm:t>
        <a:bodyPr/>
        <a:lstStyle/>
        <a:p>
          <a:r>
            <a:rPr lang="es-ES"/>
            <a:t>Placer sexual ligado a la actividad buco-labial</a:t>
          </a:r>
          <a:endParaRPr lang="en-US"/>
        </a:p>
      </dgm:t>
    </dgm:pt>
    <dgm:pt modelId="{8FC73A77-14A8-4BD4-A1D9-B9AD38958082}" type="parTrans" cxnId="{1C20254E-02B6-4EFB-929C-2CF147432EC9}">
      <dgm:prSet/>
      <dgm:spPr/>
      <dgm:t>
        <a:bodyPr/>
        <a:lstStyle/>
        <a:p>
          <a:endParaRPr lang="en-US"/>
        </a:p>
      </dgm:t>
    </dgm:pt>
    <dgm:pt modelId="{7B15F4E4-1355-4453-9037-F6F73594C551}" type="sibTrans" cxnId="{1C20254E-02B6-4EFB-929C-2CF147432EC9}">
      <dgm:prSet/>
      <dgm:spPr/>
      <dgm:t>
        <a:bodyPr/>
        <a:lstStyle/>
        <a:p>
          <a:endParaRPr lang="en-US"/>
        </a:p>
      </dgm:t>
    </dgm:pt>
    <dgm:pt modelId="{27C25E95-ED96-48DB-8CA0-E05CC1C1B789}">
      <dgm:prSet/>
      <dgm:spPr/>
      <dgm:t>
        <a:bodyPr/>
        <a:lstStyle/>
        <a:p>
          <a:r>
            <a:rPr lang="es-ES"/>
            <a:t>(Etapa oral tardía) Sarcasmos, desmenuzar alimentos y chismorreos. </a:t>
          </a:r>
          <a:endParaRPr lang="en-US"/>
        </a:p>
      </dgm:t>
    </dgm:pt>
    <dgm:pt modelId="{E9A420D7-1C3C-46B2-BF60-28B5797EF734}" type="parTrans" cxnId="{F9E1AEFB-491D-4790-A179-1969E01D8F23}">
      <dgm:prSet/>
      <dgm:spPr/>
      <dgm:t>
        <a:bodyPr/>
        <a:lstStyle/>
        <a:p>
          <a:endParaRPr lang="en-US"/>
        </a:p>
      </dgm:t>
    </dgm:pt>
    <dgm:pt modelId="{DD7A6BFE-AA3F-4BC6-BB28-3614CECB729B}" type="sibTrans" cxnId="{F9E1AEFB-491D-4790-A179-1969E01D8F23}">
      <dgm:prSet/>
      <dgm:spPr/>
      <dgm:t>
        <a:bodyPr/>
        <a:lstStyle/>
        <a:p>
          <a:endParaRPr lang="en-US"/>
        </a:p>
      </dgm:t>
    </dgm:pt>
    <dgm:pt modelId="{35AB78A0-6BE4-4500-B149-BEFBFA992936}">
      <dgm:prSet/>
      <dgm:spPr/>
      <dgm:t>
        <a:bodyPr/>
        <a:lstStyle/>
        <a:p>
          <a:r>
            <a:rPr lang="es-ES"/>
            <a:t>La pulsión básica es consumir alimentos para mitigar las tensiones que producen el hambre y la sed. (función vital)</a:t>
          </a:r>
          <a:endParaRPr lang="en-US"/>
        </a:p>
      </dgm:t>
    </dgm:pt>
    <dgm:pt modelId="{37C77F01-0833-4741-BC35-B751EA43923F}" type="parTrans" cxnId="{1E975CAE-BDBC-4E45-9551-17817FCE3B85}">
      <dgm:prSet/>
      <dgm:spPr/>
      <dgm:t>
        <a:bodyPr/>
        <a:lstStyle/>
        <a:p>
          <a:endParaRPr lang="en-US"/>
        </a:p>
      </dgm:t>
    </dgm:pt>
    <dgm:pt modelId="{817B2171-3DA8-459E-BDD7-5295259F2085}" type="sibTrans" cxnId="{1E975CAE-BDBC-4E45-9551-17817FCE3B85}">
      <dgm:prSet/>
      <dgm:spPr/>
      <dgm:t>
        <a:bodyPr/>
        <a:lstStyle/>
        <a:p>
          <a:endParaRPr lang="en-US"/>
        </a:p>
      </dgm:t>
    </dgm:pt>
    <dgm:pt modelId="{4D53B756-38C9-42AE-9EAD-C16FFB133D5F}">
      <dgm:prSet/>
      <dgm:spPr/>
      <dgm:t>
        <a:bodyPr/>
        <a:lstStyle/>
        <a:p>
          <a:r>
            <a:rPr lang="es-ES"/>
            <a:t>Se considera patológica esta gratificación cuando la persona depende en exceso de los hábitos orales para liberar la angustia y la tensión. </a:t>
          </a:r>
          <a:endParaRPr lang="en-US"/>
        </a:p>
      </dgm:t>
    </dgm:pt>
    <dgm:pt modelId="{22782D25-A521-44E0-B152-384C84FB4AAE}" type="parTrans" cxnId="{16030E68-FF38-4BF3-B402-ACA1DEBCD065}">
      <dgm:prSet/>
      <dgm:spPr/>
      <dgm:t>
        <a:bodyPr/>
        <a:lstStyle/>
        <a:p>
          <a:endParaRPr lang="en-US"/>
        </a:p>
      </dgm:t>
    </dgm:pt>
    <dgm:pt modelId="{2B9E7F90-8E27-4F2D-B7BC-6950302C0821}" type="sibTrans" cxnId="{16030E68-FF38-4BF3-B402-ACA1DEBCD065}">
      <dgm:prSet/>
      <dgm:spPr/>
      <dgm:t>
        <a:bodyPr/>
        <a:lstStyle/>
        <a:p>
          <a:endParaRPr lang="en-US"/>
        </a:p>
      </dgm:t>
    </dgm:pt>
    <dgm:pt modelId="{C420FE8F-3870-4A69-A49A-5247451FD549}" type="pres">
      <dgm:prSet presAssocID="{F2A08598-F165-437E-8C8E-A6E0F1FBF2EC}" presName="diagram" presStyleCnt="0">
        <dgm:presLayoutVars>
          <dgm:dir/>
          <dgm:resizeHandles val="exact"/>
        </dgm:presLayoutVars>
      </dgm:prSet>
      <dgm:spPr/>
    </dgm:pt>
    <dgm:pt modelId="{801587B9-5A34-4B22-90ED-6D8B3DC44434}" type="pres">
      <dgm:prSet presAssocID="{0903DC7F-D819-40FF-B405-76A2123D0276}" presName="node" presStyleLbl="node1" presStyleIdx="0" presStyleCnt="6">
        <dgm:presLayoutVars>
          <dgm:bulletEnabled val="1"/>
        </dgm:presLayoutVars>
      </dgm:prSet>
      <dgm:spPr/>
    </dgm:pt>
    <dgm:pt modelId="{3FC6906C-7BFE-435F-8FAD-C9AE12C7B94B}" type="pres">
      <dgm:prSet presAssocID="{BE8519EA-B44F-4F11-80C7-76E1D097857D}" presName="sibTrans" presStyleCnt="0"/>
      <dgm:spPr/>
    </dgm:pt>
    <dgm:pt modelId="{7ED37E8D-ADAD-429C-9806-076E6D0E926D}" type="pres">
      <dgm:prSet presAssocID="{0FB88930-9FF0-4C52-95C6-FE3C9496713E}" presName="node" presStyleLbl="node1" presStyleIdx="1" presStyleCnt="6">
        <dgm:presLayoutVars>
          <dgm:bulletEnabled val="1"/>
        </dgm:presLayoutVars>
      </dgm:prSet>
      <dgm:spPr/>
    </dgm:pt>
    <dgm:pt modelId="{73C9E69C-446C-4F71-8C85-CA983D6E7061}" type="pres">
      <dgm:prSet presAssocID="{510DBEC8-1EF6-4AFB-864A-8B5137EC93F9}" presName="sibTrans" presStyleCnt="0"/>
      <dgm:spPr/>
    </dgm:pt>
    <dgm:pt modelId="{8C855903-2254-4960-826D-7639D4ADF168}" type="pres">
      <dgm:prSet presAssocID="{FA7C231D-D29E-48E7-B58A-05E7E73242D0}" presName="node" presStyleLbl="node1" presStyleIdx="2" presStyleCnt="6">
        <dgm:presLayoutVars>
          <dgm:bulletEnabled val="1"/>
        </dgm:presLayoutVars>
      </dgm:prSet>
      <dgm:spPr/>
    </dgm:pt>
    <dgm:pt modelId="{3304C084-407C-4636-B820-CCE4DEA46FBE}" type="pres">
      <dgm:prSet presAssocID="{7B15F4E4-1355-4453-9037-F6F73594C551}" presName="sibTrans" presStyleCnt="0"/>
      <dgm:spPr/>
    </dgm:pt>
    <dgm:pt modelId="{34044558-3D9B-4A9C-ABCD-60D16234C58E}" type="pres">
      <dgm:prSet presAssocID="{27C25E95-ED96-48DB-8CA0-E05CC1C1B789}" presName="node" presStyleLbl="node1" presStyleIdx="3" presStyleCnt="6">
        <dgm:presLayoutVars>
          <dgm:bulletEnabled val="1"/>
        </dgm:presLayoutVars>
      </dgm:prSet>
      <dgm:spPr/>
    </dgm:pt>
    <dgm:pt modelId="{72E7E45B-2E79-4616-A7AD-4EB72D801E73}" type="pres">
      <dgm:prSet presAssocID="{DD7A6BFE-AA3F-4BC6-BB28-3614CECB729B}" presName="sibTrans" presStyleCnt="0"/>
      <dgm:spPr/>
    </dgm:pt>
    <dgm:pt modelId="{6C8D3CD3-497D-41CF-AAD4-459A7B6B9F7B}" type="pres">
      <dgm:prSet presAssocID="{35AB78A0-6BE4-4500-B149-BEFBFA992936}" presName="node" presStyleLbl="node1" presStyleIdx="4" presStyleCnt="6">
        <dgm:presLayoutVars>
          <dgm:bulletEnabled val="1"/>
        </dgm:presLayoutVars>
      </dgm:prSet>
      <dgm:spPr/>
    </dgm:pt>
    <dgm:pt modelId="{D66D44DA-3488-4755-9FB1-CE3B0DB864D5}" type="pres">
      <dgm:prSet presAssocID="{817B2171-3DA8-459E-BDD7-5295259F2085}" presName="sibTrans" presStyleCnt="0"/>
      <dgm:spPr/>
    </dgm:pt>
    <dgm:pt modelId="{12207EB1-576E-4890-9640-47E571FC68DA}" type="pres">
      <dgm:prSet presAssocID="{4D53B756-38C9-42AE-9EAD-C16FFB133D5F}" presName="node" presStyleLbl="node1" presStyleIdx="5" presStyleCnt="6">
        <dgm:presLayoutVars>
          <dgm:bulletEnabled val="1"/>
        </dgm:presLayoutVars>
      </dgm:prSet>
      <dgm:spPr/>
    </dgm:pt>
  </dgm:ptLst>
  <dgm:cxnLst>
    <dgm:cxn modelId="{81238F08-4217-4B95-8896-24B5CBDCC061}" type="presOf" srcId="{27C25E95-ED96-48DB-8CA0-E05CC1C1B789}" destId="{34044558-3D9B-4A9C-ABCD-60D16234C58E}" srcOrd="0" destOrd="0" presId="urn:microsoft.com/office/officeart/2005/8/layout/default"/>
    <dgm:cxn modelId="{C2123911-23EE-47CE-8B8C-3770AE9EC4D7}" type="presOf" srcId="{F2A08598-F165-437E-8C8E-A6E0F1FBF2EC}" destId="{C420FE8F-3870-4A69-A49A-5247451FD549}" srcOrd="0" destOrd="0" presId="urn:microsoft.com/office/officeart/2005/8/layout/default"/>
    <dgm:cxn modelId="{AB135E18-4561-48A4-973B-7C042BDED4D2}" type="presOf" srcId="{35AB78A0-6BE4-4500-B149-BEFBFA992936}" destId="{6C8D3CD3-497D-41CF-AAD4-459A7B6B9F7B}" srcOrd="0" destOrd="0" presId="urn:microsoft.com/office/officeart/2005/8/layout/default"/>
    <dgm:cxn modelId="{21611D23-F43C-4F59-BAFF-98BD320D4017}" srcId="{F2A08598-F165-437E-8C8E-A6E0F1FBF2EC}" destId="{0FB88930-9FF0-4C52-95C6-FE3C9496713E}" srcOrd="1" destOrd="0" parTransId="{AA7E7937-64D0-43C0-9007-D7E3E562DAC6}" sibTransId="{510DBEC8-1EF6-4AFB-864A-8B5137EC93F9}"/>
    <dgm:cxn modelId="{DA964D30-064F-45E6-B728-F41971449AD0}" type="presOf" srcId="{0903DC7F-D819-40FF-B405-76A2123D0276}" destId="{801587B9-5A34-4B22-90ED-6D8B3DC44434}" srcOrd="0" destOrd="0" presId="urn:microsoft.com/office/officeart/2005/8/layout/default"/>
    <dgm:cxn modelId="{0300BD33-AF27-47BE-A6C7-CC67CB6B0C5B}" type="presOf" srcId="{0FB88930-9FF0-4C52-95C6-FE3C9496713E}" destId="{7ED37E8D-ADAD-429C-9806-076E6D0E926D}" srcOrd="0" destOrd="0" presId="urn:microsoft.com/office/officeart/2005/8/layout/default"/>
    <dgm:cxn modelId="{70A4CC35-7D22-438B-B247-FDD37E6E4A6D}" type="presOf" srcId="{4D53B756-38C9-42AE-9EAD-C16FFB133D5F}" destId="{12207EB1-576E-4890-9640-47E571FC68DA}" srcOrd="0" destOrd="0" presId="urn:microsoft.com/office/officeart/2005/8/layout/default"/>
    <dgm:cxn modelId="{16030E68-FF38-4BF3-B402-ACA1DEBCD065}" srcId="{F2A08598-F165-437E-8C8E-A6E0F1FBF2EC}" destId="{4D53B756-38C9-42AE-9EAD-C16FFB133D5F}" srcOrd="5" destOrd="0" parTransId="{22782D25-A521-44E0-B152-384C84FB4AAE}" sibTransId="{2B9E7F90-8E27-4F2D-B7BC-6950302C0821}"/>
    <dgm:cxn modelId="{1C20254E-02B6-4EFB-929C-2CF147432EC9}" srcId="{F2A08598-F165-437E-8C8E-A6E0F1FBF2EC}" destId="{FA7C231D-D29E-48E7-B58A-05E7E73242D0}" srcOrd="2" destOrd="0" parTransId="{8FC73A77-14A8-4BD4-A1D9-B9AD38958082}" sibTransId="{7B15F4E4-1355-4453-9037-F6F73594C551}"/>
    <dgm:cxn modelId="{A43A9682-F4DA-4072-8765-7243F219256E}" srcId="{F2A08598-F165-437E-8C8E-A6E0F1FBF2EC}" destId="{0903DC7F-D819-40FF-B405-76A2123D0276}" srcOrd="0" destOrd="0" parTransId="{1427CEB3-E5E1-4144-A7B0-4F96A96A5427}" sibTransId="{BE8519EA-B44F-4F11-80C7-76E1D097857D}"/>
    <dgm:cxn modelId="{03A70F87-5D2E-4791-AD7C-A7F59B46F335}" type="presOf" srcId="{FA7C231D-D29E-48E7-B58A-05E7E73242D0}" destId="{8C855903-2254-4960-826D-7639D4ADF168}" srcOrd="0" destOrd="0" presId="urn:microsoft.com/office/officeart/2005/8/layout/default"/>
    <dgm:cxn modelId="{1E975CAE-BDBC-4E45-9551-17817FCE3B85}" srcId="{F2A08598-F165-437E-8C8E-A6E0F1FBF2EC}" destId="{35AB78A0-6BE4-4500-B149-BEFBFA992936}" srcOrd="4" destOrd="0" parTransId="{37C77F01-0833-4741-BC35-B751EA43923F}" sibTransId="{817B2171-3DA8-459E-BDD7-5295259F2085}"/>
    <dgm:cxn modelId="{F9E1AEFB-491D-4790-A179-1969E01D8F23}" srcId="{F2A08598-F165-437E-8C8E-A6E0F1FBF2EC}" destId="{27C25E95-ED96-48DB-8CA0-E05CC1C1B789}" srcOrd="3" destOrd="0" parTransId="{E9A420D7-1C3C-46B2-BF60-28B5797EF734}" sibTransId="{DD7A6BFE-AA3F-4BC6-BB28-3614CECB729B}"/>
    <dgm:cxn modelId="{A6281A3A-D658-436E-8826-783885AF9D1E}" type="presParOf" srcId="{C420FE8F-3870-4A69-A49A-5247451FD549}" destId="{801587B9-5A34-4B22-90ED-6D8B3DC44434}" srcOrd="0" destOrd="0" presId="urn:microsoft.com/office/officeart/2005/8/layout/default"/>
    <dgm:cxn modelId="{810AB7BD-2E79-484A-8BE6-BEF1C5FA902C}" type="presParOf" srcId="{C420FE8F-3870-4A69-A49A-5247451FD549}" destId="{3FC6906C-7BFE-435F-8FAD-C9AE12C7B94B}" srcOrd="1" destOrd="0" presId="urn:microsoft.com/office/officeart/2005/8/layout/default"/>
    <dgm:cxn modelId="{774AC187-6121-4D38-BF8B-200FB37B369A}" type="presParOf" srcId="{C420FE8F-3870-4A69-A49A-5247451FD549}" destId="{7ED37E8D-ADAD-429C-9806-076E6D0E926D}" srcOrd="2" destOrd="0" presId="urn:microsoft.com/office/officeart/2005/8/layout/default"/>
    <dgm:cxn modelId="{43A1E7A0-E39D-484A-9A19-994A83B1D590}" type="presParOf" srcId="{C420FE8F-3870-4A69-A49A-5247451FD549}" destId="{73C9E69C-446C-4F71-8C85-CA983D6E7061}" srcOrd="3" destOrd="0" presId="urn:microsoft.com/office/officeart/2005/8/layout/default"/>
    <dgm:cxn modelId="{176D1851-D32D-4682-ADAE-704E2E8BEEF6}" type="presParOf" srcId="{C420FE8F-3870-4A69-A49A-5247451FD549}" destId="{8C855903-2254-4960-826D-7639D4ADF168}" srcOrd="4" destOrd="0" presId="urn:microsoft.com/office/officeart/2005/8/layout/default"/>
    <dgm:cxn modelId="{6E012206-10D0-4C13-BC54-90BD95543C4A}" type="presParOf" srcId="{C420FE8F-3870-4A69-A49A-5247451FD549}" destId="{3304C084-407C-4636-B820-CCE4DEA46FBE}" srcOrd="5" destOrd="0" presId="urn:microsoft.com/office/officeart/2005/8/layout/default"/>
    <dgm:cxn modelId="{5B386D59-FE6F-4BA8-A910-6AFB5C521D3E}" type="presParOf" srcId="{C420FE8F-3870-4A69-A49A-5247451FD549}" destId="{34044558-3D9B-4A9C-ABCD-60D16234C58E}" srcOrd="6" destOrd="0" presId="urn:microsoft.com/office/officeart/2005/8/layout/default"/>
    <dgm:cxn modelId="{8543C953-7DF2-40B2-BFF1-32C31C07A5C4}" type="presParOf" srcId="{C420FE8F-3870-4A69-A49A-5247451FD549}" destId="{72E7E45B-2E79-4616-A7AD-4EB72D801E73}" srcOrd="7" destOrd="0" presId="urn:microsoft.com/office/officeart/2005/8/layout/default"/>
    <dgm:cxn modelId="{E7EEE471-7844-49AF-8D82-4929D94E68C1}" type="presParOf" srcId="{C420FE8F-3870-4A69-A49A-5247451FD549}" destId="{6C8D3CD3-497D-41CF-AAD4-459A7B6B9F7B}" srcOrd="8" destOrd="0" presId="urn:microsoft.com/office/officeart/2005/8/layout/default"/>
    <dgm:cxn modelId="{EFD8E61D-9C58-41E8-897E-71B7654A1720}" type="presParOf" srcId="{C420FE8F-3870-4A69-A49A-5247451FD549}" destId="{D66D44DA-3488-4755-9FB1-CE3B0DB864D5}" srcOrd="9" destOrd="0" presId="urn:microsoft.com/office/officeart/2005/8/layout/default"/>
    <dgm:cxn modelId="{60F4471F-CE70-4CF8-B2DA-0D92BDAA815C}" type="presParOf" srcId="{C420FE8F-3870-4A69-A49A-5247451FD549}" destId="{12207EB1-576E-4890-9640-47E571FC68D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CD95E5E-C028-4271-88CE-E213098DCAFB}" type="doc">
      <dgm:prSet loTypeId="urn:microsoft.com/office/officeart/2005/8/layout/hProcess9" loCatId="process" qsTypeId="urn:microsoft.com/office/officeart/2005/8/quickstyle/simple1" qsCatId="simple" csTypeId="urn:microsoft.com/office/officeart/2005/8/colors/colorful1#1" csCatId="colorful" phldr="1"/>
      <dgm:spPr/>
    </dgm:pt>
    <dgm:pt modelId="{3B5C96E1-A7B9-403C-BF78-53A687DCF19B}">
      <dgm:prSet phldrT="[Texto]"/>
      <dgm:spPr/>
      <dgm:t>
        <a:bodyPr/>
        <a:lstStyle/>
        <a:p>
          <a:r>
            <a:rPr lang="es-EC" dirty="0">
              <a:solidFill>
                <a:schemeClr val="tx1"/>
              </a:solidFill>
            </a:rPr>
            <a:t>Pulsión Oral</a:t>
          </a:r>
        </a:p>
        <a:p>
          <a:r>
            <a:rPr lang="es-EC" dirty="0">
              <a:solidFill>
                <a:schemeClr val="tx1"/>
              </a:solidFill>
            </a:rPr>
            <a:t>Placer Sexual</a:t>
          </a:r>
        </a:p>
      </dgm:t>
    </dgm:pt>
    <dgm:pt modelId="{E577FC82-E15C-44B9-B023-882893468835}" type="parTrans" cxnId="{EBA461B2-69CC-400C-A354-54EFE9275EF6}">
      <dgm:prSet/>
      <dgm:spPr/>
      <dgm:t>
        <a:bodyPr/>
        <a:lstStyle/>
        <a:p>
          <a:endParaRPr lang="es-EC"/>
        </a:p>
      </dgm:t>
    </dgm:pt>
    <dgm:pt modelId="{54440641-6095-4E4C-88F1-E45E58D1AD8F}" type="sibTrans" cxnId="{EBA461B2-69CC-400C-A354-54EFE9275EF6}">
      <dgm:prSet/>
      <dgm:spPr/>
      <dgm:t>
        <a:bodyPr/>
        <a:lstStyle/>
        <a:p>
          <a:endParaRPr lang="es-EC"/>
        </a:p>
      </dgm:t>
    </dgm:pt>
    <dgm:pt modelId="{B3CC321C-5830-4688-9A09-5C8C6F363EC8}">
      <dgm:prSet phldrT="[Texto]"/>
      <dgm:spPr/>
      <dgm:t>
        <a:bodyPr/>
        <a:lstStyle/>
        <a:p>
          <a:r>
            <a:rPr lang="es-EC" dirty="0">
              <a:solidFill>
                <a:schemeClr val="tx1"/>
              </a:solidFill>
            </a:rPr>
            <a:t>Placer de succión sobre un objeto.</a:t>
          </a:r>
        </a:p>
      </dgm:t>
    </dgm:pt>
    <dgm:pt modelId="{EA7091F2-CF65-47E0-8A54-A44A5A89F033}" type="parTrans" cxnId="{E54B2D90-929A-43D0-9D4C-CA78BD595DA9}">
      <dgm:prSet/>
      <dgm:spPr/>
      <dgm:t>
        <a:bodyPr/>
        <a:lstStyle/>
        <a:p>
          <a:endParaRPr lang="es-EC"/>
        </a:p>
      </dgm:t>
    </dgm:pt>
    <dgm:pt modelId="{DE487DFE-8FB9-4A78-B989-0BDEAD99195C}" type="sibTrans" cxnId="{E54B2D90-929A-43D0-9D4C-CA78BD595DA9}">
      <dgm:prSet/>
      <dgm:spPr/>
      <dgm:t>
        <a:bodyPr/>
        <a:lstStyle/>
        <a:p>
          <a:endParaRPr lang="es-EC"/>
        </a:p>
      </dgm:t>
    </dgm:pt>
    <dgm:pt modelId="{8066FBE8-2E47-4E18-AA7E-0E9019CD5A14}" type="pres">
      <dgm:prSet presAssocID="{6CD95E5E-C028-4271-88CE-E213098DCAFB}" presName="CompostProcess" presStyleCnt="0">
        <dgm:presLayoutVars>
          <dgm:dir/>
          <dgm:resizeHandles val="exact"/>
        </dgm:presLayoutVars>
      </dgm:prSet>
      <dgm:spPr/>
    </dgm:pt>
    <dgm:pt modelId="{AC78FC0C-19C3-4FBF-AA80-8A56C641A238}" type="pres">
      <dgm:prSet presAssocID="{6CD95E5E-C028-4271-88CE-E213098DCAFB}" presName="arrow" presStyleLbl="bgShp" presStyleIdx="0" presStyleCnt="1"/>
      <dgm:spPr/>
    </dgm:pt>
    <dgm:pt modelId="{3AE85802-C984-48D7-B7C6-5BB6908F6F9C}" type="pres">
      <dgm:prSet presAssocID="{6CD95E5E-C028-4271-88CE-E213098DCAFB}" presName="linearProcess" presStyleCnt="0"/>
      <dgm:spPr/>
    </dgm:pt>
    <dgm:pt modelId="{F393843A-6354-4B85-9A42-A4861CE5A577}" type="pres">
      <dgm:prSet presAssocID="{3B5C96E1-A7B9-403C-BF78-53A687DCF19B}" presName="textNode" presStyleLbl="node1" presStyleIdx="0" presStyleCnt="2" custScaleX="141637">
        <dgm:presLayoutVars>
          <dgm:bulletEnabled val="1"/>
        </dgm:presLayoutVars>
      </dgm:prSet>
      <dgm:spPr/>
    </dgm:pt>
    <dgm:pt modelId="{6E3F3854-E4A0-4549-9F94-09697ADA6E56}" type="pres">
      <dgm:prSet presAssocID="{54440641-6095-4E4C-88F1-E45E58D1AD8F}" presName="sibTrans" presStyleCnt="0"/>
      <dgm:spPr/>
    </dgm:pt>
    <dgm:pt modelId="{F8C6D7B3-A045-4163-AFFD-6B458172C2FF}" type="pres">
      <dgm:prSet presAssocID="{B3CC321C-5830-4688-9A09-5C8C6F363EC8}" presName="textNode" presStyleLbl="node1" presStyleIdx="1" presStyleCnt="2">
        <dgm:presLayoutVars>
          <dgm:bulletEnabled val="1"/>
        </dgm:presLayoutVars>
      </dgm:prSet>
      <dgm:spPr/>
    </dgm:pt>
  </dgm:ptLst>
  <dgm:cxnLst>
    <dgm:cxn modelId="{73F7D612-607E-4552-B395-95A13E9D1A06}" type="presOf" srcId="{3B5C96E1-A7B9-403C-BF78-53A687DCF19B}" destId="{F393843A-6354-4B85-9A42-A4861CE5A577}" srcOrd="0" destOrd="0" presId="urn:microsoft.com/office/officeart/2005/8/layout/hProcess9"/>
    <dgm:cxn modelId="{5200A48F-BC7F-4D0A-ACCE-3BF326456935}" type="presOf" srcId="{B3CC321C-5830-4688-9A09-5C8C6F363EC8}" destId="{F8C6D7B3-A045-4163-AFFD-6B458172C2FF}" srcOrd="0" destOrd="0" presId="urn:microsoft.com/office/officeart/2005/8/layout/hProcess9"/>
    <dgm:cxn modelId="{E54B2D90-929A-43D0-9D4C-CA78BD595DA9}" srcId="{6CD95E5E-C028-4271-88CE-E213098DCAFB}" destId="{B3CC321C-5830-4688-9A09-5C8C6F363EC8}" srcOrd="1" destOrd="0" parTransId="{EA7091F2-CF65-47E0-8A54-A44A5A89F033}" sibTransId="{DE487DFE-8FB9-4A78-B989-0BDEAD99195C}"/>
    <dgm:cxn modelId="{EBA461B2-69CC-400C-A354-54EFE9275EF6}" srcId="{6CD95E5E-C028-4271-88CE-E213098DCAFB}" destId="{3B5C96E1-A7B9-403C-BF78-53A687DCF19B}" srcOrd="0" destOrd="0" parTransId="{E577FC82-E15C-44B9-B023-882893468835}" sibTransId="{54440641-6095-4E4C-88F1-E45E58D1AD8F}"/>
    <dgm:cxn modelId="{627D9CC6-7B53-4377-ACAE-44D6001845E4}" type="presOf" srcId="{6CD95E5E-C028-4271-88CE-E213098DCAFB}" destId="{8066FBE8-2E47-4E18-AA7E-0E9019CD5A14}" srcOrd="0" destOrd="0" presId="urn:microsoft.com/office/officeart/2005/8/layout/hProcess9"/>
    <dgm:cxn modelId="{30446F4F-AB39-474A-B2C3-CD35E4E8DE36}" type="presParOf" srcId="{8066FBE8-2E47-4E18-AA7E-0E9019CD5A14}" destId="{AC78FC0C-19C3-4FBF-AA80-8A56C641A238}" srcOrd="0" destOrd="0" presId="urn:microsoft.com/office/officeart/2005/8/layout/hProcess9"/>
    <dgm:cxn modelId="{B7B00B27-4254-47CC-BF33-190EF0AF5A20}" type="presParOf" srcId="{8066FBE8-2E47-4E18-AA7E-0E9019CD5A14}" destId="{3AE85802-C984-48D7-B7C6-5BB6908F6F9C}" srcOrd="1" destOrd="0" presId="urn:microsoft.com/office/officeart/2005/8/layout/hProcess9"/>
    <dgm:cxn modelId="{3A0A9E9A-466E-4A5A-8F2E-86A9A01BE89D}" type="presParOf" srcId="{3AE85802-C984-48D7-B7C6-5BB6908F6F9C}" destId="{F393843A-6354-4B85-9A42-A4861CE5A577}" srcOrd="0" destOrd="0" presId="urn:microsoft.com/office/officeart/2005/8/layout/hProcess9"/>
    <dgm:cxn modelId="{92BD8835-041B-4009-8E8B-D96CD985A2D9}" type="presParOf" srcId="{3AE85802-C984-48D7-B7C6-5BB6908F6F9C}" destId="{6E3F3854-E4A0-4549-9F94-09697ADA6E56}" srcOrd="1" destOrd="0" presId="urn:microsoft.com/office/officeart/2005/8/layout/hProcess9"/>
    <dgm:cxn modelId="{1B8C526F-CEA8-4257-A719-BF1E7CD2F454}" type="presParOf" srcId="{3AE85802-C984-48D7-B7C6-5BB6908F6F9C}" destId="{F8C6D7B3-A045-4163-AFFD-6B458172C2F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68B94F-1384-4CE1-B912-9A9BABE00826}"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C"/>
        </a:p>
      </dgm:t>
    </dgm:pt>
    <dgm:pt modelId="{6665832F-5617-4618-A1B2-D2183A459CB7}">
      <dgm:prSet phldrT="[Texto]"/>
      <dgm:spPr/>
      <dgm:t>
        <a:bodyPr/>
        <a:lstStyle/>
        <a:p>
          <a:r>
            <a:rPr lang="es-EC" dirty="0">
              <a:solidFill>
                <a:schemeClr val="tx1"/>
              </a:solidFill>
            </a:rPr>
            <a:t>Succión</a:t>
          </a:r>
        </a:p>
      </dgm:t>
    </dgm:pt>
    <dgm:pt modelId="{036897D1-E532-4C4F-BEDA-508CFBD25D4E}" type="parTrans" cxnId="{84F7A37A-D736-4844-A097-D1F15F7F832E}">
      <dgm:prSet/>
      <dgm:spPr/>
      <dgm:t>
        <a:bodyPr/>
        <a:lstStyle/>
        <a:p>
          <a:endParaRPr lang="es-EC"/>
        </a:p>
      </dgm:t>
    </dgm:pt>
    <dgm:pt modelId="{3DC83B23-56D3-4399-B5B0-1676D6246F8B}" type="sibTrans" cxnId="{84F7A37A-D736-4844-A097-D1F15F7F832E}">
      <dgm:prSet/>
      <dgm:spPr/>
      <dgm:t>
        <a:bodyPr/>
        <a:lstStyle/>
        <a:p>
          <a:endParaRPr lang="es-EC"/>
        </a:p>
      </dgm:t>
    </dgm:pt>
    <dgm:pt modelId="{BD088996-06BF-4DC0-A2BB-75C9DE742877}">
      <dgm:prSet phldrT="[Texto]"/>
      <dgm:spPr/>
      <dgm:t>
        <a:bodyPr/>
        <a:lstStyle/>
        <a:p>
          <a:r>
            <a:rPr lang="es-EC" dirty="0"/>
            <a:t>Fase Oral Primaria</a:t>
          </a:r>
        </a:p>
      </dgm:t>
    </dgm:pt>
    <dgm:pt modelId="{8C675D83-DFAF-49BD-94B9-A24507271DDA}" type="parTrans" cxnId="{E3272EB3-188C-454F-AFD0-70ACEE219562}">
      <dgm:prSet/>
      <dgm:spPr/>
      <dgm:t>
        <a:bodyPr/>
        <a:lstStyle/>
        <a:p>
          <a:endParaRPr lang="es-EC"/>
        </a:p>
      </dgm:t>
    </dgm:pt>
    <dgm:pt modelId="{B8E5AD36-0D7E-42FE-BA15-0EE28670DBD1}" type="sibTrans" cxnId="{E3272EB3-188C-454F-AFD0-70ACEE219562}">
      <dgm:prSet/>
      <dgm:spPr/>
      <dgm:t>
        <a:bodyPr/>
        <a:lstStyle/>
        <a:p>
          <a:endParaRPr lang="es-EC"/>
        </a:p>
      </dgm:t>
    </dgm:pt>
    <dgm:pt modelId="{413DD37C-DDB2-4096-9899-972E8E11A0B2}">
      <dgm:prSet phldrT="[Texto]"/>
      <dgm:spPr/>
      <dgm:t>
        <a:bodyPr/>
        <a:lstStyle/>
        <a:p>
          <a:r>
            <a:rPr lang="es-EC" dirty="0">
              <a:solidFill>
                <a:schemeClr val="tx1"/>
              </a:solidFill>
            </a:rPr>
            <a:t>Morder</a:t>
          </a:r>
        </a:p>
      </dgm:t>
    </dgm:pt>
    <dgm:pt modelId="{CD58FE53-E0F8-486E-8E25-0799A0BC8050}" type="parTrans" cxnId="{42D6FE6F-2970-4DB3-8F22-FDDC35AA0CA8}">
      <dgm:prSet/>
      <dgm:spPr/>
      <dgm:t>
        <a:bodyPr/>
        <a:lstStyle/>
        <a:p>
          <a:endParaRPr lang="es-EC"/>
        </a:p>
      </dgm:t>
    </dgm:pt>
    <dgm:pt modelId="{8447B422-F913-4A37-8E71-6AF9BADAE208}" type="sibTrans" cxnId="{42D6FE6F-2970-4DB3-8F22-FDDC35AA0CA8}">
      <dgm:prSet/>
      <dgm:spPr/>
      <dgm:t>
        <a:bodyPr/>
        <a:lstStyle/>
        <a:p>
          <a:endParaRPr lang="es-EC"/>
        </a:p>
      </dgm:t>
    </dgm:pt>
    <dgm:pt modelId="{2E702EC8-4755-441E-8000-CA7245EEE76C}">
      <dgm:prSet phldrT="[Texto]"/>
      <dgm:spPr/>
      <dgm:t>
        <a:bodyPr/>
        <a:lstStyle/>
        <a:p>
          <a:r>
            <a:rPr lang="es-EC" dirty="0"/>
            <a:t>Fase Oral Sádica</a:t>
          </a:r>
        </a:p>
      </dgm:t>
    </dgm:pt>
    <dgm:pt modelId="{3927265F-9285-4E6F-96C2-E78F15615B76}" type="parTrans" cxnId="{642D036D-0D57-4F3F-89C4-E90610141270}">
      <dgm:prSet/>
      <dgm:spPr/>
      <dgm:t>
        <a:bodyPr/>
        <a:lstStyle/>
        <a:p>
          <a:endParaRPr lang="es-EC"/>
        </a:p>
      </dgm:t>
    </dgm:pt>
    <dgm:pt modelId="{870C748A-8C86-458B-B49B-6CA82E242952}" type="sibTrans" cxnId="{642D036D-0D57-4F3F-89C4-E90610141270}">
      <dgm:prSet/>
      <dgm:spPr/>
      <dgm:t>
        <a:bodyPr/>
        <a:lstStyle/>
        <a:p>
          <a:endParaRPr lang="es-EC"/>
        </a:p>
      </dgm:t>
    </dgm:pt>
    <dgm:pt modelId="{85BC9242-1A14-4F8F-9E60-AC354A211845}">
      <dgm:prSet phldrT="[Texto]"/>
      <dgm:spPr/>
      <dgm:t>
        <a:bodyPr/>
        <a:lstStyle/>
        <a:p>
          <a:endParaRPr lang="es-EC" dirty="0"/>
        </a:p>
      </dgm:t>
    </dgm:pt>
    <dgm:pt modelId="{52C82066-F39F-4E14-8334-9945FBF2052E}" type="parTrans" cxnId="{156B9271-AB50-40F5-970F-553D3E157FAA}">
      <dgm:prSet/>
      <dgm:spPr/>
      <dgm:t>
        <a:bodyPr/>
        <a:lstStyle/>
        <a:p>
          <a:endParaRPr lang="es-EC"/>
        </a:p>
      </dgm:t>
    </dgm:pt>
    <dgm:pt modelId="{98153214-A5CE-4F3C-AD49-27678C77A4A6}" type="sibTrans" cxnId="{156B9271-AB50-40F5-970F-553D3E157FAA}">
      <dgm:prSet/>
      <dgm:spPr/>
      <dgm:t>
        <a:bodyPr/>
        <a:lstStyle/>
        <a:p>
          <a:endParaRPr lang="es-EC"/>
        </a:p>
      </dgm:t>
    </dgm:pt>
    <dgm:pt modelId="{2D1C9255-AFF1-419A-B9A4-84B657214BBC}">
      <dgm:prSet phldrT="[Texto]"/>
      <dgm:spPr/>
      <dgm:t>
        <a:bodyPr/>
        <a:lstStyle/>
        <a:p>
          <a:endParaRPr lang="es-EC" dirty="0"/>
        </a:p>
      </dgm:t>
    </dgm:pt>
    <dgm:pt modelId="{384E90CE-0C62-48F2-9D78-30DA4E8DBBA8}" type="parTrans" cxnId="{D6B1ACF2-97E0-41AB-89D6-0FD98F04C0FE}">
      <dgm:prSet/>
      <dgm:spPr/>
      <dgm:t>
        <a:bodyPr/>
        <a:lstStyle/>
        <a:p>
          <a:endParaRPr lang="es-MX"/>
        </a:p>
      </dgm:t>
    </dgm:pt>
    <dgm:pt modelId="{B0F23686-D805-4858-BC1F-3BED5143930C}" type="sibTrans" cxnId="{D6B1ACF2-97E0-41AB-89D6-0FD98F04C0FE}">
      <dgm:prSet/>
      <dgm:spPr/>
      <dgm:t>
        <a:bodyPr/>
        <a:lstStyle/>
        <a:p>
          <a:endParaRPr lang="es-MX"/>
        </a:p>
      </dgm:t>
    </dgm:pt>
    <dgm:pt modelId="{74E69F3D-390D-49CF-97DB-DB534EA48E8D}" type="pres">
      <dgm:prSet presAssocID="{A168B94F-1384-4CE1-B912-9A9BABE00826}" presName="Name0" presStyleCnt="0">
        <dgm:presLayoutVars>
          <dgm:dir/>
          <dgm:animLvl val="lvl"/>
          <dgm:resizeHandles/>
        </dgm:presLayoutVars>
      </dgm:prSet>
      <dgm:spPr/>
    </dgm:pt>
    <dgm:pt modelId="{9CDE7713-B791-4CE9-8B1A-FD8E68709C45}" type="pres">
      <dgm:prSet presAssocID="{6665832F-5617-4618-A1B2-D2183A459CB7}" presName="linNode" presStyleCnt="0"/>
      <dgm:spPr/>
    </dgm:pt>
    <dgm:pt modelId="{0D43B618-6AA3-4A1B-8565-F9C2A07099A0}" type="pres">
      <dgm:prSet presAssocID="{6665832F-5617-4618-A1B2-D2183A459CB7}" presName="parentShp" presStyleLbl="node1" presStyleIdx="0" presStyleCnt="2">
        <dgm:presLayoutVars>
          <dgm:bulletEnabled val="1"/>
        </dgm:presLayoutVars>
      </dgm:prSet>
      <dgm:spPr/>
    </dgm:pt>
    <dgm:pt modelId="{3F53256E-65A2-42F8-A25B-2A20614ADCFD}" type="pres">
      <dgm:prSet presAssocID="{6665832F-5617-4618-A1B2-D2183A459CB7}" presName="childShp" presStyleLbl="bgAccFollowNode1" presStyleIdx="0" presStyleCnt="2">
        <dgm:presLayoutVars>
          <dgm:bulletEnabled val="1"/>
        </dgm:presLayoutVars>
      </dgm:prSet>
      <dgm:spPr/>
    </dgm:pt>
    <dgm:pt modelId="{7338FFDA-67E5-43A5-A8BC-65289FA5BE8B}" type="pres">
      <dgm:prSet presAssocID="{3DC83B23-56D3-4399-B5B0-1676D6246F8B}" presName="spacing" presStyleCnt="0"/>
      <dgm:spPr/>
    </dgm:pt>
    <dgm:pt modelId="{BC695E49-414A-452D-AE8F-2DB8204EFF63}" type="pres">
      <dgm:prSet presAssocID="{413DD37C-DDB2-4096-9899-972E8E11A0B2}" presName="linNode" presStyleCnt="0"/>
      <dgm:spPr/>
    </dgm:pt>
    <dgm:pt modelId="{8638932F-0C4D-4708-B40E-97F0231CC36F}" type="pres">
      <dgm:prSet presAssocID="{413DD37C-DDB2-4096-9899-972E8E11A0B2}" presName="parentShp" presStyleLbl="node1" presStyleIdx="1" presStyleCnt="2">
        <dgm:presLayoutVars>
          <dgm:bulletEnabled val="1"/>
        </dgm:presLayoutVars>
      </dgm:prSet>
      <dgm:spPr/>
    </dgm:pt>
    <dgm:pt modelId="{6DD27449-6187-487A-A543-99777BF9F9C9}" type="pres">
      <dgm:prSet presAssocID="{413DD37C-DDB2-4096-9899-972E8E11A0B2}" presName="childShp" presStyleLbl="bgAccFollowNode1" presStyleIdx="1" presStyleCnt="2">
        <dgm:presLayoutVars>
          <dgm:bulletEnabled val="1"/>
        </dgm:presLayoutVars>
      </dgm:prSet>
      <dgm:spPr/>
    </dgm:pt>
  </dgm:ptLst>
  <dgm:cxnLst>
    <dgm:cxn modelId="{26BBD20A-171C-4110-8588-23C2F0B68248}" type="presOf" srcId="{A168B94F-1384-4CE1-B912-9A9BABE00826}" destId="{74E69F3D-390D-49CF-97DB-DB534EA48E8D}" srcOrd="0" destOrd="0" presId="urn:microsoft.com/office/officeart/2005/8/layout/vList6"/>
    <dgm:cxn modelId="{B5D76C16-CDA6-42C1-A838-7DB0C0E7B170}" type="presOf" srcId="{2E702EC8-4755-441E-8000-CA7245EEE76C}" destId="{6DD27449-6187-487A-A543-99777BF9F9C9}" srcOrd="0" destOrd="1" presId="urn:microsoft.com/office/officeart/2005/8/layout/vList6"/>
    <dgm:cxn modelId="{06EC1D17-AA88-4975-B02E-D2F12896D6DA}" type="presOf" srcId="{85BC9242-1A14-4F8F-9E60-AC354A211845}" destId="{3F53256E-65A2-42F8-A25B-2A20614ADCFD}" srcOrd="0" destOrd="0" presId="urn:microsoft.com/office/officeart/2005/8/layout/vList6"/>
    <dgm:cxn modelId="{9A0B2528-F63D-48B4-A446-CA308F43AAFB}" type="presOf" srcId="{2D1C9255-AFF1-419A-B9A4-84B657214BBC}" destId="{6DD27449-6187-487A-A543-99777BF9F9C9}" srcOrd="0" destOrd="0" presId="urn:microsoft.com/office/officeart/2005/8/layout/vList6"/>
    <dgm:cxn modelId="{626B5338-41FC-47AA-AD36-ACE0CAD497CE}" type="presOf" srcId="{413DD37C-DDB2-4096-9899-972E8E11A0B2}" destId="{8638932F-0C4D-4708-B40E-97F0231CC36F}" srcOrd="0" destOrd="0" presId="urn:microsoft.com/office/officeart/2005/8/layout/vList6"/>
    <dgm:cxn modelId="{ED5F5E63-4630-4AE4-9FF6-0090E8DC6E5F}" type="presOf" srcId="{BD088996-06BF-4DC0-A2BB-75C9DE742877}" destId="{3F53256E-65A2-42F8-A25B-2A20614ADCFD}" srcOrd="0" destOrd="1" presId="urn:microsoft.com/office/officeart/2005/8/layout/vList6"/>
    <dgm:cxn modelId="{642D036D-0D57-4F3F-89C4-E90610141270}" srcId="{413DD37C-DDB2-4096-9899-972E8E11A0B2}" destId="{2E702EC8-4755-441E-8000-CA7245EEE76C}" srcOrd="1" destOrd="0" parTransId="{3927265F-9285-4E6F-96C2-E78F15615B76}" sibTransId="{870C748A-8C86-458B-B49B-6CA82E242952}"/>
    <dgm:cxn modelId="{42D6FE6F-2970-4DB3-8F22-FDDC35AA0CA8}" srcId="{A168B94F-1384-4CE1-B912-9A9BABE00826}" destId="{413DD37C-DDB2-4096-9899-972E8E11A0B2}" srcOrd="1" destOrd="0" parTransId="{CD58FE53-E0F8-486E-8E25-0799A0BC8050}" sibTransId="{8447B422-F913-4A37-8E71-6AF9BADAE208}"/>
    <dgm:cxn modelId="{156B9271-AB50-40F5-970F-553D3E157FAA}" srcId="{6665832F-5617-4618-A1B2-D2183A459CB7}" destId="{85BC9242-1A14-4F8F-9E60-AC354A211845}" srcOrd="0" destOrd="0" parTransId="{52C82066-F39F-4E14-8334-9945FBF2052E}" sibTransId="{98153214-A5CE-4F3C-AD49-27678C77A4A6}"/>
    <dgm:cxn modelId="{84F7A37A-D736-4844-A097-D1F15F7F832E}" srcId="{A168B94F-1384-4CE1-B912-9A9BABE00826}" destId="{6665832F-5617-4618-A1B2-D2183A459CB7}" srcOrd="0" destOrd="0" parTransId="{036897D1-E532-4C4F-BEDA-508CFBD25D4E}" sibTransId="{3DC83B23-56D3-4399-B5B0-1676D6246F8B}"/>
    <dgm:cxn modelId="{E3272EB3-188C-454F-AFD0-70ACEE219562}" srcId="{6665832F-5617-4618-A1B2-D2183A459CB7}" destId="{BD088996-06BF-4DC0-A2BB-75C9DE742877}" srcOrd="1" destOrd="0" parTransId="{8C675D83-DFAF-49BD-94B9-A24507271DDA}" sibTransId="{B8E5AD36-0D7E-42FE-BA15-0EE28670DBD1}"/>
    <dgm:cxn modelId="{ECAD7FB4-A645-4EF7-97F0-81AD35533309}" type="presOf" srcId="{6665832F-5617-4618-A1B2-D2183A459CB7}" destId="{0D43B618-6AA3-4A1B-8565-F9C2A07099A0}" srcOrd="0" destOrd="0" presId="urn:microsoft.com/office/officeart/2005/8/layout/vList6"/>
    <dgm:cxn modelId="{D6B1ACF2-97E0-41AB-89D6-0FD98F04C0FE}" srcId="{413DD37C-DDB2-4096-9899-972E8E11A0B2}" destId="{2D1C9255-AFF1-419A-B9A4-84B657214BBC}" srcOrd="0" destOrd="0" parTransId="{384E90CE-0C62-48F2-9D78-30DA4E8DBBA8}" sibTransId="{B0F23686-D805-4858-BC1F-3BED5143930C}"/>
    <dgm:cxn modelId="{358BCEA2-8294-48AA-A89F-8D8A1FE030D7}" type="presParOf" srcId="{74E69F3D-390D-49CF-97DB-DB534EA48E8D}" destId="{9CDE7713-B791-4CE9-8B1A-FD8E68709C45}" srcOrd="0" destOrd="0" presId="urn:microsoft.com/office/officeart/2005/8/layout/vList6"/>
    <dgm:cxn modelId="{3943A088-BF16-4634-84A5-2922AE3B7B82}" type="presParOf" srcId="{9CDE7713-B791-4CE9-8B1A-FD8E68709C45}" destId="{0D43B618-6AA3-4A1B-8565-F9C2A07099A0}" srcOrd="0" destOrd="0" presId="urn:microsoft.com/office/officeart/2005/8/layout/vList6"/>
    <dgm:cxn modelId="{0A165BB8-8B1D-4109-8157-BF42A82170BE}" type="presParOf" srcId="{9CDE7713-B791-4CE9-8B1A-FD8E68709C45}" destId="{3F53256E-65A2-42F8-A25B-2A20614ADCFD}" srcOrd="1" destOrd="0" presId="urn:microsoft.com/office/officeart/2005/8/layout/vList6"/>
    <dgm:cxn modelId="{52BDC39E-2C20-453B-951C-AC6F6CCD3BBD}" type="presParOf" srcId="{74E69F3D-390D-49CF-97DB-DB534EA48E8D}" destId="{7338FFDA-67E5-43A5-A8BC-65289FA5BE8B}" srcOrd="1" destOrd="0" presId="urn:microsoft.com/office/officeart/2005/8/layout/vList6"/>
    <dgm:cxn modelId="{235FC812-A4AA-4F37-90A9-157325B742BA}" type="presParOf" srcId="{74E69F3D-390D-49CF-97DB-DB534EA48E8D}" destId="{BC695E49-414A-452D-AE8F-2DB8204EFF63}" srcOrd="2" destOrd="0" presId="urn:microsoft.com/office/officeart/2005/8/layout/vList6"/>
    <dgm:cxn modelId="{19AD0CEF-9371-4FDC-BF63-FCEBD0D47B18}" type="presParOf" srcId="{BC695E49-414A-452D-AE8F-2DB8204EFF63}" destId="{8638932F-0C4D-4708-B40E-97F0231CC36F}" srcOrd="0" destOrd="0" presId="urn:microsoft.com/office/officeart/2005/8/layout/vList6"/>
    <dgm:cxn modelId="{29317703-E600-4BF7-ACF3-8BECC4429871}" type="presParOf" srcId="{BC695E49-414A-452D-AE8F-2DB8204EFF63}" destId="{6DD27449-6187-487A-A543-99777BF9F9C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C5126A-4F93-4022-8122-49F9F6CDD704}" type="doc">
      <dgm:prSet loTypeId="urn:microsoft.com/office/officeart/2018/5/layout/Centered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DBD77D2F-C808-4700-BF53-F60B6615DA1E}">
      <dgm:prSet/>
      <dgm:spPr/>
      <dgm:t>
        <a:bodyPr/>
        <a:lstStyle/>
        <a:p>
          <a:pPr>
            <a:lnSpc>
              <a:spcPct val="100000"/>
            </a:lnSpc>
            <a:defRPr b="1"/>
          </a:pPr>
          <a:r>
            <a:rPr lang="es-MX"/>
            <a:t>Oral pasivo (rechazo o destete brusco)</a:t>
          </a:r>
          <a:endParaRPr lang="en-US"/>
        </a:p>
      </dgm:t>
    </dgm:pt>
    <dgm:pt modelId="{A804031C-6569-4001-933D-15942252E63C}" type="parTrans" cxnId="{678BC31C-0E22-4D3F-BF6B-0ECAE1451C26}">
      <dgm:prSet/>
      <dgm:spPr/>
      <dgm:t>
        <a:bodyPr/>
        <a:lstStyle/>
        <a:p>
          <a:endParaRPr lang="en-US"/>
        </a:p>
      </dgm:t>
    </dgm:pt>
    <dgm:pt modelId="{0E834382-DE4D-43CF-9E34-8C42B9611FA7}" type="sibTrans" cxnId="{678BC31C-0E22-4D3F-BF6B-0ECAE1451C26}">
      <dgm:prSet/>
      <dgm:spPr/>
      <dgm:t>
        <a:bodyPr/>
        <a:lstStyle/>
        <a:p>
          <a:endParaRPr lang="en-US"/>
        </a:p>
      </dgm:t>
    </dgm:pt>
    <dgm:pt modelId="{192B847A-7BA4-4C10-A3BA-ED24D59FB252}">
      <dgm:prSet/>
      <dgm:spPr/>
      <dgm:t>
        <a:bodyPr/>
        <a:lstStyle/>
        <a:p>
          <a:pPr>
            <a:lnSpc>
              <a:spcPct val="100000"/>
            </a:lnSpc>
          </a:pPr>
          <a:r>
            <a:rPr lang="es-MX"/>
            <a:t>Personalidad que depende de otros</a:t>
          </a:r>
          <a:endParaRPr lang="en-US"/>
        </a:p>
      </dgm:t>
    </dgm:pt>
    <dgm:pt modelId="{D105AD7E-EB1D-4552-8D4B-B7C1938023E4}" type="parTrans" cxnId="{20365512-BD76-4332-8038-5EA375642851}">
      <dgm:prSet/>
      <dgm:spPr/>
      <dgm:t>
        <a:bodyPr/>
        <a:lstStyle/>
        <a:p>
          <a:endParaRPr lang="en-US"/>
        </a:p>
      </dgm:t>
    </dgm:pt>
    <dgm:pt modelId="{8A66ABE7-B251-4AE7-B919-357747B8F18E}" type="sibTrans" cxnId="{20365512-BD76-4332-8038-5EA375642851}">
      <dgm:prSet/>
      <dgm:spPr/>
      <dgm:t>
        <a:bodyPr/>
        <a:lstStyle/>
        <a:p>
          <a:endParaRPr lang="en-US"/>
        </a:p>
      </dgm:t>
    </dgm:pt>
    <dgm:pt modelId="{7CBFED3C-2A85-4175-B5AC-13470DA2DCBD}">
      <dgm:prSet/>
      <dgm:spPr/>
      <dgm:t>
        <a:bodyPr/>
        <a:lstStyle/>
        <a:p>
          <a:pPr>
            <a:lnSpc>
              <a:spcPct val="100000"/>
            </a:lnSpc>
          </a:pPr>
          <a:r>
            <a:rPr lang="es-MX"/>
            <a:t>Busca gratificación oral</a:t>
          </a:r>
          <a:endParaRPr lang="en-US"/>
        </a:p>
      </dgm:t>
    </dgm:pt>
    <dgm:pt modelId="{DD4C8E22-6AE5-4B77-89F9-38CED6995BA8}" type="parTrans" cxnId="{F4A5338C-ED7D-44F6-81F4-529BC284BEA6}">
      <dgm:prSet/>
      <dgm:spPr/>
      <dgm:t>
        <a:bodyPr/>
        <a:lstStyle/>
        <a:p>
          <a:endParaRPr lang="en-US"/>
        </a:p>
      </dgm:t>
    </dgm:pt>
    <dgm:pt modelId="{97CB5564-6AF7-4343-91C5-92C6D2621CB9}" type="sibTrans" cxnId="{F4A5338C-ED7D-44F6-81F4-529BC284BEA6}">
      <dgm:prSet/>
      <dgm:spPr/>
      <dgm:t>
        <a:bodyPr/>
        <a:lstStyle/>
        <a:p>
          <a:endParaRPr lang="en-US"/>
        </a:p>
      </dgm:t>
    </dgm:pt>
    <dgm:pt modelId="{FB5ABDCC-89E6-474F-9E32-311DFA81EEE0}">
      <dgm:prSet/>
      <dgm:spPr/>
      <dgm:t>
        <a:bodyPr/>
        <a:lstStyle/>
        <a:p>
          <a:pPr>
            <a:lnSpc>
              <a:spcPct val="100000"/>
            </a:lnSpc>
          </a:pPr>
          <a:r>
            <a:rPr lang="es-MX"/>
            <a:t>Comer, beber, fumar</a:t>
          </a:r>
          <a:endParaRPr lang="en-US"/>
        </a:p>
      </dgm:t>
    </dgm:pt>
    <dgm:pt modelId="{E5600434-B666-4453-9963-C8022A18E8D6}" type="parTrans" cxnId="{296298AE-5597-49FD-A91B-1102C52AFE0B}">
      <dgm:prSet/>
      <dgm:spPr/>
      <dgm:t>
        <a:bodyPr/>
        <a:lstStyle/>
        <a:p>
          <a:endParaRPr lang="en-US"/>
        </a:p>
      </dgm:t>
    </dgm:pt>
    <dgm:pt modelId="{088A231E-5CF3-4A21-9420-B82BE1A0F0E9}" type="sibTrans" cxnId="{296298AE-5597-49FD-A91B-1102C52AFE0B}">
      <dgm:prSet/>
      <dgm:spPr/>
      <dgm:t>
        <a:bodyPr/>
        <a:lstStyle/>
        <a:p>
          <a:endParaRPr lang="en-US"/>
        </a:p>
      </dgm:t>
    </dgm:pt>
    <dgm:pt modelId="{777A9F8B-AED2-4D77-8951-ACA84473774E}">
      <dgm:prSet/>
      <dgm:spPr/>
      <dgm:t>
        <a:bodyPr/>
        <a:lstStyle/>
        <a:p>
          <a:pPr>
            <a:lnSpc>
              <a:spcPct val="100000"/>
            </a:lnSpc>
            <a:defRPr b="1"/>
          </a:pPr>
          <a:r>
            <a:rPr lang="es-MX"/>
            <a:t>Oral agresivo (dentición)</a:t>
          </a:r>
          <a:endParaRPr lang="en-US"/>
        </a:p>
      </dgm:t>
    </dgm:pt>
    <dgm:pt modelId="{3A2BC3EE-A970-4326-85BB-4D0EC1AFDF4D}" type="parTrans" cxnId="{E23E6F10-6567-4ACD-9A5C-FBBD47DB972C}">
      <dgm:prSet/>
      <dgm:spPr/>
      <dgm:t>
        <a:bodyPr/>
        <a:lstStyle/>
        <a:p>
          <a:endParaRPr lang="en-US"/>
        </a:p>
      </dgm:t>
    </dgm:pt>
    <dgm:pt modelId="{850AFA85-F6EE-46C1-89D8-6E2CD1388EE1}" type="sibTrans" cxnId="{E23E6F10-6567-4ACD-9A5C-FBBD47DB972C}">
      <dgm:prSet/>
      <dgm:spPr/>
      <dgm:t>
        <a:bodyPr/>
        <a:lstStyle/>
        <a:p>
          <a:endParaRPr lang="en-US"/>
        </a:p>
      </dgm:t>
    </dgm:pt>
    <dgm:pt modelId="{8A11A562-12FB-49D8-A4FB-537D0829E9F4}">
      <dgm:prSet/>
      <dgm:spPr/>
      <dgm:t>
        <a:bodyPr/>
        <a:lstStyle/>
        <a:p>
          <a:pPr>
            <a:lnSpc>
              <a:spcPct val="100000"/>
            </a:lnSpc>
          </a:pPr>
          <a:r>
            <a:rPr lang="es-MX"/>
            <a:t>Deseo de morder</a:t>
          </a:r>
          <a:endParaRPr lang="en-US"/>
        </a:p>
      </dgm:t>
    </dgm:pt>
    <dgm:pt modelId="{4395E7E8-DE46-4CCA-8E56-BA009239E2D1}" type="parTrans" cxnId="{403745D2-E3B1-4BC2-8522-3E65D876B42C}">
      <dgm:prSet/>
      <dgm:spPr/>
      <dgm:t>
        <a:bodyPr/>
        <a:lstStyle/>
        <a:p>
          <a:endParaRPr lang="en-US"/>
        </a:p>
      </dgm:t>
    </dgm:pt>
    <dgm:pt modelId="{3F2EF550-0FFF-4AEA-9B08-4B214427549B}" type="sibTrans" cxnId="{403745D2-E3B1-4BC2-8522-3E65D876B42C}">
      <dgm:prSet/>
      <dgm:spPr/>
      <dgm:t>
        <a:bodyPr/>
        <a:lstStyle/>
        <a:p>
          <a:endParaRPr lang="en-US"/>
        </a:p>
      </dgm:t>
    </dgm:pt>
    <dgm:pt modelId="{AE1C668B-CB41-43BC-958E-AD6116019DB6}">
      <dgm:prSet/>
      <dgm:spPr/>
      <dgm:t>
        <a:bodyPr/>
        <a:lstStyle/>
        <a:p>
          <a:pPr>
            <a:lnSpc>
              <a:spcPct val="100000"/>
            </a:lnSpc>
          </a:pPr>
          <a:r>
            <a:rPr lang="es-MX"/>
            <a:t>Personas, lápices, uñas, chicle etc.</a:t>
          </a:r>
          <a:endParaRPr lang="en-US"/>
        </a:p>
      </dgm:t>
    </dgm:pt>
    <dgm:pt modelId="{20ADD0FC-CA4D-4C15-88BF-7E58D350618B}" type="parTrans" cxnId="{C196DD65-FD47-4273-BCC9-72D7E908DBF6}">
      <dgm:prSet/>
      <dgm:spPr/>
      <dgm:t>
        <a:bodyPr/>
        <a:lstStyle/>
        <a:p>
          <a:endParaRPr lang="en-US"/>
        </a:p>
      </dgm:t>
    </dgm:pt>
    <dgm:pt modelId="{4CD20F1D-5BB8-481F-825C-7484306EC1D2}" type="sibTrans" cxnId="{C196DD65-FD47-4273-BCC9-72D7E908DBF6}">
      <dgm:prSet/>
      <dgm:spPr/>
      <dgm:t>
        <a:bodyPr/>
        <a:lstStyle/>
        <a:p>
          <a:endParaRPr lang="en-US"/>
        </a:p>
      </dgm:t>
    </dgm:pt>
    <dgm:pt modelId="{0BAF5299-29A7-4253-AC41-F4836067AD44}">
      <dgm:prSet/>
      <dgm:spPr/>
      <dgm:t>
        <a:bodyPr/>
        <a:lstStyle/>
        <a:p>
          <a:pPr>
            <a:lnSpc>
              <a:spcPct val="100000"/>
            </a:lnSpc>
          </a:pPr>
          <a:r>
            <a:rPr lang="es-MX"/>
            <a:t>Verbalmente sarcásticos, irónicos</a:t>
          </a:r>
          <a:endParaRPr lang="en-US"/>
        </a:p>
      </dgm:t>
    </dgm:pt>
    <dgm:pt modelId="{D7236FB6-2A46-445E-A812-D98DEFB5B388}" type="parTrans" cxnId="{6B5A9552-B386-4F6D-9463-D76AECB46694}">
      <dgm:prSet/>
      <dgm:spPr/>
      <dgm:t>
        <a:bodyPr/>
        <a:lstStyle/>
        <a:p>
          <a:endParaRPr lang="en-US"/>
        </a:p>
      </dgm:t>
    </dgm:pt>
    <dgm:pt modelId="{36123502-C12D-45BE-8D7B-CB324023C6F7}" type="sibTrans" cxnId="{6B5A9552-B386-4F6D-9463-D76AECB46694}">
      <dgm:prSet/>
      <dgm:spPr/>
      <dgm:t>
        <a:bodyPr/>
        <a:lstStyle/>
        <a:p>
          <a:endParaRPr lang="en-US"/>
        </a:p>
      </dgm:t>
    </dgm:pt>
    <dgm:pt modelId="{A9DB823C-991B-450D-B6ED-7D7719986343}" type="pres">
      <dgm:prSet presAssocID="{EAC5126A-4F93-4022-8122-49F9F6CDD704}" presName="root" presStyleCnt="0">
        <dgm:presLayoutVars>
          <dgm:dir/>
          <dgm:resizeHandles val="exact"/>
        </dgm:presLayoutVars>
      </dgm:prSet>
      <dgm:spPr/>
    </dgm:pt>
    <dgm:pt modelId="{099BA769-716E-46B4-9149-E772D95A33F6}" type="pres">
      <dgm:prSet presAssocID="{DBD77D2F-C808-4700-BF53-F60B6615DA1E}" presName="compNode" presStyleCnt="0"/>
      <dgm:spPr/>
    </dgm:pt>
    <dgm:pt modelId="{9E6E6DC0-2986-4FAD-AC39-CF570E039848}" type="pres">
      <dgm:prSet presAssocID="{DBD77D2F-C808-4700-BF53-F60B6615DA1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F1863C18-A2F4-439F-BE36-A9A36872FCF6}" type="pres">
      <dgm:prSet presAssocID="{DBD77D2F-C808-4700-BF53-F60B6615DA1E}" presName="iconSpace" presStyleCnt="0"/>
      <dgm:spPr/>
    </dgm:pt>
    <dgm:pt modelId="{D7C411F5-C4CD-4D8B-BB88-A8FAB2A462E6}" type="pres">
      <dgm:prSet presAssocID="{DBD77D2F-C808-4700-BF53-F60B6615DA1E}" presName="parTx" presStyleLbl="revTx" presStyleIdx="0" presStyleCnt="4">
        <dgm:presLayoutVars>
          <dgm:chMax val="0"/>
          <dgm:chPref val="0"/>
        </dgm:presLayoutVars>
      </dgm:prSet>
      <dgm:spPr/>
    </dgm:pt>
    <dgm:pt modelId="{882FFBC7-FD82-4A17-9580-34165A85D1B1}" type="pres">
      <dgm:prSet presAssocID="{DBD77D2F-C808-4700-BF53-F60B6615DA1E}" presName="txSpace" presStyleCnt="0"/>
      <dgm:spPr/>
    </dgm:pt>
    <dgm:pt modelId="{AE07FCFE-5EA2-4E7E-AD75-1BAD166413F5}" type="pres">
      <dgm:prSet presAssocID="{DBD77D2F-C808-4700-BF53-F60B6615DA1E}" presName="desTx" presStyleLbl="revTx" presStyleIdx="1" presStyleCnt="4">
        <dgm:presLayoutVars/>
      </dgm:prSet>
      <dgm:spPr/>
    </dgm:pt>
    <dgm:pt modelId="{2B4339F4-9E37-4F47-98A6-5F8929EB3C56}" type="pres">
      <dgm:prSet presAssocID="{0E834382-DE4D-43CF-9E34-8C42B9611FA7}" presName="sibTrans" presStyleCnt="0"/>
      <dgm:spPr/>
    </dgm:pt>
    <dgm:pt modelId="{7AE21943-8A28-484B-85B6-C305B22BA12B}" type="pres">
      <dgm:prSet presAssocID="{777A9F8B-AED2-4D77-8951-ACA84473774E}" presName="compNode" presStyleCnt="0"/>
      <dgm:spPr/>
    </dgm:pt>
    <dgm:pt modelId="{7E6756F6-D556-4DC1-9E5F-2FE28B82AF72}" type="pres">
      <dgm:prSet presAssocID="{777A9F8B-AED2-4D77-8951-ACA84473774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epillo de dientes"/>
        </a:ext>
      </dgm:extLst>
    </dgm:pt>
    <dgm:pt modelId="{4C422766-23E4-447D-A0D0-D2F730C96BFB}" type="pres">
      <dgm:prSet presAssocID="{777A9F8B-AED2-4D77-8951-ACA84473774E}" presName="iconSpace" presStyleCnt="0"/>
      <dgm:spPr/>
    </dgm:pt>
    <dgm:pt modelId="{48600157-A551-4F22-BE3B-7B21FC8FBB29}" type="pres">
      <dgm:prSet presAssocID="{777A9F8B-AED2-4D77-8951-ACA84473774E}" presName="parTx" presStyleLbl="revTx" presStyleIdx="2" presStyleCnt="4">
        <dgm:presLayoutVars>
          <dgm:chMax val="0"/>
          <dgm:chPref val="0"/>
        </dgm:presLayoutVars>
      </dgm:prSet>
      <dgm:spPr/>
    </dgm:pt>
    <dgm:pt modelId="{DEC4B07A-C540-4AD7-9B68-A8FFF1085A16}" type="pres">
      <dgm:prSet presAssocID="{777A9F8B-AED2-4D77-8951-ACA84473774E}" presName="txSpace" presStyleCnt="0"/>
      <dgm:spPr/>
    </dgm:pt>
    <dgm:pt modelId="{FFCC686C-4DC4-4914-B17B-DEA462767608}" type="pres">
      <dgm:prSet presAssocID="{777A9F8B-AED2-4D77-8951-ACA84473774E}" presName="desTx" presStyleLbl="revTx" presStyleIdx="3" presStyleCnt="4">
        <dgm:presLayoutVars/>
      </dgm:prSet>
      <dgm:spPr/>
    </dgm:pt>
  </dgm:ptLst>
  <dgm:cxnLst>
    <dgm:cxn modelId="{E23E6F10-6567-4ACD-9A5C-FBBD47DB972C}" srcId="{EAC5126A-4F93-4022-8122-49F9F6CDD704}" destId="{777A9F8B-AED2-4D77-8951-ACA84473774E}" srcOrd="1" destOrd="0" parTransId="{3A2BC3EE-A970-4326-85BB-4D0EC1AFDF4D}" sibTransId="{850AFA85-F6EE-46C1-89D8-6E2CD1388EE1}"/>
    <dgm:cxn modelId="{20365512-BD76-4332-8038-5EA375642851}" srcId="{DBD77D2F-C808-4700-BF53-F60B6615DA1E}" destId="{192B847A-7BA4-4C10-A3BA-ED24D59FB252}" srcOrd="0" destOrd="0" parTransId="{D105AD7E-EB1D-4552-8D4B-B7C1938023E4}" sibTransId="{8A66ABE7-B251-4AE7-B919-357747B8F18E}"/>
    <dgm:cxn modelId="{CBA1631B-F381-460D-B79B-141F116F4E0F}" type="presOf" srcId="{777A9F8B-AED2-4D77-8951-ACA84473774E}" destId="{48600157-A551-4F22-BE3B-7B21FC8FBB29}" srcOrd="0" destOrd="0" presId="urn:microsoft.com/office/officeart/2018/5/layout/CenteredIconLabelDescriptionList"/>
    <dgm:cxn modelId="{678BC31C-0E22-4D3F-BF6B-0ECAE1451C26}" srcId="{EAC5126A-4F93-4022-8122-49F9F6CDD704}" destId="{DBD77D2F-C808-4700-BF53-F60B6615DA1E}" srcOrd="0" destOrd="0" parTransId="{A804031C-6569-4001-933D-15942252E63C}" sibTransId="{0E834382-DE4D-43CF-9E34-8C42B9611FA7}"/>
    <dgm:cxn modelId="{E0FE2F34-2B25-48E0-B99A-D494710CB00D}" type="presOf" srcId="{DBD77D2F-C808-4700-BF53-F60B6615DA1E}" destId="{D7C411F5-C4CD-4D8B-BB88-A8FAB2A462E6}" srcOrd="0" destOrd="0" presId="urn:microsoft.com/office/officeart/2018/5/layout/CenteredIconLabelDescriptionList"/>
    <dgm:cxn modelId="{28E70060-8B2D-4563-A45A-68747239A332}" type="presOf" srcId="{192B847A-7BA4-4C10-A3BA-ED24D59FB252}" destId="{AE07FCFE-5EA2-4E7E-AD75-1BAD166413F5}" srcOrd="0" destOrd="0" presId="urn:microsoft.com/office/officeart/2018/5/layout/CenteredIconLabelDescriptionList"/>
    <dgm:cxn modelId="{C196DD65-FD47-4273-BCC9-72D7E908DBF6}" srcId="{777A9F8B-AED2-4D77-8951-ACA84473774E}" destId="{AE1C668B-CB41-43BC-958E-AD6116019DB6}" srcOrd="1" destOrd="0" parTransId="{20ADD0FC-CA4D-4C15-88BF-7E58D350618B}" sibTransId="{4CD20F1D-5BB8-481F-825C-7484306EC1D2}"/>
    <dgm:cxn modelId="{6B5A9552-B386-4F6D-9463-D76AECB46694}" srcId="{777A9F8B-AED2-4D77-8951-ACA84473774E}" destId="{0BAF5299-29A7-4253-AC41-F4836067AD44}" srcOrd="2" destOrd="0" parTransId="{D7236FB6-2A46-445E-A812-D98DEFB5B388}" sibTransId="{36123502-C12D-45BE-8D7B-CB324023C6F7}"/>
    <dgm:cxn modelId="{FEA9E07C-CB2B-4DC1-9425-9196A965C8AF}" type="presOf" srcId="{8A11A562-12FB-49D8-A4FB-537D0829E9F4}" destId="{FFCC686C-4DC4-4914-B17B-DEA462767608}" srcOrd="0" destOrd="0" presId="urn:microsoft.com/office/officeart/2018/5/layout/CenteredIconLabelDescriptionList"/>
    <dgm:cxn modelId="{4C58CC84-B89E-4544-9872-71EF2F1A9D8F}" type="presOf" srcId="{FB5ABDCC-89E6-474F-9E32-311DFA81EEE0}" destId="{AE07FCFE-5EA2-4E7E-AD75-1BAD166413F5}" srcOrd="0" destOrd="2" presId="urn:microsoft.com/office/officeart/2018/5/layout/CenteredIconLabelDescriptionList"/>
    <dgm:cxn modelId="{F4A5338C-ED7D-44F6-81F4-529BC284BEA6}" srcId="{DBD77D2F-C808-4700-BF53-F60B6615DA1E}" destId="{7CBFED3C-2A85-4175-B5AC-13470DA2DCBD}" srcOrd="1" destOrd="0" parTransId="{DD4C8E22-6AE5-4B77-89F9-38CED6995BA8}" sibTransId="{97CB5564-6AF7-4343-91C5-92C6D2621CB9}"/>
    <dgm:cxn modelId="{758D759D-73D4-4423-AF35-04F63AFE1D53}" type="presOf" srcId="{AE1C668B-CB41-43BC-958E-AD6116019DB6}" destId="{FFCC686C-4DC4-4914-B17B-DEA462767608}" srcOrd="0" destOrd="1" presId="urn:microsoft.com/office/officeart/2018/5/layout/CenteredIconLabelDescriptionList"/>
    <dgm:cxn modelId="{07F066A5-0C46-4066-975E-F0C0F90A649B}" type="presOf" srcId="{0BAF5299-29A7-4253-AC41-F4836067AD44}" destId="{FFCC686C-4DC4-4914-B17B-DEA462767608}" srcOrd="0" destOrd="2" presId="urn:microsoft.com/office/officeart/2018/5/layout/CenteredIconLabelDescriptionList"/>
    <dgm:cxn modelId="{296298AE-5597-49FD-A91B-1102C52AFE0B}" srcId="{DBD77D2F-C808-4700-BF53-F60B6615DA1E}" destId="{FB5ABDCC-89E6-474F-9E32-311DFA81EEE0}" srcOrd="2" destOrd="0" parTransId="{E5600434-B666-4453-9963-C8022A18E8D6}" sibTransId="{088A231E-5CF3-4A21-9420-B82BE1A0F0E9}"/>
    <dgm:cxn modelId="{9F734AD0-45E8-45D4-8209-F6A35E46B44E}" type="presOf" srcId="{7CBFED3C-2A85-4175-B5AC-13470DA2DCBD}" destId="{AE07FCFE-5EA2-4E7E-AD75-1BAD166413F5}" srcOrd="0" destOrd="1" presId="urn:microsoft.com/office/officeart/2018/5/layout/CenteredIconLabelDescriptionList"/>
    <dgm:cxn modelId="{403745D2-E3B1-4BC2-8522-3E65D876B42C}" srcId="{777A9F8B-AED2-4D77-8951-ACA84473774E}" destId="{8A11A562-12FB-49D8-A4FB-537D0829E9F4}" srcOrd="0" destOrd="0" parTransId="{4395E7E8-DE46-4CCA-8E56-BA009239E2D1}" sibTransId="{3F2EF550-0FFF-4AEA-9B08-4B214427549B}"/>
    <dgm:cxn modelId="{6DB90CEF-0953-423C-8319-C1363FAA191F}" type="presOf" srcId="{EAC5126A-4F93-4022-8122-49F9F6CDD704}" destId="{A9DB823C-991B-450D-B6ED-7D7719986343}" srcOrd="0" destOrd="0" presId="urn:microsoft.com/office/officeart/2018/5/layout/CenteredIconLabelDescriptionList"/>
    <dgm:cxn modelId="{8B15083A-0BF2-4196-BC41-CBD89AE3ACC2}" type="presParOf" srcId="{A9DB823C-991B-450D-B6ED-7D7719986343}" destId="{099BA769-716E-46B4-9149-E772D95A33F6}" srcOrd="0" destOrd="0" presId="urn:microsoft.com/office/officeart/2018/5/layout/CenteredIconLabelDescriptionList"/>
    <dgm:cxn modelId="{F8E444C0-5CF4-4DD7-A834-9F470AEF5561}" type="presParOf" srcId="{099BA769-716E-46B4-9149-E772D95A33F6}" destId="{9E6E6DC0-2986-4FAD-AC39-CF570E039848}" srcOrd="0" destOrd="0" presId="urn:microsoft.com/office/officeart/2018/5/layout/CenteredIconLabelDescriptionList"/>
    <dgm:cxn modelId="{1A4AA1FC-8221-41D7-B8BC-5BA250A05723}" type="presParOf" srcId="{099BA769-716E-46B4-9149-E772D95A33F6}" destId="{F1863C18-A2F4-439F-BE36-A9A36872FCF6}" srcOrd="1" destOrd="0" presId="urn:microsoft.com/office/officeart/2018/5/layout/CenteredIconLabelDescriptionList"/>
    <dgm:cxn modelId="{AE222B59-9DAC-4D23-8752-D99F0D4A3467}" type="presParOf" srcId="{099BA769-716E-46B4-9149-E772D95A33F6}" destId="{D7C411F5-C4CD-4D8B-BB88-A8FAB2A462E6}" srcOrd="2" destOrd="0" presId="urn:microsoft.com/office/officeart/2018/5/layout/CenteredIconLabelDescriptionList"/>
    <dgm:cxn modelId="{ADD58950-7BE3-43DF-B728-8C3473E209B7}" type="presParOf" srcId="{099BA769-716E-46B4-9149-E772D95A33F6}" destId="{882FFBC7-FD82-4A17-9580-34165A85D1B1}" srcOrd="3" destOrd="0" presId="urn:microsoft.com/office/officeart/2018/5/layout/CenteredIconLabelDescriptionList"/>
    <dgm:cxn modelId="{7DDE9EDC-05D0-4B29-9D74-80F383BEE9DC}" type="presParOf" srcId="{099BA769-716E-46B4-9149-E772D95A33F6}" destId="{AE07FCFE-5EA2-4E7E-AD75-1BAD166413F5}" srcOrd="4" destOrd="0" presId="urn:microsoft.com/office/officeart/2018/5/layout/CenteredIconLabelDescriptionList"/>
    <dgm:cxn modelId="{E1ABEA5C-2563-42BD-BF02-B5B2B9E62FA5}" type="presParOf" srcId="{A9DB823C-991B-450D-B6ED-7D7719986343}" destId="{2B4339F4-9E37-4F47-98A6-5F8929EB3C56}" srcOrd="1" destOrd="0" presId="urn:microsoft.com/office/officeart/2018/5/layout/CenteredIconLabelDescriptionList"/>
    <dgm:cxn modelId="{C0E51BEC-572B-4656-9725-C664CD848028}" type="presParOf" srcId="{A9DB823C-991B-450D-B6ED-7D7719986343}" destId="{7AE21943-8A28-484B-85B6-C305B22BA12B}" srcOrd="2" destOrd="0" presId="urn:microsoft.com/office/officeart/2018/5/layout/CenteredIconLabelDescriptionList"/>
    <dgm:cxn modelId="{20CA81DA-77BD-4A3B-B586-70B63F78B730}" type="presParOf" srcId="{7AE21943-8A28-484B-85B6-C305B22BA12B}" destId="{7E6756F6-D556-4DC1-9E5F-2FE28B82AF72}" srcOrd="0" destOrd="0" presId="urn:microsoft.com/office/officeart/2018/5/layout/CenteredIconLabelDescriptionList"/>
    <dgm:cxn modelId="{0ADB94FE-5B25-43A5-9191-B577E82367B1}" type="presParOf" srcId="{7AE21943-8A28-484B-85B6-C305B22BA12B}" destId="{4C422766-23E4-447D-A0D0-D2F730C96BFB}" srcOrd="1" destOrd="0" presId="urn:microsoft.com/office/officeart/2018/5/layout/CenteredIconLabelDescriptionList"/>
    <dgm:cxn modelId="{B25FCEFE-BAD2-4BD3-B98B-962F984C7EFA}" type="presParOf" srcId="{7AE21943-8A28-484B-85B6-C305B22BA12B}" destId="{48600157-A551-4F22-BE3B-7B21FC8FBB29}" srcOrd="2" destOrd="0" presId="urn:microsoft.com/office/officeart/2018/5/layout/CenteredIconLabelDescriptionList"/>
    <dgm:cxn modelId="{771E71CF-83EF-442A-8056-3AD19C345F5E}" type="presParOf" srcId="{7AE21943-8A28-484B-85B6-C305B22BA12B}" destId="{DEC4B07A-C540-4AD7-9B68-A8FFF1085A16}" srcOrd="3" destOrd="0" presId="urn:microsoft.com/office/officeart/2018/5/layout/CenteredIconLabelDescriptionList"/>
    <dgm:cxn modelId="{FFDCF623-CCEB-4298-BACE-964885EA7BCE}" type="presParOf" srcId="{7AE21943-8A28-484B-85B6-C305B22BA12B}" destId="{FFCC686C-4DC4-4914-B17B-DEA46276760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F5E43F5-8E9E-4E9C-9723-67FC68D0478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42F1AEF-25CD-48C0-AA20-58911F0C0BD7}">
      <dgm:prSet/>
      <dgm:spPr/>
      <dgm:t>
        <a:bodyPr/>
        <a:lstStyle/>
        <a:p>
          <a:r>
            <a:rPr lang="es-ES"/>
            <a:t>Comprendida entre los 2 y 4 años de edad.</a:t>
          </a:r>
          <a:endParaRPr lang="en-US"/>
        </a:p>
      </dgm:t>
    </dgm:pt>
    <dgm:pt modelId="{39447440-062B-4920-9CE0-4AA4846CDB60}" type="parTrans" cxnId="{ADD490DE-AA3F-4C8B-BF0E-FD47CEC8E5E5}">
      <dgm:prSet/>
      <dgm:spPr/>
      <dgm:t>
        <a:bodyPr/>
        <a:lstStyle/>
        <a:p>
          <a:endParaRPr lang="en-US"/>
        </a:p>
      </dgm:t>
    </dgm:pt>
    <dgm:pt modelId="{C956D85D-F567-4D69-A620-0F8144304BEA}" type="sibTrans" cxnId="{ADD490DE-AA3F-4C8B-BF0E-FD47CEC8E5E5}">
      <dgm:prSet/>
      <dgm:spPr/>
      <dgm:t>
        <a:bodyPr/>
        <a:lstStyle/>
        <a:p>
          <a:endParaRPr lang="en-US"/>
        </a:p>
      </dgm:t>
    </dgm:pt>
    <dgm:pt modelId="{F8B70EC4-17F8-42AF-A94F-F5FD53E4389F}">
      <dgm:prSet/>
      <dgm:spPr/>
      <dgm:t>
        <a:bodyPr/>
        <a:lstStyle/>
        <a:p>
          <a:r>
            <a:rPr lang="es-ES"/>
            <a:t>Tanto el esfínter anal como la vejiga  son descubiertos como zonas de tensión y gratificación. (zonas erógenas)</a:t>
          </a:r>
          <a:endParaRPr lang="en-US"/>
        </a:p>
      </dgm:t>
    </dgm:pt>
    <dgm:pt modelId="{2C49EAA7-494A-4837-8CBE-971B09846295}" type="parTrans" cxnId="{0C2495C7-2FFD-4CFB-ACE7-1F41D3E03D5A}">
      <dgm:prSet/>
      <dgm:spPr/>
      <dgm:t>
        <a:bodyPr/>
        <a:lstStyle/>
        <a:p>
          <a:endParaRPr lang="en-US"/>
        </a:p>
      </dgm:t>
    </dgm:pt>
    <dgm:pt modelId="{6C82BEE1-F2C6-4886-96BD-9AFAAED116F5}" type="sibTrans" cxnId="{0C2495C7-2FFD-4CFB-ACE7-1F41D3E03D5A}">
      <dgm:prSet/>
      <dgm:spPr/>
      <dgm:t>
        <a:bodyPr/>
        <a:lstStyle/>
        <a:p>
          <a:endParaRPr lang="en-US"/>
        </a:p>
      </dgm:t>
    </dgm:pt>
    <dgm:pt modelId="{2D6CCEA0-252F-4A2B-A0E6-8D893E7CC042}">
      <dgm:prSet/>
      <dgm:spPr/>
      <dgm:t>
        <a:bodyPr/>
        <a:lstStyle/>
        <a:p>
          <a:r>
            <a:rPr lang="es-ES"/>
            <a:t>Aprender a usar el sanitario genera un interés natural en el auto descubrimiento.</a:t>
          </a:r>
          <a:endParaRPr lang="en-US"/>
        </a:p>
      </dgm:t>
    </dgm:pt>
    <dgm:pt modelId="{D4F56F94-DBC1-464F-A024-FC4EE8B21A95}" type="parTrans" cxnId="{3A8B4A6D-3A03-4185-95A3-B1BF141A5AB5}">
      <dgm:prSet/>
      <dgm:spPr/>
      <dgm:t>
        <a:bodyPr/>
        <a:lstStyle/>
        <a:p>
          <a:endParaRPr lang="en-US"/>
        </a:p>
      </dgm:t>
    </dgm:pt>
    <dgm:pt modelId="{261484C6-AC0E-403D-A352-19ED8DD6B5A5}" type="sibTrans" cxnId="{3A8B4A6D-3A03-4185-95A3-B1BF141A5AB5}">
      <dgm:prSet/>
      <dgm:spPr/>
      <dgm:t>
        <a:bodyPr/>
        <a:lstStyle/>
        <a:p>
          <a:endParaRPr lang="en-US"/>
        </a:p>
      </dgm:t>
    </dgm:pt>
    <dgm:pt modelId="{2A23B658-E8B0-41BE-8BFD-22B15CA2681C}">
      <dgm:prSet/>
      <dgm:spPr/>
      <dgm:t>
        <a:bodyPr/>
        <a:lstStyle/>
        <a:p>
          <a:r>
            <a:rPr lang="es-ES"/>
            <a:t>Las características de la edad adulta asociadas con la fijación en la etapa anal son el espíritu metódico la frugalidad excesiva y la intransigencia.</a:t>
          </a:r>
          <a:endParaRPr lang="en-US"/>
        </a:p>
      </dgm:t>
    </dgm:pt>
    <dgm:pt modelId="{9152AC92-1029-4B83-B666-1E5C27084957}" type="parTrans" cxnId="{E0587828-A5B3-49E4-A1F8-46A26929999E}">
      <dgm:prSet/>
      <dgm:spPr/>
      <dgm:t>
        <a:bodyPr/>
        <a:lstStyle/>
        <a:p>
          <a:endParaRPr lang="en-US"/>
        </a:p>
      </dgm:t>
    </dgm:pt>
    <dgm:pt modelId="{A0519205-8CE8-478B-BA5F-19A552F12080}" type="sibTrans" cxnId="{E0587828-A5B3-49E4-A1F8-46A26929999E}">
      <dgm:prSet/>
      <dgm:spPr/>
      <dgm:t>
        <a:bodyPr/>
        <a:lstStyle/>
        <a:p>
          <a:endParaRPr lang="en-US"/>
        </a:p>
      </dgm:t>
    </dgm:pt>
    <dgm:pt modelId="{E54059F1-FFCE-42A1-A94E-0894AFAAFB00}">
      <dgm:prSet/>
      <dgm:spPr/>
      <dgm:t>
        <a:bodyPr/>
        <a:lstStyle/>
        <a:p>
          <a:r>
            <a:rPr lang="es-ES"/>
            <a:t>Existen mayores connotaciones psíquicas y de carácter</a:t>
          </a:r>
          <a:endParaRPr lang="en-US"/>
        </a:p>
      </dgm:t>
    </dgm:pt>
    <dgm:pt modelId="{07CE4A9D-FE15-454D-91B7-69D2F9B7D42E}" type="parTrans" cxnId="{1FA836A0-E89D-4168-937F-5D13C7FAC8C6}">
      <dgm:prSet/>
      <dgm:spPr/>
      <dgm:t>
        <a:bodyPr/>
        <a:lstStyle/>
        <a:p>
          <a:endParaRPr lang="en-US"/>
        </a:p>
      </dgm:t>
    </dgm:pt>
    <dgm:pt modelId="{34462451-1642-432A-A56A-2DBBFE0E0DF3}" type="sibTrans" cxnId="{1FA836A0-E89D-4168-937F-5D13C7FAC8C6}">
      <dgm:prSet/>
      <dgm:spPr/>
      <dgm:t>
        <a:bodyPr/>
        <a:lstStyle/>
        <a:p>
          <a:endParaRPr lang="en-US"/>
        </a:p>
      </dgm:t>
    </dgm:pt>
    <dgm:pt modelId="{3E1A8FA9-E07D-45C5-9D4B-26F32CA30917}" type="pres">
      <dgm:prSet presAssocID="{3F5E43F5-8E9E-4E9C-9723-67FC68D0478D}" presName="diagram" presStyleCnt="0">
        <dgm:presLayoutVars>
          <dgm:dir/>
          <dgm:resizeHandles val="exact"/>
        </dgm:presLayoutVars>
      </dgm:prSet>
      <dgm:spPr/>
    </dgm:pt>
    <dgm:pt modelId="{D69CA23D-6A0C-4390-8226-C40EA7C51B7E}" type="pres">
      <dgm:prSet presAssocID="{942F1AEF-25CD-48C0-AA20-58911F0C0BD7}" presName="node" presStyleLbl="node1" presStyleIdx="0" presStyleCnt="5">
        <dgm:presLayoutVars>
          <dgm:bulletEnabled val="1"/>
        </dgm:presLayoutVars>
      </dgm:prSet>
      <dgm:spPr/>
    </dgm:pt>
    <dgm:pt modelId="{EF5FFFF3-3B7B-4EB9-944B-90AD5253B321}" type="pres">
      <dgm:prSet presAssocID="{C956D85D-F567-4D69-A620-0F8144304BEA}" presName="sibTrans" presStyleCnt="0"/>
      <dgm:spPr/>
    </dgm:pt>
    <dgm:pt modelId="{5E6C93EF-0A5F-45E5-93EB-D2C1DEEED5F8}" type="pres">
      <dgm:prSet presAssocID="{F8B70EC4-17F8-42AF-A94F-F5FD53E4389F}" presName="node" presStyleLbl="node1" presStyleIdx="1" presStyleCnt="5">
        <dgm:presLayoutVars>
          <dgm:bulletEnabled val="1"/>
        </dgm:presLayoutVars>
      </dgm:prSet>
      <dgm:spPr/>
    </dgm:pt>
    <dgm:pt modelId="{41EBB382-9459-428B-B2F9-DAFC17799337}" type="pres">
      <dgm:prSet presAssocID="{6C82BEE1-F2C6-4886-96BD-9AFAAED116F5}" presName="sibTrans" presStyleCnt="0"/>
      <dgm:spPr/>
    </dgm:pt>
    <dgm:pt modelId="{C2903DCA-E829-42E7-BA00-3702AED4905C}" type="pres">
      <dgm:prSet presAssocID="{2D6CCEA0-252F-4A2B-A0E6-8D893E7CC042}" presName="node" presStyleLbl="node1" presStyleIdx="2" presStyleCnt="5">
        <dgm:presLayoutVars>
          <dgm:bulletEnabled val="1"/>
        </dgm:presLayoutVars>
      </dgm:prSet>
      <dgm:spPr/>
    </dgm:pt>
    <dgm:pt modelId="{E6749262-E263-4E49-98CB-94E3E174DC4D}" type="pres">
      <dgm:prSet presAssocID="{261484C6-AC0E-403D-A352-19ED8DD6B5A5}" presName="sibTrans" presStyleCnt="0"/>
      <dgm:spPr/>
    </dgm:pt>
    <dgm:pt modelId="{6765295A-3B23-42F0-9778-38BC759B50EC}" type="pres">
      <dgm:prSet presAssocID="{2A23B658-E8B0-41BE-8BFD-22B15CA2681C}" presName="node" presStyleLbl="node1" presStyleIdx="3" presStyleCnt="5">
        <dgm:presLayoutVars>
          <dgm:bulletEnabled val="1"/>
        </dgm:presLayoutVars>
      </dgm:prSet>
      <dgm:spPr/>
    </dgm:pt>
    <dgm:pt modelId="{3D3C71B2-BDA1-4014-85AF-208CC08A1279}" type="pres">
      <dgm:prSet presAssocID="{A0519205-8CE8-478B-BA5F-19A552F12080}" presName="sibTrans" presStyleCnt="0"/>
      <dgm:spPr/>
    </dgm:pt>
    <dgm:pt modelId="{E3B6ED46-E520-4C66-B9A1-B13582D36BAB}" type="pres">
      <dgm:prSet presAssocID="{E54059F1-FFCE-42A1-A94E-0894AFAAFB00}" presName="node" presStyleLbl="node1" presStyleIdx="4" presStyleCnt="5">
        <dgm:presLayoutVars>
          <dgm:bulletEnabled val="1"/>
        </dgm:presLayoutVars>
      </dgm:prSet>
      <dgm:spPr/>
    </dgm:pt>
  </dgm:ptLst>
  <dgm:cxnLst>
    <dgm:cxn modelId="{E0587828-A5B3-49E4-A1F8-46A26929999E}" srcId="{3F5E43F5-8E9E-4E9C-9723-67FC68D0478D}" destId="{2A23B658-E8B0-41BE-8BFD-22B15CA2681C}" srcOrd="3" destOrd="0" parTransId="{9152AC92-1029-4B83-B666-1E5C27084957}" sibTransId="{A0519205-8CE8-478B-BA5F-19A552F12080}"/>
    <dgm:cxn modelId="{170FAB2E-BA8C-4386-B527-F2240E857EC6}" type="presOf" srcId="{3F5E43F5-8E9E-4E9C-9723-67FC68D0478D}" destId="{3E1A8FA9-E07D-45C5-9D4B-26F32CA30917}" srcOrd="0" destOrd="0" presId="urn:microsoft.com/office/officeart/2005/8/layout/default"/>
    <dgm:cxn modelId="{F0448933-6B32-47E0-BC68-23FFE6C91717}" type="presOf" srcId="{2A23B658-E8B0-41BE-8BFD-22B15CA2681C}" destId="{6765295A-3B23-42F0-9778-38BC759B50EC}" srcOrd="0" destOrd="0" presId="urn:microsoft.com/office/officeart/2005/8/layout/default"/>
    <dgm:cxn modelId="{3A8B4A6D-3A03-4185-95A3-B1BF141A5AB5}" srcId="{3F5E43F5-8E9E-4E9C-9723-67FC68D0478D}" destId="{2D6CCEA0-252F-4A2B-A0E6-8D893E7CC042}" srcOrd="2" destOrd="0" parTransId="{D4F56F94-DBC1-464F-A024-FC4EE8B21A95}" sibTransId="{261484C6-AC0E-403D-A352-19ED8DD6B5A5}"/>
    <dgm:cxn modelId="{510AE682-9DD7-47A0-9C6A-D1F905D02149}" type="presOf" srcId="{942F1AEF-25CD-48C0-AA20-58911F0C0BD7}" destId="{D69CA23D-6A0C-4390-8226-C40EA7C51B7E}" srcOrd="0" destOrd="0" presId="urn:microsoft.com/office/officeart/2005/8/layout/default"/>
    <dgm:cxn modelId="{877BA084-6F4F-4DF3-A0F4-856704006720}" type="presOf" srcId="{2D6CCEA0-252F-4A2B-A0E6-8D893E7CC042}" destId="{C2903DCA-E829-42E7-BA00-3702AED4905C}" srcOrd="0" destOrd="0" presId="urn:microsoft.com/office/officeart/2005/8/layout/default"/>
    <dgm:cxn modelId="{1FA836A0-E89D-4168-937F-5D13C7FAC8C6}" srcId="{3F5E43F5-8E9E-4E9C-9723-67FC68D0478D}" destId="{E54059F1-FFCE-42A1-A94E-0894AFAAFB00}" srcOrd="4" destOrd="0" parTransId="{07CE4A9D-FE15-454D-91B7-69D2F9B7D42E}" sibTransId="{34462451-1642-432A-A56A-2DBBFE0E0DF3}"/>
    <dgm:cxn modelId="{4CA453BB-B205-487A-BC05-8A5F9018429D}" type="presOf" srcId="{F8B70EC4-17F8-42AF-A94F-F5FD53E4389F}" destId="{5E6C93EF-0A5F-45E5-93EB-D2C1DEEED5F8}" srcOrd="0" destOrd="0" presId="urn:microsoft.com/office/officeart/2005/8/layout/default"/>
    <dgm:cxn modelId="{0C2495C7-2FFD-4CFB-ACE7-1F41D3E03D5A}" srcId="{3F5E43F5-8E9E-4E9C-9723-67FC68D0478D}" destId="{F8B70EC4-17F8-42AF-A94F-F5FD53E4389F}" srcOrd="1" destOrd="0" parTransId="{2C49EAA7-494A-4837-8CBE-971B09846295}" sibTransId="{6C82BEE1-F2C6-4886-96BD-9AFAAED116F5}"/>
    <dgm:cxn modelId="{F24ABFD1-471D-426D-8C59-EA0770BDFA01}" type="presOf" srcId="{E54059F1-FFCE-42A1-A94E-0894AFAAFB00}" destId="{E3B6ED46-E520-4C66-B9A1-B13582D36BAB}" srcOrd="0" destOrd="0" presId="urn:microsoft.com/office/officeart/2005/8/layout/default"/>
    <dgm:cxn modelId="{ADD490DE-AA3F-4C8B-BF0E-FD47CEC8E5E5}" srcId="{3F5E43F5-8E9E-4E9C-9723-67FC68D0478D}" destId="{942F1AEF-25CD-48C0-AA20-58911F0C0BD7}" srcOrd="0" destOrd="0" parTransId="{39447440-062B-4920-9CE0-4AA4846CDB60}" sibTransId="{C956D85D-F567-4D69-A620-0F8144304BEA}"/>
    <dgm:cxn modelId="{B521BB58-395E-49A8-801A-8CC952F67D18}" type="presParOf" srcId="{3E1A8FA9-E07D-45C5-9D4B-26F32CA30917}" destId="{D69CA23D-6A0C-4390-8226-C40EA7C51B7E}" srcOrd="0" destOrd="0" presId="urn:microsoft.com/office/officeart/2005/8/layout/default"/>
    <dgm:cxn modelId="{DF33A7EF-2496-4FEB-A3FC-35EA43EDC745}" type="presParOf" srcId="{3E1A8FA9-E07D-45C5-9D4B-26F32CA30917}" destId="{EF5FFFF3-3B7B-4EB9-944B-90AD5253B321}" srcOrd="1" destOrd="0" presId="urn:microsoft.com/office/officeart/2005/8/layout/default"/>
    <dgm:cxn modelId="{16420A07-DD9D-478E-9072-CF68AB541B6C}" type="presParOf" srcId="{3E1A8FA9-E07D-45C5-9D4B-26F32CA30917}" destId="{5E6C93EF-0A5F-45E5-93EB-D2C1DEEED5F8}" srcOrd="2" destOrd="0" presId="urn:microsoft.com/office/officeart/2005/8/layout/default"/>
    <dgm:cxn modelId="{E8DA25C7-2710-4179-89B6-EA34691097C1}" type="presParOf" srcId="{3E1A8FA9-E07D-45C5-9D4B-26F32CA30917}" destId="{41EBB382-9459-428B-B2F9-DAFC17799337}" srcOrd="3" destOrd="0" presId="urn:microsoft.com/office/officeart/2005/8/layout/default"/>
    <dgm:cxn modelId="{AC25B777-B421-4075-A74D-0973486AE67E}" type="presParOf" srcId="{3E1A8FA9-E07D-45C5-9D4B-26F32CA30917}" destId="{C2903DCA-E829-42E7-BA00-3702AED4905C}" srcOrd="4" destOrd="0" presId="urn:microsoft.com/office/officeart/2005/8/layout/default"/>
    <dgm:cxn modelId="{97769A36-2623-49CB-891D-3FAA668E13CE}" type="presParOf" srcId="{3E1A8FA9-E07D-45C5-9D4B-26F32CA30917}" destId="{E6749262-E263-4E49-98CB-94E3E174DC4D}" srcOrd="5" destOrd="0" presId="urn:microsoft.com/office/officeart/2005/8/layout/default"/>
    <dgm:cxn modelId="{FBF4B432-2ACD-4DE2-B812-151BE943EBE6}" type="presParOf" srcId="{3E1A8FA9-E07D-45C5-9D4B-26F32CA30917}" destId="{6765295A-3B23-42F0-9778-38BC759B50EC}" srcOrd="6" destOrd="0" presId="urn:microsoft.com/office/officeart/2005/8/layout/default"/>
    <dgm:cxn modelId="{92C9DBD9-DE2D-431E-B098-853BCAAB76BE}" type="presParOf" srcId="{3E1A8FA9-E07D-45C5-9D4B-26F32CA30917}" destId="{3D3C71B2-BDA1-4014-85AF-208CC08A1279}" srcOrd="7" destOrd="0" presId="urn:microsoft.com/office/officeart/2005/8/layout/default"/>
    <dgm:cxn modelId="{6390681B-FEE8-4649-8987-7B07360240E7}" type="presParOf" srcId="{3E1A8FA9-E07D-45C5-9D4B-26F32CA30917}" destId="{E3B6ED46-E520-4C66-B9A1-B13582D36BA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05FA3A-93BF-48D6-88BA-F300BD230514}" type="doc">
      <dgm:prSet loTypeId="urn:microsoft.com/office/officeart/2005/8/layout/equation2" loCatId="process" qsTypeId="urn:microsoft.com/office/officeart/2005/8/quickstyle/simple1" qsCatId="simple" csTypeId="urn:microsoft.com/office/officeart/2005/8/colors/colorful2" csCatId="colorful" phldr="1"/>
      <dgm:spPr/>
    </dgm:pt>
    <dgm:pt modelId="{8F0AFA22-4A05-4976-963D-0DAE1EAB35F0}">
      <dgm:prSet phldrT="[Texto]" custT="1"/>
      <dgm:spPr/>
      <dgm:t>
        <a:bodyPr/>
        <a:lstStyle/>
        <a:p>
          <a:r>
            <a:rPr lang="es-EC" sz="1600" b="1" dirty="0">
              <a:solidFill>
                <a:schemeClr val="tx1"/>
              </a:solidFill>
            </a:rPr>
            <a:t>Evacuación</a:t>
          </a:r>
        </a:p>
      </dgm:t>
    </dgm:pt>
    <dgm:pt modelId="{C0B935DF-C220-4734-8688-5E38A6582C70}" type="parTrans" cxnId="{F1B9E515-DD14-41AD-89D2-3F8C0D548B2B}">
      <dgm:prSet/>
      <dgm:spPr/>
      <dgm:t>
        <a:bodyPr/>
        <a:lstStyle/>
        <a:p>
          <a:endParaRPr lang="es-EC"/>
        </a:p>
      </dgm:t>
    </dgm:pt>
    <dgm:pt modelId="{55AE70FA-60BC-417D-AE62-350B961A5844}" type="sibTrans" cxnId="{F1B9E515-DD14-41AD-89D2-3F8C0D548B2B}">
      <dgm:prSet/>
      <dgm:spPr/>
      <dgm:t>
        <a:bodyPr/>
        <a:lstStyle/>
        <a:p>
          <a:endParaRPr lang="es-EC" dirty="0"/>
        </a:p>
      </dgm:t>
    </dgm:pt>
    <dgm:pt modelId="{A0015FE4-D85D-4A46-A174-2D7FDA716D41}">
      <dgm:prSet phldrT="[Texto]"/>
      <dgm:spPr/>
      <dgm:t>
        <a:bodyPr/>
        <a:lstStyle/>
        <a:p>
          <a:r>
            <a:rPr lang="es-EC" b="1" dirty="0">
              <a:solidFill>
                <a:schemeClr val="tx1"/>
              </a:solidFill>
            </a:rPr>
            <a:t>Retención</a:t>
          </a:r>
        </a:p>
      </dgm:t>
    </dgm:pt>
    <dgm:pt modelId="{E84C571F-88A4-4097-869E-988025BFD4E1}" type="parTrans" cxnId="{E2E4F31E-73FD-4EC9-98AE-69F0E4291A2B}">
      <dgm:prSet/>
      <dgm:spPr/>
      <dgm:t>
        <a:bodyPr/>
        <a:lstStyle/>
        <a:p>
          <a:endParaRPr lang="es-EC"/>
        </a:p>
      </dgm:t>
    </dgm:pt>
    <dgm:pt modelId="{E51AE404-9B53-4F2D-99A0-DDC5D5252172}" type="sibTrans" cxnId="{E2E4F31E-73FD-4EC9-98AE-69F0E4291A2B}">
      <dgm:prSet/>
      <dgm:spPr/>
      <dgm:t>
        <a:bodyPr/>
        <a:lstStyle/>
        <a:p>
          <a:endParaRPr lang="es-EC"/>
        </a:p>
      </dgm:t>
    </dgm:pt>
    <dgm:pt modelId="{41A2A28A-D444-4EDD-B390-8CD42CB05132}">
      <dgm:prSet phldrT="[Texto]"/>
      <dgm:spPr/>
      <dgm:t>
        <a:bodyPr/>
        <a:lstStyle/>
        <a:p>
          <a:r>
            <a:rPr lang="es-EC" b="1" dirty="0">
              <a:solidFill>
                <a:schemeClr val="tx1"/>
              </a:solidFill>
            </a:rPr>
            <a:t>Subdivisión</a:t>
          </a:r>
        </a:p>
      </dgm:t>
    </dgm:pt>
    <dgm:pt modelId="{D9136FE0-88D1-410B-8762-5199961E68B8}" type="parTrans" cxnId="{750078CB-20F3-4C80-858E-D0C057385C7D}">
      <dgm:prSet/>
      <dgm:spPr/>
      <dgm:t>
        <a:bodyPr/>
        <a:lstStyle/>
        <a:p>
          <a:endParaRPr lang="es-EC"/>
        </a:p>
      </dgm:t>
    </dgm:pt>
    <dgm:pt modelId="{29226983-3D78-4052-8E14-B78625624C3A}" type="sibTrans" cxnId="{750078CB-20F3-4C80-858E-D0C057385C7D}">
      <dgm:prSet/>
      <dgm:spPr/>
      <dgm:t>
        <a:bodyPr/>
        <a:lstStyle/>
        <a:p>
          <a:endParaRPr lang="es-EC"/>
        </a:p>
      </dgm:t>
    </dgm:pt>
    <dgm:pt modelId="{155AA1E1-CD1B-415D-976D-C030D5DE455F}" type="pres">
      <dgm:prSet presAssocID="{F605FA3A-93BF-48D6-88BA-F300BD230514}" presName="Name0" presStyleCnt="0">
        <dgm:presLayoutVars>
          <dgm:dir/>
          <dgm:resizeHandles val="exact"/>
        </dgm:presLayoutVars>
      </dgm:prSet>
      <dgm:spPr/>
    </dgm:pt>
    <dgm:pt modelId="{64183E14-F103-46C7-BD8B-A4B45ECF2A75}" type="pres">
      <dgm:prSet presAssocID="{F605FA3A-93BF-48D6-88BA-F300BD230514}" presName="vNodes" presStyleCnt="0"/>
      <dgm:spPr/>
    </dgm:pt>
    <dgm:pt modelId="{BB63EE4F-3C7E-48A5-BF45-FC8B70A61B22}" type="pres">
      <dgm:prSet presAssocID="{8F0AFA22-4A05-4976-963D-0DAE1EAB35F0}" presName="node" presStyleLbl="node1" presStyleIdx="0" presStyleCnt="3" custScaleX="388798" custScaleY="193920">
        <dgm:presLayoutVars>
          <dgm:bulletEnabled val="1"/>
        </dgm:presLayoutVars>
      </dgm:prSet>
      <dgm:spPr/>
    </dgm:pt>
    <dgm:pt modelId="{D2CA73DD-7485-4C5E-8E12-CB062F4AF8BC}" type="pres">
      <dgm:prSet presAssocID="{55AE70FA-60BC-417D-AE62-350B961A5844}" presName="spacerT" presStyleCnt="0"/>
      <dgm:spPr/>
    </dgm:pt>
    <dgm:pt modelId="{DB24D17D-2D98-47F4-B48E-FB280274CCA7}" type="pres">
      <dgm:prSet presAssocID="{55AE70FA-60BC-417D-AE62-350B961A5844}" presName="sibTrans" presStyleLbl="sibTrans2D1" presStyleIdx="0" presStyleCnt="2"/>
      <dgm:spPr/>
    </dgm:pt>
    <dgm:pt modelId="{89A81FF0-F91D-4B71-8344-B36F8454B0E3}" type="pres">
      <dgm:prSet presAssocID="{55AE70FA-60BC-417D-AE62-350B961A5844}" presName="spacerB" presStyleCnt="0"/>
      <dgm:spPr/>
    </dgm:pt>
    <dgm:pt modelId="{FF29D08F-BC3B-460F-9B87-194553E9DBA9}" type="pres">
      <dgm:prSet presAssocID="{A0015FE4-D85D-4A46-A174-2D7FDA716D41}" presName="node" presStyleLbl="node1" presStyleIdx="1" presStyleCnt="3" custScaleX="388413" custScaleY="160159" custLinFactNeighborX="-284" custLinFactNeighborY="-58190">
        <dgm:presLayoutVars>
          <dgm:bulletEnabled val="1"/>
        </dgm:presLayoutVars>
      </dgm:prSet>
      <dgm:spPr/>
    </dgm:pt>
    <dgm:pt modelId="{91AB9389-797B-4D2F-9204-EB8346934416}" type="pres">
      <dgm:prSet presAssocID="{F605FA3A-93BF-48D6-88BA-F300BD230514}" presName="sibTransLast" presStyleLbl="sibTrans2D1" presStyleIdx="1" presStyleCnt="2" custScaleX="223582" custScaleY="246394" custLinFactNeighborX="-53457" custLinFactNeighborY="49951"/>
      <dgm:spPr/>
    </dgm:pt>
    <dgm:pt modelId="{426C6B81-05B7-412A-A93F-EA84A9F6646F}" type="pres">
      <dgm:prSet presAssocID="{F605FA3A-93BF-48D6-88BA-F300BD230514}" presName="connectorText" presStyleLbl="sibTrans2D1" presStyleIdx="1" presStyleCnt="2"/>
      <dgm:spPr/>
    </dgm:pt>
    <dgm:pt modelId="{1FD6AEA9-1390-4BAC-85DD-1317949C4DFB}" type="pres">
      <dgm:prSet presAssocID="{F605FA3A-93BF-48D6-88BA-F300BD230514}" presName="lastNode" presStyleLbl="node1" presStyleIdx="2" presStyleCnt="3" custScaleX="152678" custScaleY="151016">
        <dgm:presLayoutVars>
          <dgm:bulletEnabled val="1"/>
        </dgm:presLayoutVars>
      </dgm:prSet>
      <dgm:spPr/>
    </dgm:pt>
  </dgm:ptLst>
  <dgm:cxnLst>
    <dgm:cxn modelId="{F1B9E515-DD14-41AD-89D2-3F8C0D548B2B}" srcId="{F605FA3A-93BF-48D6-88BA-F300BD230514}" destId="{8F0AFA22-4A05-4976-963D-0DAE1EAB35F0}" srcOrd="0" destOrd="0" parTransId="{C0B935DF-C220-4734-8688-5E38A6582C70}" sibTransId="{55AE70FA-60BC-417D-AE62-350B961A5844}"/>
    <dgm:cxn modelId="{A05E6118-719D-420D-9F3D-C80BDBAEC542}" type="presOf" srcId="{8F0AFA22-4A05-4976-963D-0DAE1EAB35F0}" destId="{BB63EE4F-3C7E-48A5-BF45-FC8B70A61B22}" srcOrd="0" destOrd="0" presId="urn:microsoft.com/office/officeart/2005/8/layout/equation2"/>
    <dgm:cxn modelId="{E2E4F31E-73FD-4EC9-98AE-69F0E4291A2B}" srcId="{F605FA3A-93BF-48D6-88BA-F300BD230514}" destId="{A0015FE4-D85D-4A46-A174-2D7FDA716D41}" srcOrd="1" destOrd="0" parTransId="{E84C571F-88A4-4097-869E-988025BFD4E1}" sibTransId="{E51AE404-9B53-4F2D-99A0-DDC5D5252172}"/>
    <dgm:cxn modelId="{FF616342-AF4E-45BB-B377-DD3F9C625222}" type="presOf" srcId="{A0015FE4-D85D-4A46-A174-2D7FDA716D41}" destId="{FF29D08F-BC3B-460F-9B87-194553E9DBA9}" srcOrd="0" destOrd="0" presId="urn:microsoft.com/office/officeart/2005/8/layout/equation2"/>
    <dgm:cxn modelId="{ABFB227C-7485-49DE-B2CB-9E85EC43BC06}" type="presOf" srcId="{55AE70FA-60BC-417D-AE62-350B961A5844}" destId="{DB24D17D-2D98-47F4-B48E-FB280274CCA7}" srcOrd="0" destOrd="0" presId="urn:microsoft.com/office/officeart/2005/8/layout/equation2"/>
    <dgm:cxn modelId="{3C1F2F8E-9AB6-404A-8B25-39221F771D3C}" type="presOf" srcId="{E51AE404-9B53-4F2D-99A0-DDC5D5252172}" destId="{91AB9389-797B-4D2F-9204-EB8346934416}" srcOrd="0" destOrd="0" presId="urn:microsoft.com/office/officeart/2005/8/layout/equation2"/>
    <dgm:cxn modelId="{9032A398-752D-45E7-91B7-DDCD2C6A29FE}" type="presOf" srcId="{F605FA3A-93BF-48D6-88BA-F300BD230514}" destId="{155AA1E1-CD1B-415D-976D-C030D5DE455F}" srcOrd="0" destOrd="0" presId="urn:microsoft.com/office/officeart/2005/8/layout/equation2"/>
    <dgm:cxn modelId="{750078CB-20F3-4C80-858E-D0C057385C7D}" srcId="{F605FA3A-93BF-48D6-88BA-F300BD230514}" destId="{41A2A28A-D444-4EDD-B390-8CD42CB05132}" srcOrd="2" destOrd="0" parTransId="{D9136FE0-88D1-410B-8762-5199961E68B8}" sibTransId="{29226983-3D78-4052-8E14-B78625624C3A}"/>
    <dgm:cxn modelId="{456D10D0-DA87-465A-A74B-D877399F65E2}" type="presOf" srcId="{E51AE404-9B53-4F2D-99A0-DDC5D5252172}" destId="{426C6B81-05B7-412A-A93F-EA84A9F6646F}" srcOrd="1" destOrd="0" presId="urn:microsoft.com/office/officeart/2005/8/layout/equation2"/>
    <dgm:cxn modelId="{7740A5ED-D933-49A8-B7B9-D261F408B989}" type="presOf" srcId="{41A2A28A-D444-4EDD-B390-8CD42CB05132}" destId="{1FD6AEA9-1390-4BAC-85DD-1317949C4DFB}" srcOrd="0" destOrd="0" presId="urn:microsoft.com/office/officeart/2005/8/layout/equation2"/>
    <dgm:cxn modelId="{414FAD50-A0C9-4DDE-8391-9374F7E43BDD}" type="presParOf" srcId="{155AA1E1-CD1B-415D-976D-C030D5DE455F}" destId="{64183E14-F103-46C7-BD8B-A4B45ECF2A75}" srcOrd="0" destOrd="0" presId="urn:microsoft.com/office/officeart/2005/8/layout/equation2"/>
    <dgm:cxn modelId="{B66BF6AF-745B-47D2-9430-C5677965E689}" type="presParOf" srcId="{64183E14-F103-46C7-BD8B-A4B45ECF2A75}" destId="{BB63EE4F-3C7E-48A5-BF45-FC8B70A61B22}" srcOrd="0" destOrd="0" presId="urn:microsoft.com/office/officeart/2005/8/layout/equation2"/>
    <dgm:cxn modelId="{06F0ADED-8AF2-4B27-BD94-DE75BA5C0E21}" type="presParOf" srcId="{64183E14-F103-46C7-BD8B-A4B45ECF2A75}" destId="{D2CA73DD-7485-4C5E-8E12-CB062F4AF8BC}" srcOrd="1" destOrd="0" presId="urn:microsoft.com/office/officeart/2005/8/layout/equation2"/>
    <dgm:cxn modelId="{56A07689-5970-4615-8FCB-9DBB85580FD4}" type="presParOf" srcId="{64183E14-F103-46C7-BD8B-A4B45ECF2A75}" destId="{DB24D17D-2D98-47F4-B48E-FB280274CCA7}" srcOrd="2" destOrd="0" presId="urn:microsoft.com/office/officeart/2005/8/layout/equation2"/>
    <dgm:cxn modelId="{8AE98740-F7C8-4277-8CC4-C97AB54E3EB5}" type="presParOf" srcId="{64183E14-F103-46C7-BD8B-A4B45ECF2A75}" destId="{89A81FF0-F91D-4B71-8344-B36F8454B0E3}" srcOrd="3" destOrd="0" presId="urn:microsoft.com/office/officeart/2005/8/layout/equation2"/>
    <dgm:cxn modelId="{01B6E8AA-135A-4F7C-9AE9-B03132C47F51}" type="presParOf" srcId="{64183E14-F103-46C7-BD8B-A4B45ECF2A75}" destId="{FF29D08F-BC3B-460F-9B87-194553E9DBA9}" srcOrd="4" destOrd="0" presId="urn:microsoft.com/office/officeart/2005/8/layout/equation2"/>
    <dgm:cxn modelId="{BAFE3F17-A469-41DD-A149-1AF30DA69BB9}" type="presParOf" srcId="{155AA1E1-CD1B-415D-976D-C030D5DE455F}" destId="{91AB9389-797B-4D2F-9204-EB8346934416}" srcOrd="1" destOrd="0" presId="urn:microsoft.com/office/officeart/2005/8/layout/equation2"/>
    <dgm:cxn modelId="{EAF66451-E13C-41DA-BE1F-5309E936F359}" type="presParOf" srcId="{91AB9389-797B-4D2F-9204-EB8346934416}" destId="{426C6B81-05B7-412A-A93F-EA84A9F6646F}" srcOrd="0" destOrd="0" presId="urn:microsoft.com/office/officeart/2005/8/layout/equation2"/>
    <dgm:cxn modelId="{4B3BC90B-956B-402F-8482-6F4FBCAFA903}" type="presParOf" srcId="{155AA1E1-CD1B-415D-976D-C030D5DE455F}" destId="{1FD6AEA9-1390-4BAC-85DD-1317949C4DF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294590-436B-45B0-A753-E8404C1A683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66E525F-E8D3-4CAA-9527-EE19F50740BF}">
      <dgm:prSet/>
      <dgm:spPr/>
      <dgm:t>
        <a:bodyPr/>
        <a:lstStyle/>
        <a:p>
          <a:r>
            <a:rPr lang="es-ES"/>
            <a:t>Freud obtuvo una beca para trabajar con Charcot en Paris donde se dedico a estudiar las técnicas hipnóticas y participo como interprete en las cátedras y conferencias   </a:t>
          </a:r>
          <a:endParaRPr lang="en-US"/>
        </a:p>
      </dgm:t>
    </dgm:pt>
    <dgm:pt modelId="{F54C75F2-7FB1-4C9F-BF48-9C9ACA69595A}" type="parTrans" cxnId="{6044F822-797D-4AAE-AABE-7CBE3CE9AC0C}">
      <dgm:prSet/>
      <dgm:spPr/>
      <dgm:t>
        <a:bodyPr/>
        <a:lstStyle/>
        <a:p>
          <a:endParaRPr lang="en-US"/>
        </a:p>
      </dgm:t>
    </dgm:pt>
    <dgm:pt modelId="{060CC311-308A-4A27-8D00-959C179FC26D}" type="sibTrans" cxnId="{6044F822-797D-4AAE-AABE-7CBE3CE9AC0C}">
      <dgm:prSet/>
      <dgm:spPr/>
      <dgm:t>
        <a:bodyPr/>
        <a:lstStyle/>
        <a:p>
          <a:endParaRPr lang="en-US"/>
        </a:p>
      </dgm:t>
    </dgm:pt>
    <dgm:pt modelId="{6A3A3B63-3F19-4B0E-8ADB-6C4CADBB3FA2}">
      <dgm:prSet/>
      <dgm:spPr/>
      <dgm:t>
        <a:bodyPr/>
        <a:lstStyle/>
        <a:p>
          <a:r>
            <a:rPr lang="es-ES"/>
            <a:t>Con la cooperación del Medico Josef Breuer exploro la dinámica de la histeria </a:t>
          </a:r>
          <a:endParaRPr lang="en-US"/>
        </a:p>
      </dgm:t>
    </dgm:pt>
    <dgm:pt modelId="{11C4A0BA-8DE9-4F9D-88AE-A9FB8D406DE6}" type="parTrans" cxnId="{F306ADD6-65BD-4194-B55D-2C23DC1F9385}">
      <dgm:prSet/>
      <dgm:spPr/>
      <dgm:t>
        <a:bodyPr/>
        <a:lstStyle/>
        <a:p>
          <a:endParaRPr lang="en-US"/>
        </a:p>
      </dgm:t>
    </dgm:pt>
    <dgm:pt modelId="{CF5EECA1-CA69-42A8-8C27-3E918B56C379}" type="sibTrans" cxnId="{F306ADD6-65BD-4194-B55D-2C23DC1F9385}">
      <dgm:prSet/>
      <dgm:spPr/>
      <dgm:t>
        <a:bodyPr/>
        <a:lstStyle/>
        <a:p>
          <a:endParaRPr lang="en-US"/>
        </a:p>
      </dgm:t>
    </dgm:pt>
    <dgm:pt modelId="{60704538-5704-4C37-B93C-DDE780D7777C}">
      <dgm:prSet/>
      <dgm:spPr/>
      <dgm:t>
        <a:bodyPr/>
        <a:lstStyle/>
        <a:p>
          <a:r>
            <a:rPr lang="es-ES"/>
            <a:t>En 1896 Freud utilizo por primera vez el término psicoanálisis    </a:t>
          </a:r>
          <a:endParaRPr lang="en-US"/>
        </a:p>
      </dgm:t>
    </dgm:pt>
    <dgm:pt modelId="{0957C9A5-B389-44D0-B2C0-1AB74BE1150A}" type="parTrans" cxnId="{87E1D9F4-5C6C-45B3-A0DC-A640F19FD100}">
      <dgm:prSet/>
      <dgm:spPr/>
      <dgm:t>
        <a:bodyPr/>
        <a:lstStyle/>
        <a:p>
          <a:endParaRPr lang="en-US"/>
        </a:p>
      </dgm:t>
    </dgm:pt>
    <dgm:pt modelId="{F781E413-D8FC-4BB7-9E9B-F93F4A75564E}" type="sibTrans" cxnId="{87E1D9F4-5C6C-45B3-A0DC-A640F19FD100}">
      <dgm:prSet/>
      <dgm:spPr/>
      <dgm:t>
        <a:bodyPr/>
        <a:lstStyle/>
        <a:p>
          <a:endParaRPr lang="en-US"/>
        </a:p>
      </dgm:t>
    </dgm:pt>
    <dgm:pt modelId="{0A75FD98-EB36-49B9-B2CB-1E32FF177065}" type="pres">
      <dgm:prSet presAssocID="{75294590-436B-45B0-A753-E8404C1A6839}" presName="linear" presStyleCnt="0">
        <dgm:presLayoutVars>
          <dgm:animLvl val="lvl"/>
          <dgm:resizeHandles val="exact"/>
        </dgm:presLayoutVars>
      </dgm:prSet>
      <dgm:spPr/>
    </dgm:pt>
    <dgm:pt modelId="{DFAC949B-E7FB-47FB-AB34-ECFD872060B4}" type="pres">
      <dgm:prSet presAssocID="{E66E525F-E8D3-4CAA-9527-EE19F50740BF}" presName="parentText" presStyleLbl="node1" presStyleIdx="0" presStyleCnt="3">
        <dgm:presLayoutVars>
          <dgm:chMax val="0"/>
          <dgm:bulletEnabled val="1"/>
        </dgm:presLayoutVars>
      </dgm:prSet>
      <dgm:spPr/>
    </dgm:pt>
    <dgm:pt modelId="{F3A17C31-08E5-40F4-BA70-BFBA4528641F}" type="pres">
      <dgm:prSet presAssocID="{060CC311-308A-4A27-8D00-959C179FC26D}" presName="spacer" presStyleCnt="0"/>
      <dgm:spPr/>
    </dgm:pt>
    <dgm:pt modelId="{6255CE3F-6A7E-4639-B142-0777776F14CE}" type="pres">
      <dgm:prSet presAssocID="{6A3A3B63-3F19-4B0E-8ADB-6C4CADBB3FA2}" presName="parentText" presStyleLbl="node1" presStyleIdx="1" presStyleCnt="3">
        <dgm:presLayoutVars>
          <dgm:chMax val="0"/>
          <dgm:bulletEnabled val="1"/>
        </dgm:presLayoutVars>
      </dgm:prSet>
      <dgm:spPr/>
    </dgm:pt>
    <dgm:pt modelId="{B6438EE6-5B5C-4FE8-B559-FCFAAEBEB2C7}" type="pres">
      <dgm:prSet presAssocID="{CF5EECA1-CA69-42A8-8C27-3E918B56C379}" presName="spacer" presStyleCnt="0"/>
      <dgm:spPr/>
    </dgm:pt>
    <dgm:pt modelId="{E0A275F4-115C-4144-B1B8-6CE1B0BA4938}" type="pres">
      <dgm:prSet presAssocID="{60704538-5704-4C37-B93C-DDE780D7777C}" presName="parentText" presStyleLbl="node1" presStyleIdx="2" presStyleCnt="3">
        <dgm:presLayoutVars>
          <dgm:chMax val="0"/>
          <dgm:bulletEnabled val="1"/>
        </dgm:presLayoutVars>
      </dgm:prSet>
      <dgm:spPr/>
    </dgm:pt>
  </dgm:ptLst>
  <dgm:cxnLst>
    <dgm:cxn modelId="{6044F822-797D-4AAE-AABE-7CBE3CE9AC0C}" srcId="{75294590-436B-45B0-A753-E8404C1A6839}" destId="{E66E525F-E8D3-4CAA-9527-EE19F50740BF}" srcOrd="0" destOrd="0" parTransId="{F54C75F2-7FB1-4C9F-BF48-9C9ACA69595A}" sibTransId="{060CC311-308A-4A27-8D00-959C179FC26D}"/>
    <dgm:cxn modelId="{56E4FE2B-0C77-4B77-B75C-633C21953FCE}" type="presOf" srcId="{75294590-436B-45B0-A753-E8404C1A6839}" destId="{0A75FD98-EB36-49B9-B2CB-1E32FF177065}" srcOrd="0" destOrd="0" presId="urn:microsoft.com/office/officeart/2005/8/layout/vList2"/>
    <dgm:cxn modelId="{3FA7FFA3-0877-42C7-9AA6-243ECDF0224C}" type="presOf" srcId="{60704538-5704-4C37-B93C-DDE780D7777C}" destId="{E0A275F4-115C-4144-B1B8-6CE1B0BA4938}" srcOrd="0" destOrd="0" presId="urn:microsoft.com/office/officeart/2005/8/layout/vList2"/>
    <dgm:cxn modelId="{9AD29AC6-A825-48C8-924B-83EE238050F9}" type="presOf" srcId="{E66E525F-E8D3-4CAA-9527-EE19F50740BF}" destId="{DFAC949B-E7FB-47FB-AB34-ECFD872060B4}" srcOrd="0" destOrd="0" presId="urn:microsoft.com/office/officeart/2005/8/layout/vList2"/>
    <dgm:cxn modelId="{F306ADD6-65BD-4194-B55D-2C23DC1F9385}" srcId="{75294590-436B-45B0-A753-E8404C1A6839}" destId="{6A3A3B63-3F19-4B0E-8ADB-6C4CADBB3FA2}" srcOrd="1" destOrd="0" parTransId="{11C4A0BA-8DE9-4F9D-88AE-A9FB8D406DE6}" sibTransId="{CF5EECA1-CA69-42A8-8C27-3E918B56C379}"/>
    <dgm:cxn modelId="{0CCC59E7-7D8D-4C07-836C-380AC6714865}" type="presOf" srcId="{6A3A3B63-3F19-4B0E-8ADB-6C4CADBB3FA2}" destId="{6255CE3F-6A7E-4639-B142-0777776F14CE}" srcOrd="0" destOrd="0" presId="urn:microsoft.com/office/officeart/2005/8/layout/vList2"/>
    <dgm:cxn modelId="{87E1D9F4-5C6C-45B3-A0DC-A640F19FD100}" srcId="{75294590-436B-45B0-A753-E8404C1A6839}" destId="{60704538-5704-4C37-B93C-DDE780D7777C}" srcOrd="2" destOrd="0" parTransId="{0957C9A5-B389-44D0-B2C0-1AB74BE1150A}" sibTransId="{F781E413-D8FC-4BB7-9E9B-F93F4A75564E}"/>
    <dgm:cxn modelId="{96068600-32F3-4049-9DB4-9DBB0BC612E6}" type="presParOf" srcId="{0A75FD98-EB36-49B9-B2CB-1E32FF177065}" destId="{DFAC949B-E7FB-47FB-AB34-ECFD872060B4}" srcOrd="0" destOrd="0" presId="urn:microsoft.com/office/officeart/2005/8/layout/vList2"/>
    <dgm:cxn modelId="{5260EBEA-D14C-44D0-A756-3257B0367805}" type="presParOf" srcId="{0A75FD98-EB36-49B9-B2CB-1E32FF177065}" destId="{F3A17C31-08E5-40F4-BA70-BFBA4528641F}" srcOrd="1" destOrd="0" presId="urn:microsoft.com/office/officeart/2005/8/layout/vList2"/>
    <dgm:cxn modelId="{ED3AB310-FA75-44EB-BE83-DC9080518B1D}" type="presParOf" srcId="{0A75FD98-EB36-49B9-B2CB-1E32FF177065}" destId="{6255CE3F-6A7E-4639-B142-0777776F14CE}" srcOrd="2" destOrd="0" presId="urn:microsoft.com/office/officeart/2005/8/layout/vList2"/>
    <dgm:cxn modelId="{06E09595-BBD4-4982-9B42-918C8FA48795}" type="presParOf" srcId="{0A75FD98-EB36-49B9-B2CB-1E32FF177065}" destId="{B6438EE6-5B5C-4FE8-B559-FCFAAEBEB2C7}" srcOrd="3" destOrd="0" presId="urn:microsoft.com/office/officeart/2005/8/layout/vList2"/>
    <dgm:cxn modelId="{ED5D663D-630E-461F-ADB2-9522D9D81B05}" type="presParOf" srcId="{0A75FD98-EB36-49B9-B2CB-1E32FF177065}" destId="{E0A275F4-115C-4144-B1B8-6CE1B0BA49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C7919A-8F4E-4F8F-A72C-18D232642CDC}" type="doc">
      <dgm:prSet loTypeId="urn:microsoft.com/office/officeart/2005/8/layout/default#1" loCatId="list" qsTypeId="urn:microsoft.com/office/officeart/2005/8/quickstyle/simple3" qsCatId="simple" csTypeId="urn:microsoft.com/office/officeart/2005/8/colors/colorful2" csCatId="colorful"/>
      <dgm:spPr/>
      <dgm:t>
        <a:bodyPr/>
        <a:lstStyle/>
        <a:p>
          <a:endParaRPr lang="es-EC"/>
        </a:p>
      </dgm:t>
    </dgm:pt>
    <dgm:pt modelId="{9D4E93FB-5AB5-4DAA-B06A-DFAB14480AF8}">
      <dgm:prSet/>
      <dgm:spPr/>
      <dgm:t>
        <a:bodyPr/>
        <a:lstStyle/>
        <a:p>
          <a:pPr rtl="0"/>
          <a:r>
            <a:rPr lang="es-EC" dirty="0"/>
            <a:t>El paso de la una a la otra es decisivo para las relaciones objétales y seria la línea de separación entre neurosis y psicosis.</a:t>
          </a:r>
        </a:p>
      </dgm:t>
    </dgm:pt>
    <dgm:pt modelId="{F4693794-85CF-4366-BB2D-E4211C20EE56}" type="parTrans" cxnId="{FC60A65A-24F2-4603-85C6-113CCE9BD21A}">
      <dgm:prSet/>
      <dgm:spPr/>
      <dgm:t>
        <a:bodyPr/>
        <a:lstStyle/>
        <a:p>
          <a:endParaRPr lang="es-EC"/>
        </a:p>
      </dgm:t>
    </dgm:pt>
    <dgm:pt modelId="{BD2ABCE4-4187-4FE5-A546-1B0E1361449E}" type="sibTrans" cxnId="{FC60A65A-24F2-4603-85C6-113CCE9BD21A}">
      <dgm:prSet/>
      <dgm:spPr/>
      <dgm:t>
        <a:bodyPr/>
        <a:lstStyle/>
        <a:p>
          <a:endParaRPr lang="es-EC"/>
        </a:p>
      </dgm:t>
    </dgm:pt>
    <dgm:pt modelId="{2B0D8449-A587-4582-A95E-3B50C45A5985}" type="pres">
      <dgm:prSet presAssocID="{06C7919A-8F4E-4F8F-A72C-18D232642CDC}" presName="diagram" presStyleCnt="0">
        <dgm:presLayoutVars>
          <dgm:dir/>
          <dgm:resizeHandles val="exact"/>
        </dgm:presLayoutVars>
      </dgm:prSet>
      <dgm:spPr/>
    </dgm:pt>
    <dgm:pt modelId="{DDF5255B-C3BE-48DD-9287-DA213BFD9ACC}" type="pres">
      <dgm:prSet presAssocID="{9D4E93FB-5AB5-4DAA-B06A-DFAB14480AF8}" presName="node" presStyleLbl="node1" presStyleIdx="0" presStyleCnt="1">
        <dgm:presLayoutVars>
          <dgm:bulletEnabled val="1"/>
        </dgm:presLayoutVars>
      </dgm:prSet>
      <dgm:spPr/>
    </dgm:pt>
  </dgm:ptLst>
  <dgm:cxnLst>
    <dgm:cxn modelId="{E87C2D25-7B1B-4ADD-B6A1-0A15A3F29437}" type="presOf" srcId="{06C7919A-8F4E-4F8F-A72C-18D232642CDC}" destId="{2B0D8449-A587-4582-A95E-3B50C45A5985}" srcOrd="0" destOrd="0" presId="urn:microsoft.com/office/officeart/2005/8/layout/default#1"/>
    <dgm:cxn modelId="{FC60A65A-24F2-4603-85C6-113CCE9BD21A}" srcId="{06C7919A-8F4E-4F8F-A72C-18D232642CDC}" destId="{9D4E93FB-5AB5-4DAA-B06A-DFAB14480AF8}" srcOrd="0" destOrd="0" parTransId="{F4693794-85CF-4366-BB2D-E4211C20EE56}" sibTransId="{BD2ABCE4-4187-4FE5-A546-1B0E1361449E}"/>
    <dgm:cxn modelId="{CFDF11C1-BE58-4E7B-9520-477DFD97D093}" type="presOf" srcId="{9D4E93FB-5AB5-4DAA-B06A-DFAB14480AF8}" destId="{DDF5255B-C3BE-48DD-9287-DA213BFD9ACC}" srcOrd="0" destOrd="0" presId="urn:microsoft.com/office/officeart/2005/8/layout/default#1"/>
    <dgm:cxn modelId="{4EE8A8C8-8CDF-4329-BA4A-986822F94CE4}" type="presParOf" srcId="{2B0D8449-A587-4582-A95E-3B50C45A5985}" destId="{DDF5255B-C3BE-48DD-9287-DA213BFD9ACC}" srcOrd="0"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F06CE71-0516-4487-9D2E-C0748F171224}" type="doc">
      <dgm:prSet loTypeId="urn:microsoft.com/office/officeart/2005/8/layout/default#3" loCatId="list" qsTypeId="urn:microsoft.com/office/officeart/2005/8/quickstyle/simple1" qsCatId="simple" csTypeId="urn:microsoft.com/office/officeart/2005/8/colors/accent2_1" csCatId="accent2" phldr="1"/>
      <dgm:spPr/>
      <dgm:t>
        <a:bodyPr/>
        <a:lstStyle/>
        <a:p>
          <a:endParaRPr lang="es-EC"/>
        </a:p>
      </dgm:t>
    </dgm:pt>
    <dgm:pt modelId="{E19AEAB7-1F2F-4006-890D-908175176D11}">
      <dgm:prSet/>
      <dgm:spPr/>
      <dgm:t>
        <a:bodyPr/>
        <a:lstStyle/>
        <a:p>
          <a:pPr rtl="0"/>
          <a:r>
            <a:rPr lang="es-EC" dirty="0"/>
            <a:t>Oposición </a:t>
          </a:r>
        </a:p>
        <a:p>
          <a:pPr rtl="0"/>
          <a:r>
            <a:rPr lang="es-EC" dirty="0"/>
            <a:t>Fálico- </a:t>
          </a:r>
          <a:r>
            <a:rPr lang="es-EC"/>
            <a:t>Castrado. </a:t>
          </a:r>
          <a:endParaRPr lang="es-EC" dirty="0"/>
        </a:p>
      </dgm:t>
    </dgm:pt>
    <dgm:pt modelId="{01CAE06F-8BC6-4212-9DBC-387FD09F6FC9}" type="parTrans" cxnId="{B2EBF3B5-1CCF-48CC-B37A-853F248EB498}">
      <dgm:prSet/>
      <dgm:spPr/>
      <dgm:t>
        <a:bodyPr/>
        <a:lstStyle/>
        <a:p>
          <a:endParaRPr lang="es-EC"/>
        </a:p>
      </dgm:t>
    </dgm:pt>
    <dgm:pt modelId="{5BCEA44C-64ED-45E9-AFC1-69B09A51D452}" type="sibTrans" cxnId="{B2EBF3B5-1CCF-48CC-B37A-853F248EB498}">
      <dgm:prSet/>
      <dgm:spPr/>
      <dgm:t>
        <a:bodyPr/>
        <a:lstStyle/>
        <a:p>
          <a:endParaRPr lang="es-EC"/>
        </a:p>
      </dgm:t>
    </dgm:pt>
    <dgm:pt modelId="{06691FE3-33AE-4CCF-974F-A8030A0654C1}" type="pres">
      <dgm:prSet presAssocID="{BF06CE71-0516-4487-9D2E-C0748F171224}" presName="diagram" presStyleCnt="0">
        <dgm:presLayoutVars>
          <dgm:dir/>
          <dgm:resizeHandles val="exact"/>
        </dgm:presLayoutVars>
      </dgm:prSet>
      <dgm:spPr/>
    </dgm:pt>
    <dgm:pt modelId="{80FFA2E0-72AD-49F7-A5EE-BF9556164018}" type="pres">
      <dgm:prSet presAssocID="{E19AEAB7-1F2F-4006-890D-908175176D11}" presName="node" presStyleLbl="node1" presStyleIdx="0" presStyleCnt="1">
        <dgm:presLayoutVars>
          <dgm:bulletEnabled val="1"/>
        </dgm:presLayoutVars>
      </dgm:prSet>
      <dgm:spPr/>
    </dgm:pt>
  </dgm:ptLst>
  <dgm:cxnLst>
    <dgm:cxn modelId="{AE570C0F-3B27-4EF7-B991-0AA852FB7FC0}" type="presOf" srcId="{E19AEAB7-1F2F-4006-890D-908175176D11}" destId="{80FFA2E0-72AD-49F7-A5EE-BF9556164018}" srcOrd="0" destOrd="0" presId="urn:microsoft.com/office/officeart/2005/8/layout/default#3"/>
    <dgm:cxn modelId="{4F0D681D-048B-48BC-B1B6-8F9CFEA99852}" type="presOf" srcId="{BF06CE71-0516-4487-9D2E-C0748F171224}" destId="{06691FE3-33AE-4CCF-974F-A8030A0654C1}" srcOrd="0" destOrd="0" presId="urn:microsoft.com/office/officeart/2005/8/layout/default#3"/>
    <dgm:cxn modelId="{B2EBF3B5-1CCF-48CC-B37A-853F248EB498}" srcId="{BF06CE71-0516-4487-9D2E-C0748F171224}" destId="{E19AEAB7-1F2F-4006-890D-908175176D11}" srcOrd="0" destOrd="0" parTransId="{01CAE06F-8BC6-4212-9DBC-387FD09F6FC9}" sibTransId="{5BCEA44C-64ED-45E9-AFC1-69B09A51D452}"/>
    <dgm:cxn modelId="{FBD3E892-DA72-4669-9854-06CF7E119FB5}" type="presParOf" srcId="{06691FE3-33AE-4CCF-974F-A8030A0654C1}" destId="{80FFA2E0-72AD-49F7-A5EE-BF9556164018}" srcOrd="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981D350-5D7F-4FCF-B80A-7A8816396165}"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s-EC"/>
        </a:p>
      </dgm:t>
    </dgm:pt>
    <dgm:pt modelId="{C96B41D0-C434-4036-83F2-815858EC424E}">
      <dgm:prSet custT="1"/>
      <dgm:spPr/>
      <dgm:t>
        <a:bodyPr/>
        <a:lstStyle/>
        <a:p>
          <a:pPr rtl="0"/>
          <a:r>
            <a:rPr lang="es-EC" sz="1200" b="1" dirty="0">
              <a:solidFill>
                <a:schemeClr val="tx1"/>
              </a:solidFill>
            </a:rPr>
            <a:t>Percepción de la diferencia sexual</a:t>
          </a:r>
        </a:p>
      </dgm:t>
    </dgm:pt>
    <dgm:pt modelId="{78C27B6E-958A-458C-BAE0-BEFB906C03B7}" type="parTrans" cxnId="{DF86ED83-4932-4066-89D0-26485CF84708}">
      <dgm:prSet/>
      <dgm:spPr/>
      <dgm:t>
        <a:bodyPr/>
        <a:lstStyle/>
        <a:p>
          <a:endParaRPr lang="es-EC"/>
        </a:p>
      </dgm:t>
    </dgm:pt>
    <dgm:pt modelId="{83B9AA4D-EFFD-442A-B476-217CF6C97BEF}" type="sibTrans" cxnId="{DF86ED83-4932-4066-89D0-26485CF84708}">
      <dgm:prSet/>
      <dgm:spPr/>
      <dgm:t>
        <a:bodyPr/>
        <a:lstStyle/>
        <a:p>
          <a:endParaRPr lang="es-EC"/>
        </a:p>
      </dgm:t>
    </dgm:pt>
    <dgm:pt modelId="{2008570D-921C-447D-8428-F747DC810BF0}">
      <dgm:prSet custT="1"/>
      <dgm:spPr/>
      <dgm:t>
        <a:bodyPr/>
        <a:lstStyle/>
        <a:p>
          <a:pPr rtl="0"/>
          <a:r>
            <a:rPr lang="es-EC" sz="1200" b="1" dirty="0">
              <a:solidFill>
                <a:schemeClr val="tx1"/>
              </a:solidFill>
            </a:rPr>
            <a:t>En el niño la angustia de castración.</a:t>
          </a:r>
        </a:p>
      </dgm:t>
    </dgm:pt>
    <dgm:pt modelId="{026E1086-C83D-4D59-90A8-8AF519300EE9}" type="parTrans" cxnId="{BD6D6757-527F-458F-A961-C402B2163BE4}">
      <dgm:prSet/>
      <dgm:spPr/>
      <dgm:t>
        <a:bodyPr/>
        <a:lstStyle/>
        <a:p>
          <a:endParaRPr lang="es-EC"/>
        </a:p>
      </dgm:t>
    </dgm:pt>
    <dgm:pt modelId="{405608AC-08D0-4B7D-9872-5B231CF45A60}" type="sibTrans" cxnId="{BD6D6757-527F-458F-A961-C402B2163BE4}">
      <dgm:prSet/>
      <dgm:spPr/>
      <dgm:t>
        <a:bodyPr/>
        <a:lstStyle/>
        <a:p>
          <a:endParaRPr lang="es-EC"/>
        </a:p>
      </dgm:t>
    </dgm:pt>
    <dgm:pt modelId="{854E866D-7995-448C-A45A-FE5999328F6C}">
      <dgm:prSet custT="1"/>
      <dgm:spPr/>
      <dgm:t>
        <a:bodyPr/>
        <a:lstStyle/>
        <a:p>
          <a:pPr rtl="0"/>
          <a:r>
            <a:rPr lang="es-EC" sz="1200" b="1" dirty="0">
              <a:solidFill>
                <a:schemeClr val="tx1"/>
              </a:solidFill>
            </a:rPr>
            <a:t>En la niña la envidia por el pene.</a:t>
          </a:r>
        </a:p>
      </dgm:t>
    </dgm:pt>
    <dgm:pt modelId="{5190305E-5F10-40DE-AA6C-9DCA72E47898}" type="parTrans" cxnId="{56483E55-E00E-4507-93AF-69DE0EB5505E}">
      <dgm:prSet/>
      <dgm:spPr/>
      <dgm:t>
        <a:bodyPr/>
        <a:lstStyle/>
        <a:p>
          <a:endParaRPr lang="es-EC"/>
        </a:p>
      </dgm:t>
    </dgm:pt>
    <dgm:pt modelId="{FB69CC99-C79A-4C7A-840A-7701C0A1B8D6}" type="sibTrans" cxnId="{56483E55-E00E-4507-93AF-69DE0EB5505E}">
      <dgm:prSet/>
      <dgm:spPr/>
      <dgm:t>
        <a:bodyPr/>
        <a:lstStyle/>
        <a:p>
          <a:endParaRPr lang="es-EC"/>
        </a:p>
      </dgm:t>
    </dgm:pt>
    <dgm:pt modelId="{F3077E61-1EF9-4FCB-A578-24FC0DE45405}" type="pres">
      <dgm:prSet presAssocID="{8981D350-5D7F-4FCF-B80A-7A8816396165}" presName="Name0" presStyleCnt="0">
        <dgm:presLayoutVars>
          <dgm:dir/>
          <dgm:resizeHandles val="exact"/>
        </dgm:presLayoutVars>
      </dgm:prSet>
      <dgm:spPr/>
    </dgm:pt>
    <dgm:pt modelId="{8A6BD79E-92FD-45F4-9BAC-88F11A869C34}" type="pres">
      <dgm:prSet presAssocID="{C96B41D0-C434-4036-83F2-815858EC424E}" presName="node" presStyleLbl="node1" presStyleIdx="0" presStyleCnt="3" custScaleY="157506">
        <dgm:presLayoutVars>
          <dgm:bulletEnabled val="1"/>
        </dgm:presLayoutVars>
      </dgm:prSet>
      <dgm:spPr/>
    </dgm:pt>
    <dgm:pt modelId="{9DD4F157-C54B-4A32-A809-B7818257840C}" type="pres">
      <dgm:prSet presAssocID="{83B9AA4D-EFFD-442A-B476-217CF6C97BEF}" presName="sibTrans" presStyleLbl="sibTrans2D1" presStyleIdx="0" presStyleCnt="3"/>
      <dgm:spPr/>
    </dgm:pt>
    <dgm:pt modelId="{784335E0-B0B5-407F-8649-9578F224A5D1}" type="pres">
      <dgm:prSet presAssocID="{83B9AA4D-EFFD-442A-B476-217CF6C97BEF}" presName="connectorText" presStyleLbl="sibTrans2D1" presStyleIdx="0" presStyleCnt="3"/>
      <dgm:spPr/>
    </dgm:pt>
    <dgm:pt modelId="{12D21F4B-3EF8-4A13-ACFA-C522D0E33218}" type="pres">
      <dgm:prSet presAssocID="{2008570D-921C-447D-8428-F747DC810BF0}" presName="node" presStyleLbl="node1" presStyleIdx="1" presStyleCnt="3" custScaleY="151170">
        <dgm:presLayoutVars>
          <dgm:bulletEnabled val="1"/>
        </dgm:presLayoutVars>
      </dgm:prSet>
      <dgm:spPr/>
    </dgm:pt>
    <dgm:pt modelId="{81C227A6-15CD-4755-A172-F525B64DDC96}" type="pres">
      <dgm:prSet presAssocID="{405608AC-08D0-4B7D-9872-5B231CF45A60}" presName="sibTrans" presStyleLbl="sibTrans2D1" presStyleIdx="1" presStyleCnt="3"/>
      <dgm:spPr/>
    </dgm:pt>
    <dgm:pt modelId="{E4AD1C50-510B-4599-9509-D18A5B4C7FA3}" type="pres">
      <dgm:prSet presAssocID="{405608AC-08D0-4B7D-9872-5B231CF45A60}" presName="connectorText" presStyleLbl="sibTrans2D1" presStyleIdx="1" presStyleCnt="3"/>
      <dgm:spPr/>
    </dgm:pt>
    <dgm:pt modelId="{D97354C7-072C-41A6-B945-ABEC60C9E9CA}" type="pres">
      <dgm:prSet presAssocID="{854E866D-7995-448C-A45A-FE5999328F6C}" presName="node" presStyleLbl="node1" presStyleIdx="2" presStyleCnt="3" custScaleY="153626">
        <dgm:presLayoutVars>
          <dgm:bulletEnabled val="1"/>
        </dgm:presLayoutVars>
      </dgm:prSet>
      <dgm:spPr/>
    </dgm:pt>
    <dgm:pt modelId="{EBE937E4-42FF-4DD6-BC36-0E90C540B5DC}" type="pres">
      <dgm:prSet presAssocID="{FB69CC99-C79A-4C7A-840A-7701C0A1B8D6}" presName="sibTrans" presStyleLbl="sibTrans2D1" presStyleIdx="2" presStyleCnt="3"/>
      <dgm:spPr/>
    </dgm:pt>
    <dgm:pt modelId="{1AE69DF8-0C8D-4BE2-BDDB-A93409EE1F56}" type="pres">
      <dgm:prSet presAssocID="{FB69CC99-C79A-4C7A-840A-7701C0A1B8D6}" presName="connectorText" presStyleLbl="sibTrans2D1" presStyleIdx="2" presStyleCnt="3"/>
      <dgm:spPr/>
    </dgm:pt>
  </dgm:ptLst>
  <dgm:cxnLst>
    <dgm:cxn modelId="{3627130B-D7C0-4825-95C1-14A778EB5E49}" type="presOf" srcId="{83B9AA4D-EFFD-442A-B476-217CF6C97BEF}" destId="{9DD4F157-C54B-4A32-A809-B7818257840C}" srcOrd="0" destOrd="0" presId="urn:microsoft.com/office/officeart/2005/8/layout/cycle7"/>
    <dgm:cxn modelId="{AEBC641A-8376-4D83-802F-69420EF364DC}" type="presOf" srcId="{2008570D-921C-447D-8428-F747DC810BF0}" destId="{12D21F4B-3EF8-4A13-ACFA-C522D0E33218}" srcOrd="0" destOrd="0" presId="urn:microsoft.com/office/officeart/2005/8/layout/cycle7"/>
    <dgm:cxn modelId="{56483E55-E00E-4507-93AF-69DE0EB5505E}" srcId="{8981D350-5D7F-4FCF-B80A-7A8816396165}" destId="{854E866D-7995-448C-A45A-FE5999328F6C}" srcOrd="2" destOrd="0" parTransId="{5190305E-5F10-40DE-AA6C-9DCA72E47898}" sibTransId="{FB69CC99-C79A-4C7A-840A-7701C0A1B8D6}"/>
    <dgm:cxn modelId="{BD6D6757-527F-458F-A961-C402B2163BE4}" srcId="{8981D350-5D7F-4FCF-B80A-7A8816396165}" destId="{2008570D-921C-447D-8428-F747DC810BF0}" srcOrd="1" destOrd="0" parTransId="{026E1086-C83D-4D59-90A8-8AF519300EE9}" sibTransId="{405608AC-08D0-4B7D-9872-5B231CF45A60}"/>
    <dgm:cxn modelId="{D5034059-6D9C-4845-B445-4E6D7C698985}" type="presOf" srcId="{854E866D-7995-448C-A45A-FE5999328F6C}" destId="{D97354C7-072C-41A6-B945-ABEC60C9E9CA}" srcOrd="0" destOrd="0" presId="urn:microsoft.com/office/officeart/2005/8/layout/cycle7"/>
    <dgm:cxn modelId="{DF86ED83-4932-4066-89D0-26485CF84708}" srcId="{8981D350-5D7F-4FCF-B80A-7A8816396165}" destId="{C96B41D0-C434-4036-83F2-815858EC424E}" srcOrd="0" destOrd="0" parTransId="{78C27B6E-958A-458C-BAE0-BEFB906C03B7}" sibTransId="{83B9AA4D-EFFD-442A-B476-217CF6C97BEF}"/>
    <dgm:cxn modelId="{97D19F8B-BF40-4BAB-AB03-73A6222BDF99}" type="presOf" srcId="{83B9AA4D-EFFD-442A-B476-217CF6C97BEF}" destId="{784335E0-B0B5-407F-8649-9578F224A5D1}" srcOrd="1" destOrd="0" presId="urn:microsoft.com/office/officeart/2005/8/layout/cycle7"/>
    <dgm:cxn modelId="{ABB8DFA2-A3AB-4252-B603-AD99B6883BDC}" type="presOf" srcId="{405608AC-08D0-4B7D-9872-5B231CF45A60}" destId="{81C227A6-15CD-4755-A172-F525B64DDC96}" srcOrd="0" destOrd="0" presId="urn:microsoft.com/office/officeart/2005/8/layout/cycle7"/>
    <dgm:cxn modelId="{A95C94B5-9AC6-475B-B8EC-84E00861D505}" type="presOf" srcId="{FB69CC99-C79A-4C7A-840A-7701C0A1B8D6}" destId="{EBE937E4-42FF-4DD6-BC36-0E90C540B5DC}" srcOrd="0" destOrd="0" presId="urn:microsoft.com/office/officeart/2005/8/layout/cycle7"/>
    <dgm:cxn modelId="{9891BBC9-41E4-4CEC-9DD1-B5531019BCFD}" type="presOf" srcId="{C96B41D0-C434-4036-83F2-815858EC424E}" destId="{8A6BD79E-92FD-45F4-9BAC-88F11A869C34}" srcOrd="0" destOrd="0" presId="urn:microsoft.com/office/officeart/2005/8/layout/cycle7"/>
    <dgm:cxn modelId="{EAFB99D5-A713-4606-81B4-3D1E03EA4CB2}" type="presOf" srcId="{405608AC-08D0-4B7D-9872-5B231CF45A60}" destId="{E4AD1C50-510B-4599-9509-D18A5B4C7FA3}" srcOrd="1" destOrd="0" presId="urn:microsoft.com/office/officeart/2005/8/layout/cycle7"/>
    <dgm:cxn modelId="{D9DBABE7-B50F-486F-9314-314CCB61F0FE}" type="presOf" srcId="{8981D350-5D7F-4FCF-B80A-7A8816396165}" destId="{F3077E61-1EF9-4FCB-A578-24FC0DE45405}" srcOrd="0" destOrd="0" presId="urn:microsoft.com/office/officeart/2005/8/layout/cycle7"/>
    <dgm:cxn modelId="{42AAFBEB-FA71-4591-967F-D56FF598C05A}" type="presOf" srcId="{FB69CC99-C79A-4C7A-840A-7701C0A1B8D6}" destId="{1AE69DF8-0C8D-4BE2-BDDB-A93409EE1F56}" srcOrd="1" destOrd="0" presId="urn:microsoft.com/office/officeart/2005/8/layout/cycle7"/>
    <dgm:cxn modelId="{2157513F-4790-4978-B69A-8F300745CB03}" type="presParOf" srcId="{F3077E61-1EF9-4FCB-A578-24FC0DE45405}" destId="{8A6BD79E-92FD-45F4-9BAC-88F11A869C34}" srcOrd="0" destOrd="0" presId="urn:microsoft.com/office/officeart/2005/8/layout/cycle7"/>
    <dgm:cxn modelId="{25952E04-4372-4F92-94BD-70E9CDD40B45}" type="presParOf" srcId="{F3077E61-1EF9-4FCB-A578-24FC0DE45405}" destId="{9DD4F157-C54B-4A32-A809-B7818257840C}" srcOrd="1" destOrd="0" presId="urn:microsoft.com/office/officeart/2005/8/layout/cycle7"/>
    <dgm:cxn modelId="{B40C2A3C-2F8F-482F-BD01-38028B0142E4}" type="presParOf" srcId="{9DD4F157-C54B-4A32-A809-B7818257840C}" destId="{784335E0-B0B5-407F-8649-9578F224A5D1}" srcOrd="0" destOrd="0" presId="urn:microsoft.com/office/officeart/2005/8/layout/cycle7"/>
    <dgm:cxn modelId="{574C3AD3-2605-4908-AEE6-FFDCDFE64B99}" type="presParOf" srcId="{F3077E61-1EF9-4FCB-A578-24FC0DE45405}" destId="{12D21F4B-3EF8-4A13-ACFA-C522D0E33218}" srcOrd="2" destOrd="0" presId="urn:microsoft.com/office/officeart/2005/8/layout/cycle7"/>
    <dgm:cxn modelId="{9C5B2AF9-8A4E-4B4B-968D-8EEAA1C8A651}" type="presParOf" srcId="{F3077E61-1EF9-4FCB-A578-24FC0DE45405}" destId="{81C227A6-15CD-4755-A172-F525B64DDC96}" srcOrd="3" destOrd="0" presId="urn:microsoft.com/office/officeart/2005/8/layout/cycle7"/>
    <dgm:cxn modelId="{D6EFA1CE-61C0-4DDD-8FE8-254685EA4CAF}" type="presParOf" srcId="{81C227A6-15CD-4755-A172-F525B64DDC96}" destId="{E4AD1C50-510B-4599-9509-D18A5B4C7FA3}" srcOrd="0" destOrd="0" presId="urn:microsoft.com/office/officeart/2005/8/layout/cycle7"/>
    <dgm:cxn modelId="{8B4F556F-E1F4-4A67-A407-66AA8B248081}" type="presParOf" srcId="{F3077E61-1EF9-4FCB-A578-24FC0DE45405}" destId="{D97354C7-072C-41A6-B945-ABEC60C9E9CA}" srcOrd="4" destOrd="0" presId="urn:microsoft.com/office/officeart/2005/8/layout/cycle7"/>
    <dgm:cxn modelId="{8BB58B38-E595-46F2-8510-D5489A15499D}" type="presParOf" srcId="{F3077E61-1EF9-4FCB-A578-24FC0DE45405}" destId="{EBE937E4-42FF-4DD6-BC36-0E90C540B5DC}" srcOrd="5" destOrd="0" presId="urn:microsoft.com/office/officeart/2005/8/layout/cycle7"/>
    <dgm:cxn modelId="{3692BB1D-EB78-4186-881F-ABF4B04645CB}" type="presParOf" srcId="{EBE937E4-42FF-4DD6-BC36-0E90C540B5DC}" destId="{1AE69DF8-0C8D-4BE2-BDDB-A93409EE1F5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C3FF7B-3271-42B6-A3FC-4C03BB54C34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6538990-2090-46C2-8140-5EE6494F9C64}">
      <dgm:prSet/>
      <dgm:spPr/>
      <dgm:t>
        <a:bodyPr/>
        <a:lstStyle/>
        <a:p>
          <a:r>
            <a:rPr lang="es-ES"/>
            <a:t>En 1900: Interpretación de los sueños, </a:t>
          </a:r>
          <a:endParaRPr lang="en-US"/>
        </a:p>
      </dgm:t>
    </dgm:pt>
    <dgm:pt modelId="{99B087BA-8927-4B5A-B65E-A28122DE7E8A}" type="parTrans" cxnId="{FEBDEA18-E751-4E9F-ACA1-AED2E56AFC1A}">
      <dgm:prSet/>
      <dgm:spPr/>
      <dgm:t>
        <a:bodyPr/>
        <a:lstStyle/>
        <a:p>
          <a:endParaRPr lang="en-US"/>
        </a:p>
      </dgm:t>
    </dgm:pt>
    <dgm:pt modelId="{2BC7B0F1-C2C3-4FF7-B88F-5205961D2AF1}" type="sibTrans" cxnId="{FEBDEA18-E751-4E9F-ACA1-AED2E56AFC1A}">
      <dgm:prSet/>
      <dgm:spPr/>
      <dgm:t>
        <a:bodyPr/>
        <a:lstStyle/>
        <a:p>
          <a:endParaRPr lang="en-US"/>
        </a:p>
      </dgm:t>
    </dgm:pt>
    <dgm:pt modelId="{222578B6-F0B3-4AA7-A300-7DB59E93EC34}">
      <dgm:prSet/>
      <dgm:spPr/>
      <dgm:t>
        <a:bodyPr/>
        <a:lstStyle/>
        <a:p>
          <a:r>
            <a:rPr lang="es-ES"/>
            <a:t>En 1901: Psicopatología de la vida cotidiana </a:t>
          </a:r>
          <a:endParaRPr lang="en-US"/>
        </a:p>
      </dgm:t>
    </dgm:pt>
    <dgm:pt modelId="{722EABDF-0DBF-4CDB-A837-F30E3254F95A}" type="parTrans" cxnId="{A3DD7B30-B2A8-4B1F-866E-04BF4B3CBB22}">
      <dgm:prSet/>
      <dgm:spPr/>
      <dgm:t>
        <a:bodyPr/>
        <a:lstStyle/>
        <a:p>
          <a:endParaRPr lang="en-US"/>
        </a:p>
      </dgm:t>
    </dgm:pt>
    <dgm:pt modelId="{5ADA27EF-2B1F-440E-83C3-D3F8C050582B}" type="sibTrans" cxnId="{A3DD7B30-B2A8-4B1F-866E-04BF4B3CBB22}">
      <dgm:prSet/>
      <dgm:spPr/>
      <dgm:t>
        <a:bodyPr/>
        <a:lstStyle/>
        <a:p>
          <a:endParaRPr lang="en-US"/>
        </a:p>
      </dgm:t>
    </dgm:pt>
    <dgm:pt modelId="{608E88F6-5A3E-42DF-B1DC-EF80FACA3BA5}">
      <dgm:prSet/>
      <dgm:spPr/>
      <dgm:t>
        <a:bodyPr/>
        <a:lstStyle/>
        <a:p>
          <a:r>
            <a:rPr lang="es-ES"/>
            <a:t>Sus obras completas comprenden 24 volúmenes  e incluyen ensayos relacionados con detalles de la práctica clínica </a:t>
          </a:r>
          <a:endParaRPr lang="en-US"/>
        </a:p>
      </dgm:t>
    </dgm:pt>
    <dgm:pt modelId="{FBBF360F-71D5-43AD-825E-5F3A5660A008}" type="parTrans" cxnId="{CBB0FB3D-FCFC-4A70-8BE8-677223A3218A}">
      <dgm:prSet/>
      <dgm:spPr/>
      <dgm:t>
        <a:bodyPr/>
        <a:lstStyle/>
        <a:p>
          <a:endParaRPr lang="en-US"/>
        </a:p>
      </dgm:t>
    </dgm:pt>
    <dgm:pt modelId="{B96AF375-E54B-428F-9EDC-B2865F22E0F4}" type="sibTrans" cxnId="{CBB0FB3D-FCFC-4A70-8BE8-677223A3218A}">
      <dgm:prSet/>
      <dgm:spPr/>
      <dgm:t>
        <a:bodyPr/>
        <a:lstStyle/>
        <a:p>
          <a:endParaRPr lang="en-US"/>
        </a:p>
      </dgm:t>
    </dgm:pt>
    <dgm:pt modelId="{6AEB6AD0-B862-469C-B690-ED174A98F72A}">
      <dgm:prSet/>
      <dgm:spPr/>
      <dgm:t>
        <a:bodyPr/>
        <a:lstStyle/>
        <a:p>
          <a:r>
            <a:rPr lang="es-ES"/>
            <a:t>En 1939 Murió en Londres </a:t>
          </a:r>
          <a:endParaRPr lang="en-US"/>
        </a:p>
      </dgm:t>
    </dgm:pt>
    <dgm:pt modelId="{B32BE13F-85B8-450D-81D5-F442791AEF55}" type="parTrans" cxnId="{D352FDDA-8356-4EFE-99CE-6E63A4E7A2DE}">
      <dgm:prSet/>
      <dgm:spPr/>
      <dgm:t>
        <a:bodyPr/>
        <a:lstStyle/>
        <a:p>
          <a:endParaRPr lang="en-US"/>
        </a:p>
      </dgm:t>
    </dgm:pt>
    <dgm:pt modelId="{ADE4F924-BD46-4A8E-94E5-A3FB7D399F71}" type="sibTrans" cxnId="{D352FDDA-8356-4EFE-99CE-6E63A4E7A2DE}">
      <dgm:prSet/>
      <dgm:spPr/>
      <dgm:t>
        <a:bodyPr/>
        <a:lstStyle/>
        <a:p>
          <a:endParaRPr lang="en-US"/>
        </a:p>
      </dgm:t>
    </dgm:pt>
    <dgm:pt modelId="{E5D80B4C-9951-45EA-8F1B-7F93BEC1F30B}" type="pres">
      <dgm:prSet presAssocID="{C2C3FF7B-3271-42B6-A3FC-4C03BB54C342}" presName="linear" presStyleCnt="0">
        <dgm:presLayoutVars>
          <dgm:animLvl val="lvl"/>
          <dgm:resizeHandles val="exact"/>
        </dgm:presLayoutVars>
      </dgm:prSet>
      <dgm:spPr/>
    </dgm:pt>
    <dgm:pt modelId="{6EFD0036-06D1-45BE-84C0-91DEAD50AA0E}" type="pres">
      <dgm:prSet presAssocID="{56538990-2090-46C2-8140-5EE6494F9C64}" presName="parentText" presStyleLbl="node1" presStyleIdx="0" presStyleCnt="4">
        <dgm:presLayoutVars>
          <dgm:chMax val="0"/>
          <dgm:bulletEnabled val="1"/>
        </dgm:presLayoutVars>
      </dgm:prSet>
      <dgm:spPr/>
    </dgm:pt>
    <dgm:pt modelId="{408AC1F2-1031-484F-91EC-CE4D2109804A}" type="pres">
      <dgm:prSet presAssocID="{2BC7B0F1-C2C3-4FF7-B88F-5205961D2AF1}" presName="spacer" presStyleCnt="0"/>
      <dgm:spPr/>
    </dgm:pt>
    <dgm:pt modelId="{7A12636C-7B88-4992-BCF8-6A82696443F8}" type="pres">
      <dgm:prSet presAssocID="{222578B6-F0B3-4AA7-A300-7DB59E93EC34}" presName="parentText" presStyleLbl="node1" presStyleIdx="1" presStyleCnt="4">
        <dgm:presLayoutVars>
          <dgm:chMax val="0"/>
          <dgm:bulletEnabled val="1"/>
        </dgm:presLayoutVars>
      </dgm:prSet>
      <dgm:spPr/>
    </dgm:pt>
    <dgm:pt modelId="{974620B9-599E-4685-98C7-76C385A3B4BB}" type="pres">
      <dgm:prSet presAssocID="{5ADA27EF-2B1F-440E-83C3-D3F8C050582B}" presName="spacer" presStyleCnt="0"/>
      <dgm:spPr/>
    </dgm:pt>
    <dgm:pt modelId="{B38B9A46-C24C-42C4-BF4E-C27F607F92F3}" type="pres">
      <dgm:prSet presAssocID="{608E88F6-5A3E-42DF-B1DC-EF80FACA3BA5}" presName="parentText" presStyleLbl="node1" presStyleIdx="2" presStyleCnt="4">
        <dgm:presLayoutVars>
          <dgm:chMax val="0"/>
          <dgm:bulletEnabled val="1"/>
        </dgm:presLayoutVars>
      </dgm:prSet>
      <dgm:spPr/>
    </dgm:pt>
    <dgm:pt modelId="{48123C6F-4034-478A-9ACB-670AE488DB34}" type="pres">
      <dgm:prSet presAssocID="{B96AF375-E54B-428F-9EDC-B2865F22E0F4}" presName="spacer" presStyleCnt="0"/>
      <dgm:spPr/>
    </dgm:pt>
    <dgm:pt modelId="{56661B44-CC7F-458B-B751-6177D5ADAC0E}" type="pres">
      <dgm:prSet presAssocID="{6AEB6AD0-B862-469C-B690-ED174A98F72A}" presName="parentText" presStyleLbl="node1" presStyleIdx="3" presStyleCnt="4">
        <dgm:presLayoutVars>
          <dgm:chMax val="0"/>
          <dgm:bulletEnabled val="1"/>
        </dgm:presLayoutVars>
      </dgm:prSet>
      <dgm:spPr/>
    </dgm:pt>
  </dgm:ptLst>
  <dgm:cxnLst>
    <dgm:cxn modelId="{E0D89100-78F5-40AA-A84B-5C253841411A}" type="presOf" srcId="{C2C3FF7B-3271-42B6-A3FC-4C03BB54C342}" destId="{E5D80B4C-9951-45EA-8F1B-7F93BEC1F30B}" srcOrd="0" destOrd="0" presId="urn:microsoft.com/office/officeart/2005/8/layout/vList2"/>
    <dgm:cxn modelId="{FEBDEA18-E751-4E9F-ACA1-AED2E56AFC1A}" srcId="{C2C3FF7B-3271-42B6-A3FC-4C03BB54C342}" destId="{56538990-2090-46C2-8140-5EE6494F9C64}" srcOrd="0" destOrd="0" parTransId="{99B087BA-8927-4B5A-B65E-A28122DE7E8A}" sibTransId="{2BC7B0F1-C2C3-4FF7-B88F-5205961D2AF1}"/>
    <dgm:cxn modelId="{C8EF051C-D9F8-45EC-8921-874820DAFC25}" type="presOf" srcId="{6AEB6AD0-B862-469C-B690-ED174A98F72A}" destId="{56661B44-CC7F-458B-B751-6177D5ADAC0E}" srcOrd="0" destOrd="0" presId="urn:microsoft.com/office/officeart/2005/8/layout/vList2"/>
    <dgm:cxn modelId="{A3DD7B30-B2A8-4B1F-866E-04BF4B3CBB22}" srcId="{C2C3FF7B-3271-42B6-A3FC-4C03BB54C342}" destId="{222578B6-F0B3-4AA7-A300-7DB59E93EC34}" srcOrd="1" destOrd="0" parTransId="{722EABDF-0DBF-4CDB-A837-F30E3254F95A}" sibTransId="{5ADA27EF-2B1F-440E-83C3-D3F8C050582B}"/>
    <dgm:cxn modelId="{CBB0FB3D-FCFC-4A70-8BE8-677223A3218A}" srcId="{C2C3FF7B-3271-42B6-A3FC-4C03BB54C342}" destId="{608E88F6-5A3E-42DF-B1DC-EF80FACA3BA5}" srcOrd="2" destOrd="0" parTransId="{FBBF360F-71D5-43AD-825E-5F3A5660A008}" sibTransId="{B96AF375-E54B-428F-9EDC-B2865F22E0F4}"/>
    <dgm:cxn modelId="{9305F0D7-B766-41F6-8B48-672A8C2351D4}" type="presOf" srcId="{608E88F6-5A3E-42DF-B1DC-EF80FACA3BA5}" destId="{B38B9A46-C24C-42C4-BF4E-C27F607F92F3}" srcOrd="0" destOrd="0" presId="urn:microsoft.com/office/officeart/2005/8/layout/vList2"/>
    <dgm:cxn modelId="{D352FDDA-8356-4EFE-99CE-6E63A4E7A2DE}" srcId="{C2C3FF7B-3271-42B6-A3FC-4C03BB54C342}" destId="{6AEB6AD0-B862-469C-B690-ED174A98F72A}" srcOrd="3" destOrd="0" parTransId="{B32BE13F-85B8-450D-81D5-F442791AEF55}" sibTransId="{ADE4F924-BD46-4A8E-94E5-A3FB7D399F71}"/>
    <dgm:cxn modelId="{E2674BEA-8D68-4038-B545-23F2BF0D467F}" type="presOf" srcId="{56538990-2090-46C2-8140-5EE6494F9C64}" destId="{6EFD0036-06D1-45BE-84C0-91DEAD50AA0E}" srcOrd="0" destOrd="0" presId="urn:microsoft.com/office/officeart/2005/8/layout/vList2"/>
    <dgm:cxn modelId="{560114F3-E3F4-4552-A796-C08016F0F102}" type="presOf" srcId="{222578B6-F0B3-4AA7-A300-7DB59E93EC34}" destId="{7A12636C-7B88-4992-BCF8-6A82696443F8}" srcOrd="0" destOrd="0" presId="urn:microsoft.com/office/officeart/2005/8/layout/vList2"/>
    <dgm:cxn modelId="{602D7BC9-81A7-41CB-AF41-BBC38A305716}" type="presParOf" srcId="{E5D80B4C-9951-45EA-8F1B-7F93BEC1F30B}" destId="{6EFD0036-06D1-45BE-84C0-91DEAD50AA0E}" srcOrd="0" destOrd="0" presId="urn:microsoft.com/office/officeart/2005/8/layout/vList2"/>
    <dgm:cxn modelId="{9CE9FD1B-71C1-4CF2-8F49-C95582619813}" type="presParOf" srcId="{E5D80B4C-9951-45EA-8F1B-7F93BEC1F30B}" destId="{408AC1F2-1031-484F-91EC-CE4D2109804A}" srcOrd="1" destOrd="0" presId="urn:microsoft.com/office/officeart/2005/8/layout/vList2"/>
    <dgm:cxn modelId="{110B826E-C765-48E8-9C8D-31D84BE9D995}" type="presParOf" srcId="{E5D80B4C-9951-45EA-8F1B-7F93BEC1F30B}" destId="{7A12636C-7B88-4992-BCF8-6A82696443F8}" srcOrd="2" destOrd="0" presId="urn:microsoft.com/office/officeart/2005/8/layout/vList2"/>
    <dgm:cxn modelId="{DF03B260-7DD9-4DFC-8409-F3EDA2D7B23A}" type="presParOf" srcId="{E5D80B4C-9951-45EA-8F1B-7F93BEC1F30B}" destId="{974620B9-599E-4685-98C7-76C385A3B4BB}" srcOrd="3" destOrd="0" presId="urn:microsoft.com/office/officeart/2005/8/layout/vList2"/>
    <dgm:cxn modelId="{02919291-BDEA-4005-853E-A94CCB485587}" type="presParOf" srcId="{E5D80B4C-9951-45EA-8F1B-7F93BEC1F30B}" destId="{B38B9A46-C24C-42C4-BF4E-C27F607F92F3}" srcOrd="4" destOrd="0" presId="urn:microsoft.com/office/officeart/2005/8/layout/vList2"/>
    <dgm:cxn modelId="{277076A9-8846-4C56-A60B-6F8565B1FCD9}" type="presParOf" srcId="{E5D80B4C-9951-45EA-8F1B-7F93BEC1F30B}" destId="{48123C6F-4034-478A-9ACB-670AE488DB34}" srcOrd="5" destOrd="0" presId="urn:microsoft.com/office/officeart/2005/8/layout/vList2"/>
    <dgm:cxn modelId="{E7A8294A-9302-43E5-BE07-FA8BDECA7D3A}" type="presParOf" srcId="{E5D80B4C-9951-45EA-8F1B-7F93BEC1F30B}" destId="{56661B44-CC7F-458B-B751-6177D5ADAC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2B0DD4-74AF-432E-9CE1-E3B9462756A8}"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s-ES"/>
        </a:p>
      </dgm:t>
    </dgm:pt>
    <dgm:pt modelId="{42849902-DE2D-4AC9-A648-3563C59BE7BA}">
      <dgm:prSet phldrT="[Texto]" custT="1"/>
      <dgm:spPr/>
      <dgm:t>
        <a:bodyPr/>
        <a:lstStyle/>
        <a:p>
          <a:pPr algn="ctr"/>
          <a:r>
            <a:rPr lang="es-EC" sz="1600" dirty="0">
              <a:solidFill>
                <a:schemeClr val="tx1"/>
              </a:solidFill>
            </a:rPr>
            <a:t>1873</a:t>
          </a:r>
          <a:endParaRPr lang="es-ES" sz="1600" dirty="0">
            <a:solidFill>
              <a:schemeClr val="tx1"/>
            </a:solidFill>
          </a:endParaRPr>
        </a:p>
      </dgm:t>
    </dgm:pt>
    <dgm:pt modelId="{F85CDE16-1336-4D55-83D2-B274E4B1152F}" type="parTrans" cxnId="{2C5F01B7-437C-4208-96E3-8D9FEF294563}">
      <dgm:prSet/>
      <dgm:spPr/>
      <dgm:t>
        <a:bodyPr/>
        <a:lstStyle/>
        <a:p>
          <a:pPr algn="just"/>
          <a:endParaRPr lang="es-ES" sz="1600">
            <a:solidFill>
              <a:schemeClr val="tx1"/>
            </a:solidFill>
          </a:endParaRPr>
        </a:p>
      </dgm:t>
    </dgm:pt>
    <dgm:pt modelId="{74392728-41AF-4740-A028-584C11E7C832}" type="sibTrans" cxnId="{2C5F01B7-437C-4208-96E3-8D9FEF294563}">
      <dgm:prSet/>
      <dgm:spPr/>
      <dgm:t>
        <a:bodyPr/>
        <a:lstStyle/>
        <a:p>
          <a:pPr algn="just"/>
          <a:endParaRPr lang="es-ES" sz="1600">
            <a:solidFill>
              <a:schemeClr val="tx1"/>
            </a:solidFill>
          </a:endParaRPr>
        </a:p>
      </dgm:t>
    </dgm:pt>
    <dgm:pt modelId="{11665596-8F14-4871-93FA-0B93E229D7D9}">
      <dgm:prSet phldrT="[Texto]" custT="1"/>
      <dgm:spPr/>
      <dgm:t>
        <a:bodyPr/>
        <a:lstStyle/>
        <a:p>
          <a:pPr algn="just"/>
          <a:r>
            <a:rPr lang="es-EC" sz="1600" dirty="0">
              <a:solidFill>
                <a:schemeClr val="tx1"/>
              </a:solidFill>
            </a:rPr>
            <a:t>Estudio medicina a mitad de la carrera, se dedico la investigación biológica; culmino en 1881.</a:t>
          </a:r>
          <a:endParaRPr lang="es-ES" sz="1600" dirty="0">
            <a:solidFill>
              <a:schemeClr val="tx1"/>
            </a:solidFill>
          </a:endParaRPr>
        </a:p>
      </dgm:t>
    </dgm:pt>
    <dgm:pt modelId="{5BEFDA11-AEC5-4E88-982F-88F9CC1AA610}" type="parTrans" cxnId="{9916D560-023F-40A4-9BCB-560F156FCCAA}">
      <dgm:prSet/>
      <dgm:spPr/>
      <dgm:t>
        <a:bodyPr/>
        <a:lstStyle/>
        <a:p>
          <a:pPr algn="just"/>
          <a:endParaRPr lang="es-ES" sz="1600">
            <a:solidFill>
              <a:schemeClr val="tx1"/>
            </a:solidFill>
          </a:endParaRPr>
        </a:p>
      </dgm:t>
    </dgm:pt>
    <dgm:pt modelId="{F7BDBA5C-31B9-467C-B0E9-1107733350CD}" type="sibTrans" cxnId="{9916D560-023F-40A4-9BCB-560F156FCCAA}">
      <dgm:prSet/>
      <dgm:spPr/>
      <dgm:t>
        <a:bodyPr/>
        <a:lstStyle/>
        <a:p>
          <a:pPr algn="just"/>
          <a:endParaRPr lang="es-ES" sz="1600">
            <a:solidFill>
              <a:schemeClr val="tx1"/>
            </a:solidFill>
          </a:endParaRPr>
        </a:p>
      </dgm:t>
    </dgm:pt>
    <dgm:pt modelId="{1CA8127A-0A70-4A1C-B3BE-556BED7AB464}">
      <dgm:prSet phldrT="[Texto]" custT="1"/>
      <dgm:spPr/>
      <dgm:t>
        <a:bodyPr/>
        <a:lstStyle/>
        <a:p>
          <a:pPr algn="ctr"/>
          <a:r>
            <a:rPr lang="es-EC" sz="1600" dirty="0">
              <a:solidFill>
                <a:schemeClr val="tx1"/>
              </a:solidFill>
            </a:rPr>
            <a:t>1876 - 1882</a:t>
          </a:r>
          <a:endParaRPr lang="es-ES" sz="1600" dirty="0">
            <a:solidFill>
              <a:schemeClr val="tx1"/>
            </a:solidFill>
          </a:endParaRPr>
        </a:p>
      </dgm:t>
    </dgm:pt>
    <dgm:pt modelId="{BFF2E1EE-65F2-4941-A9EB-35A4E8515C52}" type="parTrans" cxnId="{6485F7E1-EA02-4F6C-8EC1-B35335AAF452}">
      <dgm:prSet/>
      <dgm:spPr/>
      <dgm:t>
        <a:bodyPr/>
        <a:lstStyle/>
        <a:p>
          <a:pPr algn="just"/>
          <a:endParaRPr lang="es-ES" sz="1600">
            <a:solidFill>
              <a:schemeClr val="tx1"/>
            </a:solidFill>
          </a:endParaRPr>
        </a:p>
      </dgm:t>
    </dgm:pt>
    <dgm:pt modelId="{E0C6175D-D332-4A2C-A120-6C82AC3FA8DA}" type="sibTrans" cxnId="{6485F7E1-EA02-4F6C-8EC1-B35335AAF452}">
      <dgm:prSet/>
      <dgm:spPr/>
      <dgm:t>
        <a:bodyPr/>
        <a:lstStyle/>
        <a:p>
          <a:pPr algn="just"/>
          <a:endParaRPr lang="es-ES" sz="1600">
            <a:solidFill>
              <a:schemeClr val="tx1"/>
            </a:solidFill>
          </a:endParaRPr>
        </a:p>
      </dgm:t>
    </dgm:pt>
    <dgm:pt modelId="{D7207794-1AA3-4671-83DD-C9357D4AA47C}">
      <dgm:prSet phldrT="[Texto]" custT="1"/>
      <dgm:spPr/>
      <dgm:t>
        <a:bodyPr/>
        <a:lstStyle/>
        <a:p>
          <a:pPr algn="just"/>
          <a:r>
            <a:rPr lang="es-EC" sz="1600" dirty="0">
              <a:solidFill>
                <a:schemeClr val="tx1"/>
              </a:solidFill>
            </a:rPr>
            <a:t>Trabajó en el laboratorio del fisiólogo </a:t>
          </a:r>
          <a:r>
            <a:rPr lang="es-EC" sz="1600" dirty="0" err="1">
              <a:solidFill>
                <a:schemeClr val="tx1"/>
              </a:solidFill>
            </a:rPr>
            <a:t>Ernst</a:t>
          </a:r>
          <a:r>
            <a:rPr lang="es-EC" sz="1600" dirty="0">
              <a:solidFill>
                <a:schemeClr val="tx1"/>
              </a:solidFill>
            </a:rPr>
            <a:t> Von </a:t>
          </a:r>
          <a:r>
            <a:rPr lang="es-EC" sz="1600" dirty="0" err="1">
              <a:solidFill>
                <a:schemeClr val="tx1"/>
              </a:solidFill>
            </a:rPr>
            <a:t>Brücke</a:t>
          </a:r>
          <a:r>
            <a:rPr lang="es-EC" sz="1600" dirty="0">
              <a:solidFill>
                <a:schemeClr val="tx1"/>
              </a:solidFill>
            </a:rPr>
            <a:t>, interesándose en algunas estructuras nerviosas de los animales y en la anatomía del cerebro humano.</a:t>
          </a:r>
          <a:endParaRPr lang="es-ES" sz="1600" dirty="0">
            <a:solidFill>
              <a:schemeClr val="tx1"/>
            </a:solidFill>
          </a:endParaRPr>
        </a:p>
      </dgm:t>
    </dgm:pt>
    <dgm:pt modelId="{C4EC9E43-EFB4-444E-9A0C-A765C284BE1C}" type="parTrans" cxnId="{26BBBD3C-142F-49DE-9C66-811D2E23F8F9}">
      <dgm:prSet/>
      <dgm:spPr/>
      <dgm:t>
        <a:bodyPr/>
        <a:lstStyle/>
        <a:p>
          <a:pPr algn="just"/>
          <a:endParaRPr lang="es-ES" sz="1600">
            <a:solidFill>
              <a:schemeClr val="tx1"/>
            </a:solidFill>
          </a:endParaRPr>
        </a:p>
      </dgm:t>
    </dgm:pt>
    <dgm:pt modelId="{918ACE89-B1B3-4AAC-896A-F9C09058D3C3}" type="sibTrans" cxnId="{26BBBD3C-142F-49DE-9C66-811D2E23F8F9}">
      <dgm:prSet/>
      <dgm:spPr/>
      <dgm:t>
        <a:bodyPr/>
        <a:lstStyle/>
        <a:p>
          <a:pPr algn="just"/>
          <a:endParaRPr lang="es-ES" sz="1600">
            <a:solidFill>
              <a:schemeClr val="tx1"/>
            </a:solidFill>
          </a:endParaRPr>
        </a:p>
      </dgm:t>
    </dgm:pt>
    <dgm:pt modelId="{C3C4B6B9-4D41-4897-8D69-651D3303151B}">
      <dgm:prSet phldrT="[Texto]" custT="1"/>
      <dgm:spPr/>
      <dgm:t>
        <a:bodyPr/>
        <a:lstStyle/>
        <a:p>
          <a:pPr algn="ctr"/>
          <a:r>
            <a:rPr lang="es-EC" sz="1600" dirty="0">
              <a:solidFill>
                <a:schemeClr val="tx1"/>
              </a:solidFill>
            </a:rPr>
            <a:t>1882</a:t>
          </a:r>
          <a:endParaRPr lang="es-ES" sz="1600" dirty="0">
            <a:solidFill>
              <a:schemeClr val="tx1"/>
            </a:solidFill>
          </a:endParaRPr>
        </a:p>
      </dgm:t>
    </dgm:pt>
    <dgm:pt modelId="{BAEE58A5-6BAF-4E14-BE8A-2202E2CF7877}" type="parTrans" cxnId="{507005A3-9204-4068-A3D7-0B9A91F8F209}">
      <dgm:prSet/>
      <dgm:spPr/>
      <dgm:t>
        <a:bodyPr/>
        <a:lstStyle/>
        <a:p>
          <a:pPr algn="just"/>
          <a:endParaRPr lang="es-ES" sz="1600">
            <a:solidFill>
              <a:schemeClr val="tx1"/>
            </a:solidFill>
          </a:endParaRPr>
        </a:p>
      </dgm:t>
    </dgm:pt>
    <dgm:pt modelId="{FC72E715-157C-40BD-AC0C-70D86AD787EC}" type="sibTrans" cxnId="{507005A3-9204-4068-A3D7-0B9A91F8F209}">
      <dgm:prSet/>
      <dgm:spPr/>
      <dgm:t>
        <a:bodyPr/>
        <a:lstStyle/>
        <a:p>
          <a:pPr algn="just"/>
          <a:endParaRPr lang="es-ES" sz="1600">
            <a:solidFill>
              <a:schemeClr val="tx1"/>
            </a:solidFill>
          </a:endParaRPr>
        </a:p>
      </dgm:t>
    </dgm:pt>
    <dgm:pt modelId="{AEAFB0DB-A042-4C1B-93F5-569F4CF875A8}">
      <dgm:prSet phldrT="[Texto]" custT="1"/>
      <dgm:spPr/>
      <dgm:t>
        <a:bodyPr/>
        <a:lstStyle/>
        <a:p>
          <a:pPr algn="just"/>
          <a:r>
            <a:rPr lang="es-EC" sz="1600" dirty="0">
              <a:solidFill>
                <a:schemeClr val="tx1"/>
              </a:solidFill>
            </a:rPr>
            <a:t>Conoció a Martha </a:t>
          </a:r>
          <a:r>
            <a:rPr lang="es-EC" sz="1600" dirty="0" err="1">
              <a:solidFill>
                <a:schemeClr val="tx1"/>
              </a:solidFill>
            </a:rPr>
            <a:t>Bernays</a:t>
          </a:r>
          <a:r>
            <a:rPr lang="es-EC" sz="1600" dirty="0">
              <a:solidFill>
                <a:schemeClr val="tx1"/>
              </a:solidFill>
            </a:rPr>
            <a:t>, su futura esposa, hija de una familia de intelectuales judíos.</a:t>
          </a:r>
          <a:endParaRPr lang="es-ES" sz="1600" dirty="0">
            <a:solidFill>
              <a:schemeClr val="tx1"/>
            </a:solidFill>
          </a:endParaRPr>
        </a:p>
      </dgm:t>
    </dgm:pt>
    <dgm:pt modelId="{457A13DA-753A-456B-9014-16BDD300562E}" type="parTrans" cxnId="{CE7E6097-306E-4AA1-B30F-E256836C2A3B}">
      <dgm:prSet/>
      <dgm:spPr/>
      <dgm:t>
        <a:bodyPr/>
        <a:lstStyle/>
        <a:p>
          <a:pPr algn="just"/>
          <a:endParaRPr lang="es-ES" sz="1600">
            <a:solidFill>
              <a:schemeClr val="tx1"/>
            </a:solidFill>
          </a:endParaRPr>
        </a:p>
      </dgm:t>
    </dgm:pt>
    <dgm:pt modelId="{CD0B1342-D1FF-4846-9557-0FE3DC4B1377}" type="sibTrans" cxnId="{CE7E6097-306E-4AA1-B30F-E256836C2A3B}">
      <dgm:prSet/>
      <dgm:spPr/>
      <dgm:t>
        <a:bodyPr/>
        <a:lstStyle/>
        <a:p>
          <a:pPr algn="just"/>
          <a:endParaRPr lang="es-ES" sz="1600">
            <a:solidFill>
              <a:schemeClr val="tx1"/>
            </a:solidFill>
          </a:endParaRPr>
        </a:p>
      </dgm:t>
    </dgm:pt>
    <dgm:pt modelId="{22D09FA7-8959-4748-B53F-5E39F5111771}">
      <dgm:prSet phldrT="[Texto]" custT="1"/>
      <dgm:spPr/>
      <dgm:t>
        <a:bodyPr/>
        <a:lstStyle/>
        <a:p>
          <a:pPr algn="ctr"/>
          <a:r>
            <a:rPr lang="es-EC" sz="1600" dirty="0">
              <a:solidFill>
                <a:schemeClr val="tx1"/>
              </a:solidFill>
            </a:rPr>
            <a:t>1882 – 1885</a:t>
          </a:r>
          <a:endParaRPr lang="es-ES" sz="1600" dirty="0">
            <a:solidFill>
              <a:schemeClr val="tx1"/>
            </a:solidFill>
          </a:endParaRPr>
        </a:p>
      </dgm:t>
    </dgm:pt>
    <dgm:pt modelId="{00C55AEE-E1E7-431E-9809-4EF75FDF5FE3}" type="parTrans" cxnId="{645A9BB4-5E0F-404B-87EC-C9F22BF983B2}">
      <dgm:prSet/>
      <dgm:spPr/>
      <dgm:t>
        <a:bodyPr/>
        <a:lstStyle/>
        <a:p>
          <a:endParaRPr lang="es-ES" sz="1600">
            <a:solidFill>
              <a:schemeClr val="tx1"/>
            </a:solidFill>
          </a:endParaRPr>
        </a:p>
      </dgm:t>
    </dgm:pt>
    <dgm:pt modelId="{86798438-5AF5-4D87-9C45-A4CB175F2D91}" type="sibTrans" cxnId="{645A9BB4-5E0F-404B-87EC-C9F22BF983B2}">
      <dgm:prSet/>
      <dgm:spPr/>
      <dgm:t>
        <a:bodyPr/>
        <a:lstStyle/>
        <a:p>
          <a:endParaRPr lang="es-ES" sz="1600">
            <a:solidFill>
              <a:schemeClr val="tx1"/>
            </a:solidFill>
          </a:endParaRPr>
        </a:p>
      </dgm:t>
    </dgm:pt>
    <dgm:pt modelId="{BA05427C-FBAD-4133-BCA9-D110F3674FF8}">
      <dgm:prSet phldrT="[Texto]" custT="1"/>
      <dgm:spPr/>
      <dgm:t>
        <a:bodyPr/>
        <a:lstStyle/>
        <a:p>
          <a:pPr algn="just"/>
          <a:r>
            <a:rPr lang="es-EC" sz="1600" dirty="0">
              <a:solidFill>
                <a:schemeClr val="tx1"/>
              </a:solidFill>
            </a:rPr>
            <a:t>Trabajó como residente en diversos departamentos del Hospital General de Viena</a:t>
          </a:r>
          <a:endParaRPr lang="es-ES" sz="1600" dirty="0">
            <a:solidFill>
              <a:schemeClr val="tx1"/>
            </a:solidFill>
          </a:endParaRPr>
        </a:p>
      </dgm:t>
    </dgm:pt>
    <dgm:pt modelId="{C5BD7A20-BA9B-46D9-81BC-29F09EDE2E2F}" type="parTrans" cxnId="{2D504EFA-9D52-44DB-88F6-F7120160F1B8}">
      <dgm:prSet/>
      <dgm:spPr/>
      <dgm:t>
        <a:bodyPr/>
        <a:lstStyle/>
        <a:p>
          <a:endParaRPr lang="es-ES" sz="1600">
            <a:solidFill>
              <a:schemeClr val="tx1"/>
            </a:solidFill>
          </a:endParaRPr>
        </a:p>
      </dgm:t>
    </dgm:pt>
    <dgm:pt modelId="{8100B919-BB4B-46DB-AB49-FF65AA8E410F}" type="sibTrans" cxnId="{2D504EFA-9D52-44DB-88F6-F7120160F1B8}">
      <dgm:prSet/>
      <dgm:spPr/>
      <dgm:t>
        <a:bodyPr/>
        <a:lstStyle/>
        <a:p>
          <a:endParaRPr lang="es-ES" sz="1600">
            <a:solidFill>
              <a:schemeClr val="tx1"/>
            </a:solidFill>
          </a:endParaRPr>
        </a:p>
      </dgm:t>
    </dgm:pt>
    <dgm:pt modelId="{176A1219-07F0-4DCA-AE69-88D0EE830EFA}">
      <dgm:prSet phldrT="[Texto]" custT="1"/>
      <dgm:spPr/>
      <dgm:t>
        <a:bodyPr/>
        <a:lstStyle/>
        <a:p>
          <a:pPr algn="ctr"/>
          <a:r>
            <a:rPr lang="es-EC" sz="1600" dirty="0">
              <a:solidFill>
                <a:schemeClr val="tx1"/>
              </a:solidFill>
            </a:rPr>
            <a:t>1884-1887</a:t>
          </a:r>
          <a:endParaRPr lang="es-ES" sz="1600" dirty="0">
            <a:solidFill>
              <a:schemeClr val="tx1"/>
            </a:solidFill>
          </a:endParaRPr>
        </a:p>
      </dgm:t>
    </dgm:pt>
    <dgm:pt modelId="{D47A6442-19C7-4AF6-AD0F-D07EB11EFAD3}" type="parTrans" cxnId="{DF43F9EC-A90B-4649-B8C4-B2D8F3BD61E6}">
      <dgm:prSet/>
      <dgm:spPr/>
      <dgm:t>
        <a:bodyPr/>
        <a:lstStyle/>
        <a:p>
          <a:endParaRPr lang="es-ES" sz="1600">
            <a:solidFill>
              <a:schemeClr val="tx1"/>
            </a:solidFill>
          </a:endParaRPr>
        </a:p>
      </dgm:t>
    </dgm:pt>
    <dgm:pt modelId="{25C36948-36E3-4961-8EB2-08D4D4E358EC}" type="sibTrans" cxnId="{DF43F9EC-A90B-4649-B8C4-B2D8F3BD61E6}">
      <dgm:prSet/>
      <dgm:spPr/>
      <dgm:t>
        <a:bodyPr/>
        <a:lstStyle/>
        <a:p>
          <a:endParaRPr lang="es-ES" sz="1600">
            <a:solidFill>
              <a:schemeClr val="tx1"/>
            </a:solidFill>
          </a:endParaRPr>
        </a:p>
      </dgm:t>
    </dgm:pt>
    <dgm:pt modelId="{F4359AC7-9751-4D50-8105-D94B9E44CE6E}">
      <dgm:prSet phldrT="[Texto]" custT="1"/>
      <dgm:spPr/>
      <dgm:t>
        <a:bodyPr/>
        <a:lstStyle/>
        <a:p>
          <a:pPr algn="just"/>
          <a:r>
            <a:rPr lang="es-EC" sz="1600" dirty="0">
              <a:solidFill>
                <a:schemeClr val="tx1"/>
              </a:solidFill>
            </a:rPr>
            <a:t>Se le encargó un estudio sobre el uso terapéutico de la cocaína y, no sin cierta imprudencia, la experimentó en su persona. </a:t>
          </a:r>
          <a:endParaRPr lang="es-ES" sz="1600" dirty="0">
            <a:solidFill>
              <a:schemeClr val="tx1"/>
            </a:solidFill>
          </a:endParaRPr>
        </a:p>
      </dgm:t>
    </dgm:pt>
    <dgm:pt modelId="{17D79748-1CB0-4FCC-83D0-13D9FD8E8D27}" type="parTrans" cxnId="{7F3A5CAE-4541-476F-BA97-2C9D9112832D}">
      <dgm:prSet/>
      <dgm:spPr/>
      <dgm:t>
        <a:bodyPr/>
        <a:lstStyle/>
        <a:p>
          <a:endParaRPr lang="es-ES" sz="1600">
            <a:solidFill>
              <a:schemeClr val="tx1"/>
            </a:solidFill>
          </a:endParaRPr>
        </a:p>
      </dgm:t>
    </dgm:pt>
    <dgm:pt modelId="{3BBD2CEF-78EF-4E34-87DF-D96B907184FA}" type="sibTrans" cxnId="{7F3A5CAE-4541-476F-BA97-2C9D9112832D}">
      <dgm:prSet/>
      <dgm:spPr/>
      <dgm:t>
        <a:bodyPr/>
        <a:lstStyle/>
        <a:p>
          <a:endParaRPr lang="es-ES" sz="1600">
            <a:solidFill>
              <a:schemeClr val="tx1"/>
            </a:solidFill>
          </a:endParaRPr>
        </a:p>
      </dgm:t>
    </dgm:pt>
    <dgm:pt modelId="{593E8CE8-1D0A-476D-8EC3-1EDC714DA894}" type="pres">
      <dgm:prSet presAssocID="{E62B0DD4-74AF-432E-9CE1-E3B9462756A8}" presName="linearFlow" presStyleCnt="0">
        <dgm:presLayoutVars>
          <dgm:dir/>
          <dgm:animLvl val="lvl"/>
          <dgm:resizeHandles val="exact"/>
        </dgm:presLayoutVars>
      </dgm:prSet>
      <dgm:spPr/>
    </dgm:pt>
    <dgm:pt modelId="{ACF548A2-E046-47BC-A348-1D5BC1B7CD5A}" type="pres">
      <dgm:prSet presAssocID="{42849902-DE2D-4AC9-A648-3563C59BE7BA}" presName="composite" presStyleCnt="0"/>
      <dgm:spPr/>
    </dgm:pt>
    <dgm:pt modelId="{D2CBC0F9-1106-4839-8C8E-5EB0DB002F97}" type="pres">
      <dgm:prSet presAssocID="{42849902-DE2D-4AC9-A648-3563C59BE7BA}" presName="parentText" presStyleLbl="alignNode1" presStyleIdx="0" presStyleCnt="5">
        <dgm:presLayoutVars>
          <dgm:chMax val="1"/>
          <dgm:bulletEnabled val="1"/>
        </dgm:presLayoutVars>
      </dgm:prSet>
      <dgm:spPr/>
    </dgm:pt>
    <dgm:pt modelId="{E2974745-9DC0-4B6F-9CF9-D4D855970A08}" type="pres">
      <dgm:prSet presAssocID="{42849902-DE2D-4AC9-A648-3563C59BE7BA}" presName="descendantText" presStyleLbl="alignAcc1" presStyleIdx="0" presStyleCnt="5">
        <dgm:presLayoutVars>
          <dgm:bulletEnabled val="1"/>
        </dgm:presLayoutVars>
      </dgm:prSet>
      <dgm:spPr/>
    </dgm:pt>
    <dgm:pt modelId="{9272958B-3191-4F7F-AF6B-A4EB0E089AA8}" type="pres">
      <dgm:prSet presAssocID="{74392728-41AF-4740-A028-584C11E7C832}" presName="sp" presStyleCnt="0"/>
      <dgm:spPr/>
    </dgm:pt>
    <dgm:pt modelId="{82F234D3-77BB-43F7-925F-F0AA6A0451AD}" type="pres">
      <dgm:prSet presAssocID="{1CA8127A-0A70-4A1C-B3BE-556BED7AB464}" presName="composite" presStyleCnt="0"/>
      <dgm:spPr/>
    </dgm:pt>
    <dgm:pt modelId="{A50A5FA2-39EF-4FC1-ABE5-87C5DF57ECD9}" type="pres">
      <dgm:prSet presAssocID="{1CA8127A-0A70-4A1C-B3BE-556BED7AB464}" presName="parentText" presStyleLbl="alignNode1" presStyleIdx="1" presStyleCnt="5">
        <dgm:presLayoutVars>
          <dgm:chMax val="1"/>
          <dgm:bulletEnabled val="1"/>
        </dgm:presLayoutVars>
      </dgm:prSet>
      <dgm:spPr/>
    </dgm:pt>
    <dgm:pt modelId="{549EB8B6-DC87-4DF0-B701-43D1098B3F03}" type="pres">
      <dgm:prSet presAssocID="{1CA8127A-0A70-4A1C-B3BE-556BED7AB464}" presName="descendantText" presStyleLbl="alignAcc1" presStyleIdx="1" presStyleCnt="5">
        <dgm:presLayoutVars>
          <dgm:bulletEnabled val="1"/>
        </dgm:presLayoutVars>
      </dgm:prSet>
      <dgm:spPr/>
    </dgm:pt>
    <dgm:pt modelId="{6CFB08BD-BA4A-4943-B95D-6C1127DDBA27}" type="pres">
      <dgm:prSet presAssocID="{E0C6175D-D332-4A2C-A120-6C82AC3FA8DA}" presName="sp" presStyleCnt="0"/>
      <dgm:spPr/>
    </dgm:pt>
    <dgm:pt modelId="{B1EB0F31-0BF8-4E42-9077-C9AEBDCAFD02}" type="pres">
      <dgm:prSet presAssocID="{C3C4B6B9-4D41-4897-8D69-651D3303151B}" presName="composite" presStyleCnt="0"/>
      <dgm:spPr/>
    </dgm:pt>
    <dgm:pt modelId="{3442B4E8-064B-4FB9-ADDA-9FC0E7974765}" type="pres">
      <dgm:prSet presAssocID="{C3C4B6B9-4D41-4897-8D69-651D3303151B}" presName="parentText" presStyleLbl="alignNode1" presStyleIdx="2" presStyleCnt="5">
        <dgm:presLayoutVars>
          <dgm:chMax val="1"/>
          <dgm:bulletEnabled val="1"/>
        </dgm:presLayoutVars>
      </dgm:prSet>
      <dgm:spPr/>
    </dgm:pt>
    <dgm:pt modelId="{CC40F402-B823-43C1-830B-DB2400CBD025}" type="pres">
      <dgm:prSet presAssocID="{C3C4B6B9-4D41-4897-8D69-651D3303151B}" presName="descendantText" presStyleLbl="alignAcc1" presStyleIdx="2" presStyleCnt="5">
        <dgm:presLayoutVars>
          <dgm:bulletEnabled val="1"/>
        </dgm:presLayoutVars>
      </dgm:prSet>
      <dgm:spPr/>
    </dgm:pt>
    <dgm:pt modelId="{A7D59484-C20A-4129-8EF3-B0D44F92017B}" type="pres">
      <dgm:prSet presAssocID="{FC72E715-157C-40BD-AC0C-70D86AD787EC}" presName="sp" presStyleCnt="0"/>
      <dgm:spPr/>
    </dgm:pt>
    <dgm:pt modelId="{E8A16869-957D-4751-AF32-FEDC2F2FAC1D}" type="pres">
      <dgm:prSet presAssocID="{22D09FA7-8959-4748-B53F-5E39F5111771}" presName="composite" presStyleCnt="0"/>
      <dgm:spPr/>
    </dgm:pt>
    <dgm:pt modelId="{E0EF5A36-6C83-43D3-92BC-2FA0C7268167}" type="pres">
      <dgm:prSet presAssocID="{22D09FA7-8959-4748-B53F-5E39F5111771}" presName="parentText" presStyleLbl="alignNode1" presStyleIdx="3" presStyleCnt="5">
        <dgm:presLayoutVars>
          <dgm:chMax val="1"/>
          <dgm:bulletEnabled val="1"/>
        </dgm:presLayoutVars>
      </dgm:prSet>
      <dgm:spPr/>
    </dgm:pt>
    <dgm:pt modelId="{2DA87F58-5DEF-4D2E-8E5A-772134F9FBB5}" type="pres">
      <dgm:prSet presAssocID="{22D09FA7-8959-4748-B53F-5E39F5111771}" presName="descendantText" presStyleLbl="alignAcc1" presStyleIdx="3" presStyleCnt="5">
        <dgm:presLayoutVars>
          <dgm:bulletEnabled val="1"/>
        </dgm:presLayoutVars>
      </dgm:prSet>
      <dgm:spPr/>
    </dgm:pt>
    <dgm:pt modelId="{A56C2C94-E73B-411E-BF6C-7AC03444E0EB}" type="pres">
      <dgm:prSet presAssocID="{86798438-5AF5-4D87-9C45-A4CB175F2D91}" presName="sp" presStyleCnt="0"/>
      <dgm:spPr/>
    </dgm:pt>
    <dgm:pt modelId="{B5B47E8F-F4C7-4832-BB7A-E2B406AB7E24}" type="pres">
      <dgm:prSet presAssocID="{176A1219-07F0-4DCA-AE69-88D0EE830EFA}" presName="composite" presStyleCnt="0"/>
      <dgm:spPr/>
    </dgm:pt>
    <dgm:pt modelId="{0640C233-D43A-4FB0-9BF9-4C0996C31D80}" type="pres">
      <dgm:prSet presAssocID="{176A1219-07F0-4DCA-AE69-88D0EE830EFA}" presName="parentText" presStyleLbl="alignNode1" presStyleIdx="4" presStyleCnt="5">
        <dgm:presLayoutVars>
          <dgm:chMax val="1"/>
          <dgm:bulletEnabled val="1"/>
        </dgm:presLayoutVars>
      </dgm:prSet>
      <dgm:spPr/>
    </dgm:pt>
    <dgm:pt modelId="{CDFB6320-714D-46B7-BC7A-DA85D5E0AC91}" type="pres">
      <dgm:prSet presAssocID="{176A1219-07F0-4DCA-AE69-88D0EE830EFA}" presName="descendantText" presStyleLbl="alignAcc1" presStyleIdx="4" presStyleCnt="5">
        <dgm:presLayoutVars>
          <dgm:bulletEnabled val="1"/>
        </dgm:presLayoutVars>
      </dgm:prSet>
      <dgm:spPr/>
    </dgm:pt>
  </dgm:ptLst>
  <dgm:cxnLst>
    <dgm:cxn modelId="{E5C5F705-17B0-45CC-B297-0CA2295F5673}" type="presOf" srcId="{22D09FA7-8959-4748-B53F-5E39F5111771}" destId="{E0EF5A36-6C83-43D3-92BC-2FA0C7268167}" srcOrd="0" destOrd="0" presId="urn:microsoft.com/office/officeart/2005/8/layout/chevron2"/>
    <dgm:cxn modelId="{1EBD5B18-B046-45A3-8E22-E6AC5800A0A5}" type="presOf" srcId="{42849902-DE2D-4AC9-A648-3563C59BE7BA}" destId="{D2CBC0F9-1106-4839-8C8E-5EB0DB002F97}" srcOrd="0" destOrd="0" presId="urn:microsoft.com/office/officeart/2005/8/layout/chevron2"/>
    <dgm:cxn modelId="{26BBBD3C-142F-49DE-9C66-811D2E23F8F9}" srcId="{1CA8127A-0A70-4A1C-B3BE-556BED7AB464}" destId="{D7207794-1AA3-4671-83DD-C9357D4AA47C}" srcOrd="0" destOrd="0" parTransId="{C4EC9E43-EFB4-444E-9A0C-A765C284BE1C}" sibTransId="{918ACE89-B1B3-4AAC-896A-F9C09058D3C3}"/>
    <dgm:cxn modelId="{06481F3F-8E57-4373-81CE-DA9E9E1221C9}" type="presOf" srcId="{1CA8127A-0A70-4A1C-B3BE-556BED7AB464}" destId="{A50A5FA2-39EF-4FC1-ABE5-87C5DF57ECD9}" srcOrd="0" destOrd="0" presId="urn:microsoft.com/office/officeart/2005/8/layout/chevron2"/>
    <dgm:cxn modelId="{9916D560-023F-40A4-9BCB-560F156FCCAA}" srcId="{42849902-DE2D-4AC9-A648-3563C59BE7BA}" destId="{11665596-8F14-4871-93FA-0B93E229D7D9}" srcOrd="0" destOrd="0" parTransId="{5BEFDA11-AEC5-4E88-982F-88F9CC1AA610}" sibTransId="{F7BDBA5C-31B9-467C-B0E9-1107733350CD}"/>
    <dgm:cxn modelId="{2107256D-DC06-4E0C-B799-67E3C5EADD1E}" type="presOf" srcId="{D7207794-1AA3-4671-83DD-C9357D4AA47C}" destId="{549EB8B6-DC87-4DF0-B701-43D1098B3F03}" srcOrd="0" destOrd="0" presId="urn:microsoft.com/office/officeart/2005/8/layout/chevron2"/>
    <dgm:cxn modelId="{0294C579-640C-4E2A-930C-07CC39438503}" type="presOf" srcId="{176A1219-07F0-4DCA-AE69-88D0EE830EFA}" destId="{0640C233-D43A-4FB0-9BF9-4C0996C31D80}" srcOrd="0" destOrd="0" presId="urn:microsoft.com/office/officeart/2005/8/layout/chevron2"/>
    <dgm:cxn modelId="{16A2AC80-8E4C-4B86-A8A2-3C41DCE1F5A3}" type="presOf" srcId="{F4359AC7-9751-4D50-8105-D94B9E44CE6E}" destId="{CDFB6320-714D-46B7-BC7A-DA85D5E0AC91}" srcOrd="0" destOrd="0" presId="urn:microsoft.com/office/officeart/2005/8/layout/chevron2"/>
    <dgm:cxn modelId="{C7663586-A70C-4E98-ACCD-B7641A604A20}" type="presOf" srcId="{BA05427C-FBAD-4133-BCA9-D110F3674FF8}" destId="{2DA87F58-5DEF-4D2E-8E5A-772134F9FBB5}" srcOrd="0" destOrd="0" presId="urn:microsoft.com/office/officeart/2005/8/layout/chevron2"/>
    <dgm:cxn modelId="{94BBFB8C-B495-4D19-9329-C78304D72806}" type="presOf" srcId="{E62B0DD4-74AF-432E-9CE1-E3B9462756A8}" destId="{593E8CE8-1D0A-476D-8EC3-1EDC714DA894}" srcOrd="0" destOrd="0" presId="urn:microsoft.com/office/officeart/2005/8/layout/chevron2"/>
    <dgm:cxn modelId="{CE7E6097-306E-4AA1-B30F-E256836C2A3B}" srcId="{C3C4B6B9-4D41-4897-8D69-651D3303151B}" destId="{AEAFB0DB-A042-4C1B-93F5-569F4CF875A8}" srcOrd="0" destOrd="0" parTransId="{457A13DA-753A-456B-9014-16BDD300562E}" sibTransId="{CD0B1342-D1FF-4846-9557-0FE3DC4B1377}"/>
    <dgm:cxn modelId="{387F5798-F6A3-4AF5-ADB8-AB69CCA9D6E7}" type="presOf" srcId="{11665596-8F14-4871-93FA-0B93E229D7D9}" destId="{E2974745-9DC0-4B6F-9CF9-D4D855970A08}" srcOrd="0" destOrd="0" presId="urn:microsoft.com/office/officeart/2005/8/layout/chevron2"/>
    <dgm:cxn modelId="{0FB4F09F-6984-41CC-A338-03357533956B}" type="presOf" srcId="{AEAFB0DB-A042-4C1B-93F5-569F4CF875A8}" destId="{CC40F402-B823-43C1-830B-DB2400CBD025}" srcOrd="0" destOrd="0" presId="urn:microsoft.com/office/officeart/2005/8/layout/chevron2"/>
    <dgm:cxn modelId="{507005A3-9204-4068-A3D7-0B9A91F8F209}" srcId="{E62B0DD4-74AF-432E-9CE1-E3B9462756A8}" destId="{C3C4B6B9-4D41-4897-8D69-651D3303151B}" srcOrd="2" destOrd="0" parTransId="{BAEE58A5-6BAF-4E14-BE8A-2202E2CF7877}" sibTransId="{FC72E715-157C-40BD-AC0C-70D86AD787EC}"/>
    <dgm:cxn modelId="{7F3A5CAE-4541-476F-BA97-2C9D9112832D}" srcId="{176A1219-07F0-4DCA-AE69-88D0EE830EFA}" destId="{F4359AC7-9751-4D50-8105-D94B9E44CE6E}" srcOrd="0" destOrd="0" parTransId="{17D79748-1CB0-4FCC-83D0-13D9FD8E8D27}" sibTransId="{3BBD2CEF-78EF-4E34-87DF-D96B907184FA}"/>
    <dgm:cxn modelId="{645A9BB4-5E0F-404B-87EC-C9F22BF983B2}" srcId="{E62B0DD4-74AF-432E-9CE1-E3B9462756A8}" destId="{22D09FA7-8959-4748-B53F-5E39F5111771}" srcOrd="3" destOrd="0" parTransId="{00C55AEE-E1E7-431E-9809-4EF75FDF5FE3}" sibTransId="{86798438-5AF5-4D87-9C45-A4CB175F2D91}"/>
    <dgm:cxn modelId="{2C5F01B7-437C-4208-96E3-8D9FEF294563}" srcId="{E62B0DD4-74AF-432E-9CE1-E3B9462756A8}" destId="{42849902-DE2D-4AC9-A648-3563C59BE7BA}" srcOrd="0" destOrd="0" parTransId="{F85CDE16-1336-4D55-83D2-B274E4B1152F}" sibTransId="{74392728-41AF-4740-A028-584C11E7C832}"/>
    <dgm:cxn modelId="{D8986ED8-1231-43B3-9B2B-ADB81B3D1578}" type="presOf" srcId="{C3C4B6B9-4D41-4897-8D69-651D3303151B}" destId="{3442B4E8-064B-4FB9-ADDA-9FC0E7974765}" srcOrd="0" destOrd="0" presId="urn:microsoft.com/office/officeart/2005/8/layout/chevron2"/>
    <dgm:cxn modelId="{6485F7E1-EA02-4F6C-8EC1-B35335AAF452}" srcId="{E62B0DD4-74AF-432E-9CE1-E3B9462756A8}" destId="{1CA8127A-0A70-4A1C-B3BE-556BED7AB464}" srcOrd="1" destOrd="0" parTransId="{BFF2E1EE-65F2-4941-A9EB-35A4E8515C52}" sibTransId="{E0C6175D-D332-4A2C-A120-6C82AC3FA8DA}"/>
    <dgm:cxn modelId="{DF43F9EC-A90B-4649-B8C4-B2D8F3BD61E6}" srcId="{E62B0DD4-74AF-432E-9CE1-E3B9462756A8}" destId="{176A1219-07F0-4DCA-AE69-88D0EE830EFA}" srcOrd="4" destOrd="0" parTransId="{D47A6442-19C7-4AF6-AD0F-D07EB11EFAD3}" sibTransId="{25C36948-36E3-4961-8EB2-08D4D4E358EC}"/>
    <dgm:cxn modelId="{2D504EFA-9D52-44DB-88F6-F7120160F1B8}" srcId="{22D09FA7-8959-4748-B53F-5E39F5111771}" destId="{BA05427C-FBAD-4133-BCA9-D110F3674FF8}" srcOrd="0" destOrd="0" parTransId="{C5BD7A20-BA9B-46D9-81BC-29F09EDE2E2F}" sibTransId="{8100B919-BB4B-46DB-AB49-FF65AA8E410F}"/>
    <dgm:cxn modelId="{F2E0C54E-6B61-457B-88EC-18582FA10F86}" type="presParOf" srcId="{593E8CE8-1D0A-476D-8EC3-1EDC714DA894}" destId="{ACF548A2-E046-47BC-A348-1D5BC1B7CD5A}" srcOrd="0" destOrd="0" presId="urn:microsoft.com/office/officeart/2005/8/layout/chevron2"/>
    <dgm:cxn modelId="{A9D72F22-EFD7-4325-83D1-ED736EE01D25}" type="presParOf" srcId="{ACF548A2-E046-47BC-A348-1D5BC1B7CD5A}" destId="{D2CBC0F9-1106-4839-8C8E-5EB0DB002F97}" srcOrd="0" destOrd="0" presId="urn:microsoft.com/office/officeart/2005/8/layout/chevron2"/>
    <dgm:cxn modelId="{792FBF4A-739B-4957-9208-05F3CDFC4D43}" type="presParOf" srcId="{ACF548A2-E046-47BC-A348-1D5BC1B7CD5A}" destId="{E2974745-9DC0-4B6F-9CF9-D4D855970A08}" srcOrd="1" destOrd="0" presId="urn:microsoft.com/office/officeart/2005/8/layout/chevron2"/>
    <dgm:cxn modelId="{1B5B27AC-C5D0-4A85-979D-1126D0FEBF2F}" type="presParOf" srcId="{593E8CE8-1D0A-476D-8EC3-1EDC714DA894}" destId="{9272958B-3191-4F7F-AF6B-A4EB0E089AA8}" srcOrd="1" destOrd="0" presId="urn:microsoft.com/office/officeart/2005/8/layout/chevron2"/>
    <dgm:cxn modelId="{95053798-EAF2-4E96-9225-B0BE75616423}" type="presParOf" srcId="{593E8CE8-1D0A-476D-8EC3-1EDC714DA894}" destId="{82F234D3-77BB-43F7-925F-F0AA6A0451AD}" srcOrd="2" destOrd="0" presId="urn:microsoft.com/office/officeart/2005/8/layout/chevron2"/>
    <dgm:cxn modelId="{9C84801D-586C-4F3B-A628-57D5B80E66B1}" type="presParOf" srcId="{82F234D3-77BB-43F7-925F-F0AA6A0451AD}" destId="{A50A5FA2-39EF-4FC1-ABE5-87C5DF57ECD9}" srcOrd="0" destOrd="0" presId="urn:microsoft.com/office/officeart/2005/8/layout/chevron2"/>
    <dgm:cxn modelId="{820D9B8E-CD60-40D7-8806-BA73090CF043}" type="presParOf" srcId="{82F234D3-77BB-43F7-925F-F0AA6A0451AD}" destId="{549EB8B6-DC87-4DF0-B701-43D1098B3F03}" srcOrd="1" destOrd="0" presId="urn:microsoft.com/office/officeart/2005/8/layout/chevron2"/>
    <dgm:cxn modelId="{E9AA34BE-4F1A-4BFF-AA15-6A4D80EE5248}" type="presParOf" srcId="{593E8CE8-1D0A-476D-8EC3-1EDC714DA894}" destId="{6CFB08BD-BA4A-4943-B95D-6C1127DDBA27}" srcOrd="3" destOrd="0" presId="urn:microsoft.com/office/officeart/2005/8/layout/chevron2"/>
    <dgm:cxn modelId="{9195CA9C-22D7-46D6-A0B5-F3E74854621C}" type="presParOf" srcId="{593E8CE8-1D0A-476D-8EC3-1EDC714DA894}" destId="{B1EB0F31-0BF8-4E42-9077-C9AEBDCAFD02}" srcOrd="4" destOrd="0" presId="urn:microsoft.com/office/officeart/2005/8/layout/chevron2"/>
    <dgm:cxn modelId="{0159DC4F-2FCE-4058-A846-A10D9CC55B23}" type="presParOf" srcId="{B1EB0F31-0BF8-4E42-9077-C9AEBDCAFD02}" destId="{3442B4E8-064B-4FB9-ADDA-9FC0E7974765}" srcOrd="0" destOrd="0" presId="urn:microsoft.com/office/officeart/2005/8/layout/chevron2"/>
    <dgm:cxn modelId="{80378E46-025F-4AEF-B63E-A46D3413F6AA}" type="presParOf" srcId="{B1EB0F31-0BF8-4E42-9077-C9AEBDCAFD02}" destId="{CC40F402-B823-43C1-830B-DB2400CBD025}" srcOrd="1" destOrd="0" presId="urn:microsoft.com/office/officeart/2005/8/layout/chevron2"/>
    <dgm:cxn modelId="{4319AC80-A371-4CF2-9AC1-AB22E429222C}" type="presParOf" srcId="{593E8CE8-1D0A-476D-8EC3-1EDC714DA894}" destId="{A7D59484-C20A-4129-8EF3-B0D44F92017B}" srcOrd="5" destOrd="0" presId="urn:microsoft.com/office/officeart/2005/8/layout/chevron2"/>
    <dgm:cxn modelId="{5EADDFE6-EA44-49A1-9B0C-6F7150BBDCDA}" type="presParOf" srcId="{593E8CE8-1D0A-476D-8EC3-1EDC714DA894}" destId="{E8A16869-957D-4751-AF32-FEDC2F2FAC1D}" srcOrd="6" destOrd="0" presId="urn:microsoft.com/office/officeart/2005/8/layout/chevron2"/>
    <dgm:cxn modelId="{FD1AC860-3669-429C-8D29-D1CC71026010}" type="presParOf" srcId="{E8A16869-957D-4751-AF32-FEDC2F2FAC1D}" destId="{E0EF5A36-6C83-43D3-92BC-2FA0C7268167}" srcOrd="0" destOrd="0" presId="urn:microsoft.com/office/officeart/2005/8/layout/chevron2"/>
    <dgm:cxn modelId="{0DEEF19A-0484-465B-8441-7F56E95B93FD}" type="presParOf" srcId="{E8A16869-957D-4751-AF32-FEDC2F2FAC1D}" destId="{2DA87F58-5DEF-4D2E-8E5A-772134F9FBB5}" srcOrd="1" destOrd="0" presId="urn:microsoft.com/office/officeart/2005/8/layout/chevron2"/>
    <dgm:cxn modelId="{E462EC60-9069-402C-B3A5-553E42D7AD19}" type="presParOf" srcId="{593E8CE8-1D0A-476D-8EC3-1EDC714DA894}" destId="{A56C2C94-E73B-411E-BF6C-7AC03444E0EB}" srcOrd="7" destOrd="0" presId="urn:microsoft.com/office/officeart/2005/8/layout/chevron2"/>
    <dgm:cxn modelId="{AEEB2D7B-CE20-41E1-B863-32D4E6D3D423}" type="presParOf" srcId="{593E8CE8-1D0A-476D-8EC3-1EDC714DA894}" destId="{B5B47E8F-F4C7-4832-BB7A-E2B406AB7E24}" srcOrd="8" destOrd="0" presId="urn:microsoft.com/office/officeart/2005/8/layout/chevron2"/>
    <dgm:cxn modelId="{76B684CD-1238-409A-8F6E-BE19329786C4}" type="presParOf" srcId="{B5B47E8F-F4C7-4832-BB7A-E2B406AB7E24}" destId="{0640C233-D43A-4FB0-9BF9-4C0996C31D80}" srcOrd="0" destOrd="0" presId="urn:microsoft.com/office/officeart/2005/8/layout/chevron2"/>
    <dgm:cxn modelId="{3DD27F82-38EB-4FAC-80F0-A3F37142292F}" type="presParOf" srcId="{B5B47E8F-F4C7-4832-BB7A-E2B406AB7E24}" destId="{CDFB6320-714D-46B7-BC7A-DA85D5E0AC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2B0DD4-74AF-432E-9CE1-E3B9462756A8}"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s-ES"/>
        </a:p>
      </dgm:t>
    </dgm:pt>
    <dgm:pt modelId="{42849902-DE2D-4AC9-A648-3563C59BE7BA}">
      <dgm:prSet phldrT="[Texto]" custT="1"/>
      <dgm:spPr/>
      <dgm:t>
        <a:bodyPr/>
        <a:lstStyle/>
        <a:p>
          <a:pPr algn="ctr"/>
          <a:r>
            <a:rPr lang="es-EC" sz="1600" dirty="0">
              <a:solidFill>
                <a:schemeClr val="tx1"/>
              </a:solidFill>
            </a:rPr>
            <a:t>1885</a:t>
          </a:r>
          <a:endParaRPr lang="es-ES" sz="1600" dirty="0">
            <a:solidFill>
              <a:schemeClr val="tx1"/>
            </a:solidFill>
          </a:endParaRPr>
        </a:p>
      </dgm:t>
    </dgm:pt>
    <dgm:pt modelId="{F85CDE16-1336-4D55-83D2-B274E4B1152F}" type="parTrans" cxnId="{2C5F01B7-437C-4208-96E3-8D9FEF294563}">
      <dgm:prSet/>
      <dgm:spPr/>
      <dgm:t>
        <a:bodyPr/>
        <a:lstStyle/>
        <a:p>
          <a:pPr algn="just"/>
          <a:endParaRPr lang="es-ES" sz="1600">
            <a:solidFill>
              <a:schemeClr val="tx1"/>
            </a:solidFill>
          </a:endParaRPr>
        </a:p>
      </dgm:t>
    </dgm:pt>
    <dgm:pt modelId="{74392728-41AF-4740-A028-584C11E7C832}" type="sibTrans" cxnId="{2C5F01B7-437C-4208-96E3-8D9FEF294563}">
      <dgm:prSet/>
      <dgm:spPr/>
      <dgm:t>
        <a:bodyPr/>
        <a:lstStyle/>
        <a:p>
          <a:pPr algn="just"/>
          <a:endParaRPr lang="es-ES" sz="1600">
            <a:solidFill>
              <a:schemeClr val="tx1"/>
            </a:solidFill>
          </a:endParaRPr>
        </a:p>
      </dgm:t>
    </dgm:pt>
    <dgm:pt modelId="{11665596-8F14-4871-93FA-0B93E229D7D9}">
      <dgm:prSet phldrT="[Texto]" custT="1"/>
      <dgm:spPr/>
      <dgm:t>
        <a:bodyPr/>
        <a:lstStyle/>
        <a:p>
          <a:pPr algn="just"/>
          <a:r>
            <a:rPr lang="es-EC" sz="1600" dirty="0">
              <a:solidFill>
                <a:schemeClr val="tx1"/>
              </a:solidFill>
            </a:rPr>
            <a:t>Se le nombró </a:t>
          </a:r>
          <a:r>
            <a:rPr lang="es-EC" sz="1600" dirty="0" err="1">
              <a:solidFill>
                <a:schemeClr val="tx1"/>
              </a:solidFill>
            </a:rPr>
            <a:t>Privatdozent</a:t>
          </a:r>
          <a:r>
            <a:rPr lang="es-EC" sz="1600" dirty="0">
              <a:solidFill>
                <a:schemeClr val="tx1"/>
              </a:solidFill>
            </a:rPr>
            <a:t> de la Facultad de Medicina de Viena, en donde enseñó </a:t>
          </a:r>
          <a:r>
            <a:rPr lang="es-EC" sz="1600" dirty="0" err="1">
              <a:solidFill>
                <a:schemeClr val="tx1"/>
              </a:solidFill>
            </a:rPr>
            <a:t>neuropatologia</a:t>
          </a:r>
          <a:r>
            <a:rPr lang="es-EC" sz="1600" dirty="0">
              <a:solidFill>
                <a:schemeClr val="tx1"/>
              </a:solidFill>
            </a:rPr>
            <a:t> y </a:t>
          </a:r>
          <a:r>
            <a:rPr lang="es-EC" sz="1600" dirty="0" err="1">
              <a:solidFill>
                <a:schemeClr val="tx1"/>
              </a:solidFill>
            </a:rPr>
            <a:t>psicoanalisis</a:t>
          </a:r>
          <a:r>
            <a:rPr lang="es-EC" sz="1600" dirty="0">
              <a:solidFill>
                <a:schemeClr val="tx1"/>
              </a:solidFill>
            </a:rPr>
            <a:t>.</a:t>
          </a:r>
          <a:endParaRPr lang="es-ES" sz="1600" dirty="0">
            <a:solidFill>
              <a:schemeClr val="tx1"/>
            </a:solidFill>
          </a:endParaRPr>
        </a:p>
      </dgm:t>
    </dgm:pt>
    <dgm:pt modelId="{5BEFDA11-AEC5-4E88-982F-88F9CC1AA610}" type="parTrans" cxnId="{9916D560-023F-40A4-9BCB-560F156FCCAA}">
      <dgm:prSet/>
      <dgm:spPr/>
      <dgm:t>
        <a:bodyPr/>
        <a:lstStyle/>
        <a:p>
          <a:pPr algn="just"/>
          <a:endParaRPr lang="es-ES" sz="1600">
            <a:solidFill>
              <a:schemeClr val="tx1"/>
            </a:solidFill>
          </a:endParaRPr>
        </a:p>
      </dgm:t>
    </dgm:pt>
    <dgm:pt modelId="{F7BDBA5C-31B9-467C-B0E9-1107733350CD}" type="sibTrans" cxnId="{9916D560-023F-40A4-9BCB-560F156FCCAA}">
      <dgm:prSet/>
      <dgm:spPr/>
      <dgm:t>
        <a:bodyPr/>
        <a:lstStyle/>
        <a:p>
          <a:pPr algn="just"/>
          <a:endParaRPr lang="es-ES" sz="1600">
            <a:solidFill>
              <a:schemeClr val="tx1"/>
            </a:solidFill>
          </a:endParaRPr>
        </a:p>
      </dgm:t>
    </dgm:pt>
    <dgm:pt modelId="{1CA8127A-0A70-4A1C-B3BE-556BED7AB464}">
      <dgm:prSet phldrT="[Texto]" custT="1"/>
      <dgm:spPr/>
      <dgm:t>
        <a:bodyPr/>
        <a:lstStyle/>
        <a:p>
          <a:pPr algn="ctr"/>
          <a:r>
            <a:rPr lang="es-EC" sz="1600" dirty="0">
              <a:solidFill>
                <a:schemeClr val="tx1"/>
              </a:solidFill>
            </a:rPr>
            <a:t>1886</a:t>
          </a:r>
          <a:endParaRPr lang="es-ES" sz="1600" dirty="0">
            <a:solidFill>
              <a:schemeClr val="tx1"/>
            </a:solidFill>
          </a:endParaRPr>
        </a:p>
      </dgm:t>
    </dgm:pt>
    <dgm:pt modelId="{BFF2E1EE-65F2-4941-A9EB-35A4E8515C52}" type="parTrans" cxnId="{6485F7E1-EA02-4F6C-8EC1-B35335AAF452}">
      <dgm:prSet/>
      <dgm:spPr/>
      <dgm:t>
        <a:bodyPr/>
        <a:lstStyle/>
        <a:p>
          <a:pPr algn="just"/>
          <a:endParaRPr lang="es-ES" sz="1600">
            <a:solidFill>
              <a:schemeClr val="tx1"/>
            </a:solidFill>
          </a:endParaRPr>
        </a:p>
      </dgm:t>
    </dgm:pt>
    <dgm:pt modelId="{E0C6175D-D332-4A2C-A120-6C82AC3FA8DA}" type="sibTrans" cxnId="{6485F7E1-EA02-4F6C-8EC1-B35335AAF452}">
      <dgm:prSet/>
      <dgm:spPr/>
      <dgm:t>
        <a:bodyPr/>
        <a:lstStyle/>
        <a:p>
          <a:pPr algn="just"/>
          <a:endParaRPr lang="es-ES" sz="1600">
            <a:solidFill>
              <a:schemeClr val="tx1"/>
            </a:solidFill>
          </a:endParaRPr>
        </a:p>
      </dgm:t>
    </dgm:pt>
    <dgm:pt modelId="{D7207794-1AA3-4671-83DD-C9357D4AA47C}">
      <dgm:prSet phldrT="[Texto]" custT="1"/>
      <dgm:spPr/>
      <dgm:t>
        <a:bodyPr/>
        <a:lstStyle/>
        <a:p>
          <a:pPr algn="just"/>
          <a:r>
            <a:rPr lang="es-EC" sz="1600" dirty="0">
              <a:solidFill>
                <a:schemeClr val="tx1"/>
              </a:solidFill>
            </a:rPr>
            <a:t>Contrajo matrimonio en septiembre, en los diez años siguientes a la boda, el matrimonio tuvo seis hijos, tres niños y tres niñas, la menor de las cuales, Anna.</a:t>
          </a:r>
          <a:endParaRPr lang="es-ES" sz="1600" dirty="0">
            <a:solidFill>
              <a:schemeClr val="tx1"/>
            </a:solidFill>
          </a:endParaRPr>
        </a:p>
      </dgm:t>
    </dgm:pt>
    <dgm:pt modelId="{C4EC9E43-EFB4-444E-9A0C-A765C284BE1C}" type="parTrans" cxnId="{26BBBD3C-142F-49DE-9C66-811D2E23F8F9}">
      <dgm:prSet/>
      <dgm:spPr/>
      <dgm:t>
        <a:bodyPr/>
        <a:lstStyle/>
        <a:p>
          <a:pPr algn="just"/>
          <a:endParaRPr lang="es-ES" sz="1600">
            <a:solidFill>
              <a:schemeClr val="tx1"/>
            </a:solidFill>
          </a:endParaRPr>
        </a:p>
      </dgm:t>
    </dgm:pt>
    <dgm:pt modelId="{918ACE89-B1B3-4AAC-896A-F9C09058D3C3}" type="sibTrans" cxnId="{26BBBD3C-142F-49DE-9C66-811D2E23F8F9}">
      <dgm:prSet/>
      <dgm:spPr/>
      <dgm:t>
        <a:bodyPr/>
        <a:lstStyle/>
        <a:p>
          <a:pPr algn="just"/>
          <a:endParaRPr lang="es-ES" sz="1600">
            <a:solidFill>
              <a:schemeClr val="tx1"/>
            </a:solidFill>
          </a:endParaRPr>
        </a:p>
      </dgm:t>
    </dgm:pt>
    <dgm:pt modelId="{C3C4B6B9-4D41-4897-8D69-651D3303151B}">
      <dgm:prSet phldrT="[Texto]" custT="1"/>
      <dgm:spPr/>
      <dgm:t>
        <a:bodyPr/>
        <a:lstStyle/>
        <a:p>
          <a:pPr algn="ctr"/>
          <a:r>
            <a:rPr lang="es-EC" sz="1600" dirty="0">
              <a:solidFill>
                <a:schemeClr val="tx1"/>
              </a:solidFill>
            </a:rPr>
            <a:t>1895</a:t>
          </a:r>
          <a:endParaRPr lang="es-ES" sz="1600" dirty="0">
            <a:solidFill>
              <a:schemeClr val="tx1"/>
            </a:solidFill>
          </a:endParaRPr>
        </a:p>
      </dgm:t>
    </dgm:pt>
    <dgm:pt modelId="{BAEE58A5-6BAF-4E14-BE8A-2202E2CF7877}" type="parTrans" cxnId="{507005A3-9204-4068-A3D7-0B9A91F8F209}">
      <dgm:prSet/>
      <dgm:spPr/>
      <dgm:t>
        <a:bodyPr/>
        <a:lstStyle/>
        <a:p>
          <a:pPr algn="just"/>
          <a:endParaRPr lang="es-ES" sz="1600">
            <a:solidFill>
              <a:schemeClr val="tx1"/>
            </a:solidFill>
          </a:endParaRPr>
        </a:p>
      </dgm:t>
    </dgm:pt>
    <dgm:pt modelId="{FC72E715-157C-40BD-AC0C-70D86AD787EC}" type="sibTrans" cxnId="{507005A3-9204-4068-A3D7-0B9A91F8F209}">
      <dgm:prSet/>
      <dgm:spPr/>
      <dgm:t>
        <a:bodyPr/>
        <a:lstStyle/>
        <a:p>
          <a:pPr algn="just"/>
          <a:endParaRPr lang="es-ES" sz="1600">
            <a:solidFill>
              <a:schemeClr val="tx1"/>
            </a:solidFill>
          </a:endParaRPr>
        </a:p>
      </dgm:t>
    </dgm:pt>
    <dgm:pt modelId="{AEAFB0DB-A042-4C1B-93F5-569F4CF875A8}">
      <dgm:prSet phldrT="[Texto]" custT="1"/>
      <dgm:spPr/>
      <dgm:t>
        <a:bodyPr/>
        <a:lstStyle/>
        <a:p>
          <a:pPr algn="just"/>
          <a:r>
            <a:rPr lang="es-EC" sz="1600" dirty="0">
              <a:solidFill>
                <a:schemeClr val="tx1"/>
              </a:solidFill>
            </a:rPr>
            <a:t>Freud desarrolló sus primeras ideas sobre el psicoanálisis. </a:t>
          </a:r>
          <a:r>
            <a:rPr lang="es-EC" sz="1600" dirty="0" err="1">
              <a:solidFill>
                <a:schemeClr val="tx1"/>
              </a:solidFill>
            </a:rPr>
            <a:t>Breuer</a:t>
          </a:r>
          <a:r>
            <a:rPr lang="es-EC" sz="1600" dirty="0">
              <a:solidFill>
                <a:schemeClr val="tx1"/>
              </a:solidFill>
            </a:rPr>
            <a:t> participó hasta cierto punto en el desarrollo.</a:t>
          </a:r>
          <a:endParaRPr lang="es-ES" sz="1600" dirty="0">
            <a:solidFill>
              <a:schemeClr val="tx1"/>
            </a:solidFill>
          </a:endParaRPr>
        </a:p>
      </dgm:t>
    </dgm:pt>
    <dgm:pt modelId="{457A13DA-753A-456B-9014-16BDD300562E}" type="parTrans" cxnId="{CE7E6097-306E-4AA1-B30F-E256836C2A3B}">
      <dgm:prSet/>
      <dgm:spPr/>
      <dgm:t>
        <a:bodyPr/>
        <a:lstStyle/>
        <a:p>
          <a:pPr algn="just"/>
          <a:endParaRPr lang="es-ES" sz="1600">
            <a:solidFill>
              <a:schemeClr val="tx1"/>
            </a:solidFill>
          </a:endParaRPr>
        </a:p>
      </dgm:t>
    </dgm:pt>
    <dgm:pt modelId="{CD0B1342-D1FF-4846-9557-0FE3DC4B1377}" type="sibTrans" cxnId="{CE7E6097-306E-4AA1-B30F-E256836C2A3B}">
      <dgm:prSet/>
      <dgm:spPr/>
      <dgm:t>
        <a:bodyPr/>
        <a:lstStyle/>
        <a:p>
          <a:pPr algn="just"/>
          <a:endParaRPr lang="es-ES" sz="1600">
            <a:solidFill>
              <a:schemeClr val="tx1"/>
            </a:solidFill>
          </a:endParaRPr>
        </a:p>
      </dgm:t>
    </dgm:pt>
    <dgm:pt modelId="{22D09FA7-8959-4748-B53F-5E39F5111771}">
      <dgm:prSet phldrT="[Texto]" custT="1"/>
      <dgm:spPr/>
      <dgm:t>
        <a:bodyPr/>
        <a:lstStyle/>
        <a:p>
          <a:pPr algn="ctr"/>
          <a:r>
            <a:rPr lang="es-EC" sz="1600" dirty="0">
              <a:solidFill>
                <a:schemeClr val="tx1"/>
              </a:solidFill>
            </a:rPr>
            <a:t>1896</a:t>
          </a:r>
          <a:endParaRPr lang="es-ES" sz="1600" dirty="0">
            <a:solidFill>
              <a:schemeClr val="tx1"/>
            </a:solidFill>
          </a:endParaRPr>
        </a:p>
      </dgm:t>
    </dgm:pt>
    <dgm:pt modelId="{00C55AEE-E1E7-431E-9809-4EF75FDF5FE3}" type="parTrans" cxnId="{645A9BB4-5E0F-404B-87EC-C9F22BF983B2}">
      <dgm:prSet/>
      <dgm:spPr/>
      <dgm:t>
        <a:bodyPr/>
        <a:lstStyle/>
        <a:p>
          <a:endParaRPr lang="es-ES" sz="1600">
            <a:solidFill>
              <a:schemeClr val="tx1"/>
            </a:solidFill>
          </a:endParaRPr>
        </a:p>
      </dgm:t>
    </dgm:pt>
    <dgm:pt modelId="{86798438-5AF5-4D87-9C45-A4CB175F2D91}" type="sibTrans" cxnId="{645A9BB4-5E0F-404B-87EC-C9F22BF983B2}">
      <dgm:prSet/>
      <dgm:spPr/>
      <dgm:t>
        <a:bodyPr/>
        <a:lstStyle/>
        <a:p>
          <a:endParaRPr lang="es-ES" sz="1600">
            <a:solidFill>
              <a:schemeClr val="tx1"/>
            </a:solidFill>
          </a:endParaRPr>
        </a:p>
      </dgm:t>
    </dgm:pt>
    <dgm:pt modelId="{BA05427C-FBAD-4133-BCA9-D110F3674FF8}">
      <dgm:prSet phldrT="[Texto]" custT="1"/>
      <dgm:spPr/>
      <dgm:t>
        <a:bodyPr/>
        <a:lstStyle/>
        <a:p>
          <a:pPr algn="just"/>
          <a:r>
            <a:rPr lang="es-EC" sz="1600" dirty="0">
              <a:solidFill>
                <a:schemeClr val="tx1"/>
              </a:solidFill>
            </a:rPr>
            <a:t>Freud empezó a transformar la metodología terapéutica que aquél había calificado de «catarsis», basada en la hipnosis, en lo que él mismo denominó el método de «libre asociación».  </a:t>
          </a:r>
          <a:endParaRPr lang="es-ES" sz="1600" dirty="0">
            <a:solidFill>
              <a:schemeClr val="tx1"/>
            </a:solidFill>
          </a:endParaRPr>
        </a:p>
      </dgm:t>
    </dgm:pt>
    <dgm:pt modelId="{C5BD7A20-BA9B-46D9-81BC-29F09EDE2E2F}" type="parTrans" cxnId="{2D504EFA-9D52-44DB-88F6-F7120160F1B8}">
      <dgm:prSet/>
      <dgm:spPr/>
      <dgm:t>
        <a:bodyPr/>
        <a:lstStyle/>
        <a:p>
          <a:endParaRPr lang="es-ES" sz="1600">
            <a:solidFill>
              <a:schemeClr val="tx1"/>
            </a:solidFill>
          </a:endParaRPr>
        </a:p>
      </dgm:t>
    </dgm:pt>
    <dgm:pt modelId="{8100B919-BB4B-46DB-AB49-FF65AA8E410F}" type="sibTrans" cxnId="{2D504EFA-9D52-44DB-88F6-F7120160F1B8}">
      <dgm:prSet/>
      <dgm:spPr/>
      <dgm:t>
        <a:bodyPr/>
        <a:lstStyle/>
        <a:p>
          <a:endParaRPr lang="es-ES" sz="1600">
            <a:solidFill>
              <a:schemeClr val="tx1"/>
            </a:solidFill>
          </a:endParaRPr>
        </a:p>
      </dgm:t>
    </dgm:pt>
    <dgm:pt modelId="{176A1219-07F0-4DCA-AE69-88D0EE830EFA}">
      <dgm:prSet phldrT="[Texto]" custT="1"/>
      <dgm:spPr/>
      <dgm:t>
        <a:bodyPr/>
        <a:lstStyle/>
        <a:p>
          <a:pPr algn="ctr"/>
          <a:r>
            <a:rPr lang="es-EC" sz="1600" dirty="0">
              <a:solidFill>
                <a:schemeClr val="tx1"/>
              </a:solidFill>
            </a:rPr>
            <a:t>1899</a:t>
          </a:r>
          <a:endParaRPr lang="es-ES" sz="1600" dirty="0">
            <a:solidFill>
              <a:schemeClr val="tx1"/>
            </a:solidFill>
          </a:endParaRPr>
        </a:p>
      </dgm:t>
    </dgm:pt>
    <dgm:pt modelId="{D47A6442-19C7-4AF6-AD0F-D07EB11EFAD3}" type="parTrans" cxnId="{DF43F9EC-A90B-4649-B8C4-B2D8F3BD61E6}">
      <dgm:prSet/>
      <dgm:spPr/>
      <dgm:t>
        <a:bodyPr/>
        <a:lstStyle/>
        <a:p>
          <a:endParaRPr lang="es-ES" sz="1600">
            <a:solidFill>
              <a:schemeClr val="tx1"/>
            </a:solidFill>
          </a:endParaRPr>
        </a:p>
      </dgm:t>
    </dgm:pt>
    <dgm:pt modelId="{25C36948-36E3-4961-8EB2-08D4D4E358EC}" type="sibTrans" cxnId="{DF43F9EC-A90B-4649-B8C4-B2D8F3BD61E6}">
      <dgm:prSet/>
      <dgm:spPr/>
      <dgm:t>
        <a:bodyPr/>
        <a:lstStyle/>
        <a:p>
          <a:endParaRPr lang="es-ES" sz="1600">
            <a:solidFill>
              <a:schemeClr val="tx1"/>
            </a:solidFill>
          </a:endParaRPr>
        </a:p>
      </dgm:t>
    </dgm:pt>
    <dgm:pt modelId="{F4359AC7-9751-4D50-8105-D94B9E44CE6E}">
      <dgm:prSet phldrT="[Texto]" custT="1"/>
      <dgm:spPr/>
      <dgm:t>
        <a:bodyPr/>
        <a:lstStyle/>
        <a:p>
          <a:pPr algn="just"/>
          <a:r>
            <a:rPr lang="es-EC" sz="1600" dirty="0">
              <a:solidFill>
                <a:schemeClr val="tx1"/>
              </a:solidFill>
            </a:rPr>
            <a:t>Apareció su famosa “La interpretación de los sueño”.</a:t>
          </a:r>
          <a:endParaRPr lang="es-ES" sz="1600" dirty="0">
            <a:solidFill>
              <a:schemeClr val="tx1"/>
            </a:solidFill>
          </a:endParaRPr>
        </a:p>
      </dgm:t>
    </dgm:pt>
    <dgm:pt modelId="{17D79748-1CB0-4FCC-83D0-13D9FD8E8D27}" type="parTrans" cxnId="{7F3A5CAE-4541-476F-BA97-2C9D9112832D}">
      <dgm:prSet/>
      <dgm:spPr/>
      <dgm:t>
        <a:bodyPr/>
        <a:lstStyle/>
        <a:p>
          <a:endParaRPr lang="es-ES" sz="1600">
            <a:solidFill>
              <a:schemeClr val="tx1"/>
            </a:solidFill>
          </a:endParaRPr>
        </a:p>
      </dgm:t>
    </dgm:pt>
    <dgm:pt modelId="{3BBD2CEF-78EF-4E34-87DF-D96B907184FA}" type="sibTrans" cxnId="{7F3A5CAE-4541-476F-BA97-2C9D9112832D}">
      <dgm:prSet/>
      <dgm:spPr/>
      <dgm:t>
        <a:bodyPr/>
        <a:lstStyle/>
        <a:p>
          <a:endParaRPr lang="es-ES" sz="1600">
            <a:solidFill>
              <a:schemeClr val="tx1"/>
            </a:solidFill>
          </a:endParaRPr>
        </a:p>
      </dgm:t>
    </dgm:pt>
    <dgm:pt modelId="{593E8CE8-1D0A-476D-8EC3-1EDC714DA894}" type="pres">
      <dgm:prSet presAssocID="{E62B0DD4-74AF-432E-9CE1-E3B9462756A8}" presName="linearFlow" presStyleCnt="0">
        <dgm:presLayoutVars>
          <dgm:dir/>
          <dgm:animLvl val="lvl"/>
          <dgm:resizeHandles val="exact"/>
        </dgm:presLayoutVars>
      </dgm:prSet>
      <dgm:spPr/>
    </dgm:pt>
    <dgm:pt modelId="{ACF548A2-E046-47BC-A348-1D5BC1B7CD5A}" type="pres">
      <dgm:prSet presAssocID="{42849902-DE2D-4AC9-A648-3563C59BE7BA}" presName="composite" presStyleCnt="0"/>
      <dgm:spPr/>
    </dgm:pt>
    <dgm:pt modelId="{D2CBC0F9-1106-4839-8C8E-5EB0DB002F97}" type="pres">
      <dgm:prSet presAssocID="{42849902-DE2D-4AC9-A648-3563C59BE7BA}" presName="parentText" presStyleLbl="alignNode1" presStyleIdx="0" presStyleCnt="5">
        <dgm:presLayoutVars>
          <dgm:chMax val="1"/>
          <dgm:bulletEnabled val="1"/>
        </dgm:presLayoutVars>
      </dgm:prSet>
      <dgm:spPr/>
    </dgm:pt>
    <dgm:pt modelId="{E2974745-9DC0-4B6F-9CF9-D4D855970A08}" type="pres">
      <dgm:prSet presAssocID="{42849902-DE2D-4AC9-A648-3563C59BE7BA}" presName="descendantText" presStyleLbl="alignAcc1" presStyleIdx="0" presStyleCnt="5">
        <dgm:presLayoutVars>
          <dgm:bulletEnabled val="1"/>
        </dgm:presLayoutVars>
      </dgm:prSet>
      <dgm:spPr/>
    </dgm:pt>
    <dgm:pt modelId="{9272958B-3191-4F7F-AF6B-A4EB0E089AA8}" type="pres">
      <dgm:prSet presAssocID="{74392728-41AF-4740-A028-584C11E7C832}" presName="sp" presStyleCnt="0"/>
      <dgm:spPr/>
    </dgm:pt>
    <dgm:pt modelId="{82F234D3-77BB-43F7-925F-F0AA6A0451AD}" type="pres">
      <dgm:prSet presAssocID="{1CA8127A-0A70-4A1C-B3BE-556BED7AB464}" presName="composite" presStyleCnt="0"/>
      <dgm:spPr/>
    </dgm:pt>
    <dgm:pt modelId="{A50A5FA2-39EF-4FC1-ABE5-87C5DF57ECD9}" type="pres">
      <dgm:prSet presAssocID="{1CA8127A-0A70-4A1C-B3BE-556BED7AB464}" presName="parentText" presStyleLbl="alignNode1" presStyleIdx="1" presStyleCnt="5">
        <dgm:presLayoutVars>
          <dgm:chMax val="1"/>
          <dgm:bulletEnabled val="1"/>
        </dgm:presLayoutVars>
      </dgm:prSet>
      <dgm:spPr/>
    </dgm:pt>
    <dgm:pt modelId="{549EB8B6-DC87-4DF0-B701-43D1098B3F03}" type="pres">
      <dgm:prSet presAssocID="{1CA8127A-0A70-4A1C-B3BE-556BED7AB464}" presName="descendantText" presStyleLbl="alignAcc1" presStyleIdx="1" presStyleCnt="5">
        <dgm:presLayoutVars>
          <dgm:bulletEnabled val="1"/>
        </dgm:presLayoutVars>
      </dgm:prSet>
      <dgm:spPr/>
    </dgm:pt>
    <dgm:pt modelId="{6CFB08BD-BA4A-4943-B95D-6C1127DDBA27}" type="pres">
      <dgm:prSet presAssocID="{E0C6175D-D332-4A2C-A120-6C82AC3FA8DA}" presName="sp" presStyleCnt="0"/>
      <dgm:spPr/>
    </dgm:pt>
    <dgm:pt modelId="{B1EB0F31-0BF8-4E42-9077-C9AEBDCAFD02}" type="pres">
      <dgm:prSet presAssocID="{C3C4B6B9-4D41-4897-8D69-651D3303151B}" presName="composite" presStyleCnt="0"/>
      <dgm:spPr/>
    </dgm:pt>
    <dgm:pt modelId="{3442B4E8-064B-4FB9-ADDA-9FC0E7974765}" type="pres">
      <dgm:prSet presAssocID="{C3C4B6B9-4D41-4897-8D69-651D3303151B}" presName="parentText" presStyleLbl="alignNode1" presStyleIdx="2" presStyleCnt="5">
        <dgm:presLayoutVars>
          <dgm:chMax val="1"/>
          <dgm:bulletEnabled val="1"/>
        </dgm:presLayoutVars>
      </dgm:prSet>
      <dgm:spPr/>
    </dgm:pt>
    <dgm:pt modelId="{CC40F402-B823-43C1-830B-DB2400CBD025}" type="pres">
      <dgm:prSet presAssocID="{C3C4B6B9-4D41-4897-8D69-651D3303151B}" presName="descendantText" presStyleLbl="alignAcc1" presStyleIdx="2" presStyleCnt="5">
        <dgm:presLayoutVars>
          <dgm:bulletEnabled val="1"/>
        </dgm:presLayoutVars>
      </dgm:prSet>
      <dgm:spPr/>
    </dgm:pt>
    <dgm:pt modelId="{A7D59484-C20A-4129-8EF3-B0D44F92017B}" type="pres">
      <dgm:prSet presAssocID="{FC72E715-157C-40BD-AC0C-70D86AD787EC}" presName="sp" presStyleCnt="0"/>
      <dgm:spPr/>
    </dgm:pt>
    <dgm:pt modelId="{E8A16869-957D-4751-AF32-FEDC2F2FAC1D}" type="pres">
      <dgm:prSet presAssocID="{22D09FA7-8959-4748-B53F-5E39F5111771}" presName="composite" presStyleCnt="0"/>
      <dgm:spPr/>
    </dgm:pt>
    <dgm:pt modelId="{E0EF5A36-6C83-43D3-92BC-2FA0C7268167}" type="pres">
      <dgm:prSet presAssocID="{22D09FA7-8959-4748-B53F-5E39F5111771}" presName="parentText" presStyleLbl="alignNode1" presStyleIdx="3" presStyleCnt="5">
        <dgm:presLayoutVars>
          <dgm:chMax val="1"/>
          <dgm:bulletEnabled val="1"/>
        </dgm:presLayoutVars>
      </dgm:prSet>
      <dgm:spPr/>
    </dgm:pt>
    <dgm:pt modelId="{2DA87F58-5DEF-4D2E-8E5A-772134F9FBB5}" type="pres">
      <dgm:prSet presAssocID="{22D09FA7-8959-4748-B53F-5E39F5111771}" presName="descendantText" presStyleLbl="alignAcc1" presStyleIdx="3" presStyleCnt="5">
        <dgm:presLayoutVars>
          <dgm:bulletEnabled val="1"/>
        </dgm:presLayoutVars>
      </dgm:prSet>
      <dgm:spPr/>
    </dgm:pt>
    <dgm:pt modelId="{A56C2C94-E73B-411E-BF6C-7AC03444E0EB}" type="pres">
      <dgm:prSet presAssocID="{86798438-5AF5-4D87-9C45-A4CB175F2D91}" presName="sp" presStyleCnt="0"/>
      <dgm:spPr/>
    </dgm:pt>
    <dgm:pt modelId="{B5B47E8F-F4C7-4832-BB7A-E2B406AB7E24}" type="pres">
      <dgm:prSet presAssocID="{176A1219-07F0-4DCA-AE69-88D0EE830EFA}" presName="composite" presStyleCnt="0"/>
      <dgm:spPr/>
    </dgm:pt>
    <dgm:pt modelId="{0640C233-D43A-4FB0-9BF9-4C0996C31D80}" type="pres">
      <dgm:prSet presAssocID="{176A1219-07F0-4DCA-AE69-88D0EE830EFA}" presName="parentText" presStyleLbl="alignNode1" presStyleIdx="4" presStyleCnt="5">
        <dgm:presLayoutVars>
          <dgm:chMax val="1"/>
          <dgm:bulletEnabled val="1"/>
        </dgm:presLayoutVars>
      </dgm:prSet>
      <dgm:spPr/>
    </dgm:pt>
    <dgm:pt modelId="{CDFB6320-714D-46B7-BC7A-DA85D5E0AC91}" type="pres">
      <dgm:prSet presAssocID="{176A1219-07F0-4DCA-AE69-88D0EE830EFA}" presName="descendantText" presStyleLbl="alignAcc1" presStyleIdx="4" presStyleCnt="5">
        <dgm:presLayoutVars>
          <dgm:bulletEnabled val="1"/>
        </dgm:presLayoutVars>
      </dgm:prSet>
      <dgm:spPr/>
    </dgm:pt>
  </dgm:ptLst>
  <dgm:cxnLst>
    <dgm:cxn modelId="{F374140D-CCA7-4C16-AC6E-13F958147CE0}" type="presOf" srcId="{E62B0DD4-74AF-432E-9CE1-E3B9462756A8}" destId="{593E8CE8-1D0A-476D-8EC3-1EDC714DA894}" srcOrd="0" destOrd="0" presId="urn:microsoft.com/office/officeart/2005/8/layout/chevron2"/>
    <dgm:cxn modelId="{27FFE02B-C2F0-4CD9-A0F2-5B5FD8E5F06E}" type="presOf" srcId="{C3C4B6B9-4D41-4897-8D69-651D3303151B}" destId="{3442B4E8-064B-4FB9-ADDA-9FC0E7974765}" srcOrd="0" destOrd="0" presId="urn:microsoft.com/office/officeart/2005/8/layout/chevron2"/>
    <dgm:cxn modelId="{4C0F9E32-7187-4E61-958A-FA706F3041AB}" type="presOf" srcId="{11665596-8F14-4871-93FA-0B93E229D7D9}" destId="{E2974745-9DC0-4B6F-9CF9-D4D855970A08}" srcOrd="0" destOrd="0" presId="urn:microsoft.com/office/officeart/2005/8/layout/chevron2"/>
    <dgm:cxn modelId="{0264EB37-A2D6-4BFC-A82E-8044D2FB3A27}" type="presOf" srcId="{1CA8127A-0A70-4A1C-B3BE-556BED7AB464}" destId="{A50A5FA2-39EF-4FC1-ABE5-87C5DF57ECD9}" srcOrd="0" destOrd="0" presId="urn:microsoft.com/office/officeart/2005/8/layout/chevron2"/>
    <dgm:cxn modelId="{26BBBD3C-142F-49DE-9C66-811D2E23F8F9}" srcId="{1CA8127A-0A70-4A1C-B3BE-556BED7AB464}" destId="{D7207794-1AA3-4671-83DD-C9357D4AA47C}" srcOrd="0" destOrd="0" parTransId="{C4EC9E43-EFB4-444E-9A0C-A765C284BE1C}" sibTransId="{918ACE89-B1B3-4AAC-896A-F9C09058D3C3}"/>
    <dgm:cxn modelId="{9916D560-023F-40A4-9BCB-560F156FCCAA}" srcId="{42849902-DE2D-4AC9-A648-3563C59BE7BA}" destId="{11665596-8F14-4871-93FA-0B93E229D7D9}" srcOrd="0" destOrd="0" parTransId="{5BEFDA11-AEC5-4E88-982F-88F9CC1AA610}" sibTransId="{F7BDBA5C-31B9-467C-B0E9-1107733350CD}"/>
    <dgm:cxn modelId="{907FBF51-6B7E-4E8E-AB0F-1A20209410F7}" type="presOf" srcId="{D7207794-1AA3-4671-83DD-C9357D4AA47C}" destId="{549EB8B6-DC87-4DF0-B701-43D1098B3F03}" srcOrd="0" destOrd="0" presId="urn:microsoft.com/office/officeart/2005/8/layout/chevron2"/>
    <dgm:cxn modelId="{CDC57253-23FD-4683-9886-AB9003B80B4D}" type="presOf" srcId="{F4359AC7-9751-4D50-8105-D94B9E44CE6E}" destId="{CDFB6320-714D-46B7-BC7A-DA85D5E0AC91}" srcOrd="0" destOrd="0" presId="urn:microsoft.com/office/officeart/2005/8/layout/chevron2"/>
    <dgm:cxn modelId="{EE0A8F55-8FDC-4B66-A2AC-05B25BE3A097}" type="presOf" srcId="{AEAFB0DB-A042-4C1B-93F5-569F4CF875A8}" destId="{CC40F402-B823-43C1-830B-DB2400CBD025}" srcOrd="0" destOrd="0" presId="urn:microsoft.com/office/officeart/2005/8/layout/chevron2"/>
    <dgm:cxn modelId="{CE7E6097-306E-4AA1-B30F-E256836C2A3B}" srcId="{C3C4B6B9-4D41-4897-8D69-651D3303151B}" destId="{AEAFB0DB-A042-4C1B-93F5-569F4CF875A8}" srcOrd="0" destOrd="0" parTransId="{457A13DA-753A-456B-9014-16BDD300562E}" sibTransId="{CD0B1342-D1FF-4846-9557-0FE3DC4B1377}"/>
    <dgm:cxn modelId="{507005A3-9204-4068-A3D7-0B9A91F8F209}" srcId="{E62B0DD4-74AF-432E-9CE1-E3B9462756A8}" destId="{C3C4B6B9-4D41-4897-8D69-651D3303151B}" srcOrd="2" destOrd="0" parTransId="{BAEE58A5-6BAF-4E14-BE8A-2202E2CF7877}" sibTransId="{FC72E715-157C-40BD-AC0C-70D86AD787EC}"/>
    <dgm:cxn modelId="{57F576A5-D72C-4AF8-8E15-E226082DC076}" type="presOf" srcId="{22D09FA7-8959-4748-B53F-5E39F5111771}" destId="{E0EF5A36-6C83-43D3-92BC-2FA0C7268167}" srcOrd="0" destOrd="0" presId="urn:microsoft.com/office/officeart/2005/8/layout/chevron2"/>
    <dgm:cxn modelId="{AF66BFAD-3EB2-4710-85C0-D156C9332E51}" type="presOf" srcId="{42849902-DE2D-4AC9-A648-3563C59BE7BA}" destId="{D2CBC0F9-1106-4839-8C8E-5EB0DB002F97}" srcOrd="0" destOrd="0" presId="urn:microsoft.com/office/officeart/2005/8/layout/chevron2"/>
    <dgm:cxn modelId="{7F3A5CAE-4541-476F-BA97-2C9D9112832D}" srcId="{176A1219-07F0-4DCA-AE69-88D0EE830EFA}" destId="{F4359AC7-9751-4D50-8105-D94B9E44CE6E}" srcOrd="0" destOrd="0" parTransId="{17D79748-1CB0-4FCC-83D0-13D9FD8E8D27}" sibTransId="{3BBD2CEF-78EF-4E34-87DF-D96B907184FA}"/>
    <dgm:cxn modelId="{645A9BB4-5E0F-404B-87EC-C9F22BF983B2}" srcId="{E62B0DD4-74AF-432E-9CE1-E3B9462756A8}" destId="{22D09FA7-8959-4748-B53F-5E39F5111771}" srcOrd="3" destOrd="0" parTransId="{00C55AEE-E1E7-431E-9809-4EF75FDF5FE3}" sibTransId="{86798438-5AF5-4D87-9C45-A4CB175F2D91}"/>
    <dgm:cxn modelId="{2C5F01B7-437C-4208-96E3-8D9FEF294563}" srcId="{E62B0DD4-74AF-432E-9CE1-E3B9462756A8}" destId="{42849902-DE2D-4AC9-A648-3563C59BE7BA}" srcOrd="0" destOrd="0" parTransId="{F85CDE16-1336-4D55-83D2-B274E4B1152F}" sibTransId="{74392728-41AF-4740-A028-584C11E7C832}"/>
    <dgm:cxn modelId="{6485F7E1-EA02-4F6C-8EC1-B35335AAF452}" srcId="{E62B0DD4-74AF-432E-9CE1-E3B9462756A8}" destId="{1CA8127A-0A70-4A1C-B3BE-556BED7AB464}" srcOrd="1" destOrd="0" parTransId="{BFF2E1EE-65F2-4941-A9EB-35A4E8515C52}" sibTransId="{E0C6175D-D332-4A2C-A120-6C82AC3FA8DA}"/>
    <dgm:cxn modelId="{22EBF1E7-4FD4-4615-B6D1-D45D5F144ED2}" type="presOf" srcId="{176A1219-07F0-4DCA-AE69-88D0EE830EFA}" destId="{0640C233-D43A-4FB0-9BF9-4C0996C31D80}" srcOrd="0" destOrd="0" presId="urn:microsoft.com/office/officeart/2005/8/layout/chevron2"/>
    <dgm:cxn modelId="{DF43F9EC-A90B-4649-B8C4-B2D8F3BD61E6}" srcId="{E62B0DD4-74AF-432E-9CE1-E3B9462756A8}" destId="{176A1219-07F0-4DCA-AE69-88D0EE830EFA}" srcOrd="4" destOrd="0" parTransId="{D47A6442-19C7-4AF6-AD0F-D07EB11EFAD3}" sibTransId="{25C36948-36E3-4961-8EB2-08D4D4E358EC}"/>
    <dgm:cxn modelId="{9FAB9CF8-82CE-47A1-9D8B-098932D99C80}" type="presOf" srcId="{BA05427C-FBAD-4133-BCA9-D110F3674FF8}" destId="{2DA87F58-5DEF-4D2E-8E5A-772134F9FBB5}" srcOrd="0" destOrd="0" presId="urn:microsoft.com/office/officeart/2005/8/layout/chevron2"/>
    <dgm:cxn modelId="{2D504EFA-9D52-44DB-88F6-F7120160F1B8}" srcId="{22D09FA7-8959-4748-B53F-5E39F5111771}" destId="{BA05427C-FBAD-4133-BCA9-D110F3674FF8}" srcOrd="0" destOrd="0" parTransId="{C5BD7A20-BA9B-46D9-81BC-29F09EDE2E2F}" sibTransId="{8100B919-BB4B-46DB-AB49-FF65AA8E410F}"/>
    <dgm:cxn modelId="{565B25ED-6FEC-4503-AA37-332CD5A4E9BA}" type="presParOf" srcId="{593E8CE8-1D0A-476D-8EC3-1EDC714DA894}" destId="{ACF548A2-E046-47BC-A348-1D5BC1B7CD5A}" srcOrd="0" destOrd="0" presId="urn:microsoft.com/office/officeart/2005/8/layout/chevron2"/>
    <dgm:cxn modelId="{7F961255-686F-4C2E-91DE-C9BEDA63A635}" type="presParOf" srcId="{ACF548A2-E046-47BC-A348-1D5BC1B7CD5A}" destId="{D2CBC0F9-1106-4839-8C8E-5EB0DB002F97}" srcOrd="0" destOrd="0" presId="urn:microsoft.com/office/officeart/2005/8/layout/chevron2"/>
    <dgm:cxn modelId="{5262917D-FC06-40B1-9C8B-84F17D68AF1A}" type="presParOf" srcId="{ACF548A2-E046-47BC-A348-1D5BC1B7CD5A}" destId="{E2974745-9DC0-4B6F-9CF9-D4D855970A08}" srcOrd="1" destOrd="0" presId="urn:microsoft.com/office/officeart/2005/8/layout/chevron2"/>
    <dgm:cxn modelId="{BEBBF74F-CF40-4BCC-8F25-3FE6A17645A4}" type="presParOf" srcId="{593E8CE8-1D0A-476D-8EC3-1EDC714DA894}" destId="{9272958B-3191-4F7F-AF6B-A4EB0E089AA8}" srcOrd="1" destOrd="0" presId="urn:microsoft.com/office/officeart/2005/8/layout/chevron2"/>
    <dgm:cxn modelId="{A8363420-C628-4E48-BEC8-13403B0E501C}" type="presParOf" srcId="{593E8CE8-1D0A-476D-8EC3-1EDC714DA894}" destId="{82F234D3-77BB-43F7-925F-F0AA6A0451AD}" srcOrd="2" destOrd="0" presId="urn:microsoft.com/office/officeart/2005/8/layout/chevron2"/>
    <dgm:cxn modelId="{93B07AE2-5DCA-43D7-BE98-447698C5F7C3}" type="presParOf" srcId="{82F234D3-77BB-43F7-925F-F0AA6A0451AD}" destId="{A50A5FA2-39EF-4FC1-ABE5-87C5DF57ECD9}" srcOrd="0" destOrd="0" presId="urn:microsoft.com/office/officeart/2005/8/layout/chevron2"/>
    <dgm:cxn modelId="{EB2FC167-8838-4417-B8EE-20BF66562684}" type="presParOf" srcId="{82F234D3-77BB-43F7-925F-F0AA6A0451AD}" destId="{549EB8B6-DC87-4DF0-B701-43D1098B3F03}" srcOrd="1" destOrd="0" presId="urn:microsoft.com/office/officeart/2005/8/layout/chevron2"/>
    <dgm:cxn modelId="{CBB9F00A-0397-49E7-B951-D480693C7270}" type="presParOf" srcId="{593E8CE8-1D0A-476D-8EC3-1EDC714DA894}" destId="{6CFB08BD-BA4A-4943-B95D-6C1127DDBA27}" srcOrd="3" destOrd="0" presId="urn:microsoft.com/office/officeart/2005/8/layout/chevron2"/>
    <dgm:cxn modelId="{51D98C53-6CAF-42C4-9CF0-FF59B6A456D4}" type="presParOf" srcId="{593E8CE8-1D0A-476D-8EC3-1EDC714DA894}" destId="{B1EB0F31-0BF8-4E42-9077-C9AEBDCAFD02}" srcOrd="4" destOrd="0" presId="urn:microsoft.com/office/officeart/2005/8/layout/chevron2"/>
    <dgm:cxn modelId="{44F0C38A-4486-4D8B-99F9-4023BA751F65}" type="presParOf" srcId="{B1EB0F31-0BF8-4E42-9077-C9AEBDCAFD02}" destId="{3442B4E8-064B-4FB9-ADDA-9FC0E7974765}" srcOrd="0" destOrd="0" presId="urn:microsoft.com/office/officeart/2005/8/layout/chevron2"/>
    <dgm:cxn modelId="{6F7FEFE4-19D6-4860-8E42-5E90C74795A2}" type="presParOf" srcId="{B1EB0F31-0BF8-4E42-9077-C9AEBDCAFD02}" destId="{CC40F402-B823-43C1-830B-DB2400CBD025}" srcOrd="1" destOrd="0" presId="urn:microsoft.com/office/officeart/2005/8/layout/chevron2"/>
    <dgm:cxn modelId="{EBC94809-71E7-41CC-BE8C-6F66625C3C8B}" type="presParOf" srcId="{593E8CE8-1D0A-476D-8EC3-1EDC714DA894}" destId="{A7D59484-C20A-4129-8EF3-B0D44F92017B}" srcOrd="5" destOrd="0" presId="urn:microsoft.com/office/officeart/2005/8/layout/chevron2"/>
    <dgm:cxn modelId="{5C09B20B-BFF2-4449-A810-95551F12C2A6}" type="presParOf" srcId="{593E8CE8-1D0A-476D-8EC3-1EDC714DA894}" destId="{E8A16869-957D-4751-AF32-FEDC2F2FAC1D}" srcOrd="6" destOrd="0" presId="urn:microsoft.com/office/officeart/2005/8/layout/chevron2"/>
    <dgm:cxn modelId="{C8E93D4A-E057-4B8A-A2E3-0F78DF155A3D}" type="presParOf" srcId="{E8A16869-957D-4751-AF32-FEDC2F2FAC1D}" destId="{E0EF5A36-6C83-43D3-92BC-2FA0C7268167}" srcOrd="0" destOrd="0" presId="urn:microsoft.com/office/officeart/2005/8/layout/chevron2"/>
    <dgm:cxn modelId="{F0EDBB70-5395-4C0A-846E-48FABC73FAD0}" type="presParOf" srcId="{E8A16869-957D-4751-AF32-FEDC2F2FAC1D}" destId="{2DA87F58-5DEF-4D2E-8E5A-772134F9FBB5}" srcOrd="1" destOrd="0" presId="urn:microsoft.com/office/officeart/2005/8/layout/chevron2"/>
    <dgm:cxn modelId="{E22F3A6E-8F42-4F67-9E7C-5F1A4D654034}" type="presParOf" srcId="{593E8CE8-1D0A-476D-8EC3-1EDC714DA894}" destId="{A56C2C94-E73B-411E-BF6C-7AC03444E0EB}" srcOrd="7" destOrd="0" presId="urn:microsoft.com/office/officeart/2005/8/layout/chevron2"/>
    <dgm:cxn modelId="{E7816A30-C6D4-49BF-A1A6-45E16B127828}" type="presParOf" srcId="{593E8CE8-1D0A-476D-8EC3-1EDC714DA894}" destId="{B5B47E8F-F4C7-4832-BB7A-E2B406AB7E24}" srcOrd="8" destOrd="0" presId="urn:microsoft.com/office/officeart/2005/8/layout/chevron2"/>
    <dgm:cxn modelId="{DB248439-B8BE-4705-A228-75513BEF482E}" type="presParOf" srcId="{B5B47E8F-F4C7-4832-BB7A-E2B406AB7E24}" destId="{0640C233-D43A-4FB0-9BF9-4C0996C31D80}" srcOrd="0" destOrd="0" presId="urn:microsoft.com/office/officeart/2005/8/layout/chevron2"/>
    <dgm:cxn modelId="{EA054729-840E-49AB-AA5B-953DFC64F8E5}" type="presParOf" srcId="{B5B47E8F-F4C7-4832-BB7A-E2B406AB7E24}" destId="{CDFB6320-714D-46B7-BC7A-DA85D5E0AC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2B0DD4-74AF-432E-9CE1-E3B9462756A8}"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s-ES"/>
        </a:p>
      </dgm:t>
    </dgm:pt>
    <dgm:pt modelId="{42849902-DE2D-4AC9-A648-3563C59BE7BA}">
      <dgm:prSet phldrT="[Texto]" custT="1"/>
      <dgm:spPr/>
      <dgm:t>
        <a:bodyPr/>
        <a:lstStyle/>
        <a:p>
          <a:pPr algn="ctr"/>
          <a:r>
            <a:rPr lang="es-EC" sz="1600" dirty="0">
              <a:solidFill>
                <a:schemeClr val="tx1"/>
              </a:solidFill>
            </a:rPr>
            <a:t>1905</a:t>
          </a:r>
          <a:endParaRPr lang="es-ES" sz="1600" dirty="0">
            <a:solidFill>
              <a:schemeClr val="tx1"/>
            </a:solidFill>
          </a:endParaRPr>
        </a:p>
      </dgm:t>
    </dgm:pt>
    <dgm:pt modelId="{F85CDE16-1336-4D55-83D2-B274E4B1152F}" type="parTrans" cxnId="{2C5F01B7-437C-4208-96E3-8D9FEF294563}">
      <dgm:prSet/>
      <dgm:spPr/>
      <dgm:t>
        <a:bodyPr/>
        <a:lstStyle/>
        <a:p>
          <a:pPr algn="just"/>
          <a:endParaRPr lang="es-ES" sz="1600">
            <a:solidFill>
              <a:schemeClr val="tx1"/>
            </a:solidFill>
          </a:endParaRPr>
        </a:p>
      </dgm:t>
    </dgm:pt>
    <dgm:pt modelId="{74392728-41AF-4740-A028-584C11E7C832}" type="sibTrans" cxnId="{2C5F01B7-437C-4208-96E3-8D9FEF294563}">
      <dgm:prSet/>
      <dgm:spPr/>
      <dgm:t>
        <a:bodyPr/>
        <a:lstStyle/>
        <a:p>
          <a:pPr algn="just"/>
          <a:endParaRPr lang="es-ES" sz="1600">
            <a:solidFill>
              <a:schemeClr val="tx1"/>
            </a:solidFill>
          </a:endParaRPr>
        </a:p>
      </dgm:t>
    </dgm:pt>
    <dgm:pt modelId="{11665596-8F14-4871-93FA-0B93E229D7D9}">
      <dgm:prSet phldrT="[Texto]" custT="1"/>
      <dgm:spPr/>
      <dgm:t>
        <a:bodyPr/>
        <a:lstStyle/>
        <a:p>
          <a:pPr algn="just"/>
          <a:r>
            <a:rPr lang="es-EC" sz="1600" dirty="0">
              <a:solidFill>
                <a:schemeClr val="tx1"/>
              </a:solidFill>
            </a:rPr>
            <a:t>Se publicó Tres contribuciones a la teoría sexual, la segunda en importancia de sus obras.</a:t>
          </a:r>
          <a:endParaRPr lang="es-ES" sz="1600" dirty="0">
            <a:solidFill>
              <a:schemeClr val="tx1"/>
            </a:solidFill>
          </a:endParaRPr>
        </a:p>
      </dgm:t>
    </dgm:pt>
    <dgm:pt modelId="{5BEFDA11-AEC5-4E88-982F-88F9CC1AA610}" type="parTrans" cxnId="{9916D560-023F-40A4-9BCB-560F156FCCAA}">
      <dgm:prSet/>
      <dgm:spPr/>
      <dgm:t>
        <a:bodyPr/>
        <a:lstStyle/>
        <a:p>
          <a:pPr algn="just"/>
          <a:endParaRPr lang="es-ES" sz="1600">
            <a:solidFill>
              <a:schemeClr val="tx1"/>
            </a:solidFill>
          </a:endParaRPr>
        </a:p>
      </dgm:t>
    </dgm:pt>
    <dgm:pt modelId="{F7BDBA5C-31B9-467C-B0E9-1107733350CD}" type="sibTrans" cxnId="{9916D560-023F-40A4-9BCB-560F156FCCAA}">
      <dgm:prSet/>
      <dgm:spPr/>
      <dgm:t>
        <a:bodyPr/>
        <a:lstStyle/>
        <a:p>
          <a:pPr algn="just"/>
          <a:endParaRPr lang="es-ES" sz="1600">
            <a:solidFill>
              <a:schemeClr val="tx1"/>
            </a:solidFill>
          </a:endParaRPr>
        </a:p>
      </dgm:t>
    </dgm:pt>
    <dgm:pt modelId="{1CA8127A-0A70-4A1C-B3BE-556BED7AB464}">
      <dgm:prSet phldrT="[Texto]" custT="1"/>
      <dgm:spPr/>
      <dgm:t>
        <a:bodyPr/>
        <a:lstStyle/>
        <a:p>
          <a:pPr algn="ctr"/>
          <a:r>
            <a:rPr lang="es-EC" sz="1600" dirty="0">
              <a:solidFill>
                <a:schemeClr val="tx1"/>
              </a:solidFill>
            </a:rPr>
            <a:t>1908</a:t>
          </a:r>
          <a:endParaRPr lang="es-ES" sz="1600" dirty="0">
            <a:solidFill>
              <a:schemeClr val="tx1"/>
            </a:solidFill>
          </a:endParaRPr>
        </a:p>
      </dgm:t>
    </dgm:pt>
    <dgm:pt modelId="{BFF2E1EE-65F2-4941-A9EB-35A4E8515C52}" type="parTrans" cxnId="{6485F7E1-EA02-4F6C-8EC1-B35335AAF452}">
      <dgm:prSet/>
      <dgm:spPr/>
      <dgm:t>
        <a:bodyPr/>
        <a:lstStyle/>
        <a:p>
          <a:pPr algn="just"/>
          <a:endParaRPr lang="es-ES" sz="1600">
            <a:solidFill>
              <a:schemeClr val="tx1"/>
            </a:solidFill>
          </a:endParaRPr>
        </a:p>
      </dgm:t>
    </dgm:pt>
    <dgm:pt modelId="{E0C6175D-D332-4A2C-A120-6C82AC3FA8DA}" type="sibTrans" cxnId="{6485F7E1-EA02-4F6C-8EC1-B35335AAF452}">
      <dgm:prSet/>
      <dgm:spPr/>
      <dgm:t>
        <a:bodyPr/>
        <a:lstStyle/>
        <a:p>
          <a:pPr algn="just"/>
          <a:endParaRPr lang="es-ES" sz="1600">
            <a:solidFill>
              <a:schemeClr val="tx1"/>
            </a:solidFill>
          </a:endParaRPr>
        </a:p>
      </dgm:t>
    </dgm:pt>
    <dgm:pt modelId="{D7207794-1AA3-4671-83DD-C9357D4AA47C}">
      <dgm:prSet phldrT="[Texto]" custT="1"/>
      <dgm:spPr/>
      <dgm:t>
        <a:bodyPr/>
        <a:lstStyle/>
        <a:p>
          <a:pPr algn="just"/>
          <a:r>
            <a:rPr lang="es-EC" sz="1600" dirty="0">
              <a:solidFill>
                <a:schemeClr val="tx1"/>
              </a:solidFill>
            </a:rPr>
            <a:t>Por invitación de Karl Gustav Jung, celebró en Salzburgo el Primer Congreso Psicoanalítico. </a:t>
          </a:r>
          <a:endParaRPr lang="es-ES" sz="1600" dirty="0">
            <a:solidFill>
              <a:schemeClr val="tx1"/>
            </a:solidFill>
          </a:endParaRPr>
        </a:p>
      </dgm:t>
    </dgm:pt>
    <dgm:pt modelId="{C4EC9E43-EFB4-444E-9A0C-A765C284BE1C}" type="parTrans" cxnId="{26BBBD3C-142F-49DE-9C66-811D2E23F8F9}">
      <dgm:prSet/>
      <dgm:spPr/>
      <dgm:t>
        <a:bodyPr/>
        <a:lstStyle/>
        <a:p>
          <a:pPr algn="just"/>
          <a:endParaRPr lang="es-ES" sz="1600">
            <a:solidFill>
              <a:schemeClr val="tx1"/>
            </a:solidFill>
          </a:endParaRPr>
        </a:p>
      </dgm:t>
    </dgm:pt>
    <dgm:pt modelId="{918ACE89-B1B3-4AAC-896A-F9C09058D3C3}" type="sibTrans" cxnId="{26BBBD3C-142F-49DE-9C66-811D2E23F8F9}">
      <dgm:prSet/>
      <dgm:spPr/>
      <dgm:t>
        <a:bodyPr/>
        <a:lstStyle/>
        <a:p>
          <a:pPr algn="just"/>
          <a:endParaRPr lang="es-ES" sz="1600">
            <a:solidFill>
              <a:schemeClr val="tx1"/>
            </a:solidFill>
          </a:endParaRPr>
        </a:p>
      </dgm:t>
    </dgm:pt>
    <dgm:pt modelId="{C3C4B6B9-4D41-4897-8D69-651D3303151B}">
      <dgm:prSet phldrT="[Texto]" custT="1"/>
      <dgm:spPr/>
      <dgm:t>
        <a:bodyPr/>
        <a:lstStyle/>
        <a:p>
          <a:pPr algn="ctr"/>
          <a:r>
            <a:rPr lang="es-EC" sz="1600" dirty="0">
              <a:solidFill>
                <a:schemeClr val="tx1"/>
              </a:solidFill>
            </a:rPr>
            <a:t>1910</a:t>
          </a:r>
          <a:endParaRPr lang="es-ES" sz="1600" dirty="0">
            <a:solidFill>
              <a:schemeClr val="tx1"/>
            </a:solidFill>
          </a:endParaRPr>
        </a:p>
      </dgm:t>
    </dgm:pt>
    <dgm:pt modelId="{BAEE58A5-6BAF-4E14-BE8A-2202E2CF7877}" type="parTrans" cxnId="{507005A3-9204-4068-A3D7-0B9A91F8F209}">
      <dgm:prSet/>
      <dgm:spPr/>
      <dgm:t>
        <a:bodyPr/>
        <a:lstStyle/>
        <a:p>
          <a:pPr algn="just"/>
          <a:endParaRPr lang="es-ES" sz="1600">
            <a:solidFill>
              <a:schemeClr val="tx1"/>
            </a:solidFill>
          </a:endParaRPr>
        </a:p>
      </dgm:t>
    </dgm:pt>
    <dgm:pt modelId="{FC72E715-157C-40BD-AC0C-70D86AD787EC}" type="sibTrans" cxnId="{507005A3-9204-4068-A3D7-0B9A91F8F209}">
      <dgm:prSet/>
      <dgm:spPr/>
      <dgm:t>
        <a:bodyPr/>
        <a:lstStyle/>
        <a:p>
          <a:pPr algn="just"/>
          <a:endParaRPr lang="es-ES" sz="1600">
            <a:solidFill>
              <a:schemeClr val="tx1"/>
            </a:solidFill>
          </a:endParaRPr>
        </a:p>
      </dgm:t>
    </dgm:pt>
    <dgm:pt modelId="{AEAFB0DB-A042-4C1B-93F5-569F4CF875A8}">
      <dgm:prSet phldrT="[Texto]" custT="1"/>
      <dgm:spPr/>
      <dgm:t>
        <a:bodyPr/>
        <a:lstStyle/>
        <a:p>
          <a:pPr algn="just"/>
          <a:r>
            <a:rPr lang="es-EC" sz="1600" dirty="0">
              <a:solidFill>
                <a:schemeClr val="tx1"/>
              </a:solidFill>
            </a:rPr>
            <a:t>Se fundó en </a:t>
          </a:r>
          <a:r>
            <a:rPr lang="es-EC" sz="1600" dirty="0" err="1">
              <a:solidFill>
                <a:schemeClr val="tx1"/>
              </a:solidFill>
            </a:rPr>
            <a:t>Nuremberg</a:t>
          </a:r>
          <a:r>
            <a:rPr lang="es-EC" sz="1600" dirty="0">
              <a:solidFill>
                <a:schemeClr val="tx1"/>
              </a:solidFill>
            </a:rPr>
            <a:t> la Sociedad Internacional de Psicoanálisis, presidida por Jung, quien conservó la presidencia hasta 1914</a:t>
          </a:r>
          <a:endParaRPr lang="es-ES" sz="1600" dirty="0">
            <a:solidFill>
              <a:schemeClr val="tx1"/>
            </a:solidFill>
          </a:endParaRPr>
        </a:p>
      </dgm:t>
    </dgm:pt>
    <dgm:pt modelId="{457A13DA-753A-456B-9014-16BDD300562E}" type="parTrans" cxnId="{CE7E6097-306E-4AA1-B30F-E256836C2A3B}">
      <dgm:prSet/>
      <dgm:spPr/>
      <dgm:t>
        <a:bodyPr/>
        <a:lstStyle/>
        <a:p>
          <a:pPr algn="just"/>
          <a:endParaRPr lang="es-ES" sz="1600">
            <a:solidFill>
              <a:schemeClr val="tx1"/>
            </a:solidFill>
          </a:endParaRPr>
        </a:p>
      </dgm:t>
    </dgm:pt>
    <dgm:pt modelId="{CD0B1342-D1FF-4846-9557-0FE3DC4B1377}" type="sibTrans" cxnId="{CE7E6097-306E-4AA1-B30F-E256836C2A3B}">
      <dgm:prSet/>
      <dgm:spPr/>
      <dgm:t>
        <a:bodyPr/>
        <a:lstStyle/>
        <a:p>
          <a:pPr algn="just"/>
          <a:endParaRPr lang="es-ES" sz="1600">
            <a:solidFill>
              <a:schemeClr val="tx1"/>
            </a:solidFill>
          </a:endParaRPr>
        </a:p>
      </dgm:t>
    </dgm:pt>
    <dgm:pt modelId="{22D09FA7-8959-4748-B53F-5E39F5111771}">
      <dgm:prSet phldrT="[Texto]" custT="1"/>
      <dgm:spPr/>
      <dgm:t>
        <a:bodyPr/>
        <a:lstStyle/>
        <a:p>
          <a:pPr algn="ctr"/>
          <a:r>
            <a:rPr lang="es-EC" sz="1600" dirty="0">
              <a:solidFill>
                <a:schemeClr val="tx1"/>
              </a:solidFill>
            </a:rPr>
            <a:t>1916</a:t>
          </a:r>
          <a:endParaRPr lang="es-ES" sz="1600" dirty="0">
            <a:solidFill>
              <a:schemeClr val="tx1"/>
            </a:solidFill>
          </a:endParaRPr>
        </a:p>
      </dgm:t>
    </dgm:pt>
    <dgm:pt modelId="{00C55AEE-E1E7-431E-9809-4EF75FDF5FE3}" type="parTrans" cxnId="{645A9BB4-5E0F-404B-87EC-C9F22BF983B2}">
      <dgm:prSet/>
      <dgm:spPr/>
      <dgm:t>
        <a:bodyPr/>
        <a:lstStyle/>
        <a:p>
          <a:endParaRPr lang="es-ES" sz="1600">
            <a:solidFill>
              <a:schemeClr val="tx1"/>
            </a:solidFill>
          </a:endParaRPr>
        </a:p>
      </dgm:t>
    </dgm:pt>
    <dgm:pt modelId="{86798438-5AF5-4D87-9C45-A4CB175F2D91}" type="sibTrans" cxnId="{645A9BB4-5E0F-404B-87EC-C9F22BF983B2}">
      <dgm:prSet/>
      <dgm:spPr/>
      <dgm:t>
        <a:bodyPr/>
        <a:lstStyle/>
        <a:p>
          <a:endParaRPr lang="es-ES" sz="1600">
            <a:solidFill>
              <a:schemeClr val="tx1"/>
            </a:solidFill>
          </a:endParaRPr>
        </a:p>
      </dgm:t>
    </dgm:pt>
    <dgm:pt modelId="{BA05427C-FBAD-4133-BCA9-D110F3674FF8}">
      <dgm:prSet phldrT="[Texto]" custT="1"/>
      <dgm:spPr/>
      <dgm:t>
        <a:bodyPr/>
        <a:lstStyle/>
        <a:p>
          <a:pPr algn="just"/>
          <a:r>
            <a:rPr lang="es-EC" sz="1600" dirty="0">
              <a:solidFill>
                <a:schemeClr val="tx1"/>
              </a:solidFill>
            </a:rPr>
            <a:t>Publicó Introducción al psicoanálisis.</a:t>
          </a:r>
          <a:endParaRPr lang="es-ES" sz="1600" dirty="0">
            <a:solidFill>
              <a:schemeClr val="tx1"/>
            </a:solidFill>
          </a:endParaRPr>
        </a:p>
      </dgm:t>
    </dgm:pt>
    <dgm:pt modelId="{C5BD7A20-BA9B-46D9-81BC-29F09EDE2E2F}" type="parTrans" cxnId="{2D504EFA-9D52-44DB-88F6-F7120160F1B8}">
      <dgm:prSet/>
      <dgm:spPr/>
      <dgm:t>
        <a:bodyPr/>
        <a:lstStyle/>
        <a:p>
          <a:endParaRPr lang="es-ES" sz="1600">
            <a:solidFill>
              <a:schemeClr val="tx1"/>
            </a:solidFill>
          </a:endParaRPr>
        </a:p>
      </dgm:t>
    </dgm:pt>
    <dgm:pt modelId="{8100B919-BB4B-46DB-AB49-FF65AA8E410F}" type="sibTrans" cxnId="{2D504EFA-9D52-44DB-88F6-F7120160F1B8}">
      <dgm:prSet/>
      <dgm:spPr/>
      <dgm:t>
        <a:bodyPr/>
        <a:lstStyle/>
        <a:p>
          <a:endParaRPr lang="es-ES" sz="1600">
            <a:solidFill>
              <a:schemeClr val="tx1"/>
            </a:solidFill>
          </a:endParaRPr>
        </a:p>
      </dgm:t>
    </dgm:pt>
    <dgm:pt modelId="{F62286CA-33EC-4074-A2B9-8801950411F8}">
      <dgm:prSet phldrT="[Texto]" custT="1"/>
      <dgm:spPr/>
      <dgm:t>
        <a:bodyPr/>
        <a:lstStyle/>
        <a:p>
          <a:pPr algn="ctr"/>
          <a:r>
            <a:rPr lang="es-EC" sz="1600" dirty="0">
              <a:solidFill>
                <a:schemeClr val="tx1"/>
              </a:solidFill>
            </a:rPr>
            <a:t>1923</a:t>
          </a:r>
          <a:endParaRPr lang="es-ES" sz="1600" dirty="0">
            <a:solidFill>
              <a:schemeClr val="tx1"/>
            </a:solidFill>
          </a:endParaRPr>
        </a:p>
      </dgm:t>
    </dgm:pt>
    <dgm:pt modelId="{EDB0003B-5949-429E-8BD6-84E95367DAFE}" type="parTrans" cxnId="{EE134ED1-0B80-4186-9A2F-3B6343015AA7}">
      <dgm:prSet/>
      <dgm:spPr/>
      <dgm:t>
        <a:bodyPr/>
        <a:lstStyle/>
        <a:p>
          <a:endParaRPr lang="es-ES">
            <a:solidFill>
              <a:schemeClr val="tx1"/>
            </a:solidFill>
          </a:endParaRPr>
        </a:p>
      </dgm:t>
    </dgm:pt>
    <dgm:pt modelId="{908FDD90-BEF2-496D-8F5A-5E13619EF3E1}" type="sibTrans" cxnId="{EE134ED1-0B80-4186-9A2F-3B6343015AA7}">
      <dgm:prSet/>
      <dgm:spPr/>
      <dgm:t>
        <a:bodyPr/>
        <a:lstStyle/>
        <a:p>
          <a:endParaRPr lang="es-ES">
            <a:solidFill>
              <a:schemeClr val="tx1"/>
            </a:solidFill>
          </a:endParaRPr>
        </a:p>
      </dgm:t>
    </dgm:pt>
    <dgm:pt modelId="{88DC73BD-2C79-4EF9-80AE-CBE7AB485D98}">
      <dgm:prSet phldrT="[Texto]" custT="1"/>
      <dgm:spPr/>
      <dgm:t>
        <a:bodyPr/>
        <a:lstStyle/>
        <a:p>
          <a:pPr algn="just"/>
          <a:r>
            <a:rPr lang="es-EC" sz="1600" dirty="0">
              <a:solidFill>
                <a:schemeClr val="tx1"/>
              </a:solidFill>
            </a:rPr>
            <a:t>Le fue diagnosticado un cáncer de mandíbula y hubo de someterse a la primera de una serie de intervenciones. </a:t>
          </a:r>
          <a:endParaRPr lang="es-ES" sz="1600" dirty="0">
            <a:solidFill>
              <a:schemeClr val="tx1"/>
            </a:solidFill>
          </a:endParaRPr>
        </a:p>
      </dgm:t>
    </dgm:pt>
    <dgm:pt modelId="{700EA1DC-1C9A-4A4B-9889-56B7E45A1A46}" type="parTrans" cxnId="{42ED6FD2-8AFD-49E0-BE4E-E19295E45CB3}">
      <dgm:prSet/>
      <dgm:spPr/>
      <dgm:t>
        <a:bodyPr/>
        <a:lstStyle/>
        <a:p>
          <a:endParaRPr lang="es-ES">
            <a:solidFill>
              <a:schemeClr val="tx1"/>
            </a:solidFill>
          </a:endParaRPr>
        </a:p>
      </dgm:t>
    </dgm:pt>
    <dgm:pt modelId="{CE2290EB-C0C9-4218-9EB5-8265535FBB83}" type="sibTrans" cxnId="{42ED6FD2-8AFD-49E0-BE4E-E19295E45CB3}">
      <dgm:prSet/>
      <dgm:spPr/>
      <dgm:t>
        <a:bodyPr/>
        <a:lstStyle/>
        <a:p>
          <a:endParaRPr lang="es-ES">
            <a:solidFill>
              <a:schemeClr val="tx1"/>
            </a:solidFill>
          </a:endParaRPr>
        </a:p>
      </dgm:t>
    </dgm:pt>
    <dgm:pt modelId="{AE159383-8645-41B6-B2C5-EB8ECD97DE7E}">
      <dgm:prSet phldrT="[Texto]" custT="1"/>
      <dgm:spPr/>
      <dgm:t>
        <a:bodyPr/>
        <a:lstStyle/>
        <a:p>
          <a:pPr algn="ctr"/>
          <a:r>
            <a:rPr lang="es-EC" sz="1600" dirty="0">
              <a:solidFill>
                <a:schemeClr val="tx1"/>
              </a:solidFill>
            </a:rPr>
            <a:t>1939</a:t>
          </a:r>
          <a:endParaRPr lang="es-ES" sz="1600" dirty="0">
            <a:solidFill>
              <a:schemeClr val="tx1"/>
            </a:solidFill>
          </a:endParaRPr>
        </a:p>
      </dgm:t>
    </dgm:pt>
    <dgm:pt modelId="{37F81362-6384-48D3-B7DC-6DF6C2073642}" type="parTrans" cxnId="{ED3704DA-3832-4F4B-9ADE-C63DC4BDA692}">
      <dgm:prSet/>
      <dgm:spPr/>
      <dgm:t>
        <a:bodyPr/>
        <a:lstStyle/>
        <a:p>
          <a:endParaRPr lang="es-ES">
            <a:solidFill>
              <a:schemeClr val="tx1"/>
            </a:solidFill>
          </a:endParaRPr>
        </a:p>
      </dgm:t>
    </dgm:pt>
    <dgm:pt modelId="{EF20A991-995C-47E7-A519-151C075B131A}" type="sibTrans" cxnId="{ED3704DA-3832-4F4B-9ADE-C63DC4BDA692}">
      <dgm:prSet/>
      <dgm:spPr/>
      <dgm:t>
        <a:bodyPr/>
        <a:lstStyle/>
        <a:p>
          <a:endParaRPr lang="es-ES">
            <a:solidFill>
              <a:schemeClr val="tx1"/>
            </a:solidFill>
          </a:endParaRPr>
        </a:p>
      </dgm:t>
    </dgm:pt>
    <dgm:pt modelId="{F0D8C2CE-C794-4C98-AE68-23D8ADB13C63}">
      <dgm:prSet phldrT="[Texto]" custT="1"/>
      <dgm:spPr/>
      <dgm:t>
        <a:bodyPr/>
        <a:lstStyle/>
        <a:p>
          <a:pPr algn="just"/>
          <a:r>
            <a:rPr lang="es-EC" sz="1600" dirty="0">
              <a:solidFill>
                <a:schemeClr val="tx1"/>
              </a:solidFill>
            </a:rPr>
            <a:t>Muy deteriorado físicamente e incapaz de soportar el dolor que le producía la propagación del cáncer de paladar, pidió a su médico personal, Max </a:t>
          </a:r>
          <a:r>
            <a:rPr lang="es-EC" sz="1600" dirty="0" err="1">
              <a:solidFill>
                <a:schemeClr val="tx1"/>
              </a:solidFill>
            </a:rPr>
            <a:t>Shur</a:t>
          </a:r>
          <a:r>
            <a:rPr lang="es-EC" sz="1600" dirty="0">
              <a:solidFill>
                <a:schemeClr val="tx1"/>
              </a:solidFill>
            </a:rPr>
            <a:t>, que acabara con su sufrimiento.</a:t>
          </a:r>
          <a:endParaRPr lang="es-ES" sz="1600" dirty="0">
            <a:solidFill>
              <a:schemeClr val="tx1"/>
            </a:solidFill>
          </a:endParaRPr>
        </a:p>
      </dgm:t>
    </dgm:pt>
    <dgm:pt modelId="{A16CEF3E-907C-416A-B0B9-CE92649669A9}" type="parTrans" cxnId="{9CD57DF6-8B9D-4015-933B-51BC38B68CCF}">
      <dgm:prSet/>
      <dgm:spPr/>
      <dgm:t>
        <a:bodyPr/>
        <a:lstStyle/>
        <a:p>
          <a:endParaRPr lang="es-ES">
            <a:solidFill>
              <a:schemeClr val="tx1"/>
            </a:solidFill>
          </a:endParaRPr>
        </a:p>
      </dgm:t>
    </dgm:pt>
    <dgm:pt modelId="{C8B34938-845D-4E96-8F41-78D32AF6F6E4}" type="sibTrans" cxnId="{9CD57DF6-8B9D-4015-933B-51BC38B68CCF}">
      <dgm:prSet/>
      <dgm:spPr/>
      <dgm:t>
        <a:bodyPr/>
        <a:lstStyle/>
        <a:p>
          <a:endParaRPr lang="es-ES">
            <a:solidFill>
              <a:schemeClr val="tx1"/>
            </a:solidFill>
          </a:endParaRPr>
        </a:p>
      </dgm:t>
    </dgm:pt>
    <dgm:pt modelId="{593E8CE8-1D0A-476D-8EC3-1EDC714DA894}" type="pres">
      <dgm:prSet presAssocID="{E62B0DD4-74AF-432E-9CE1-E3B9462756A8}" presName="linearFlow" presStyleCnt="0">
        <dgm:presLayoutVars>
          <dgm:dir/>
          <dgm:animLvl val="lvl"/>
          <dgm:resizeHandles val="exact"/>
        </dgm:presLayoutVars>
      </dgm:prSet>
      <dgm:spPr/>
    </dgm:pt>
    <dgm:pt modelId="{ACF548A2-E046-47BC-A348-1D5BC1B7CD5A}" type="pres">
      <dgm:prSet presAssocID="{42849902-DE2D-4AC9-A648-3563C59BE7BA}" presName="composite" presStyleCnt="0"/>
      <dgm:spPr/>
    </dgm:pt>
    <dgm:pt modelId="{D2CBC0F9-1106-4839-8C8E-5EB0DB002F97}" type="pres">
      <dgm:prSet presAssocID="{42849902-DE2D-4AC9-A648-3563C59BE7BA}" presName="parentText" presStyleLbl="alignNode1" presStyleIdx="0" presStyleCnt="6">
        <dgm:presLayoutVars>
          <dgm:chMax val="1"/>
          <dgm:bulletEnabled val="1"/>
        </dgm:presLayoutVars>
      </dgm:prSet>
      <dgm:spPr/>
    </dgm:pt>
    <dgm:pt modelId="{E2974745-9DC0-4B6F-9CF9-D4D855970A08}" type="pres">
      <dgm:prSet presAssocID="{42849902-DE2D-4AC9-A648-3563C59BE7BA}" presName="descendantText" presStyleLbl="alignAcc1" presStyleIdx="0" presStyleCnt="6">
        <dgm:presLayoutVars>
          <dgm:bulletEnabled val="1"/>
        </dgm:presLayoutVars>
      </dgm:prSet>
      <dgm:spPr/>
    </dgm:pt>
    <dgm:pt modelId="{9272958B-3191-4F7F-AF6B-A4EB0E089AA8}" type="pres">
      <dgm:prSet presAssocID="{74392728-41AF-4740-A028-584C11E7C832}" presName="sp" presStyleCnt="0"/>
      <dgm:spPr/>
    </dgm:pt>
    <dgm:pt modelId="{82F234D3-77BB-43F7-925F-F0AA6A0451AD}" type="pres">
      <dgm:prSet presAssocID="{1CA8127A-0A70-4A1C-B3BE-556BED7AB464}" presName="composite" presStyleCnt="0"/>
      <dgm:spPr/>
    </dgm:pt>
    <dgm:pt modelId="{A50A5FA2-39EF-4FC1-ABE5-87C5DF57ECD9}" type="pres">
      <dgm:prSet presAssocID="{1CA8127A-0A70-4A1C-B3BE-556BED7AB464}" presName="parentText" presStyleLbl="alignNode1" presStyleIdx="1" presStyleCnt="6">
        <dgm:presLayoutVars>
          <dgm:chMax val="1"/>
          <dgm:bulletEnabled val="1"/>
        </dgm:presLayoutVars>
      </dgm:prSet>
      <dgm:spPr/>
    </dgm:pt>
    <dgm:pt modelId="{549EB8B6-DC87-4DF0-B701-43D1098B3F03}" type="pres">
      <dgm:prSet presAssocID="{1CA8127A-0A70-4A1C-B3BE-556BED7AB464}" presName="descendantText" presStyleLbl="alignAcc1" presStyleIdx="1" presStyleCnt="6">
        <dgm:presLayoutVars>
          <dgm:bulletEnabled val="1"/>
        </dgm:presLayoutVars>
      </dgm:prSet>
      <dgm:spPr/>
    </dgm:pt>
    <dgm:pt modelId="{6CFB08BD-BA4A-4943-B95D-6C1127DDBA27}" type="pres">
      <dgm:prSet presAssocID="{E0C6175D-D332-4A2C-A120-6C82AC3FA8DA}" presName="sp" presStyleCnt="0"/>
      <dgm:spPr/>
    </dgm:pt>
    <dgm:pt modelId="{B1EB0F31-0BF8-4E42-9077-C9AEBDCAFD02}" type="pres">
      <dgm:prSet presAssocID="{C3C4B6B9-4D41-4897-8D69-651D3303151B}" presName="composite" presStyleCnt="0"/>
      <dgm:spPr/>
    </dgm:pt>
    <dgm:pt modelId="{3442B4E8-064B-4FB9-ADDA-9FC0E7974765}" type="pres">
      <dgm:prSet presAssocID="{C3C4B6B9-4D41-4897-8D69-651D3303151B}" presName="parentText" presStyleLbl="alignNode1" presStyleIdx="2" presStyleCnt="6">
        <dgm:presLayoutVars>
          <dgm:chMax val="1"/>
          <dgm:bulletEnabled val="1"/>
        </dgm:presLayoutVars>
      </dgm:prSet>
      <dgm:spPr/>
    </dgm:pt>
    <dgm:pt modelId="{CC40F402-B823-43C1-830B-DB2400CBD025}" type="pres">
      <dgm:prSet presAssocID="{C3C4B6B9-4D41-4897-8D69-651D3303151B}" presName="descendantText" presStyleLbl="alignAcc1" presStyleIdx="2" presStyleCnt="6">
        <dgm:presLayoutVars>
          <dgm:bulletEnabled val="1"/>
        </dgm:presLayoutVars>
      </dgm:prSet>
      <dgm:spPr/>
    </dgm:pt>
    <dgm:pt modelId="{A7D59484-C20A-4129-8EF3-B0D44F92017B}" type="pres">
      <dgm:prSet presAssocID="{FC72E715-157C-40BD-AC0C-70D86AD787EC}" presName="sp" presStyleCnt="0"/>
      <dgm:spPr/>
    </dgm:pt>
    <dgm:pt modelId="{E8A16869-957D-4751-AF32-FEDC2F2FAC1D}" type="pres">
      <dgm:prSet presAssocID="{22D09FA7-8959-4748-B53F-5E39F5111771}" presName="composite" presStyleCnt="0"/>
      <dgm:spPr/>
    </dgm:pt>
    <dgm:pt modelId="{E0EF5A36-6C83-43D3-92BC-2FA0C7268167}" type="pres">
      <dgm:prSet presAssocID="{22D09FA7-8959-4748-B53F-5E39F5111771}" presName="parentText" presStyleLbl="alignNode1" presStyleIdx="3" presStyleCnt="6">
        <dgm:presLayoutVars>
          <dgm:chMax val="1"/>
          <dgm:bulletEnabled val="1"/>
        </dgm:presLayoutVars>
      </dgm:prSet>
      <dgm:spPr/>
    </dgm:pt>
    <dgm:pt modelId="{2DA87F58-5DEF-4D2E-8E5A-772134F9FBB5}" type="pres">
      <dgm:prSet presAssocID="{22D09FA7-8959-4748-B53F-5E39F5111771}" presName="descendantText" presStyleLbl="alignAcc1" presStyleIdx="3" presStyleCnt="6">
        <dgm:presLayoutVars>
          <dgm:bulletEnabled val="1"/>
        </dgm:presLayoutVars>
      </dgm:prSet>
      <dgm:spPr/>
    </dgm:pt>
    <dgm:pt modelId="{A56C2C94-E73B-411E-BF6C-7AC03444E0EB}" type="pres">
      <dgm:prSet presAssocID="{86798438-5AF5-4D87-9C45-A4CB175F2D91}" presName="sp" presStyleCnt="0"/>
      <dgm:spPr/>
    </dgm:pt>
    <dgm:pt modelId="{81016818-2743-4829-9C07-A1A00A1437ED}" type="pres">
      <dgm:prSet presAssocID="{F62286CA-33EC-4074-A2B9-8801950411F8}" presName="composite" presStyleCnt="0"/>
      <dgm:spPr/>
    </dgm:pt>
    <dgm:pt modelId="{E4EF2E91-CDD7-4476-ABCE-40F48C331AF2}" type="pres">
      <dgm:prSet presAssocID="{F62286CA-33EC-4074-A2B9-8801950411F8}" presName="parentText" presStyleLbl="alignNode1" presStyleIdx="4" presStyleCnt="6">
        <dgm:presLayoutVars>
          <dgm:chMax val="1"/>
          <dgm:bulletEnabled val="1"/>
        </dgm:presLayoutVars>
      </dgm:prSet>
      <dgm:spPr/>
    </dgm:pt>
    <dgm:pt modelId="{F5418BDF-883D-4D61-B7F5-0BABFD885F4E}" type="pres">
      <dgm:prSet presAssocID="{F62286CA-33EC-4074-A2B9-8801950411F8}" presName="descendantText" presStyleLbl="alignAcc1" presStyleIdx="4" presStyleCnt="6">
        <dgm:presLayoutVars>
          <dgm:bulletEnabled val="1"/>
        </dgm:presLayoutVars>
      </dgm:prSet>
      <dgm:spPr/>
    </dgm:pt>
    <dgm:pt modelId="{89ECF4E3-31B3-423B-A5B5-41B402A51519}" type="pres">
      <dgm:prSet presAssocID="{908FDD90-BEF2-496D-8F5A-5E13619EF3E1}" presName="sp" presStyleCnt="0"/>
      <dgm:spPr/>
    </dgm:pt>
    <dgm:pt modelId="{63D77CA2-E7BD-417D-9B75-E5C9C5FC0CBB}" type="pres">
      <dgm:prSet presAssocID="{AE159383-8645-41B6-B2C5-EB8ECD97DE7E}" presName="composite" presStyleCnt="0"/>
      <dgm:spPr/>
    </dgm:pt>
    <dgm:pt modelId="{04C79863-1142-44F1-BBA5-C3D7BFBB2171}" type="pres">
      <dgm:prSet presAssocID="{AE159383-8645-41B6-B2C5-EB8ECD97DE7E}" presName="parentText" presStyleLbl="alignNode1" presStyleIdx="5" presStyleCnt="6">
        <dgm:presLayoutVars>
          <dgm:chMax val="1"/>
          <dgm:bulletEnabled val="1"/>
        </dgm:presLayoutVars>
      </dgm:prSet>
      <dgm:spPr/>
    </dgm:pt>
    <dgm:pt modelId="{FDC6E0B9-FBDE-44A4-A5D9-E030AA1D1A65}" type="pres">
      <dgm:prSet presAssocID="{AE159383-8645-41B6-B2C5-EB8ECD97DE7E}" presName="descendantText" presStyleLbl="alignAcc1" presStyleIdx="5" presStyleCnt="6">
        <dgm:presLayoutVars>
          <dgm:bulletEnabled val="1"/>
        </dgm:presLayoutVars>
      </dgm:prSet>
      <dgm:spPr/>
    </dgm:pt>
  </dgm:ptLst>
  <dgm:cxnLst>
    <dgm:cxn modelId="{A2941517-7BC3-4967-B53D-8366D7A64CD4}" type="presOf" srcId="{1CA8127A-0A70-4A1C-B3BE-556BED7AB464}" destId="{A50A5FA2-39EF-4FC1-ABE5-87C5DF57ECD9}" srcOrd="0" destOrd="0" presId="urn:microsoft.com/office/officeart/2005/8/layout/chevron2"/>
    <dgm:cxn modelId="{44D8CD27-8E5D-4BC0-BC2E-D7C4EF3ADC70}" type="presOf" srcId="{D7207794-1AA3-4671-83DD-C9357D4AA47C}" destId="{549EB8B6-DC87-4DF0-B701-43D1098B3F03}" srcOrd="0" destOrd="0" presId="urn:microsoft.com/office/officeart/2005/8/layout/chevron2"/>
    <dgm:cxn modelId="{F3445429-6753-4B64-A9EE-2A1ABC47A11A}" type="presOf" srcId="{C3C4B6B9-4D41-4897-8D69-651D3303151B}" destId="{3442B4E8-064B-4FB9-ADDA-9FC0E7974765}" srcOrd="0" destOrd="0" presId="urn:microsoft.com/office/officeart/2005/8/layout/chevron2"/>
    <dgm:cxn modelId="{8CFEC13A-5C17-46EB-BAC6-09BB8DE00EF8}" type="presOf" srcId="{42849902-DE2D-4AC9-A648-3563C59BE7BA}" destId="{D2CBC0F9-1106-4839-8C8E-5EB0DB002F97}" srcOrd="0" destOrd="0" presId="urn:microsoft.com/office/officeart/2005/8/layout/chevron2"/>
    <dgm:cxn modelId="{26BBBD3C-142F-49DE-9C66-811D2E23F8F9}" srcId="{1CA8127A-0A70-4A1C-B3BE-556BED7AB464}" destId="{D7207794-1AA3-4671-83DD-C9357D4AA47C}" srcOrd="0" destOrd="0" parTransId="{C4EC9E43-EFB4-444E-9A0C-A765C284BE1C}" sibTransId="{918ACE89-B1B3-4AAC-896A-F9C09058D3C3}"/>
    <dgm:cxn modelId="{783C9C3E-0A9E-4F0B-BD8D-EEB642BFF374}" type="presOf" srcId="{F62286CA-33EC-4074-A2B9-8801950411F8}" destId="{E4EF2E91-CDD7-4476-ABCE-40F48C331AF2}" srcOrd="0" destOrd="0" presId="urn:microsoft.com/office/officeart/2005/8/layout/chevron2"/>
    <dgm:cxn modelId="{9916D560-023F-40A4-9BCB-560F156FCCAA}" srcId="{42849902-DE2D-4AC9-A648-3563C59BE7BA}" destId="{11665596-8F14-4871-93FA-0B93E229D7D9}" srcOrd="0" destOrd="0" parTransId="{5BEFDA11-AEC5-4E88-982F-88F9CC1AA610}" sibTransId="{F7BDBA5C-31B9-467C-B0E9-1107733350CD}"/>
    <dgm:cxn modelId="{83BDB469-49F8-4015-A3C4-60FB277B0E7C}" type="presOf" srcId="{AE159383-8645-41B6-B2C5-EB8ECD97DE7E}" destId="{04C79863-1142-44F1-BBA5-C3D7BFBB2171}" srcOrd="0" destOrd="0" presId="urn:microsoft.com/office/officeart/2005/8/layout/chevron2"/>
    <dgm:cxn modelId="{32468250-C846-4052-AF6D-0ADEC3F2F018}" type="presOf" srcId="{88DC73BD-2C79-4EF9-80AE-CBE7AB485D98}" destId="{F5418BDF-883D-4D61-B7F5-0BABFD885F4E}" srcOrd="0" destOrd="0" presId="urn:microsoft.com/office/officeart/2005/8/layout/chevron2"/>
    <dgm:cxn modelId="{B1FA637A-A307-4E37-8407-910957525561}" type="presOf" srcId="{11665596-8F14-4871-93FA-0B93E229D7D9}" destId="{E2974745-9DC0-4B6F-9CF9-D4D855970A08}" srcOrd="0" destOrd="0" presId="urn:microsoft.com/office/officeart/2005/8/layout/chevron2"/>
    <dgm:cxn modelId="{09618D7F-2CB2-4971-95D3-7FCF866493F4}" type="presOf" srcId="{E62B0DD4-74AF-432E-9CE1-E3B9462756A8}" destId="{593E8CE8-1D0A-476D-8EC3-1EDC714DA894}" srcOrd="0" destOrd="0" presId="urn:microsoft.com/office/officeart/2005/8/layout/chevron2"/>
    <dgm:cxn modelId="{0ADB2082-912B-42E2-A1C3-4807406A09EC}" type="presOf" srcId="{BA05427C-FBAD-4133-BCA9-D110F3674FF8}" destId="{2DA87F58-5DEF-4D2E-8E5A-772134F9FBB5}" srcOrd="0" destOrd="0" presId="urn:microsoft.com/office/officeart/2005/8/layout/chevron2"/>
    <dgm:cxn modelId="{CE7E6097-306E-4AA1-B30F-E256836C2A3B}" srcId="{C3C4B6B9-4D41-4897-8D69-651D3303151B}" destId="{AEAFB0DB-A042-4C1B-93F5-569F4CF875A8}" srcOrd="0" destOrd="0" parTransId="{457A13DA-753A-456B-9014-16BDD300562E}" sibTransId="{CD0B1342-D1FF-4846-9557-0FE3DC4B1377}"/>
    <dgm:cxn modelId="{CD51D3A0-009B-47E9-9514-71E8C5DAFE0D}" type="presOf" srcId="{F0D8C2CE-C794-4C98-AE68-23D8ADB13C63}" destId="{FDC6E0B9-FBDE-44A4-A5D9-E030AA1D1A65}" srcOrd="0" destOrd="0" presId="urn:microsoft.com/office/officeart/2005/8/layout/chevron2"/>
    <dgm:cxn modelId="{507005A3-9204-4068-A3D7-0B9A91F8F209}" srcId="{E62B0DD4-74AF-432E-9CE1-E3B9462756A8}" destId="{C3C4B6B9-4D41-4897-8D69-651D3303151B}" srcOrd="2" destOrd="0" parTransId="{BAEE58A5-6BAF-4E14-BE8A-2202E2CF7877}" sibTransId="{FC72E715-157C-40BD-AC0C-70D86AD787EC}"/>
    <dgm:cxn modelId="{645A9BB4-5E0F-404B-87EC-C9F22BF983B2}" srcId="{E62B0DD4-74AF-432E-9CE1-E3B9462756A8}" destId="{22D09FA7-8959-4748-B53F-5E39F5111771}" srcOrd="3" destOrd="0" parTransId="{00C55AEE-E1E7-431E-9809-4EF75FDF5FE3}" sibTransId="{86798438-5AF5-4D87-9C45-A4CB175F2D91}"/>
    <dgm:cxn modelId="{2C5F01B7-437C-4208-96E3-8D9FEF294563}" srcId="{E62B0DD4-74AF-432E-9CE1-E3B9462756A8}" destId="{42849902-DE2D-4AC9-A648-3563C59BE7BA}" srcOrd="0" destOrd="0" parTransId="{F85CDE16-1336-4D55-83D2-B274E4B1152F}" sibTransId="{74392728-41AF-4740-A028-584C11E7C832}"/>
    <dgm:cxn modelId="{9B8BFAC4-8EE6-4A10-B3B6-5A5679CCA795}" type="presOf" srcId="{AEAFB0DB-A042-4C1B-93F5-569F4CF875A8}" destId="{CC40F402-B823-43C1-830B-DB2400CBD025}" srcOrd="0" destOrd="0" presId="urn:microsoft.com/office/officeart/2005/8/layout/chevron2"/>
    <dgm:cxn modelId="{EE134ED1-0B80-4186-9A2F-3B6343015AA7}" srcId="{E62B0DD4-74AF-432E-9CE1-E3B9462756A8}" destId="{F62286CA-33EC-4074-A2B9-8801950411F8}" srcOrd="4" destOrd="0" parTransId="{EDB0003B-5949-429E-8BD6-84E95367DAFE}" sibTransId="{908FDD90-BEF2-496D-8F5A-5E13619EF3E1}"/>
    <dgm:cxn modelId="{4A2B00D2-1147-46A0-8CC2-BF350DB2413B}" type="presOf" srcId="{22D09FA7-8959-4748-B53F-5E39F5111771}" destId="{E0EF5A36-6C83-43D3-92BC-2FA0C7268167}" srcOrd="0" destOrd="0" presId="urn:microsoft.com/office/officeart/2005/8/layout/chevron2"/>
    <dgm:cxn modelId="{42ED6FD2-8AFD-49E0-BE4E-E19295E45CB3}" srcId="{F62286CA-33EC-4074-A2B9-8801950411F8}" destId="{88DC73BD-2C79-4EF9-80AE-CBE7AB485D98}" srcOrd="0" destOrd="0" parTransId="{700EA1DC-1C9A-4A4B-9889-56B7E45A1A46}" sibTransId="{CE2290EB-C0C9-4218-9EB5-8265535FBB83}"/>
    <dgm:cxn modelId="{ED3704DA-3832-4F4B-9ADE-C63DC4BDA692}" srcId="{E62B0DD4-74AF-432E-9CE1-E3B9462756A8}" destId="{AE159383-8645-41B6-B2C5-EB8ECD97DE7E}" srcOrd="5" destOrd="0" parTransId="{37F81362-6384-48D3-B7DC-6DF6C2073642}" sibTransId="{EF20A991-995C-47E7-A519-151C075B131A}"/>
    <dgm:cxn modelId="{6485F7E1-EA02-4F6C-8EC1-B35335AAF452}" srcId="{E62B0DD4-74AF-432E-9CE1-E3B9462756A8}" destId="{1CA8127A-0A70-4A1C-B3BE-556BED7AB464}" srcOrd="1" destOrd="0" parTransId="{BFF2E1EE-65F2-4941-A9EB-35A4E8515C52}" sibTransId="{E0C6175D-D332-4A2C-A120-6C82AC3FA8DA}"/>
    <dgm:cxn modelId="{9CD57DF6-8B9D-4015-933B-51BC38B68CCF}" srcId="{AE159383-8645-41B6-B2C5-EB8ECD97DE7E}" destId="{F0D8C2CE-C794-4C98-AE68-23D8ADB13C63}" srcOrd="0" destOrd="0" parTransId="{A16CEF3E-907C-416A-B0B9-CE92649669A9}" sibTransId="{C8B34938-845D-4E96-8F41-78D32AF6F6E4}"/>
    <dgm:cxn modelId="{2D504EFA-9D52-44DB-88F6-F7120160F1B8}" srcId="{22D09FA7-8959-4748-B53F-5E39F5111771}" destId="{BA05427C-FBAD-4133-BCA9-D110F3674FF8}" srcOrd="0" destOrd="0" parTransId="{C5BD7A20-BA9B-46D9-81BC-29F09EDE2E2F}" sibTransId="{8100B919-BB4B-46DB-AB49-FF65AA8E410F}"/>
    <dgm:cxn modelId="{36FE7D85-FBFB-4E44-AD7C-3CA4B55336E5}" type="presParOf" srcId="{593E8CE8-1D0A-476D-8EC3-1EDC714DA894}" destId="{ACF548A2-E046-47BC-A348-1D5BC1B7CD5A}" srcOrd="0" destOrd="0" presId="urn:microsoft.com/office/officeart/2005/8/layout/chevron2"/>
    <dgm:cxn modelId="{86980501-DB53-4267-8EBC-DA4B0ED99111}" type="presParOf" srcId="{ACF548A2-E046-47BC-A348-1D5BC1B7CD5A}" destId="{D2CBC0F9-1106-4839-8C8E-5EB0DB002F97}" srcOrd="0" destOrd="0" presId="urn:microsoft.com/office/officeart/2005/8/layout/chevron2"/>
    <dgm:cxn modelId="{A2D7C88F-EC98-4117-8D0B-76B37E9A89A4}" type="presParOf" srcId="{ACF548A2-E046-47BC-A348-1D5BC1B7CD5A}" destId="{E2974745-9DC0-4B6F-9CF9-D4D855970A08}" srcOrd="1" destOrd="0" presId="urn:microsoft.com/office/officeart/2005/8/layout/chevron2"/>
    <dgm:cxn modelId="{8C6D12CC-C793-448F-AE66-EEFCB0DC8A85}" type="presParOf" srcId="{593E8CE8-1D0A-476D-8EC3-1EDC714DA894}" destId="{9272958B-3191-4F7F-AF6B-A4EB0E089AA8}" srcOrd="1" destOrd="0" presId="urn:microsoft.com/office/officeart/2005/8/layout/chevron2"/>
    <dgm:cxn modelId="{3B77CB25-ACF5-4EE2-96D6-4121CF3BDE40}" type="presParOf" srcId="{593E8CE8-1D0A-476D-8EC3-1EDC714DA894}" destId="{82F234D3-77BB-43F7-925F-F0AA6A0451AD}" srcOrd="2" destOrd="0" presId="urn:microsoft.com/office/officeart/2005/8/layout/chevron2"/>
    <dgm:cxn modelId="{3C561FE2-1A55-4BB7-BD39-AEF561557724}" type="presParOf" srcId="{82F234D3-77BB-43F7-925F-F0AA6A0451AD}" destId="{A50A5FA2-39EF-4FC1-ABE5-87C5DF57ECD9}" srcOrd="0" destOrd="0" presId="urn:microsoft.com/office/officeart/2005/8/layout/chevron2"/>
    <dgm:cxn modelId="{C2D8BD01-94DE-4E4A-9996-43E40BAECDB9}" type="presParOf" srcId="{82F234D3-77BB-43F7-925F-F0AA6A0451AD}" destId="{549EB8B6-DC87-4DF0-B701-43D1098B3F03}" srcOrd="1" destOrd="0" presId="urn:microsoft.com/office/officeart/2005/8/layout/chevron2"/>
    <dgm:cxn modelId="{4B41CE03-EBA2-48CA-AF19-5A016B3D33AA}" type="presParOf" srcId="{593E8CE8-1D0A-476D-8EC3-1EDC714DA894}" destId="{6CFB08BD-BA4A-4943-B95D-6C1127DDBA27}" srcOrd="3" destOrd="0" presId="urn:microsoft.com/office/officeart/2005/8/layout/chevron2"/>
    <dgm:cxn modelId="{B233CCAF-9E4B-449D-8F31-E04AA0D22E9A}" type="presParOf" srcId="{593E8CE8-1D0A-476D-8EC3-1EDC714DA894}" destId="{B1EB0F31-0BF8-4E42-9077-C9AEBDCAFD02}" srcOrd="4" destOrd="0" presId="urn:microsoft.com/office/officeart/2005/8/layout/chevron2"/>
    <dgm:cxn modelId="{74CEF1E6-F067-4FA8-B015-BF42D608A06E}" type="presParOf" srcId="{B1EB0F31-0BF8-4E42-9077-C9AEBDCAFD02}" destId="{3442B4E8-064B-4FB9-ADDA-9FC0E7974765}" srcOrd="0" destOrd="0" presId="urn:microsoft.com/office/officeart/2005/8/layout/chevron2"/>
    <dgm:cxn modelId="{0891AB13-E706-479E-BACE-AC86D9390ABF}" type="presParOf" srcId="{B1EB0F31-0BF8-4E42-9077-C9AEBDCAFD02}" destId="{CC40F402-B823-43C1-830B-DB2400CBD025}" srcOrd="1" destOrd="0" presId="urn:microsoft.com/office/officeart/2005/8/layout/chevron2"/>
    <dgm:cxn modelId="{95FED3AA-D790-40C5-8108-538F764A3136}" type="presParOf" srcId="{593E8CE8-1D0A-476D-8EC3-1EDC714DA894}" destId="{A7D59484-C20A-4129-8EF3-B0D44F92017B}" srcOrd="5" destOrd="0" presId="urn:microsoft.com/office/officeart/2005/8/layout/chevron2"/>
    <dgm:cxn modelId="{DA6645D2-1691-4C92-97A8-57442E17FB7C}" type="presParOf" srcId="{593E8CE8-1D0A-476D-8EC3-1EDC714DA894}" destId="{E8A16869-957D-4751-AF32-FEDC2F2FAC1D}" srcOrd="6" destOrd="0" presId="urn:microsoft.com/office/officeart/2005/8/layout/chevron2"/>
    <dgm:cxn modelId="{A1F833D8-8E92-419F-81AC-FF1A23E9BADD}" type="presParOf" srcId="{E8A16869-957D-4751-AF32-FEDC2F2FAC1D}" destId="{E0EF5A36-6C83-43D3-92BC-2FA0C7268167}" srcOrd="0" destOrd="0" presId="urn:microsoft.com/office/officeart/2005/8/layout/chevron2"/>
    <dgm:cxn modelId="{D5FA2EA2-DAF0-4F86-A733-74ADF6272200}" type="presParOf" srcId="{E8A16869-957D-4751-AF32-FEDC2F2FAC1D}" destId="{2DA87F58-5DEF-4D2E-8E5A-772134F9FBB5}" srcOrd="1" destOrd="0" presId="urn:microsoft.com/office/officeart/2005/8/layout/chevron2"/>
    <dgm:cxn modelId="{C0E161F4-7C49-4403-B9A1-5BFC88A9B276}" type="presParOf" srcId="{593E8CE8-1D0A-476D-8EC3-1EDC714DA894}" destId="{A56C2C94-E73B-411E-BF6C-7AC03444E0EB}" srcOrd="7" destOrd="0" presId="urn:microsoft.com/office/officeart/2005/8/layout/chevron2"/>
    <dgm:cxn modelId="{9B8C37B3-B47D-4FA0-A547-7A9551D13896}" type="presParOf" srcId="{593E8CE8-1D0A-476D-8EC3-1EDC714DA894}" destId="{81016818-2743-4829-9C07-A1A00A1437ED}" srcOrd="8" destOrd="0" presId="urn:microsoft.com/office/officeart/2005/8/layout/chevron2"/>
    <dgm:cxn modelId="{0DE1B4FD-0FEB-4B9D-8D73-6F6B49E61121}" type="presParOf" srcId="{81016818-2743-4829-9C07-A1A00A1437ED}" destId="{E4EF2E91-CDD7-4476-ABCE-40F48C331AF2}" srcOrd="0" destOrd="0" presId="urn:microsoft.com/office/officeart/2005/8/layout/chevron2"/>
    <dgm:cxn modelId="{C7CB3519-5363-41F9-BBFF-EA7816413E5A}" type="presParOf" srcId="{81016818-2743-4829-9C07-A1A00A1437ED}" destId="{F5418BDF-883D-4D61-B7F5-0BABFD885F4E}" srcOrd="1" destOrd="0" presId="urn:microsoft.com/office/officeart/2005/8/layout/chevron2"/>
    <dgm:cxn modelId="{DA8BF422-9C0C-4848-A5EC-E8869D3D1B44}" type="presParOf" srcId="{593E8CE8-1D0A-476D-8EC3-1EDC714DA894}" destId="{89ECF4E3-31B3-423B-A5B5-41B402A51519}" srcOrd="9" destOrd="0" presId="urn:microsoft.com/office/officeart/2005/8/layout/chevron2"/>
    <dgm:cxn modelId="{D79A9218-9CFD-43D9-A1B7-F7CC516EAD19}" type="presParOf" srcId="{593E8CE8-1D0A-476D-8EC3-1EDC714DA894}" destId="{63D77CA2-E7BD-417D-9B75-E5C9C5FC0CBB}" srcOrd="10" destOrd="0" presId="urn:microsoft.com/office/officeart/2005/8/layout/chevron2"/>
    <dgm:cxn modelId="{F50837F0-5DE4-4BBD-B092-DE33D0B75E1A}" type="presParOf" srcId="{63D77CA2-E7BD-417D-9B75-E5C9C5FC0CBB}" destId="{04C79863-1142-44F1-BBA5-C3D7BFBB2171}" srcOrd="0" destOrd="0" presId="urn:microsoft.com/office/officeart/2005/8/layout/chevron2"/>
    <dgm:cxn modelId="{9D0B29FB-9EA8-43C5-BE3B-9DFBC96E4CB6}" type="presParOf" srcId="{63D77CA2-E7BD-417D-9B75-E5C9C5FC0CBB}" destId="{FDC6E0B9-FBDE-44A4-A5D9-E030AA1D1A6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B9B18B-39BD-417B-AF17-CEBFD0505BC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4A66A28-8586-4E79-BA53-0D3B03AD40A8}">
      <dgm:prSet/>
      <dgm:spPr/>
      <dgm:t>
        <a:bodyPr/>
        <a:lstStyle/>
        <a:p>
          <a:r>
            <a:rPr lang="es-ES" dirty="0"/>
            <a:t>b) EL INCONSCIENTE: El inconsciente es un proceso psíquico que no parece guardar relación con los pensamientos y sentimientos que le preceden </a:t>
          </a:r>
          <a:endParaRPr lang="en-US" dirty="0"/>
        </a:p>
      </dgm:t>
    </dgm:pt>
    <dgm:pt modelId="{02922A69-FEA1-46F0-87B2-D743B42BD55C}" type="parTrans" cxnId="{E5BA8FFC-A464-4FF2-AADA-7182F8F9796D}">
      <dgm:prSet/>
      <dgm:spPr/>
      <dgm:t>
        <a:bodyPr/>
        <a:lstStyle/>
        <a:p>
          <a:endParaRPr lang="en-US"/>
        </a:p>
      </dgm:t>
    </dgm:pt>
    <dgm:pt modelId="{3E28525E-BEF6-453C-9051-43A3C6D43D90}" type="sibTrans" cxnId="{E5BA8FFC-A464-4FF2-AADA-7182F8F9796D}">
      <dgm:prSet/>
      <dgm:spPr/>
      <dgm:t>
        <a:bodyPr/>
        <a:lstStyle/>
        <a:p>
          <a:endParaRPr lang="en-US"/>
        </a:p>
      </dgm:t>
    </dgm:pt>
    <dgm:pt modelId="{1345CC3B-4AD9-456A-BD7B-DF407AD20A2F}">
      <dgm:prSet/>
      <dgm:spPr/>
      <dgm:t>
        <a:bodyPr/>
        <a:lstStyle/>
        <a:p>
          <a:r>
            <a:rPr lang="es-ES"/>
            <a:t>El inconsciente tiene elementos instintivos que nunca han sido conscientes y a los que la consciencia nunca podrá acceder (Censurados y  reprimidos) Los materiales inconscientes se caracterizan por su vivacidad y su inmediatez</a:t>
          </a:r>
          <a:endParaRPr lang="en-US"/>
        </a:p>
      </dgm:t>
    </dgm:pt>
    <dgm:pt modelId="{B6E59D39-42B6-4DFB-A66D-640F54570EFD}" type="parTrans" cxnId="{DCCDD642-64FD-4C07-9D17-B728C259E365}">
      <dgm:prSet/>
      <dgm:spPr/>
      <dgm:t>
        <a:bodyPr/>
        <a:lstStyle/>
        <a:p>
          <a:endParaRPr lang="en-US"/>
        </a:p>
      </dgm:t>
    </dgm:pt>
    <dgm:pt modelId="{C3728FD3-3DC6-4ACD-8918-70BC043F6BB0}" type="sibTrans" cxnId="{DCCDD642-64FD-4C07-9D17-B728C259E365}">
      <dgm:prSet/>
      <dgm:spPr/>
      <dgm:t>
        <a:bodyPr/>
        <a:lstStyle/>
        <a:p>
          <a:endParaRPr lang="en-US"/>
        </a:p>
      </dgm:t>
    </dgm:pt>
    <dgm:pt modelId="{A4C50E91-5594-4E13-A204-3CEF34A808D2}" type="pres">
      <dgm:prSet presAssocID="{83B9B18B-39BD-417B-AF17-CEBFD0505BCD}" presName="root" presStyleCnt="0">
        <dgm:presLayoutVars>
          <dgm:dir/>
          <dgm:resizeHandles val="exact"/>
        </dgm:presLayoutVars>
      </dgm:prSet>
      <dgm:spPr/>
    </dgm:pt>
    <dgm:pt modelId="{692799D0-A26A-43C6-8ED1-9C67F34C1AC3}" type="pres">
      <dgm:prSet presAssocID="{14A66A28-8586-4E79-BA53-0D3B03AD40A8}" presName="compNode" presStyleCnt="0"/>
      <dgm:spPr/>
    </dgm:pt>
    <dgm:pt modelId="{E009D90A-91C6-473E-BDF7-88144CB600E2}" type="pres">
      <dgm:prSet presAssocID="{14A66A28-8586-4E79-BA53-0D3B03AD40A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4A3F3E7-CBEE-473F-BB7B-D97B11D0CBBA}" type="pres">
      <dgm:prSet presAssocID="{14A66A28-8586-4E79-BA53-0D3B03AD40A8}" presName="spaceRect" presStyleCnt="0"/>
      <dgm:spPr/>
    </dgm:pt>
    <dgm:pt modelId="{2B78D426-2C3D-4AB0-BF39-558EA8B2019B}" type="pres">
      <dgm:prSet presAssocID="{14A66A28-8586-4E79-BA53-0D3B03AD40A8}" presName="textRect" presStyleLbl="revTx" presStyleIdx="0" presStyleCnt="2">
        <dgm:presLayoutVars>
          <dgm:chMax val="1"/>
          <dgm:chPref val="1"/>
        </dgm:presLayoutVars>
      </dgm:prSet>
      <dgm:spPr/>
    </dgm:pt>
    <dgm:pt modelId="{D00694B5-8583-4959-B44C-C9F7CDF7D8A8}" type="pres">
      <dgm:prSet presAssocID="{3E28525E-BEF6-453C-9051-43A3C6D43D90}" presName="sibTrans" presStyleCnt="0"/>
      <dgm:spPr/>
    </dgm:pt>
    <dgm:pt modelId="{C2F6A0AA-B2ED-4A50-869A-759064AA6A42}" type="pres">
      <dgm:prSet presAssocID="{1345CC3B-4AD9-456A-BD7B-DF407AD20A2F}" presName="compNode" presStyleCnt="0"/>
      <dgm:spPr/>
    </dgm:pt>
    <dgm:pt modelId="{C79DAB3E-6320-4C1D-9DEE-CC8642C84B05}" type="pres">
      <dgm:prSet presAssocID="{1345CC3B-4AD9-456A-BD7B-DF407AD20A2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C7B72DCB-46B4-4B7C-A80F-6121F3E9E284}" type="pres">
      <dgm:prSet presAssocID="{1345CC3B-4AD9-456A-BD7B-DF407AD20A2F}" presName="spaceRect" presStyleCnt="0"/>
      <dgm:spPr/>
    </dgm:pt>
    <dgm:pt modelId="{FEAECB78-F9E5-4CDE-BC54-99E10175F9E2}" type="pres">
      <dgm:prSet presAssocID="{1345CC3B-4AD9-456A-BD7B-DF407AD20A2F}" presName="textRect" presStyleLbl="revTx" presStyleIdx="1" presStyleCnt="2">
        <dgm:presLayoutVars>
          <dgm:chMax val="1"/>
          <dgm:chPref val="1"/>
        </dgm:presLayoutVars>
      </dgm:prSet>
      <dgm:spPr/>
    </dgm:pt>
  </dgm:ptLst>
  <dgm:cxnLst>
    <dgm:cxn modelId="{BA5F8F3E-423C-4D8B-BDA8-1B0B6AD10D91}" type="presOf" srcId="{83B9B18B-39BD-417B-AF17-CEBFD0505BCD}" destId="{A4C50E91-5594-4E13-A204-3CEF34A808D2}" srcOrd="0" destOrd="0" presId="urn:microsoft.com/office/officeart/2018/2/layout/IconLabelList"/>
    <dgm:cxn modelId="{DCCDD642-64FD-4C07-9D17-B728C259E365}" srcId="{83B9B18B-39BD-417B-AF17-CEBFD0505BCD}" destId="{1345CC3B-4AD9-456A-BD7B-DF407AD20A2F}" srcOrd="1" destOrd="0" parTransId="{B6E59D39-42B6-4DFB-A66D-640F54570EFD}" sibTransId="{C3728FD3-3DC6-4ACD-8918-70BC043F6BB0}"/>
    <dgm:cxn modelId="{E71D4944-C977-4BB2-AF63-3DD7E3AD9CF9}" type="presOf" srcId="{14A66A28-8586-4E79-BA53-0D3B03AD40A8}" destId="{2B78D426-2C3D-4AB0-BF39-558EA8B2019B}" srcOrd="0" destOrd="0" presId="urn:microsoft.com/office/officeart/2018/2/layout/IconLabelList"/>
    <dgm:cxn modelId="{E5BA8FFC-A464-4FF2-AADA-7182F8F9796D}" srcId="{83B9B18B-39BD-417B-AF17-CEBFD0505BCD}" destId="{14A66A28-8586-4E79-BA53-0D3B03AD40A8}" srcOrd="0" destOrd="0" parTransId="{02922A69-FEA1-46F0-87B2-D743B42BD55C}" sibTransId="{3E28525E-BEF6-453C-9051-43A3C6D43D90}"/>
    <dgm:cxn modelId="{8DCCF8FC-6E88-407D-A244-5D69CEAFDC36}" type="presOf" srcId="{1345CC3B-4AD9-456A-BD7B-DF407AD20A2F}" destId="{FEAECB78-F9E5-4CDE-BC54-99E10175F9E2}" srcOrd="0" destOrd="0" presId="urn:microsoft.com/office/officeart/2018/2/layout/IconLabelList"/>
    <dgm:cxn modelId="{11731917-8EED-47E3-B5D9-A31BC1DFFC3F}" type="presParOf" srcId="{A4C50E91-5594-4E13-A204-3CEF34A808D2}" destId="{692799D0-A26A-43C6-8ED1-9C67F34C1AC3}" srcOrd="0" destOrd="0" presId="urn:microsoft.com/office/officeart/2018/2/layout/IconLabelList"/>
    <dgm:cxn modelId="{1BFDA4E8-7871-4D2A-8730-B2869123450B}" type="presParOf" srcId="{692799D0-A26A-43C6-8ED1-9C67F34C1AC3}" destId="{E009D90A-91C6-473E-BDF7-88144CB600E2}" srcOrd="0" destOrd="0" presId="urn:microsoft.com/office/officeart/2018/2/layout/IconLabelList"/>
    <dgm:cxn modelId="{D376FD57-3276-4C76-9505-A7655E3B070D}" type="presParOf" srcId="{692799D0-A26A-43C6-8ED1-9C67F34C1AC3}" destId="{B4A3F3E7-CBEE-473F-BB7B-D97B11D0CBBA}" srcOrd="1" destOrd="0" presId="urn:microsoft.com/office/officeart/2018/2/layout/IconLabelList"/>
    <dgm:cxn modelId="{5174BFF4-6AE3-4A2B-8CB6-63CC0B1320C0}" type="presParOf" srcId="{692799D0-A26A-43C6-8ED1-9C67F34C1AC3}" destId="{2B78D426-2C3D-4AB0-BF39-558EA8B2019B}" srcOrd="2" destOrd="0" presId="urn:microsoft.com/office/officeart/2018/2/layout/IconLabelList"/>
    <dgm:cxn modelId="{0EB21FF6-502E-4352-9F69-F8A46B0DD055}" type="presParOf" srcId="{A4C50E91-5594-4E13-A204-3CEF34A808D2}" destId="{D00694B5-8583-4959-B44C-C9F7CDF7D8A8}" srcOrd="1" destOrd="0" presId="urn:microsoft.com/office/officeart/2018/2/layout/IconLabelList"/>
    <dgm:cxn modelId="{945B5283-9102-49F9-A9CF-E7CB66617948}" type="presParOf" srcId="{A4C50E91-5594-4E13-A204-3CEF34A808D2}" destId="{C2F6A0AA-B2ED-4A50-869A-759064AA6A42}" srcOrd="2" destOrd="0" presId="urn:microsoft.com/office/officeart/2018/2/layout/IconLabelList"/>
    <dgm:cxn modelId="{F9F457CE-57AB-405A-8C6E-3686FBCE9BDC}" type="presParOf" srcId="{C2F6A0AA-B2ED-4A50-869A-759064AA6A42}" destId="{C79DAB3E-6320-4C1D-9DEE-CC8642C84B05}" srcOrd="0" destOrd="0" presId="urn:microsoft.com/office/officeart/2018/2/layout/IconLabelList"/>
    <dgm:cxn modelId="{D88E8F9B-CBA3-4174-9F8D-69BA14766D13}" type="presParOf" srcId="{C2F6A0AA-B2ED-4A50-869A-759064AA6A42}" destId="{C7B72DCB-46B4-4B7C-A80F-6121F3E9E284}" srcOrd="1" destOrd="0" presId="urn:microsoft.com/office/officeart/2018/2/layout/IconLabelList"/>
    <dgm:cxn modelId="{276AA355-3DB1-487E-A15D-A9378BA16430}" type="presParOf" srcId="{C2F6A0AA-B2ED-4A50-869A-759064AA6A42}" destId="{FEAECB78-F9E5-4CDE-BC54-99E10175F9E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6C0B30-DC53-43D6-B742-E84DD228A0E5}"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77BD33C1-9F4B-4899-83A9-1FA01E1C6703}">
      <dgm:prSet/>
      <dgm:spPr/>
      <dgm:t>
        <a:bodyPr/>
        <a:lstStyle/>
        <a:p>
          <a:r>
            <a:rPr lang="es-ES"/>
            <a:t>Freud describía de dos maneras </a:t>
          </a:r>
          <a:endParaRPr lang="en-US"/>
        </a:p>
      </dgm:t>
    </dgm:pt>
    <dgm:pt modelId="{CABEF342-B57D-4A91-BD9B-A232C9F619FD}" type="parTrans" cxnId="{CFC1D900-BBA6-44A1-855E-F8C306B89E9E}">
      <dgm:prSet/>
      <dgm:spPr/>
      <dgm:t>
        <a:bodyPr/>
        <a:lstStyle/>
        <a:p>
          <a:endParaRPr lang="en-US"/>
        </a:p>
      </dgm:t>
    </dgm:pt>
    <dgm:pt modelId="{1AAF4A05-C422-43C1-A677-85DA60BF12AB}" type="sibTrans" cxnId="{CFC1D900-BBA6-44A1-855E-F8C306B89E9E}">
      <dgm:prSet/>
      <dgm:spPr/>
      <dgm:t>
        <a:bodyPr/>
        <a:lstStyle/>
        <a:p>
          <a:endParaRPr lang="en-US"/>
        </a:p>
      </dgm:t>
    </dgm:pt>
    <dgm:pt modelId="{5830AA5B-6FCD-4DFB-BAE0-CFA9ABD18DEA}">
      <dgm:prSet/>
      <dgm:spPr/>
      <dgm:t>
        <a:bodyPr/>
        <a:lstStyle/>
        <a:p>
          <a:r>
            <a:rPr lang="es-ES"/>
            <a:t>Las Fuerzas Sexuales(Erótico o Físico)   </a:t>
          </a:r>
          <a:endParaRPr lang="en-US"/>
        </a:p>
      </dgm:t>
    </dgm:pt>
    <dgm:pt modelId="{A0D1DE1C-F902-4355-9787-4563383ED003}" type="parTrans" cxnId="{4FA9E5B0-5E50-4450-A8DE-CFCD7D05DD95}">
      <dgm:prSet/>
      <dgm:spPr/>
      <dgm:t>
        <a:bodyPr/>
        <a:lstStyle/>
        <a:p>
          <a:endParaRPr lang="en-US"/>
        </a:p>
      </dgm:t>
    </dgm:pt>
    <dgm:pt modelId="{777F2789-0EFE-4119-9316-DB14AD04DEE7}" type="sibTrans" cxnId="{4FA9E5B0-5E50-4450-A8DE-CFCD7D05DD95}">
      <dgm:prSet/>
      <dgm:spPr/>
      <dgm:t>
        <a:bodyPr/>
        <a:lstStyle/>
        <a:p>
          <a:endParaRPr lang="en-US"/>
        </a:p>
      </dgm:t>
    </dgm:pt>
    <dgm:pt modelId="{3E4525FF-6E48-4BD4-8BAD-089E22462724}">
      <dgm:prSet/>
      <dgm:spPr/>
      <dgm:t>
        <a:bodyPr/>
        <a:lstStyle/>
        <a:p>
          <a:r>
            <a:rPr lang="es-ES"/>
            <a:t>Las Fuerzas Agresivas o destructivas (Muerte y la destrucción) </a:t>
          </a:r>
          <a:endParaRPr lang="en-US"/>
        </a:p>
      </dgm:t>
    </dgm:pt>
    <dgm:pt modelId="{D688037E-C6E7-468D-9936-C8E0977B0B48}" type="parTrans" cxnId="{725E2FD6-C218-4666-BFE9-99C1F0F90D58}">
      <dgm:prSet/>
      <dgm:spPr/>
      <dgm:t>
        <a:bodyPr/>
        <a:lstStyle/>
        <a:p>
          <a:endParaRPr lang="en-US"/>
        </a:p>
      </dgm:t>
    </dgm:pt>
    <dgm:pt modelId="{7C3A70BB-94DB-4C4D-A1F9-13219063A42B}" type="sibTrans" cxnId="{725E2FD6-C218-4666-BFE9-99C1F0F90D58}">
      <dgm:prSet/>
      <dgm:spPr/>
      <dgm:t>
        <a:bodyPr/>
        <a:lstStyle/>
        <a:p>
          <a:endParaRPr lang="en-US"/>
        </a:p>
      </dgm:t>
    </dgm:pt>
    <dgm:pt modelId="{194668E2-4D3C-4F47-980C-E51752C58058}" type="pres">
      <dgm:prSet presAssocID="{386C0B30-DC53-43D6-B742-E84DD228A0E5}" presName="vert0" presStyleCnt="0">
        <dgm:presLayoutVars>
          <dgm:dir/>
          <dgm:animOne val="branch"/>
          <dgm:animLvl val="lvl"/>
        </dgm:presLayoutVars>
      </dgm:prSet>
      <dgm:spPr/>
    </dgm:pt>
    <dgm:pt modelId="{3270EEB1-0291-4F1E-ABEE-6E3AF7917A6A}" type="pres">
      <dgm:prSet presAssocID="{77BD33C1-9F4B-4899-83A9-1FA01E1C6703}" presName="thickLine" presStyleLbl="alignNode1" presStyleIdx="0" presStyleCnt="3"/>
      <dgm:spPr/>
    </dgm:pt>
    <dgm:pt modelId="{F4363BE0-26D2-4017-85B3-AA755CBAEEEC}" type="pres">
      <dgm:prSet presAssocID="{77BD33C1-9F4B-4899-83A9-1FA01E1C6703}" presName="horz1" presStyleCnt="0"/>
      <dgm:spPr/>
    </dgm:pt>
    <dgm:pt modelId="{5F245F19-3D25-4727-9EC3-575F7ED9FDB0}" type="pres">
      <dgm:prSet presAssocID="{77BD33C1-9F4B-4899-83A9-1FA01E1C6703}" presName="tx1" presStyleLbl="revTx" presStyleIdx="0" presStyleCnt="3"/>
      <dgm:spPr/>
    </dgm:pt>
    <dgm:pt modelId="{D53E6875-CD46-4A23-A510-F1B9D0EBB8A5}" type="pres">
      <dgm:prSet presAssocID="{77BD33C1-9F4B-4899-83A9-1FA01E1C6703}" presName="vert1" presStyleCnt="0"/>
      <dgm:spPr/>
    </dgm:pt>
    <dgm:pt modelId="{8CB503FD-3550-4D6A-8B65-E2818006BA83}" type="pres">
      <dgm:prSet presAssocID="{5830AA5B-6FCD-4DFB-BAE0-CFA9ABD18DEA}" presName="thickLine" presStyleLbl="alignNode1" presStyleIdx="1" presStyleCnt="3"/>
      <dgm:spPr/>
    </dgm:pt>
    <dgm:pt modelId="{182401CD-1472-4AAA-876F-B10B436E8CAD}" type="pres">
      <dgm:prSet presAssocID="{5830AA5B-6FCD-4DFB-BAE0-CFA9ABD18DEA}" presName="horz1" presStyleCnt="0"/>
      <dgm:spPr/>
    </dgm:pt>
    <dgm:pt modelId="{B4FAFE00-CBFC-4972-A20D-B8BB4FE94C17}" type="pres">
      <dgm:prSet presAssocID="{5830AA5B-6FCD-4DFB-BAE0-CFA9ABD18DEA}" presName="tx1" presStyleLbl="revTx" presStyleIdx="1" presStyleCnt="3"/>
      <dgm:spPr/>
    </dgm:pt>
    <dgm:pt modelId="{FA4B6A16-0528-48F5-AAF0-575C95D42BEB}" type="pres">
      <dgm:prSet presAssocID="{5830AA5B-6FCD-4DFB-BAE0-CFA9ABD18DEA}" presName="vert1" presStyleCnt="0"/>
      <dgm:spPr/>
    </dgm:pt>
    <dgm:pt modelId="{D7EA9C62-7C31-41D9-BD5E-0899E6BDF8B8}" type="pres">
      <dgm:prSet presAssocID="{3E4525FF-6E48-4BD4-8BAD-089E22462724}" presName="thickLine" presStyleLbl="alignNode1" presStyleIdx="2" presStyleCnt="3"/>
      <dgm:spPr/>
    </dgm:pt>
    <dgm:pt modelId="{080F204C-0E7E-490B-A032-B5832A940EFB}" type="pres">
      <dgm:prSet presAssocID="{3E4525FF-6E48-4BD4-8BAD-089E22462724}" presName="horz1" presStyleCnt="0"/>
      <dgm:spPr/>
    </dgm:pt>
    <dgm:pt modelId="{A6125FB2-6148-4C81-B639-AEB7649543CF}" type="pres">
      <dgm:prSet presAssocID="{3E4525FF-6E48-4BD4-8BAD-089E22462724}" presName="tx1" presStyleLbl="revTx" presStyleIdx="2" presStyleCnt="3"/>
      <dgm:spPr/>
    </dgm:pt>
    <dgm:pt modelId="{C9918733-9003-4AC9-9EBE-3086844A69E7}" type="pres">
      <dgm:prSet presAssocID="{3E4525FF-6E48-4BD4-8BAD-089E22462724}" presName="vert1" presStyleCnt="0"/>
      <dgm:spPr/>
    </dgm:pt>
  </dgm:ptLst>
  <dgm:cxnLst>
    <dgm:cxn modelId="{CFC1D900-BBA6-44A1-855E-F8C306B89E9E}" srcId="{386C0B30-DC53-43D6-B742-E84DD228A0E5}" destId="{77BD33C1-9F4B-4899-83A9-1FA01E1C6703}" srcOrd="0" destOrd="0" parTransId="{CABEF342-B57D-4A91-BD9B-A232C9F619FD}" sibTransId="{1AAF4A05-C422-43C1-A677-85DA60BF12AB}"/>
    <dgm:cxn modelId="{ED32002E-0570-4030-8D45-4F8E1153E9BF}" type="presOf" srcId="{386C0B30-DC53-43D6-B742-E84DD228A0E5}" destId="{194668E2-4D3C-4F47-980C-E51752C58058}" srcOrd="0" destOrd="0" presId="urn:microsoft.com/office/officeart/2008/layout/LinedList"/>
    <dgm:cxn modelId="{B3223360-9E4F-446E-A794-0395925172E0}" type="presOf" srcId="{77BD33C1-9F4B-4899-83A9-1FA01E1C6703}" destId="{5F245F19-3D25-4727-9EC3-575F7ED9FDB0}" srcOrd="0" destOrd="0" presId="urn:microsoft.com/office/officeart/2008/layout/LinedList"/>
    <dgm:cxn modelId="{2022169C-AB66-4DB0-8C3C-A98464398522}" type="presOf" srcId="{5830AA5B-6FCD-4DFB-BAE0-CFA9ABD18DEA}" destId="{B4FAFE00-CBFC-4972-A20D-B8BB4FE94C17}" srcOrd="0" destOrd="0" presId="urn:microsoft.com/office/officeart/2008/layout/LinedList"/>
    <dgm:cxn modelId="{961A339F-4456-4CF1-8FD9-F918F3FE44C0}" type="presOf" srcId="{3E4525FF-6E48-4BD4-8BAD-089E22462724}" destId="{A6125FB2-6148-4C81-B639-AEB7649543CF}" srcOrd="0" destOrd="0" presId="urn:microsoft.com/office/officeart/2008/layout/LinedList"/>
    <dgm:cxn modelId="{4FA9E5B0-5E50-4450-A8DE-CFCD7D05DD95}" srcId="{386C0B30-DC53-43D6-B742-E84DD228A0E5}" destId="{5830AA5B-6FCD-4DFB-BAE0-CFA9ABD18DEA}" srcOrd="1" destOrd="0" parTransId="{A0D1DE1C-F902-4355-9787-4563383ED003}" sibTransId="{777F2789-0EFE-4119-9316-DB14AD04DEE7}"/>
    <dgm:cxn modelId="{725E2FD6-C218-4666-BFE9-99C1F0F90D58}" srcId="{386C0B30-DC53-43D6-B742-E84DD228A0E5}" destId="{3E4525FF-6E48-4BD4-8BAD-089E22462724}" srcOrd="2" destOrd="0" parTransId="{D688037E-C6E7-468D-9936-C8E0977B0B48}" sibTransId="{7C3A70BB-94DB-4C4D-A1F9-13219063A42B}"/>
    <dgm:cxn modelId="{244662A2-946E-4F62-9611-D9FB38ED2C04}" type="presParOf" srcId="{194668E2-4D3C-4F47-980C-E51752C58058}" destId="{3270EEB1-0291-4F1E-ABEE-6E3AF7917A6A}" srcOrd="0" destOrd="0" presId="urn:microsoft.com/office/officeart/2008/layout/LinedList"/>
    <dgm:cxn modelId="{176CCD6D-0ABE-451E-8F5B-0126506EFA8C}" type="presParOf" srcId="{194668E2-4D3C-4F47-980C-E51752C58058}" destId="{F4363BE0-26D2-4017-85B3-AA755CBAEEEC}" srcOrd="1" destOrd="0" presId="urn:microsoft.com/office/officeart/2008/layout/LinedList"/>
    <dgm:cxn modelId="{D73D8D44-5DCD-4FDA-92F7-0E02CE1FA79A}" type="presParOf" srcId="{F4363BE0-26D2-4017-85B3-AA755CBAEEEC}" destId="{5F245F19-3D25-4727-9EC3-575F7ED9FDB0}" srcOrd="0" destOrd="0" presId="urn:microsoft.com/office/officeart/2008/layout/LinedList"/>
    <dgm:cxn modelId="{B45A9459-FF22-4240-A27B-992C5050E525}" type="presParOf" srcId="{F4363BE0-26D2-4017-85B3-AA755CBAEEEC}" destId="{D53E6875-CD46-4A23-A510-F1B9D0EBB8A5}" srcOrd="1" destOrd="0" presId="urn:microsoft.com/office/officeart/2008/layout/LinedList"/>
    <dgm:cxn modelId="{760584A8-7F6B-46D2-88AD-FC9774901C0E}" type="presParOf" srcId="{194668E2-4D3C-4F47-980C-E51752C58058}" destId="{8CB503FD-3550-4D6A-8B65-E2818006BA83}" srcOrd="2" destOrd="0" presId="urn:microsoft.com/office/officeart/2008/layout/LinedList"/>
    <dgm:cxn modelId="{2F83812C-6DDC-451E-B141-83E91D5FE175}" type="presParOf" srcId="{194668E2-4D3C-4F47-980C-E51752C58058}" destId="{182401CD-1472-4AAA-876F-B10B436E8CAD}" srcOrd="3" destOrd="0" presId="urn:microsoft.com/office/officeart/2008/layout/LinedList"/>
    <dgm:cxn modelId="{65752DAB-91AB-4482-A079-83F88E77890B}" type="presParOf" srcId="{182401CD-1472-4AAA-876F-B10B436E8CAD}" destId="{B4FAFE00-CBFC-4972-A20D-B8BB4FE94C17}" srcOrd="0" destOrd="0" presId="urn:microsoft.com/office/officeart/2008/layout/LinedList"/>
    <dgm:cxn modelId="{BF17F370-CA51-4779-BFE4-0B16260429B4}" type="presParOf" srcId="{182401CD-1472-4AAA-876F-B10B436E8CAD}" destId="{FA4B6A16-0528-48F5-AAF0-575C95D42BEB}" srcOrd="1" destOrd="0" presId="urn:microsoft.com/office/officeart/2008/layout/LinedList"/>
    <dgm:cxn modelId="{CC62B788-DB05-4664-A07B-AFB44E98ED93}" type="presParOf" srcId="{194668E2-4D3C-4F47-980C-E51752C58058}" destId="{D7EA9C62-7C31-41D9-BD5E-0899E6BDF8B8}" srcOrd="4" destOrd="0" presId="urn:microsoft.com/office/officeart/2008/layout/LinedList"/>
    <dgm:cxn modelId="{51CF87ED-5956-4960-9FB0-D7743093C83A}" type="presParOf" srcId="{194668E2-4D3C-4F47-980C-E51752C58058}" destId="{080F204C-0E7E-490B-A032-B5832A940EFB}" srcOrd="5" destOrd="0" presId="urn:microsoft.com/office/officeart/2008/layout/LinedList"/>
    <dgm:cxn modelId="{F3052C15-0152-4918-9966-B63F46FFB726}" type="presParOf" srcId="{080F204C-0E7E-490B-A032-B5832A940EFB}" destId="{A6125FB2-6148-4C81-B639-AEB7649543CF}" srcOrd="0" destOrd="0" presId="urn:microsoft.com/office/officeart/2008/layout/LinedList"/>
    <dgm:cxn modelId="{8143AEBF-5911-47A8-B6A2-634FCFA773F5}" type="presParOf" srcId="{080F204C-0E7E-490B-A032-B5832A940EFB}" destId="{C9918733-9003-4AC9-9EBE-3086844A69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CE094C-98BF-40A5-B49D-EDC546CD38E0}"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F2D5B2C8-7239-4126-B8B7-1431DADD8174}">
      <dgm:prSet/>
      <dgm:spPr/>
      <dgm:t>
        <a:bodyPr/>
        <a:lstStyle/>
        <a:p>
          <a:r>
            <a:rPr lang="es-ES"/>
            <a:t>Freud describe tres estructuras principales:</a:t>
          </a:r>
          <a:endParaRPr lang="en-US"/>
        </a:p>
      </dgm:t>
    </dgm:pt>
    <dgm:pt modelId="{D2CA3741-A222-4871-809A-D16F19868819}" type="parTrans" cxnId="{0FB019A9-AF02-4BFE-962A-644B86C48500}">
      <dgm:prSet/>
      <dgm:spPr/>
      <dgm:t>
        <a:bodyPr/>
        <a:lstStyle/>
        <a:p>
          <a:endParaRPr lang="en-US"/>
        </a:p>
      </dgm:t>
    </dgm:pt>
    <dgm:pt modelId="{5C7F4A06-892C-46F3-B845-70EC66C98CF4}" type="sibTrans" cxnId="{0FB019A9-AF02-4BFE-962A-644B86C48500}">
      <dgm:prSet/>
      <dgm:spPr/>
      <dgm:t>
        <a:bodyPr/>
        <a:lstStyle/>
        <a:p>
          <a:endParaRPr lang="en-US"/>
        </a:p>
      </dgm:t>
    </dgm:pt>
    <dgm:pt modelId="{5AA24FDA-5BA1-4EAB-BC1A-5BABCD550658}">
      <dgm:prSet/>
      <dgm:spPr/>
      <dgm:t>
        <a:bodyPr/>
        <a:lstStyle/>
        <a:p>
          <a:r>
            <a:rPr lang="es-ES"/>
            <a:t>Ello</a:t>
          </a:r>
          <a:endParaRPr lang="en-US"/>
        </a:p>
      </dgm:t>
    </dgm:pt>
    <dgm:pt modelId="{C925BC5D-7B7B-481B-A9D2-364EDF56D1BC}" type="parTrans" cxnId="{C43B8D24-AE2B-47D1-831E-74A885B11156}">
      <dgm:prSet/>
      <dgm:spPr/>
      <dgm:t>
        <a:bodyPr/>
        <a:lstStyle/>
        <a:p>
          <a:endParaRPr lang="en-US"/>
        </a:p>
      </dgm:t>
    </dgm:pt>
    <dgm:pt modelId="{469FA774-7BEA-4E72-A90A-A18224F90039}" type="sibTrans" cxnId="{C43B8D24-AE2B-47D1-831E-74A885B11156}">
      <dgm:prSet/>
      <dgm:spPr/>
      <dgm:t>
        <a:bodyPr/>
        <a:lstStyle/>
        <a:p>
          <a:endParaRPr lang="en-US"/>
        </a:p>
      </dgm:t>
    </dgm:pt>
    <dgm:pt modelId="{3F9F4CCD-F60A-410E-B116-F193703B639C}">
      <dgm:prSet/>
      <dgm:spPr/>
      <dgm:t>
        <a:bodyPr/>
        <a:lstStyle/>
        <a:p>
          <a:r>
            <a:rPr lang="es-ES"/>
            <a:t>Yo</a:t>
          </a:r>
          <a:endParaRPr lang="en-US"/>
        </a:p>
      </dgm:t>
    </dgm:pt>
    <dgm:pt modelId="{CF2080F7-9D44-4498-8E4B-A92E9533C0A4}" type="parTrans" cxnId="{6C10EF4B-E121-4133-B3D4-7EA75AE0D294}">
      <dgm:prSet/>
      <dgm:spPr/>
      <dgm:t>
        <a:bodyPr/>
        <a:lstStyle/>
        <a:p>
          <a:endParaRPr lang="en-US"/>
        </a:p>
      </dgm:t>
    </dgm:pt>
    <dgm:pt modelId="{7689035F-B15C-4C9D-8074-CC752037DAC0}" type="sibTrans" cxnId="{6C10EF4B-E121-4133-B3D4-7EA75AE0D294}">
      <dgm:prSet/>
      <dgm:spPr/>
      <dgm:t>
        <a:bodyPr/>
        <a:lstStyle/>
        <a:p>
          <a:endParaRPr lang="en-US"/>
        </a:p>
      </dgm:t>
    </dgm:pt>
    <dgm:pt modelId="{FD038F14-85F7-426C-BA05-A92C83BD7626}">
      <dgm:prSet/>
      <dgm:spPr/>
      <dgm:t>
        <a:bodyPr/>
        <a:lstStyle/>
        <a:p>
          <a:r>
            <a:rPr lang="es-ES"/>
            <a:t>Superyó</a:t>
          </a:r>
          <a:endParaRPr lang="en-US"/>
        </a:p>
      </dgm:t>
    </dgm:pt>
    <dgm:pt modelId="{DFFFDA87-BB9C-46F7-AECF-1B46FCF67226}" type="parTrans" cxnId="{8DE72016-E573-40C1-A517-108586A7179C}">
      <dgm:prSet/>
      <dgm:spPr/>
      <dgm:t>
        <a:bodyPr/>
        <a:lstStyle/>
        <a:p>
          <a:endParaRPr lang="en-US"/>
        </a:p>
      </dgm:t>
    </dgm:pt>
    <dgm:pt modelId="{69BA2536-A742-42F3-BE32-4B2DD03C2362}" type="sibTrans" cxnId="{8DE72016-E573-40C1-A517-108586A7179C}">
      <dgm:prSet/>
      <dgm:spPr/>
      <dgm:t>
        <a:bodyPr/>
        <a:lstStyle/>
        <a:p>
          <a:endParaRPr lang="en-US"/>
        </a:p>
      </dgm:t>
    </dgm:pt>
    <dgm:pt modelId="{72BC6D92-1E47-480A-BD94-834216C0F8F5}" type="pres">
      <dgm:prSet presAssocID="{E2CE094C-98BF-40A5-B49D-EDC546CD38E0}" presName="vert0" presStyleCnt="0">
        <dgm:presLayoutVars>
          <dgm:dir/>
          <dgm:animOne val="branch"/>
          <dgm:animLvl val="lvl"/>
        </dgm:presLayoutVars>
      </dgm:prSet>
      <dgm:spPr/>
    </dgm:pt>
    <dgm:pt modelId="{2122A35F-8202-4F06-A37D-6CC82128087C}" type="pres">
      <dgm:prSet presAssocID="{F2D5B2C8-7239-4126-B8B7-1431DADD8174}" presName="thickLine" presStyleLbl="alignNode1" presStyleIdx="0" presStyleCnt="1"/>
      <dgm:spPr/>
    </dgm:pt>
    <dgm:pt modelId="{A092B58E-85C8-4829-B260-FDBB0B2330A7}" type="pres">
      <dgm:prSet presAssocID="{F2D5B2C8-7239-4126-B8B7-1431DADD8174}" presName="horz1" presStyleCnt="0"/>
      <dgm:spPr/>
    </dgm:pt>
    <dgm:pt modelId="{CCBA3D56-97A6-44F3-82D0-8B37F521A8DB}" type="pres">
      <dgm:prSet presAssocID="{F2D5B2C8-7239-4126-B8B7-1431DADD8174}" presName="tx1" presStyleLbl="revTx" presStyleIdx="0" presStyleCnt="4"/>
      <dgm:spPr/>
    </dgm:pt>
    <dgm:pt modelId="{8986748F-027C-4255-A2D0-B6FB5D8C4208}" type="pres">
      <dgm:prSet presAssocID="{F2D5B2C8-7239-4126-B8B7-1431DADD8174}" presName="vert1" presStyleCnt="0"/>
      <dgm:spPr/>
    </dgm:pt>
    <dgm:pt modelId="{FF5DB3D1-2C68-46D0-8254-40B4EF3FE02D}" type="pres">
      <dgm:prSet presAssocID="{5AA24FDA-5BA1-4EAB-BC1A-5BABCD550658}" presName="vertSpace2a" presStyleCnt="0"/>
      <dgm:spPr/>
    </dgm:pt>
    <dgm:pt modelId="{8B229304-F450-4E77-A0FC-3053F6605289}" type="pres">
      <dgm:prSet presAssocID="{5AA24FDA-5BA1-4EAB-BC1A-5BABCD550658}" presName="horz2" presStyleCnt="0"/>
      <dgm:spPr/>
    </dgm:pt>
    <dgm:pt modelId="{472C61DB-E0F8-4106-8105-33D2E3990074}" type="pres">
      <dgm:prSet presAssocID="{5AA24FDA-5BA1-4EAB-BC1A-5BABCD550658}" presName="horzSpace2" presStyleCnt="0"/>
      <dgm:spPr/>
    </dgm:pt>
    <dgm:pt modelId="{44B8FBDF-DC67-46B1-BE56-0272C2DE86D0}" type="pres">
      <dgm:prSet presAssocID="{5AA24FDA-5BA1-4EAB-BC1A-5BABCD550658}" presName="tx2" presStyleLbl="revTx" presStyleIdx="1" presStyleCnt="4"/>
      <dgm:spPr/>
    </dgm:pt>
    <dgm:pt modelId="{D6C4B069-8D91-4931-A5D5-C19D6BB51EA3}" type="pres">
      <dgm:prSet presAssocID="{5AA24FDA-5BA1-4EAB-BC1A-5BABCD550658}" presName="vert2" presStyleCnt="0"/>
      <dgm:spPr/>
    </dgm:pt>
    <dgm:pt modelId="{A31381BA-7B00-4BCC-8125-8F11C0E4CC86}" type="pres">
      <dgm:prSet presAssocID="{5AA24FDA-5BA1-4EAB-BC1A-5BABCD550658}" presName="thinLine2b" presStyleLbl="callout" presStyleIdx="0" presStyleCnt="3"/>
      <dgm:spPr/>
    </dgm:pt>
    <dgm:pt modelId="{DD356198-34E6-4B7D-85F8-5F7014C9D124}" type="pres">
      <dgm:prSet presAssocID="{5AA24FDA-5BA1-4EAB-BC1A-5BABCD550658}" presName="vertSpace2b" presStyleCnt="0"/>
      <dgm:spPr/>
    </dgm:pt>
    <dgm:pt modelId="{868C863D-EEE6-4767-8DE7-AC01A8FF573A}" type="pres">
      <dgm:prSet presAssocID="{3F9F4CCD-F60A-410E-B116-F193703B639C}" presName="horz2" presStyleCnt="0"/>
      <dgm:spPr/>
    </dgm:pt>
    <dgm:pt modelId="{5329B612-AFA8-4A20-933F-EE830D2C7E0D}" type="pres">
      <dgm:prSet presAssocID="{3F9F4CCD-F60A-410E-B116-F193703B639C}" presName="horzSpace2" presStyleCnt="0"/>
      <dgm:spPr/>
    </dgm:pt>
    <dgm:pt modelId="{3E833046-1213-4F21-B56E-02C99E2395EE}" type="pres">
      <dgm:prSet presAssocID="{3F9F4CCD-F60A-410E-B116-F193703B639C}" presName="tx2" presStyleLbl="revTx" presStyleIdx="2" presStyleCnt="4"/>
      <dgm:spPr/>
    </dgm:pt>
    <dgm:pt modelId="{E4C24A2A-7F83-41B3-90F7-9DD7908B2472}" type="pres">
      <dgm:prSet presAssocID="{3F9F4CCD-F60A-410E-B116-F193703B639C}" presName="vert2" presStyleCnt="0"/>
      <dgm:spPr/>
    </dgm:pt>
    <dgm:pt modelId="{9C78E73D-9175-4784-93A1-32D9C847A21B}" type="pres">
      <dgm:prSet presAssocID="{3F9F4CCD-F60A-410E-B116-F193703B639C}" presName="thinLine2b" presStyleLbl="callout" presStyleIdx="1" presStyleCnt="3"/>
      <dgm:spPr/>
    </dgm:pt>
    <dgm:pt modelId="{F5A62EE8-4775-4860-8B0F-97AD8FFCCA2B}" type="pres">
      <dgm:prSet presAssocID="{3F9F4CCD-F60A-410E-B116-F193703B639C}" presName="vertSpace2b" presStyleCnt="0"/>
      <dgm:spPr/>
    </dgm:pt>
    <dgm:pt modelId="{D9D4C171-1D2B-447A-B0AF-E50807EB12A0}" type="pres">
      <dgm:prSet presAssocID="{FD038F14-85F7-426C-BA05-A92C83BD7626}" presName="horz2" presStyleCnt="0"/>
      <dgm:spPr/>
    </dgm:pt>
    <dgm:pt modelId="{10E368ED-3D38-40DA-B81A-9910E1C9F2A2}" type="pres">
      <dgm:prSet presAssocID="{FD038F14-85F7-426C-BA05-A92C83BD7626}" presName="horzSpace2" presStyleCnt="0"/>
      <dgm:spPr/>
    </dgm:pt>
    <dgm:pt modelId="{72E82243-6F38-42A6-9589-41080CCCA45B}" type="pres">
      <dgm:prSet presAssocID="{FD038F14-85F7-426C-BA05-A92C83BD7626}" presName="tx2" presStyleLbl="revTx" presStyleIdx="3" presStyleCnt="4"/>
      <dgm:spPr/>
    </dgm:pt>
    <dgm:pt modelId="{AA8271AF-D609-45C6-AE26-0A4AB831162F}" type="pres">
      <dgm:prSet presAssocID="{FD038F14-85F7-426C-BA05-A92C83BD7626}" presName="vert2" presStyleCnt="0"/>
      <dgm:spPr/>
    </dgm:pt>
    <dgm:pt modelId="{FD644986-C513-4BC6-94F6-07C7DE68AF71}" type="pres">
      <dgm:prSet presAssocID="{FD038F14-85F7-426C-BA05-A92C83BD7626}" presName="thinLine2b" presStyleLbl="callout" presStyleIdx="2" presStyleCnt="3"/>
      <dgm:spPr/>
    </dgm:pt>
    <dgm:pt modelId="{E0D602EF-410C-45A4-A857-A444742B9FC3}" type="pres">
      <dgm:prSet presAssocID="{FD038F14-85F7-426C-BA05-A92C83BD7626}" presName="vertSpace2b" presStyleCnt="0"/>
      <dgm:spPr/>
    </dgm:pt>
  </dgm:ptLst>
  <dgm:cxnLst>
    <dgm:cxn modelId="{8DE72016-E573-40C1-A517-108586A7179C}" srcId="{F2D5B2C8-7239-4126-B8B7-1431DADD8174}" destId="{FD038F14-85F7-426C-BA05-A92C83BD7626}" srcOrd="2" destOrd="0" parTransId="{DFFFDA87-BB9C-46F7-AECF-1B46FCF67226}" sibTransId="{69BA2536-A742-42F3-BE32-4B2DD03C2362}"/>
    <dgm:cxn modelId="{E73E0618-1E39-43D0-9F73-3F491CCDCF3D}" type="presOf" srcId="{3F9F4CCD-F60A-410E-B116-F193703B639C}" destId="{3E833046-1213-4F21-B56E-02C99E2395EE}" srcOrd="0" destOrd="0" presId="urn:microsoft.com/office/officeart/2008/layout/LinedList"/>
    <dgm:cxn modelId="{C43B8D24-AE2B-47D1-831E-74A885B11156}" srcId="{F2D5B2C8-7239-4126-B8B7-1431DADD8174}" destId="{5AA24FDA-5BA1-4EAB-BC1A-5BABCD550658}" srcOrd="0" destOrd="0" parTransId="{C925BC5D-7B7B-481B-A9D2-364EDF56D1BC}" sibTransId="{469FA774-7BEA-4E72-A90A-A18224F90039}"/>
    <dgm:cxn modelId="{6C10EF4B-E121-4133-B3D4-7EA75AE0D294}" srcId="{F2D5B2C8-7239-4126-B8B7-1431DADD8174}" destId="{3F9F4CCD-F60A-410E-B116-F193703B639C}" srcOrd="1" destOrd="0" parTransId="{CF2080F7-9D44-4498-8E4B-A92E9533C0A4}" sibTransId="{7689035F-B15C-4C9D-8074-CC752037DAC0}"/>
    <dgm:cxn modelId="{9CA3A757-CCDF-4AC3-9D1B-B35A82FBEDD8}" type="presOf" srcId="{5AA24FDA-5BA1-4EAB-BC1A-5BABCD550658}" destId="{44B8FBDF-DC67-46B1-BE56-0272C2DE86D0}" srcOrd="0" destOrd="0" presId="urn:microsoft.com/office/officeart/2008/layout/LinedList"/>
    <dgm:cxn modelId="{B96969A1-6E24-495C-9457-43DD9E4E7E4B}" type="presOf" srcId="{F2D5B2C8-7239-4126-B8B7-1431DADD8174}" destId="{CCBA3D56-97A6-44F3-82D0-8B37F521A8DB}" srcOrd="0" destOrd="0" presId="urn:microsoft.com/office/officeart/2008/layout/LinedList"/>
    <dgm:cxn modelId="{0FB019A9-AF02-4BFE-962A-644B86C48500}" srcId="{E2CE094C-98BF-40A5-B49D-EDC546CD38E0}" destId="{F2D5B2C8-7239-4126-B8B7-1431DADD8174}" srcOrd="0" destOrd="0" parTransId="{D2CA3741-A222-4871-809A-D16F19868819}" sibTransId="{5C7F4A06-892C-46F3-B845-70EC66C98CF4}"/>
    <dgm:cxn modelId="{CEFF17B8-8242-41F5-AD54-75834A263C6F}" type="presOf" srcId="{E2CE094C-98BF-40A5-B49D-EDC546CD38E0}" destId="{72BC6D92-1E47-480A-BD94-834216C0F8F5}" srcOrd="0" destOrd="0" presId="urn:microsoft.com/office/officeart/2008/layout/LinedList"/>
    <dgm:cxn modelId="{B3262DE0-59FD-4624-92AB-3A7C54F41911}" type="presOf" srcId="{FD038F14-85F7-426C-BA05-A92C83BD7626}" destId="{72E82243-6F38-42A6-9589-41080CCCA45B}" srcOrd="0" destOrd="0" presId="urn:microsoft.com/office/officeart/2008/layout/LinedList"/>
    <dgm:cxn modelId="{C055D0FD-E6FA-48D3-8452-3E56F5A5AAF2}" type="presParOf" srcId="{72BC6D92-1E47-480A-BD94-834216C0F8F5}" destId="{2122A35F-8202-4F06-A37D-6CC82128087C}" srcOrd="0" destOrd="0" presId="urn:microsoft.com/office/officeart/2008/layout/LinedList"/>
    <dgm:cxn modelId="{B5274D84-B697-450A-B91B-F2425B90EC04}" type="presParOf" srcId="{72BC6D92-1E47-480A-BD94-834216C0F8F5}" destId="{A092B58E-85C8-4829-B260-FDBB0B2330A7}" srcOrd="1" destOrd="0" presId="urn:microsoft.com/office/officeart/2008/layout/LinedList"/>
    <dgm:cxn modelId="{EE7E6BD0-560A-4F68-83DC-1E86E61FDABA}" type="presParOf" srcId="{A092B58E-85C8-4829-B260-FDBB0B2330A7}" destId="{CCBA3D56-97A6-44F3-82D0-8B37F521A8DB}" srcOrd="0" destOrd="0" presId="urn:microsoft.com/office/officeart/2008/layout/LinedList"/>
    <dgm:cxn modelId="{0A950E7A-02EC-441C-AC8F-D029208D4828}" type="presParOf" srcId="{A092B58E-85C8-4829-B260-FDBB0B2330A7}" destId="{8986748F-027C-4255-A2D0-B6FB5D8C4208}" srcOrd="1" destOrd="0" presId="urn:microsoft.com/office/officeart/2008/layout/LinedList"/>
    <dgm:cxn modelId="{AC76E192-5AF2-4C00-8C0A-108D70D1BD1E}" type="presParOf" srcId="{8986748F-027C-4255-A2D0-B6FB5D8C4208}" destId="{FF5DB3D1-2C68-46D0-8254-40B4EF3FE02D}" srcOrd="0" destOrd="0" presId="urn:microsoft.com/office/officeart/2008/layout/LinedList"/>
    <dgm:cxn modelId="{BBF4F76E-1169-4C9A-A2C7-49A66807AB18}" type="presParOf" srcId="{8986748F-027C-4255-A2D0-B6FB5D8C4208}" destId="{8B229304-F450-4E77-A0FC-3053F6605289}" srcOrd="1" destOrd="0" presId="urn:microsoft.com/office/officeart/2008/layout/LinedList"/>
    <dgm:cxn modelId="{4A72E174-52FD-4181-9DB1-FA35BDA01AF0}" type="presParOf" srcId="{8B229304-F450-4E77-A0FC-3053F6605289}" destId="{472C61DB-E0F8-4106-8105-33D2E3990074}" srcOrd="0" destOrd="0" presId="urn:microsoft.com/office/officeart/2008/layout/LinedList"/>
    <dgm:cxn modelId="{2620E0DF-03BD-42F0-8082-B9BC9D872061}" type="presParOf" srcId="{8B229304-F450-4E77-A0FC-3053F6605289}" destId="{44B8FBDF-DC67-46B1-BE56-0272C2DE86D0}" srcOrd="1" destOrd="0" presId="urn:microsoft.com/office/officeart/2008/layout/LinedList"/>
    <dgm:cxn modelId="{B14C6897-E549-4C4A-A621-112E5B2A8A58}" type="presParOf" srcId="{8B229304-F450-4E77-A0FC-3053F6605289}" destId="{D6C4B069-8D91-4931-A5D5-C19D6BB51EA3}" srcOrd="2" destOrd="0" presId="urn:microsoft.com/office/officeart/2008/layout/LinedList"/>
    <dgm:cxn modelId="{E4D2D998-7EE8-4C8F-ACBB-2A18B41E1D94}" type="presParOf" srcId="{8986748F-027C-4255-A2D0-B6FB5D8C4208}" destId="{A31381BA-7B00-4BCC-8125-8F11C0E4CC86}" srcOrd="2" destOrd="0" presId="urn:microsoft.com/office/officeart/2008/layout/LinedList"/>
    <dgm:cxn modelId="{AA139A8F-830A-441A-989A-0EED76A44622}" type="presParOf" srcId="{8986748F-027C-4255-A2D0-B6FB5D8C4208}" destId="{DD356198-34E6-4B7D-85F8-5F7014C9D124}" srcOrd="3" destOrd="0" presId="urn:microsoft.com/office/officeart/2008/layout/LinedList"/>
    <dgm:cxn modelId="{FCF3F3B3-BC66-41E1-91A0-A43D6A81BF41}" type="presParOf" srcId="{8986748F-027C-4255-A2D0-B6FB5D8C4208}" destId="{868C863D-EEE6-4767-8DE7-AC01A8FF573A}" srcOrd="4" destOrd="0" presId="urn:microsoft.com/office/officeart/2008/layout/LinedList"/>
    <dgm:cxn modelId="{958065A0-10C1-4382-91FF-30EDF36E1CCE}" type="presParOf" srcId="{868C863D-EEE6-4767-8DE7-AC01A8FF573A}" destId="{5329B612-AFA8-4A20-933F-EE830D2C7E0D}" srcOrd="0" destOrd="0" presId="urn:microsoft.com/office/officeart/2008/layout/LinedList"/>
    <dgm:cxn modelId="{A184BD61-3289-4C21-B8C7-BF64DD43CF9F}" type="presParOf" srcId="{868C863D-EEE6-4767-8DE7-AC01A8FF573A}" destId="{3E833046-1213-4F21-B56E-02C99E2395EE}" srcOrd="1" destOrd="0" presId="urn:microsoft.com/office/officeart/2008/layout/LinedList"/>
    <dgm:cxn modelId="{CD0FDBCD-1447-41E6-AB61-5A015927E2CF}" type="presParOf" srcId="{868C863D-EEE6-4767-8DE7-AC01A8FF573A}" destId="{E4C24A2A-7F83-41B3-90F7-9DD7908B2472}" srcOrd="2" destOrd="0" presId="urn:microsoft.com/office/officeart/2008/layout/LinedList"/>
    <dgm:cxn modelId="{AFF6815E-D5E5-4436-A536-EA4F6BAB9E2E}" type="presParOf" srcId="{8986748F-027C-4255-A2D0-B6FB5D8C4208}" destId="{9C78E73D-9175-4784-93A1-32D9C847A21B}" srcOrd="5" destOrd="0" presId="urn:microsoft.com/office/officeart/2008/layout/LinedList"/>
    <dgm:cxn modelId="{9BE1446F-2A4E-494C-88DF-43AD91908C93}" type="presParOf" srcId="{8986748F-027C-4255-A2D0-B6FB5D8C4208}" destId="{F5A62EE8-4775-4860-8B0F-97AD8FFCCA2B}" srcOrd="6" destOrd="0" presId="urn:microsoft.com/office/officeart/2008/layout/LinedList"/>
    <dgm:cxn modelId="{888499D4-D6FD-499F-BD1B-89AC3FA6D601}" type="presParOf" srcId="{8986748F-027C-4255-A2D0-B6FB5D8C4208}" destId="{D9D4C171-1D2B-447A-B0AF-E50807EB12A0}" srcOrd="7" destOrd="0" presId="urn:microsoft.com/office/officeart/2008/layout/LinedList"/>
    <dgm:cxn modelId="{B9AF3861-5AF3-4F23-825B-80825E5AFDF6}" type="presParOf" srcId="{D9D4C171-1D2B-447A-B0AF-E50807EB12A0}" destId="{10E368ED-3D38-40DA-B81A-9910E1C9F2A2}" srcOrd="0" destOrd="0" presId="urn:microsoft.com/office/officeart/2008/layout/LinedList"/>
    <dgm:cxn modelId="{042C9AB7-9DA6-4DA6-9F3D-6F6DCF29972E}" type="presParOf" srcId="{D9D4C171-1D2B-447A-B0AF-E50807EB12A0}" destId="{72E82243-6F38-42A6-9589-41080CCCA45B}" srcOrd="1" destOrd="0" presId="urn:microsoft.com/office/officeart/2008/layout/LinedList"/>
    <dgm:cxn modelId="{2E66D3E6-B634-44E9-BE96-C89BE13CEBDC}" type="presParOf" srcId="{D9D4C171-1D2B-447A-B0AF-E50807EB12A0}" destId="{AA8271AF-D609-45C6-AE26-0A4AB831162F}" srcOrd="2" destOrd="0" presId="urn:microsoft.com/office/officeart/2008/layout/LinedList"/>
    <dgm:cxn modelId="{2C72E484-BEDB-4964-9DEF-E8DB37ED044C}" type="presParOf" srcId="{8986748F-027C-4255-A2D0-B6FB5D8C4208}" destId="{FD644986-C513-4BC6-94F6-07C7DE68AF71}" srcOrd="8" destOrd="0" presId="urn:microsoft.com/office/officeart/2008/layout/LinedList"/>
    <dgm:cxn modelId="{A81EA374-DBE4-49E0-9F22-DCF53F7D6D19}" type="presParOf" srcId="{8986748F-027C-4255-A2D0-B6FB5D8C4208}" destId="{E0D602EF-410C-45A4-A857-A444742B9FC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E55D8-E9F6-4C11-8AC8-919CED1AEBE0}">
      <dsp:nvSpPr>
        <dsp:cNvPr id="0" name=""/>
        <dsp:cNvSpPr/>
      </dsp:nvSpPr>
      <dsp:spPr>
        <a:xfrm>
          <a:off x="0" y="105951"/>
          <a:ext cx="5000124" cy="100693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Nació el 6 de mayo de 1856 en una región que hoy forma parte de República Checa.</a:t>
          </a:r>
          <a:endParaRPr lang="en-US" sz="1800" kern="1200"/>
        </a:p>
      </dsp:txBody>
      <dsp:txXfrm>
        <a:off x="49154" y="155105"/>
        <a:ext cx="4901816" cy="908623"/>
      </dsp:txXfrm>
    </dsp:sp>
    <dsp:sp modelId="{2EFF8740-2CC1-4260-967D-02AC39F12C35}">
      <dsp:nvSpPr>
        <dsp:cNvPr id="0" name=""/>
        <dsp:cNvSpPr/>
      </dsp:nvSpPr>
      <dsp:spPr>
        <a:xfrm>
          <a:off x="0" y="1164723"/>
          <a:ext cx="5000124" cy="1006931"/>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Al cumplir 4 años se mudo a Viena y en 1938 se traslado a Inglaterra huyendo de la ocupación alemana.</a:t>
          </a:r>
          <a:endParaRPr lang="en-US" sz="1800" kern="1200"/>
        </a:p>
      </dsp:txBody>
      <dsp:txXfrm>
        <a:off x="49154" y="1213877"/>
        <a:ext cx="4901816" cy="908623"/>
      </dsp:txXfrm>
    </dsp:sp>
    <dsp:sp modelId="{13AE3465-6867-4FF2-86CD-C5085C51D18C}">
      <dsp:nvSpPr>
        <dsp:cNvPr id="0" name=""/>
        <dsp:cNvSpPr/>
      </dsp:nvSpPr>
      <dsp:spPr>
        <a:xfrm>
          <a:off x="0" y="2223494"/>
          <a:ext cx="5000124" cy="1006931"/>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En 1873 decidió ingresar a la facultad de medicina de la Universidad de Viena. </a:t>
          </a:r>
          <a:endParaRPr lang="en-US" sz="1800" kern="1200"/>
        </a:p>
      </dsp:txBody>
      <dsp:txXfrm>
        <a:off x="49154" y="2272648"/>
        <a:ext cx="4901816" cy="908623"/>
      </dsp:txXfrm>
    </dsp:sp>
    <dsp:sp modelId="{F964660F-E01D-4512-B604-5F93B809EA6C}">
      <dsp:nvSpPr>
        <dsp:cNvPr id="0" name=""/>
        <dsp:cNvSpPr/>
      </dsp:nvSpPr>
      <dsp:spPr>
        <a:xfrm>
          <a:off x="0" y="3282265"/>
          <a:ext cx="5000124" cy="1006931"/>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A los 26 años se graduó como Médico  </a:t>
          </a:r>
          <a:endParaRPr lang="en-US" sz="1800" kern="1200"/>
        </a:p>
      </dsp:txBody>
      <dsp:txXfrm>
        <a:off x="49154" y="3331419"/>
        <a:ext cx="4901816" cy="908623"/>
      </dsp:txXfrm>
    </dsp:sp>
    <dsp:sp modelId="{A03958B3-C0E6-4A26-8291-4DEDDD6958D5}">
      <dsp:nvSpPr>
        <dsp:cNvPr id="0" name=""/>
        <dsp:cNvSpPr/>
      </dsp:nvSpPr>
      <dsp:spPr>
        <a:xfrm>
          <a:off x="0" y="4341036"/>
          <a:ext cx="5000124" cy="100693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Entre 1884 y 1887 realizo las primeras investigaciones sobre la cocaína   </a:t>
          </a:r>
          <a:endParaRPr lang="en-US" sz="1800" kern="1200"/>
        </a:p>
      </dsp:txBody>
      <dsp:txXfrm>
        <a:off x="49154" y="4390190"/>
        <a:ext cx="4901816" cy="908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7AFCB-82A6-4785-87F2-BDB1F32AA4FE}">
      <dsp:nvSpPr>
        <dsp:cNvPr id="0" name=""/>
        <dsp:cNvSpPr/>
      </dsp:nvSpPr>
      <dsp:spPr>
        <a:xfrm>
          <a:off x="2377" y="640886"/>
          <a:ext cx="1886173" cy="11317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Centro biológico original del cual emana el resto de la personalidad </a:t>
          </a:r>
          <a:endParaRPr lang="en-US" sz="1500" kern="1200"/>
        </a:p>
      </dsp:txBody>
      <dsp:txXfrm>
        <a:off x="2377" y="640886"/>
        <a:ext cx="1886173" cy="1131703"/>
      </dsp:txXfrm>
    </dsp:sp>
    <dsp:sp modelId="{E6EEC574-6E47-424B-96F1-FA339370ED01}">
      <dsp:nvSpPr>
        <dsp:cNvPr id="0" name=""/>
        <dsp:cNvSpPr/>
      </dsp:nvSpPr>
      <dsp:spPr>
        <a:xfrm>
          <a:off x="2077168" y="640886"/>
          <a:ext cx="1886173" cy="11317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Es primitivo y carece de organización</a:t>
          </a:r>
          <a:endParaRPr lang="en-US" sz="1500" kern="1200"/>
        </a:p>
      </dsp:txBody>
      <dsp:txXfrm>
        <a:off x="2077168" y="640886"/>
        <a:ext cx="1886173" cy="1131703"/>
      </dsp:txXfrm>
    </dsp:sp>
    <dsp:sp modelId="{61ACC7EB-A5C0-4E57-B50B-2C771E07677F}">
      <dsp:nvSpPr>
        <dsp:cNvPr id="0" name=""/>
        <dsp:cNvSpPr/>
      </dsp:nvSpPr>
      <dsp:spPr>
        <a:xfrm>
          <a:off x="4151958" y="640886"/>
          <a:ext cx="1886173" cy="11317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No lo modifica la experiencia ni establece contactos con el mundo exterior. </a:t>
          </a:r>
          <a:endParaRPr lang="en-US" sz="1500" kern="1200"/>
        </a:p>
      </dsp:txBody>
      <dsp:txXfrm>
        <a:off x="4151958" y="640886"/>
        <a:ext cx="1886173" cy="1131703"/>
      </dsp:txXfrm>
    </dsp:sp>
    <dsp:sp modelId="{02DDCAB3-C536-463C-8F49-14AD990ABE5D}">
      <dsp:nvSpPr>
        <dsp:cNvPr id="0" name=""/>
        <dsp:cNvSpPr/>
      </dsp:nvSpPr>
      <dsp:spPr>
        <a:xfrm>
          <a:off x="6226749" y="640886"/>
          <a:ext cx="1886173" cy="11317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Sus funciones son reducir la tención, aumentar el placer y disminuir el dolor.  </a:t>
          </a:r>
          <a:endParaRPr lang="en-US" sz="1500" kern="1200"/>
        </a:p>
      </dsp:txBody>
      <dsp:txXfrm>
        <a:off x="6226749" y="640886"/>
        <a:ext cx="1886173" cy="1131703"/>
      </dsp:txXfrm>
    </dsp:sp>
    <dsp:sp modelId="{221C007C-BC0E-4073-A02D-9E0CB1041288}">
      <dsp:nvSpPr>
        <dsp:cNvPr id="0" name=""/>
        <dsp:cNvSpPr/>
      </dsp:nvSpPr>
      <dsp:spPr>
        <a:xfrm>
          <a:off x="1039772" y="1961208"/>
          <a:ext cx="1886173" cy="113170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Casi todo su contenido es inconsciente. </a:t>
          </a:r>
          <a:endParaRPr lang="en-US" sz="1500" kern="1200"/>
        </a:p>
      </dsp:txBody>
      <dsp:txXfrm>
        <a:off x="1039772" y="1961208"/>
        <a:ext cx="1886173" cy="1131703"/>
      </dsp:txXfrm>
    </dsp:sp>
    <dsp:sp modelId="{1727CBF6-C757-4330-BA3B-CAB72C473094}">
      <dsp:nvSpPr>
        <dsp:cNvPr id="0" name=""/>
        <dsp:cNvSpPr/>
      </dsp:nvSpPr>
      <dsp:spPr>
        <a:xfrm>
          <a:off x="3114563" y="1961208"/>
          <a:ext cx="1886173" cy="11317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Goza de poder y autoridad</a:t>
          </a:r>
          <a:endParaRPr lang="en-US" sz="1500" kern="1200"/>
        </a:p>
      </dsp:txBody>
      <dsp:txXfrm>
        <a:off x="3114563" y="1961208"/>
        <a:ext cx="1886173" cy="1131703"/>
      </dsp:txXfrm>
    </dsp:sp>
    <dsp:sp modelId="{03B8CC10-9046-407F-A1B3-BCBD6EDBB17C}">
      <dsp:nvSpPr>
        <dsp:cNvPr id="0" name=""/>
        <dsp:cNvSpPr/>
      </dsp:nvSpPr>
      <dsp:spPr>
        <a:xfrm>
          <a:off x="5189353" y="1961208"/>
          <a:ext cx="1886173" cy="11317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Esta regido por el yo </a:t>
          </a:r>
          <a:endParaRPr lang="en-US" sz="1500" kern="1200"/>
        </a:p>
      </dsp:txBody>
      <dsp:txXfrm>
        <a:off x="5189353" y="1961208"/>
        <a:ext cx="1886173" cy="11317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CFF0-D163-43A3-B6FE-7CA24802E675}">
      <dsp:nvSpPr>
        <dsp:cNvPr id="0" name=""/>
        <dsp:cNvSpPr/>
      </dsp:nvSpPr>
      <dsp:spPr>
        <a:xfrm>
          <a:off x="0" y="106947"/>
          <a:ext cx="5000124" cy="17005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Surge del yo y es el juez y censor de las actividades y reflexiones del yo.</a:t>
          </a:r>
          <a:endParaRPr lang="en-US" sz="2400" kern="1200"/>
        </a:p>
      </dsp:txBody>
      <dsp:txXfrm>
        <a:off x="83016" y="189963"/>
        <a:ext cx="4834092" cy="1534563"/>
      </dsp:txXfrm>
    </dsp:sp>
    <dsp:sp modelId="{56F9E6C3-16FC-48CA-BD18-5EAE6D171A7E}">
      <dsp:nvSpPr>
        <dsp:cNvPr id="0" name=""/>
        <dsp:cNvSpPr/>
      </dsp:nvSpPr>
      <dsp:spPr>
        <a:xfrm>
          <a:off x="0" y="1876662"/>
          <a:ext cx="5000124" cy="170059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Se encarga de elaborar, establecer y mantener el código moral de la persona y trazar limites a la flexibilidad del yo</a:t>
          </a:r>
          <a:endParaRPr lang="en-US" sz="2400" kern="1200"/>
        </a:p>
      </dsp:txBody>
      <dsp:txXfrm>
        <a:off x="83016" y="1959678"/>
        <a:ext cx="4834092" cy="1534563"/>
      </dsp:txXfrm>
    </dsp:sp>
    <dsp:sp modelId="{536BAD3B-92D9-459F-BC18-9C6D644B8C2C}">
      <dsp:nvSpPr>
        <dsp:cNvPr id="0" name=""/>
        <dsp:cNvSpPr/>
      </dsp:nvSpPr>
      <dsp:spPr>
        <a:xfrm>
          <a:off x="0" y="3646377"/>
          <a:ext cx="5000124" cy="170059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El superyó puede intervenir de manera inconsciente que se manifiesta como compulsiones o prohibiciones     </a:t>
          </a:r>
          <a:endParaRPr lang="en-US" sz="2400" kern="1200"/>
        </a:p>
      </dsp:txBody>
      <dsp:txXfrm>
        <a:off x="83016" y="3729393"/>
        <a:ext cx="4834092" cy="15345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7CD2B-2E04-4914-B3A6-843274B29AE4}">
      <dsp:nvSpPr>
        <dsp:cNvPr id="0" name=""/>
        <dsp:cNvSpPr/>
      </dsp:nvSpPr>
      <dsp:spPr>
        <a:xfrm>
          <a:off x="0" y="1354343"/>
          <a:ext cx="2218134" cy="140851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4517F33-D9E3-48C4-8CE3-F1189BC7BE49}">
      <dsp:nvSpPr>
        <dsp:cNvPr id="0" name=""/>
        <dsp:cNvSpPr/>
      </dsp:nvSpPr>
      <dsp:spPr>
        <a:xfrm>
          <a:off x="246459" y="1588479"/>
          <a:ext cx="2218134" cy="140851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Se trata de la energía sexual que no hay que confundirla con la mera genitalidad</a:t>
          </a:r>
          <a:endParaRPr lang="en-US" sz="1700" kern="1200"/>
        </a:p>
      </dsp:txBody>
      <dsp:txXfrm>
        <a:off x="287713" y="1629733"/>
        <a:ext cx="2135626" cy="1326007"/>
      </dsp:txXfrm>
    </dsp:sp>
    <dsp:sp modelId="{796E9B74-5544-430B-87A2-89405D6CD1E1}">
      <dsp:nvSpPr>
        <dsp:cNvPr id="0" name=""/>
        <dsp:cNvSpPr/>
      </dsp:nvSpPr>
      <dsp:spPr>
        <a:xfrm>
          <a:off x="2711053" y="1354343"/>
          <a:ext cx="2218134" cy="140851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2CEBC9A-22DE-4A3F-B6A0-F1E6C0CFED2C}">
      <dsp:nvSpPr>
        <dsp:cNvPr id="0" name=""/>
        <dsp:cNvSpPr/>
      </dsp:nvSpPr>
      <dsp:spPr>
        <a:xfrm>
          <a:off x="2957512" y="1588479"/>
          <a:ext cx="2218134" cy="140851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Freud utiliza la expresión "líbido" para marcar una diferencia importante con el uso biológico de la libido.</a:t>
          </a:r>
          <a:endParaRPr lang="en-US" sz="1700" kern="1200"/>
        </a:p>
      </dsp:txBody>
      <dsp:txXfrm>
        <a:off x="2998766" y="1629733"/>
        <a:ext cx="2135626" cy="1326007"/>
      </dsp:txXfrm>
    </dsp:sp>
    <dsp:sp modelId="{2F1F969E-49FB-4D57-A6C4-73BCE41CF296}">
      <dsp:nvSpPr>
        <dsp:cNvPr id="0" name=""/>
        <dsp:cNvSpPr/>
      </dsp:nvSpPr>
      <dsp:spPr>
        <a:xfrm>
          <a:off x="5422106" y="1354343"/>
          <a:ext cx="2218134" cy="140851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4219AED-910A-4439-803B-4388319A946C}">
      <dsp:nvSpPr>
        <dsp:cNvPr id="0" name=""/>
        <dsp:cNvSpPr/>
      </dsp:nvSpPr>
      <dsp:spPr>
        <a:xfrm>
          <a:off x="5668565" y="1588479"/>
          <a:ext cx="2218134" cy="140851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a:t>Tiene dos características una cuantitativa (enérgica) y una cualitativa (cambios).</a:t>
          </a:r>
          <a:endParaRPr lang="en-US" sz="1700" kern="1200"/>
        </a:p>
      </dsp:txBody>
      <dsp:txXfrm>
        <a:off x="5709819" y="1629733"/>
        <a:ext cx="2135626" cy="13260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8F9EA-952D-4ADE-B16A-AAA2743007FA}">
      <dsp:nvSpPr>
        <dsp:cNvPr id="0" name=""/>
        <dsp:cNvSpPr/>
      </dsp:nvSpPr>
      <dsp:spPr>
        <a:xfrm>
          <a:off x="0" y="5895"/>
          <a:ext cx="7886700" cy="13985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_tradnl" sz="2500" kern="1200"/>
            <a:t>La evolución libidinal va de la mano del progresivo desarrollo del sujeto</a:t>
          </a:r>
          <a:endParaRPr lang="en-US" sz="2500" kern="1200"/>
        </a:p>
      </dsp:txBody>
      <dsp:txXfrm>
        <a:off x="68270" y="74165"/>
        <a:ext cx="7750160" cy="1261975"/>
      </dsp:txXfrm>
    </dsp:sp>
    <dsp:sp modelId="{19D43C5C-7226-4E7F-AA3C-81B5700C99FD}">
      <dsp:nvSpPr>
        <dsp:cNvPr id="0" name=""/>
        <dsp:cNvSpPr/>
      </dsp:nvSpPr>
      <dsp:spPr>
        <a:xfrm>
          <a:off x="0" y="1476411"/>
          <a:ext cx="7886700" cy="139851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_tradnl" sz="2500" kern="1200"/>
            <a:t>En el desarrollo del sujeto hay una zona rectora por la cual predomina la organización libidinal</a:t>
          </a:r>
          <a:endParaRPr lang="en-US" sz="2500" kern="1200"/>
        </a:p>
      </dsp:txBody>
      <dsp:txXfrm>
        <a:off x="68270" y="1544681"/>
        <a:ext cx="7750160" cy="1261975"/>
      </dsp:txXfrm>
    </dsp:sp>
    <dsp:sp modelId="{CB686D1F-2BB5-470D-8FA3-8B8C3C223B08}">
      <dsp:nvSpPr>
        <dsp:cNvPr id="0" name=""/>
        <dsp:cNvSpPr/>
      </dsp:nvSpPr>
      <dsp:spPr>
        <a:xfrm>
          <a:off x="0" y="2946926"/>
          <a:ext cx="7886700" cy="139851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_tradnl" sz="2500" kern="1200"/>
            <a:t>El desarrollo en sí se resume hablando del pasaje desde un cuerpo biológico por un cuerpo libidinal (psíquico) para alcanzar un cuerpo social.</a:t>
          </a:r>
          <a:endParaRPr lang="en-US" sz="2500" kern="1200"/>
        </a:p>
      </dsp:txBody>
      <dsp:txXfrm>
        <a:off x="68270" y="3015196"/>
        <a:ext cx="7750160" cy="12619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587B9-5A34-4B22-90ED-6D8B3DC44434}">
      <dsp:nvSpPr>
        <dsp:cNvPr id="0" name=""/>
        <dsp:cNvSpPr/>
      </dsp:nvSpPr>
      <dsp:spPr>
        <a:xfrm>
          <a:off x="0" y="573683"/>
          <a:ext cx="2464593" cy="147875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Comprende del nacimiento hasta los 18 meses  </a:t>
          </a:r>
          <a:endParaRPr lang="en-US" sz="1600" kern="1200"/>
        </a:p>
      </dsp:txBody>
      <dsp:txXfrm>
        <a:off x="0" y="573683"/>
        <a:ext cx="2464593" cy="1478756"/>
      </dsp:txXfrm>
    </dsp:sp>
    <dsp:sp modelId="{7ED37E8D-ADAD-429C-9806-076E6D0E926D}">
      <dsp:nvSpPr>
        <dsp:cNvPr id="0" name=""/>
        <dsp:cNvSpPr/>
      </dsp:nvSpPr>
      <dsp:spPr>
        <a:xfrm>
          <a:off x="2711053" y="573683"/>
          <a:ext cx="2464593" cy="1478756"/>
        </a:xfrm>
        <a:prstGeom prst="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De manera predominante, las necesidades y la gratificación se relacionan con los labios, la lengua y más tarde con los dientes </a:t>
          </a:r>
          <a:endParaRPr lang="en-US" sz="1600" kern="1200"/>
        </a:p>
      </dsp:txBody>
      <dsp:txXfrm>
        <a:off x="2711053" y="573683"/>
        <a:ext cx="2464593" cy="1478756"/>
      </dsp:txXfrm>
    </dsp:sp>
    <dsp:sp modelId="{8C855903-2254-4960-826D-7639D4ADF168}">
      <dsp:nvSpPr>
        <dsp:cNvPr id="0" name=""/>
        <dsp:cNvSpPr/>
      </dsp:nvSpPr>
      <dsp:spPr>
        <a:xfrm>
          <a:off x="5422106" y="573683"/>
          <a:ext cx="2464593" cy="1478756"/>
        </a:xfrm>
        <a:prstGeom prst="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Placer sexual ligado a la actividad buco-labial</a:t>
          </a:r>
          <a:endParaRPr lang="en-US" sz="1600" kern="1200"/>
        </a:p>
      </dsp:txBody>
      <dsp:txXfrm>
        <a:off x="5422106" y="573683"/>
        <a:ext cx="2464593" cy="1478756"/>
      </dsp:txXfrm>
    </dsp:sp>
    <dsp:sp modelId="{34044558-3D9B-4A9C-ABCD-60D16234C58E}">
      <dsp:nvSpPr>
        <dsp:cNvPr id="0" name=""/>
        <dsp:cNvSpPr/>
      </dsp:nvSpPr>
      <dsp:spPr>
        <a:xfrm>
          <a:off x="0" y="2298898"/>
          <a:ext cx="2464593" cy="1478756"/>
        </a:xfrm>
        <a:prstGeom prst="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(Etapa oral tardía) Sarcasmos, desmenuzar alimentos y chismorreos. </a:t>
          </a:r>
          <a:endParaRPr lang="en-US" sz="1600" kern="1200"/>
        </a:p>
      </dsp:txBody>
      <dsp:txXfrm>
        <a:off x="0" y="2298898"/>
        <a:ext cx="2464593" cy="1478756"/>
      </dsp:txXfrm>
    </dsp:sp>
    <dsp:sp modelId="{6C8D3CD3-497D-41CF-AAD4-459A7B6B9F7B}">
      <dsp:nvSpPr>
        <dsp:cNvPr id="0" name=""/>
        <dsp:cNvSpPr/>
      </dsp:nvSpPr>
      <dsp:spPr>
        <a:xfrm>
          <a:off x="2711053" y="2298898"/>
          <a:ext cx="2464593" cy="1478756"/>
        </a:xfrm>
        <a:prstGeom prst="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La pulsión básica es consumir alimentos para mitigar las tensiones que producen el hambre y la sed. (función vital)</a:t>
          </a:r>
          <a:endParaRPr lang="en-US" sz="1600" kern="1200"/>
        </a:p>
      </dsp:txBody>
      <dsp:txXfrm>
        <a:off x="2711053" y="2298898"/>
        <a:ext cx="2464593" cy="1478756"/>
      </dsp:txXfrm>
    </dsp:sp>
    <dsp:sp modelId="{12207EB1-576E-4890-9640-47E571FC68DA}">
      <dsp:nvSpPr>
        <dsp:cNvPr id="0" name=""/>
        <dsp:cNvSpPr/>
      </dsp:nvSpPr>
      <dsp:spPr>
        <a:xfrm>
          <a:off x="5422106" y="2298898"/>
          <a:ext cx="2464593" cy="1478756"/>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Se considera patológica esta gratificación cuando la persona depende en exceso de los hábitos orales para liberar la angustia y la tensión. </a:t>
          </a:r>
          <a:endParaRPr lang="en-US" sz="1600" kern="1200"/>
        </a:p>
      </dsp:txBody>
      <dsp:txXfrm>
        <a:off x="5422106" y="2298898"/>
        <a:ext cx="2464593" cy="14787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8FC0C-19C3-4FBF-AA80-8A56C641A238}">
      <dsp:nvSpPr>
        <dsp:cNvPr id="0" name=""/>
        <dsp:cNvSpPr/>
      </dsp:nvSpPr>
      <dsp:spPr>
        <a:xfrm>
          <a:off x="618503" y="0"/>
          <a:ext cx="7009712" cy="44973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3843A-6354-4B85-9A42-A4861CE5A577}">
      <dsp:nvSpPr>
        <dsp:cNvPr id="0" name=""/>
        <dsp:cNvSpPr/>
      </dsp:nvSpPr>
      <dsp:spPr>
        <a:xfrm>
          <a:off x="573723" y="1349208"/>
          <a:ext cx="4007155" cy="17989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kern="1200" dirty="0">
              <a:solidFill>
                <a:schemeClr val="tx1"/>
              </a:solidFill>
            </a:rPr>
            <a:t>Pulsión Oral</a:t>
          </a:r>
        </a:p>
        <a:p>
          <a:pPr marL="0" lvl="0" indent="0" algn="ctr" defTabSz="1422400">
            <a:lnSpc>
              <a:spcPct val="90000"/>
            </a:lnSpc>
            <a:spcBef>
              <a:spcPct val="0"/>
            </a:spcBef>
            <a:spcAft>
              <a:spcPct val="35000"/>
            </a:spcAft>
            <a:buNone/>
          </a:pPr>
          <a:r>
            <a:rPr lang="es-EC" sz="3200" kern="1200" dirty="0">
              <a:solidFill>
                <a:schemeClr val="tx1"/>
              </a:solidFill>
            </a:rPr>
            <a:t>Placer Sexual</a:t>
          </a:r>
        </a:p>
      </dsp:txBody>
      <dsp:txXfrm>
        <a:off x="661540" y="1437025"/>
        <a:ext cx="3831521" cy="1623311"/>
      </dsp:txXfrm>
    </dsp:sp>
    <dsp:sp modelId="{F8C6D7B3-A045-4163-AFFD-6B458172C2FF}">
      <dsp:nvSpPr>
        <dsp:cNvPr id="0" name=""/>
        <dsp:cNvSpPr/>
      </dsp:nvSpPr>
      <dsp:spPr>
        <a:xfrm>
          <a:off x="4843823" y="1349208"/>
          <a:ext cx="2829172" cy="17989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kern="1200" dirty="0">
              <a:solidFill>
                <a:schemeClr val="tx1"/>
              </a:solidFill>
            </a:rPr>
            <a:t>Placer de succión sobre un objeto.</a:t>
          </a:r>
        </a:p>
      </dsp:txBody>
      <dsp:txXfrm>
        <a:off x="4931640" y="1437025"/>
        <a:ext cx="2653538" cy="16233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3256E-65A2-42F8-A25B-2A20614ADCFD}">
      <dsp:nvSpPr>
        <dsp:cNvPr id="0" name=""/>
        <dsp:cNvSpPr/>
      </dsp:nvSpPr>
      <dsp:spPr>
        <a:xfrm>
          <a:off x="3155811" y="506"/>
          <a:ext cx="4733718" cy="1973664"/>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endParaRPr lang="es-EC" sz="3900" kern="1200" dirty="0"/>
        </a:p>
        <a:p>
          <a:pPr marL="285750" lvl="1" indent="-285750" algn="l" defTabSz="1733550">
            <a:lnSpc>
              <a:spcPct val="90000"/>
            </a:lnSpc>
            <a:spcBef>
              <a:spcPct val="0"/>
            </a:spcBef>
            <a:spcAft>
              <a:spcPct val="15000"/>
            </a:spcAft>
            <a:buChar char="•"/>
          </a:pPr>
          <a:r>
            <a:rPr lang="es-EC" sz="3900" kern="1200" dirty="0"/>
            <a:t>Fase Oral Primaria</a:t>
          </a:r>
        </a:p>
      </dsp:txBody>
      <dsp:txXfrm>
        <a:off x="3155811" y="247214"/>
        <a:ext cx="3993594" cy="1480248"/>
      </dsp:txXfrm>
    </dsp:sp>
    <dsp:sp modelId="{0D43B618-6AA3-4A1B-8565-F9C2A07099A0}">
      <dsp:nvSpPr>
        <dsp:cNvPr id="0" name=""/>
        <dsp:cNvSpPr/>
      </dsp:nvSpPr>
      <dsp:spPr>
        <a:xfrm>
          <a:off x="0" y="506"/>
          <a:ext cx="3155812" cy="19736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s-EC" sz="6000" kern="1200" dirty="0">
              <a:solidFill>
                <a:schemeClr val="tx1"/>
              </a:solidFill>
            </a:rPr>
            <a:t>Succión</a:t>
          </a:r>
        </a:p>
      </dsp:txBody>
      <dsp:txXfrm>
        <a:off x="96346" y="96852"/>
        <a:ext cx="2963120" cy="1780972"/>
      </dsp:txXfrm>
    </dsp:sp>
    <dsp:sp modelId="{6DD27449-6187-487A-A543-99777BF9F9C9}">
      <dsp:nvSpPr>
        <dsp:cNvPr id="0" name=""/>
        <dsp:cNvSpPr/>
      </dsp:nvSpPr>
      <dsp:spPr>
        <a:xfrm>
          <a:off x="3155811" y="2171536"/>
          <a:ext cx="4733718" cy="1973664"/>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endParaRPr lang="es-EC" sz="3900" kern="1200" dirty="0"/>
        </a:p>
        <a:p>
          <a:pPr marL="285750" lvl="1" indent="-285750" algn="l" defTabSz="1733550">
            <a:lnSpc>
              <a:spcPct val="90000"/>
            </a:lnSpc>
            <a:spcBef>
              <a:spcPct val="0"/>
            </a:spcBef>
            <a:spcAft>
              <a:spcPct val="15000"/>
            </a:spcAft>
            <a:buChar char="•"/>
          </a:pPr>
          <a:r>
            <a:rPr lang="es-EC" sz="3900" kern="1200" dirty="0"/>
            <a:t>Fase Oral Sádica</a:t>
          </a:r>
        </a:p>
      </dsp:txBody>
      <dsp:txXfrm>
        <a:off x="3155811" y="2418244"/>
        <a:ext cx="3993594" cy="1480248"/>
      </dsp:txXfrm>
    </dsp:sp>
    <dsp:sp modelId="{8638932F-0C4D-4708-B40E-97F0231CC36F}">
      <dsp:nvSpPr>
        <dsp:cNvPr id="0" name=""/>
        <dsp:cNvSpPr/>
      </dsp:nvSpPr>
      <dsp:spPr>
        <a:xfrm>
          <a:off x="0" y="2171536"/>
          <a:ext cx="3155812" cy="197366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s-EC" sz="6000" kern="1200" dirty="0">
              <a:solidFill>
                <a:schemeClr val="tx1"/>
              </a:solidFill>
            </a:rPr>
            <a:t>Morder</a:t>
          </a:r>
        </a:p>
      </dsp:txBody>
      <dsp:txXfrm>
        <a:off x="96346" y="2267882"/>
        <a:ext cx="2963120" cy="17809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E6DC0-2986-4FAD-AC39-CF570E039848}">
      <dsp:nvSpPr>
        <dsp:cNvPr id="0" name=""/>
        <dsp:cNvSpPr/>
      </dsp:nvSpPr>
      <dsp:spPr>
        <a:xfrm>
          <a:off x="1180121" y="770195"/>
          <a:ext cx="1268367" cy="1268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C411F5-C4CD-4D8B-BB88-A8FAB2A462E6}">
      <dsp:nvSpPr>
        <dsp:cNvPr id="0" name=""/>
        <dsp:cNvSpPr/>
      </dsp:nvSpPr>
      <dsp:spPr>
        <a:xfrm>
          <a:off x="2351" y="2159433"/>
          <a:ext cx="3623906" cy="54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s-MX" sz="1800" kern="1200"/>
            <a:t>Oral pasivo (rechazo o destete brusco)</a:t>
          </a:r>
          <a:endParaRPr lang="en-US" sz="1800" kern="1200"/>
        </a:p>
      </dsp:txBody>
      <dsp:txXfrm>
        <a:off x="2351" y="2159433"/>
        <a:ext cx="3623906" cy="543585"/>
      </dsp:txXfrm>
    </dsp:sp>
    <dsp:sp modelId="{AE07FCFE-5EA2-4E7E-AD75-1BAD166413F5}">
      <dsp:nvSpPr>
        <dsp:cNvPr id="0" name=""/>
        <dsp:cNvSpPr/>
      </dsp:nvSpPr>
      <dsp:spPr>
        <a:xfrm>
          <a:off x="2351" y="2759238"/>
          <a:ext cx="3623906" cy="82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MX" sz="1400" kern="1200"/>
            <a:t>Personalidad que depende de otros</a:t>
          </a:r>
          <a:endParaRPr lang="en-US" sz="1400" kern="1200"/>
        </a:p>
        <a:p>
          <a:pPr marL="0" lvl="0" indent="0" algn="ctr" defTabSz="622300">
            <a:lnSpc>
              <a:spcPct val="100000"/>
            </a:lnSpc>
            <a:spcBef>
              <a:spcPct val="0"/>
            </a:spcBef>
            <a:spcAft>
              <a:spcPct val="35000"/>
            </a:spcAft>
            <a:buNone/>
          </a:pPr>
          <a:r>
            <a:rPr lang="es-MX" sz="1400" kern="1200"/>
            <a:t>Busca gratificación oral</a:t>
          </a:r>
          <a:endParaRPr lang="en-US" sz="1400" kern="1200"/>
        </a:p>
        <a:p>
          <a:pPr marL="0" lvl="0" indent="0" algn="ctr" defTabSz="622300">
            <a:lnSpc>
              <a:spcPct val="100000"/>
            </a:lnSpc>
            <a:spcBef>
              <a:spcPct val="0"/>
            </a:spcBef>
            <a:spcAft>
              <a:spcPct val="35000"/>
            </a:spcAft>
            <a:buNone/>
          </a:pPr>
          <a:r>
            <a:rPr lang="es-MX" sz="1400" kern="1200"/>
            <a:t>Comer, beber, fumar</a:t>
          </a:r>
          <a:endParaRPr lang="en-US" sz="1400" kern="1200"/>
        </a:p>
      </dsp:txBody>
      <dsp:txXfrm>
        <a:off x="2351" y="2759238"/>
        <a:ext cx="3623906" cy="821904"/>
      </dsp:txXfrm>
    </dsp:sp>
    <dsp:sp modelId="{7E6756F6-D556-4DC1-9E5F-2FE28B82AF72}">
      <dsp:nvSpPr>
        <dsp:cNvPr id="0" name=""/>
        <dsp:cNvSpPr/>
      </dsp:nvSpPr>
      <dsp:spPr>
        <a:xfrm>
          <a:off x="5438211" y="770195"/>
          <a:ext cx="1268367" cy="1268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600157-A551-4F22-BE3B-7B21FC8FBB29}">
      <dsp:nvSpPr>
        <dsp:cNvPr id="0" name=""/>
        <dsp:cNvSpPr/>
      </dsp:nvSpPr>
      <dsp:spPr>
        <a:xfrm>
          <a:off x="4260441" y="2159433"/>
          <a:ext cx="3623906" cy="54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s-MX" sz="1800" kern="1200"/>
            <a:t>Oral agresivo (dentición)</a:t>
          </a:r>
          <a:endParaRPr lang="en-US" sz="1800" kern="1200"/>
        </a:p>
      </dsp:txBody>
      <dsp:txXfrm>
        <a:off x="4260441" y="2159433"/>
        <a:ext cx="3623906" cy="543585"/>
      </dsp:txXfrm>
    </dsp:sp>
    <dsp:sp modelId="{FFCC686C-4DC4-4914-B17B-DEA462767608}">
      <dsp:nvSpPr>
        <dsp:cNvPr id="0" name=""/>
        <dsp:cNvSpPr/>
      </dsp:nvSpPr>
      <dsp:spPr>
        <a:xfrm>
          <a:off x="4260441" y="2759238"/>
          <a:ext cx="3623906" cy="82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MX" sz="1400" kern="1200"/>
            <a:t>Deseo de morder</a:t>
          </a:r>
          <a:endParaRPr lang="en-US" sz="1400" kern="1200"/>
        </a:p>
        <a:p>
          <a:pPr marL="0" lvl="0" indent="0" algn="ctr" defTabSz="622300">
            <a:lnSpc>
              <a:spcPct val="100000"/>
            </a:lnSpc>
            <a:spcBef>
              <a:spcPct val="0"/>
            </a:spcBef>
            <a:spcAft>
              <a:spcPct val="35000"/>
            </a:spcAft>
            <a:buNone/>
          </a:pPr>
          <a:r>
            <a:rPr lang="es-MX" sz="1400" kern="1200"/>
            <a:t>Personas, lápices, uñas, chicle etc.</a:t>
          </a:r>
          <a:endParaRPr lang="en-US" sz="1400" kern="1200"/>
        </a:p>
        <a:p>
          <a:pPr marL="0" lvl="0" indent="0" algn="ctr" defTabSz="622300">
            <a:lnSpc>
              <a:spcPct val="100000"/>
            </a:lnSpc>
            <a:spcBef>
              <a:spcPct val="0"/>
            </a:spcBef>
            <a:spcAft>
              <a:spcPct val="35000"/>
            </a:spcAft>
            <a:buNone/>
          </a:pPr>
          <a:r>
            <a:rPr lang="es-MX" sz="1400" kern="1200"/>
            <a:t>Verbalmente sarcásticos, irónicos</a:t>
          </a:r>
          <a:endParaRPr lang="en-US" sz="1400" kern="1200"/>
        </a:p>
      </dsp:txBody>
      <dsp:txXfrm>
        <a:off x="4260441" y="2759238"/>
        <a:ext cx="3623906" cy="8219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CA23D-6A0C-4390-8226-C40EA7C51B7E}">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Comprendida entre los 2 y 4 años de edad.</a:t>
          </a:r>
          <a:endParaRPr lang="en-US" sz="1600" kern="1200"/>
        </a:p>
      </dsp:txBody>
      <dsp:txXfrm>
        <a:off x="0" y="591343"/>
        <a:ext cx="2571749" cy="1543050"/>
      </dsp:txXfrm>
    </dsp:sp>
    <dsp:sp modelId="{5E6C93EF-0A5F-45E5-93EB-D2C1DEEED5F8}">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Tanto el esfínter anal como la vejiga  son descubiertos como zonas de tensión y gratificación. (zonas erógenas)</a:t>
          </a:r>
          <a:endParaRPr lang="en-US" sz="1600" kern="1200"/>
        </a:p>
      </dsp:txBody>
      <dsp:txXfrm>
        <a:off x="2828925" y="591343"/>
        <a:ext cx="2571749" cy="1543050"/>
      </dsp:txXfrm>
    </dsp:sp>
    <dsp:sp modelId="{C2903DCA-E829-42E7-BA00-3702AED4905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Aprender a usar el sanitario genera un interés natural en el auto descubrimiento.</a:t>
          </a:r>
          <a:endParaRPr lang="en-US" sz="1600" kern="1200"/>
        </a:p>
      </dsp:txBody>
      <dsp:txXfrm>
        <a:off x="5657849" y="591343"/>
        <a:ext cx="2571749" cy="1543050"/>
      </dsp:txXfrm>
    </dsp:sp>
    <dsp:sp modelId="{6765295A-3B23-42F0-9778-38BC759B50EC}">
      <dsp:nvSpPr>
        <dsp:cNvPr id="0" name=""/>
        <dsp:cNvSpPr/>
      </dsp:nvSpPr>
      <dsp:spPr>
        <a:xfrm>
          <a:off x="1414462"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Las características de la edad adulta asociadas con la fijación en la etapa anal son el espíritu metódico la frugalidad excesiva y la intransigencia.</a:t>
          </a:r>
          <a:endParaRPr lang="en-US" sz="1600" kern="1200"/>
        </a:p>
      </dsp:txBody>
      <dsp:txXfrm>
        <a:off x="1414462" y="2391569"/>
        <a:ext cx="2571749" cy="1543050"/>
      </dsp:txXfrm>
    </dsp:sp>
    <dsp:sp modelId="{E3B6ED46-E520-4C66-B9A1-B13582D36BAB}">
      <dsp:nvSpPr>
        <dsp:cNvPr id="0" name=""/>
        <dsp:cNvSpPr/>
      </dsp:nvSpPr>
      <dsp:spPr>
        <a:xfrm>
          <a:off x="4243387"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Existen mayores connotaciones psíquicas y de carácter</a:t>
          </a:r>
          <a:endParaRPr lang="en-US" sz="1600" kern="1200"/>
        </a:p>
      </dsp:txBody>
      <dsp:txXfrm>
        <a:off x="4243387" y="2391569"/>
        <a:ext cx="2571749" cy="1543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3EE4F-3C7E-48A5-BF45-FC8B70A61B22}">
      <dsp:nvSpPr>
        <dsp:cNvPr id="0" name=""/>
        <dsp:cNvSpPr/>
      </dsp:nvSpPr>
      <dsp:spPr>
        <a:xfrm>
          <a:off x="477" y="1195394"/>
          <a:ext cx="2135592" cy="106516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Evacuación</a:t>
          </a:r>
        </a:p>
      </dsp:txBody>
      <dsp:txXfrm>
        <a:off x="313227" y="1351384"/>
        <a:ext cx="1510092" cy="753185"/>
      </dsp:txXfrm>
    </dsp:sp>
    <dsp:sp modelId="{DB24D17D-2D98-47F4-B48E-FB280274CCA7}">
      <dsp:nvSpPr>
        <dsp:cNvPr id="0" name=""/>
        <dsp:cNvSpPr/>
      </dsp:nvSpPr>
      <dsp:spPr>
        <a:xfrm>
          <a:off x="908982" y="2305161"/>
          <a:ext cx="318582" cy="318582"/>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C" sz="500" kern="1200" dirty="0"/>
        </a:p>
      </dsp:txBody>
      <dsp:txXfrm>
        <a:off x="951210" y="2426987"/>
        <a:ext cx="234126" cy="74930"/>
      </dsp:txXfrm>
    </dsp:sp>
    <dsp:sp modelId="{FF29D08F-BC3B-460F-9B87-194553E9DBA9}">
      <dsp:nvSpPr>
        <dsp:cNvPr id="0" name=""/>
        <dsp:cNvSpPr/>
      </dsp:nvSpPr>
      <dsp:spPr>
        <a:xfrm>
          <a:off x="0" y="2642392"/>
          <a:ext cx="2133478" cy="879722"/>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C" sz="2700" b="1" kern="1200" dirty="0">
              <a:solidFill>
                <a:schemeClr val="tx1"/>
              </a:solidFill>
            </a:rPr>
            <a:t>Retención</a:t>
          </a:r>
        </a:p>
      </dsp:txBody>
      <dsp:txXfrm>
        <a:off x="312441" y="2771224"/>
        <a:ext cx="1508596" cy="622058"/>
      </dsp:txXfrm>
    </dsp:sp>
    <dsp:sp modelId="{91AB9389-797B-4D2F-9204-EB8346934416}">
      <dsp:nvSpPr>
        <dsp:cNvPr id="0" name=""/>
        <dsp:cNvSpPr/>
      </dsp:nvSpPr>
      <dsp:spPr>
        <a:xfrm rot="19949">
          <a:off x="2017147" y="2216272"/>
          <a:ext cx="390557" cy="503462"/>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C" sz="2100" kern="1200"/>
        </a:p>
      </dsp:txBody>
      <dsp:txXfrm>
        <a:off x="2017148" y="2316624"/>
        <a:ext cx="273390" cy="302078"/>
      </dsp:txXfrm>
    </dsp:sp>
    <dsp:sp modelId="{1FD6AEA9-1390-4BAC-85DD-1317949C4DFB}">
      <dsp:nvSpPr>
        <dsp:cNvPr id="0" name=""/>
        <dsp:cNvSpPr/>
      </dsp:nvSpPr>
      <dsp:spPr>
        <a:xfrm>
          <a:off x="2465638" y="1542230"/>
          <a:ext cx="1677261" cy="1659003"/>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Subdivisión</a:t>
          </a:r>
        </a:p>
      </dsp:txBody>
      <dsp:txXfrm>
        <a:off x="2711267" y="1785185"/>
        <a:ext cx="1186003" cy="1173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C949B-E7FB-47FB-AB34-ECFD872060B4}">
      <dsp:nvSpPr>
        <dsp:cNvPr id="0" name=""/>
        <dsp:cNvSpPr/>
      </dsp:nvSpPr>
      <dsp:spPr>
        <a:xfrm>
          <a:off x="0" y="528259"/>
          <a:ext cx="5000124" cy="14274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Freud obtuvo una beca para trabajar con Charcot en Paris donde se dedico a estudiar las técnicas hipnóticas y participo como interprete en las cátedras y conferencias   </a:t>
          </a:r>
          <a:endParaRPr lang="en-US" sz="2000" kern="1200"/>
        </a:p>
      </dsp:txBody>
      <dsp:txXfrm>
        <a:off x="69680" y="597939"/>
        <a:ext cx="4860764" cy="1288040"/>
      </dsp:txXfrm>
    </dsp:sp>
    <dsp:sp modelId="{6255CE3F-6A7E-4639-B142-0777776F14CE}">
      <dsp:nvSpPr>
        <dsp:cNvPr id="0" name=""/>
        <dsp:cNvSpPr/>
      </dsp:nvSpPr>
      <dsp:spPr>
        <a:xfrm>
          <a:off x="0" y="2013260"/>
          <a:ext cx="5000124" cy="142740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Con la cooperación del Medico Josef Breuer exploro la dinámica de la histeria </a:t>
          </a:r>
          <a:endParaRPr lang="en-US" sz="2000" kern="1200"/>
        </a:p>
      </dsp:txBody>
      <dsp:txXfrm>
        <a:off x="69680" y="2082940"/>
        <a:ext cx="4860764" cy="1288040"/>
      </dsp:txXfrm>
    </dsp:sp>
    <dsp:sp modelId="{E0A275F4-115C-4144-B1B8-6CE1B0BA4938}">
      <dsp:nvSpPr>
        <dsp:cNvPr id="0" name=""/>
        <dsp:cNvSpPr/>
      </dsp:nvSpPr>
      <dsp:spPr>
        <a:xfrm>
          <a:off x="0" y="3498260"/>
          <a:ext cx="5000124" cy="14274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En 1896 Freud utilizo por primera vez el término psicoanálisis    </a:t>
          </a:r>
          <a:endParaRPr lang="en-US" sz="2000" kern="1200"/>
        </a:p>
      </dsp:txBody>
      <dsp:txXfrm>
        <a:off x="69680" y="3567940"/>
        <a:ext cx="4860764" cy="12880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255B-C3BE-48DD-9287-DA213BFD9ACC}">
      <dsp:nvSpPr>
        <dsp:cNvPr id="0" name=""/>
        <dsp:cNvSpPr/>
      </dsp:nvSpPr>
      <dsp:spPr>
        <a:xfrm>
          <a:off x="0" y="357189"/>
          <a:ext cx="3571900" cy="214314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EC" sz="2400" kern="1200" dirty="0"/>
            <a:t>El paso de la una a la otra es decisivo para las relaciones objétales y seria la línea de separación entre neurosis y psicosis.</a:t>
          </a:r>
        </a:p>
      </dsp:txBody>
      <dsp:txXfrm>
        <a:off x="0" y="357189"/>
        <a:ext cx="3571900" cy="21431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FA2E0-72AD-49F7-A5EE-BF9556164018}">
      <dsp:nvSpPr>
        <dsp:cNvPr id="0" name=""/>
        <dsp:cNvSpPr/>
      </dsp:nvSpPr>
      <dsp:spPr>
        <a:xfrm>
          <a:off x="0" y="1064410"/>
          <a:ext cx="4071966" cy="244317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s-EC" sz="4400" kern="1200" dirty="0"/>
            <a:t>Oposición </a:t>
          </a:r>
        </a:p>
        <a:p>
          <a:pPr marL="0" lvl="0" indent="0" algn="ctr" defTabSz="1955800" rtl="0">
            <a:lnSpc>
              <a:spcPct val="90000"/>
            </a:lnSpc>
            <a:spcBef>
              <a:spcPct val="0"/>
            </a:spcBef>
            <a:spcAft>
              <a:spcPct val="35000"/>
            </a:spcAft>
            <a:buNone/>
          </a:pPr>
          <a:r>
            <a:rPr lang="es-EC" sz="4400" kern="1200" dirty="0"/>
            <a:t>Fálico- </a:t>
          </a:r>
          <a:r>
            <a:rPr lang="es-EC" sz="4400" kern="1200"/>
            <a:t>Castrado. </a:t>
          </a:r>
          <a:endParaRPr lang="es-EC" sz="4400" kern="1200" dirty="0"/>
        </a:p>
      </dsp:txBody>
      <dsp:txXfrm>
        <a:off x="0" y="1064410"/>
        <a:ext cx="4071966" cy="244317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BD79E-92FD-45F4-9BAC-88F11A869C34}">
      <dsp:nvSpPr>
        <dsp:cNvPr id="0" name=""/>
        <dsp:cNvSpPr/>
      </dsp:nvSpPr>
      <dsp:spPr>
        <a:xfrm>
          <a:off x="2285388" y="-296435"/>
          <a:ext cx="2144395" cy="16887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EC" sz="1200" b="1" kern="1200" dirty="0">
              <a:solidFill>
                <a:schemeClr val="tx1"/>
              </a:solidFill>
            </a:rPr>
            <a:t>Percepción de la diferencia sexual</a:t>
          </a:r>
        </a:p>
      </dsp:txBody>
      <dsp:txXfrm>
        <a:off x="2334851" y="-246972"/>
        <a:ext cx="2045469" cy="1589849"/>
      </dsp:txXfrm>
    </dsp:sp>
    <dsp:sp modelId="{9DD4F157-C54B-4A32-A809-B7818257840C}">
      <dsp:nvSpPr>
        <dsp:cNvPr id="0" name=""/>
        <dsp:cNvSpPr/>
      </dsp:nvSpPr>
      <dsp:spPr>
        <a:xfrm rot="3600000">
          <a:off x="3693710" y="1911435"/>
          <a:ext cx="1118827" cy="375269"/>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3806291" y="1986489"/>
        <a:ext cx="893665" cy="225161"/>
      </dsp:txXfrm>
    </dsp:sp>
    <dsp:sp modelId="{12D21F4B-3EF8-4A13-ACFA-C522D0E33218}">
      <dsp:nvSpPr>
        <dsp:cNvPr id="0" name=""/>
        <dsp:cNvSpPr/>
      </dsp:nvSpPr>
      <dsp:spPr>
        <a:xfrm>
          <a:off x="4056853" y="2805799"/>
          <a:ext cx="2144395" cy="1620841"/>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EC" sz="1200" b="1" kern="1200" dirty="0">
              <a:solidFill>
                <a:schemeClr val="tx1"/>
              </a:solidFill>
            </a:rPr>
            <a:t>En el niño la angustia de castración.</a:t>
          </a:r>
        </a:p>
      </dsp:txBody>
      <dsp:txXfrm>
        <a:off x="4104326" y="2853272"/>
        <a:ext cx="2049449" cy="1525895"/>
      </dsp:txXfrm>
    </dsp:sp>
    <dsp:sp modelId="{81C227A6-15CD-4755-A172-F525B64DDC96}">
      <dsp:nvSpPr>
        <dsp:cNvPr id="0" name=""/>
        <dsp:cNvSpPr/>
      </dsp:nvSpPr>
      <dsp:spPr>
        <a:xfrm rot="10800000">
          <a:off x="2798172" y="3428585"/>
          <a:ext cx="1118827" cy="375269"/>
        </a:xfrm>
        <a:prstGeom prst="lef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rot="10800000">
        <a:off x="2910753" y="3503639"/>
        <a:ext cx="893665" cy="225161"/>
      </dsp:txXfrm>
    </dsp:sp>
    <dsp:sp modelId="{D97354C7-072C-41A6-B945-ABEC60C9E9CA}">
      <dsp:nvSpPr>
        <dsp:cNvPr id="0" name=""/>
        <dsp:cNvSpPr/>
      </dsp:nvSpPr>
      <dsp:spPr>
        <a:xfrm>
          <a:off x="513923" y="2792632"/>
          <a:ext cx="2144395" cy="164717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EC" sz="1200" b="1" kern="1200" dirty="0">
              <a:solidFill>
                <a:schemeClr val="tx1"/>
              </a:solidFill>
            </a:rPr>
            <a:t>En la niña la envidia por el pene.</a:t>
          </a:r>
        </a:p>
      </dsp:txBody>
      <dsp:txXfrm>
        <a:off x="562167" y="2840876"/>
        <a:ext cx="2047907" cy="1550686"/>
      </dsp:txXfrm>
    </dsp:sp>
    <dsp:sp modelId="{EBE937E4-42FF-4DD6-BC36-0E90C540B5DC}">
      <dsp:nvSpPr>
        <dsp:cNvPr id="0" name=""/>
        <dsp:cNvSpPr/>
      </dsp:nvSpPr>
      <dsp:spPr>
        <a:xfrm rot="18000000">
          <a:off x="1906435" y="1904852"/>
          <a:ext cx="1118827" cy="375269"/>
        </a:xfrm>
        <a:prstGeom prst="lef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2019016" y="1979906"/>
        <a:ext cx="893665" cy="225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D0036-06D1-45BE-84C0-91DEAD50AA0E}">
      <dsp:nvSpPr>
        <dsp:cNvPr id="0" name=""/>
        <dsp:cNvSpPr/>
      </dsp:nvSpPr>
      <dsp:spPr>
        <a:xfrm>
          <a:off x="0" y="421947"/>
          <a:ext cx="5000124" cy="110930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En 1900: Interpretación de los sueños, </a:t>
          </a:r>
          <a:endParaRPr lang="en-US" sz="2000" kern="1200"/>
        </a:p>
      </dsp:txBody>
      <dsp:txXfrm>
        <a:off x="54152" y="476099"/>
        <a:ext cx="4891820" cy="1001002"/>
      </dsp:txXfrm>
    </dsp:sp>
    <dsp:sp modelId="{7A12636C-7B88-4992-BCF8-6A82696443F8}">
      <dsp:nvSpPr>
        <dsp:cNvPr id="0" name=""/>
        <dsp:cNvSpPr/>
      </dsp:nvSpPr>
      <dsp:spPr>
        <a:xfrm>
          <a:off x="0" y="1588853"/>
          <a:ext cx="5000124" cy="1109306"/>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En 1901: Psicopatología de la vida cotidiana </a:t>
          </a:r>
          <a:endParaRPr lang="en-US" sz="2000" kern="1200"/>
        </a:p>
      </dsp:txBody>
      <dsp:txXfrm>
        <a:off x="54152" y="1643005"/>
        <a:ext cx="4891820" cy="1001002"/>
      </dsp:txXfrm>
    </dsp:sp>
    <dsp:sp modelId="{B38B9A46-C24C-42C4-BF4E-C27F607F92F3}">
      <dsp:nvSpPr>
        <dsp:cNvPr id="0" name=""/>
        <dsp:cNvSpPr/>
      </dsp:nvSpPr>
      <dsp:spPr>
        <a:xfrm>
          <a:off x="0" y="2755759"/>
          <a:ext cx="5000124" cy="1109306"/>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Sus obras completas comprenden 24 volúmenes  e incluyen ensayos relacionados con detalles de la práctica clínica </a:t>
          </a:r>
          <a:endParaRPr lang="en-US" sz="2000" kern="1200"/>
        </a:p>
      </dsp:txBody>
      <dsp:txXfrm>
        <a:off x="54152" y="2809911"/>
        <a:ext cx="4891820" cy="1001002"/>
      </dsp:txXfrm>
    </dsp:sp>
    <dsp:sp modelId="{56661B44-CC7F-458B-B751-6177D5ADAC0E}">
      <dsp:nvSpPr>
        <dsp:cNvPr id="0" name=""/>
        <dsp:cNvSpPr/>
      </dsp:nvSpPr>
      <dsp:spPr>
        <a:xfrm>
          <a:off x="0" y="3922666"/>
          <a:ext cx="5000124" cy="110930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En 1939 Murió en Londres </a:t>
          </a:r>
          <a:endParaRPr lang="en-US" sz="2000" kern="1200"/>
        </a:p>
      </dsp:txBody>
      <dsp:txXfrm>
        <a:off x="54152" y="3976818"/>
        <a:ext cx="4891820" cy="1001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BC0F9-1106-4839-8C8E-5EB0DB002F97}">
      <dsp:nvSpPr>
        <dsp:cNvPr id="0" name=""/>
        <dsp:cNvSpPr/>
      </dsp:nvSpPr>
      <dsp:spPr>
        <a:xfrm rot="5400000">
          <a:off x="-180823" y="184962"/>
          <a:ext cx="1205488" cy="84384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1873</a:t>
          </a:r>
          <a:endParaRPr lang="es-ES" sz="1600" kern="1200" dirty="0">
            <a:solidFill>
              <a:schemeClr val="tx1"/>
            </a:solidFill>
          </a:endParaRPr>
        </a:p>
      </dsp:txBody>
      <dsp:txXfrm rot="-5400000">
        <a:off x="0" y="426060"/>
        <a:ext cx="843842" cy="361646"/>
      </dsp:txXfrm>
    </dsp:sp>
    <dsp:sp modelId="{E2974745-9DC0-4B6F-9CF9-D4D855970A08}">
      <dsp:nvSpPr>
        <dsp:cNvPr id="0" name=""/>
        <dsp:cNvSpPr/>
      </dsp:nvSpPr>
      <dsp:spPr>
        <a:xfrm rot="5400000">
          <a:off x="4078269" y="-3230287"/>
          <a:ext cx="783567" cy="7252421"/>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Estudio medicina a mitad de la carrera, se dedico la investigación biológica; culmino en 1881.</a:t>
          </a:r>
          <a:endParaRPr lang="es-ES" sz="1600" kern="1200" dirty="0">
            <a:solidFill>
              <a:schemeClr val="tx1"/>
            </a:solidFill>
          </a:endParaRPr>
        </a:p>
      </dsp:txBody>
      <dsp:txXfrm rot="-5400000">
        <a:off x="843843" y="42390"/>
        <a:ext cx="7214170" cy="707065"/>
      </dsp:txXfrm>
    </dsp:sp>
    <dsp:sp modelId="{A50A5FA2-39EF-4FC1-ABE5-87C5DF57ECD9}">
      <dsp:nvSpPr>
        <dsp:cNvPr id="0" name=""/>
        <dsp:cNvSpPr/>
      </dsp:nvSpPr>
      <dsp:spPr>
        <a:xfrm rot="5400000">
          <a:off x="-180823" y="1274561"/>
          <a:ext cx="1205488" cy="84384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1876 - 1882</a:t>
          </a:r>
          <a:endParaRPr lang="es-ES" sz="1600" kern="1200" dirty="0">
            <a:solidFill>
              <a:schemeClr val="tx1"/>
            </a:solidFill>
          </a:endParaRPr>
        </a:p>
      </dsp:txBody>
      <dsp:txXfrm rot="-5400000">
        <a:off x="0" y="1515659"/>
        <a:ext cx="843842" cy="361646"/>
      </dsp:txXfrm>
    </dsp:sp>
    <dsp:sp modelId="{549EB8B6-DC87-4DF0-B701-43D1098B3F03}">
      <dsp:nvSpPr>
        <dsp:cNvPr id="0" name=""/>
        <dsp:cNvSpPr/>
      </dsp:nvSpPr>
      <dsp:spPr>
        <a:xfrm rot="5400000">
          <a:off x="4078063" y="-2140482"/>
          <a:ext cx="783979" cy="7252421"/>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Trabajó en el laboratorio del fisiólogo </a:t>
          </a:r>
          <a:r>
            <a:rPr lang="es-EC" sz="1600" kern="1200" dirty="0" err="1">
              <a:solidFill>
                <a:schemeClr val="tx1"/>
              </a:solidFill>
            </a:rPr>
            <a:t>Ernst</a:t>
          </a:r>
          <a:r>
            <a:rPr lang="es-EC" sz="1600" kern="1200" dirty="0">
              <a:solidFill>
                <a:schemeClr val="tx1"/>
              </a:solidFill>
            </a:rPr>
            <a:t> Von </a:t>
          </a:r>
          <a:r>
            <a:rPr lang="es-EC" sz="1600" kern="1200" dirty="0" err="1">
              <a:solidFill>
                <a:schemeClr val="tx1"/>
              </a:solidFill>
            </a:rPr>
            <a:t>Brücke</a:t>
          </a:r>
          <a:r>
            <a:rPr lang="es-EC" sz="1600" kern="1200" dirty="0">
              <a:solidFill>
                <a:schemeClr val="tx1"/>
              </a:solidFill>
            </a:rPr>
            <a:t>, interesándose en algunas estructuras nerviosas de los animales y en la anatomía del cerebro humano.</a:t>
          </a:r>
          <a:endParaRPr lang="es-ES" sz="1600" kern="1200" dirty="0">
            <a:solidFill>
              <a:schemeClr val="tx1"/>
            </a:solidFill>
          </a:endParaRPr>
        </a:p>
      </dsp:txBody>
      <dsp:txXfrm rot="-5400000">
        <a:off x="843843" y="1132009"/>
        <a:ext cx="7214150" cy="707437"/>
      </dsp:txXfrm>
    </dsp:sp>
    <dsp:sp modelId="{3442B4E8-064B-4FB9-ADDA-9FC0E7974765}">
      <dsp:nvSpPr>
        <dsp:cNvPr id="0" name=""/>
        <dsp:cNvSpPr/>
      </dsp:nvSpPr>
      <dsp:spPr>
        <a:xfrm rot="5400000">
          <a:off x="-180823" y="2364160"/>
          <a:ext cx="1205488" cy="84384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1882</a:t>
          </a:r>
          <a:endParaRPr lang="es-ES" sz="1600" kern="1200" dirty="0">
            <a:solidFill>
              <a:schemeClr val="tx1"/>
            </a:solidFill>
          </a:endParaRPr>
        </a:p>
      </dsp:txBody>
      <dsp:txXfrm rot="-5400000">
        <a:off x="0" y="2605258"/>
        <a:ext cx="843842" cy="361646"/>
      </dsp:txXfrm>
    </dsp:sp>
    <dsp:sp modelId="{CC40F402-B823-43C1-830B-DB2400CBD025}">
      <dsp:nvSpPr>
        <dsp:cNvPr id="0" name=""/>
        <dsp:cNvSpPr/>
      </dsp:nvSpPr>
      <dsp:spPr>
        <a:xfrm rot="5400000">
          <a:off x="4078269" y="-1051089"/>
          <a:ext cx="783567" cy="7252421"/>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Conoció a Martha </a:t>
          </a:r>
          <a:r>
            <a:rPr lang="es-EC" sz="1600" kern="1200" dirty="0" err="1">
              <a:solidFill>
                <a:schemeClr val="tx1"/>
              </a:solidFill>
            </a:rPr>
            <a:t>Bernays</a:t>
          </a:r>
          <a:r>
            <a:rPr lang="es-EC" sz="1600" kern="1200" dirty="0">
              <a:solidFill>
                <a:schemeClr val="tx1"/>
              </a:solidFill>
            </a:rPr>
            <a:t>, su futura esposa, hija de una familia de intelectuales judíos.</a:t>
          </a:r>
          <a:endParaRPr lang="es-ES" sz="1600" kern="1200" dirty="0">
            <a:solidFill>
              <a:schemeClr val="tx1"/>
            </a:solidFill>
          </a:endParaRPr>
        </a:p>
      </dsp:txBody>
      <dsp:txXfrm rot="-5400000">
        <a:off x="843843" y="2221588"/>
        <a:ext cx="7214170" cy="707065"/>
      </dsp:txXfrm>
    </dsp:sp>
    <dsp:sp modelId="{E0EF5A36-6C83-43D3-92BC-2FA0C7268167}">
      <dsp:nvSpPr>
        <dsp:cNvPr id="0" name=""/>
        <dsp:cNvSpPr/>
      </dsp:nvSpPr>
      <dsp:spPr>
        <a:xfrm rot="5400000">
          <a:off x="-180823" y="3453760"/>
          <a:ext cx="1205488" cy="84384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1882 – 1885</a:t>
          </a:r>
          <a:endParaRPr lang="es-ES" sz="1600" kern="1200" dirty="0">
            <a:solidFill>
              <a:schemeClr val="tx1"/>
            </a:solidFill>
          </a:endParaRPr>
        </a:p>
      </dsp:txBody>
      <dsp:txXfrm rot="-5400000">
        <a:off x="0" y="3694858"/>
        <a:ext cx="843842" cy="361646"/>
      </dsp:txXfrm>
    </dsp:sp>
    <dsp:sp modelId="{2DA87F58-5DEF-4D2E-8E5A-772134F9FBB5}">
      <dsp:nvSpPr>
        <dsp:cNvPr id="0" name=""/>
        <dsp:cNvSpPr/>
      </dsp:nvSpPr>
      <dsp:spPr>
        <a:xfrm rot="5400000">
          <a:off x="4078269" y="38509"/>
          <a:ext cx="783567" cy="7252421"/>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Trabajó como residente en diversos departamentos del Hospital General de Viena</a:t>
          </a:r>
          <a:endParaRPr lang="es-ES" sz="1600" kern="1200" dirty="0">
            <a:solidFill>
              <a:schemeClr val="tx1"/>
            </a:solidFill>
          </a:endParaRPr>
        </a:p>
      </dsp:txBody>
      <dsp:txXfrm rot="-5400000">
        <a:off x="843843" y="3311187"/>
        <a:ext cx="7214170" cy="707065"/>
      </dsp:txXfrm>
    </dsp:sp>
    <dsp:sp modelId="{0640C233-D43A-4FB0-9BF9-4C0996C31D80}">
      <dsp:nvSpPr>
        <dsp:cNvPr id="0" name=""/>
        <dsp:cNvSpPr/>
      </dsp:nvSpPr>
      <dsp:spPr>
        <a:xfrm rot="5400000">
          <a:off x="-180823" y="4543359"/>
          <a:ext cx="1205488" cy="843842"/>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1884-1887</a:t>
          </a:r>
          <a:endParaRPr lang="es-ES" sz="1600" kern="1200" dirty="0">
            <a:solidFill>
              <a:schemeClr val="tx1"/>
            </a:solidFill>
          </a:endParaRPr>
        </a:p>
      </dsp:txBody>
      <dsp:txXfrm rot="-5400000">
        <a:off x="0" y="4784457"/>
        <a:ext cx="843842" cy="361646"/>
      </dsp:txXfrm>
    </dsp:sp>
    <dsp:sp modelId="{CDFB6320-714D-46B7-BC7A-DA85D5E0AC91}">
      <dsp:nvSpPr>
        <dsp:cNvPr id="0" name=""/>
        <dsp:cNvSpPr/>
      </dsp:nvSpPr>
      <dsp:spPr>
        <a:xfrm rot="5400000">
          <a:off x="4078269" y="1128109"/>
          <a:ext cx="783567" cy="7252421"/>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Se le encargó un estudio sobre el uso terapéutico de la cocaína y, no sin cierta imprudencia, la experimentó en su persona. </a:t>
          </a:r>
          <a:endParaRPr lang="es-ES" sz="1600" kern="1200" dirty="0">
            <a:solidFill>
              <a:schemeClr val="tx1"/>
            </a:solidFill>
          </a:endParaRPr>
        </a:p>
      </dsp:txBody>
      <dsp:txXfrm rot="-5400000">
        <a:off x="843843" y="4400787"/>
        <a:ext cx="7214170" cy="707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BC0F9-1106-4839-8C8E-5EB0DB002F97}">
      <dsp:nvSpPr>
        <dsp:cNvPr id="0" name=""/>
        <dsp:cNvSpPr/>
      </dsp:nvSpPr>
      <dsp:spPr>
        <a:xfrm rot="5400000">
          <a:off x="-181000" y="182419"/>
          <a:ext cx="1206667" cy="84466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1885</a:t>
          </a:r>
          <a:endParaRPr lang="es-ES" sz="1600" kern="1200" dirty="0">
            <a:solidFill>
              <a:schemeClr val="tx1"/>
            </a:solidFill>
          </a:endParaRPr>
        </a:p>
      </dsp:txBody>
      <dsp:txXfrm rot="-5400000">
        <a:off x="1" y="423753"/>
        <a:ext cx="844667" cy="362000"/>
      </dsp:txXfrm>
    </dsp:sp>
    <dsp:sp modelId="{E2974745-9DC0-4B6F-9CF9-D4D855970A08}">
      <dsp:nvSpPr>
        <dsp:cNvPr id="0" name=""/>
        <dsp:cNvSpPr/>
      </dsp:nvSpPr>
      <dsp:spPr>
        <a:xfrm rot="5400000">
          <a:off x="4078298" y="-3232211"/>
          <a:ext cx="784333" cy="725159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Se le nombró </a:t>
          </a:r>
          <a:r>
            <a:rPr lang="es-EC" sz="1600" kern="1200" dirty="0" err="1">
              <a:solidFill>
                <a:schemeClr val="tx1"/>
              </a:solidFill>
            </a:rPr>
            <a:t>Privatdozent</a:t>
          </a:r>
          <a:r>
            <a:rPr lang="es-EC" sz="1600" kern="1200" dirty="0">
              <a:solidFill>
                <a:schemeClr val="tx1"/>
              </a:solidFill>
            </a:rPr>
            <a:t> de la Facultad de Medicina de Viena, en donde enseñó </a:t>
          </a:r>
          <a:r>
            <a:rPr lang="es-EC" sz="1600" kern="1200" dirty="0" err="1">
              <a:solidFill>
                <a:schemeClr val="tx1"/>
              </a:solidFill>
            </a:rPr>
            <a:t>neuropatologia</a:t>
          </a:r>
          <a:r>
            <a:rPr lang="es-EC" sz="1600" kern="1200" dirty="0">
              <a:solidFill>
                <a:schemeClr val="tx1"/>
              </a:solidFill>
            </a:rPr>
            <a:t> y </a:t>
          </a:r>
          <a:r>
            <a:rPr lang="es-EC" sz="1600" kern="1200" dirty="0" err="1">
              <a:solidFill>
                <a:schemeClr val="tx1"/>
              </a:solidFill>
            </a:rPr>
            <a:t>psicoanalisis</a:t>
          </a:r>
          <a:r>
            <a:rPr lang="es-EC" sz="1600" kern="1200" dirty="0">
              <a:solidFill>
                <a:schemeClr val="tx1"/>
              </a:solidFill>
            </a:rPr>
            <a:t>.</a:t>
          </a:r>
          <a:endParaRPr lang="es-ES" sz="1600" kern="1200" dirty="0">
            <a:solidFill>
              <a:schemeClr val="tx1"/>
            </a:solidFill>
          </a:endParaRPr>
        </a:p>
      </dsp:txBody>
      <dsp:txXfrm rot="-5400000">
        <a:off x="844667" y="39708"/>
        <a:ext cx="7213308" cy="707757"/>
      </dsp:txXfrm>
    </dsp:sp>
    <dsp:sp modelId="{A50A5FA2-39EF-4FC1-ABE5-87C5DF57ECD9}">
      <dsp:nvSpPr>
        <dsp:cNvPr id="0" name=""/>
        <dsp:cNvSpPr/>
      </dsp:nvSpPr>
      <dsp:spPr>
        <a:xfrm rot="5400000">
          <a:off x="-181000" y="1273084"/>
          <a:ext cx="1206667" cy="84466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1886</a:t>
          </a:r>
          <a:endParaRPr lang="es-ES" sz="1600" kern="1200" dirty="0">
            <a:solidFill>
              <a:schemeClr val="tx1"/>
            </a:solidFill>
          </a:endParaRPr>
        </a:p>
      </dsp:txBody>
      <dsp:txXfrm rot="-5400000">
        <a:off x="1" y="1514418"/>
        <a:ext cx="844667" cy="362000"/>
      </dsp:txXfrm>
    </dsp:sp>
    <dsp:sp modelId="{549EB8B6-DC87-4DF0-B701-43D1098B3F03}">
      <dsp:nvSpPr>
        <dsp:cNvPr id="0" name=""/>
        <dsp:cNvSpPr/>
      </dsp:nvSpPr>
      <dsp:spPr>
        <a:xfrm rot="5400000">
          <a:off x="4078298" y="-2141547"/>
          <a:ext cx="784333" cy="725159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Contrajo matrimonio en septiembre, en los diez años siguientes a la boda, el matrimonio tuvo seis hijos, tres niños y tres niñas, la menor de las cuales, Anna.</a:t>
          </a:r>
          <a:endParaRPr lang="es-ES" sz="1600" kern="1200" dirty="0">
            <a:solidFill>
              <a:schemeClr val="tx1"/>
            </a:solidFill>
          </a:endParaRPr>
        </a:p>
      </dsp:txBody>
      <dsp:txXfrm rot="-5400000">
        <a:off x="844667" y="1130372"/>
        <a:ext cx="7213308" cy="707757"/>
      </dsp:txXfrm>
    </dsp:sp>
    <dsp:sp modelId="{3442B4E8-064B-4FB9-ADDA-9FC0E7974765}">
      <dsp:nvSpPr>
        <dsp:cNvPr id="0" name=""/>
        <dsp:cNvSpPr/>
      </dsp:nvSpPr>
      <dsp:spPr>
        <a:xfrm rot="5400000">
          <a:off x="-181000" y="2363748"/>
          <a:ext cx="1206667" cy="84466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1895</a:t>
          </a:r>
          <a:endParaRPr lang="es-ES" sz="1600" kern="1200" dirty="0">
            <a:solidFill>
              <a:schemeClr val="tx1"/>
            </a:solidFill>
          </a:endParaRPr>
        </a:p>
      </dsp:txBody>
      <dsp:txXfrm rot="-5400000">
        <a:off x="1" y="2605082"/>
        <a:ext cx="844667" cy="362000"/>
      </dsp:txXfrm>
    </dsp:sp>
    <dsp:sp modelId="{CC40F402-B823-43C1-830B-DB2400CBD025}">
      <dsp:nvSpPr>
        <dsp:cNvPr id="0" name=""/>
        <dsp:cNvSpPr/>
      </dsp:nvSpPr>
      <dsp:spPr>
        <a:xfrm rot="5400000">
          <a:off x="4078298" y="-1050883"/>
          <a:ext cx="784333" cy="725159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Freud desarrolló sus primeras ideas sobre el psicoanálisis. </a:t>
          </a:r>
          <a:r>
            <a:rPr lang="es-EC" sz="1600" kern="1200" dirty="0" err="1">
              <a:solidFill>
                <a:schemeClr val="tx1"/>
              </a:solidFill>
            </a:rPr>
            <a:t>Breuer</a:t>
          </a:r>
          <a:r>
            <a:rPr lang="es-EC" sz="1600" kern="1200" dirty="0">
              <a:solidFill>
                <a:schemeClr val="tx1"/>
              </a:solidFill>
            </a:rPr>
            <a:t> participó hasta cierto punto en el desarrollo.</a:t>
          </a:r>
          <a:endParaRPr lang="es-ES" sz="1600" kern="1200" dirty="0">
            <a:solidFill>
              <a:schemeClr val="tx1"/>
            </a:solidFill>
          </a:endParaRPr>
        </a:p>
      </dsp:txBody>
      <dsp:txXfrm rot="-5400000">
        <a:off x="844667" y="2221036"/>
        <a:ext cx="7213308" cy="707757"/>
      </dsp:txXfrm>
    </dsp:sp>
    <dsp:sp modelId="{E0EF5A36-6C83-43D3-92BC-2FA0C7268167}">
      <dsp:nvSpPr>
        <dsp:cNvPr id="0" name=""/>
        <dsp:cNvSpPr/>
      </dsp:nvSpPr>
      <dsp:spPr>
        <a:xfrm rot="5400000">
          <a:off x="-181000" y="3454412"/>
          <a:ext cx="1206667" cy="84466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1896</a:t>
          </a:r>
          <a:endParaRPr lang="es-ES" sz="1600" kern="1200" dirty="0">
            <a:solidFill>
              <a:schemeClr val="tx1"/>
            </a:solidFill>
          </a:endParaRPr>
        </a:p>
      </dsp:txBody>
      <dsp:txXfrm rot="-5400000">
        <a:off x="1" y="3695746"/>
        <a:ext cx="844667" cy="362000"/>
      </dsp:txXfrm>
    </dsp:sp>
    <dsp:sp modelId="{2DA87F58-5DEF-4D2E-8E5A-772134F9FBB5}">
      <dsp:nvSpPr>
        <dsp:cNvPr id="0" name=""/>
        <dsp:cNvSpPr/>
      </dsp:nvSpPr>
      <dsp:spPr>
        <a:xfrm rot="5400000">
          <a:off x="4078298" y="39781"/>
          <a:ext cx="784333" cy="725159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Freud empezó a transformar la metodología terapéutica que aquél había calificado de «catarsis», basada en la hipnosis, en lo que él mismo denominó el método de «libre asociación».  </a:t>
          </a:r>
          <a:endParaRPr lang="es-ES" sz="1600" kern="1200" dirty="0">
            <a:solidFill>
              <a:schemeClr val="tx1"/>
            </a:solidFill>
          </a:endParaRPr>
        </a:p>
      </dsp:txBody>
      <dsp:txXfrm rot="-5400000">
        <a:off x="844667" y="3311700"/>
        <a:ext cx="7213308" cy="707757"/>
      </dsp:txXfrm>
    </dsp:sp>
    <dsp:sp modelId="{0640C233-D43A-4FB0-9BF9-4C0996C31D80}">
      <dsp:nvSpPr>
        <dsp:cNvPr id="0" name=""/>
        <dsp:cNvSpPr/>
      </dsp:nvSpPr>
      <dsp:spPr>
        <a:xfrm rot="5400000">
          <a:off x="-181000" y="4545077"/>
          <a:ext cx="1206667" cy="84466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1899</a:t>
          </a:r>
          <a:endParaRPr lang="es-ES" sz="1600" kern="1200" dirty="0">
            <a:solidFill>
              <a:schemeClr val="tx1"/>
            </a:solidFill>
          </a:endParaRPr>
        </a:p>
      </dsp:txBody>
      <dsp:txXfrm rot="-5400000">
        <a:off x="1" y="4786411"/>
        <a:ext cx="844667" cy="362000"/>
      </dsp:txXfrm>
    </dsp:sp>
    <dsp:sp modelId="{CDFB6320-714D-46B7-BC7A-DA85D5E0AC91}">
      <dsp:nvSpPr>
        <dsp:cNvPr id="0" name=""/>
        <dsp:cNvSpPr/>
      </dsp:nvSpPr>
      <dsp:spPr>
        <a:xfrm rot="5400000">
          <a:off x="4078298" y="1130445"/>
          <a:ext cx="784333" cy="725159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Apareció su famosa “La interpretación de los sueño”.</a:t>
          </a:r>
          <a:endParaRPr lang="es-ES" sz="1600" kern="1200" dirty="0">
            <a:solidFill>
              <a:schemeClr val="tx1"/>
            </a:solidFill>
          </a:endParaRPr>
        </a:p>
      </dsp:txBody>
      <dsp:txXfrm rot="-5400000">
        <a:off x="844667" y="4402364"/>
        <a:ext cx="7213308" cy="7077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BC0F9-1106-4839-8C8E-5EB0DB002F97}">
      <dsp:nvSpPr>
        <dsp:cNvPr id="0" name=""/>
        <dsp:cNvSpPr/>
      </dsp:nvSpPr>
      <dsp:spPr>
        <a:xfrm rot="5400000">
          <a:off x="-151263" y="154433"/>
          <a:ext cx="1008424" cy="70589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1905</a:t>
          </a:r>
          <a:endParaRPr lang="es-ES" sz="1600" kern="1200" dirty="0">
            <a:solidFill>
              <a:schemeClr val="tx1"/>
            </a:solidFill>
          </a:endParaRPr>
        </a:p>
      </dsp:txBody>
      <dsp:txXfrm rot="-5400000">
        <a:off x="1" y="356119"/>
        <a:ext cx="705897" cy="302527"/>
      </dsp:txXfrm>
    </dsp:sp>
    <dsp:sp modelId="{E2974745-9DC0-4B6F-9CF9-D4D855970A08}">
      <dsp:nvSpPr>
        <dsp:cNvPr id="0" name=""/>
        <dsp:cNvSpPr/>
      </dsp:nvSpPr>
      <dsp:spPr>
        <a:xfrm rot="5400000">
          <a:off x="4073342" y="-3364275"/>
          <a:ext cx="655476" cy="739036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Se publicó Tres contribuciones a la teoría sexual, la segunda en importancia de sus obras.</a:t>
          </a:r>
          <a:endParaRPr lang="es-ES" sz="1600" kern="1200" dirty="0">
            <a:solidFill>
              <a:schemeClr val="tx1"/>
            </a:solidFill>
          </a:endParaRPr>
        </a:p>
      </dsp:txBody>
      <dsp:txXfrm rot="-5400000">
        <a:off x="705897" y="35168"/>
        <a:ext cx="7358368" cy="591480"/>
      </dsp:txXfrm>
    </dsp:sp>
    <dsp:sp modelId="{A50A5FA2-39EF-4FC1-ABE5-87C5DF57ECD9}">
      <dsp:nvSpPr>
        <dsp:cNvPr id="0" name=""/>
        <dsp:cNvSpPr/>
      </dsp:nvSpPr>
      <dsp:spPr>
        <a:xfrm rot="5400000">
          <a:off x="-151263" y="1065913"/>
          <a:ext cx="1008424" cy="70589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1908</a:t>
          </a:r>
          <a:endParaRPr lang="es-ES" sz="1600" kern="1200" dirty="0">
            <a:solidFill>
              <a:schemeClr val="tx1"/>
            </a:solidFill>
          </a:endParaRPr>
        </a:p>
      </dsp:txBody>
      <dsp:txXfrm rot="-5400000">
        <a:off x="1" y="1267599"/>
        <a:ext cx="705897" cy="302527"/>
      </dsp:txXfrm>
    </dsp:sp>
    <dsp:sp modelId="{549EB8B6-DC87-4DF0-B701-43D1098B3F03}">
      <dsp:nvSpPr>
        <dsp:cNvPr id="0" name=""/>
        <dsp:cNvSpPr/>
      </dsp:nvSpPr>
      <dsp:spPr>
        <a:xfrm rot="5400000">
          <a:off x="4073342" y="-2452795"/>
          <a:ext cx="655476" cy="739036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Por invitación de Karl Gustav Jung, celebró en Salzburgo el Primer Congreso Psicoanalítico. </a:t>
          </a:r>
          <a:endParaRPr lang="es-ES" sz="1600" kern="1200" dirty="0">
            <a:solidFill>
              <a:schemeClr val="tx1"/>
            </a:solidFill>
          </a:endParaRPr>
        </a:p>
      </dsp:txBody>
      <dsp:txXfrm rot="-5400000">
        <a:off x="705897" y="946648"/>
        <a:ext cx="7358368" cy="591480"/>
      </dsp:txXfrm>
    </dsp:sp>
    <dsp:sp modelId="{3442B4E8-064B-4FB9-ADDA-9FC0E7974765}">
      <dsp:nvSpPr>
        <dsp:cNvPr id="0" name=""/>
        <dsp:cNvSpPr/>
      </dsp:nvSpPr>
      <dsp:spPr>
        <a:xfrm rot="5400000">
          <a:off x="-151263" y="1977393"/>
          <a:ext cx="1008424" cy="70589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1910</a:t>
          </a:r>
          <a:endParaRPr lang="es-ES" sz="1600" kern="1200" dirty="0">
            <a:solidFill>
              <a:schemeClr val="tx1"/>
            </a:solidFill>
          </a:endParaRPr>
        </a:p>
      </dsp:txBody>
      <dsp:txXfrm rot="-5400000">
        <a:off x="1" y="2179079"/>
        <a:ext cx="705897" cy="302527"/>
      </dsp:txXfrm>
    </dsp:sp>
    <dsp:sp modelId="{CC40F402-B823-43C1-830B-DB2400CBD025}">
      <dsp:nvSpPr>
        <dsp:cNvPr id="0" name=""/>
        <dsp:cNvSpPr/>
      </dsp:nvSpPr>
      <dsp:spPr>
        <a:xfrm rot="5400000">
          <a:off x="4073342" y="-1541315"/>
          <a:ext cx="655476" cy="739036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Se fundó en </a:t>
          </a:r>
          <a:r>
            <a:rPr lang="es-EC" sz="1600" kern="1200" dirty="0" err="1">
              <a:solidFill>
                <a:schemeClr val="tx1"/>
              </a:solidFill>
            </a:rPr>
            <a:t>Nuremberg</a:t>
          </a:r>
          <a:r>
            <a:rPr lang="es-EC" sz="1600" kern="1200" dirty="0">
              <a:solidFill>
                <a:schemeClr val="tx1"/>
              </a:solidFill>
            </a:rPr>
            <a:t> la Sociedad Internacional de Psicoanálisis, presidida por Jung, quien conservó la presidencia hasta 1914</a:t>
          </a:r>
          <a:endParaRPr lang="es-ES" sz="1600" kern="1200" dirty="0">
            <a:solidFill>
              <a:schemeClr val="tx1"/>
            </a:solidFill>
          </a:endParaRPr>
        </a:p>
      </dsp:txBody>
      <dsp:txXfrm rot="-5400000">
        <a:off x="705897" y="1858128"/>
        <a:ext cx="7358368" cy="591480"/>
      </dsp:txXfrm>
    </dsp:sp>
    <dsp:sp modelId="{E0EF5A36-6C83-43D3-92BC-2FA0C7268167}">
      <dsp:nvSpPr>
        <dsp:cNvPr id="0" name=""/>
        <dsp:cNvSpPr/>
      </dsp:nvSpPr>
      <dsp:spPr>
        <a:xfrm rot="5400000">
          <a:off x="-151263" y="2888873"/>
          <a:ext cx="1008424" cy="70589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1916</a:t>
          </a:r>
          <a:endParaRPr lang="es-ES" sz="1600" kern="1200" dirty="0">
            <a:solidFill>
              <a:schemeClr val="tx1"/>
            </a:solidFill>
          </a:endParaRPr>
        </a:p>
      </dsp:txBody>
      <dsp:txXfrm rot="-5400000">
        <a:off x="1" y="3090559"/>
        <a:ext cx="705897" cy="302527"/>
      </dsp:txXfrm>
    </dsp:sp>
    <dsp:sp modelId="{2DA87F58-5DEF-4D2E-8E5A-772134F9FBB5}">
      <dsp:nvSpPr>
        <dsp:cNvPr id="0" name=""/>
        <dsp:cNvSpPr/>
      </dsp:nvSpPr>
      <dsp:spPr>
        <a:xfrm rot="5400000">
          <a:off x="4073342" y="-629835"/>
          <a:ext cx="655476" cy="739036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Publicó Introducción al psicoanálisis.</a:t>
          </a:r>
          <a:endParaRPr lang="es-ES" sz="1600" kern="1200" dirty="0">
            <a:solidFill>
              <a:schemeClr val="tx1"/>
            </a:solidFill>
          </a:endParaRPr>
        </a:p>
      </dsp:txBody>
      <dsp:txXfrm rot="-5400000">
        <a:off x="705897" y="2769608"/>
        <a:ext cx="7358368" cy="591480"/>
      </dsp:txXfrm>
    </dsp:sp>
    <dsp:sp modelId="{E4EF2E91-CDD7-4476-ABCE-40F48C331AF2}">
      <dsp:nvSpPr>
        <dsp:cNvPr id="0" name=""/>
        <dsp:cNvSpPr/>
      </dsp:nvSpPr>
      <dsp:spPr>
        <a:xfrm rot="5400000">
          <a:off x="-151263" y="3800353"/>
          <a:ext cx="1008424" cy="70589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1923</a:t>
          </a:r>
          <a:endParaRPr lang="es-ES" sz="1600" kern="1200" dirty="0">
            <a:solidFill>
              <a:schemeClr val="tx1"/>
            </a:solidFill>
          </a:endParaRPr>
        </a:p>
      </dsp:txBody>
      <dsp:txXfrm rot="-5400000">
        <a:off x="1" y="4002039"/>
        <a:ext cx="705897" cy="302527"/>
      </dsp:txXfrm>
    </dsp:sp>
    <dsp:sp modelId="{F5418BDF-883D-4D61-B7F5-0BABFD885F4E}">
      <dsp:nvSpPr>
        <dsp:cNvPr id="0" name=""/>
        <dsp:cNvSpPr/>
      </dsp:nvSpPr>
      <dsp:spPr>
        <a:xfrm rot="5400000">
          <a:off x="4073342" y="281644"/>
          <a:ext cx="655476" cy="739036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Le fue diagnosticado un cáncer de mandíbula y hubo de someterse a la primera de una serie de intervenciones. </a:t>
          </a:r>
          <a:endParaRPr lang="es-ES" sz="1600" kern="1200" dirty="0">
            <a:solidFill>
              <a:schemeClr val="tx1"/>
            </a:solidFill>
          </a:endParaRPr>
        </a:p>
      </dsp:txBody>
      <dsp:txXfrm rot="-5400000">
        <a:off x="705897" y="3681087"/>
        <a:ext cx="7358368" cy="591480"/>
      </dsp:txXfrm>
    </dsp:sp>
    <dsp:sp modelId="{04C79863-1142-44F1-BBA5-C3D7BFBB2171}">
      <dsp:nvSpPr>
        <dsp:cNvPr id="0" name=""/>
        <dsp:cNvSpPr/>
      </dsp:nvSpPr>
      <dsp:spPr>
        <a:xfrm rot="5400000">
          <a:off x="-151263" y="4711833"/>
          <a:ext cx="1008424" cy="70589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1939</a:t>
          </a:r>
          <a:endParaRPr lang="es-ES" sz="1600" kern="1200" dirty="0">
            <a:solidFill>
              <a:schemeClr val="tx1"/>
            </a:solidFill>
          </a:endParaRPr>
        </a:p>
      </dsp:txBody>
      <dsp:txXfrm rot="-5400000">
        <a:off x="1" y="4913519"/>
        <a:ext cx="705897" cy="302527"/>
      </dsp:txXfrm>
    </dsp:sp>
    <dsp:sp modelId="{FDC6E0B9-FBDE-44A4-A5D9-E030AA1D1A65}">
      <dsp:nvSpPr>
        <dsp:cNvPr id="0" name=""/>
        <dsp:cNvSpPr/>
      </dsp:nvSpPr>
      <dsp:spPr>
        <a:xfrm rot="5400000">
          <a:off x="4073342" y="1193124"/>
          <a:ext cx="655476" cy="7390366"/>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solidFill>
                <a:schemeClr val="tx1"/>
              </a:solidFill>
            </a:rPr>
            <a:t>Muy deteriorado físicamente e incapaz de soportar el dolor que le producía la propagación del cáncer de paladar, pidió a su médico personal, Max </a:t>
          </a:r>
          <a:r>
            <a:rPr lang="es-EC" sz="1600" kern="1200" dirty="0" err="1">
              <a:solidFill>
                <a:schemeClr val="tx1"/>
              </a:solidFill>
            </a:rPr>
            <a:t>Shur</a:t>
          </a:r>
          <a:r>
            <a:rPr lang="es-EC" sz="1600" kern="1200" dirty="0">
              <a:solidFill>
                <a:schemeClr val="tx1"/>
              </a:solidFill>
            </a:rPr>
            <a:t>, que acabara con su sufrimiento.</a:t>
          </a:r>
          <a:endParaRPr lang="es-ES" sz="1600" kern="1200" dirty="0">
            <a:solidFill>
              <a:schemeClr val="tx1"/>
            </a:solidFill>
          </a:endParaRPr>
        </a:p>
      </dsp:txBody>
      <dsp:txXfrm rot="-5400000">
        <a:off x="705897" y="4592567"/>
        <a:ext cx="7358368" cy="591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9D90A-91C6-473E-BDF7-88144CB600E2}">
      <dsp:nvSpPr>
        <dsp:cNvPr id="0" name=""/>
        <dsp:cNvSpPr/>
      </dsp:nvSpPr>
      <dsp:spPr>
        <a:xfrm>
          <a:off x="674368" y="1487958"/>
          <a:ext cx="1058062" cy="1058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78D426-2C3D-4AB0-BF39-558EA8B2019B}">
      <dsp:nvSpPr>
        <dsp:cNvPr id="0" name=""/>
        <dsp:cNvSpPr/>
      </dsp:nvSpPr>
      <dsp:spPr>
        <a:xfrm>
          <a:off x="27775" y="2923447"/>
          <a:ext cx="235125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ES" sz="1100" kern="1200" dirty="0"/>
            <a:t>b) EL INCONSCIENTE: El inconsciente es un proceso psíquico que no parece guardar relación con los pensamientos y sentimientos que le preceden </a:t>
          </a:r>
          <a:endParaRPr lang="en-US" sz="1100" kern="1200" dirty="0"/>
        </a:p>
      </dsp:txBody>
      <dsp:txXfrm>
        <a:off x="27775" y="2923447"/>
        <a:ext cx="2351250" cy="1080000"/>
      </dsp:txXfrm>
    </dsp:sp>
    <dsp:sp modelId="{C79DAB3E-6320-4C1D-9DEE-CC8642C84B05}">
      <dsp:nvSpPr>
        <dsp:cNvPr id="0" name=""/>
        <dsp:cNvSpPr/>
      </dsp:nvSpPr>
      <dsp:spPr>
        <a:xfrm>
          <a:off x="3437087" y="1487958"/>
          <a:ext cx="1058062" cy="1058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AECB78-F9E5-4CDE-BC54-99E10175F9E2}">
      <dsp:nvSpPr>
        <dsp:cNvPr id="0" name=""/>
        <dsp:cNvSpPr/>
      </dsp:nvSpPr>
      <dsp:spPr>
        <a:xfrm>
          <a:off x="2790493" y="2923447"/>
          <a:ext cx="235125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ES" sz="1100" kern="1200"/>
            <a:t>El inconsciente tiene elementos instintivos que nunca han sido conscientes y a los que la consciencia nunca podrá acceder (Censurados y  reprimidos) Los materiales inconscientes se caracterizan por su vivacidad y su inmediatez</a:t>
          </a:r>
          <a:endParaRPr lang="en-US" sz="1100" kern="1200"/>
        </a:p>
      </dsp:txBody>
      <dsp:txXfrm>
        <a:off x="2790493" y="2923447"/>
        <a:ext cx="2351250" cy="108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0EEB1-0291-4F1E-ABEE-6E3AF7917A6A}">
      <dsp:nvSpPr>
        <dsp:cNvPr id="0" name=""/>
        <dsp:cNvSpPr/>
      </dsp:nvSpPr>
      <dsp:spPr>
        <a:xfrm>
          <a:off x="0" y="2663"/>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245F19-3D25-4727-9EC3-575F7ED9FDB0}">
      <dsp:nvSpPr>
        <dsp:cNvPr id="0" name=""/>
        <dsp:cNvSpPr/>
      </dsp:nvSpPr>
      <dsp:spPr>
        <a:xfrm>
          <a:off x="0" y="2663"/>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t>Freud describía de dos maneras </a:t>
          </a:r>
          <a:endParaRPr lang="en-US" sz="3600" kern="1200"/>
        </a:p>
      </dsp:txBody>
      <dsp:txXfrm>
        <a:off x="0" y="2663"/>
        <a:ext cx="5000124" cy="1816197"/>
      </dsp:txXfrm>
    </dsp:sp>
    <dsp:sp modelId="{8CB503FD-3550-4D6A-8B65-E2818006BA83}">
      <dsp:nvSpPr>
        <dsp:cNvPr id="0" name=""/>
        <dsp:cNvSpPr/>
      </dsp:nvSpPr>
      <dsp:spPr>
        <a:xfrm>
          <a:off x="0" y="1818861"/>
          <a:ext cx="5000124"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4FAFE00-CBFC-4972-A20D-B8BB4FE94C17}">
      <dsp:nvSpPr>
        <dsp:cNvPr id="0" name=""/>
        <dsp:cNvSpPr/>
      </dsp:nvSpPr>
      <dsp:spPr>
        <a:xfrm>
          <a:off x="0" y="1818861"/>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t>Las Fuerzas Sexuales(Erótico o Físico)   </a:t>
          </a:r>
          <a:endParaRPr lang="en-US" sz="3600" kern="1200"/>
        </a:p>
      </dsp:txBody>
      <dsp:txXfrm>
        <a:off x="0" y="1818861"/>
        <a:ext cx="5000124" cy="1816197"/>
      </dsp:txXfrm>
    </dsp:sp>
    <dsp:sp modelId="{D7EA9C62-7C31-41D9-BD5E-0899E6BDF8B8}">
      <dsp:nvSpPr>
        <dsp:cNvPr id="0" name=""/>
        <dsp:cNvSpPr/>
      </dsp:nvSpPr>
      <dsp:spPr>
        <a:xfrm>
          <a:off x="0" y="3635058"/>
          <a:ext cx="500012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6125FB2-6148-4C81-B639-AEB7649543CF}">
      <dsp:nvSpPr>
        <dsp:cNvPr id="0" name=""/>
        <dsp:cNvSpPr/>
      </dsp:nvSpPr>
      <dsp:spPr>
        <a:xfrm>
          <a:off x="0" y="3635058"/>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t>Las Fuerzas Agresivas o destructivas (Muerte y la destrucción) </a:t>
          </a:r>
          <a:endParaRPr lang="en-US" sz="3600" kern="1200"/>
        </a:p>
      </dsp:txBody>
      <dsp:txXfrm>
        <a:off x="0" y="3635058"/>
        <a:ext cx="5000124" cy="1816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2A35F-8202-4F06-A37D-6CC82128087C}">
      <dsp:nvSpPr>
        <dsp:cNvPr id="0" name=""/>
        <dsp:cNvSpPr/>
      </dsp:nvSpPr>
      <dsp:spPr>
        <a:xfrm>
          <a:off x="0" y="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CBA3D56-97A6-44F3-82D0-8B37F521A8DB}">
      <dsp:nvSpPr>
        <dsp:cNvPr id="0" name=""/>
        <dsp:cNvSpPr/>
      </dsp:nvSpPr>
      <dsp:spPr>
        <a:xfrm>
          <a:off x="0" y="0"/>
          <a:ext cx="1000024" cy="54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a:t>Freud describe tres estructuras principales:</a:t>
          </a:r>
          <a:endParaRPr lang="en-US" sz="1400" kern="1200"/>
        </a:p>
      </dsp:txBody>
      <dsp:txXfrm>
        <a:off x="0" y="0"/>
        <a:ext cx="1000024" cy="5453920"/>
      </dsp:txXfrm>
    </dsp:sp>
    <dsp:sp modelId="{44B8FBDF-DC67-46B1-BE56-0272C2DE86D0}">
      <dsp:nvSpPr>
        <dsp:cNvPr id="0" name=""/>
        <dsp:cNvSpPr/>
      </dsp:nvSpPr>
      <dsp:spPr>
        <a:xfrm>
          <a:off x="1075026" y="85217"/>
          <a:ext cx="3925097" cy="170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s-ES" sz="6500" kern="1200"/>
            <a:t>Ello</a:t>
          </a:r>
          <a:endParaRPr lang="en-US" sz="6500" kern="1200"/>
        </a:p>
      </dsp:txBody>
      <dsp:txXfrm>
        <a:off x="1075026" y="85217"/>
        <a:ext cx="3925097" cy="1704350"/>
      </dsp:txXfrm>
    </dsp:sp>
    <dsp:sp modelId="{A31381BA-7B00-4BCC-8125-8F11C0E4CC86}">
      <dsp:nvSpPr>
        <dsp:cNvPr id="0" name=""/>
        <dsp:cNvSpPr/>
      </dsp:nvSpPr>
      <dsp:spPr>
        <a:xfrm>
          <a:off x="1000024" y="1789567"/>
          <a:ext cx="4000099"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E833046-1213-4F21-B56E-02C99E2395EE}">
      <dsp:nvSpPr>
        <dsp:cNvPr id="0" name=""/>
        <dsp:cNvSpPr/>
      </dsp:nvSpPr>
      <dsp:spPr>
        <a:xfrm>
          <a:off x="1075026" y="1874784"/>
          <a:ext cx="3925097" cy="170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s-ES" sz="6500" kern="1200"/>
            <a:t>Yo</a:t>
          </a:r>
          <a:endParaRPr lang="en-US" sz="6500" kern="1200"/>
        </a:p>
      </dsp:txBody>
      <dsp:txXfrm>
        <a:off x="1075026" y="1874784"/>
        <a:ext cx="3925097" cy="1704350"/>
      </dsp:txXfrm>
    </dsp:sp>
    <dsp:sp modelId="{9C78E73D-9175-4784-93A1-32D9C847A21B}">
      <dsp:nvSpPr>
        <dsp:cNvPr id="0" name=""/>
        <dsp:cNvSpPr/>
      </dsp:nvSpPr>
      <dsp:spPr>
        <a:xfrm>
          <a:off x="1000024" y="3579134"/>
          <a:ext cx="4000099"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2E82243-6F38-42A6-9589-41080CCCA45B}">
      <dsp:nvSpPr>
        <dsp:cNvPr id="0" name=""/>
        <dsp:cNvSpPr/>
      </dsp:nvSpPr>
      <dsp:spPr>
        <a:xfrm>
          <a:off x="1075026" y="3664352"/>
          <a:ext cx="3925097" cy="170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s-ES" sz="6500" kern="1200"/>
            <a:t>Superyó</a:t>
          </a:r>
          <a:endParaRPr lang="en-US" sz="6500" kern="1200"/>
        </a:p>
      </dsp:txBody>
      <dsp:txXfrm>
        <a:off x="1075026" y="3664352"/>
        <a:ext cx="3925097" cy="1704350"/>
      </dsp:txXfrm>
    </dsp:sp>
    <dsp:sp modelId="{FD644986-C513-4BC6-94F6-07C7DE68AF71}">
      <dsp:nvSpPr>
        <dsp:cNvPr id="0" name=""/>
        <dsp:cNvSpPr/>
      </dsp:nvSpPr>
      <dsp:spPr>
        <a:xfrm>
          <a:off x="1000024" y="5368702"/>
          <a:ext cx="4000099"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13ABA-45C7-4BB7-B343-13727635B38A}" type="datetimeFigureOut">
              <a:rPr lang="es-ES" smtClean="0"/>
              <a:t>09/04/2025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D9B97-887B-4C29-AE20-99A5F280210D}" type="slidenum">
              <a:rPr lang="es-ES" smtClean="0"/>
              <a:t>‹Nº›</a:t>
            </a:fld>
            <a:endParaRPr lang="es-ES"/>
          </a:p>
        </p:txBody>
      </p:sp>
    </p:spTree>
    <p:extLst>
      <p:ext uri="{BB962C8B-B14F-4D97-AF65-F5344CB8AC3E}">
        <p14:creationId xmlns:p14="http://schemas.microsoft.com/office/powerpoint/2010/main" val="266240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92D9B97-887B-4C29-AE20-99A5F280210D}" type="slidenum">
              <a:rPr lang="es-ES" smtClean="0"/>
              <a:t>34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164DB13-25E5-4F0A-BD2A-AC3C9F111B8C}" type="datetimeFigureOut">
              <a:rPr lang="es-ES" smtClean="0"/>
              <a:t>09/04/2025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841B60-B4E9-406E-8590-07640D9CE9C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4DB13-25E5-4F0A-BD2A-AC3C9F111B8C}" type="datetimeFigureOut">
              <a:rPr lang="es-ES" smtClean="0"/>
              <a:t>09/04/2025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41B60-B4E9-406E-8590-07640D9CE9C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4942996" y="4267832"/>
            <a:ext cx="3604497" cy="1297115"/>
          </a:xfrm>
        </p:spPr>
        <p:txBody>
          <a:bodyPr anchor="t">
            <a:normAutofit/>
          </a:bodyPr>
          <a:lstStyle/>
          <a:p>
            <a:pPr algn="l"/>
            <a:r>
              <a:rPr lang="es-ES" sz="3200">
                <a:solidFill>
                  <a:schemeClr val="tx2"/>
                </a:solidFill>
              </a:rPr>
              <a:t>SIGMUND FREUD </a:t>
            </a:r>
            <a:br>
              <a:rPr lang="es-ES" sz="3200">
                <a:solidFill>
                  <a:schemeClr val="tx2"/>
                </a:solidFill>
              </a:rPr>
            </a:br>
            <a:r>
              <a:rPr lang="es-ES" sz="3200">
                <a:solidFill>
                  <a:schemeClr val="tx2"/>
                </a:solidFill>
              </a:rPr>
              <a:t>Y EL PSICOANÁLISIS </a:t>
            </a:r>
          </a:p>
        </p:txBody>
      </p:sp>
      <p:sp>
        <p:nvSpPr>
          <p:cNvPr id="3" name="2 Subtítulo"/>
          <p:cNvSpPr>
            <a:spLocks noGrp="1"/>
          </p:cNvSpPr>
          <p:nvPr>
            <p:ph type="subTitle" idx="1"/>
          </p:nvPr>
        </p:nvSpPr>
        <p:spPr>
          <a:xfrm>
            <a:off x="4943224" y="3428999"/>
            <a:ext cx="3604268" cy="838831"/>
          </a:xfrm>
        </p:spPr>
        <p:txBody>
          <a:bodyPr anchor="b">
            <a:normAutofit/>
          </a:bodyPr>
          <a:lstStyle/>
          <a:p>
            <a:pPr algn="l"/>
            <a:endParaRPr lang="es-ES" sz="1700">
              <a:solidFill>
                <a:schemeClr val="tx2"/>
              </a:solidFill>
            </a:endParaRPr>
          </a:p>
          <a:p>
            <a:pPr algn="l"/>
            <a:r>
              <a:rPr lang="es-ES" sz="1700">
                <a:solidFill>
                  <a:schemeClr val="tx2"/>
                </a:solidFill>
              </a:rPr>
              <a:t>Angel Llerena Msc.</a:t>
            </a:r>
          </a:p>
        </p:txBody>
      </p:sp>
      <p:pic>
        <p:nvPicPr>
          <p:cNvPr id="7" name="Graphic 6" descr="Wind Chime">
            <a:extLst>
              <a:ext uri="{FF2B5EF4-FFF2-40B4-BE49-F238E27FC236}">
                <a16:creationId xmlns:a16="http://schemas.microsoft.com/office/drawing/2014/main" id="{DD9823BA-6772-E827-15AE-8DF5F617CF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Cajas de cartón en cinta transportadora">
            <a:extLst>
              <a:ext uri="{FF2B5EF4-FFF2-40B4-BE49-F238E27FC236}">
                <a16:creationId xmlns:a16="http://schemas.microsoft.com/office/drawing/2014/main" id="{CF117801-04E4-1160-6930-C54CCC361346}"/>
              </a:ext>
            </a:extLst>
          </p:cNvPr>
          <p:cNvPicPr>
            <a:picLocks noChangeAspect="1"/>
          </p:cNvPicPr>
          <p:nvPr/>
        </p:nvPicPr>
        <p:blipFill>
          <a:blip r:embed="rId2"/>
          <a:srcRect l="28100" r="17952" b="-1"/>
          <a:stretch/>
        </p:blipFill>
        <p:spPr>
          <a:xfrm>
            <a:off x="20" y="10"/>
            <a:ext cx="5542677" cy="6857990"/>
          </a:xfrm>
          <a:prstGeom prst="rect">
            <a:avLst/>
          </a:prstGeom>
        </p:spPr>
      </p:pic>
      <p:sp>
        <p:nvSpPr>
          <p:cNvPr id="28" name="Rectangle 27">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55894" y="3271199"/>
            <a:ext cx="1630908" cy="5542697"/>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2296081" y="2296080"/>
            <a:ext cx="6854280" cy="226211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2" name="Rectangle 31">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346242" y="4425055"/>
            <a:ext cx="2196454"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Marcador de contenido 2">
            <a:extLst>
              <a:ext uri="{FF2B5EF4-FFF2-40B4-BE49-F238E27FC236}">
                <a16:creationId xmlns:a16="http://schemas.microsoft.com/office/drawing/2014/main" id="{CA10FF8E-BDC9-4245-8A3E-52E2DE10283D}"/>
              </a:ext>
            </a:extLst>
          </p:cNvPr>
          <p:cNvSpPr>
            <a:spLocks noGrp="1"/>
          </p:cNvSpPr>
          <p:nvPr>
            <p:ph idx="1"/>
          </p:nvPr>
        </p:nvSpPr>
        <p:spPr>
          <a:xfrm>
            <a:off x="5542696" y="1844824"/>
            <a:ext cx="3044213" cy="4136484"/>
          </a:xfrm>
        </p:spPr>
        <p:txBody>
          <a:bodyPr anchor="t">
            <a:normAutofit/>
          </a:bodyPr>
          <a:lstStyle/>
          <a:p>
            <a:r>
              <a:rPr lang="es-ES" sz="2400" dirty="0"/>
              <a:t>EL PRECONSCIENTE:  Forma parte del inconsciente aunque puede tornarse fácilmente consciente, hace las veces de un almacén para los recuerdos de la consciencia funcional.</a:t>
            </a:r>
          </a:p>
          <a:p>
            <a:pPr marL="0" indent="0">
              <a:buNone/>
            </a:pPr>
            <a:endParaRPr lang="es-MX" sz="1700" dirty="0"/>
          </a:p>
        </p:txBody>
      </p:sp>
    </p:spTree>
    <p:extLst>
      <p:ext uri="{BB962C8B-B14F-4D97-AF65-F5344CB8AC3E}">
        <p14:creationId xmlns:p14="http://schemas.microsoft.com/office/powerpoint/2010/main" val="278602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365125"/>
            <a:ext cx="3938487" cy="1807305"/>
          </a:xfrm>
        </p:spPr>
        <p:txBody>
          <a:bodyPr>
            <a:normAutofit/>
          </a:bodyPr>
          <a:lstStyle/>
          <a:p>
            <a:r>
              <a:rPr lang="es-ES"/>
              <a:t>Las Pulsiones </a:t>
            </a:r>
          </a:p>
        </p:txBody>
      </p:sp>
      <p:sp>
        <p:nvSpPr>
          <p:cNvPr id="3" name="2 Marcador de contenido"/>
          <p:cNvSpPr>
            <a:spLocks noGrp="1"/>
          </p:cNvSpPr>
          <p:nvPr>
            <p:ph idx="1"/>
          </p:nvPr>
        </p:nvSpPr>
        <p:spPr>
          <a:xfrm>
            <a:off x="628650" y="2333297"/>
            <a:ext cx="3464715" cy="3843666"/>
          </a:xfrm>
        </p:spPr>
        <p:txBody>
          <a:bodyPr>
            <a:normAutofit/>
          </a:bodyPr>
          <a:lstStyle/>
          <a:p>
            <a:pPr>
              <a:lnSpc>
                <a:spcPct val="90000"/>
              </a:lnSpc>
            </a:pPr>
            <a:r>
              <a:rPr lang="es-ES" sz="1600"/>
              <a:t>Son presiones para actuar sin un pensamiento consciente hacia fines particulares. Las necesidades son los aspectos físicos y los deseos son los aspectos mentales de las pulsiones </a:t>
            </a:r>
          </a:p>
          <a:p>
            <a:pPr>
              <a:lnSpc>
                <a:spcPct val="90000"/>
              </a:lnSpc>
            </a:pPr>
            <a:r>
              <a:rPr lang="es-ES" sz="1600"/>
              <a:t>Todas las pulsiones se componen de 4 elementos:</a:t>
            </a:r>
          </a:p>
          <a:p>
            <a:pPr marL="514350" indent="-514350">
              <a:lnSpc>
                <a:spcPct val="90000"/>
              </a:lnSpc>
              <a:buFont typeface="+mj-lt"/>
              <a:buAutoNum type="arabicPeriod"/>
            </a:pPr>
            <a:r>
              <a:rPr lang="es-ES" sz="1600"/>
              <a:t>Fuente (Cuerpo o totalidad de este)</a:t>
            </a:r>
          </a:p>
          <a:p>
            <a:pPr marL="514350" indent="-514350">
              <a:lnSpc>
                <a:spcPct val="90000"/>
              </a:lnSpc>
              <a:buFont typeface="+mj-lt"/>
              <a:buAutoNum type="arabicPeriod"/>
            </a:pPr>
            <a:r>
              <a:rPr lang="es-ES" sz="1600"/>
              <a:t>Fin (Reduce la urgencia, satisfacción)</a:t>
            </a:r>
          </a:p>
          <a:p>
            <a:pPr marL="514350" indent="-514350">
              <a:lnSpc>
                <a:spcPct val="90000"/>
              </a:lnSpc>
              <a:buFont typeface="+mj-lt"/>
              <a:buAutoNum type="arabicPeriod"/>
            </a:pPr>
            <a:r>
              <a:rPr lang="es-ES" sz="1600"/>
              <a:t>Intensidad (Energía, Fuerza, opresión) </a:t>
            </a:r>
          </a:p>
          <a:p>
            <a:pPr marL="514350" indent="-514350">
              <a:lnSpc>
                <a:spcPct val="90000"/>
              </a:lnSpc>
              <a:buFont typeface="+mj-lt"/>
              <a:buAutoNum type="arabicPeriod"/>
            </a:pPr>
            <a:r>
              <a:rPr lang="es-ES" sz="1600"/>
              <a:t>Objeto (Acto)</a:t>
            </a:r>
          </a:p>
        </p:txBody>
      </p:sp>
      <p:pic>
        <p:nvPicPr>
          <p:cNvPr id="5" name="Picture 4" descr="Bancos circulares en un estadio">
            <a:extLst>
              <a:ext uri="{FF2B5EF4-FFF2-40B4-BE49-F238E27FC236}">
                <a16:creationId xmlns:a16="http://schemas.microsoft.com/office/drawing/2014/main" id="{9AC8397A-059A-B66C-D233-C8ADF6AB9506}"/>
              </a:ext>
            </a:extLst>
          </p:cNvPr>
          <p:cNvPicPr>
            <a:picLocks noChangeAspect="1"/>
          </p:cNvPicPr>
          <p:nvPr/>
        </p:nvPicPr>
        <p:blipFill>
          <a:blip r:embed="rId2"/>
          <a:srcRect l="35384" r="28261"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39858" y="1683756"/>
            <a:ext cx="2336449" cy="2396359"/>
          </a:xfrm>
        </p:spPr>
        <p:txBody>
          <a:bodyPr anchor="b">
            <a:normAutofit/>
          </a:bodyPr>
          <a:lstStyle/>
          <a:p>
            <a:pPr algn="r"/>
            <a:r>
              <a:rPr lang="es-ES" sz="3500">
                <a:solidFill>
                  <a:srgbClr val="FFFFFF"/>
                </a:solidFill>
              </a:rPr>
              <a:t>Pulsiones Básicas </a:t>
            </a:r>
          </a:p>
        </p:txBody>
      </p:sp>
      <p:graphicFrame>
        <p:nvGraphicFramePr>
          <p:cNvPr id="5" name="2 Marcador de contenido">
            <a:extLst>
              <a:ext uri="{FF2B5EF4-FFF2-40B4-BE49-F238E27FC236}">
                <a16:creationId xmlns:a16="http://schemas.microsoft.com/office/drawing/2014/main" id="{2BBCFCE4-4545-1FB8-F099-0B51BED99283}"/>
              </a:ext>
            </a:extLst>
          </p:cNvPr>
          <p:cNvGraphicFramePr>
            <a:graphicFrameLocks noGrp="1"/>
          </p:cNvGraphicFramePr>
          <p:nvPr>
            <p:ph idx="1"/>
            <p:extLst>
              <p:ext uri="{D42A27DB-BD31-4B8C-83A1-F6EECF244321}">
                <p14:modId xmlns:p14="http://schemas.microsoft.com/office/powerpoint/2010/main" val="11276912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39858" y="1683756"/>
            <a:ext cx="2336449" cy="2396359"/>
          </a:xfrm>
        </p:spPr>
        <p:txBody>
          <a:bodyPr anchor="b">
            <a:normAutofit/>
          </a:bodyPr>
          <a:lstStyle/>
          <a:p>
            <a:pPr algn="r">
              <a:lnSpc>
                <a:spcPct val="90000"/>
              </a:lnSpc>
            </a:pPr>
            <a:r>
              <a:rPr lang="es-ES" sz="3200">
                <a:solidFill>
                  <a:srgbClr val="FFFFFF"/>
                </a:solidFill>
              </a:rPr>
              <a:t>Estructura de la Personalidad (segunda tópica)</a:t>
            </a:r>
          </a:p>
        </p:txBody>
      </p:sp>
      <p:graphicFrame>
        <p:nvGraphicFramePr>
          <p:cNvPr id="5" name="2 Marcador de contenido">
            <a:extLst>
              <a:ext uri="{FF2B5EF4-FFF2-40B4-BE49-F238E27FC236}">
                <a16:creationId xmlns:a16="http://schemas.microsoft.com/office/drawing/2014/main" id="{BD1F6773-E50D-5C3C-F2AE-BBEB30AF4A53}"/>
              </a:ext>
            </a:extLst>
          </p:cNvPr>
          <p:cNvGraphicFramePr>
            <a:graphicFrameLocks noGrp="1"/>
          </p:cNvGraphicFramePr>
          <p:nvPr>
            <p:ph idx="1"/>
            <p:extLst>
              <p:ext uri="{D42A27DB-BD31-4B8C-83A1-F6EECF244321}">
                <p14:modId xmlns:p14="http://schemas.microsoft.com/office/powerpoint/2010/main" val="177515207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1 Título"/>
          <p:cNvSpPr>
            <a:spLocks noGrp="1"/>
          </p:cNvSpPr>
          <p:nvPr>
            <p:ph type="title"/>
          </p:nvPr>
        </p:nvSpPr>
        <p:spPr>
          <a:xfrm>
            <a:off x="857250" y="990599"/>
            <a:ext cx="7429500" cy="685800"/>
          </a:xfrm>
        </p:spPr>
        <p:txBody>
          <a:bodyPr anchor="t">
            <a:normAutofit/>
          </a:bodyPr>
          <a:lstStyle/>
          <a:p>
            <a:r>
              <a:rPr lang="es-ES" sz="3500"/>
              <a:t>ELLO</a:t>
            </a:r>
          </a:p>
        </p:txBody>
      </p:sp>
      <p:graphicFrame>
        <p:nvGraphicFramePr>
          <p:cNvPr id="5" name="2 Marcador de contenido">
            <a:extLst>
              <a:ext uri="{FF2B5EF4-FFF2-40B4-BE49-F238E27FC236}">
                <a16:creationId xmlns:a16="http://schemas.microsoft.com/office/drawing/2014/main" id="{C2D4437D-6703-9B02-B27F-9AD788A92DCC}"/>
              </a:ext>
            </a:extLst>
          </p:cNvPr>
          <p:cNvGraphicFramePr>
            <a:graphicFrameLocks noGrp="1"/>
          </p:cNvGraphicFramePr>
          <p:nvPr>
            <p:ph idx="1"/>
            <p:extLst>
              <p:ext uri="{D42A27DB-BD31-4B8C-83A1-F6EECF244321}">
                <p14:modId xmlns:p14="http://schemas.microsoft.com/office/powerpoint/2010/main" val="3009513064"/>
              </p:ext>
            </p:extLst>
          </p:nvPr>
        </p:nvGraphicFramePr>
        <p:xfrm>
          <a:off x="514350" y="2137228"/>
          <a:ext cx="81153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885341" y="365125"/>
            <a:ext cx="3630007" cy="1807305"/>
          </a:xfrm>
        </p:spPr>
        <p:txBody>
          <a:bodyPr>
            <a:normAutofit/>
          </a:bodyPr>
          <a:lstStyle/>
          <a:p>
            <a:r>
              <a:rPr lang="es-ES" dirty="0"/>
              <a:t>YO</a:t>
            </a:r>
          </a:p>
        </p:txBody>
      </p:sp>
      <p:pic>
        <p:nvPicPr>
          <p:cNvPr id="5" name="Picture 4" descr="Analizar resultados médicos mediante rayos x">
            <a:extLst>
              <a:ext uri="{FF2B5EF4-FFF2-40B4-BE49-F238E27FC236}">
                <a16:creationId xmlns:a16="http://schemas.microsoft.com/office/drawing/2014/main" id="{51C902A9-0AAE-97BE-8C57-EF525F3A34DB}"/>
              </a:ext>
            </a:extLst>
          </p:cNvPr>
          <p:cNvPicPr>
            <a:picLocks noChangeAspect="1"/>
          </p:cNvPicPr>
          <p:nvPr/>
        </p:nvPicPr>
        <p:blipFill>
          <a:blip r:embed="rId2"/>
          <a:srcRect l="39935" r="15414"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2 Marcador de contenido"/>
          <p:cNvSpPr>
            <a:spLocks noGrp="1"/>
          </p:cNvSpPr>
          <p:nvPr>
            <p:ph idx="1"/>
          </p:nvPr>
        </p:nvSpPr>
        <p:spPr>
          <a:xfrm>
            <a:off x="4499993" y="1556792"/>
            <a:ext cx="4015356" cy="4620171"/>
          </a:xfrm>
        </p:spPr>
        <p:txBody>
          <a:bodyPr>
            <a:normAutofit fontScale="92500" lnSpcReduction="20000"/>
          </a:bodyPr>
          <a:lstStyle/>
          <a:p>
            <a:pPr>
              <a:lnSpc>
                <a:spcPct val="90000"/>
              </a:lnSpc>
            </a:pPr>
            <a:r>
              <a:rPr lang="es-ES" sz="2000" dirty="0"/>
              <a:t>Mantiene contacto con la realidad externa </a:t>
            </a:r>
          </a:p>
          <a:p>
            <a:pPr>
              <a:lnSpc>
                <a:spcPct val="90000"/>
              </a:lnSpc>
            </a:pPr>
            <a:r>
              <a:rPr lang="es-ES" sz="2000" dirty="0"/>
              <a:t>Tiene por origen el ello y sustrae energía de el</a:t>
            </a:r>
          </a:p>
          <a:p>
            <a:pPr>
              <a:lnSpc>
                <a:spcPct val="90000"/>
              </a:lnSpc>
            </a:pPr>
            <a:r>
              <a:rPr lang="es-ES" sz="2000" dirty="0"/>
              <a:t>El yo conserva la salud, la seguridad y la cordura de la personalidad  al mediar entre las exigencias del ello y la realidad externa.</a:t>
            </a:r>
          </a:p>
          <a:p>
            <a:pPr>
              <a:lnSpc>
                <a:spcPct val="90000"/>
              </a:lnSpc>
            </a:pPr>
            <a:r>
              <a:rPr lang="es-ES" sz="2000" dirty="0"/>
              <a:t>Las actividades del yo se concentran en regular el nivel de tensión producido por los estímulos externos o internos, por lo tanto el yo persigue el placer e intenta evitar o reducir al mínimo el dolor.</a:t>
            </a:r>
          </a:p>
          <a:p>
            <a:pPr>
              <a:lnSpc>
                <a:spcPct val="90000"/>
              </a:lnSpc>
            </a:pPr>
            <a:r>
              <a:rPr lang="es-ES" sz="2000" dirty="0"/>
              <a:t>El yo responde  a las oportunidades mientras que el ello solo sabe de necesidades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39858" y="1683756"/>
            <a:ext cx="2336449" cy="2396359"/>
          </a:xfrm>
        </p:spPr>
        <p:txBody>
          <a:bodyPr anchor="b">
            <a:normAutofit/>
          </a:bodyPr>
          <a:lstStyle/>
          <a:p>
            <a:pPr algn="r"/>
            <a:r>
              <a:rPr lang="es-ES" sz="3500">
                <a:solidFill>
                  <a:srgbClr val="FFFFFF"/>
                </a:solidFill>
              </a:rPr>
              <a:t>Superyó </a:t>
            </a:r>
          </a:p>
        </p:txBody>
      </p:sp>
      <p:graphicFrame>
        <p:nvGraphicFramePr>
          <p:cNvPr id="5" name="2 Marcador de contenido">
            <a:extLst>
              <a:ext uri="{FF2B5EF4-FFF2-40B4-BE49-F238E27FC236}">
                <a16:creationId xmlns:a16="http://schemas.microsoft.com/office/drawing/2014/main" id="{508F2237-0246-FEF0-4AE6-4D2BF4B1F4C5}"/>
              </a:ext>
            </a:extLst>
          </p:cNvPr>
          <p:cNvGraphicFramePr>
            <a:graphicFrameLocks noGrp="1"/>
          </p:cNvGraphicFramePr>
          <p:nvPr>
            <p:ph idx="1"/>
            <p:extLst>
              <p:ext uri="{D42A27DB-BD31-4B8C-83A1-F6EECF244321}">
                <p14:modId xmlns:p14="http://schemas.microsoft.com/office/powerpoint/2010/main" val="262274057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796" y="774750"/>
            <a:ext cx="267402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5205"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3"/>
          <p:cNvSpPr>
            <a:spLocks noGrp="1" noChangeArrowheads="1"/>
          </p:cNvSpPr>
          <p:nvPr>
            <p:ph type="body" idx="1"/>
          </p:nvPr>
        </p:nvSpPr>
        <p:spPr>
          <a:xfrm>
            <a:off x="3491881" y="548680"/>
            <a:ext cx="4690122" cy="5139425"/>
          </a:xfrm>
        </p:spPr>
        <p:txBody>
          <a:bodyPr anchor="ctr">
            <a:normAutofit/>
          </a:bodyPr>
          <a:lstStyle/>
          <a:p>
            <a:r>
              <a:rPr lang="es-ES_tradnl" altLang="es-EC" sz="2800" dirty="0"/>
              <a:t>Termino psicosexual desde la vertiente psicológica</a:t>
            </a:r>
          </a:p>
          <a:p>
            <a:r>
              <a:rPr lang="es-ES_tradnl" altLang="es-EC" sz="2800" dirty="0"/>
              <a:t>El desarrollo libidinal del sujeto parte desde la primera infancia y culmina cuando las tendencias sexuales se organizan concretamente en lo genital</a:t>
            </a:r>
          </a:p>
          <a:p>
            <a:r>
              <a:rPr lang="es-ES_tradnl" altLang="es-EC" sz="2800" dirty="0"/>
              <a:t>La fase fálico-genital coincide con la etapa edípica</a:t>
            </a:r>
          </a:p>
        </p:txBody>
      </p:sp>
      <p:sp>
        <p:nvSpPr>
          <p:cNvPr id="1040" name="Rectangle 1039">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5187"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22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4" name="Rectangle 10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Freeform: Shape 10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4" name="Rectangle 10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a:xfrm>
            <a:off x="350041" y="586855"/>
            <a:ext cx="2401025" cy="3387497"/>
          </a:xfrm>
        </p:spPr>
        <p:txBody>
          <a:bodyPr anchor="b">
            <a:normAutofit/>
          </a:bodyPr>
          <a:lstStyle/>
          <a:p>
            <a:pPr algn="r"/>
            <a:r>
              <a:rPr lang="es-ES_tradnl" altLang="es-EC" sz="3500">
                <a:solidFill>
                  <a:srgbClr val="FFFFFF"/>
                </a:solidFill>
              </a:rPr>
              <a:t>La sexualidad teoría de la libido</a:t>
            </a:r>
          </a:p>
        </p:txBody>
      </p:sp>
      <p:sp>
        <p:nvSpPr>
          <p:cNvPr id="1027" name="Rectangle 3"/>
          <p:cNvSpPr>
            <a:spLocks noGrp="1" noChangeArrowheads="1"/>
          </p:cNvSpPr>
          <p:nvPr>
            <p:ph type="body" idx="1"/>
          </p:nvPr>
        </p:nvSpPr>
        <p:spPr>
          <a:xfrm>
            <a:off x="3607694" y="649480"/>
            <a:ext cx="4916510" cy="5546047"/>
          </a:xfrm>
        </p:spPr>
        <p:txBody>
          <a:bodyPr anchor="ctr">
            <a:normAutofit/>
          </a:bodyPr>
          <a:lstStyle/>
          <a:p>
            <a:r>
              <a:rPr lang="es-ES_tradnl" altLang="es-EC" sz="1700"/>
              <a:t>Freud impulso la investigacion de la sexualidad contribuyendo a desarrollar una teoria del desarrollo libidinal infantil, la sexualidad normal y la sexualidad perversa.</a:t>
            </a:r>
          </a:p>
        </p:txBody>
      </p:sp>
    </p:spTree>
    <p:extLst>
      <p:ext uri="{BB962C8B-B14F-4D97-AF65-F5344CB8AC3E}">
        <p14:creationId xmlns:p14="http://schemas.microsoft.com/office/powerpoint/2010/main" val="4018475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1029">
            <a:extLst>
              <a:ext uri="{FF2B5EF4-FFF2-40B4-BE49-F238E27FC236}">
                <a16:creationId xmlns:a16="http://schemas.microsoft.com/office/drawing/2014/main" id="{570A2F1F-7E65-F70A-11E5-DA096BC44A29}"/>
              </a:ext>
            </a:extLst>
          </p:cNvPr>
          <p:cNvPicPr>
            <a:picLocks noChangeAspect="1"/>
          </p:cNvPicPr>
          <p:nvPr/>
        </p:nvPicPr>
        <p:blipFill>
          <a:blip r:embed="rId2">
            <a:duotone>
              <a:schemeClr val="bg2">
                <a:shade val="45000"/>
                <a:satMod val="135000"/>
              </a:schemeClr>
              <a:prstClr val="white"/>
            </a:duotone>
          </a:blip>
          <a:srcRect l="19548" r="2269" b="9089"/>
          <a:stretch/>
        </p:blipFill>
        <p:spPr>
          <a:xfrm>
            <a:off x="20" y="10"/>
            <a:ext cx="9143980" cy="6857990"/>
          </a:xfrm>
          <a:prstGeom prst="rect">
            <a:avLst/>
          </a:prstGeom>
        </p:spPr>
      </p:pic>
      <p:sp>
        <p:nvSpPr>
          <p:cNvPr id="1039" name="Rectangle 103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a:xfrm>
            <a:off x="628650" y="365125"/>
            <a:ext cx="7886700" cy="1325563"/>
          </a:xfrm>
        </p:spPr>
        <p:txBody>
          <a:bodyPr>
            <a:normAutofit/>
          </a:bodyPr>
          <a:lstStyle/>
          <a:p>
            <a:r>
              <a:rPr lang="es-ES_tradnl" altLang="es-EC" dirty="0"/>
              <a:t>La </a:t>
            </a:r>
            <a:r>
              <a:rPr lang="es-ES_tradnl" altLang="es-EC" dirty="0" err="1"/>
              <a:t>líbido</a:t>
            </a:r>
            <a:endParaRPr lang="es-ES_tradnl" altLang="es-EC" dirty="0"/>
          </a:p>
        </p:txBody>
      </p:sp>
      <p:graphicFrame>
        <p:nvGraphicFramePr>
          <p:cNvPr id="1029" name="Rectangle 3">
            <a:extLst>
              <a:ext uri="{FF2B5EF4-FFF2-40B4-BE49-F238E27FC236}">
                <a16:creationId xmlns:a16="http://schemas.microsoft.com/office/drawing/2014/main" id="{6A1931FA-77C2-94D8-1D36-8750FD98EAF6}"/>
              </a:ext>
            </a:extLst>
          </p:cNvPr>
          <p:cNvGraphicFramePr/>
          <p:nvPr>
            <p:extLst>
              <p:ext uri="{D42A27DB-BD31-4B8C-83A1-F6EECF244321}">
                <p14:modId xmlns:p14="http://schemas.microsoft.com/office/powerpoint/2010/main" val="375551843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18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39858" y="1683756"/>
            <a:ext cx="2336449" cy="2396359"/>
          </a:xfrm>
        </p:spPr>
        <p:txBody>
          <a:bodyPr anchor="b">
            <a:normAutofit/>
          </a:bodyPr>
          <a:lstStyle/>
          <a:p>
            <a:pPr algn="r"/>
            <a:r>
              <a:rPr lang="es-ES" sz="3500">
                <a:solidFill>
                  <a:srgbClr val="FFFFFF"/>
                </a:solidFill>
              </a:rPr>
              <a:t>Biografía </a:t>
            </a:r>
          </a:p>
        </p:txBody>
      </p:sp>
      <p:graphicFrame>
        <p:nvGraphicFramePr>
          <p:cNvPr id="5" name="2 Marcador de contenido">
            <a:extLst>
              <a:ext uri="{FF2B5EF4-FFF2-40B4-BE49-F238E27FC236}">
                <a16:creationId xmlns:a16="http://schemas.microsoft.com/office/drawing/2014/main" id="{D287E82B-14E2-C021-DBCB-355CECF429A0}"/>
              </a:ext>
            </a:extLst>
          </p:cNvPr>
          <p:cNvGraphicFramePr>
            <a:graphicFrameLocks noGrp="1"/>
          </p:cNvGraphicFramePr>
          <p:nvPr>
            <p:ph idx="1"/>
            <p:extLst>
              <p:ext uri="{D42A27DB-BD31-4B8C-83A1-F6EECF244321}">
                <p14:modId xmlns:p14="http://schemas.microsoft.com/office/powerpoint/2010/main" val="323890896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1029">
            <a:extLst>
              <a:ext uri="{FF2B5EF4-FFF2-40B4-BE49-F238E27FC236}">
                <a16:creationId xmlns:a16="http://schemas.microsoft.com/office/drawing/2014/main" id="{B3CB1EAF-477E-6D35-6E25-356014790F7B}"/>
              </a:ext>
            </a:extLst>
          </p:cNvPr>
          <p:cNvPicPr>
            <a:picLocks noChangeAspect="1"/>
          </p:cNvPicPr>
          <p:nvPr/>
        </p:nvPicPr>
        <p:blipFill>
          <a:blip r:embed="rId2">
            <a:duotone>
              <a:schemeClr val="bg2">
                <a:shade val="45000"/>
                <a:satMod val="135000"/>
              </a:schemeClr>
              <a:prstClr val="white"/>
            </a:duotone>
          </a:blip>
          <a:srcRect/>
          <a:stretch/>
        </p:blipFill>
        <p:spPr>
          <a:xfrm>
            <a:off x="20" y="10"/>
            <a:ext cx="9143980" cy="6857990"/>
          </a:xfrm>
          <a:prstGeom prst="rect">
            <a:avLst/>
          </a:prstGeom>
        </p:spPr>
      </p:pic>
      <p:sp>
        <p:nvSpPr>
          <p:cNvPr id="1034" name="Rectangle 103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a:xfrm>
            <a:off x="628650" y="365125"/>
            <a:ext cx="7886700" cy="1325563"/>
          </a:xfrm>
        </p:spPr>
        <p:txBody>
          <a:bodyPr>
            <a:normAutofit/>
          </a:bodyPr>
          <a:lstStyle/>
          <a:p>
            <a:r>
              <a:rPr lang="es-ES_tradnl" altLang="es-EC"/>
              <a:t>Fases del desarrollo libidinal</a:t>
            </a:r>
          </a:p>
        </p:txBody>
      </p:sp>
      <p:graphicFrame>
        <p:nvGraphicFramePr>
          <p:cNvPr id="1029" name="Rectangle 3">
            <a:extLst>
              <a:ext uri="{FF2B5EF4-FFF2-40B4-BE49-F238E27FC236}">
                <a16:creationId xmlns:a16="http://schemas.microsoft.com/office/drawing/2014/main" id="{2B49311D-7EB5-4643-1D39-7B357FD3E230}"/>
              </a:ext>
            </a:extLst>
          </p:cNvPr>
          <p:cNvGraphicFramePr/>
          <p:nvPr>
            <p:extLst>
              <p:ext uri="{D42A27DB-BD31-4B8C-83A1-F6EECF244321}">
                <p14:modId xmlns:p14="http://schemas.microsoft.com/office/powerpoint/2010/main" val="397760558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63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963930" y="1050595"/>
            <a:ext cx="6056111" cy="1618489"/>
          </a:xfrm>
        </p:spPr>
        <p:txBody>
          <a:bodyPr anchor="ctr">
            <a:normAutofit/>
          </a:bodyPr>
          <a:lstStyle/>
          <a:p>
            <a:pPr>
              <a:lnSpc>
                <a:spcPct val="90000"/>
              </a:lnSpc>
            </a:pPr>
            <a:r>
              <a:rPr lang="es-ES" sz="5400"/>
              <a:t>Etapas del desarrollo Psicosexual</a:t>
            </a:r>
          </a:p>
        </p:txBody>
      </p:sp>
      <p:sp>
        <p:nvSpPr>
          <p:cNvPr id="3" name="2 Marcador de contenido"/>
          <p:cNvSpPr>
            <a:spLocks noGrp="1"/>
          </p:cNvSpPr>
          <p:nvPr>
            <p:ph idx="1"/>
          </p:nvPr>
        </p:nvSpPr>
        <p:spPr>
          <a:xfrm>
            <a:off x="963930" y="2969469"/>
            <a:ext cx="6056111" cy="2800395"/>
          </a:xfrm>
        </p:spPr>
        <p:txBody>
          <a:bodyPr anchor="t">
            <a:normAutofit/>
          </a:bodyPr>
          <a:lstStyle/>
          <a:p>
            <a:pPr>
              <a:lnSpc>
                <a:spcPct val="90000"/>
              </a:lnSpc>
            </a:pPr>
            <a:r>
              <a:rPr lang="es-ES" sz="1900"/>
              <a:t>Freud emplea el término fijación para describir lo que ocurre cuando la persona no pasa de una a otra etapa de desarrollo psicosexual de manera normal, sino que se queda “Anclada” en la anterior, estas etapas son:</a:t>
            </a:r>
          </a:p>
          <a:p>
            <a:pPr marL="514350" indent="-514350">
              <a:lnSpc>
                <a:spcPct val="90000"/>
              </a:lnSpc>
              <a:buFont typeface="+mj-lt"/>
              <a:buAutoNum type="arabicPeriod"/>
            </a:pPr>
            <a:r>
              <a:rPr lang="es-ES" sz="1900"/>
              <a:t>Etapa Oral</a:t>
            </a:r>
          </a:p>
          <a:p>
            <a:pPr marL="514350" indent="-514350">
              <a:lnSpc>
                <a:spcPct val="90000"/>
              </a:lnSpc>
              <a:buFont typeface="+mj-lt"/>
              <a:buAutoNum type="arabicPeriod"/>
            </a:pPr>
            <a:r>
              <a:rPr lang="es-ES" sz="1900"/>
              <a:t>Etapa Anal</a:t>
            </a:r>
          </a:p>
          <a:p>
            <a:pPr marL="514350" indent="-514350">
              <a:lnSpc>
                <a:spcPct val="90000"/>
              </a:lnSpc>
              <a:buFont typeface="+mj-lt"/>
              <a:buAutoNum type="arabicPeriod"/>
            </a:pPr>
            <a:r>
              <a:rPr lang="es-ES" sz="1900"/>
              <a:t>Etapa Fálica</a:t>
            </a:r>
          </a:p>
          <a:p>
            <a:pPr marL="514350" indent="-514350">
              <a:lnSpc>
                <a:spcPct val="90000"/>
              </a:lnSpc>
              <a:buFont typeface="+mj-lt"/>
              <a:buAutoNum type="arabicPeriod"/>
            </a:pPr>
            <a:r>
              <a:rPr lang="es-ES" sz="1900"/>
              <a:t>Periodo de Latencia</a:t>
            </a:r>
          </a:p>
          <a:p>
            <a:pPr marL="514350" indent="-514350">
              <a:lnSpc>
                <a:spcPct val="90000"/>
              </a:lnSpc>
              <a:buFont typeface="+mj-lt"/>
              <a:buAutoNum type="arabicPeriod"/>
            </a:pPr>
            <a:r>
              <a:rPr lang="es-ES" sz="1900"/>
              <a:t>Etapa genital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91F539-B3C1-B974-920B-349311ECC157}"/>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365125"/>
            <a:ext cx="7886700" cy="1325563"/>
          </a:xfrm>
        </p:spPr>
        <p:txBody>
          <a:bodyPr>
            <a:normAutofit/>
          </a:bodyPr>
          <a:lstStyle/>
          <a:p>
            <a:r>
              <a:rPr lang="es-ES" dirty="0"/>
              <a:t>Etapa Oral  </a:t>
            </a:r>
          </a:p>
        </p:txBody>
      </p:sp>
      <p:graphicFrame>
        <p:nvGraphicFramePr>
          <p:cNvPr id="5" name="2 Marcador de contenido">
            <a:extLst>
              <a:ext uri="{FF2B5EF4-FFF2-40B4-BE49-F238E27FC236}">
                <a16:creationId xmlns:a16="http://schemas.microsoft.com/office/drawing/2014/main" id="{A2D127CA-EB01-AB13-BED0-1599AD195F63}"/>
              </a:ext>
            </a:extLst>
          </p:cNvPr>
          <p:cNvGraphicFramePr>
            <a:graphicFrameLocks noGrp="1"/>
          </p:cNvGraphicFramePr>
          <p:nvPr>
            <p:ph idx="1"/>
            <p:extLst>
              <p:ext uri="{D42A27DB-BD31-4B8C-83A1-F6EECF244321}">
                <p14:modId xmlns:p14="http://schemas.microsoft.com/office/powerpoint/2010/main" val="158234402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7467600" cy="1143000"/>
          </a:xfrm>
        </p:spPr>
        <p:txBody>
          <a:bodyPr>
            <a:normAutofit/>
          </a:bodyPr>
          <a:lstStyle/>
          <a:p>
            <a:pPr algn="ctr"/>
            <a:r>
              <a:rPr lang="es-EC" sz="5400" b="1" dirty="0">
                <a:solidFill>
                  <a:schemeClr val="accent1">
                    <a:lumMod val="75000"/>
                  </a:schemeClr>
                </a:solidFill>
                <a:latin typeface="Algerian" pitchFamily="82" charset="0"/>
              </a:rPr>
              <a:t>fase </a:t>
            </a:r>
            <a:r>
              <a:rPr lang="es-EC" sz="4800" b="1" dirty="0">
                <a:solidFill>
                  <a:schemeClr val="accent1">
                    <a:lumMod val="75000"/>
                  </a:schemeClr>
                </a:solidFill>
                <a:latin typeface="Algerian" pitchFamily="82" charset="0"/>
              </a:rPr>
              <a:t>ORAL</a:t>
            </a:r>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1225782566"/>
              </p:ext>
            </p:extLst>
          </p:nvPr>
        </p:nvGraphicFramePr>
        <p:xfrm>
          <a:off x="285720" y="1628800"/>
          <a:ext cx="8246720" cy="44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7467600" cy="1143000"/>
          </a:xfrm>
        </p:spPr>
        <p:txBody>
          <a:bodyPr>
            <a:normAutofit/>
          </a:bodyPr>
          <a:lstStyle/>
          <a:p>
            <a:pPr algn="ctr"/>
            <a:r>
              <a:rPr lang="es-EC" sz="5400" b="1" dirty="0">
                <a:solidFill>
                  <a:schemeClr val="accent1">
                    <a:lumMod val="75000"/>
                  </a:schemeClr>
                </a:solidFill>
                <a:latin typeface="Algerian" pitchFamily="82" charset="0"/>
              </a:rPr>
              <a:t>fase</a:t>
            </a:r>
            <a:r>
              <a:rPr lang="es-EC" sz="4800" b="1" dirty="0">
                <a:solidFill>
                  <a:schemeClr val="accent1">
                    <a:lumMod val="75000"/>
                  </a:schemeClr>
                </a:solidFill>
                <a:latin typeface="Algerian" pitchFamily="82" charset="0"/>
              </a:rPr>
              <a:t> ORAL</a:t>
            </a:r>
          </a:p>
        </p:txBody>
      </p:sp>
      <p:sp>
        <p:nvSpPr>
          <p:cNvPr id="6" name="5 Marcador de contenido"/>
          <p:cNvSpPr>
            <a:spLocks noGrp="1"/>
          </p:cNvSpPr>
          <p:nvPr>
            <p:ph sz="quarter" idx="1"/>
          </p:nvPr>
        </p:nvSpPr>
        <p:spPr>
          <a:xfrm>
            <a:off x="457200" y="1285852"/>
            <a:ext cx="5482952" cy="5143544"/>
          </a:xfrm>
        </p:spPr>
        <p:txBody>
          <a:bodyPr/>
          <a:lstStyle/>
          <a:p>
            <a:pPr>
              <a:buFont typeface="Wingdings" pitchFamily="2" charset="2"/>
              <a:buChar char="q"/>
            </a:pPr>
            <a:r>
              <a:rPr lang="es-EC" dirty="0"/>
              <a:t>Conjunción satisfacción y deseo.</a:t>
            </a:r>
          </a:p>
          <a:p>
            <a:pPr>
              <a:buFont typeface="Wingdings" pitchFamily="2" charset="2"/>
              <a:buChar char="q"/>
            </a:pPr>
            <a:endParaRPr lang="es-EC" dirty="0"/>
          </a:p>
          <a:p>
            <a:pPr>
              <a:buNone/>
            </a:pPr>
            <a:endParaRPr lang="es-EC" dirty="0"/>
          </a:p>
        </p:txBody>
      </p:sp>
      <p:graphicFrame>
        <p:nvGraphicFramePr>
          <p:cNvPr id="9" name="6 Marcador de contenido"/>
          <p:cNvGraphicFramePr>
            <a:graphicFrameLocks/>
          </p:cNvGraphicFramePr>
          <p:nvPr>
            <p:extLst>
              <p:ext uri="{D42A27DB-BD31-4B8C-83A1-F6EECF244321}">
                <p14:modId xmlns:p14="http://schemas.microsoft.com/office/powerpoint/2010/main" val="3236727764"/>
              </p:ext>
            </p:extLst>
          </p:nvPr>
        </p:nvGraphicFramePr>
        <p:xfrm>
          <a:off x="642910" y="2132856"/>
          <a:ext cx="7889530" cy="414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E034C-63A4-43A9-B157-AA6FE294CB7E}"/>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DDC1D8-39A2-4438-ACD8-5306FB511DAD}"/>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lnSpc>
                <a:spcPct val="90000"/>
              </a:lnSpc>
            </a:pPr>
            <a:r>
              <a:rPr lang="en-US"/>
              <a:t>Fijación oral</a:t>
            </a:r>
          </a:p>
        </p:txBody>
      </p:sp>
      <p:graphicFrame>
        <p:nvGraphicFramePr>
          <p:cNvPr id="5" name="Marcador de contenido 2">
            <a:extLst>
              <a:ext uri="{FF2B5EF4-FFF2-40B4-BE49-F238E27FC236}">
                <a16:creationId xmlns:a16="http://schemas.microsoft.com/office/drawing/2014/main" id="{8455C79F-BA91-24C4-7324-E720FF078414}"/>
              </a:ext>
            </a:extLst>
          </p:cNvPr>
          <p:cNvGraphicFramePr>
            <a:graphicFrameLocks noGrp="1"/>
          </p:cNvGraphicFramePr>
          <p:nvPr>
            <p:ph sz="half" idx="1"/>
            <p:extLst>
              <p:ext uri="{D42A27DB-BD31-4B8C-83A1-F6EECF244321}">
                <p14:modId xmlns:p14="http://schemas.microsoft.com/office/powerpoint/2010/main" val="260926690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6309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Etapa Anal</a:t>
            </a:r>
          </a:p>
        </p:txBody>
      </p:sp>
      <p:graphicFrame>
        <p:nvGraphicFramePr>
          <p:cNvPr id="5" name="2 Marcador de contenido">
            <a:extLst>
              <a:ext uri="{FF2B5EF4-FFF2-40B4-BE49-F238E27FC236}">
                <a16:creationId xmlns:a16="http://schemas.microsoft.com/office/drawing/2014/main" id="{9F917301-0EA1-B343-9803-348C659D6AB3}"/>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7467600" cy="1143000"/>
          </a:xfrm>
        </p:spPr>
        <p:txBody>
          <a:bodyPr>
            <a:normAutofit/>
          </a:bodyPr>
          <a:lstStyle/>
          <a:p>
            <a:pPr algn="ctr"/>
            <a:r>
              <a:rPr lang="es-EC" sz="5400" b="1" dirty="0">
                <a:solidFill>
                  <a:schemeClr val="accent1">
                    <a:lumMod val="75000"/>
                  </a:schemeClr>
                </a:solidFill>
                <a:latin typeface="Algerian" pitchFamily="82" charset="0"/>
              </a:rPr>
              <a:t>fase</a:t>
            </a:r>
            <a:r>
              <a:rPr lang="es-EC" sz="4800" b="1" dirty="0">
                <a:solidFill>
                  <a:schemeClr val="accent1">
                    <a:lumMod val="75000"/>
                  </a:schemeClr>
                </a:solidFill>
                <a:latin typeface="Algerian" pitchFamily="82" charset="0"/>
              </a:rPr>
              <a:t> anal</a:t>
            </a:r>
          </a:p>
        </p:txBody>
      </p:sp>
      <p:sp>
        <p:nvSpPr>
          <p:cNvPr id="6" name="5 Marcador de contenido"/>
          <p:cNvSpPr>
            <a:spLocks noGrp="1"/>
          </p:cNvSpPr>
          <p:nvPr>
            <p:ph sz="quarter" idx="1"/>
          </p:nvPr>
        </p:nvSpPr>
        <p:spPr>
          <a:xfrm>
            <a:off x="457200" y="1428736"/>
            <a:ext cx="4038600" cy="5000660"/>
          </a:xfrm>
        </p:spPr>
        <p:txBody>
          <a:bodyPr/>
          <a:lstStyle/>
          <a:p>
            <a:pPr>
              <a:buFont typeface="Wingdings" pitchFamily="2" charset="2"/>
              <a:buChar char="q"/>
            </a:pPr>
            <a:endParaRPr lang="es-EC" dirty="0"/>
          </a:p>
          <a:p>
            <a:pPr>
              <a:buNone/>
            </a:pPr>
            <a:endParaRPr lang="es-EC" dirty="0"/>
          </a:p>
        </p:txBody>
      </p:sp>
      <p:graphicFrame>
        <p:nvGraphicFramePr>
          <p:cNvPr id="8" name="7 Marcador de contenido"/>
          <p:cNvGraphicFramePr>
            <a:graphicFrameLocks noGrp="1"/>
          </p:cNvGraphicFramePr>
          <p:nvPr>
            <p:ph sz="quarter" idx="2"/>
          </p:nvPr>
        </p:nvGraphicFramePr>
        <p:xfrm>
          <a:off x="714374" y="1428736"/>
          <a:ext cx="4143378" cy="4743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1 Diagrama"/>
          <p:cNvGraphicFramePr/>
          <p:nvPr/>
        </p:nvGraphicFramePr>
        <p:xfrm>
          <a:off x="5072066" y="2428868"/>
          <a:ext cx="3571900" cy="2857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76BFD6F-9363-44F2-9D13-BAB5FD9AC934}"/>
              </a:ext>
            </a:extLst>
          </p:cNvPr>
          <p:cNvSpPr>
            <a:spLocks noGrp="1"/>
          </p:cNvSpPr>
          <p:nvPr>
            <p:ph type="title"/>
          </p:nvPr>
        </p:nvSpPr>
        <p:spPr>
          <a:xfrm>
            <a:off x="628650" y="668377"/>
            <a:ext cx="7886700" cy="1325563"/>
          </a:xfrm>
        </p:spPr>
        <p:txBody>
          <a:bodyPr>
            <a:normAutofit/>
          </a:bodyPr>
          <a:lstStyle/>
          <a:p>
            <a:r>
              <a:rPr lang="es-MX" dirty="0"/>
              <a:t>Personalidad  </a:t>
            </a:r>
          </a:p>
        </p:txBody>
      </p:sp>
      <p:sp>
        <p:nvSpPr>
          <p:cNvPr id="3" name="Marcador de contenido 2">
            <a:extLst>
              <a:ext uri="{FF2B5EF4-FFF2-40B4-BE49-F238E27FC236}">
                <a16:creationId xmlns:a16="http://schemas.microsoft.com/office/drawing/2014/main" id="{1C0595E5-B53A-44CC-BF20-D40C4BE157DB}"/>
              </a:ext>
            </a:extLst>
          </p:cNvPr>
          <p:cNvSpPr>
            <a:spLocks noGrp="1"/>
          </p:cNvSpPr>
          <p:nvPr>
            <p:ph sz="half" idx="1"/>
          </p:nvPr>
        </p:nvSpPr>
        <p:spPr>
          <a:xfrm>
            <a:off x="628650" y="2177456"/>
            <a:ext cx="3823335" cy="3795748"/>
          </a:xfrm>
        </p:spPr>
        <p:txBody>
          <a:bodyPr>
            <a:normAutofit/>
          </a:bodyPr>
          <a:lstStyle/>
          <a:p>
            <a:r>
              <a:rPr lang="es-MX" sz="2100"/>
              <a:t>Anal expulsiva (anal agresiva)</a:t>
            </a:r>
          </a:p>
          <a:p>
            <a:r>
              <a:rPr lang="es-MX" sz="2100"/>
              <a:t>Padres que se somenten</a:t>
            </a:r>
          </a:p>
          <a:p>
            <a:r>
              <a:rPr lang="es-MX" sz="2100"/>
              <a:t>Desorganizados, sensibles, y generosos ante las carencias</a:t>
            </a:r>
          </a:p>
          <a:p>
            <a:r>
              <a:rPr lang="es-MX" sz="2100"/>
              <a:t>Crueles, destructivos</a:t>
            </a:r>
          </a:p>
        </p:txBody>
      </p:sp>
      <p:sp>
        <p:nvSpPr>
          <p:cNvPr id="4" name="Marcador de contenido 3">
            <a:extLst>
              <a:ext uri="{FF2B5EF4-FFF2-40B4-BE49-F238E27FC236}">
                <a16:creationId xmlns:a16="http://schemas.microsoft.com/office/drawing/2014/main" id="{2F6DC699-E27C-424F-9547-14401B3795B2}"/>
              </a:ext>
            </a:extLst>
          </p:cNvPr>
          <p:cNvSpPr>
            <a:spLocks noGrp="1"/>
          </p:cNvSpPr>
          <p:nvPr>
            <p:ph sz="half" idx="2"/>
          </p:nvPr>
        </p:nvSpPr>
        <p:spPr>
          <a:xfrm>
            <a:off x="4692015" y="2177456"/>
            <a:ext cx="3823335" cy="3795748"/>
          </a:xfrm>
        </p:spPr>
        <p:txBody>
          <a:bodyPr>
            <a:normAutofit/>
          </a:bodyPr>
          <a:lstStyle/>
          <a:p>
            <a:r>
              <a:rPr lang="es-MX" sz="2100"/>
              <a:t>Anal retentiva</a:t>
            </a:r>
          </a:p>
          <a:p>
            <a:r>
              <a:rPr lang="es-MX" sz="2100"/>
              <a:t>Padres estrictos</a:t>
            </a:r>
          </a:p>
          <a:p>
            <a:r>
              <a:rPr lang="es-MX" sz="2100"/>
              <a:t>Puede sufrir estreñimiento</a:t>
            </a:r>
          </a:p>
          <a:p>
            <a:r>
              <a:rPr lang="es-MX" sz="2100"/>
              <a:t>Pulcro, perfeccionista, dictatorial</a:t>
            </a:r>
          </a:p>
          <a:p>
            <a:pPr marL="0" indent="0">
              <a:buNone/>
            </a:pPr>
            <a:endParaRPr lang="es-MX" sz="2100"/>
          </a:p>
        </p:txBody>
      </p:sp>
    </p:spTree>
    <p:extLst>
      <p:ext uri="{BB962C8B-B14F-4D97-AF65-F5344CB8AC3E}">
        <p14:creationId xmlns:p14="http://schemas.microsoft.com/office/powerpoint/2010/main" val="422585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Etapa Fálica </a:t>
            </a:r>
          </a:p>
        </p:txBody>
      </p:sp>
      <p:sp>
        <p:nvSpPr>
          <p:cNvPr id="3" name="2 Marcador de contenido"/>
          <p:cNvSpPr>
            <a:spLocks noGrp="1"/>
          </p:cNvSpPr>
          <p:nvPr>
            <p:ph idx="1"/>
          </p:nvPr>
        </p:nvSpPr>
        <p:spPr/>
        <p:txBody>
          <a:bodyPr>
            <a:normAutofit fontScale="92500" lnSpcReduction="20000"/>
          </a:bodyPr>
          <a:lstStyle/>
          <a:p>
            <a:pPr algn="just"/>
            <a:r>
              <a:rPr lang="es-ES" dirty="0"/>
              <a:t>Comprende desde los tres años hasta los cinco años de edad.</a:t>
            </a:r>
          </a:p>
          <a:p>
            <a:pPr algn="just"/>
            <a:r>
              <a:rPr lang="es-ES" dirty="0"/>
              <a:t>La tensión se centra en los órganos genitales, con la consciencia de la falta o la presencia del pene. Los niños adquieren consciencia de las diferencias sexuales (Complejo de Edipo)   </a:t>
            </a:r>
          </a:p>
          <a:p>
            <a:pPr algn="just"/>
            <a:r>
              <a:rPr lang="es-ES" dirty="0"/>
              <a:t>Durante la infancia este complejo queda reprimido, entre las primeras tareas del superyó se cuenta el mantener fuera de la consciencia este perturbador conflicto y proteger al niño contra su manifestación.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39858" y="1683756"/>
            <a:ext cx="2336449" cy="2396359"/>
          </a:xfrm>
        </p:spPr>
        <p:txBody>
          <a:bodyPr anchor="b">
            <a:normAutofit/>
          </a:bodyPr>
          <a:lstStyle/>
          <a:p>
            <a:pPr algn="r"/>
            <a:r>
              <a:rPr lang="es-ES" sz="3500">
                <a:solidFill>
                  <a:srgbClr val="FFFFFF"/>
                </a:solidFill>
              </a:rPr>
              <a:t>Sus Estudios </a:t>
            </a:r>
          </a:p>
        </p:txBody>
      </p:sp>
      <p:graphicFrame>
        <p:nvGraphicFramePr>
          <p:cNvPr id="5" name="2 Marcador de contenido">
            <a:extLst>
              <a:ext uri="{FF2B5EF4-FFF2-40B4-BE49-F238E27FC236}">
                <a16:creationId xmlns:a16="http://schemas.microsoft.com/office/drawing/2014/main" id="{BBE39C34-BBE7-4552-7C8A-7D121A0111EC}"/>
              </a:ext>
            </a:extLst>
          </p:cNvPr>
          <p:cNvGraphicFramePr>
            <a:graphicFrameLocks noGrp="1"/>
          </p:cNvGraphicFramePr>
          <p:nvPr>
            <p:ph idx="1"/>
            <p:extLst>
              <p:ext uri="{D42A27DB-BD31-4B8C-83A1-F6EECF244321}">
                <p14:modId xmlns:p14="http://schemas.microsoft.com/office/powerpoint/2010/main" val="152482128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7467600" cy="1143000"/>
          </a:xfrm>
        </p:spPr>
        <p:txBody>
          <a:bodyPr>
            <a:normAutofit/>
          </a:bodyPr>
          <a:lstStyle/>
          <a:p>
            <a:pPr algn="ctr"/>
            <a:r>
              <a:rPr lang="es-EC" sz="5400" b="1" dirty="0">
                <a:solidFill>
                  <a:schemeClr val="accent1">
                    <a:lumMod val="75000"/>
                  </a:schemeClr>
                </a:solidFill>
                <a:latin typeface="Algerian" pitchFamily="82" charset="0"/>
              </a:rPr>
              <a:t>Fase Fálica</a:t>
            </a:r>
          </a:p>
        </p:txBody>
      </p:sp>
      <p:sp>
        <p:nvSpPr>
          <p:cNvPr id="6" name="5 Marcador de contenido"/>
          <p:cNvSpPr>
            <a:spLocks noGrp="1"/>
          </p:cNvSpPr>
          <p:nvPr>
            <p:ph sz="quarter" idx="1"/>
          </p:nvPr>
        </p:nvSpPr>
        <p:spPr>
          <a:xfrm>
            <a:off x="428596" y="1428736"/>
            <a:ext cx="4038600" cy="5000660"/>
          </a:xfrm>
        </p:spPr>
        <p:txBody>
          <a:bodyPr/>
          <a:lstStyle/>
          <a:p>
            <a:pPr>
              <a:buFont typeface="Wingdings" pitchFamily="2" charset="2"/>
              <a:buChar char="q"/>
            </a:pPr>
            <a:endParaRPr lang="es-EC" dirty="0"/>
          </a:p>
          <a:p>
            <a:pPr>
              <a:buNone/>
            </a:pPr>
            <a:endParaRPr lang="es-EC" dirty="0"/>
          </a:p>
        </p:txBody>
      </p:sp>
      <p:graphicFrame>
        <p:nvGraphicFramePr>
          <p:cNvPr id="7" name="6 Marcador de contenido"/>
          <p:cNvGraphicFramePr>
            <a:graphicFrameLocks noGrp="1"/>
          </p:cNvGraphicFramePr>
          <p:nvPr>
            <p:ph sz="quarter" idx="2"/>
            <p:extLst>
              <p:ext uri="{D42A27DB-BD31-4B8C-83A1-F6EECF244321}">
                <p14:modId xmlns:p14="http://schemas.microsoft.com/office/powerpoint/2010/main" val="892473001"/>
              </p:ext>
            </p:extLst>
          </p:nvPr>
        </p:nvGraphicFramePr>
        <p:xfrm>
          <a:off x="642910" y="1600200"/>
          <a:ext cx="407196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7467600" cy="1143000"/>
          </a:xfrm>
        </p:spPr>
        <p:txBody>
          <a:bodyPr>
            <a:normAutofit/>
          </a:bodyPr>
          <a:lstStyle/>
          <a:p>
            <a:pPr algn="ctr"/>
            <a:r>
              <a:rPr lang="es-EC" sz="5400" b="1" dirty="0">
                <a:solidFill>
                  <a:schemeClr val="accent1">
                    <a:lumMod val="75000"/>
                  </a:schemeClr>
                </a:solidFill>
                <a:latin typeface="Algerian" pitchFamily="82" charset="0"/>
              </a:rPr>
              <a:t>Fase Fálica</a:t>
            </a:r>
          </a:p>
        </p:txBody>
      </p:sp>
      <p:sp>
        <p:nvSpPr>
          <p:cNvPr id="6" name="5 Marcador de contenido"/>
          <p:cNvSpPr>
            <a:spLocks noGrp="1"/>
          </p:cNvSpPr>
          <p:nvPr>
            <p:ph sz="quarter" idx="1"/>
          </p:nvPr>
        </p:nvSpPr>
        <p:spPr>
          <a:xfrm>
            <a:off x="428596" y="1428736"/>
            <a:ext cx="4038600" cy="5000660"/>
          </a:xfrm>
        </p:spPr>
        <p:txBody>
          <a:bodyPr/>
          <a:lstStyle/>
          <a:p>
            <a:pPr>
              <a:buFont typeface="Wingdings" pitchFamily="2" charset="2"/>
              <a:buChar char="q"/>
            </a:pPr>
            <a:endParaRPr lang="es-EC" dirty="0"/>
          </a:p>
          <a:p>
            <a:pPr>
              <a:buNone/>
            </a:pPr>
            <a:endParaRPr lang="es-EC" dirty="0"/>
          </a:p>
        </p:txBody>
      </p:sp>
      <p:graphicFrame>
        <p:nvGraphicFramePr>
          <p:cNvPr id="8" name="7 Marcador de contenido"/>
          <p:cNvGraphicFramePr>
            <a:graphicFrameLocks noGrp="1"/>
          </p:cNvGraphicFramePr>
          <p:nvPr>
            <p:ph sz="quarter" idx="2"/>
          </p:nvPr>
        </p:nvGraphicFramePr>
        <p:xfrm>
          <a:off x="785786" y="1928802"/>
          <a:ext cx="6715172" cy="4143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2584D8-C3C3-4C77-B5E3-345D62721130}"/>
              </a:ext>
            </a:extLst>
          </p:cNvPr>
          <p:cNvSpPr>
            <a:spLocks noGrp="1"/>
          </p:cNvSpPr>
          <p:nvPr>
            <p:ph type="title"/>
          </p:nvPr>
        </p:nvSpPr>
        <p:spPr>
          <a:xfrm>
            <a:off x="628650" y="668377"/>
            <a:ext cx="7886700" cy="1325563"/>
          </a:xfrm>
        </p:spPr>
        <p:txBody>
          <a:bodyPr>
            <a:normAutofit/>
          </a:bodyPr>
          <a:lstStyle/>
          <a:p>
            <a:r>
              <a:rPr lang="es-MX"/>
              <a:t>Personalidad fálica</a:t>
            </a:r>
            <a:endParaRPr lang="es-MX" dirty="0"/>
          </a:p>
        </p:txBody>
      </p:sp>
      <p:sp>
        <p:nvSpPr>
          <p:cNvPr id="3" name="Marcador de contenido 2">
            <a:extLst>
              <a:ext uri="{FF2B5EF4-FFF2-40B4-BE49-F238E27FC236}">
                <a16:creationId xmlns:a16="http://schemas.microsoft.com/office/drawing/2014/main" id="{CEBCF42A-CEE3-4B4A-9D0D-D1809B12C9DC}"/>
              </a:ext>
            </a:extLst>
          </p:cNvPr>
          <p:cNvSpPr>
            <a:spLocks noGrp="1"/>
          </p:cNvSpPr>
          <p:nvPr>
            <p:ph sz="half" idx="1"/>
          </p:nvPr>
        </p:nvSpPr>
        <p:spPr>
          <a:xfrm>
            <a:off x="628650" y="2177456"/>
            <a:ext cx="3823335" cy="3795748"/>
          </a:xfrm>
        </p:spPr>
        <p:txBody>
          <a:bodyPr>
            <a:normAutofit/>
          </a:bodyPr>
          <a:lstStyle/>
          <a:p>
            <a:r>
              <a:rPr lang="es-MX" sz="2100"/>
              <a:t>Rechazo de la madre</a:t>
            </a:r>
          </a:p>
          <a:p>
            <a:r>
              <a:rPr lang="es-MX" sz="2100"/>
              <a:t>Amenazado por el padre</a:t>
            </a:r>
          </a:p>
          <a:p>
            <a:r>
              <a:rPr lang="es-MX" sz="2100"/>
              <a:t>Sensación de poca valía en cuanto a sexualidad</a:t>
            </a:r>
          </a:p>
          <a:p>
            <a:r>
              <a:rPr lang="es-MX" sz="2100"/>
              <a:t>Inclunandose por extremos (ratón de biblioteca o macho dominante)</a:t>
            </a:r>
          </a:p>
        </p:txBody>
      </p:sp>
      <p:sp>
        <p:nvSpPr>
          <p:cNvPr id="4" name="Marcador de contenido 3">
            <a:extLst>
              <a:ext uri="{FF2B5EF4-FFF2-40B4-BE49-F238E27FC236}">
                <a16:creationId xmlns:a16="http://schemas.microsoft.com/office/drawing/2014/main" id="{1FB31C23-DD18-4D2D-BFEA-6E32D94A4DC1}"/>
              </a:ext>
            </a:extLst>
          </p:cNvPr>
          <p:cNvSpPr>
            <a:spLocks noGrp="1"/>
          </p:cNvSpPr>
          <p:nvPr>
            <p:ph sz="half" idx="2"/>
          </p:nvPr>
        </p:nvSpPr>
        <p:spPr>
          <a:xfrm>
            <a:off x="4692015" y="2177456"/>
            <a:ext cx="3823335" cy="3795748"/>
          </a:xfrm>
        </p:spPr>
        <p:txBody>
          <a:bodyPr>
            <a:normAutofit/>
          </a:bodyPr>
          <a:lstStyle/>
          <a:p>
            <a:r>
              <a:rPr lang="es-MX" sz="2100"/>
              <a:t>Rechazo del padre </a:t>
            </a:r>
          </a:p>
          <a:p>
            <a:r>
              <a:rPr lang="es-MX" sz="2100"/>
              <a:t>Amenazada por la madre</a:t>
            </a:r>
          </a:p>
          <a:p>
            <a:r>
              <a:rPr lang="es-MX" sz="2100"/>
              <a:t>Autoestima baja (sexualidad)</a:t>
            </a:r>
          </a:p>
          <a:p>
            <a:r>
              <a:rPr lang="es-MX" sz="2100"/>
              <a:t>Exageradamente femenina</a:t>
            </a:r>
          </a:p>
          <a:p>
            <a:r>
              <a:rPr lang="es-MX" sz="2100"/>
              <a:t>Adorno</a:t>
            </a:r>
          </a:p>
          <a:p>
            <a:endParaRPr lang="es-MX" sz="2100"/>
          </a:p>
        </p:txBody>
      </p:sp>
    </p:spTree>
    <p:extLst>
      <p:ext uri="{BB962C8B-B14F-4D97-AF65-F5344CB8AC3E}">
        <p14:creationId xmlns:p14="http://schemas.microsoft.com/office/powerpoint/2010/main" val="3972436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2F91EE9-7BFE-4C45-A1C2-BC33423088AF}"/>
              </a:ext>
            </a:extLst>
          </p:cNvPr>
          <p:cNvSpPr>
            <a:spLocks noGrp="1"/>
          </p:cNvSpPr>
          <p:nvPr>
            <p:ph type="title"/>
          </p:nvPr>
        </p:nvSpPr>
        <p:spPr>
          <a:xfrm>
            <a:off x="628650" y="668377"/>
            <a:ext cx="7886700" cy="1325563"/>
          </a:xfrm>
        </p:spPr>
        <p:txBody>
          <a:bodyPr>
            <a:normAutofit/>
          </a:bodyPr>
          <a:lstStyle/>
          <a:p>
            <a:r>
              <a:rPr lang="es-MX" dirty="0"/>
              <a:t>Personalidad Fálica</a:t>
            </a:r>
          </a:p>
        </p:txBody>
      </p:sp>
      <p:sp>
        <p:nvSpPr>
          <p:cNvPr id="3" name="Marcador de contenido 2">
            <a:extLst>
              <a:ext uri="{FF2B5EF4-FFF2-40B4-BE49-F238E27FC236}">
                <a16:creationId xmlns:a16="http://schemas.microsoft.com/office/drawing/2014/main" id="{0673C42C-9DC3-4057-BB30-35B094B89E79}"/>
              </a:ext>
            </a:extLst>
          </p:cNvPr>
          <p:cNvSpPr>
            <a:spLocks noGrp="1"/>
          </p:cNvSpPr>
          <p:nvPr>
            <p:ph sz="half" idx="1"/>
          </p:nvPr>
        </p:nvSpPr>
        <p:spPr>
          <a:xfrm>
            <a:off x="628650" y="2177456"/>
            <a:ext cx="3823335" cy="3795748"/>
          </a:xfrm>
        </p:spPr>
        <p:txBody>
          <a:bodyPr>
            <a:normAutofit/>
          </a:bodyPr>
          <a:lstStyle/>
          <a:p>
            <a:r>
              <a:rPr lang="es-MX" sz="2100"/>
              <a:t>Sobreprotegido por la madre</a:t>
            </a:r>
          </a:p>
          <a:p>
            <a:r>
              <a:rPr lang="es-MX" sz="2100"/>
              <a:t>Padre pasivo</a:t>
            </a:r>
          </a:p>
          <a:p>
            <a:r>
              <a:rPr lang="es-MX" sz="2100"/>
              <a:t>Grandiosidad</a:t>
            </a:r>
          </a:p>
          <a:p>
            <a:r>
              <a:rPr lang="es-MX" sz="2100"/>
              <a:t>Frustración y rechazo</a:t>
            </a:r>
          </a:p>
          <a:p>
            <a:r>
              <a:rPr lang="es-MX" sz="2100"/>
              <a:t>Afeminado</a:t>
            </a:r>
          </a:p>
        </p:txBody>
      </p:sp>
      <p:sp>
        <p:nvSpPr>
          <p:cNvPr id="4" name="Marcador de contenido 3">
            <a:extLst>
              <a:ext uri="{FF2B5EF4-FFF2-40B4-BE49-F238E27FC236}">
                <a16:creationId xmlns:a16="http://schemas.microsoft.com/office/drawing/2014/main" id="{53481D19-C72C-48B1-AA9A-25C573785440}"/>
              </a:ext>
            </a:extLst>
          </p:cNvPr>
          <p:cNvSpPr>
            <a:spLocks noGrp="1"/>
          </p:cNvSpPr>
          <p:nvPr>
            <p:ph sz="half" idx="2"/>
          </p:nvPr>
        </p:nvSpPr>
        <p:spPr>
          <a:xfrm>
            <a:off x="4692015" y="2177456"/>
            <a:ext cx="3823335" cy="3795748"/>
          </a:xfrm>
        </p:spPr>
        <p:txBody>
          <a:bodyPr>
            <a:normAutofit/>
          </a:bodyPr>
          <a:lstStyle/>
          <a:p>
            <a:r>
              <a:rPr lang="es-MX" sz="2100"/>
              <a:t>Sobreprotegida del padre</a:t>
            </a:r>
          </a:p>
          <a:p>
            <a:r>
              <a:rPr lang="es-MX" sz="2100"/>
              <a:t>Madre sumisa</a:t>
            </a:r>
          </a:p>
          <a:p>
            <a:r>
              <a:rPr lang="es-MX" sz="2100"/>
              <a:t>Superficial</a:t>
            </a:r>
          </a:p>
          <a:p>
            <a:r>
              <a:rPr lang="es-MX" sz="2100"/>
              <a:t>Egocéntrica</a:t>
            </a:r>
          </a:p>
          <a:p>
            <a:r>
              <a:rPr lang="es-MX" sz="2100"/>
              <a:t>masculina</a:t>
            </a:r>
          </a:p>
        </p:txBody>
      </p:sp>
    </p:spTree>
    <p:extLst>
      <p:ext uri="{BB962C8B-B14F-4D97-AF65-F5344CB8AC3E}">
        <p14:creationId xmlns:p14="http://schemas.microsoft.com/office/powerpoint/2010/main" val="1423925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83798" y="1463040"/>
            <a:ext cx="2847230" cy="2690949"/>
          </a:xfrm>
        </p:spPr>
        <p:txBody>
          <a:bodyPr anchor="t">
            <a:normAutofit/>
          </a:bodyPr>
          <a:lstStyle/>
          <a:p>
            <a:r>
              <a:rPr lang="es-ES" sz="4200"/>
              <a:t>Periodo de latencia </a:t>
            </a:r>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4242163" y="1463039"/>
            <a:ext cx="4156790" cy="4300447"/>
          </a:xfrm>
        </p:spPr>
        <p:txBody>
          <a:bodyPr anchor="t">
            <a:normAutofit/>
          </a:bodyPr>
          <a:lstStyle/>
          <a:p>
            <a:r>
              <a:rPr lang="es-ES" sz="1900"/>
              <a:t>Abarca desde los 5 o 6 años hasta el inicio de la pubertad</a:t>
            </a:r>
          </a:p>
          <a:p>
            <a:r>
              <a:rPr lang="es-ES" sz="1900"/>
              <a:t>El foco de la persona cambia de la relación con los padres a la relación con los compañeros, junto con la realización de actividades deportivas, escolares y de otros tipos.</a:t>
            </a:r>
          </a:p>
          <a:p>
            <a:r>
              <a:rPr lang="es-ES" sz="1900"/>
              <a:t>El superyó se encarga de reprimir los deseos sexuales e insolubles de la etapa fálica.  </a:t>
            </a:r>
          </a:p>
          <a:p>
            <a:r>
              <a:rPr lang="es-EC" sz="1900"/>
              <a:t>Aparición de sentimientos morales y estéticos de asco y pudor</a:t>
            </a:r>
            <a:r>
              <a:rPr lang="es-ES" sz="190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83798" y="1463040"/>
            <a:ext cx="2847230" cy="2690949"/>
          </a:xfrm>
        </p:spPr>
        <p:txBody>
          <a:bodyPr anchor="t">
            <a:normAutofit/>
          </a:bodyPr>
          <a:lstStyle/>
          <a:p>
            <a:r>
              <a:rPr lang="es-ES" sz="4200"/>
              <a:t>Etapa Genital</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4242163" y="1463039"/>
            <a:ext cx="4156790" cy="4300447"/>
          </a:xfrm>
        </p:spPr>
        <p:txBody>
          <a:bodyPr anchor="t">
            <a:normAutofit/>
          </a:bodyPr>
          <a:lstStyle/>
          <a:p>
            <a:r>
              <a:rPr lang="es-ES" sz="1900"/>
              <a:t>Comprende desde la pubertad a la edad adulta.</a:t>
            </a:r>
          </a:p>
          <a:p>
            <a:r>
              <a:rPr lang="es-ES" sz="1900"/>
              <a:t>La energía libidinal se reintegra a los órganos genitales. </a:t>
            </a:r>
          </a:p>
          <a:p>
            <a:r>
              <a:rPr lang="es-ES" sz="1900"/>
              <a:t>Se verifica el descubrimiento de las identidades sexuales y la búsqueda de formas de satisfacer las necesidades eróticas y personales de los jóvenes de ambos sexos.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365125"/>
            <a:ext cx="3696290" cy="5763963"/>
          </a:xfrm>
        </p:spPr>
        <p:txBody>
          <a:bodyPr>
            <a:normAutofit/>
          </a:bodyPr>
          <a:lstStyle/>
          <a:p>
            <a:r>
              <a:rPr lang="es-EC" sz="3100" b="1">
                <a:latin typeface="Algerian" pitchFamily="82" charset="0"/>
              </a:rPr>
              <a:t>Planteamiento de Freud</a:t>
            </a:r>
          </a:p>
        </p:txBody>
      </p:sp>
      <p:sp>
        <p:nvSpPr>
          <p:cNvPr id="6" name="5 Marcador de contenido"/>
          <p:cNvSpPr>
            <a:spLocks noGrp="1"/>
          </p:cNvSpPr>
          <p:nvPr>
            <p:ph sz="quarter" idx="1"/>
          </p:nvPr>
        </p:nvSpPr>
        <p:spPr>
          <a:xfrm>
            <a:off x="4643439" y="365125"/>
            <a:ext cx="3886200" cy="2806296"/>
          </a:xfrm>
        </p:spPr>
        <p:txBody>
          <a:bodyPr>
            <a:normAutofit/>
          </a:bodyPr>
          <a:lstStyle/>
          <a:p>
            <a:pPr>
              <a:buFont typeface="Wingdings" pitchFamily="2" charset="2"/>
              <a:buChar char="q"/>
            </a:pPr>
            <a:endParaRPr lang="es-EC" sz="1700"/>
          </a:p>
          <a:p>
            <a:pPr>
              <a:buNone/>
            </a:pPr>
            <a:endParaRPr lang="es-EC" sz="1700"/>
          </a:p>
        </p:txBody>
      </p:sp>
      <p:sp>
        <p:nvSpPr>
          <p:cNvPr id="7" name="6 Marcador de contenido"/>
          <p:cNvSpPr>
            <a:spLocks noGrp="1"/>
          </p:cNvSpPr>
          <p:nvPr>
            <p:ph sz="quarter" idx="2"/>
          </p:nvPr>
        </p:nvSpPr>
        <p:spPr>
          <a:xfrm>
            <a:off x="4643439" y="3322791"/>
            <a:ext cx="3886200" cy="2806296"/>
          </a:xfrm>
        </p:spPr>
        <p:txBody>
          <a:bodyPr>
            <a:normAutofit/>
          </a:bodyPr>
          <a:lstStyle/>
          <a:p>
            <a:pPr>
              <a:lnSpc>
                <a:spcPct val="90000"/>
              </a:lnSpc>
            </a:pPr>
            <a:r>
              <a:rPr lang="es-EC" sz="1700"/>
              <a:t>Descubrimiento del Complejo de Edipo.</a:t>
            </a:r>
          </a:p>
          <a:p>
            <a:pPr>
              <a:lnSpc>
                <a:spcPct val="90000"/>
              </a:lnSpc>
              <a:buNone/>
            </a:pPr>
            <a:endParaRPr lang="es-EC" sz="1700"/>
          </a:p>
          <a:p>
            <a:pPr>
              <a:lnSpc>
                <a:spcPct val="90000"/>
              </a:lnSpc>
              <a:buNone/>
            </a:pPr>
            <a:r>
              <a:rPr lang="es-EC" sz="1700" b="1" i="1"/>
              <a:t>  “También en mi comprobé el amor por la madre y los celos contra el padre al punto que los considero ahora como un fenómeno general de la temprana infancia, aunque no siempre ocurren tan prematuramente como en aquellos niños que han sido hechos histéricos”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365125"/>
            <a:ext cx="3696290" cy="5763963"/>
          </a:xfrm>
        </p:spPr>
        <p:txBody>
          <a:bodyPr>
            <a:normAutofit/>
          </a:bodyPr>
          <a:lstStyle/>
          <a:p>
            <a:r>
              <a:rPr lang="es-EC" sz="3100" b="1">
                <a:latin typeface="Algerian" pitchFamily="82" charset="0"/>
              </a:rPr>
              <a:t>Planteamiento de Freud</a:t>
            </a:r>
          </a:p>
        </p:txBody>
      </p:sp>
      <p:sp>
        <p:nvSpPr>
          <p:cNvPr id="6" name="5 Marcador de contenido"/>
          <p:cNvSpPr>
            <a:spLocks noGrp="1"/>
          </p:cNvSpPr>
          <p:nvPr>
            <p:ph sz="quarter" idx="1"/>
          </p:nvPr>
        </p:nvSpPr>
        <p:spPr>
          <a:xfrm>
            <a:off x="4643439" y="365125"/>
            <a:ext cx="3886200" cy="2806296"/>
          </a:xfrm>
        </p:spPr>
        <p:txBody>
          <a:bodyPr>
            <a:normAutofit/>
          </a:bodyPr>
          <a:lstStyle/>
          <a:p>
            <a:pPr>
              <a:buFont typeface="Wingdings" pitchFamily="2" charset="2"/>
              <a:buChar char="q"/>
            </a:pPr>
            <a:endParaRPr lang="es-EC" sz="1700"/>
          </a:p>
          <a:p>
            <a:pPr>
              <a:buNone/>
            </a:pPr>
            <a:endParaRPr lang="es-EC" sz="1700"/>
          </a:p>
        </p:txBody>
      </p:sp>
      <p:sp>
        <p:nvSpPr>
          <p:cNvPr id="7" name="6 Marcador de contenido"/>
          <p:cNvSpPr>
            <a:spLocks noGrp="1"/>
          </p:cNvSpPr>
          <p:nvPr>
            <p:ph sz="quarter" idx="2"/>
          </p:nvPr>
        </p:nvSpPr>
        <p:spPr>
          <a:xfrm>
            <a:off x="4643439" y="3322791"/>
            <a:ext cx="3886200" cy="2806296"/>
          </a:xfrm>
        </p:spPr>
        <p:txBody>
          <a:bodyPr>
            <a:normAutofit/>
          </a:bodyPr>
          <a:lstStyle/>
          <a:p>
            <a:r>
              <a:rPr lang="es-EC" sz="1700"/>
              <a:t>Descubrimiento del Complejo de Edipo.</a:t>
            </a:r>
          </a:p>
          <a:p>
            <a:pPr>
              <a:buNone/>
            </a:pPr>
            <a:r>
              <a:rPr lang="es-EC" sz="1700" b="1" i="1"/>
              <a:t>“ Parecería que este deseo de muerte se dirige en los hijos contra el padre y en las hijas contra la madre”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39858" y="1683756"/>
            <a:ext cx="2336449" cy="2396359"/>
          </a:xfrm>
        </p:spPr>
        <p:txBody>
          <a:bodyPr anchor="b">
            <a:normAutofit/>
          </a:bodyPr>
          <a:lstStyle/>
          <a:p>
            <a:pPr algn="r"/>
            <a:r>
              <a:rPr lang="es-ES" sz="3500">
                <a:solidFill>
                  <a:srgbClr val="FFFFFF"/>
                </a:solidFill>
              </a:rPr>
              <a:t>Sus Obras </a:t>
            </a:r>
          </a:p>
        </p:txBody>
      </p:sp>
      <p:graphicFrame>
        <p:nvGraphicFramePr>
          <p:cNvPr id="5" name="2 Marcador de contenido">
            <a:extLst>
              <a:ext uri="{FF2B5EF4-FFF2-40B4-BE49-F238E27FC236}">
                <a16:creationId xmlns:a16="http://schemas.microsoft.com/office/drawing/2014/main" id="{3046415B-319A-4988-56F1-3C9D5D5193AB}"/>
              </a:ext>
            </a:extLst>
          </p:cNvPr>
          <p:cNvGraphicFramePr>
            <a:graphicFrameLocks noGrp="1"/>
          </p:cNvGraphicFramePr>
          <p:nvPr>
            <p:ph idx="1"/>
            <p:extLst>
              <p:ext uri="{D42A27DB-BD31-4B8C-83A1-F6EECF244321}">
                <p14:modId xmlns:p14="http://schemas.microsoft.com/office/powerpoint/2010/main" val="277697028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graphicFrame>
        <p:nvGraphicFramePr>
          <p:cNvPr id="7" name="6 Diagrama"/>
          <p:cNvGraphicFramePr/>
          <p:nvPr>
            <p:extLst>
              <p:ext uri="{D42A27DB-BD31-4B8C-83A1-F6EECF244321}">
                <p14:modId xmlns:p14="http://schemas.microsoft.com/office/powerpoint/2010/main" val="4203702085"/>
              </p:ext>
            </p:extLst>
          </p:nvPr>
        </p:nvGraphicFramePr>
        <p:xfrm>
          <a:off x="523868" y="1219200"/>
          <a:ext cx="809626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1785918" y="142852"/>
            <a:ext cx="6215106" cy="85727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0" i="0" u="none" strike="noStrike" kern="1200" cap="none" spc="0" normalizeH="0" baseline="0" noProof="0" dirty="0">
                <a:ln>
                  <a:noFill/>
                </a:ln>
                <a:solidFill>
                  <a:schemeClr val="tx1"/>
                </a:solidFill>
                <a:effectLst/>
                <a:uLnTx/>
                <a:uFillTx/>
                <a:latin typeface="+mj-lt"/>
                <a:ea typeface="+mj-ea"/>
                <a:cs typeface="+mj-cs"/>
              </a:rPr>
              <a:t>BREVE RESEÑA HISTORICA…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sp>
        <p:nvSpPr>
          <p:cNvPr id="6" name="5 Rectángulo"/>
          <p:cNvSpPr/>
          <p:nvPr/>
        </p:nvSpPr>
        <p:spPr>
          <a:xfrm>
            <a:off x="1928794" y="2143116"/>
            <a:ext cx="5786478" cy="107157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6 Diagrama"/>
          <p:cNvGraphicFramePr/>
          <p:nvPr/>
        </p:nvGraphicFramePr>
        <p:xfrm>
          <a:off x="714348" y="1142984"/>
          <a:ext cx="809626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1785918" y="142852"/>
            <a:ext cx="6215106" cy="85727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0" i="0" u="none" strike="noStrike" kern="1200" cap="none" spc="0" normalizeH="0" baseline="0" noProof="0" dirty="0">
                <a:ln>
                  <a:noFill/>
                </a:ln>
                <a:solidFill>
                  <a:schemeClr val="tx1"/>
                </a:solidFill>
                <a:effectLst/>
                <a:uLnTx/>
                <a:uFillTx/>
                <a:latin typeface="+mj-lt"/>
                <a:ea typeface="+mj-ea"/>
                <a:cs typeface="+mj-cs"/>
              </a:rPr>
              <a:t>BREVE RESEÑA HISTORICA…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sp>
        <p:nvSpPr>
          <p:cNvPr id="6" name="5 Rectángulo"/>
          <p:cNvSpPr/>
          <p:nvPr/>
        </p:nvSpPr>
        <p:spPr>
          <a:xfrm>
            <a:off x="1928794" y="2143116"/>
            <a:ext cx="5786478" cy="107157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6 Diagrama"/>
          <p:cNvGraphicFramePr/>
          <p:nvPr/>
        </p:nvGraphicFramePr>
        <p:xfrm>
          <a:off x="714348" y="1214422"/>
          <a:ext cx="809626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1785918" y="142852"/>
            <a:ext cx="6215106" cy="85727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0" i="0" u="none" strike="noStrike" kern="1200" cap="none" spc="0" normalizeH="0" baseline="0" noProof="0" dirty="0">
                <a:ln>
                  <a:noFill/>
                </a:ln>
                <a:solidFill>
                  <a:schemeClr val="tx1"/>
                </a:solidFill>
                <a:effectLst/>
                <a:uLnTx/>
                <a:uFillTx/>
                <a:latin typeface="+mj-lt"/>
                <a:ea typeface="+mj-ea"/>
                <a:cs typeface="+mj-cs"/>
              </a:rPr>
              <a:t>BREVE RESEÑA HISTORICA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878305" y="1396686"/>
            <a:ext cx="2430380" cy="4064628"/>
          </a:xfrm>
        </p:spPr>
        <p:txBody>
          <a:bodyPr>
            <a:normAutofit/>
          </a:bodyPr>
          <a:lstStyle/>
          <a:p>
            <a:r>
              <a:rPr lang="es-ES">
                <a:solidFill>
                  <a:srgbClr val="FFFFFF"/>
                </a:solidFill>
              </a:rPr>
              <a:t>Primera tópica</a:t>
            </a:r>
          </a:p>
        </p:txBody>
      </p:sp>
      <p:sp>
        <p:nvSpPr>
          <p:cNvPr id="39" name="Arc 3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2 Marcador de contenido"/>
          <p:cNvSpPr>
            <a:spLocks noGrp="1"/>
          </p:cNvSpPr>
          <p:nvPr>
            <p:ph idx="1"/>
          </p:nvPr>
        </p:nvSpPr>
        <p:spPr>
          <a:xfrm>
            <a:off x="4027614" y="1526033"/>
            <a:ext cx="4152298" cy="3935281"/>
          </a:xfrm>
        </p:spPr>
        <p:txBody>
          <a:bodyPr>
            <a:normAutofit/>
          </a:bodyPr>
          <a:lstStyle/>
          <a:p>
            <a:pPr>
              <a:lnSpc>
                <a:spcPct val="90000"/>
              </a:lnSpc>
            </a:pPr>
            <a:r>
              <a:rPr lang="es-ES" sz="2700"/>
              <a:t>Freud describía la mente como dividida en tres partes:</a:t>
            </a:r>
          </a:p>
          <a:p>
            <a:pPr marL="514350" indent="-514350">
              <a:lnSpc>
                <a:spcPct val="90000"/>
              </a:lnSpc>
              <a:buFont typeface="+mj-lt"/>
              <a:buAutoNum type="alphaLcParenR"/>
            </a:pPr>
            <a:r>
              <a:rPr lang="es-ES" sz="2700"/>
              <a:t>EL CONSCIENTE: Se explica por si mismo  y representa una sola fracción de la mente, ya que comprende solo lo que percibimos ese momento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09468083-7A46-DA23-BF27-C918A7F6ECC9}"/>
              </a:ext>
            </a:extLst>
          </p:cNvPr>
          <p:cNvPicPr>
            <a:picLocks noChangeAspect="1"/>
          </p:cNvPicPr>
          <p:nvPr/>
        </p:nvPicPr>
        <p:blipFill>
          <a:blip r:embed="rId2"/>
          <a:srcRect l="22169" r="21460" b="2"/>
          <a:stretch/>
        </p:blipFill>
        <p:spPr>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2 Marcador de contenido">
            <a:extLst>
              <a:ext uri="{FF2B5EF4-FFF2-40B4-BE49-F238E27FC236}">
                <a16:creationId xmlns:a16="http://schemas.microsoft.com/office/drawing/2014/main" id="{F7E5D9B5-59FA-A8EE-1801-019614B7E25A}"/>
              </a:ext>
            </a:extLst>
          </p:cNvPr>
          <p:cNvGraphicFramePr>
            <a:graphicFrameLocks noGrp="1"/>
          </p:cNvGraphicFramePr>
          <p:nvPr>
            <p:ph idx="1"/>
            <p:extLst>
              <p:ext uri="{D42A27DB-BD31-4B8C-83A1-F6EECF244321}">
                <p14:modId xmlns:p14="http://schemas.microsoft.com/office/powerpoint/2010/main" val="1012181520"/>
              </p:ext>
            </p:extLst>
          </p:nvPr>
        </p:nvGraphicFramePr>
        <p:xfrm>
          <a:off x="3491880" y="764704"/>
          <a:ext cx="5169519" cy="5491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1907</Words>
  <Application>Microsoft Office PowerPoint</Application>
  <PresentationFormat>Presentación en pantalla (4:3)</PresentationFormat>
  <Paragraphs>208</Paragraphs>
  <Slides>37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Algerian</vt:lpstr>
      <vt:lpstr>Arial</vt:lpstr>
      <vt:lpstr>Calibri</vt:lpstr>
      <vt:lpstr>Wingdings</vt:lpstr>
      <vt:lpstr>Tema de Office</vt:lpstr>
      <vt:lpstr>SIGMUND FREUD  Y EL PSICOANÁLISIS </vt:lpstr>
      <vt:lpstr>Biografía </vt:lpstr>
      <vt:lpstr>Sus Estudios </vt:lpstr>
      <vt:lpstr>Sus Obras </vt:lpstr>
      <vt:lpstr>Presentación de PowerPoint</vt:lpstr>
      <vt:lpstr>Presentación de PowerPoint</vt:lpstr>
      <vt:lpstr>Presentación de PowerPoint</vt:lpstr>
      <vt:lpstr>Primera tópica</vt:lpstr>
      <vt:lpstr>Presentación de PowerPoint</vt:lpstr>
      <vt:lpstr>Presentación de PowerPoint</vt:lpstr>
      <vt:lpstr>Las Pulsiones </vt:lpstr>
      <vt:lpstr>Pulsiones Básicas </vt:lpstr>
      <vt:lpstr>Estructura de la Personalidad (segunda tópica)</vt:lpstr>
      <vt:lpstr>ELLO</vt:lpstr>
      <vt:lpstr>YO</vt:lpstr>
      <vt:lpstr>Superyó </vt:lpstr>
      <vt:lpstr>Presentación de PowerPoint</vt:lpstr>
      <vt:lpstr>La sexualidad teoría de la libido</vt:lpstr>
      <vt:lpstr>La líbido</vt:lpstr>
      <vt:lpstr>Fases del desarrollo libidinal</vt:lpstr>
      <vt:lpstr>Etapas del desarrollo Psicosexual</vt:lpstr>
      <vt:lpstr>Etapa Oral  </vt:lpstr>
      <vt:lpstr>fase ORAL</vt:lpstr>
      <vt:lpstr>fase ORAL</vt:lpstr>
      <vt:lpstr>Fijación oral</vt:lpstr>
      <vt:lpstr>Etapa Anal</vt:lpstr>
      <vt:lpstr>fase anal</vt:lpstr>
      <vt:lpstr>Personalidad  </vt:lpstr>
      <vt:lpstr>Etapa Fálica </vt:lpstr>
      <vt:lpstr>Fase Fálica</vt:lpstr>
      <vt:lpstr>Fase Fálica</vt:lpstr>
      <vt:lpstr>Personalidad fálica</vt:lpstr>
      <vt:lpstr>Personalidad Fálica</vt:lpstr>
      <vt:lpstr>Periodo de latencia </vt:lpstr>
      <vt:lpstr>Etapa Genital</vt:lpstr>
      <vt:lpstr>Planteamiento de Freud</vt:lpstr>
      <vt:lpstr>Planteamiento de Freud</vt:lpstr>
    </vt:vector>
  </TitlesOfParts>
  <Company>XP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SIGMUND FREUD  Y EL PSICOANÁLISIS </dc:title>
  <dc:creator>Windows XP</dc:creator>
  <cp:lastModifiedBy>Katheryn Alejandra Valencia Urquizo</cp:lastModifiedBy>
  <cp:revision>45</cp:revision>
  <dcterms:created xsi:type="dcterms:W3CDTF">2009-12-08T01:56:25Z</dcterms:created>
  <dcterms:modified xsi:type="dcterms:W3CDTF">2025-04-09T18:52:43Z</dcterms:modified>
</cp:coreProperties>
</file>