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9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E9AA-98EF-4749-93DC-8C76EED15EC9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E9AC-E688-4A8E-84AF-452B08067D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5790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E9AA-98EF-4749-93DC-8C76EED15EC9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E9AC-E688-4A8E-84AF-452B08067D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9909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E9AA-98EF-4749-93DC-8C76EED15EC9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E9AC-E688-4A8E-84AF-452B08067D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89539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E9AA-98EF-4749-93DC-8C76EED15EC9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E9AC-E688-4A8E-84AF-452B08067D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5638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E9AA-98EF-4749-93DC-8C76EED15EC9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E9AC-E688-4A8E-84AF-452B08067D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0924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E9AA-98EF-4749-93DC-8C76EED15EC9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E9AC-E688-4A8E-84AF-452B08067D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1075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E9AA-98EF-4749-93DC-8C76EED15EC9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E9AC-E688-4A8E-84AF-452B08067D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7680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E9AA-98EF-4749-93DC-8C76EED15EC9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E9AC-E688-4A8E-84AF-452B08067D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284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E9AA-98EF-4749-93DC-8C76EED15EC9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E9AC-E688-4A8E-84AF-452B08067D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4604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E9AA-98EF-4749-93DC-8C76EED15EC9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E9AC-E688-4A8E-84AF-452B08067D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3066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E9AA-98EF-4749-93DC-8C76EED15EC9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E9AC-E688-4A8E-84AF-452B08067D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196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1E9AA-98EF-4749-93DC-8C76EED15EC9}" type="datetimeFigureOut">
              <a:rPr lang="es-EC" smtClean="0"/>
              <a:t>3/2/2025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FE9AC-E688-4A8E-84AF-452B08067D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354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679408" y="3536905"/>
            <a:ext cx="4833183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C" sz="4000" dirty="0"/>
              <a:t>La toma de decisiones</a:t>
            </a:r>
            <a:r>
              <a:rPr lang="es-EC" dirty="0"/>
              <a:t> 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214441" y="1044696"/>
            <a:ext cx="5763116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s-EC" dirty="0">
                <a:solidFill>
                  <a:srgbClr val="001D35"/>
                </a:solidFill>
                <a:latin typeface="Google Sans"/>
              </a:rPr>
              <a:t>Elegir v</a:t>
            </a:r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arias opciones de manera racional e informada</a:t>
            </a:r>
            <a:endParaRPr lang="es-EC" dirty="0"/>
          </a:p>
        </p:txBody>
      </p:sp>
      <p:sp>
        <p:nvSpPr>
          <p:cNvPr id="4" name="Rectángulo 3"/>
          <p:cNvSpPr/>
          <p:nvPr/>
        </p:nvSpPr>
        <p:spPr>
          <a:xfrm>
            <a:off x="390718" y="2518002"/>
            <a:ext cx="3044423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s-EC" dirty="0">
                <a:solidFill>
                  <a:srgbClr val="001D35"/>
                </a:solidFill>
                <a:latin typeface="Google Sans"/>
              </a:rPr>
              <a:t>M</a:t>
            </a:r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arcar el rumbo de la vida. </a:t>
            </a:r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8977557" y="2333336"/>
            <a:ext cx="2287806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Analizar el problema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50264" y="5116778"/>
            <a:ext cx="3429144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Recopilar información relevante</a:t>
            </a:r>
          </a:p>
        </p:txBody>
      </p:sp>
      <p:sp>
        <p:nvSpPr>
          <p:cNvPr id="7" name="Rectángulo 6"/>
          <p:cNvSpPr/>
          <p:nvPr/>
        </p:nvSpPr>
        <p:spPr>
          <a:xfrm>
            <a:off x="8990381" y="4747446"/>
            <a:ext cx="2274982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Generar alternativas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637907" y="5998336"/>
            <a:ext cx="2916183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Evaluar las consecuencias</a:t>
            </a:r>
            <a:endParaRPr lang="es-EC" dirty="0"/>
          </a:p>
        </p:txBody>
      </p:sp>
      <p:cxnSp>
        <p:nvCxnSpPr>
          <p:cNvPr id="10" name="Conector recto de flecha 9"/>
          <p:cNvCxnSpPr>
            <a:stCxn id="2" idx="0"/>
          </p:cNvCxnSpPr>
          <p:nvPr/>
        </p:nvCxnSpPr>
        <p:spPr>
          <a:xfrm flipH="1" flipV="1">
            <a:off x="6095998" y="1724297"/>
            <a:ext cx="0" cy="1830734"/>
          </a:xfrm>
          <a:prstGeom prst="straightConnector1">
            <a:avLst/>
          </a:prstGeom>
          <a:ln w="73025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 flipH="1" flipV="1">
            <a:off x="3435141" y="2887334"/>
            <a:ext cx="628859" cy="649571"/>
          </a:xfrm>
          <a:prstGeom prst="straightConnector1">
            <a:avLst/>
          </a:prstGeom>
          <a:ln w="920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flipH="1">
            <a:off x="3435142" y="4360640"/>
            <a:ext cx="628858" cy="649572"/>
          </a:xfrm>
          <a:prstGeom prst="straightConnector1">
            <a:avLst/>
          </a:prstGeom>
          <a:ln w="920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6125028" y="4360640"/>
            <a:ext cx="3056" cy="1637696"/>
          </a:xfrm>
          <a:prstGeom prst="straightConnector1">
            <a:avLst/>
          </a:prstGeom>
          <a:ln w="920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V="1">
            <a:off x="8512589" y="2887335"/>
            <a:ext cx="645925" cy="649570"/>
          </a:xfrm>
          <a:prstGeom prst="straightConnector1">
            <a:avLst/>
          </a:prstGeom>
          <a:ln w="920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>
            <a:off x="8573704" y="4244791"/>
            <a:ext cx="541267" cy="502655"/>
          </a:xfrm>
          <a:prstGeom prst="straightConnector1">
            <a:avLst/>
          </a:prstGeom>
          <a:ln w="920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77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65878" y="893019"/>
            <a:ext cx="3786614" cy="5232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EC" sz="2800" dirty="0">
                <a:solidFill>
                  <a:srgbClr val="111111"/>
                </a:solidFill>
                <a:latin typeface="Roboto"/>
              </a:rPr>
              <a:t>E</a:t>
            </a:r>
            <a:r>
              <a:rPr lang="es-EC" sz="2800" b="0" i="0" dirty="0">
                <a:solidFill>
                  <a:srgbClr val="111111"/>
                </a:solidFill>
                <a:effectLst/>
                <a:latin typeface="Roboto"/>
              </a:rPr>
              <a:t>l pensamiento crítico</a:t>
            </a:r>
            <a:r>
              <a:rPr lang="es-EC" b="0" i="0" dirty="0">
                <a:solidFill>
                  <a:srgbClr val="111111"/>
                </a:solidFill>
                <a:effectLst/>
                <a:latin typeface="Roboto"/>
              </a:rPr>
              <a:t>.</a:t>
            </a:r>
            <a:endParaRPr lang="es-EC" dirty="0"/>
          </a:p>
        </p:txBody>
      </p:sp>
      <p:sp>
        <p:nvSpPr>
          <p:cNvPr id="4" name="Terminador 3"/>
          <p:cNvSpPr/>
          <p:nvPr/>
        </p:nvSpPr>
        <p:spPr>
          <a:xfrm>
            <a:off x="348344" y="1981590"/>
            <a:ext cx="3280228" cy="1074057"/>
          </a:xfrm>
          <a:prstGeom prst="flowChartTermina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4400" dirty="0"/>
              <a:t>Relacionada</a:t>
            </a:r>
            <a:r>
              <a:rPr lang="es-EC" dirty="0"/>
              <a:t>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5565878" y="2257008"/>
            <a:ext cx="2646878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EC" sz="2800" dirty="0">
                <a:solidFill>
                  <a:srgbClr val="111111"/>
                </a:solidFill>
                <a:latin typeface="Roboto"/>
              </a:rPr>
              <a:t>L</a:t>
            </a:r>
            <a:r>
              <a:rPr lang="es-EC" sz="2800" b="0" i="0" dirty="0">
                <a:solidFill>
                  <a:srgbClr val="111111"/>
                </a:solidFill>
                <a:effectLst/>
                <a:latin typeface="Roboto"/>
              </a:rPr>
              <a:t>a cooperación</a:t>
            </a:r>
            <a:endParaRPr lang="es-EC" sz="2800" dirty="0"/>
          </a:p>
        </p:txBody>
      </p:sp>
      <p:sp>
        <p:nvSpPr>
          <p:cNvPr id="6" name="Rectángulo 5"/>
          <p:cNvSpPr/>
          <p:nvPr/>
        </p:nvSpPr>
        <p:spPr>
          <a:xfrm>
            <a:off x="5541834" y="3492640"/>
            <a:ext cx="2670924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EC" b="0" i="0" dirty="0">
                <a:solidFill>
                  <a:srgbClr val="111111"/>
                </a:solidFill>
                <a:effectLst/>
                <a:latin typeface="Roboto"/>
              </a:rPr>
              <a:t> </a:t>
            </a:r>
            <a:r>
              <a:rPr lang="es-EC" sz="2800" dirty="0">
                <a:solidFill>
                  <a:srgbClr val="111111"/>
                </a:solidFill>
                <a:latin typeface="Roboto"/>
              </a:rPr>
              <a:t>L</a:t>
            </a:r>
            <a:r>
              <a:rPr lang="es-EC" sz="2800" b="0" i="0" dirty="0">
                <a:solidFill>
                  <a:srgbClr val="111111"/>
                </a:solidFill>
                <a:effectLst/>
                <a:latin typeface="Roboto"/>
              </a:rPr>
              <a:t>a negociación</a:t>
            </a:r>
            <a:endParaRPr lang="es-EC" sz="2800" dirty="0"/>
          </a:p>
        </p:txBody>
      </p:sp>
      <p:cxnSp>
        <p:nvCxnSpPr>
          <p:cNvPr id="8" name="Conector recto de flecha 7"/>
          <p:cNvCxnSpPr>
            <a:stCxn id="4" idx="3"/>
            <a:endCxn id="2" idx="1"/>
          </p:cNvCxnSpPr>
          <p:nvPr/>
        </p:nvCxnSpPr>
        <p:spPr>
          <a:xfrm flipV="1">
            <a:off x="3628572" y="1154629"/>
            <a:ext cx="1937306" cy="13639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>
            <a:stCxn id="4" idx="3"/>
            <a:endCxn id="5" idx="1"/>
          </p:cNvCxnSpPr>
          <p:nvPr/>
        </p:nvCxnSpPr>
        <p:spPr>
          <a:xfrm flipV="1">
            <a:off x="3628572" y="2518618"/>
            <a:ext cx="1937306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>
            <a:stCxn id="4" idx="3"/>
            <a:endCxn id="6" idx="1"/>
          </p:cNvCxnSpPr>
          <p:nvPr/>
        </p:nvCxnSpPr>
        <p:spPr>
          <a:xfrm>
            <a:off x="3628572" y="2518619"/>
            <a:ext cx="1913262" cy="12356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1103088" y="4856629"/>
            <a:ext cx="9971312" cy="144655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s-EC" sz="4400" dirty="0">
                <a:latin typeface="-apple-system"/>
              </a:rPr>
              <a:t>A</a:t>
            </a:r>
            <a:r>
              <a:rPr lang="es-EC" sz="4400" b="0" i="0" dirty="0">
                <a:effectLst/>
                <a:latin typeface="-apple-system"/>
              </a:rPr>
              <a:t>lcanzar nuestras metas y crear un cambio positivo</a:t>
            </a:r>
            <a:endParaRPr lang="es-EC" sz="4400" dirty="0"/>
          </a:p>
        </p:txBody>
      </p:sp>
    </p:spTree>
    <p:extLst>
      <p:ext uri="{BB962C8B-B14F-4D97-AF65-F5344CB8AC3E}">
        <p14:creationId xmlns:p14="http://schemas.microsoft.com/office/powerpoint/2010/main" val="3123569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95248" y="965590"/>
            <a:ext cx="5198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dirty="0"/>
              <a:t>https://www.youtube.com/watch?v=W3BYGUvWXtM</a:t>
            </a:r>
          </a:p>
        </p:txBody>
      </p:sp>
    </p:spTree>
    <p:extLst>
      <p:ext uri="{BB962C8B-B14F-4D97-AF65-F5344CB8AC3E}">
        <p14:creationId xmlns:p14="http://schemas.microsoft.com/office/powerpoint/2010/main" val="27519637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51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Belén Herrera</cp:lastModifiedBy>
  <cp:revision>7</cp:revision>
  <dcterms:created xsi:type="dcterms:W3CDTF">2025-01-16T20:49:46Z</dcterms:created>
  <dcterms:modified xsi:type="dcterms:W3CDTF">2025-02-03T16:51:23Z</dcterms:modified>
</cp:coreProperties>
</file>