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2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E1CDC-46CB-4942-A61D-55BCCE82F699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EE093-4F93-4510-9C1A-B4D00166579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31711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EE093-4F93-4510-9C1A-B4D001665792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8892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30CE11-A52A-700A-6876-C94913E67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A149BF-729A-ED5D-96FF-F35AE9668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E1AD47-0FC2-CB9C-71CE-486EAE61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5FB03E-5C3B-27F5-D4FA-3731F3EE8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2DBA5A-358D-05D8-D294-BF09F0C3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9630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EDBB6-6D6E-79A1-D447-FA356290A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E14A35-0B25-56D8-E274-C1B04ED62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A2E7A1-E8F0-3E01-4DC3-7B29EE44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593C71-C9A7-61D6-FC18-7E9A57B60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660365-D9D2-7618-1176-52D2F44FF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96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723473-037A-8580-4F2D-1C1FAE972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9F3DAE-632A-BC9F-0011-25BC9927B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DE05EC-5F82-1263-9CBE-0EB02CBC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1CFF2-6E13-5B82-F183-97BC0D37F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EE8CC8-7CB3-A2F0-E60F-B97C1C50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601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4C4F8-C2F5-2591-A4F0-D1873170F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152E56-FFAF-C735-940F-6840181B6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560226-0674-70DA-A438-49AA02F56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4F80F6-A99A-9D72-EC66-F1ED717FF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49E5A8-4843-B91E-E62B-B9CFD4F6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38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5D8FB3-D5BD-FFBD-E19C-AF844570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314B56-6BE7-FEEA-66BB-F21DA7B8A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F1F5CE-3A0F-091F-E276-D9C6B94D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E80BD6-657A-B162-75C4-C266767CF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6DCF60-06EC-A72F-CE6A-8BC26D6D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9865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39BDB-54DC-F31A-CFCA-EF89C3C01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5BC63C-6E7F-5D72-6938-73CADC98D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BEC682-53C8-2C7A-31C3-E8A294549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78655B-1F90-A746-AFE8-77A4C5F7A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2018FC-46B8-FC81-4BDE-5663CBD3A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45FF98-0BD7-B75D-FABA-B433EFB68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4395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E0C2F6-3F57-190B-5BC2-8E0D0D91C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7E244D-E961-0415-FC77-669A68CF3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B34D3F-BE21-56EA-FDC4-42ED89DBA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2DCC6F-2B0A-C81D-00E1-8E7ED9D6A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EDB09E2-8A44-DF38-13E5-8D9236D73E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1463DA6-C146-C720-7A4B-9B4B8F0C2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D57F04-E200-A53F-123C-F2B0704D7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1D37C72-DCEF-0930-F38D-695C8E9D7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573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4870C-1987-92C4-39E3-C5CFD41A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11C74DF-DA2E-307D-2C02-1FFB05D03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83FB8C-FB6B-8278-1D7D-A879E6B6A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CCA60A-72A7-10C6-4DB9-10B79CA4A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9754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5ED987B-A5AD-F5B3-F95C-22092B9D3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76B66F-C99A-5240-911D-1185E294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F18E31-C35A-A861-0B11-4795CF7A2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4032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6EA7E-5AB2-3809-D212-BA90EC069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E9B5EC-C5E8-0674-E242-4E00C033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CD8E38-CDBB-D358-59ED-9E7124DCF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A327B6-14D9-90C5-8239-75F1B00C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7DF3B5-2DD4-298A-5727-4F7C51C25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169AAA-C982-1993-16F6-5F7AEDA9C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8854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3A91-F236-2CED-3C63-6F6079248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F356F40-25F0-CCD5-B36B-D65396D68C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90A2A1-189B-4006-C9F3-922509691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94A3ED-23FC-79C6-C13A-378BE823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012D63-258E-DE30-8E68-C5F429216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761B9E-9C62-CBC0-41A4-A83193CB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1129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56A76E-1341-E187-37E4-6ED73DC1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F25BB8-E1CF-B15D-9600-6CA630F07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81CD41-FBD2-39C1-ECE7-3632FBA26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96B3D4-D858-4ED5-A433-C90ECFFEDDAA}" type="datetimeFigureOut">
              <a:rPr lang="es-EC" smtClean="0"/>
              <a:t>30/4/2024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5BFA14-5A9F-D16D-FBC3-CAD7D2A9F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27FCED-939C-9197-0FC3-08B1D5F29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C8B85D-2907-430F-922D-7800EEB92B5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4585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FC86E8-2C44-C81F-7873-8BD2455A0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829" y="272702"/>
            <a:ext cx="7215591" cy="299881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408FC27-F6B6-CA9A-A84E-29E571207F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565" y="4003040"/>
            <a:ext cx="4725059" cy="1724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13C5F0F-4D79-D83F-83B8-558A927E50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9572" y="3587543"/>
            <a:ext cx="4299788" cy="3140027"/>
          </a:xfrm>
          <a:prstGeom prst="rect">
            <a:avLst/>
          </a:prstGeom>
        </p:spPr>
      </p:pic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104C4895-8E72-416B-195B-A4F6F89E7A96}"/>
              </a:ext>
            </a:extLst>
          </p:cNvPr>
          <p:cNvCxnSpPr>
            <a:cxnSpLocks/>
          </p:cNvCxnSpPr>
          <p:nvPr/>
        </p:nvCxnSpPr>
        <p:spPr>
          <a:xfrm flipH="1">
            <a:off x="4258041" y="3312160"/>
            <a:ext cx="883056" cy="60960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90DF1861-A2EC-AA3F-7516-DF4E96BA41F4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5582625" y="3271520"/>
            <a:ext cx="828335" cy="73152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935EAB2-597B-62C2-346D-722558A1DB12}"/>
              </a:ext>
            </a:extLst>
          </p:cNvPr>
          <p:cNvSpPr txBox="1"/>
          <p:nvPr/>
        </p:nvSpPr>
        <p:spPr>
          <a:xfrm>
            <a:off x="4917440" y="914400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>
                <a:solidFill>
                  <a:srgbClr val="FF0000"/>
                </a:solidFill>
              </a:rPr>
              <a:t>P x   C =   R</a:t>
            </a:r>
          </a:p>
        </p:txBody>
      </p:sp>
    </p:spTree>
    <p:extLst>
      <p:ext uri="{BB962C8B-B14F-4D97-AF65-F5344CB8AC3E}">
        <p14:creationId xmlns:p14="http://schemas.microsoft.com/office/powerpoint/2010/main" val="28463285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Panorámica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Gonzalo Edmundo Bonilla Pulgar</dc:creator>
  <cp:lastModifiedBy>Gonzalo Edmundo Bonilla Pulgar</cp:lastModifiedBy>
  <cp:revision>1</cp:revision>
  <dcterms:created xsi:type="dcterms:W3CDTF">2024-05-01T02:39:58Z</dcterms:created>
  <dcterms:modified xsi:type="dcterms:W3CDTF">2024-05-01T02:55:09Z</dcterms:modified>
</cp:coreProperties>
</file>