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77" r:id="rId2"/>
    <p:sldId id="278" r:id="rId3"/>
    <p:sldId id="282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9" r:id="rId26"/>
    <p:sldId id="280" r:id="rId27"/>
    <p:sldId id="281" r:id="rId28"/>
    <p:sldId id="283" r:id="rId29"/>
  </p:sldIdLst>
  <p:sldSz cx="8102600" cy="6070600"/>
  <p:notesSz cx="8102600" cy="6070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482" y="126"/>
      </p:cViewPr>
      <p:guideLst>
        <p:guide orient="horz" pos="2880"/>
        <p:guide pos="2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589463" y="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9972E-509F-493B-BBF5-BBE34274333D}" type="datetimeFigureOut">
              <a:rPr lang="es-EC" smtClean="0"/>
              <a:t>29/06/2024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82875" y="758825"/>
            <a:ext cx="2736850" cy="204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09625" y="2921000"/>
            <a:ext cx="6483350" cy="239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576580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589463" y="576580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349C6-8E9B-4018-9592-4BDEBF26BC2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015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512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1413" y="685800"/>
            <a:ext cx="4575175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06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3010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1413" y="685800"/>
            <a:ext cx="4575175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175177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5120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1413" y="685800"/>
            <a:ext cx="4575175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90166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695" y="1881886"/>
            <a:ext cx="6887210" cy="1274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5390" y="3399536"/>
            <a:ext cx="5671820" cy="151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130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72839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28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5130" y="242824"/>
            <a:ext cx="7292340" cy="971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130" y="1396238"/>
            <a:ext cx="7292340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4884" y="5645658"/>
            <a:ext cx="2592832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5130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33872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Fabricaci%C3%B3n_de_papel#cite_ref-2" TargetMode="External"/><Relationship Id="rId7" Type="http://schemas.openxmlformats.org/officeDocument/2006/relationships/hyperlink" Target="https://es.wikipedia.org/wiki/Fabricaci%C3%B3n_de_papel#cite_ref-needham_volume_5_123_5-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Fabricaci%C3%B3n_de_papel#cite_ref-needham_volume_5_1_4-0" TargetMode="External"/><Relationship Id="rId5" Type="http://schemas.openxmlformats.org/officeDocument/2006/relationships/hyperlink" Target="https://es.wikipedia.org/wiki/Fabricaci%C3%B3n_de_papel#cite_ref-3" TargetMode="External"/><Relationship Id="rId4" Type="http://schemas.openxmlformats.org/officeDocument/2006/relationships/hyperlink" Target="http://worldarch.org/wp-content/uploads/2009/05/enews_11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317500" y="5301077"/>
            <a:ext cx="5585796" cy="408923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119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 : ING  JOSE ANTONIO ESCOBAR MACHADO. MSC</a:t>
            </a:r>
            <a:endParaRPr dirty="0"/>
          </a:p>
        </p:txBody>
      </p:sp>
      <p:pic>
        <p:nvPicPr>
          <p:cNvPr id="4099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787811" y="0"/>
            <a:ext cx="310556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ject 3"/>
          <p:cNvSpPr txBox="1">
            <a:spLocks/>
          </p:cNvSpPr>
          <p:nvPr/>
        </p:nvSpPr>
        <p:spPr bwMode="auto">
          <a:xfrm>
            <a:off x="2261035" y="1531702"/>
            <a:ext cx="4065335" cy="173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10" rIns="0" bIns="0">
            <a:spAutoFit/>
          </a:bodyPr>
          <a:lstStyle>
            <a:lvl1pPr marL="95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66"/>
              </a:spcBef>
              <a:buClr>
                <a:srgbClr val="000000"/>
              </a:buClr>
              <a:buSzTx/>
              <a:buNone/>
            </a:pPr>
            <a:r>
              <a:rPr lang="es-ES" altLang="es-EC" sz="1859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FACULTAD DE INGENIERIA</a:t>
            </a:r>
          </a:p>
          <a:p>
            <a:pPr algn="ctr">
              <a:spcBef>
                <a:spcPts val="66"/>
              </a:spcBef>
              <a:buClr>
                <a:srgbClr val="000000"/>
              </a:buClr>
              <a:buSzTx/>
              <a:buNone/>
            </a:pPr>
            <a:r>
              <a:rPr lang="es-ES" altLang="es-EC" sz="1859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CARRERA DE AGROINDUSTRIA</a:t>
            </a:r>
          </a:p>
          <a:p>
            <a:pPr algn="ctr">
              <a:spcBef>
                <a:spcPts val="66"/>
              </a:spcBef>
              <a:buClr>
                <a:srgbClr val="000000"/>
              </a:buClr>
              <a:buSzTx/>
              <a:buNone/>
            </a:pPr>
            <a:endParaRPr lang="es-ES" altLang="es-EC" sz="2390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66"/>
              </a:spcBef>
              <a:buClr>
                <a:srgbClr val="000000"/>
              </a:buClr>
              <a:buSzTx/>
              <a:buNone/>
            </a:pPr>
            <a:endParaRPr lang="es-ES" altLang="es-EC" sz="2390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66"/>
              </a:spcBef>
              <a:buClr>
                <a:srgbClr val="000000"/>
              </a:buClr>
              <a:buSzTx/>
              <a:buNone/>
            </a:pPr>
            <a:endParaRPr lang="es-ES" altLang="es-EC" sz="2390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02316-EC5C-4729-85BD-7B8A2EE378D7}"/>
              </a:ext>
            </a:extLst>
          </p:cNvPr>
          <p:cNvSpPr txBox="1"/>
          <p:nvPr/>
        </p:nvSpPr>
        <p:spPr>
          <a:xfrm>
            <a:off x="1218437" y="2411887"/>
            <a:ext cx="58386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 </a:t>
            </a:r>
            <a:r>
              <a:rPr lang="es-EC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EC" dirty="0">
                <a:latin typeface="Carlito"/>
                <a:cs typeface="Carlito"/>
              </a:rPr>
              <a:t> </a:t>
            </a:r>
            <a:r>
              <a:rPr lang="es-EC" b="1" dirty="0">
                <a:latin typeface="Carlito"/>
                <a:cs typeface="Carlito"/>
              </a:rPr>
              <a:t>PRODUCTOS</a:t>
            </a:r>
            <a:r>
              <a:rPr lang="es-EC" b="1" spc="-30" dirty="0">
                <a:latin typeface="Carlito"/>
                <a:cs typeface="Carlito"/>
              </a:rPr>
              <a:t> </a:t>
            </a:r>
            <a:r>
              <a:rPr lang="es-EC" b="1" dirty="0">
                <a:latin typeface="Carlito"/>
                <a:cs typeface="Carlito"/>
              </a:rPr>
              <a:t>NO</a:t>
            </a:r>
            <a:r>
              <a:rPr lang="es-EC" b="1" spc="-34" dirty="0">
                <a:latin typeface="Carlito"/>
                <a:cs typeface="Carlito"/>
              </a:rPr>
              <a:t> </a:t>
            </a:r>
            <a:r>
              <a:rPr lang="es-EC" b="1" spc="-17" dirty="0">
                <a:latin typeface="Carlito"/>
                <a:cs typeface="Carlito"/>
              </a:rPr>
              <a:t>ALIMENTARIOS</a:t>
            </a:r>
            <a:r>
              <a:rPr lang="es-EC" b="1" spc="-30" dirty="0">
                <a:latin typeface="Carlito"/>
                <a:cs typeface="Carlito"/>
              </a:rPr>
              <a:t> </a:t>
            </a:r>
            <a:r>
              <a:rPr lang="es-EC" b="1" spc="-17" dirty="0">
                <a:latin typeface="Carlito"/>
                <a:cs typeface="Carlito"/>
              </a:rPr>
              <a:t>II </a:t>
            </a:r>
            <a:endParaRPr lang="es-EC" b="1" spc="-17" dirty="0" smtClean="0">
              <a:latin typeface="Carlito"/>
              <a:cs typeface="Carlito"/>
            </a:endParaRPr>
          </a:p>
          <a:p>
            <a:pPr algn="ctr">
              <a:defRPr/>
            </a:pPr>
            <a:endParaRPr lang="es-EC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# 2 </a:t>
            </a:r>
            <a:r>
              <a:rPr lang="es-EC" b="1" dirty="0"/>
              <a:t>LA </a:t>
            </a:r>
            <a:r>
              <a:rPr lang="es-EC" b="1" dirty="0"/>
              <a:t>MADERA</a:t>
            </a:r>
          </a:p>
          <a:p>
            <a:pPr algn="ctr">
              <a:defRPr/>
            </a:pPr>
            <a:endParaRPr lang="es-EC" b="1" dirty="0"/>
          </a:p>
          <a:p>
            <a:pPr algn="ctr">
              <a:defRPr/>
            </a:pPr>
            <a:r>
              <a:rPr lang="es-EC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#12 :</a:t>
            </a:r>
          </a:p>
          <a:p>
            <a:pPr algn="ctr">
              <a:defRPr/>
            </a:pPr>
            <a:endParaRPr lang="es-EC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C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s-EC" sz="1600" b="1" dirty="0" smtClean="0"/>
              <a:t>FABRICACIÓN DE PAPEL Y DERIVADOS</a:t>
            </a:r>
          </a:p>
          <a:p>
            <a:pPr algn="ctr">
              <a:defRPr/>
            </a:pPr>
            <a:r>
              <a:rPr lang="es-EC" sz="1600" b="1" dirty="0" smtClean="0"/>
              <a:t> 2. ACONDICIONAMIENTO DE LA MADERA(SECADO Y ESTABILIZACIÓN) </a:t>
            </a:r>
            <a:endParaRPr lang="es-EC" sz="1600" b="1" dirty="0"/>
          </a:p>
        </p:txBody>
      </p:sp>
      <p:sp>
        <p:nvSpPr>
          <p:cNvPr id="10" name="Google Shape;17;p3">
            <a:extLst>
              <a:ext uri="{FF2B5EF4-FFF2-40B4-BE49-F238E27FC236}">
                <a16:creationId xmlns:a16="http://schemas.microsoft.com/office/drawing/2014/main" id="{B491133F-0166-42CE-9BAB-AD6F8F9F56DF}"/>
              </a:ext>
            </a:extLst>
          </p:cNvPr>
          <p:cNvSpPr/>
          <p:nvPr/>
        </p:nvSpPr>
        <p:spPr>
          <a:xfrm>
            <a:off x="3354305" y="5543639"/>
            <a:ext cx="1059545" cy="40892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S" sz="1195" b="1" dirty="0">
                <a:solidFill>
                  <a:schemeClr val="tx1">
                    <a:lumMod val="95000"/>
                  </a:schemeClr>
                </a:solidFill>
              </a:rPr>
              <a:t>2024-2024</a:t>
            </a:r>
            <a:endParaRPr sz="1195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103" name="Google Shape;17;p3"/>
          <p:cNvSpPr>
            <a:spLocks noChangeArrowheads="1"/>
          </p:cNvSpPr>
          <p:nvPr/>
        </p:nvSpPr>
        <p:spPr bwMode="auto">
          <a:xfrm>
            <a:off x="1502210" y="474968"/>
            <a:ext cx="5584390" cy="88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C" sz="2390" b="1">
                <a:latin typeface="Arial" panose="020B0604020202020204" pitchFamily="34" charset="0"/>
              </a:rPr>
              <a:t>UNIVERSIDAD NACIONAL DE CHIMBORAZO</a:t>
            </a:r>
            <a:endParaRPr lang="es-EC" altLang="es-EC" sz="2390" b="1">
              <a:latin typeface="Arial" panose="020B0604020202020204" pitchFamily="34" charset="0"/>
            </a:endParaRPr>
          </a:p>
        </p:txBody>
      </p:sp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123809"/>
            <a:ext cx="1094127" cy="10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9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4234" y="3439452"/>
            <a:ext cx="7881831" cy="263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32779" y="2811"/>
            <a:ext cx="271209" cy="606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" y="106306"/>
            <a:ext cx="1092983" cy="1092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1631492" y="1256277"/>
            <a:ext cx="6680470" cy="2810463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sz="185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endParaRPr dirty="0"/>
          </a:p>
          <a:p>
            <a:pPr>
              <a:defRPr/>
            </a:pPr>
            <a:r>
              <a:rPr lang="es-EC" sz="185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>
              <a:defRPr/>
            </a:pPr>
            <a:r>
              <a:rPr lang="es-EC" sz="212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01.TEMA</a:t>
            </a:r>
            <a:endParaRPr dirty="0"/>
          </a:p>
          <a:p>
            <a:pPr>
              <a:defRPr/>
            </a:pPr>
            <a:r>
              <a:rPr lang="es-EC" sz="212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02.OBJETIVOS</a:t>
            </a:r>
            <a:endParaRPr dirty="0"/>
          </a:p>
          <a:p>
            <a:pPr>
              <a:defRPr/>
            </a:pPr>
            <a:r>
              <a:rPr lang="es-EC" sz="212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03.DESARROLLO</a:t>
            </a:r>
            <a:endParaRPr dirty="0"/>
          </a:p>
          <a:p>
            <a:pPr>
              <a:defRPr/>
            </a:pPr>
            <a:r>
              <a:rPr lang="es-EC" sz="212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04.CONCLUSIONES </a:t>
            </a:r>
            <a:endParaRPr dirty="0"/>
          </a:p>
          <a:p>
            <a:pPr>
              <a:defRPr/>
            </a:pPr>
            <a:r>
              <a:rPr lang="es-EC" sz="212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05.BIBLIOGRAFIA</a:t>
            </a:r>
            <a:endParaRPr dirty="0"/>
          </a:p>
          <a:p>
            <a:pPr>
              <a:defRPr/>
            </a:pPr>
            <a:r>
              <a:rPr lang="es-EC" sz="185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06.VIDEO</a:t>
            </a:r>
            <a:endParaRPr dirty="0"/>
          </a:p>
          <a:p>
            <a:pPr>
              <a:defRPr/>
            </a:pPr>
            <a:r>
              <a:rPr lang="es-EC" sz="185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07.ARTICULO</a:t>
            </a:r>
            <a:r>
              <a:rPr lang="es-EC" sz="119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C" sz="119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119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algn="ctr">
              <a:lnSpc>
                <a:spcPct val="126315"/>
              </a:lnSpc>
              <a:defRPr/>
            </a:pPr>
            <a:endParaRPr sz="126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1111"/>
              </a:spcBef>
              <a:defRPr/>
            </a:pPr>
            <a:endParaRPr sz="126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58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9832"/>
          <a:stretch/>
        </p:blipFill>
        <p:spPr>
          <a:xfrm>
            <a:off x="0" y="0"/>
            <a:ext cx="8102599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5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11088"/>
          <a:stretch/>
        </p:blipFill>
        <p:spPr>
          <a:xfrm>
            <a:off x="0" y="0"/>
            <a:ext cx="8102599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69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63807"/>
          <a:stretch/>
        </p:blipFill>
        <p:spPr>
          <a:xfrm>
            <a:off x="14876" y="0"/>
            <a:ext cx="8087723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9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26169" y="3436281"/>
            <a:ext cx="7881831" cy="263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2379039" y="5455109"/>
            <a:ext cx="5578769" cy="408923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119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56667" y="22484"/>
            <a:ext cx="271210" cy="60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" y="23426"/>
            <a:ext cx="1092983" cy="1092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3879862" y="567714"/>
            <a:ext cx="4042851" cy="37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C" sz="1857" b="1" dirty="0"/>
              <a:t>VIDEO</a:t>
            </a:r>
            <a:endParaRPr lang="es-EC" altLang="es-EC" sz="1857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7833" t="19231" r="40045" b="21429"/>
          <a:stretch/>
        </p:blipFill>
        <p:spPr>
          <a:xfrm>
            <a:off x="1428032" y="1019759"/>
            <a:ext cx="5257800" cy="31901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68182" y="4584658"/>
            <a:ext cx="6103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https://youtu.be/x9ycRXGoeSU?si=GrTDdEK1BN0hANiY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91502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8463" y="3232032"/>
            <a:ext cx="7881831" cy="263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2443680" y="5658868"/>
            <a:ext cx="5580175" cy="40892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119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dirty="0"/>
          </a:p>
        </p:txBody>
      </p:sp>
      <p:pic>
        <p:nvPicPr>
          <p:cNvPr id="50180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56667" y="2811"/>
            <a:ext cx="271210" cy="606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" y="71755"/>
            <a:ext cx="1092983" cy="1092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CuadroTexto 7"/>
          <p:cNvSpPr txBox="1">
            <a:spLocks noChangeArrowheads="1"/>
          </p:cNvSpPr>
          <p:nvPr/>
        </p:nvSpPr>
        <p:spPr bwMode="auto">
          <a:xfrm>
            <a:off x="3090122" y="593008"/>
            <a:ext cx="4042851" cy="6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sz="1857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ARTICULO CIENTIFICO</a:t>
            </a:r>
            <a:endParaRPr lang="es-EC" altLang="es-EC" sz="1857" dirty="0"/>
          </a:p>
          <a:p>
            <a:pPr>
              <a:defRPr/>
            </a:pPr>
            <a:endParaRPr lang="es-EC" altLang="es-EC" sz="1857" b="1" dirty="0"/>
          </a:p>
        </p:txBody>
      </p:sp>
      <p:sp>
        <p:nvSpPr>
          <p:cNvPr id="5" name="Rectángulo 4"/>
          <p:cNvSpPr/>
          <p:nvPr/>
        </p:nvSpPr>
        <p:spPr>
          <a:xfrm>
            <a:off x="1097634" y="4534906"/>
            <a:ext cx="6521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https://dspace.espol.edu.ec/bitstream/123456789/6636/1/D-39185.pdf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25402" t="30220" r="23646" b="11539"/>
          <a:stretch/>
        </p:blipFill>
        <p:spPr>
          <a:xfrm>
            <a:off x="1731944" y="1311855"/>
            <a:ext cx="4898652" cy="29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99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3441700" y="673100"/>
            <a:ext cx="7284720" cy="3894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0856" tIns="40429" rIns="80856" bIns="40429">
            <a:spAutoFit/>
          </a:bodyPr>
          <a:lstStyle/>
          <a:p>
            <a:pPr eaLnBrk="1" hangingPunct="1"/>
            <a:r>
              <a:rPr lang="es-ES" altLang="es-EC" sz="2000" b="1" dirty="0" smtClean="0">
                <a:solidFill>
                  <a:schemeClr val="tx1"/>
                </a:solidFill>
                <a:effectLst/>
              </a:rPr>
              <a:t>BIBLIOGRAFIA</a:t>
            </a:r>
          </a:p>
        </p:txBody>
      </p:sp>
      <p:pic>
        <p:nvPicPr>
          <p:cNvPr id="6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206593" y="3436281"/>
            <a:ext cx="7881831" cy="263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/>
          <p:nvPr/>
        </p:nvSpPr>
        <p:spPr>
          <a:xfrm>
            <a:off x="753433" y="1282700"/>
            <a:ext cx="67881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Needham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Joseph (1986). </a:t>
            </a:r>
            <a:r>
              <a:rPr lang="es-EC" b="0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Science</a:t>
            </a:r>
            <a:r>
              <a:rPr lang="es-EC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s-EC" b="0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Civilization</a:t>
            </a:r>
            <a:r>
              <a:rPr lang="es-EC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 China: </a:t>
            </a:r>
            <a:r>
              <a:rPr lang="es-EC" b="0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Volume</a:t>
            </a:r>
            <a:r>
              <a:rPr lang="es-EC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5, </a:t>
            </a:r>
            <a:r>
              <a:rPr lang="es-EC" b="0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Part</a:t>
            </a:r>
            <a:r>
              <a:rPr lang="es-EC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Taipei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Caves 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Books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Ltd. 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Volume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5, p. 122.</a:t>
            </a:r>
          </a:p>
          <a:p>
            <a:pPr algn="l">
              <a:buFont typeface="+mj-lt"/>
              <a:buAutoNum type="arabicPeriod"/>
            </a:pPr>
            <a:endParaRPr lang="es-EC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EC" b="0" i="0" u="none" strike="noStrike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 tooltip="Volver arriba"/>
              </a:rPr>
              <a:t>↑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C" b="0" i="0" u="none" strike="noStrike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/>
              </a:rPr>
              <a:t>«</a:t>
            </a:r>
            <a:r>
              <a:rPr lang="es-EC" b="0" i="0" u="none" strike="noStrike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/>
              </a:rPr>
              <a:t>World</a:t>
            </a:r>
            <a:r>
              <a:rPr lang="es-EC" b="0" i="0" u="none" strike="noStrike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lang="es-EC" b="0" i="0" u="none" strike="noStrike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/>
              </a:rPr>
              <a:t>Archaeological</a:t>
            </a:r>
            <a:r>
              <a:rPr lang="es-EC" b="0" i="0" u="none" strike="noStrike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lang="es-EC" b="0" i="0" u="none" strike="noStrike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/>
              </a:rPr>
              <a:t>Congress</a:t>
            </a:r>
            <a:r>
              <a:rPr lang="es-EC" b="0" i="0" u="none" strike="noStrike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lang="es-EC" b="0" i="0" u="none" strike="noStrike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/>
              </a:rPr>
              <a:t>eNewsletter</a:t>
            </a:r>
            <a:r>
              <a:rPr lang="es-EC" b="0" i="0" u="none" strike="noStrike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/>
              </a:rPr>
              <a:t> 11 </a:t>
            </a:r>
            <a:r>
              <a:rPr lang="es-EC" b="0" i="0" u="none" strike="noStrike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/>
              </a:rPr>
              <a:t>August</a:t>
            </a:r>
            <a:r>
              <a:rPr lang="es-EC" b="0" i="0" u="none" strike="noStrike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/>
              </a:rPr>
              <a:t> 2006»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s-EC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EC" b="0" i="0" u="none" strike="noStrike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5" tooltip="Volver arriba"/>
              </a:rPr>
              <a:t>↑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Papermaking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(2007). In: </a:t>
            </a:r>
            <a:r>
              <a:rPr lang="es-EC" b="0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Encyclopædia</a:t>
            </a:r>
            <a:r>
              <a:rPr lang="es-EC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b="0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Britannica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Retrieved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April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9, 2007, 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Encyclopædia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Britannica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Online.</a:t>
            </a:r>
          </a:p>
          <a:p>
            <a:pPr algn="l">
              <a:buFont typeface="+mj-lt"/>
              <a:buAutoNum type="arabicPeriod"/>
            </a:pPr>
            <a:endParaRPr lang="es-EC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EC" b="0" i="0" u="none" strike="noStrike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6" tooltip="Volver arriba"/>
              </a:rPr>
              <a:t>↑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Needham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Joseph (1986). </a:t>
            </a:r>
            <a:r>
              <a:rPr lang="es-EC" b="0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Science</a:t>
            </a:r>
            <a:r>
              <a:rPr lang="es-EC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s-EC" b="0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Civilization</a:t>
            </a:r>
            <a:r>
              <a:rPr lang="es-EC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 China: </a:t>
            </a:r>
            <a:r>
              <a:rPr lang="es-EC" b="0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Volume</a:t>
            </a:r>
            <a:r>
              <a:rPr lang="es-EC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5, </a:t>
            </a:r>
            <a:r>
              <a:rPr lang="es-EC" b="0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Part</a:t>
            </a:r>
            <a:r>
              <a:rPr lang="es-EC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Taipei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Caves 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Books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Ltd. 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Volume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5, p. 1.</a:t>
            </a:r>
          </a:p>
          <a:p>
            <a:pPr algn="l">
              <a:buFont typeface="+mj-lt"/>
              <a:buAutoNum type="arabicPeriod"/>
            </a:pPr>
            <a:endParaRPr lang="es-EC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EC" b="0" i="0" u="none" strike="noStrike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7" tooltip="Volver arriba"/>
              </a:rPr>
              <a:t>↑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Needham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Joseph (1986). </a:t>
            </a:r>
            <a:r>
              <a:rPr lang="es-EC" b="0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Science</a:t>
            </a:r>
            <a:r>
              <a:rPr lang="es-EC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s-EC" b="0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Civilization</a:t>
            </a:r>
            <a:r>
              <a:rPr lang="es-EC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 China: </a:t>
            </a:r>
            <a:r>
              <a:rPr lang="es-EC" b="0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Volume</a:t>
            </a:r>
            <a:r>
              <a:rPr lang="es-EC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5, </a:t>
            </a:r>
            <a:r>
              <a:rPr lang="es-EC" b="0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Part</a:t>
            </a:r>
            <a:r>
              <a:rPr lang="es-EC" b="0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Taipei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Caves 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Books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Ltd. </a:t>
            </a:r>
            <a:r>
              <a:rPr lang="es-EC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Volume</a:t>
            </a:r>
            <a:r>
              <a:rPr lang="es-EC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5, p. 123.</a:t>
            </a:r>
            <a:endParaRPr lang="es-EC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Lettering Gracias Stock Illustration - Download Image Now - Thank  You - Phrase, Gratitude, Spanish Culture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700"/>
            <a:ext cx="81026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8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977900"/>
            <a:ext cx="2796411" cy="444009"/>
          </a:xfrm>
        </p:spPr>
        <p:txBody>
          <a:bodyPr wrap="square" lIns="0" tIns="8423" rIns="0" bIns="0" rtlCol="0">
            <a:spAutoFit/>
          </a:bodyPr>
          <a:lstStyle/>
          <a:p>
            <a:pPr marL="8424">
              <a:spcBef>
                <a:spcPts val="66"/>
              </a:spcBef>
              <a:defRPr/>
            </a:pPr>
            <a:r>
              <a:rPr sz="2830" spc="-120" dirty="0">
                <a:latin typeface="Verdana"/>
                <a:cs typeface="Verdana"/>
              </a:rPr>
              <a:t>OBJETIVO</a:t>
            </a:r>
            <a:endParaRPr sz="2830" dirty="0">
              <a:latin typeface="Verdana"/>
              <a:cs typeface="Verdana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60500" y="2578100"/>
            <a:ext cx="500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Estudiar la fabricación de Papel y Derivados</a:t>
            </a:r>
            <a:endParaRPr lang="es-EC" dirty="0"/>
          </a:p>
        </p:txBody>
      </p:sp>
      <p:pic>
        <p:nvPicPr>
          <p:cNvPr id="5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4234" y="3439452"/>
            <a:ext cx="7881831" cy="263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" y="106306"/>
            <a:ext cx="1092983" cy="1092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2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3993" t="11137" r="5158" b="48492"/>
          <a:stretch/>
        </p:blipFill>
        <p:spPr>
          <a:xfrm>
            <a:off x="622300" y="1739900"/>
            <a:ext cx="69342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92</Words>
  <Application>Microsoft Office PowerPoint</Application>
  <PresentationFormat>Personalizado</PresentationFormat>
  <Paragraphs>41</Paragraphs>
  <Slides>28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Carlito</vt:lpstr>
      <vt:lpstr>Trebuchet MS</vt:lpstr>
      <vt:lpstr>Verdana</vt:lpstr>
      <vt:lpstr>Wingdings</vt:lpstr>
      <vt:lpstr>Office Theme</vt:lpstr>
      <vt:lpstr>Presentación de PowerPoint</vt:lpstr>
      <vt:lpstr>Presentación de PowerPoint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 Castro</dc:creator>
  <cp:lastModifiedBy>Equipo</cp:lastModifiedBy>
  <cp:revision>3</cp:revision>
  <dcterms:created xsi:type="dcterms:W3CDTF">2024-06-30T03:49:08Z</dcterms:created>
  <dcterms:modified xsi:type="dcterms:W3CDTF">2024-06-30T04:18:44Z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2024-06-30T00:00:00Z</vt:filetime>
  </property>
  <property fmtid="{D5CDD505-2E9C-101B-9397-08002B2CF9AE}" pid="3" name="Producer">
    <vt:lpwstr>3-Heights(TM) PDF Security Shell 4.8.25.2 (http://www.pdf-tools.com)</vt:lpwstr>
  </property>
</Properties>
</file>