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0" r:id="rId2"/>
    <p:sldId id="276" r:id="rId3"/>
    <p:sldId id="262" r:id="rId4"/>
    <p:sldId id="263" r:id="rId5"/>
    <p:sldId id="264" r:id="rId6"/>
    <p:sldId id="265" r:id="rId7"/>
    <p:sldId id="266" r:id="rId8"/>
    <p:sldId id="267" r:id="rId9"/>
    <p:sldId id="261" r:id="rId10"/>
    <p:sldId id="268" r:id="rId11"/>
    <p:sldId id="273" r:id="rId12"/>
    <p:sldId id="274" r:id="rId13"/>
    <p:sldId id="275" r:id="rId14"/>
    <p:sldId id="256" r:id="rId15"/>
    <p:sldId id="283" r:id="rId16"/>
    <p:sldId id="269" r:id="rId17"/>
    <p:sldId id="277" r:id="rId18"/>
    <p:sldId id="278" r:id="rId19"/>
    <p:sldId id="280" r:id="rId20"/>
    <p:sldId id="279" r:id="rId21"/>
    <p:sldId id="281" r:id="rId22"/>
    <p:sldId id="257" r:id="rId23"/>
    <p:sldId id="270" r:id="rId24"/>
    <p:sldId id="258" r:id="rId25"/>
    <p:sldId id="271" r:id="rId26"/>
    <p:sldId id="259" r:id="rId27"/>
    <p:sldId id="27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4660"/>
  </p:normalViewPr>
  <p:slideViewPr>
    <p:cSldViewPr snapToGrid="0">
      <p:cViewPr varScale="1">
        <p:scale>
          <a:sx n="38" d="100"/>
          <a:sy n="38" d="100"/>
        </p:scale>
        <p:origin x="17" y="6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D8B08E-2316-46AB-8DD2-68B9204404C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EC"/>
        </a:p>
      </dgm:t>
    </dgm:pt>
    <dgm:pt modelId="{6244FD8B-19D0-4C8E-9310-956590E6968B}">
      <dgm:prSet phldrT="[Texto]"/>
      <dgm:spPr/>
      <dgm:t>
        <a:bodyPr/>
        <a:lstStyle/>
        <a:p>
          <a:r>
            <a:rPr lang="es-ES" dirty="0"/>
            <a:t>Por que es importante escribir bien en la universidad y en la vida profesional? </a:t>
          </a:r>
          <a:endParaRPr lang="es-EC" dirty="0"/>
        </a:p>
      </dgm:t>
    </dgm:pt>
    <dgm:pt modelId="{F1737C7E-383E-4D11-8814-1AD38ABA60FD}" type="parTrans" cxnId="{9E4587FF-F0A8-4D98-A2B7-EFE4CD56963A}">
      <dgm:prSet/>
      <dgm:spPr/>
      <dgm:t>
        <a:bodyPr/>
        <a:lstStyle/>
        <a:p>
          <a:endParaRPr lang="es-EC"/>
        </a:p>
      </dgm:t>
    </dgm:pt>
    <dgm:pt modelId="{D1F41B2F-9F89-4C49-B75A-8F598B7B3D44}" type="sibTrans" cxnId="{9E4587FF-F0A8-4D98-A2B7-EFE4CD56963A}">
      <dgm:prSet/>
      <dgm:spPr/>
      <dgm:t>
        <a:bodyPr/>
        <a:lstStyle/>
        <a:p>
          <a:endParaRPr lang="es-EC"/>
        </a:p>
      </dgm:t>
    </dgm:pt>
    <dgm:pt modelId="{0AB31574-6C51-4373-A131-79DEEE95FF95}" type="pres">
      <dgm:prSet presAssocID="{48D8B08E-2316-46AB-8DD2-68B9204404C2}" presName="diagram" presStyleCnt="0">
        <dgm:presLayoutVars>
          <dgm:dir/>
          <dgm:resizeHandles val="exact"/>
        </dgm:presLayoutVars>
      </dgm:prSet>
      <dgm:spPr/>
    </dgm:pt>
    <dgm:pt modelId="{DC4EC1E8-4A18-4F85-917F-912DD474F71C}" type="pres">
      <dgm:prSet presAssocID="{6244FD8B-19D0-4C8E-9310-956590E6968B}" presName="node" presStyleLbl="node1" presStyleIdx="0" presStyleCnt="1">
        <dgm:presLayoutVars>
          <dgm:bulletEnabled val="1"/>
        </dgm:presLayoutVars>
      </dgm:prSet>
      <dgm:spPr/>
    </dgm:pt>
  </dgm:ptLst>
  <dgm:cxnLst>
    <dgm:cxn modelId="{CC3B21B1-89DD-4216-B64A-B5150B1CD630}" type="presOf" srcId="{48D8B08E-2316-46AB-8DD2-68B9204404C2}" destId="{0AB31574-6C51-4373-A131-79DEEE95FF95}" srcOrd="0" destOrd="0" presId="urn:microsoft.com/office/officeart/2005/8/layout/default"/>
    <dgm:cxn modelId="{3EA28DED-8238-4DCC-89AD-868F6EA61A75}" type="presOf" srcId="{6244FD8B-19D0-4C8E-9310-956590E6968B}" destId="{DC4EC1E8-4A18-4F85-917F-912DD474F71C}" srcOrd="0" destOrd="0" presId="urn:microsoft.com/office/officeart/2005/8/layout/default"/>
    <dgm:cxn modelId="{9E4587FF-F0A8-4D98-A2B7-EFE4CD56963A}" srcId="{48D8B08E-2316-46AB-8DD2-68B9204404C2}" destId="{6244FD8B-19D0-4C8E-9310-956590E6968B}" srcOrd="0" destOrd="0" parTransId="{F1737C7E-383E-4D11-8814-1AD38ABA60FD}" sibTransId="{D1F41B2F-9F89-4C49-B75A-8F598B7B3D44}"/>
    <dgm:cxn modelId="{E090B167-D8F3-4A1B-882E-0EBBE22F295C}" type="presParOf" srcId="{0AB31574-6C51-4373-A131-79DEEE95FF95}" destId="{DC4EC1E8-4A18-4F85-917F-912DD474F71C}"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C92E899-EEA7-4835-89BD-04EF2C57A7DE}"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es-EC"/>
        </a:p>
      </dgm:t>
    </dgm:pt>
    <dgm:pt modelId="{0D84D4EF-C638-4C3E-80AF-791591A32785}">
      <dgm:prSet phldrT="[Texto]"/>
      <dgm:spPr/>
      <dgm:t>
        <a:bodyPr/>
        <a:lstStyle/>
        <a:p>
          <a:r>
            <a:rPr lang="es-ES" dirty="0"/>
            <a:t>Ensayo académico </a:t>
          </a:r>
          <a:endParaRPr lang="es-EC" dirty="0"/>
        </a:p>
      </dgm:t>
    </dgm:pt>
    <dgm:pt modelId="{FF8841E4-DFD8-4F79-B22E-2F82597CF56E}" type="parTrans" cxnId="{B5F6D924-45CC-45D3-A0D6-D6ADD3472B13}">
      <dgm:prSet/>
      <dgm:spPr/>
      <dgm:t>
        <a:bodyPr/>
        <a:lstStyle/>
        <a:p>
          <a:endParaRPr lang="es-EC"/>
        </a:p>
      </dgm:t>
    </dgm:pt>
    <dgm:pt modelId="{6FAAF9FD-B2FB-4C3A-9666-F62057450BC0}" type="sibTrans" cxnId="{B5F6D924-45CC-45D3-A0D6-D6ADD3472B13}">
      <dgm:prSet/>
      <dgm:spPr/>
      <dgm:t>
        <a:bodyPr/>
        <a:lstStyle/>
        <a:p>
          <a:endParaRPr lang="es-EC"/>
        </a:p>
      </dgm:t>
    </dgm:pt>
    <dgm:pt modelId="{25347E18-B4B5-4B26-BFF5-7FFA292C5572}" type="asst">
      <dgm:prSet phldrT="[Texto]"/>
      <dgm:spPr/>
      <dgm:t>
        <a:bodyPr/>
        <a:lstStyle/>
        <a:p>
          <a:r>
            <a:rPr lang="es-ES" dirty="0"/>
            <a:t>Texto argumentativo donde el autor expresa una opinión sobre un tema, respaldándola con evidencias y reflexión crítica </a:t>
          </a:r>
          <a:endParaRPr lang="es-EC" dirty="0"/>
        </a:p>
      </dgm:t>
    </dgm:pt>
    <dgm:pt modelId="{50FC0D89-D305-423C-9850-E95120D4F61D}" type="parTrans" cxnId="{0F137AE2-0E41-43C8-8D2C-0F4FD13F716E}">
      <dgm:prSet/>
      <dgm:spPr/>
      <dgm:t>
        <a:bodyPr/>
        <a:lstStyle/>
        <a:p>
          <a:endParaRPr lang="es-EC"/>
        </a:p>
      </dgm:t>
    </dgm:pt>
    <dgm:pt modelId="{96B88B49-AF73-448F-80F8-7C9473E68C42}" type="sibTrans" cxnId="{0F137AE2-0E41-43C8-8D2C-0F4FD13F716E}">
      <dgm:prSet/>
      <dgm:spPr/>
      <dgm:t>
        <a:bodyPr/>
        <a:lstStyle/>
        <a:p>
          <a:endParaRPr lang="es-EC"/>
        </a:p>
      </dgm:t>
    </dgm:pt>
    <dgm:pt modelId="{945E83DE-00CC-4804-AA80-9C2DEDA041A1}">
      <dgm:prSet phldrT="[Texto]"/>
      <dgm:spPr/>
      <dgm:t>
        <a:bodyPr/>
        <a:lstStyle/>
        <a:p>
          <a:r>
            <a:rPr lang="es-ES" dirty="0"/>
            <a:t>Estructura</a:t>
          </a:r>
          <a:endParaRPr lang="es-EC" dirty="0"/>
        </a:p>
      </dgm:t>
    </dgm:pt>
    <dgm:pt modelId="{9057A196-05E1-4A4D-A4B9-4D17A04859B5}" type="parTrans" cxnId="{45FADBC3-D8B9-4F53-A823-942C7D7CD50F}">
      <dgm:prSet/>
      <dgm:spPr/>
      <dgm:t>
        <a:bodyPr/>
        <a:lstStyle/>
        <a:p>
          <a:endParaRPr lang="es-EC"/>
        </a:p>
      </dgm:t>
    </dgm:pt>
    <dgm:pt modelId="{746672D0-6446-49BC-98CA-CBA68674F4D6}" type="sibTrans" cxnId="{45FADBC3-D8B9-4F53-A823-942C7D7CD50F}">
      <dgm:prSet/>
      <dgm:spPr/>
      <dgm:t>
        <a:bodyPr/>
        <a:lstStyle/>
        <a:p>
          <a:endParaRPr lang="es-EC"/>
        </a:p>
      </dgm:t>
    </dgm:pt>
    <dgm:pt modelId="{6EE654B6-89BA-4F4F-A973-A6DB0C992798}">
      <dgm:prSet phldrT="[Texto]"/>
      <dgm:spPr/>
      <dgm:t>
        <a:bodyPr/>
        <a:lstStyle/>
        <a:p>
          <a:r>
            <a:rPr lang="es-ES" dirty="0"/>
            <a:t>Introducción </a:t>
          </a:r>
          <a:endParaRPr lang="es-EC" dirty="0"/>
        </a:p>
      </dgm:t>
    </dgm:pt>
    <dgm:pt modelId="{BC5F2741-3D62-4291-9C92-E13FC1764E95}" type="parTrans" cxnId="{EE6FC97A-EC56-4224-A350-A26DE2AC3092}">
      <dgm:prSet/>
      <dgm:spPr/>
      <dgm:t>
        <a:bodyPr/>
        <a:lstStyle/>
        <a:p>
          <a:endParaRPr lang="es-EC"/>
        </a:p>
      </dgm:t>
    </dgm:pt>
    <dgm:pt modelId="{86291DBE-1F79-419D-AC09-045D3DD151E0}" type="sibTrans" cxnId="{EE6FC97A-EC56-4224-A350-A26DE2AC3092}">
      <dgm:prSet/>
      <dgm:spPr/>
      <dgm:t>
        <a:bodyPr/>
        <a:lstStyle/>
        <a:p>
          <a:endParaRPr lang="es-EC"/>
        </a:p>
      </dgm:t>
    </dgm:pt>
    <dgm:pt modelId="{7475F9A3-F9B7-4FB7-881A-243196D2B76A}">
      <dgm:prSet phldrT="[Texto]"/>
      <dgm:spPr/>
      <dgm:t>
        <a:bodyPr/>
        <a:lstStyle/>
        <a:p>
          <a:r>
            <a:rPr lang="es-ES" dirty="0"/>
            <a:t>Desarrollo </a:t>
          </a:r>
          <a:endParaRPr lang="es-EC" dirty="0"/>
        </a:p>
      </dgm:t>
    </dgm:pt>
    <dgm:pt modelId="{58D70231-A498-4EA8-AD96-7105F994B58A}" type="parTrans" cxnId="{C9B73B74-3BBA-46C4-B69D-35FBB0AD8963}">
      <dgm:prSet/>
      <dgm:spPr/>
      <dgm:t>
        <a:bodyPr/>
        <a:lstStyle/>
        <a:p>
          <a:endParaRPr lang="es-EC"/>
        </a:p>
      </dgm:t>
    </dgm:pt>
    <dgm:pt modelId="{17ECEED1-CFB6-4050-A9C5-A7030A0D9AED}" type="sibTrans" cxnId="{C9B73B74-3BBA-46C4-B69D-35FBB0AD8963}">
      <dgm:prSet/>
      <dgm:spPr/>
      <dgm:t>
        <a:bodyPr/>
        <a:lstStyle/>
        <a:p>
          <a:endParaRPr lang="es-EC"/>
        </a:p>
      </dgm:t>
    </dgm:pt>
    <dgm:pt modelId="{7E0219C5-B4E6-438F-8906-1086E58E0CB9}">
      <dgm:prSet phldrT="[Texto]"/>
      <dgm:spPr/>
      <dgm:t>
        <a:bodyPr/>
        <a:lstStyle/>
        <a:p>
          <a:r>
            <a:rPr lang="es-ES" dirty="0"/>
            <a:t>Conclusión </a:t>
          </a:r>
          <a:endParaRPr lang="es-EC" dirty="0"/>
        </a:p>
      </dgm:t>
    </dgm:pt>
    <dgm:pt modelId="{4C1F8C97-113A-4F8A-9CC0-DDFF1EF07916}" type="parTrans" cxnId="{E9BBB2AD-C70F-4858-AA6D-6657550FBA6F}">
      <dgm:prSet/>
      <dgm:spPr/>
      <dgm:t>
        <a:bodyPr/>
        <a:lstStyle/>
        <a:p>
          <a:endParaRPr lang="es-EC"/>
        </a:p>
      </dgm:t>
    </dgm:pt>
    <dgm:pt modelId="{6BBFFB3E-AF6E-4658-AF1A-5BDF3C98949E}" type="sibTrans" cxnId="{E9BBB2AD-C70F-4858-AA6D-6657550FBA6F}">
      <dgm:prSet/>
      <dgm:spPr/>
      <dgm:t>
        <a:bodyPr/>
        <a:lstStyle/>
        <a:p>
          <a:endParaRPr lang="es-EC"/>
        </a:p>
      </dgm:t>
    </dgm:pt>
    <dgm:pt modelId="{9016D9E7-C223-49FD-B2C9-2CA0A82DB8B5}">
      <dgm:prSet phldrT="[Texto]"/>
      <dgm:spPr/>
      <dgm:t>
        <a:bodyPr/>
        <a:lstStyle/>
        <a:p>
          <a:r>
            <a:rPr lang="es-ES" dirty="0"/>
            <a:t>Intención </a:t>
          </a:r>
          <a:endParaRPr lang="es-EC" dirty="0"/>
        </a:p>
      </dgm:t>
    </dgm:pt>
    <dgm:pt modelId="{37D6E872-F9B7-4EBE-B470-F08F2EB6AFBD}" type="parTrans" cxnId="{6CE16100-6896-4DE5-8B85-EA967AB6CFAC}">
      <dgm:prSet/>
      <dgm:spPr/>
      <dgm:t>
        <a:bodyPr/>
        <a:lstStyle/>
        <a:p>
          <a:endParaRPr lang="es-EC"/>
        </a:p>
      </dgm:t>
    </dgm:pt>
    <dgm:pt modelId="{93753733-E732-4ADD-8C87-753295A13393}" type="sibTrans" cxnId="{6CE16100-6896-4DE5-8B85-EA967AB6CFAC}">
      <dgm:prSet/>
      <dgm:spPr/>
      <dgm:t>
        <a:bodyPr/>
        <a:lstStyle/>
        <a:p>
          <a:endParaRPr lang="es-EC"/>
        </a:p>
      </dgm:t>
    </dgm:pt>
    <dgm:pt modelId="{56EAA784-0580-4352-83C4-E4141A63CE51}">
      <dgm:prSet phldrT="[Texto]"/>
      <dgm:spPr/>
      <dgm:t>
        <a:bodyPr/>
        <a:lstStyle/>
        <a:p>
          <a:r>
            <a:rPr lang="es-ES" dirty="0"/>
            <a:t>Argumenta una postura formal y flexible </a:t>
          </a:r>
          <a:endParaRPr lang="es-EC" dirty="0"/>
        </a:p>
      </dgm:t>
    </dgm:pt>
    <dgm:pt modelId="{C3B80157-5122-4E5C-AFA8-6404F7578869}" type="parTrans" cxnId="{76AD6810-3C3F-4BED-94AD-E7B48032D329}">
      <dgm:prSet/>
      <dgm:spPr/>
      <dgm:t>
        <a:bodyPr/>
        <a:lstStyle/>
        <a:p>
          <a:endParaRPr lang="es-EC"/>
        </a:p>
      </dgm:t>
    </dgm:pt>
    <dgm:pt modelId="{0130EC69-A903-4012-9FFA-1F7227A6BCDA}" type="sibTrans" cxnId="{76AD6810-3C3F-4BED-94AD-E7B48032D329}">
      <dgm:prSet/>
      <dgm:spPr/>
      <dgm:t>
        <a:bodyPr/>
        <a:lstStyle/>
        <a:p>
          <a:endParaRPr lang="es-EC"/>
        </a:p>
      </dgm:t>
    </dgm:pt>
    <dgm:pt modelId="{F4784E9C-BF6B-4FAE-BABB-86BF4A4A83D2}" type="pres">
      <dgm:prSet presAssocID="{EC92E899-EEA7-4835-89BD-04EF2C57A7DE}" presName="hierChild1" presStyleCnt="0">
        <dgm:presLayoutVars>
          <dgm:orgChart val="1"/>
          <dgm:chPref val="1"/>
          <dgm:dir/>
          <dgm:animOne val="branch"/>
          <dgm:animLvl val="lvl"/>
          <dgm:resizeHandles/>
        </dgm:presLayoutVars>
      </dgm:prSet>
      <dgm:spPr/>
    </dgm:pt>
    <dgm:pt modelId="{DAE355BD-CC7A-4ABE-83C3-C3B018C21D28}" type="pres">
      <dgm:prSet presAssocID="{0D84D4EF-C638-4C3E-80AF-791591A32785}" presName="hierRoot1" presStyleCnt="0">
        <dgm:presLayoutVars>
          <dgm:hierBranch val="init"/>
        </dgm:presLayoutVars>
      </dgm:prSet>
      <dgm:spPr/>
    </dgm:pt>
    <dgm:pt modelId="{523BD0AB-1A59-47FB-BCDE-2C297C9F374B}" type="pres">
      <dgm:prSet presAssocID="{0D84D4EF-C638-4C3E-80AF-791591A32785}" presName="rootComposite1" presStyleCnt="0"/>
      <dgm:spPr/>
    </dgm:pt>
    <dgm:pt modelId="{2BB5BF5D-0CC6-4834-894E-AEE277115FA0}" type="pres">
      <dgm:prSet presAssocID="{0D84D4EF-C638-4C3E-80AF-791591A32785}" presName="rootText1" presStyleLbl="node0" presStyleIdx="0" presStyleCnt="1">
        <dgm:presLayoutVars>
          <dgm:chPref val="3"/>
        </dgm:presLayoutVars>
      </dgm:prSet>
      <dgm:spPr/>
    </dgm:pt>
    <dgm:pt modelId="{35603574-EFDE-4928-92FF-FA3394BA5957}" type="pres">
      <dgm:prSet presAssocID="{0D84D4EF-C638-4C3E-80AF-791591A32785}" presName="rootConnector1" presStyleLbl="node1" presStyleIdx="0" presStyleCnt="0"/>
      <dgm:spPr/>
    </dgm:pt>
    <dgm:pt modelId="{5513E3A8-DE86-4012-8A99-3707202A707E}" type="pres">
      <dgm:prSet presAssocID="{0D84D4EF-C638-4C3E-80AF-791591A32785}" presName="hierChild2" presStyleCnt="0"/>
      <dgm:spPr/>
    </dgm:pt>
    <dgm:pt modelId="{CF504B6D-54A6-4C8A-9132-F44E19284AE4}" type="pres">
      <dgm:prSet presAssocID="{37D6E872-F9B7-4EBE-B470-F08F2EB6AFBD}" presName="Name64" presStyleLbl="parChTrans1D2" presStyleIdx="0" presStyleCnt="3"/>
      <dgm:spPr/>
    </dgm:pt>
    <dgm:pt modelId="{818A27B3-3129-4C2D-83D1-F52060214F0F}" type="pres">
      <dgm:prSet presAssocID="{9016D9E7-C223-49FD-B2C9-2CA0A82DB8B5}" presName="hierRoot2" presStyleCnt="0">
        <dgm:presLayoutVars>
          <dgm:hierBranch val="init"/>
        </dgm:presLayoutVars>
      </dgm:prSet>
      <dgm:spPr/>
    </dgm:pt>
    <dgm:pt modelId="{3F8367E5-EC1B-4DAF-A058-3307A57BD065}" type="pres">
      <dgm:prSet presAssocID="{9016D9E7-C223-49FD-B2C9-2CA0A82DB8B5}" presName="rootComposite" presStyleCnt="0"/>
      <dgm:spPr/>
    </dgm:pt>
    <dgm:pt modelId="{5F92997C-C94F-441E-9157-29F53EF7F8B5}" type="pres">
      <dgm:prSet presAssocID="{9016D9E7-C223-49FD-B2C9-2CA0A82DB8B5}" presName="rootText" presStyleLbl="node2" presStyleIdx="0" presStyleCnt="2">
        <dgm:presLayoutVars>
          <dgm:chPref val="3"/>
        </dgm:presLayoutVars>
      </dgm:prSet>
      <dgm:spPr/>
    </dgm:pt>
    <dgm:pt modelId="{AB628656-EE78-4026-9467-F173A93C475E}" type="pres">
      <dgm:prSet presAssocID="{9016D9E7-C223-49FD-B2C9-2CA0A82DB8B5}" presName="rootConnector" presStyleLbl="node2" presStyleIdx="0" presStyleCnt="2"/>
      <dgm:spPr/>
    </dgm:pt>
    <dgm:pt modelId="{D4CF8253-DA19-4327-9308-11F22DAD950D}" type="pres">
      <dgm:prSet presAssocID="{9016D9E7-C223-49FD-B2C9-2CA0A82DB8B5}" presName="hierChild4" presStyleCnt="0"/>
      <dgm:spPr/>
    </dgm:pt>
    <dgm:pt modelId="{DE137D4F-1317-474B-AB2B-6BC2FE29E108}" type="pres">
      <dgm:prSet presAssocID="{C3B80157-5122-4E5C-AFA8-6404F7578869}" presName="Name64" presStyleLbl="parChTrans1D3" presStyleIdx="0" presStyleCnt="4"/>
      <dgm:spPr/>
    </dgm:pt>
    <dgm:pt modelId="{EF26B5B2-D01E-4960-AA3B-A1EC9974F5FD}" type="pres">
      <dgm:prSet presAssocID="{56EAA784-0580-4352-83C4-E4141A63CE51}" presName="hierRoot2" presStyleCnt="0">
        <dgm:presLayoutVars>
          <dgm:hierBranch val="init"/>
        </dgm:presLayoutVars>
      </dgm:prSet>
      <dgm:spPr/>
    </dgm:pt>
    <dgm:pt modelId="{64D5C60C-BEBC-4800-9C34-82C98CBD12C1}" type="pres">
      <dgm:prSet presAssocID="{56EAA784-0580-4352-83C4-E4141A63CE51}" presName="rootComposite" presStyleCnt="0"/>
      <dgm:spPr/>
    </dgm:pt>
    <dgm:pt modelId="{EC8FE1AC-5DD0-4895-A164-A2049DAB9276}" type="pres">
      <dgm:prSet presAssocID="{56EAA784-0580-4352-83C4-E4141A63CE51}" presName="rootText" presStyleLbl="node3" presStyleIdx="0" presStyleCnt="4">
        <dgm:presLayoutVars>
          <dgm:chPref val="3"/>
        </dgm:presLayoutVars>
      </dgm:prSet>
      <dgm:spPr/>
    </dgm:pt>
    <dgm:pt modelId="{076F0D77-45C5-484B-B7F9-658963D9289B}" type="pres">
      <dgm:prSet presAssocID="{56EAA784-0580-4352-83C4-E4141A63CE51}" presName="rootConnector" presStyleLbl="node3" presStyleIdx="0" presStyleCnt="4"/>
      <dgm:spPr/>
    </dgm:pt>
    <dgm:pt modelId="{551BA2A0-D371-499E-BC1A-FB225AC02451}" type="pres">
      <dgm:prSet presAssocID="{56EAA784-0580-4352-83C4-E4141A63CE51}" presName="hierChild4" presStyleCnt="0"/>
      <dgm:spPr/>
    </dgm:pt>
    <dgm:pt modelId="{F4752787-049A-4BEE-B01D-6404BA1951E4}" type="pres">
      <dgm:prSet presAssocID="{56EAA784-0580-4352-83C4-E4141A63CE51}" presName="hierChild5" presStyleCnt="0"/>
      <dgm:spPr/>
    </dgm:pt>
    <dgm:pt modelId="{6B661A1E-5A91-41C6-8968-40D1D73246B7}" type="pres">
      <dgm:prSet presAssocID="{9016D9E7-C223-49FD-B2C9-2CA0A82DB8B5}" presName="hierChild5" presStyleCnt="0"/>
      <dgm:spPr/>
    </dgm:pt>
    <dgm:pt modelId="{26047F2C-DD55-42A2-8AED-95090E65061E}" type="pres">
      <dgm:prSet presAssocID="{9057A196-05E1-4A4D-A4B9-4D17A04859B5}" presName="Name64" presStyleLbl="parChTrans1D2" presStyleIdx="1" presStyleCnt="3"/>
      <dgm:spPr/>
    </dgm:pt>
    <dgm:pt modelId="{DA212195-9AFF-4B5E-8BB8-67ADF6AD7B9F}" type="pres">
      <dgm:prSet presAssocID="{945E83DE-00CC-4804-AA80-9C2DEDA041A1}" presName="hierRoot2" presStyleCnt="0">
        <dgm:presLayoutVars>
          <dgm:hierBranch val="init"/>
        </dgm:presLayoutVars>
      </dgm:prSet>
      <dgm:spPr/>
    </dgm:pt>
    <dgm:pt modelId="{A15DCC71-998D-4198-B27D-5740AF50AE67}" type="pres">
      <dgm:prSet presAssocID="{945E83DE-00CC-4804-AA80-9C2DEDA041A1}" presName="rootComposite" presStyleCnt="0"/>
      <dgm:spPr/>
    </dgm:pt>
    <dgm:pt modelId="{CBC5D9AF-3754-4E03-A687-BBECD35EFA4B}" type="pres">
      <dgm:prSet presAssocID="{945E83DE-00CC-4804-AA80-9C2DEDA041A1}" presName="rootText" presStyleLbl="node2" presStyleIdx="1" presStyleCnt="2">
        <dgm:presLayoutVars>
          <dgm:chPref val="3"/>
        </dgm:presLayoutVars>
      </dgm:prSet>
      <dgm:spPr/>
    </dgm:pt>
    <dgm:pt modelId="{2B94C70E-C238-4ECB-8917-8C7DF8F6F45A}" type="pres">
      <dgm:prSet presAssocID="{945E83DE-00CC-4804-AA80-9C2DEDA041A1}" presName="rootConnector" presStyleLbl="node2" presStyleIdx="1" presStyleCnt="2"/>
      <dgm:spPr/>
    </dgm:pt>
    <dgm:pt modelId="{A1ED8B2B-2C9A-492A-8B5B-00FF8113634C}" type="pres">
      <dgm:prSet presAssocID="{945E83DE-00CC-4804-AA80-9C2DEDA041A1}" presName="hierChild4" presStyleCnt="0"/>
      <dgm:spPr/>
    </dgm:pt>
    <dgm:pt modelId="{E143A9B8-8390-4152-8CBC-9C9D3936825F}" type="pres">
      <dgm:prSet presAssocID="{BC5F2741-3D62-4291-9C92-E13FC1764E95}" presName="Name64" presStyleLbl="parChTrans1D3" presStyleIdx="1" presStyleCnt="4"/>
      <dgm:spPr/>
    </dgm:pt>
    <dgm:pt modelId="{DBC1C0AE-BE13-492D-BD2C-8F6CE2831CE9}" type="pres">
      <dgm:prSet presAssocID="{6EE654B6-89BA-4F4F-A973-A6DB0C992798}" presName="hierRoot2" presStyleCnt="0">
        <dgm:presLayoutVars>
          <dgm:hierBranch val="init"/>
        </dgm:presLayoutVars>
      </dgm:prSet>
      <dgm:spPr/>
    </dgm:pt>
    <dgm:pt modelId="{D0AB8209-7EAD-4D32-BACA-568C80D34B58}" type="pres">
      <dgm:prSet presAssocID="{6EE654B6-89BA-4F4F-A973-A6DB0C992798}" presName="rootComposite" presStyleCnt="0"/>
      <dgm:spPr/>
    </dgm:pt>
    <dgm:pt modelId="{07EF3972-0BE4-4104-8CF0-7FB4A84B7146}" type="pres">
      <dgm:prSet presAssocID="{6EE654B6-89BA-4F4F-A973-A6DB0C992798}" presName="rootText" presStyleLbl="node3" presStyleIdx="1" presStyleCnt="4">
        <dgm:presLayoutVars>
          <dgm:chPref val="3"/>
        </dgm:presLayoutVars>
      </dgm:prSet>
      <dgm:spPr/>
    </dgm:pt>
    <dgm:pt modelId="{1DA7B963-FFC8-4FE7-BBE1-3A13F35D599E}" type="pres">
      <dgm:prSet presAssocID="{6EE654B6-89BA-4F4F-A973-A6DB0C992798}" presName="rootConnector" presStyleLbl="node3" presStyleIdx="1" presStyleCnt="4"/>
      <dgm:spPr/>
    </dgm:pt>
    <dgm:pt modelId="{2EA3F1EF-D3C8-4CAD-8B1A-85612E3ADB0B}" type="pres">
      <dgm:prSet presAssocID="{6EE654B6-89BA-4F4F-A973-A6DB0C992798}" presName="hierChild4" presStyleCnt="0"/>
      <dgm:spPr/>
    </dgm:pt>
    <dgm:pt modelId="{29B79D8B-817B-4532-9EFB-42D1009F0B8E}" type="pres">
      <dgm:prSet presAssocID="{6EE654B6-89BA-4F4F-A973-A6DB0C992798}" presName="hierChild5" presStyleCnt="0"/>
      <dgm:spPr/>
    </dgm:pt>
    <dgm:pt modelId="{0822DBCE-B11B-4897-AA89-8A395B51EBA9}" type="pres">
      <dgm:prSet presAssocID="{58D70231-A498-4EA8-AD96-7105F994B58A}" presName="Name64" presStyleLbl="parChTrans1D3" presStyleIdx="2" presStyleCnt="4"/>
      <dgm:spPr/>
    </dgm:pt>
    <dgm:pt modelId="{91305770-0C61-41A4-8890-16B2C464FBA9}" type="pres">
      <dgm:prSet presAssocID="{7475F9A3-F9B7-4FB7-881A-243196D2B76A}" presName="hierRoot2" presStyleCnt="0">
        <dgm:presLayoutVars>
          <dgm:hierBranch val="init"/>
        </dgm:presLayoutVars>
      </dgm:prSet>
      <dgm:spPr/>
    </dgm:pt>
    <dgm:pt modelId="{55BE7E30-6BAE-4CD6-AB7C-4C5C5E001246}" type="pres">
      <dgm:prSet presAssocID="{7475F9A3-F9B7-4FB7-881A-243196D2B76A}" presName="rootComposite" presStyleCnt="0"/>
      <dgm:spPr/>
    </dgm:pt>
    <dgm:pt modelId="{182835E4-712C-462A-8611-A38040636BFD}" type="pres">
      <dgm:prSet presAssocID="{7475F9A3-F9B7-4FB7-881A-243196D2B76A}" presName="rootText" presStyleLbl="node3" presStyleIdx="2" presStyleCnt="4">
        <dgm:presLayoutVars>
          <dgm:chPref val="3"/>
        </dgm:presLayoutVars>
      </dgm:prSet>
      <dgm:spPr/>
    </dgm:pt>
    <dgm:pt modelId="{84A70413-E25D-4C35-B3B1-856BA685366D}" type="pres">
      <dgm:prSet presAssocID="{7475F9A3-F9B7-4FB7-881A-243196D2B76A}" presName="rootConnector" presStyleLbl="node3" presStyleIdx="2" presStyleCnt="4"/>
      <dgm:spPr/>
    </dgm:pt>
    <dgm:pt modelId="{1EFB7BC3-2E84-4A20-905C-D6C26862F55D}" type="pres">
      <dgm:prSet presAssocID="{7475F9A3-F9B7-4FB7-881A-243196D2B76A}" presName="hierChild4" presStyleCnt="0"/>
      <dgm:spPr/>
    </dgm:pt>
    <dgm:pt modelId="{66E6BD63-5101-4E99-8B89-E4B51BBB6F23}" type="pres">
      <dgm:prSet presAssocID="{7475F9A3-F9B7-4FB7-881A-243196D2B76A}" presName="hierChild5" presStyleCnt="0"/>
      <dgm:spPr/>
    </dgm:pt>
    <dgm:pt modelId="{CAE0673E-83C4-4223-A79B-6A49BF50299C}" type="pres">
      <dgm:prSet presAssocID="{4C1F8C97-113A-4F8A-9CC0-DDFF1EF07916}" presName="Name64" presStyleLbl="parChTrans1D3" presStyleIdx="3" presStyleCnt="4"/>
      <dgm:spPr/>
    </dgm:pt>
    <dgm:pt modelId="{4C67F270-CBFC-40C4-9646-C689DD6EB57B}" type="pres">
      <dgm:prSet presAssocID="{7E0219C5-B4E6-438F-8906-1086E58E0CB9}" presName="hierRoot2" presStyleCnt="0">
        <dgm:presLayoutVars>
          <dgm:hierBranch val="init"/>
        </dgm:presLayoutVars>
      </dgm:prSet>
      <dgm:spPr/>
    </dgm:pt>
    <dgm:pt modelId="{838717FB-5789-42BD-97E7-CE7D010621D7}" type="pres">
      <dgm:prSet presAssocID="{7E0219C5-B4E6-438F-8906-1086E58E0CB9}" presName="rootComposite" presStyleCnt="0"/>
      <dgm:spPr/>
    </dgm:pt>
    <dgm:pt modelId="{BE76F2D1-3A06-43FE-8D5D-BA07EAFB7D5B}" type="pres">
      <dgm:prSet presAssocID="{7E0219C5-B4E6-438F-8906-1086E58E0CB9}" presName="rootText" presStyleLbl="node3" presStyleIdx="3" presStyleCnt="4">
        <dgm:presLayoutVars>
          <dgm:chPref val="3"/>
        </dgm:presLayoutVars>
      </dgm:prSet>
      <dgm:spPr/>
    </dgm:pt>
    <dgm:pt modelId="{39A09FA2-0DB8-4F81-803F-2B4E97C20F33}" type="pres">
      <dgm:prSet presAssocID="{7E0219C5-B4E6-438F-8906-1086E58E0CB9}" presName="rootConnector" presStyleLbl="node3" presStyleIdx="3" presStyleCnt="4"/>
      <dgm:spPr/>
    </dgm:pt>
    <dgm:pt modelId="{09D6C65A-E3D3-4564-9D49-8404E07E8DAF}" type="pres">
      <dgm:prSet presAssocID="{7E0219C5-B4E6-438F-8906-1086E58E0CB9}" presName="hierChild4" presStyleCnt="0"/>
      <dgm:spPr/>
    </dgm:pt>
    <dgm:pt modelId="{F89C11A2-543E-4FDB-B485-37FE1695C9C4}" type="pres">
      <dgm:prSet presAssocID="{7E0219C5-B4E6-438F-8906-1086E58E0CB9}" presName="hierChild5" presStyleCnt="0"/>
      <dgm:spPr/>
    </dgm:pt>
    <dgm:pt modelId="{FA8695F3-8A55-4BC4-B80B-7FC451CFA6A2}" type="pres">
      <dgm:prSet presAssocID="{945E83DE-00CC-4804-AA80-9C2DEDA041A1}" presName="hierChild5" presStyleCnt="0"/>
      <dgm:spPr/>
    </dgm:pt>
    <dgm:pt modelId="{D23FA5ED-278E-459D-8A56-F1BACB84D8E0}" type="pres">
      <dgm:prSet presAssocID="{0D84D4EF-C638-4C3E-80AF-791591A32785}" presName="hierChild3" presStyleCnt="0"/>
      <dgm:spPr/>
    </dgm:pt>
    <dgm:pt modelId="{8BA2DE93-0913-402E-9B0B-7BA6D11FD5D4}" type="pres">
      <dgm:prSet presAssocID="{50FC0D89-D305-423C-9850-E95120D4F61D}" presName="Name115" presStyleLbl="parChTrans1D2" presStyleIdx="2" presStyleCnt="3"/>
      <dgm:spPr/>
    </dgm:pt>
    <dgm:pt modelId="{080E5957-9619-4548-AF6E-5A697CF505FB}" type="pres">
      <dgm:prSet presAssocID="{25347E18-B4B5-4B26-BFF5-7FFA292C5572}" presName="hierRoot3" presStyleCnt="0">
        <dgm:presLayoutVars>
          <dgm:hierBranch val="init"/>
        </dgm:presLayoutVars>
      </dgm:prSet>
      <dgm:spPr/>
    </dgm:pt>
    <dgm:pt modelId="{8978720D-8F42-4C4B-B270-8AC359E7751C}" type="pres">
      <dgm:prSet presAssocID="{25347E18-B4B5-4B26-BFF5-7FFA292C5572}" presName="rootComposite3" presStyleCnt="0"/>
      <dgm:spPr/>
    </dgm:pt>
    <dgm:pt modelId="{F56164C6-6B8D-453B-AC96-46E22B26D89E}" type="pres">
      <dgm:prSet presAssocID="{25347E18-B4B5-4B26-BFF5-7FFA292C5572}" presName="rootText3" presStyleLbl="asst1" presStyleIdx="0" presStyleCnt="1">
        <dgm:presLayoutVars>
          <dgm:chPref val="3"/>
        </dgm:presLayoutVars>
      </dgm:prSet>
      <dgm:spPr/>
    </dgm:pt>
    <dgm:pt modelId="{50EAE293-9F4A-413A-AD92-929D2CA9AF01}" type="pres">
      <dgm:prSet presAssocID="{25347E18-B4B5-4B26-BFF5-7FFA292C5572}" presName="rootConnector3" presStyleLbl="asst1" presStyleIdx="0" presStyleCnt="1"/>
      <dgm:spPr/>
    </dgm:pt>
    <dgm:pt modelId="{B60030FC-08B5-4294-B199-0EF1FD4ABA31}" type="pres">
      <dgm:prSet presAssocID="{25347E18-B4B5-4B26-BFF5-7FFA292C5572}" presName="hierChild6" presStyleCnt="0"/>
      <dgm:spPr/>
    </dgm:pt>
    <dgm:pt modelId="{66D524A1-468A-4DB0-8544-B323C71C4587}" type="pres">
      <dgm:prSet presAssocID="{25347E18-B4B5-4B26-BFF5-7FFA292C5572}" presName="hierChild7" presStyleCnt="0"/>
      <dgm:spPr/>
    </dgm:pt>
  </dgm:ptLst>
  <dgm:cxnLst>
    <dgm:cxn modelId="{6CE16100-6896-4DE5-8B85-EA967AB6CFAC}" srcId="{0D84D4EF-C638-4C3E-80AF-791591A32785}" destId="{9016D9E7-C223-49FD-B2C9-2CA0A82DB8B5}" srcOrd="1" destOrd="0" parTransId="{37D6E872-F9B7-4EBE-B470-F08F2EB6AFBD}" sibTransId="{93753733-E732-4ADD-8C87-753295A13393}"/>
    <dgm:cxn modelId="{CFE24310-67BE-459B-A29D-D6924609BF0C}" type="presOf" srcId="{BC5F2741-3D62-4291-9C92-E13FC1764E95}" destId="{E143A9B8-8390-4152-8CBC-9C9D3936825F}" srcOrd="0" destOrd="0" presId="urn:microsoft.com/office/officeart/2009/3/layout/HorizontalOrganizationChart"/>
    <dgm:cxn modelId="{76AD6810-3C3F-4BED-94AD-E7B48032D329}" srcId="{9016D9E7-C223-49FD-B2C9-2CA0A82DB8B5}" destId="{56EAA784-0580-4352-83C4-E4141A63CE51}" srcOrd="0" destOrd="0" parTransId="{C3B80157-5122-4E5C-AFA8-6404F7578869}" sibTransId="{0130EC69-A903-4012-9FFA-1F7227A6BCDA}"/>
    <dgm:cxn modelId="{B5F6D924-45CC-45D3-A0D6-D6ADD3472B13}" srcId="{EC92E899-EEA7-4835-89BD-04EF2C57A7DE}" destId="{0D84D4EF-C638-4C3E-80AF-791591A32785}" srcOrd="0" destOrd="0" parTransId="{FF8841E4-DFD8-4F79-B22E-2F82597CF56E}" sibTransId="{6FAAF9FD-B2FB-4C3A-9666-F62057450BC0}"/>
    <dgm:cxn modelId="{0ED49C39-2B91-4948-988F-CD3E29B424F2}" type="presOf" srcId="{9016D9E7-C223-49FD-B2C9-2CA0A82DB8B5}" destId="{5F92997C-C94F-441E-9157-29F53EF7F8B5}" srcOrd="0" destOrd="0" presId="urn:microsoft.com/office/officeart/2009/3/layout/HorizontalOrganizationChart"/>
    <dgm:cxn modelId="{E3EC7E3F-6FDA-4D95-A845-4E41A0F2CB16}" type="presOf" srcId="{C3B80157-5122-4E5C-AFA8-6404F7578869}" destId="{DE137D4F-1317-474B-AB2B-6BC2FE29E108}" srcOrd="0" destOrd="0" presId="urn:microsoft.com/office/officeart/2009/3/layout/HorizontalOrganizationChart"/>
    <dgm:cxn modelId="{6CC6FF5F-5F70-4C9F-B3B6-4149CA2D78A5}" type="presOf" srcId="{945E83DE-00CC-4804-AA80-9C2DEDA041A1}" destId="{2B94C70E-C238-4ECB-8917-8C7DF8F6F45A}" srcOrd="1" destOrd="0" presId="urn:microsoft.com/office/officeart/2009/3/layout/HorizontalOrganizationChart"/>
    <dgm:cxn modelId="{D6909B61-5717-4EB4-93E2-6571CF3D05FB}" type="presOf" srcId="{7475F9A3-F9B7-4FB7-881A-243196D2B76A}" destId="{182835E4-712C-462A-8611-A38040636BFD}" srcOrd="0" destOrd="0" presId="urn:microsoft.com/office/officeart/2009/3/layout/HorizontalOrganizationChart"/>
    <dgm:cxn modelId="{A414C64B-9BD7-427B-B712-5ABC3FC228AE}" type="presOf" srcId="{6EE654B6-89BA-4F4F-A973-A6DB0C992798}" destId="{1DA7B963-FFC8-4FE7-BBE1-3A13F35D599E}" srcOrd="1" destOrd="0" presId="urn:microsoft.com/office/officeart/2009/3/layout/HorizontalOrganizationChart"/>
    <dgm:cxn modelId="{C9B73B74-3BBA-46C4-B69D-35FBB0AD8963}" srcId="{945E83DE-00CC-4804-AA80-9C2DEDA041A1}" destId="{7475F9A3-F9B7-4FB7-881A-243196D2B76A}" srcOrd="1" destOrd="0" parTransId="{58D70231-A498-4EA8-AD96-7105F994B58A}" sibTransId="{17ECEED1-CFB6-4050-A9C5-A7030A0D9AED}"/>
    <dgm:cxn modelId="{EE6FC97A-EC56-4224-A350-A26DE2AC3092}" srcId="{945E83DE-00CC-4804-AA80-9C2DEDA041A1}" destId="{6EE654B6-89BA-4F4F-A973-A6DB0C992798}" srcOrd="0" destOrd="0" parTransId="{BC5F2741-3D62-4291-9C92-E13FC1764E95}" sibTransId="{86291DBE-1F79-419D-AC09-045D3DD151E0}"/>
    <dgm:cxn modelId="{76EA3F7B-73FC-4B1F-9602-3F1F20DC32A4}" type="presOf" srcId="{9016D9E7-C223-49FD-B2C9-2CA0A82DB8B5}" destId="{AB628656-EE78-4026-9467-F173A93C475E}" srcOrd="1" destOrd="0" presId="urn:microsoft.com/office/officeart/2009/3/layout/HorizontalOrganizationChart"/>
    <dgm:cxn modelId="{010ED67F-6174-4549-82F3-70EA017EB219}" type="presOf" srcId="{37D6E872-F9B7-4EBE-B470-F08F2EB6AFBD}" destId="{CF504B6D-54A6-4C8A-9132-F44E19284AE4}" srcOrd="0" destOrd="0" presId="urn:microsoft.com/office/officeart/2009/3/layout/HorizontalOrganizationChart"/>
    <dgm:cxn modelId="{C0CC289B-FD0F-4619-956E-B38700E89A5D}" type="presOf" srcId="{6EE654B6-89BA-4F4F-A973-A6DB0C992798}" destId="{07EF3972-0BE4-4104-8CF0-7FB4A84B7146}" srcOrd="0" destOrd="0" presId="urn:microsoft.com/office/officeart/2009/3/layout/HorizontalOrganizationChart"/>
    <dgm:cxn modelId="{E3C3C09E-1CEF-4F9D-8FFD-E1A782EE07C6}" type="presOf" srcId="{25347E18-B4B5-4B26-BFF5-7FFA292C5572}" destId="{F56164C6-6B8D-453B-AC96-46E22B26D89E}" srcOrd="0" destOrd="0" presId="urn:microsoft.com/office/officeart/2009/3/layout/HorizontalOrganizationChart"/>
    <dgm:cxn modelId="{838B60A0-38C8-4231-8996-19C570EC32D2}" type="presOf" srcId="{7E0219C5-B4E6-438F-8906-1086E58E0CB9}" destId="{BE76F2D1-3A06-43FE-8D5D-BA07EAFB7D5B}" srcOrd="0" destOrd="0" presId="urn:microsoft.com/office/officeart/2009/3/layout/HorizontalOrganizationChart"/>
    <dgm:cxn modelId="{C0880CA4-3842-4EB6-8864-82AE35F64A95}" type="presOf" srcId="{56EAA784-0580-4352-83C4-E4141A63CE51}" destId="{EC8FE1AC-5DD0-4895-A164-A2049DAB9276}" srcOrd="0" destOrd="0" presId="urn:microsoft.com/office/officeart/2009/3/layout/HorizontalOrganizationChart"/>
    <dgm:cxn modelId="{C07AE2AB-BAFB-4D93-8DB6-70F6200F6320}" type="presOf" srcId="{58D70231-A498-4EA8-AD96-7105F994B58A}" destId="{0822DBCE-B11B-4897-AA89-8A395B51EBA9}" srcOrd="0" destOrd="0" presId="urn:microsoft.com/office/officeart/2009/3/layout/HorizontalOrganizationChart"/>
    <dgm:cxn modelId="{E9BBB2AD-C70F-4858-AA6D-6657550FBA6F}" srcId="{945E83DE-00CC-4804-AA80-9C2DEDA041A1}" destId="{7E0219C5-B4E6-438F-8906-1086E58E0CB9}" srcOrd="2" destOrd="0" parTransId="{4C1F8C97-113A-4F8A-9CC0-DDFF1EF07916}" sibTransId="{6BBFFB3E-AF6E-4658-AF1A-5BDF3C98949E}"/>
    <dgm:cxn modelId="{2CCFA7AE-29B2-4674-BCBD-6E906C8DBF1A}" type="presOf" srcId="{25347E18-B4B5-4B26-BFF5-7FFA292C5572}" destId="{50EAE293-9F4A-413A-AD92-929D2CA9AF01}" srcOrd="1" destOrd="0" presId="urn:microsoft.com/office/officeart/2009/3/layout/HorizontalOrganizationChart"/>
    <dgm:cxn modelId="{911AAAAF-4C93-404D-892F-263521B32725}" type="presOf" srcId="{EC92E899-EEA7-4835-89BD-04EF2C57A7DE}" destId="{F4784E9C-BF6B-4FAE-BABB-86BF4A4A83D2}" srcOrd="0" destOrd="0" presId="urn:microsoft.com/office/officeart/2009/3/layout/HorizontalOrganizationChart"/>
    <dgm:cxn modelId="{1DB76BC0-ED09-4419-AC3E-27D732DB6B4D}" type="presOf" srcId="{945E83DE-00CC-4804-AA80-9C2DEDA041A1}" destId="{CBC5D9AF-3754-4E03-A687-BBECD35EFA4B}" srcOrd="0" destOrd="0" presId="urn:microsoft.com/office/officeart/2009/3/layout/HorizontalOrganizationChart"/>
    <dgm:cxn modelId="{782918C3-84BE-4432-A74F-D98C70473713}" type="presOf" srcId="{56EAA784-0580-4352-83C4-E4141A63CE51}" destId="{076F0D77-45C5-484B-B7F9-658963D9289B}" srcOrd="1" destOrd="0" presId="urn:microsoft.com/office/officeart/2009/3/layout/HorizontalOrganizationChart"/>
    <dgm:cxn modelId="{45FADBC3-D8B9-4F53-A823-942C7D7CD50F}" srcId="{0D84D4EF-C638-4C3E-80AF-791591A32785}" destId="{945E83DE-00CC-4804-AA80-9C2DEDA041A1}" srcOrd="2" destOrd="0" parTransId="{9057A196-05E1-4A4D-A4B9-4D17A04859B5}" sibTransId="{746672D0-6446-49BC-98CA-CBA68674F4D6}"/>
    <dgm:cxn modelId="{DA8F39C5-45CF-49D8-A350-4A91C23AFD63}" type="presOf" srcId="{0D84D4EF-C638-4C3E-80AF-791591A32785}" destId="{2BB5BF5D-0CC6-4834-894E-AEE277115FA0}" srcOrd="0" destOrd="0" presId="urn:microsoft.com/office/officeart/2009/3/layout/HorizontalOrganizationChart"/>
    <dgm:cxn modelId="{509DABC8-1E43-48AD-9D93-2132EE67F399}" type="presOf" srcId="{50FC0D89-D305-423C-9850-E95120D4F61D}" destId="{8BA2DE93-0913-402E-9B0B-7BA6D11FD5D4}" srcOrd="0" destOrd="0" presId="urn:microsoft.com/office/officeart/2009/3/layout/HorizontalOrganizationChart"/>
    <dgm:cxn modelId="{F2FE6CCD-613C-40BA-B556-98F0F8B3583F}" type="presOf" srcId="{7475F9A3-F9B7-4FB7-881A-243196D2B76A}" destId="{84A70413-E25D-4C35-B3B1-856BA685366D}" srcOrd="1" destOrd="0" presId="urn:microsoft.com/office/officeart/2009/3/layout/HorizontalOrganizationChart"/>
    <dgm:cxn modelId="{81A662D2-76F3-4963-AD62-CDC414047D11}" type="presOf" srcId="{9057A196-05E1-4A4D-A4B9-4D17A04859B5}" destId="{26047F2C-DD55-42A2-8AED-95090E65061E}" srcOrd="0" destOrd="0" presId="urn:microsoft.com/office/officeart/2009/3/layout/HorizontalOrganizationChart"/>
    <dgm:cxn modelId="{0F137AE2-0E41-43C8-8D2C-0F4FD13F716E}" srcId="{0D84D4EF-C638-4C3E-80AF-791591A32785}" destId="{25347E18-B4B5-4B26-BFF5-7FFA292C5572}" srcOrd="0" destOrd="0" parTransId="{50FC0D89-D305-423C-9850-E95120D4F61D}" sibTransId="{96B88B49-AF73-448F-80F8-7C9473E68C42}"/>
    <dgm:cxn modelId="{31F1D5E2-2564-4589-86B9-35931EC3250A}" type="presOf" srcId="{4C1F8C97-113A-4F8A-9CC0-DDFF1EF07916}" destId="{CAE0673E-83C4-4223-A79B-6A49BF50299C}" srcOrd="0" destOrd="0" presId="urn:microsoft.com/office/officeart/2009/3/layout/HorizontalOrganizationChart"/>
    <dgm:cxn modelId="{C2AE67ED-0AF8-4CC5-9978-17497006FB57}" type="presOf" srcId="{7E0219C5-B4E6-438F-8906-1086E58E0CB9}" destId="{39A09FA2-0DB8-4F81-803F-2B4E97C20F33}" srcOrd="1" destOrd="0" presId="urn:microsoft.com/office/officeart/2009/3/layout/HorizontalOrganizationChart"/>
    <dgm:cxn modelId="{692821FE-0894-45EF-A92C-0A535D954B7A}" type="presOf" srcId="{0D84D4EF-C638-4C3E-80AF-791591A32785}" destId="{35603574-EFDE-4928-92FF-FA3394BA5957}" srcOrd="1" destOrd="0" presId="urn:microsoft.com/office/officeart/2009/3/layout/HorizontalOrganizationChart"/>
    <dgm:cxn modelId="{8305AFE6-6E46-4148-B2CC-F576133F5606}" type="presParOf" srcId="{F4784E9C-BF6B-4FAE-BABB-86BF4A4A83D2}" destId="{DAE355BD-CC7A-4ABE-83C3-C3B018C21D28}" srcOrd="0" destOrd="0" presId="urn:microsoft.com/office/officeart/2009/3/layout/HorizontalOrganizationChart"/>
    <dgm:cxn modelId="{84A4B280-6113-440C-AD94-6506D20AF1DE}" type="presParOf" srcId="{DAE355BD-CC7A-4ABE-83C3-C3B018C21D28}" destId="{523BD0AB-1A59-47FB-BCDE-2C297C9F374B}" srcOrd="0" destOrd="0" presId="urn:microsoft.com/office/officeart/2009/3/layout/HorizontalOrganizationChart"/>
    <dgm:cxn modelId="{25E2FCFC-F86F-40EA-AC9D-93CC8080538B}" type="presParOf" srcId="{523BD0AB-1A59-47FB-BCDE-2C297C9F374B}" destId="{2BB5BF5D-0CC6-4834-894E-AEE277115FA0}" srcOrd="0" destOrd="0" presId="urn:microsoft.com/office/officeart/2009/3/layout/HorizontalOrganizationChart"/>
    <dgm:cxn modelId="{5A5AE62A-AD10-4D73-B492-7107B107011E}" type="presParOf" srcId="{523BD0AB-1A59-47FB-BCDE-2C297C9F374B}" destId="{35603574-EFDE-4928-92FF-FA3394BA5957}" srcOrd="1" destOrd="0" presId="urn:microsoft.com/office/officeart/2009/3/layout/HorizontalOrganizationChart"/>
    <dgm:cxn modelId="{2FF6F202-C808-47B3-97A5-4B4E2D0A2D0A}" type="presParOf" srcId="{DAE355BD-CC7A-4ABE-83C3-C3B018C21D28}" destId="{5513E3A8-DE86-4012-8A99-3707202A707E}" srcOrd="1" destOrd="0" presId="urn:microsoft.com/office/officeart/2009/3/layout/HorizontalOrganizationChart"/>
    <dgm:cxn modelId="{CBEC3D1D-6DD7-4ED1-B046-B992BC5AF5D2}" type="presParOf" srcId="{5513E3A8-DE86-4012-8A99-3707202A707E}" destId="{CF504B6D-54A6-4C8A-9132-F44E19284AE4}" srcOrd="0" destOrd="0" presId="urn:microsoft.com/office/officeart/2009/3/layout/HorizontalOrganizationChart"/>
    <dgm:cxn modelId="{2C016C46-7D16-40F3-AFE5-93DEA7B52876}" type="presParOf" srcId="{5513E3A8-DE86-4012-8A99-3707202A707E}" destId="{818A27B3-3129-4C2D-83D1-F52060214F0F}" srcOrd="1" destOrd="0" presId="urn:microsoft.com/office/officeart/2009/3/layout/HorizontalOrganizationChart"/>
    <dgm:cxn modelId="{EA549F75-B94D-48A1-BD26-8C5788EF800B}" type="presParOf" srcId="{818A27B3-3129-4C2D-83D1-F52060214F0F}" destId="{3F8367E5-EC1B-4DAF-A058-3307A57BD065}" srcOrd="0" destOrd="0" presId="urn:microsoft.com/office/officeart/2009/3/layout/HorizontalOrganizationChart"/>
    <dgm:cxn modelId="{C2A9825F-D90F-4CBD-BE7C-229A96FCDF4F}" type="presParOf" srcId="{3F8367E5-EC1B-4DAF-A058-3307A57BD065}" destId="{5F92997C-C94F-441E-9157-29F53EF7F8B5}" srcOrd="0" destOrd="0" presId="urn:microsoft.com/office/officeart/2009/3/layout/HorizontalOrganizationChart"/>
    <dgm:cxn modelId="{11F8DBF4-8C45-4F79-9DF2-86A183EF17E0}" type="presParOf" srcId="{3F8367E5-EC1B-4DAF-A058-3307A57BD065}" destId="{AB628656-EE78-4026-9467-F173A93C475E}" srcOrd="1" destOrd="0" presId="urn:microsoft.com/office/officeart/2009/3/layout/HorizontalOrganizationChart"/>
    <dgm:cxn modelId="{DC20E531-9396-4EC6-B25E-9DC0FA67A1A9}" type="presParOf" srcId="{818A27B3-3129-4C2D-83D1-F52060214F0F}" destId="{D4CF8253-DA19-4327-9308-11F22DAD950D}" srcOrd="1" destOrd="0" presId="urn:microsoft.com/office/officeart/2009/3/layout/HorizontalOrganizationChart"/>
    <dgm:cxn modelId="{C272C518-4C11-47CE-8C32-7EA5ED8322C9}" type="presParOf" srcId="{D4CF8253-DA19-4327-9308-11F22DAD950D}" destId="{DE137D4F-1317-474B-AB2B-6BC2FE29E108}" srcOrd="0" destOrd="0" presId="urn:microsoft.com/office/officeart/2009/3/layout/HorizontalOrganizationChart"/>
    <dgm:cxn modelId="{996B67E1-C906-46A7-9BC6-E2AED9C90386}" type="presParOf" srcId="{D4CF8253-DA19-4327-9308-11F22DAD950D}" destId="{EF26B5B2-D01E-4960-AA3B-A1EC9974F5FD}" srcOrd="1" destOrd="0" presId="urn:microsoft.com/office/officeart/2009/3/layout/HorizontalOrganizationChart"/>
    <dgm:cxn modelId="{8810F2AC-7954-4DC0-BCA0-6713835A38B6}" type="presParOf" srcId="{EF26B5B2-D01E-4960-AA3B-A1EC9974F5FD}" destId="{64D5C60C-BEBC-4800-9C34-82C98CBD12C1}" srcOrd="0" destOrd="0" presId="urn:microsoft.com/office/officeart/2009/3/layout/HorizontalOrganizationChart"/>
    <dgm:cxn modelId="{6C62FD7F-7B55-468A-929C-E4D81ACC4EC6}" type="presParOf" srcId="{64D5C60C-BEBC-4800-9C34-82C98CBD12C1}" destId="{EC8FE1AC-5DD0-4895-A164-A2049DAB9276}" srcOrd="0" destOrd="0" presId="urn:microsoft.com/office/officeart/2009/3/layout/HorizontalOrganizationChart"/>
    <dgm:cxn modelId="{F794B489-51EF-4907-AE75-DAC55CD72587}" type="presParOf" srcId="{64D5C60C-BEBC-4800-9C34-82C98CBD12C1}" destId="{076F0D77-45C5-484B-B7F9-658963D9289B}" srcOrd="1" destOrd="0" presId="urn:microsoft.com/office/officeart/2009/3/layout/HorizontalOrganizationChart"/>
    <dgm:cxn modelId="{729955FE-69BA-4548-A237-30148C9544C7}" type="presParOf" srcId="{EF26B5B2-D01E-4960-AA3B-A1EC9974F5FD}" destId="{551BA2A0-D371-499E-BC1A-FB225AC02451}" srcOrd="1" destOrd="0" presId="urn:microsoft.com/office/officeart/2009/3/layout/HorizontalOrganizationChart"/>
    <dgm:cxn modelId="{5BDAB43D-5829-4386-999C-F10D221822D2}" type="presParOf" srcId="{EF26B5B2-D01E-4960-AA3B-A1EC9974F5FD}" destId="{F4752787-049A-4BEE-B01D-6404BA1951E4}" srcOrd="2" destOrd="0" presId="urn:microsoft.com/office/officeart/2009/3/layout/HorizontalOrganizationChart"/>
    <dgm:cxn modelId="{B0060666-8021-4937-8C31-F43AA26F1DD2}" type="presParOf" srcId="{818A27B3-3129-4C2D-83D1-F52060214F0F}" destId="{6B661A1E-5A91-41C6-8968-40D1D73246B7}" srcOrd="2" destOrd="0" presId="urn:microsoft.com/office/officeart/2009/3/layout/HorizontalOrganizationChart"/>
    <dgm:cxn modelId="{DBEFBCD6-6683-47F1-83EC-5FD39A209A87}" type="presParOf" srcId="{5513E3A8-DE86-4012-8A99-3707202A707E}" destId="{26047F2C-DD55-42A2-8AED-95090E65061E}" srcOrd="2" destOrd="0" presId="urn:microsoft.com/office/officeart/2009/3/layout/HorizontalOrganizationChart"/>
    <dgm:cxn modelId="{910147E2-36C4-4DC1-A984-87E49C8F55F2}" type="presParOf" srcId="{5513E3A8-DE86-4012-8A99-3707202A707E}" destId="{DA212195-9AFF-4B5E-8BB8-67ADF6AD7B9F}" srcOrd="3" destOrd="0" presId="urn:microsoft.com/office/officeart/2009/3/layout/HorizontalOrganizationChart"/>
    <dgm:cxn modelId="{6D3B6E42-2393-4568-8B51-D5BC6078053C}" type="presParOf" srcId="{DA212195-9AFF-4B5E-8BB8-67ADF6AD7B9F}" destId="{A15DCC71-998D-4198-B27D-5740AF50AE67}" srcOrd="0" destOrd="0" presId="urn:microsoft.com/office/officeart/2009/3/layout/HorizontalOrganizationChart"/>
    <dgm:cxn modelId="{5F797386-BBE6-4CB9-80BA-FD6DB54D6574}" type="presParOf" srcId="{A15DCC71-998D-4198-B27D-5740AF50AE67}" destId="{CBC5D9AF-3754-4E03-A687-BBECD35EFA4B}" srcOrd="0" destOrd="0" presId="urn:microsoft.com/office/officeart/2009/3/layout/HorizontalOrganizationChart"/>
    <dgm:cxn modelId="{277E86D9-9542-48B5-9804-8EF1F3EC322C}" type="presParOf" srcId="{A15DCC71-998D-4198-B27D-5740AF50AE67}" destId="{2B94C70E-C238-4ECB-8917-8C7DF8F6F45A}" srcOrd="1" destOrd="0" presId="urn:microsoft.com/office/officeart/2009/3/layout/HorizontalOrganizationChart"/>
    <dgm:cxn modelId="{B1A71515-295E-4295-91F3-F887D516B763}" type="presParOf" srcId="{DA212195-9AFF-4B5E-8BB8-67ADF6AD7B9F}" destId="{A1ED8B2B-2C9A-492A-8B5B-00FF8113634C}" srcOrd="1" destOrd="0" presId="urn:microsoft.com/office/officeart/2009/3/layout/HorizontalOrganizationChart"/>
    <dgm:cxn modelId="{BD8B5393-DF7A-41BB-AB19-E091F330B8A4}" type="presParOf" srcId="{A1ED8B2B-2C9A-492A-8B5B-00FF8113634C}" destId="{E143A9B8-8390-4152-8CBC-9C9D3936825F}" srcOrd="0" destOrd="0" presId="urn:microsoft.com/office/officeart/2009/3/layout/HorizontalOrganizationChart"/>
    <dgm:cxn modelId="{0DE6BEC5-4FC6-44C7-B891-31BAD87AB952}" type="presParOf" srcId="{A1ED8B2B-2C9A-492A-8B5B-00FF8113634C}" destId="{DBC1C0AE-BE13-492D-BD2C-8F6CE2831CE9}" srcOrd="1" destOrd="0" presId="urn:microsoft.com/office/officeart/2009/3/layout/HorizontalOrganizationChart"/>
    <dgm:cxn modelId="{67FC4FE6-5CC1-4CCB-9277-BD753CCBBB96}" type="presParOf" srcId="{DBC1C0AE-BE13-492D-BD2C-8F6CE2831CE9}" destId="{D0AB8209-7EAD-4D32-BACA-568C80D34B58}" srcOrd="0" destOrd="0" presId="urn:microsoft.com/office/officeart/2009/3/layout/HorizontalOrganizationChart"/>
    <dgm:cxn modelId="{B512123E-7394-4F00-8909-797DDD960A9D}" type="presParOf" srcId="{D0AB8209-7EAD-4D32-BACA-568C80D34B58}" destId="{07EF3972-0BE4-4104-8CF0-7FB4A84B7146}" srcOrd="0" destOrd="0" presId="urn:microsoft.com/office/officeart/2009/3/layout/HorizontalOrganizationChart"/>
    <dgm:cxn modelId="{9A5EB498-4336-4270-8DA6-A0F0FAABEADC}" type="presParOf" srcId="{D0AB8209-7EAD-4D32-BACA-568C80D34B58}" destId="{1DA7B963-FFC8-4FE7-BBE1-3A13F35D599E}" srcOrd="1" destOrd="0" presId="urn:microsoft.com/office/officeart/2009/3/layout/HorizontalOrganizationChart"/>
    <dgm:cxn modelId="{5779F4E3-83B0-4491-BE6F-798F9362AB0B}" type="presParOf" srcId="{DBC1C0AE-BE13-492D-BD2C-8F6CE2831CE9}" destId="{2EA3F1EF-D3C8-4CAD-8B1A-85612E3ADB0B}" srcOrd="1" destOrd="0" presId="urn:microsoft.com/office/officeart/2009/3/layout/HorizontalOrganizationChart"/>
    <dgm:cxn modelId="{DD982A98-9D16-4737-973C-2A6DC742DD70}" type="presParOf" srcId="{DBC1C0AE-BE13-492D-BD2C-8F6CE2831CE9}" destId="{29B79D8B-817B-4532-9EFB-42D1009F0B8E}" srcOrd="2" destOrd="0" presId="urn:microsoft.com/office/officeart/2009/3/layout/HorizontalOrganizationChart"/>
    <dgm:cxn modelId="{B3C21E64-FB5B-4821-A507-118BDD343C35}" type="presParOf" srcId="{A1ED8B2B-2C9A-492A-8B5B-00FF8113634C}" destId="{0822DBCE-B11B-4897-AA89-8A395B51EBA9}" srcOrd="2" destOrd="0" presId="urn:microsoft.com/office/officeart/2009/3/layout/HorizontalOrganizationChart"/>
    <dgm:cxn modelId="{D8CCE72E-F6BE-40D6-A0A2-A8DCADB5E60A}" type="presParOf" srcId="{A1ED8B2B-2C9A-492A-8B5B-00FF8113634C}" destId="{91305770-0C61-41A4-8890-16B2C464FBA9}" srcOrd="3" destOrd="0" presId="urn:microsoft.com/office/officeart/2009/3/layout/HorizontalOrganizationChart"/>
    <dgm:cxn modelId="{2BC54F09-891F-4178-83DB-E2CA5FEDCF68}" type="presParOf" srcId="{91305770-0C61-41A4-8890-16B2C464FBA9}" destId="{55BE7E30-6BAE-4CD6-AB7C-4C5C5E001246}" srcOrd="0" destOrd="0" presId="urn:microsoft.com/office/officeart/2009/3/layout/HorizontalOrganizationChart"/>
    <dgm:cxn modelId="{59519306-A038-4918-8097-233F7F313AC2}" type="presParOf" srcId="{55BE7E30-6BAE-4CD6-AB7C-4C5C5E001246}" destId="{182835E4-712C-462A-8611-A38040636BFD}" srcOrd="0" destOrd="0" presId="urn:microsoft.com/office/officeart/2009/3/layout/HorizontalOrganizationChart"/>
    <dgm:cxn modelId="{CE862FC7-4C6E-4965-AA81-8924B9D5C1DA}" type="presParOf" srcId="{55BE7E30-6BAE-4CD6-AB7C-4C5C5E001246}" destId="{84A70413-E25D-4C35-B3B1-856BA685366D}" srcOrd="1" destOrd="0" presId="urn:microsoft.com/office/officeart/2009/3/layout/HorizontalOrganizationChart"/>
    <dgm:cxn modelId="{0DCB88FC-BF3D-4CA9-8144-77819B913434}" type="presParOf" srcId="{91305770-0C61-41A4-8890-16B2C464FBA9}" destId="{1EFB7BC3-2E84-4A20-905C-D6C26862F55D}" srcOrd="1" destOrd="0" presId="urn:microsoft.com/office/officeart/2009/3/layout/HorizontalOrganizationChart"/>
    <dgm:cxn modelId="{DD49FE57-48CA-4550-9329-176A11097124}" type="presParOf" srcId="{91305770-0C61-41A4-8890-16B2C464FBA9}" destId="{66E6BD63-5101-4E99-8B89-E4B51BBB6F23}" srcOrd="2" destOrd="0" presId="urn:microsoft.com/office/officeart/2009/3/layout/HorizontalOrganizationChart"/>
    <dgm:cxn modelId="{F2EC3151-5E3F-4D09-8856-B414BC4397A2}" type="presParOf" srcId="{A1ED8B2B-2C9A-492A-8B5B-00FF8113634C}" destId="{CAE0673E-83C4-4223-A79B-6A49BF50299C}" srcOrd="4" destOrd="0" presId="urn:microsoft.com/office/officeart/2009/3/layout/HorizontalOrganizationChart"/>
    <dgm:cxn modelId="{52597234-2F92-4D6A-B7C0-9FFA276180EF}" type="presParOf" srcId="{A1ED8B2B-2C9A-492A-8B5B-00FF8113634C}" destId="{4C67F270-CBFC-40C4-9646-C689DD6EB57B}" srcOrd="5" destOrd="0" presId="urn:microsoft.com/office/officeart/2009/3/layout/HorizontalOrganizationChart"/>
    <dgm:cxn modelId="{869B7375-DE44-4B7E-AB34-23A17ED17980}" type="presParOf" srcId="{4C67F270-CBFC-40C4-9646-C689DD6EB57B}" destId="{838717FB-5789-42BD-97E7-CE7D010621D7}" srcOrd="0" destOrd="0" presId="urn:microsoft.com/office/officeart/2009/3/layout/HorizontalOrganizationChart"/>
    <dgm:cxn modelId="{D449CD0A-4D2C-47B8-A5D0-BF6C27B54540}" type="presParOf" srcId="{838717FB-5789-42BD-97E7-CE7D010621D7}" destId="{BE76F2D1-3A06-43FE-8D5D-BA07EAFB7D5B}" srcOrd="0" destOrd="0" presId="urn:microsoft.com/office/officeart/2009/3/layout/HorizontalOrganizationChart"/>
    <dgm:cxn modelId="{A3EAB01F-9C1B-4206-88DF-19F24CFB5FC2}" type="presParOf" srcId="{838717FB-5789-42BD-97E7-CE7D010621D7}" destId="{39A09FA2-0DB8-4F81-803F-2B4E97C20F33}" srcOrd="1" destOrd="0" presId="urn:microsoft.com/office/officeart/2009/3/layout/HorizontalOrganizationChart"/>
    <dgm:cxn modelId="{1F5339B0-1C10-424D-A300-081394A5974B}" type="presParOf" srcId="{4C67F270-CBFC-40C4-9646-C689DD6EB57B}" destId="{09D6C65A-E3D3-4564-9D49-8404E07E8DAF}" srcOrd="1" destOrd="0" presId="urn:microsoft.com/office/officeart/2009/3/layout/HorizontalOrganizationChart"/>
    <dgm:cxn modelId="{6281E741-F2B0-4610-BB59-0CA05435DC2A}" type="presParOf" srcId="{4C67F270-CBFC-40C4-9646-C689DD6EB57B}" destId="{F89C11A2-543E-4FDB-B485-37FE1695C9C4}" srcOrd="2" destOrd="0" presId="urn:microsoft.com/office/officeart/2009/3/layout/HorizontalOrganizationChart"/>
    <dgm:cxn modelId="{5AF32103-D6A9-4543-A4BD-7DF1CA920FB5}" type="presParOf" srcId="{DA212195-9AFF-4B5E-8BB8-67ADF6AD7B9F}" destId="{FA8695F3-8A55-4BC4-B80B-7FC451CFA6A2}" srcOrd="2" destOrd="0" presId="urn:microsoft.com/office/officeart/2009/3/layout/HorizontalOrganizationChart"/>
    <dgm:cxn modelId="{9696CF29-C522-4836-B54D-3BB3898156ED}" type="presParOf" srcId="{DAE355BD-CC7A-4ABE-83C3-C3B018C21D28}" destId="{D23FA5ED-278E-459D-8A56-F1BACB84D8E0}" srcOrd="2" destOrd="0" presId="urn:microsoft.com/office/officeart/2009/3/layout/HorizontalOrganizationChart"/>
    <dgm:cxn modelId="{E1EE3AF6-ABEF-4A1A-9899-ECC7820A4C26}" type="presParOf" srcId="{D23FA5ED-278E-459D-8A56-F1BACB84D8E0}" destId="{8BA2DE93-0913-402E-9B0B-7BA6D11FD5D4}" srcOrd="0" destOrd="0" presId="urn:microsoft.com/office/officeart/2009/3/layout/HorizontalOrganizationChart"/>
    <dgm:cxn modelId="{32C4A313-BB14-4019-A3A8-283B6F84A6BA}" type="presParOf" srcId="{D23FA5ED-278E-459D-8A56-F1BACB84D8E0}" destId="{080E5957-9619-4548-AF6E-5A697CF505FB}" srcOrd="1" destOrd="0" presId="urn:microsoft.com/office/officeart/2009/3/layout/HorizontalOrganizationChart"/>
    <dgm:cxn modelId="{78337FC7-7BFD-4508-9E9B-1516021E7ACB}" type="presParOf" srcId="{080E5957-9619-4548-AF6E-5A697CF505FB}" destId="{8978720D-8F42-4C4B-B270-8AC359E7751C}" srcOrd="0" destOrd="0" presId="urn:microsoft.com/office/officeart/2009/3/layout/HorizontalOrganizationChart"/>
    <dgm:cxn modelId="{0E1D03AD-84C6-4B78-84F2-B0822A503A22}" type="presParOf" srcId="{8978720D-8F42-4C4B-B270-8AC359E7751C}" destId="{F56164C6-6B8D-453B-AC96-46E22B26D89E}" srcOrd="0" destOrd="0" presId="urn:microsoft.com/office/officeart/2009/3/layout/HorizontalOrganizationChart"/>
    <dgm:cxn modelId="{7C8FF4FD-2E0E-4789-9E21-31CE4493F37D}" type="presParOf" srcId="{8978720D-8F42-4C4B-B270-8AC359E7751C}" destId="{50EAE293-9F4A-413A-AD92-929D2CA9AF01}" srcOrd="1" destOrd="0" presId="urn:microsoft.com/office/officeart/2009/3/layout/HorizontalOrganizationChart"/>
    <dgm:cxn modelId="{970FF2F5-E929-4A40-99FD-5A2DB0CF5388}" type="presParOf" srcId="{080E5957-9619-4548-AF6E-5A697CF505FB}" destId="{B60030FC-08B5-4294-B199-0EF1FD4ABA31}" srcOrd="1" destOrd="0" presId="urn:microsoft.com/office/officeart/2009/3/layout/HorizontalOrganizationChart"/>
    <dgm:cxn modelId="{E99AA163-9D91-4522-891F-A5335F134EED}" type="presParOf" srcId="{080E5957-9619-4548-AF6E-5A697CF505FB}" destId="{66D524A1-468A-4DB0-8544-B323C71C4587}"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F4156CF-90BB-482D-A1BB-130289AA0327}"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s-EC"/>
        </a:p>
      </dgm:t>
    </dgm:pt>
    <dgm:pt modelId="{8CA47F6B-9E36-48CE-B114-8B6354DD0146}">
      <dgm:prSet phldrT="[Texto]"/>
      <dgm:spPr/>
      <dgm:t>
        <a:bodyPr/>
        <a:lstStyle/>
        <a:p>
          <a:r>
            <a:rPr lang="es-ES" dirty="0"/>
            <a:t>Investigación científica </a:t>
          </a:r>
          <a:endParaRPr lang="es-EC" dirty="0"/>
        </a:p>
      </dgm:t>
    </dgm:pt>
    <dgm:pt modelId="{C177296C-E9CA-48E3-A08C-00D532F765FB}" type="parTrans" cxnId="{76DF6766-7006-4FEB-959C-5CCB4C7D17FD}">
      <dgm:prSet/>
      <dgm:spPr/>
      <dgm:t>
        <a:bodyPr/>
        <a:lstStyle/>
        <a:p>
          <a:endParaRPr lang="es-EC"/>
        </a:p>
      </dgm:t>
    </dgm:pt>
    <dgm:pt modelId="{A1F803E5-7FE2-41D4-A374-79D1FAE372DB}" type="sibTrans" cxnId="{76DF6766-7006-4FEB-959C-5CCB4C7D17FD}">
      <dgm:prSet/>
      <dgm:spPr/>
      <dgm:t>
        <a:bodyPr/>
        <a:lstStyle/>
        <a:p>
          <a:endParaRPr lang="es-EC"/>
        </a:p>
      </dgm:t>
    </dgm:pt>
    <dgm:pt modelId="{29690E1E-46F1-4434-92D8-D0ED95719BFD}">
      <dgm:prSet phldrT="[Texto]"/>
      <dgm:spPr/>
      <dgm:t>
        <a:bodyPr/>
        <a:lstStyle/>
        <a:p>
          <a:r>
            <a:rPr lang="es-ES" dirty="0"/>
            <a:t>Es un  proceso sistemático, organizado y metódico</a:t>
          </a:r>
          <a:endParaRPr lang="es-EC" dirty="0"/>
        </a:p>
      </dgm:t>
    </dgm:pt>
    <dgm:pt modelId="{6BD9B560-C15E-414A-94AE-BD4B52697049}" type="parTrans" cxnId="{F5E874DD-450B-47B2-B592-03F2EC87B304}">
      <dgm:prSet/>
      <dgm:spPr/>
      <dgm:t>
        <a:bodyPr/>
        <a:lstStyle/>
        <a:p>
          <a:endParaRPr lang="es-EC"/>
        </a:p>
      </dgm:t>
    </dgm:pt>
    <dgm:pt modelId="{EC0BDD58-256E-432C-9893-3171D8115A0C}" type="sibTrans" cxnId="{F5E874DD-450B-47B2-B592-03F2EC87B304}">
      <dgm:prSet/>
      <dgm:spPr/>
      <dgm:t>
        <a:bodyPr/>
        <a:lstStyle/>
        <a:p>
          <a:endParaRPr lang="es-EC"/>
        </a:p>
      </dgm:t>
    </dgm:pt>
    <dgm:pt modelId="{D1C3119B-8689-4FE3-B24A-667461C49904}">
      <dgm:prSet phldrT="[Texto]"/>
      <dgm:spPr/>
      <dgm:t>
        <a:bodyPr/>
        <a:lstStyle/>
        <a:p>
          <a:r>
            <a:rPr lang="es-ES" dirty="0"/>
            <a:t>Tiene como objetivo generar conocimiento nuevo o comprobar, ampliar y aplicar conocimientos existentes </a:t>
          </a:r>
          <a:endParaRPr lang="es-EC" dirty="0"/>
        </a:p>
      </dgm:t>
    </dgm:pt>
    <dgm:pt modelId="{CFF14B9F-8223-49BD-9573-0EB96597FE92}" type="parTrans" cxnId="{A5CC7371-D91D-41BB-BF5D-F506426EF481}">
      <dgm:prSet/>
      <dgm:spPr/>
      <dgm:t>
        <a:bodyPr/>
        <a:lstStyle/>
        <a:p>
          <a:endParaRPr lang="es-EC"/>
        </a:p>
      </dgm:t>
    </dgm:pt>
    <dgm:pt modelId="{68B3CE0F-42B4-42A6-83BB-F0E92874DEF2}" type="sibTrans" cxnId="{A5CC7371-D91D-41BB-BF5D-F506426EF481}">
      <dgm:prSet/>
      <dgm:spPr/>
      <dgm:t>
        <a:bodyPr/>
        <a:lstStyle/>
        <a:p>
          <a:endParaRPr lang="es-EC"/>
        </a:p>
      </dgm:t>
    </dgm:pt>
    <dgm:pt modelId="{059CFA7D-CCDB-4709-BFF9-69A68C8EC1A7}">
      <dgm:prSet phldrT="[Texto]"/>
      <dgm:spPr/>
      <dgm:t>
        <a:bodyPr/>
        <a:lstStyle/>
        <a:p>
          <a:r>
            <a:rPr lang="es-ES" dirty="0"/>
            <a:t>Se apoya en la observación, análisis, formulación de hipótesis, experimentación y verificación para responder preguntas o resolver problemas </a:t>
          </a:r>
          <a:endParaRPr lang="es-EC" dirty="0"/>
        </a:p>
      </dgm:t>
    </dgm:pt>
    <dgm:pt modelId="{CF423550-1E8B-4888-A039-9426BE7FAC1D}" type="parTrans" cxnId="{7558300B-6863-44A0-9F52-9DC9C157DB88}">
      <dgm:prSet/>
      <dgm:spPr/>
      <dgm:t>
        <a:bodyPr/>
        <a:lstStyle/>
        <a:p>
          <a:endParaRPr lang="es-EC"/>
        </a:p>
      </dgm:t>
    </dgm:pt>
    <dgm:pt modelId="{64FB81FB-108E-4322-AA5A-5A3EC0657430}" type="sibTrans" cxnId="{7558300B-6863-44A0-9F52-9DC9C157DB88}">
      <dgm:prSet/>
      <dgm:spPr/>
      <dgm:t>
        <a:bodyPr/>
        <a:lstStyle/>
        <a:p>
          <a:endParaRPr lang="es-EC"/>
        </a:p>
      </dgm:t>
    </dgm:pt>
    <dgm:pt modelId="{C21B2A06-8706-42F0-BF62-DE877CAF3B35}" type="pres">
      <dgm:prSet presAssocID="{7F4156CF-90BB-482D-A1BB-130289AA0327}" presName="Name0" presStyleCnt="0">
        <dgm:presLayoutVars>
          <dgm:chPref val="1"/>
          <dgm:dir/>
          <dgm:animOne val="branch"/>
          <dgm:animLvl val="lvl"/>
          <dgm:resizeHandles/>
        </dgm:presLayoutVars>
      </dgm:prSet>
      <dgm:spPr/>
    </dgm:pt>
    <dgm:pt modelId="{4EB1BBB8-5F7B-4845-83D2-B8F02A110411}" type="pres">
      <dgm:prSet presAssocID="{8CA47F6B-9E36-48CE-B114-8B6354DD0146}" presName="vertOne" presStyleCnt="0"/>
      <dgm:spPr/>
    </dgm:pt>
    <dgm:pt modelId="{5866B968-4BB6-4111-936E-EB298FAD91D9}" type="pres">
      <dgm:prSet presAssocID="{8CA47F6B-9E36-48CE-B114-8B6354DD0146}" presName="txOne" presStyleLbl="node0" presStyleIdx="0" presStyleCnt="1">
        <dgm:presLayoutVars>
          <dgm:chPref val="3"/>
        </dgm:presLayoutVars>
      </dgm:prSet>
      <dgm:spPr/>
    </dgm:pt>
    <dgm:pt modelId="{BA01F427-B538-4672-8606-609987FF15C8}" type="pres">
      <dgm:prSet presAssocID="{8CA47F6B-9E36-48CE-B114-8B6354DD0146}" presName="parTransOne" presStyleCnt="0"/>
      <dgm:spPr/>
    </dgm:pt>
    <dgm:pt modelId="{F18D1F5A-18BB-4617-909E-3690B399E22D}" type="pres">
      <dgm:prSet presAssocID="{8CA47F6B-9E36-48CE-B114-8B6354DD0146}" presName="horzOne" presStyleCnt="0"/>
      <dgm:spPr/>
    </dgm:pt>
    <dgm:pt modelId="{9DA5AB2F-1B5F-426D-A8B0-E38BA5F1AF46}" type="pres">
      <dgm:prSet presAssocID="{29690E1E-46F1-4434-92D8-D0ED95719BFD}" presName="vertTwo" presStyleCnt="0"/>
      <dgm:spPr/>
    </dgm:pt>
    <dgm:pt modelId="{2C5C5F90-F11D-4C6E-8719-F8C2EF405BD1}" type="pres">
      <dgm:prSet presAssocID="{29690E1E-46F1-4434-92D8-D0ED95719BFD}" presName="txTwo" presStyleLbl="node2" presStyleIdx="0" presStyleCnt="3">
        <dgm:presLayoutVars>
          <dgm:chPref val="3"/>
        </dgm:presLayoutVars>
      </dgm:prSet>
      <dgm:spPr/>
    </dgm:pt>
    <dgm:pt modelId="{50E3DC2F-25F0-49C2-A62E-3DF829045C32}" type="pres">
      <dgm:prSet presAssocID="{29690E1E-46F1-4434-92D8-D0ED95719BFD}" presName="horzTwo" presStyleCnt="0"/>
      <dgm:spPr/>
    </dgm:pt>
    <dgm:pt modelId="{72513312-33D6-45DC-BBE2-0F2CDF61B154}" type="pres">
      <dgm:prSet presAssocID="{EC0BDD58-256E-432C-9893-3171D8115A0C}" presName="sibSpaceTwo" presStyleCnt="0"/>
      <dgm:spPr/>
    </dgm:pt>
    <dgm:pt modelId="{E9FEEC7A-C14F-49A1-A846-AF4B9953E482}" type="pres">
      <dgm:prSet presAssocID="{D1C3119B-8689-4FE3-B24A-667461C49904}" presName="vertTwo" presStyleCnt="0"/>
      <dgm:spPr/>
    </dgm:pt>
    <dgm:pt modelId="{EE06A954-AC47-4DE4-8565-30173DAD85AF}" type="pres">
      <dgm:prSet presAssocID="{D1C3119B-8689-4FE3-B24A-667461C49904}" presName="txTwo" presStyleLbl="node2" presStyleIdx="1" presStyleCnt="3">
        <dgm:presLayoutVars>
          <dgm:chPref val="3"/>
        </dgm:presLayoutVars>
      </dgm:prSet>
      <dgm:spPr/>
    </dgm:pt>
    <dgm:pt modelId="{6E61EC29-BCF1-4DB0-818A-DB538368EB29}" type="pres">
      <dgm:prSet presAssocID="{D1C3119B-8689-4FE3-B24A-667461C49904}" presName="horzTwo" presStyleCnt="0"/>
      <dgm:spPr/>
    </dgm:pt>
    <dgm:pt modelId="{69D7A976-786E-4726-A533-3F467A025628}" type="pres">
      <dgm:prSet presAssocID="{68B3CE0F-42B4-42A6-83BB-F0E92874DEF2}" presName="sibSpaceTwo" presStyleCnt="0"/>
      <dgm:spPr/>
    </dgm:pt>
    <dgm:pt modelId="{F6AD3CAD-BE2D-43CB-8A9B-94EEA0E51266}" type="pres">
      <dgm:prSet presAssocID="{059CFA7D-CCDB-4709-BFF9-69A68C8EC1A7}" presName="vertTwo" presStyleCnt="0"/>
      <dgm:spPr/>
    </dgm:pt>
    <dgm:pt modelId="{BE26BF37-2E66-47E1-AA58-E29A9563B20B}" type="pres">
      <dgm:prSet presAssocID="{059CFA7D-CCDB-4709-BFF9-69A68C8EC1A7}" presName="txTwo" presStyleLbl="node2" presStyleIdx="2" presStyleCnt="3">
        <dgm:presLayoutVars>
          <dgm:chPref val="3"/>
        </dgm:presLayoutVars>
      </dgm:prSet>
      <dgm:spPr/>
    </dgm:pt>
    <dgm:pt modelId="{42930A2D-0F40-4DC6-8BFB-DA73B70D7BB9}" type="pres">
      <dgm:prSet presAssocID="{059CFA7D-CCDB-4709-BFF9-69A68C8EC1A7}" presName="horzTwo" presStyleCnt="0"/>
      <dgm:spPr/>
    </dgm:pt>
  </dgm:ptLst>
  <dgm:cxnLst>
    <dgm:cxn modelId="{7558300B-6863-44A0-9F52-9DC9C157DB88}" srcId="{8CA47F6B-9E36-48CE-B114-8B6354DD0146}" destId="{059CFA7D-CCDB-4709-BFF9-69A68C8EC1A7}" srcOrd="2" destOrd="0" parTransId="{CF423550-1E8B-4888-A039-9426BE7FAC1D}" sibTransId="{64FB81FB-108E-4322-AA5A-5A3EC0657430}"/>
    <dgm:cxn modelId="{C4613D5C-B2AA-459C-87E7-C604F7F5806B}" type="presOf" srcId="{D1C3119B-8689-4FE3-B24A-667461C49904}" destId="{EE06A954-AC47-4DE4-8565-30173DAD85AF}" srcOrd="0" destOrd="0" presId="urn:microsoft.com/office/officeart/2005/8/layout/hierarchy4"/>
    <dgm:cxn modelId="{76DF6766-7006-4FEB-959C-5CCB4C7D17FD}" srcId="{7F4156CF-90BB-482D-A1BB-130289AA0327}" destId="{8CA47F6B-9E36-48CE-B114-8B6354DD0146}" srcOrd="0" destOrd="0" parTransId="{C177296C-E9CA-48E3-A08C-00D532F765FB}" sibTransId="{A1F803E5-7FE2-41D4-A374-79D1FAE372DB}"/>
    <dgm:cxn modelId="{FBD1A966-07B4-4524-B4F1-E0E6DF57942E}" type="presOf" srcId="{059CFA7D-CCDB-4709-BFF9-69A68C8EC1A7}" destId="{BE26BF37-2E66-47E1-AA58-E29A9563B20B}" srcOrd="0" destOrd="0" presId="urn:microsoft.com/office/officeart/2005/8/layout/hierarchy4"/>
    <dgm:cxn modelId="{A5CC7371-D91D-41BB-BF5D-F506426EF481}" srcId="{8CA47F6B-9E36-48CE-B114-8B6354DD0146}" destId="{D1C3119B-8689-4FE3-B24A-667461C49904}" srcOrd="1" destOrd="0" parTransId="{CFF14B9F-8223-49BD-9573-0EB96597FE92}" sibTransId="{68B3CE0F-42B4-42A6-83BB-F0E92874DEF2}"/>
    <dgm:cxn modelId="{DA79A9BE-4F03-4E90-8EB8-C97448D86044}" type="presOf" srcId="{29690E1E-46F1-4434-92D8-D0ED95719BFD}" destId="{2C5C5F90-F11D-4C6E-8719-F8C2EF405BD1}" srcOrd="0" destOrd="0" presId="urn:microsoft.com/office/officeart/2005/8/layout/hierarchy4"/>
    <dgm:cxn modelId="{A44218CE-12F0-49AC-893E-75936309A9E2}" type="presOf" srcId="{7F4156CF-90BB-482D-A1BB-130289AA0327}" destId="{C21B2A06-8706-42F0-BF62-DE877CAF3B35}" srcOrd="0" destOrd="0" presId="urn:microsoft.com/office/officeart/2005/8/layout/hierarchy4"/>
    <dgm:cxn modelId="{F5E874DD-450B-47B2-B592-03F2EC87B304}" srcId="{8CA47F6B-9E36-48CE-B114-8B6354DD0146}" destId="{29690E1E-46F1-4434-92D8-D0ED95719BFD}" srcOrd="0" destOrd="0" parTransId="{6BD9B560-C15E-414A-94AE-BD4B52697049}" sibTransId="{EC0BDD58-256E-432C-9893-3171D8115A0C}"/>
    <dgm:cxn modelId="{964F5BE8-C0AF-4D50-9285-14390DD4DCA8}" type="presOf" srcId="{8CA47F6B-9E36-48CE-B114-8B6354DD0146}" destId="{5866B968-4BB6-4111-936E-EB298FAD91D9}" srcOrd="0" destOrd="0" presId="urn:microsoft.com/office/officeart/2005/8/layout/hierarchy4"/>
    <dgm:cxn modelId="{929173AE-0890-4B18-8646-B6B245EE09D6}" type="presParOf" srcId="{C21B2A06-8706-42F0-BF62-DE877CAF3B35}" destId="{4EB1BBB8-5F7B-4845-83D2-B8F02A110411}" srcOrd="0" destOrd="0" presId="urn:microsoft.com/office/officeart/2005/8/layout/hierarchy4"/>
    <dgm:cxn modelId="{67A49EB4-B1A0-407E-B216-FC7E293E2D7E}" type="presParOf" srcId="{4EB1BBB8-5F7B-4845-83D2-B8F02A110411}" destId="{5866B968-4BB6-4111-936E-EB298FAD91D9}" srcOrd="0" destOrd="0" presId="urn:microsoft.com/office/officeart/2005/8/layout/hierarchy4"/>
    <dgm:cxn modelId="{CB5BB8F4-8E75-4764-9FC4-A40081152250}" type="presParOf" srcId="{4EB1BBB8-5F7B-4845-83D2-B8F02A110411}" destId="{BA01F427-B538-4672-8606-609987FF15C8}" srcOrd="1" destOrd="0" presId="urn:microsoft.com/office/officeart/2005/8/layout/hierarchy4"/>
    <dgm:cxn modelId="{ED569819-2FD2-4F6A-B139-9CB42505E5CA}" type="presParOf" srcId="{4EB1BBB8-5F7B-4845-83D2-B8F02A110411}" destId="{F18D1F5A-18BB-4617-909E-3690B399E22D}" srcOrd="2" destOrd="0" presId="urn:microsoft.com/office/officeart/2005/8/layout/hierarchy4"/>
    <dgm:cxn modelId="{A213C73E-5531-40CF-8DA7-7D24AB28E986}" type="presParOf" srcId="{F18D1F5A-18BB-4617-909E-3690B399E22D}" destId="{9DA5AB2F-1B5F-426D-A8B0-E38BA5F1AF46}" srcOrd="0" destOrd="0" presId="urn:microsoft.com/office/officeart/2005/8/layout/hierarchy4"/>
    <dgm:cxn modelId="{EA699035-AB8E-44A3-99F7-71CE275A722A}" type="presParOf" srcId="{9DA5AB2F-1B5F-426D-A8B0-E38BA5F1AF46}" destId="{2C5C5F90-F11D-4C6E-8719-F8C2EF405BD1}" srcOrd="0" destOrd="0" presId="urn:microsoft.com/office/officeart/2005/8/layout/hierarchy4"/>
    <dgm:cxn modelId="{CCE48B23-93A0-4FDE-94DF-7E65B357E6AE}" type="presParOf" srcId="{9DA5AB2F-1B5F-426D-A8B0-E38BA5F1AF46}" destId="{50E3DC2F-25F0-49C2-A62E-3DF829045C32}" srcOrd="1" destOrd="0" presId="urn:microsoft.com/office/officeart/2005/8/layout/hierarchy4"/>
    <dgm:cxn modelId="{DD464A39-E92C-4E6B-9B99-09ACCCEE8E84}" type="presParOf" srcId="{F18D1F5A-18BB-4617-909E-3690B399E22D}" destId="{72513312-33D6-45DC-BBE2-0F2CDF61B154}" srcOrd="1" destOrd="0" presId="urn:microsoft.com/office/officeart/2005/8/layout/hierarchy4"/>
    <dgm:cxn modelId="{28E4B35D-55D4-4414-835E-D847FE4631A6}" type="presParOf" srcId="{F18D1F5A-18BB-4617-909E-3690B399E22D}" destId="{E9FEEC7A-C14F-49A1-A846-AF4B9953E482}" srcOrd="2" destOrd="0" presId="urn:microsoft.com/office/officeart/2005/8/layout/hierarchy4"/>
    <dgm:cxn modelId="{923008C7-E3AD-4B8A-AF1B-DF42EEB66F76}" type="presParOf" srcId="{E9FEEC7A-C14F-49A1-A846-AF4B9953E482}" destId="{EE06A954-AC47-4DE4-8565-30173DAD85AF}" srcOrd="0" destOrd="0" presId="urn:microsoft.com/office/officeart/2005/8/layout/hierarchy4"/>
    <dgm:cxn modelId="{EBBD26D1-A814-4F78-A906-707894CC7C17}" type="presParOf" srcId="{E9FEEC7A-C14F-49A1-A846-AF4B9953E482}" destId="{6E61EC29-BCF1-4DB0-818A-DB538368EB29}" srcOrd="1" destOrd="0" presId="urn:microsoft.com/office/officeart/2005/8/layout/hierarchy4"/>
    <dgm:cxn modelId="{5BC4CD8E-CAAA-44D3-B930-FA2A3C4E3D34}" type="presParOf" srcId="{F18D1F5A-18BB-4617-909E-3690B399E22D}" destId="{69D7A976-786E-4726-A533-3F467A025628}" srcOrd="3" destOrd="0" presId="urn:microsoft.com/office/officeart/2005/8/layout/hierarchy4"/>
    <dgm:cxn modelId="{7F5EF109-02E2-45C0-8ADA-B872B63581B1}" type="presParOf" srcId="{F18D1F5A-18BB-4617-909E-3690B399E22D}" destId="{F6AD3CAD-BE2D-43CB-8A9B-94EEA0E51266}" srcOrd="4" destOrd="0" presId="urn:microsoft.com/office/officeart/2005/8/layout/hierarchy4"/>
    <dgm:cxn modelId="{ED64D357-DD19-46EF-932A-1AC7AA90C248}" type="presParOf" srcId="{F6AD3CAD-BE2D-43CB-8A9B-94EEA0E51266}" destId="{BE26BF37-2E66-47E1-AA58-E29A9563B20B}" srcOrd="0" destOrd="0" presId="urn:microsoft.com/office/officeart/2005/8/layout/hierarchy4"/>
    <dgm:cxn modelId="{17FD1143-B21B-492C-A339-782E49662B26}" type="presParOf" srcId="{F6AD3CAD-BE2D-43CB-8A9B-94EEA0E51266}" destId="{42930A2D-0F40-4DC6-8BFB-DA73B70D7BB9}"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F4156CF-90BB-482D-A1BB-130289AA0327}"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s-EC"/>
        </a:p>
      </dgm:t>
    </dgm:pt>
    <dgm:pt modelId="{62C45071-90D6-4383-AA82-DB768B1567E3}">
      <dgm:prSet/>
      <dgm:spPr/>
      <dgm:t>
        <a:bodyPr/>
        <a:lstStyle/>
        <a:p>
          <a:r>
            <a:rPr lang="es-ES" dirty="0"/>
            <a:t>Características </a:t>
          </a:r>
          <a:endParaRPr lang="es-EC" dirty="0"/>
        </a:p>
      </dgm:t>
    </dgm:pt>
    <dgm:pt modelId="{A3FA3908-A9D1-43A9-901A-63E60185A7D3}" type="parTrans" cxnId="{FCEA3E7D-0937-44F4-AA17-99C339E3C911}">
      <dgm:prSet/>
      <dgm:spPr/>
      <dgm:t>
        <a:bodyPr/>
        <a:lstStyle/>
        <a:p>
          <a:endParaRPr lang="es-EC"/>
        </a:p>
      </dgm:t>
    </dgm:pt>
    <dgm:pt modelId="{4A7CCECF-B0E3-4B72-B34F-67813A545D8C}" type="sibTrans" cxnId="{FCEA3E7D-0937-44F4-AA17-99C339E3C911}">
      <dgm:prSet/>
      <dgm:spPr/>
      <dgm:t>
        <a:bodyPr/>
        <a:lstStyle/>
        <a:p>
          <a:endParaRPr lang="es-EC"/>
        </a:p>
      </dgm:t>
    </dgm:pt>
    <dgm:pt modelId="{5C68B2EC-7E41-4746-9BED-E7C3062EF96A}">
      <dgm:prSet/>
      <dgm:spPr/>
      <dgm:t>
        <a:bodyPr/>
        <a:lstStyle/>
        <a:p>
          <a:r>
            <a:rPr lang="es-ES" dirty="0"/>
            <a:t>Objetiva </a:t>
          </a:r>
          <a:endParaRPr lang="es-EC" dirty="0"/>
        </a:p>
      </dgm:t>
    </dgm:pt>
    <dgm:pt modelId="{54CBADDE-0B81-400B-884E-CBC42A5E3E0A}" type="parTrans" cxnId="{F9E1528C-2E2A-4D04-B0AE-8EC632CBA8D8}">
      <dgm:prSet/>
      <dgm:spPr/>
      <dgm:t>
        <a:bodyPr/>
        <a:lstStyle/>
        <a:p>
          <a:endParaRPr lang="es-EC"/>
        </a:p>
      </dgm:t>
    </dgm:pt>
    <dgm:pt modelId="{7934BF68-91BC-4255-8031-E4E69FC60752}" type="sibTrans" cxnId="{F9E1528C-2E2A-4D04-B0AE-8EC632CBA8D8}">
      <dgm:prSet/>
      <dgm:spPr/>
      <dgm:t>
        <a:bodyPr/>
        <a:lstStyle/>
        <a:p>
          <a:endParaRPr lang="es-EC"/>
        </a:p>
      </dgm:t>
    </dgm:pt>
    <dgm:pt modelId="{CB5E89EA-6BC5-44D6-8C9B-960522A07A2D}">
      <dgm:prSet/>
      <dgm:spPr/>
      <dgm:t>
        <a:bodyPr/>
        <a:lstStyle/>
        <a:p>
          <a:r>
            <a:rPr lang="es-ES" dirty="0"/>
            <a:t>Se basa en hechos observables y medibles, evitando juicios personales o subjetivos </a:t>
          </a:r>
          <a:endParaRPr lang="es-EC" dirty="0"/>
        </a:p>
      </dgm:t>
    </dgm:pt>
    <dgm:pt modelId="{A2D3F92A-D534-449E-8B50-90B84ED192D6}" type="parTrans" cxnId="{3B8F18EB-CE00-4067-AC51-50AC01159BB5}">
      <dgm:prSet/>
      <dgm:spPr/>
      <dgm:t>
        <a:bodyPr/>
        <a:lstStyle/>
        <a:p>
          <a:endParaRPr lang="es-EC"/>
        </a:p>
      </dgm:t>
    </dgm:pt>
    <dgm:pt modelId="{4597F0D0-E6A8-43DF-8427-10B052308A7F}" type="sibTrans" cxnId="{3B8F18EB-CE00-4067-AC51-50AC01159BB5}">
      <dgm:prSet/>
      <dgm:spPr/>
      <dgm:t>
        <a:bodyPr/>
        <a:lstStyle/>
        <a:p>
          <a:endParaRPr lang="es-EC"/>
        </a:p>
      </dgm:t>
    </dgm:pt>
    <dgm:pt modelId="{FB0E2B24-47BD-4019-B096-5AA1040218E3}">
      <dgm:prSet/>
      <dgm:spPr/>
      <dgm:t>
        <a:bodyPr/>
        <a:lstStyle/>
        <a:p>
          <a:r>
            <a:rPr lang="es-ES" dirty="0"/>
            <a:t>Sistemática </a:t>
          </a:r>
          <a:endParaRPr lang="es-EC" dirty="0"/>
        </a:p>
      </dgm:t>
    </dgm:pt>
    <dgm:pt modelId="{C6F2D884-BC43-48E8-B7D1-12D2D350C5D9}" type="parTrans" cxnId="{97D0F8CB-6C3A-4597-9360-EBA469FD0B62}">
      <dgm:prSet/>
      <dgm:spPr/>
      <dgm:t>
        <a:bodyPr/>
        <a:lstStyle/>
        <a:p>
          <a:endParaRPr lang="es-EC"/>
        </a:p>
      </dgm:t>
    </dgm:pt>
    <dgm:pt modelId="{AEC17371-9F5D-4AEC-B599-4F8E58DED623}" type="sibTrans" cxnId="{97D0F8CB-6C3A-4597-9360-EBA469FD0B62}">
      <dgm:prSet/>
      <dgm:spPr/>
      <dgm:t>
        <a:bodyPr/>
        <a:lstStyle/>
        <a:p>
          <a:endParaRPr lang="es-EC"/>
        </a:p>
      </dgm:t>
    </dgm:pt>
    <dgm:pt modelId="{77E29D53-8F72-47A9-9858-6A30721C5E4F}">
      <dgm:prSet/>
      <dgm:spPr/>
      <dgm:t>
        <a:bodyPr/>
        <a:lstStyle/>
        <a:p>
          <a:r>
            <a:rPr lang="es-ES" dirty="0"/>
            <a:t>Sigue un proceso ordenado y lógico </a:t>
          </a:r>
          <a:endParaRPr lang="es-EC" dirty="0"/>
        </a:p>
      </dgm:t>
    </dgm:pt>
    <dgm:pt modelId="{5C144428-BAD3-4ECE-A5E4-0B8A4B843420}" type="parTrans" cxnId="{075C8D3F-B5BE-4811-AA5B-4E5ED06AD228}">
      <dgm:prSet/>
      <dgm:spPr/>
      <dgm:t>
        <a:bodyPr/>
        <a:lstStyle/>
        <a:p>
          <a:endParaRPr lang="es-EC"/>
        </a:p>
      </dgm:t>
    </dgm:pt>
    <dgm:pt modelId="{119DA560-9A61-460C-B491-005B2C36B5FF}" type="sibTrans" cxnId="{075C8D3F-B5BE-4811-AA5B-4E5ED06AD228}">
      <dgm:prSet/>
      <dgm:spPr/>
      <dgm:t>
        <a:bodyPr/>
        <a:lstStyle/>
        <a:p>
          <a:endParaRPr lang="es-EC"/>
        </a:p>
      </dgm:t>
    </dgm:pt>
    <dgm:pt modelId="{43594E13-7700-4865-94FB-BAC1AC5EE75A}">
      <dgm:prSet/>
      <dgm:spPr/>
      <dgm:t>
        <a:bodyPr/>
        <a:lstStyle/>
        <a:p>
          <a:r>
            <a:rPr lang="es-ES" dirty="0"/>
            <a:t>Empírica </a:t>
          </a:r>
          <a:endParaRPr lang="es-EC" dirty="0"/>
        </a:p>
      </dgm:t>
    </dgm:pt>
    <dgm:pt modelId="{28E9F48E-7127-407F-954F-2997D2B58DD7}" type="parTrans" cxnId="{91AD352B-7D5E-4788-87B6-54C4DB493EA2}">
      <dgm:prSet/>
      <dgm:spPr/>
      <dgm:t>
        <a:bodyPr/>
        <a:lstStyle/>
        <a:p>
          <a:endParaRPr lang="es-EC"/>
        </a:p>
      </dgm:t>
    </dgm:pt>
    <dgm:pt modelId="{ECF35FAE-4773-45C5-B1ED-B92B4E76D13C}" type="sibTrans" cxnId="{91AD352B-7D5E-4788-87B6-54C4DB493EA2}">
      <dgm:prSet/>
      <dgm:spPr/>
      <dgm:t>
        <a:bodyPr/>
        <a:lstStyle/>
        <a:p>
          <a:endParaRPr lang="es-EC"/>
        </a:p>
      </dgm:t>
    </dgm:pt>
    <dgm:pt modelId="{0400BF5F-8275-4F85-B1D8-027E90E3632E}">
      <dgm:prSet/>
      <dgm:spPr/>
      <dgm:t>
        <a:bodyPr/>
        <a:lstStyle/>
        <a:p>
          <a:r>
            <a:rPr lang="es-ES" dirty="0"/>
            <a:t>Parte de la observación y experiencia para obtener datos </a:t>
          </a:r>
          <a:endParaRPr lang="es-EC" dirty="0"/>
        </a:p>
      </dgm:t>
    </dgm:pt>
    <dgm:pt modelId="{19E993DF-9513-43DB-AFF7-543318DD3B2B}" type="parTrans" cxnId="{30F998D1-68B2-4026-BC82-643321615314}">
      <dgm:prSet/>
      <dgm:spPr/>
      <dgm:t>
        <a:bodyPr/>
        <a:lstStyle/>
        <a:p>
          <a:endParaRPr lang="es-EC"/>
        </a:p>
      </dgm:t>
    </dgm:pt>
    <dgm:pt modelId="{C9A52EFA-FEF1-4726-987F-A201B8BB0324}" type="sibTrans" cxnId="{30F998D1-68B2-4026-BC82-643321615314}">
      <dgm:prSet/>
      <dgm:spPr/>
      <dgm:t>
        <a:bodyPr/>
        <a:lstStyle/>
        <a:p>
          <a:endParaRPr lang="es-EC"/>
        </a:p>
      </dgm:t>
    </dgm:pt>
    <dgm:pt modelId="{BFF51736-DC48-47E7-8D18-A82074E5BA7F}">
      <dgm:prSet/>
      <dgm:spPr/>
      <dgm:t>
        <a:bodyPr/>
        <a:lstStyle/>
        <a:p>
          <a:r>
            <a:rPr lang="es-ES" dirty="0"/>
            <a:t>Racional </a:t>
          </a:r>
          <a:endParaRPr lang="es-EC" dirty="0"/>
        </a:p>
      </dgm:t>
    </dgm:pt>
    <dgm:pt modelId="{4595BAF5-3E03-4461-B195-E21B245EF458}" type="parTrans" cxnId="{2271715E-6D73-4760-8626-347C3A1CCD22}">
      <dgm:prSet/>
      <dgm:spPr/>
      <dgm:t>
        <a:bodyPr/>
        <a:lstStyle/>
        <a:p>
          <a:endParaRPr lang="es-EC"/>
        </a:p>
      </dgm:t>
    </dgm:pt>
    <dgm:pt modelId="{49FA79D6-4031-4D47-A934-9EEA9C26619E}" type="sibTrans" cxnId="{2271715E-6D73-4760-8626-347C3A1CCD22}">
      <dgm:prSet/>
      <dgm:spPr/>
      <dgm:t>
        <a:bodyPr/>
        <a:lstStyle/>
        <a:p>
          <a:endParaRPr lang="es-EC"/>
        </a:p>
      </dgm:t>
    </dgm:pt>
    <dgm:pt modelId="{08B8E136-4A59-48E3-AA2A-2E61DC2413EB}">
      <dgm:prSet/>
      <dgm:spPr/>
      <dgm:t>
        <a:bodyPr/>
        <a:lstStyle/>
        <a:p>
          <a:r>
            <a:rPr lang="es-ES" dirty="0"/>
            <a:t>Usa la lógica para analizar la información </a:t>
          </a:r>
          <a:endParaRPr lang="es-EC" dirty="0"/>
        </a:p>
      </dgm:t>
    </dgm:pt>
    <dgm:pt modelId="{894F0FF2-7BA2-4EC4-8DA0-81D18E761C64}" type="parTrans" cxnId="{0268EEED-6877-4F53-AB27-F51AC14D5CF4}">
      <dgm:prSet/>
      <dgm:spPr/>
      <dgm:t>
        <a:bodyPr/>
        <a:lstStyle/>
        <a:p>
          <a:endParaRPr lang="es-EC"/>
        </a:p>
      </dgm:t>
    </dgm:pt>
    <dgm:pt modelId="{D6349620-D155-47C0-87EA-959E566E8408}" type="sibTrans" cxnId="{0268EEED-6877-4F53-AB27-F51AC14D5CF4}">
      <dgm:prSet/>
      <dgm:spPr/>
      <dgm:t>
        <a:bodyPr/>
        <a:lstStyle/>
        <a:p>
          <a:endParaRPr lang="es-EC"/>
        </a:p>
      </dgm:t>
    </dgm:pt>
    <dgm:pt modelId="{6D5B0C23-BA90-4117-871D-206954FAC127}">
      <dgm:prSet/>
      <dgm:spPr/>
      <dgm:t>
        <a:bodyPr/>
        <a:lstStyle/>
        <a:p>
          <a:r>
            <a:rPr lang="es-ES" dirty="0"/>
            <a:t>Verificable </a:t>
          </a:r>
          <a:endParaRPr lang="es-EC" dirty="0"/>
        </a:p>
      </dgm:t>
    </dgm:pt>
    <dgm:pt modelId="{EDBFD4FF-27BC-496B-9B13-96604A69B827}" type="parTrans" cxnId="{2DFDFD2E-A795-4C21-B2E8-626561765E28}">
      <dgm:prSet/>
      <dgm:spPr/>
      <dgm:t>
        <a:bodyPr/>
        <a:lstStyle/>
        <a:p>
          <a:endParaRPr lang="es-EC"/>
        </a:p>
      </dgm:t>
    </dgm:pt>
    <dgm:pt modelId="{FFA75205-3621-4352-8128-AB397601150F}" type="sibTrans" cxnId="{2DFDFD2E-A795-4C21-B2E8-626561765E28}">
      <dgm:prSet/>
      <dgm:spPr/>
      <dgm:t>
        <a:bodyPr/>
        <a:lstStyle/>
        <a:p>
          <a:endParaRPr lang="es-EC"/>
        </a:p>
      </dgm:t>
    </dgm:pt>
    <dgm:pt modelId="{BC6188C4-75FE-493D-A63B-C77CDE10D08D}">
      <dgm:prSet/>
      <dgm:spPr/>
      <dgm:t>
        <a:bodyPr/>
        <a:lstStyle/>
        <a:p>
          <a:r>
            <a:rPr lang="es-ES" dirty="0"/>
            <a:t>Los resultados pueden ser comprobados o replicados </a:t>
          </a:r>
          <a:endParaRPr lang="es-EC" dirty="0"/>
        </a:p>
      </dgm:t>
    </dgm:pt>
    <dgm:pt modelId="{B22E44FC-4A0A-438D-9C75-17F126A76FA4}" type="parTrans" cxnId="{FF2B13B8-25E2-4DBF-A185-65EAEE374071}">
      <dgm:prSet/>
      <dgm:spPr/>
      <dgm:t>
        <a:bodyPr/>
        <a:lstStyle/>
        <a:p>
          <a:endParaRPr lang="es-EC"/>
        </a:p>
      </dgm:t>
    </dgm:pt>
    <dgm:pt modelId="{382BAE08-D0BB-462C-9352-C34408FD1C3E}" type="sibTrans" cxnId="{FF2B13B8-25E2-4DBF-A185-65EAEE374071}">
      <dgm:prSet/>
      <dgm:spPr/>
      <dgm:t>
        <a:bodyPr/>
        <a:lstStyle/>
        <a:p>
          <a:endParaRPr lang="es-EC"/>
        </a:p>
      </dgm:t>
    </dgm:pt>
    <dgm:pt modelId="{C1EB3E9A-C599-4F9F-AD2D-8AC4F462EA18}">
      <dgm:prSet/>
      <dgm:spPr/>
      <dgm:t>
        <a:bodyPr/>
        <a:lstStyle/>
        <a:p>
          <a:r>
            <a:rPr lang="es-ES" dirty="0"/>
            <a:t>Propositiva </a:t>
          </a:r>
          <a:endParaRPr lang="es-EC" dirty="0"/>
        </a:p>
      </dgm:t>
    </dgm:pt>
    <dgm:pt modelId="{01E89F0B-D734-4815-B9AD-959CD5C2FE3F}" type="parTrans" cxnId="{14A26EEE-56B9-4753-89D9-060DCFE17D43}">
      <dgm:prSet/>
      <dgm:spPr/>
      <dgm:t>
        <a:bodyPr/>
        <a:lstStyle/>
        <a:p>
          <a:endParaRPr lang="es-EC"/>
        </a:p>
      </dgm:t>
    </dgm:pt>
    <dgm:pt modelId="{687E56C3-6E6B-43F1-A901-38453F5BD5C1}" type="sibTrans" cxnId="{14A26EEE-56B9-4753-89D9-060DCFE17D43}">
      <dgm:prSet/>
      <dgm:spPr/>
      <dgm:t>
        <a:bodyPr/>
        <a:lstStyle/>
        <a:p>
          <a:endParaRPr lang="es-EC"/>
        </a:p>
      </dgm:t>
    </dgm:pt>
    <dgm:pt modelId="{A18DE324-DC97-4440-9FF4-0286B9883D9D}">
      <dgm:prSet/>
      <dgm:spPr/>
      <dgm:t>
        <a:bodyPr/>
        <a:lstStyle/>
        <a:p>
          <a:r>
            <a:rPr lang="es-ES" dirty="0"/>
            <a:t>Ofrece soluciones o explicaciones a través de hallazgos </a:t>
          </a:r>
          <a:endParaRPr lang="es-EC" dirty="0"/>
        </a:p>
      </dgm:t>
    </dgm:pt>
    <dgm:pt modelId="{ADAD10FE-6B62-4657-8094-490A020395E1}" type="parTrans" cxnId="{2724BCEF-F257-4A75-9DE6-F1A9B9AFF444}">
      <dgm:prSet/>
      <dgm:spPr/>
      <dgm:t>
        <a:bodyPr/>
        <a:lstStyle/>
        <a:p>
          <a:endParaRPr lang="es-EC"/>
        </a:p>
      </dgm:t>
    </dgm:pt>
    <dgm:pt modelId="{71329807-A0A5-458C-8D34-C5115F84F631}" type="sibTrans" cxnId="{2724BCEF-F257-4A75-9DE6-F1A9B9AFF444}">
      <dgm:prSet/>
      <dgm:spPr/>
      <dgm:t>
        <a:bodyPr/>
        <a:lstStyle/>
        <a:p>
          <a:endParaRPr lang="es-EC"/>
        </a:p>
      </dgm:t>
    </dgm:pt>
    <dgm:pt modelId="{1AA248B7-6785-4E04-BCAD-0C63DFC1F4F6}">
      <dgm:prSet/>
      <dgm:spPr/>
      <dgm:t>
        <a:bodyPr/>
        <a:lstStyle/>
        <a:p>
          <a:r>
            <a:rPr lang="es-ES" dirty="0"/>
            <a:t>Clara y precisa</a:t>
          </a:r>
          <a:endParaRPr lang="es-EC" dirty="0"/>
        </a:p>
      </dgm:t>
    </dgm:pt>
    <dgm:pt modelId="{B41FBD0F-9D10-49F9-A933-1401DCBA3A81}" type="parTrans" cxnId="{2F9EFF27-5EF3-408E-A5AD-A38C296E302B}">
      <dgm:prSet/>
      <dgm:spPr/>
      <dgm:t>
        <a:bodyPr/>
        <a:lstStyle/>
        <a:p>
          <a:endParaRPr lang="es-EC"/>
        </a:p>
      </dgm:t>
    </dgm:pt>
    <dgm:pt modelId="{B0510CEE-4BF1-4A9D-9649-E6C4FF53BAE7}" type="sibTrans" cxnId="{2F9EFF27-5EF3-408E-A5AD-A38C296E302B}">
      <dgm:prSet/>
      <dgm:spPr/>
      <dgm:t>
        <a:bodyPr/>
        <a:lstStyle/>
        <a:p>
          <a:endParaRPr lang="es-EC"/>
        </a:p>
      </dgm:t>
    </dgm:pt>
    <dgm:pt modelId="{A672C07A-4D9B-4154-9633-1FAD8B08E5D5}">
      <dgm:prSet/>
      <dgm:spPr/>
      <dgm:t>
        <a:bodyPr/>
        <a:lstStyle/>
        <a:p>
          <a:r>
            <a:rPr lang="es-ES" dirty="0"/>
            <a:t>Comprensible sin ambigüedades </a:t>
          </a:r>
          <a:endParaRPr lang="es-EC" dirty="0"/>
        </a:p>
      </dgm:t>
    </dgm:pt>
    <dgm:pt modelId="{36FD9915-74BD-4BE1-B126-43A9FCAF17BF}" type="parTrans" cxnId="{5763136B-F428-472E-A019-A1C94870D6DA}">
      <dgm:prSet/>
      <dgm:spPr/>
      <dgm:t>
        <a:bodyPr/>
        <a:lstStyle/>
        <a:p>
          <a:endParaRPr lang="es-EC"/>
        </a:p>
      </dgm:t>
    </dgm:pt>
    <dgm:pt modelId="{BE0B7847-FB3A-4487-9CF7-38C4CB5BCC24}" type="sibTrans" cxnId="{5763136B-F428-472E-A019-A1C94870D6DA}">
      <dgm:prSet/>
      <dgm:spPr/>
      <dgm:t>
        <a:bodyPr/>
        <a:lstStyle/>
        <a:p>
          <a:endParaRPr lang="es-EC"/>
        </a:p>
      </dgm:t>
    </dgm:pt>
    <dgm:pt modelId="{C21B2A06-8706-42F0-BF62-DE877CAF3B35}" type="pres">
      <dgm:prSet presAssocID="{7F4156CF-90BB-482D-A1BB-130289AA0327}" presName="Name0" presStyleCnt="0">
        <dgm:presLayoutVars>
          <dgm:chPref val="1"/>
          <dgm:dir/>
          <dgm:animOne val="branch"/>
          <dgm:animLvl val="lvl"/>
          <dgm:resizeHandles/>
        </dgm:presLayoutVars>
      </dgm:prSet>
      <dgm:spPr/>
    </dgm:pt>
    <dgm:pt modelId="{4E27BC2B-3E64-4B54-8E3B-07419FE864F1}" type="pres">
      <dgm:prSet presAssocID="{62C45071-90D6-4383-AA82-DB768B1567E3}" presName="vertOne" presStyleCnt="0"/>
      <dgm:spPr/>
    </dgm:pt>
    <dgm:pt modelId="{6F556101-6530-49C0-AD6D-04B73DAADD2F}" type="pres">
      <dgm:prSet presAssocID="{62C45071-90D6-4383-AA82-DB768B1567E3}" presName="txOne" presStyleLbl="node0" presStyleIdx="0" presStyleCnt="1" custScaleY="83110">
        <dgm:presLayoutVars>
          <dgm:chPref val="3"/>
        </dgm:presLayoutVars>
      </dgm:prSet>
      <dgm:spPr/>
    </dgm:pt>
    <dgm:pt modelId="{73F98577-D34C-4024-8FBC-BA8274ECEEDF}" type="pres">
      <dgm:prSet presAssocID="{62C45071-90D6-4383-AA82-DB768B1567E3}" presName="parTransOne" presStyleCnt="0"/>
      <dgm:spPr/>
    </dgm:pt>
    <dgm:pt modelId="{7578DFFE-4384-4FB4-8880-8E5AE9B35B44}" type="pres">
      <dgm:prSet presAssocID="{62C45071-90D6-4383-AA82-DB768B1567E3}" presName="horzOne" presStyleCnt="0"/>
      <dgm:spPr/>
    </dgm:pt>
    <dgm:pt modelId="{F597D8ED-45B0-4E4B-8DA1-562494BE5897}" type="pres">
      <dgm:prSet presAssocID="{5C68B2EC-7E41-4746-9BED-E7C3062EF96A}" presName="vertTwo" presStyleCnt="0"/>
      <dgm:spPr/>
    </dgm:pt>
    <dgm:pt modelId="{45B02F4E-FA77-41A4-9E28-C5DA876789FC}" type="pres">
      <dgm:prSet presAssocID="{5C68B2EC-7E41-4746-9BED-E7C3062EF96A}" presName="txTwo" presStyleLbl="node2" presStyleIdx="0" presStyleCnt="7">
        <dgm:presLayoutVars>
          <dgm:chPref val="3"/>
        </dgm:presLayoutVars>
      </dgm:prSet>
      <dgm:spPr/>
    </dgm:pt>
    <dgm:pt modelId="{1625CC58-F5C1-40D5-84D1-BDD5C3EF7F78}" type="pres">
      <dgm:prSet presAssocID="{5C68B2EC-7E41-4746-9BED-E7C3062EF96A}" presName="parTransTwo" presStyleCnt="0"/>
      <dgm:spPr/>
    </dgm:pt>
    <dgm:pt modelId="{1E0D61E2-F411-4C44-888D-DD2C27020047}" type="pres">
      <dgm:prSet presAssocID="{5C68B2EC-7E41-4746-9BED-E7C3062EF96A}" presName="horzTwo" presStyleCnt="0"/>
      <dgm:spPr/>
    </dgm:pt>
    <dgm:pt modelId="{0783896C-BC97-4923-B3FE-63ACB974A27E}" type="pres">
      <dgm:prSet presAssocID="{CB5E89EA-6BC5-44D6-8C9B-960522A07A2D}" presName="vertThree" presStyleCnt="0"/>
      <dgm:spPr/>
    </dgm:pt>
    <dgm:pt modelId="{F5325B8E-9AE5-46B3-8299-0827889B0CBA}" type="pres">
      <dgm:prSet presAssocID="{CB5E89EA-6BC5-44D6-8C9B-960522A07A2D}" presName="txThree" presStyleLbl="node3" presStyleIdx="0" presStyleCnt="7">
        <dgm:presLayoutVars>
          <dgm:chPref val="3"/>
        </dgm:presLayoutVars>
      </dgm:prSet>
      <dgm:spPr/>
    </dgm:pt>
    <dgm:pt modelId="{0DDF5AA8-4518-4F98-A3FC-4794EB32F321}" type="pres">
      <dgm:prSet presAssocID="{CB5E89EA-6BC5-44D6-8C9B-960522A07A2D}" presName="horzThree" presStyleCnt="0"/>
      <dgm:spPr/>
    </dgm:pt>
    <dgm:pt modelId="{83DBDE69-D7B4-4C7D-87E9-B308B0421E3E}" type="pres">
      <dgm:prSet presAssocID="{7934BF68-91BC-4255-8031-E4E69FC60752}" presName="sibSpaceTwo" presStyleCnt="0"/>
      <dgm:spPr/>
    </dgm:pt>
    <dgm:pt modelId="{5C0BBD54-4DFB-4191-AE0C-DB682522445D}" type="pres">
      <dgm:prSet presAssocID="{FB0E2B24-47BD-4019-B096-5AA1040218E3}" presName="vertTwo" presStyleCnt="0"/>
      <dgm:spPr/>
    </dgm:pt>
    <dgm:pt modelId="{899CCDBA-9703-42AD-B5EA-CF64E679FCBA}" type="pres">
      <dgm:prSet presAssocID="{FB0E2B24-47BD-4019-B096-5AA1040218E3}" presName="txTwo" presStyleLbl="node2" presStyleIdx="1" presStyleCnt="7">
        <dgm:presLayoutVars>
          <dgm:chPref val="3"/>
        </dgm:presLayoutVars>
      </dgm:prSet>
      <dgm:spPr/>
    </dgm:pt>
    <dgm:pt modelId="{BD008C43-2D57-455A-82A8-DE907E5FC986}" type="pres">
      <dgm:prSet presAssocID="{FB0E2B24-47BD-4019-B096-5AA1040218E3}" presName="parTransTwo" presStyleCnt="0"/>
      <dgm:spPr/>
    </dgm:pt>
    <dgm:pt modelId="{75427DAE-2B68-455C-9CD0-F8B776EF8EE5}" type="pres">
      <dgm:prSet presAssocID="{FB0E2B24-47BD-4019-B096-5AA1040218E3}" presName="horzTwo" presStyleCnt="0"/>
      <dgm:spPr/>
    </dgm:pt>
    <dgm:pt modelId="{1D8FF346-7767-4F19-9FB0-1962BF3FEAE4}" type="pres">
      <dgm:prSet presAssocID="{77E29D53-8F72-47A9-9858-6A30721C5E4F}" presName="vertThree" presStyleCnt="0"/>
      <dgm:spPr/>
    </dgm:pt>
    <dgm:pt modelId="{E123EED0-3615-480E-8E64-DE97B244E02A}" type="pres">
      <dgm:prSet presAssocID="{77E29D53-8F72-47A9-9858-6A30721C5E4F}" presName="txThree" presStyleLbl="node3" presStyleIdx="1" presStyleCnt="7">
        <dgm:presLayoutVars>
          <dgm:chPref val="3"/>
        </dgm:presLayoutVars>
      </dgm:prSet>
      <dgm:spPr/>
    </dgm:pt>
    <dgm:pt modelId="{1D3B396E-3DE2-4A79-9259-46AD56434DB7}" type="pres">
      <dgm:prSet presAssocID="{77E29D53-8F72-47A9-9858-6A30721C5E4F}" presName="horzThree" presStyleCnt="0"/>
      <dgm:spPr/>
    </dgm:pt>
    <dgm:pt modelId="{098FDDEC-81B6-4055-BAB0-503B8BBB4456}" type="pres">
      <dgm:prSet presAssocID="{AEC17371-9F5D-4AEC-B599-4F8E58DED623}" presName="sibSpaceTwo" presStyleCnt="0"/>
      <dgm:spPr/>
    </dgm:pt>
    <dgm:pt modelId="{6AF179CE-4637-46CA-A7C8-0F35F9A41686}" type="pres">
      <dgm:prSet presAssocID="{43594E13-7700-4865-94FB-BAC1AC5EE75A}" presName="vertTwo" presStyleCnt="0"/>
      <dgm:spPr/>
    </dgm:pt>
    <dgm:pt modelId="{71027742-249C-4FA2-A226-559AE103BA16}" type="pres">
      <dgm:prSet presAssocID="{43594E13-7700-4865-94FB-BAC1AC5EE75A}" presName="txTwo" presStyleLbl="node2" presStyleIdx="2" presStyleCnt="7">
        <dgm:presLayoutVars>
          <dgm:chPref val="3"/>
        </dgm:presLayoutVars>
      </dgm:prSet>
      <dgm:spPr/>
    </dgm:pt>
    <dgm:pt modelId="{997C14AC-5D4A-4B3E-B4C8-436BBEAE8D6F}" type="pres">
      <dgm:prSet presAssocID="{43594E13-7700-4865-94FB-BAC1AC5EE75A}" presName="parTransTwo" presStyleCnt="0"/>
      <dgm:spPr/>
    </dgm:pt>
    <dgm:pt modelId="{2AB2BCC3-5B49-48DD-8A82-86C74687F48B}" type="pres">
      <dgm:prSet presAssocID="{43594E13-7700-4865-94FB-BAC1AC5EE75A}" presName="horzTwo" presStyleCnt="0"/>
      <dgm:spPr/>
    </dgm:pt>
    <dgm:pt modelId="{2B7B670D-2BCD-481A-AC5D-D6B23E420508}" type="pres">
      <dgm:prSet presAssocID="{0400BF5F-8275-4F85-B1D8-027E90E3632E}" presName="vertThree" presStyleCnt="0"/>
      <dgm:spPr/>
    </dgm:pt>
    <dgm:pt modelId="{4388318D-EA34-4CEE-8C54-FC5D520B9C3F}" type="pres">
      <dgm:prSet presAssocID="{0400BF5F-8275-4F85-B1D8-027E90E3632E}" presName="txThree" presStyleLbl="node3" presStyleIdx="2" presStyleCnt="7">
        <dgm:presLayoutVars>
          <dgm:chPref val="3"/>
        </dgm:presLayoutVars>
      </dgm:prSet>
      <dgm:spPr/>
    </dgm:pt>
    <dgm:pt modelId="{D0C29F2B-3829-4032-8CB8-240BFFD306AB}" type="pres">
      <dgm:prSet presAssocID="{0400BF5F-8275-4F85-B1D8-027E90E3632E}" presName="horzThree" presStyleCnt="0"/>
      <dgm:spPr/>
    </dgm:pt>
    <dgm:pt modelId="{D9F4AB73-EFFC-4E77-A5FB-8ADCFFDF0DA6}" type="pres">
      <dgm:prSet presAssocID="{ECF35FAE-4773-45C5-B1ED-B92B4E76D13C}" presName="sibSpaceTwo" presStyleCnt="0"/>
      <dgm:spPr/>
    </dgm:pt>
    <dgm:pt modelId="{917BB361-2EBF-4420-A880-41A87D5E6D2B}" type="pres">
      <dgm:prSet presAssocID="{BFF51736-DC48-47E7-8D18-A82074E5BA7F}" presName="vertTwo" presStyleCnt="0"/>
      <dgm:spPr/>
    </dgm:pt>
    <dgm:pt modelId="{65DEA07E-BF7A-47BE-9152-4EE0D211D514}" type="pres">
      <dgm:prSet presAssocID="{BFF51736-DC48-47E7-8D18-A82074E5BA7F}" presName="txTwo" presStyleLbl="node2" presStyleIdx="3" presStyleCnt="7">
        <dgm:presLayoutVars>
          <dgm:chPref val="3"/>
        </dgm:presLayoutVars>
      </dgm:prSet>
      <dgm:spPr/>
    </dgm:pt>
    <dgm:pt modelId="{6F04106F-F7A4-471D-ABEE-9EEEF52FD13C}" type="pres">
      <dgm:prSet presAssocID="{BFF51736-DC48-47E7-8D18-A82074E5BA7F}" presName="parTransTwo" presStyleCnt="0"/>
      <dgm:spPr/>
    </dgm:pt>
    <dgm:pt modelId="{5C04B529-D6A1-4EFD-BAA5-556F76BEADDE}" type="pres">
      <dgm:prSet presAssocID="{BFF51736-DC48-47E7-8D18-A82074E5BA7F}" presName="horzTwo" presStyleCnt="0"/>
      <dgm:spPr/>
    </dgm:pt>
    <dgm:pt modelId="{65F6581D-E546-4344-8A56-8A6DABF3E4B7}" type="pres">
      <dgm:prSet presAssocID="{08B8E136-4A59-48E3-AA2A-2E61DC2413EB}" presName="vertThree" presStyleCnt="0"/>
      <dgm:spPr/>
    </dgm:pt>
    <dgm:pt modelId="{FFA640AA-49B9-4FE4-AF67-62C253228A4E}" type="pres">
      <dgm:prSet presAssocID="{08B8E136-4A59-48E3-AA2A-2E61DC2413EB}" presName="txThree" presStyleLbl="node3" presStyleIdx="3" presStyleCnt="7">
        <dgm:presLayoutVars>
          <dgm:chPref val="3"/>
        </dgm:presLayoutVars>
      </dgm:prSet>
      <dgm:spPr/>
    </dgm:pt>
    <dgm:pt modelId="{2FBDEC6B-A50E-46A4-B706-AADC088E7B8F}" type="pres">
      <dgm:prSet presAssocID="{08B8E136-4A59-48E3-AA2A-2E61DC2413EB}" presName="horzThree" presStyleCnt="0"/>
      <dgm:spPr/>
    </dgm:pt>
    <dgm:pt modelId="{9226328B-489A-41A7-A95F-4CECB3ABF324}" type="pres">
      <dgm:prSet presAssocID="{49FA79D6-4031-4D47-A934-9EEA9C26619E}" presName="sibSpaceTwo" presStyleCnt="0"/>
      <dgm:spPr/>
    </dgm:pt>
    <dgm:pt modelId="{6DD11C95-04BD-4A67-B5AE-B292ADEDE586}" type="pres">
      <dgm:prSet presAssocID="{6D5B0C23-BA90-4117-871D-206954FAC127}" presName="vertTwo" presStyleCnt="0"/>
      <dgm:spPr/>
    </dgm:pt>
    <dgm:pt modelId="{9C4FCBE0-1CBF-421A-8945-88CB607949A8}" type="pres">
      <dgm:prSet presAssocID="{6D5B0C23-BA90-4117-871D-206954FAC127}" presName="txTwo" presStyleLbl="node2" presStyleIdx="4" presStyleCnt="7">
        <dgm:presLayoutVars>
          <dgm:chPref val="3"/>
        </dgm:presLayoutVars>
      </dgm:prSet>
      <dgm:spPr/>
    </dgm:pt>
    <dgm:pt modelId="{6DD2548F-1783-4046-B458-8A127EADBA71}" type="pres">
      <dgm:prSet presAssocID="{6D5B0C23-BA90-4117-871D-206954FAC127}" presName="parTransTwo" presStyleCnt="0"/>
      <dgm:spPr/>
    </dgm:pt>
    <dgm:pt modelId="{66518F84-59D3-4B29-A458-04CE0AFC2BE1}" type="pres">
      <dgm:prSet presAssocID="{6D5B0C23-BA90-4117-871D-206954FAC127}" presName="horzTwo" presStyleCnt="0"/>
      <dgm:spPr/>
    </dgm:pt>
    <dgm:pt modelId="{E5AB5850-FA88-4F63-BD8D-FA58651684AA}" type="pres">
      <dgm:prSet presAssocID="{BC6188C4-75FE-493D-A63B-C77CDE10D08D}" presName="vertThree" presStyleCnt="0"/>
      <dgm:spPr/>
    </dgm:pt>
    <dgm:pt modelId="{E4AB19D5-4AA5-4F5B-8B46-99A0FE3DD94F}" type="pres">
      <dgm:prSet presAssocID="{BC6188C4-75FE-493D-A63B-C77CDE10D08D}" presName="txThree" presStyleLbl="node3" presStyleIdx="4" presStyleCnt="7">
        <dgm:presLayoutVars>
          <dgm:chPref val="3"/>
        </dgm:presLayoutVars>
      </dgm:prSet>
      <dgm:spPr/>
    </dgm:pt>
    <dgm:pt modelId="{2B9C780C-F780-491B-B7B8-398BC321CB69}" type="pres">
      <dgm:prSet presAssocID="{BC6188C4-75FE-493D-A63B-C77CDE10D08D}" presName="horzThree" presStyleCnt="0"/>
      <dgm:spPr/>
    </dgm:pt>
    <dgm:pt modelId="{62AA5033-31C4-4AE0-B348-21ADCA78EB81}" type="pres">
      <dgm:prSet presAssocID="{FFA75205-3621-4352-8128-AB397601150F}" presName="sibSpaceTwo" presStyleCnt="0"/>
      <dgm:spPr/>
    </dgm:pt>
    <dgm:pt modelId="{75823AF8-6683-4105-AA08-10CF2739449F}" type="pres">
      <dgm:prSet presAssocID="{C1EB3E9A-C599-4F9F-AD2D-8AC4F462EA18}" presName="vertTwo" presStyleCnt="0"/>
      <dgm:spPr/>
    </dgm:pt>
    <dgm:pt modelId="{19A180C1-2727-4675-9680-ED1A2F92A903}" type="pres">
      <dgm:prSet presAssocID="{C1EB3E9A-C599-4F9F-AD2D-8AC4F462EA18}" presName="txTwo" presStyleLbl="node2" presStyleIdx="5" presStyleCnt="7">
        <dgm:presLayoutVars>
          <dgm:chPref val="3"/>
        </dgm:presLayoutVars>
      </dgm:prSet>
      <dgm:spPr/>
    </dgm:pt>
    <dgm:pt modelId="{E54A097A-B0B5-444A-AF66-E922DFE6FA8B}" type="pres">
      <dgm:prSet presAssocID="{C1EB3E9A-C599-4F9F-AD2D-8AC4F462EA18}" presName="parTransTwo" presStyleCnt="0"/>
      <dgm:spPr/>
    </dgm:pt>
    <dgm:pt modelId="{F879FE35-50A0-40C2-8CCF-2A9FAB8D4E4D}" type="pres">
      <dgm:prSet presAssocID="{C1EB3E9A-C599-4F9F-AD2D-8AC4F462EA18}" presName="horzTwo" presStyleCnt="0"/>
      <dgm:spPr/>
    </dgm:pt>
    <dgm:pt modelId="{CB2A4D37-1611-4473-B23F-7230EEA24FAB}" type="pres">
      <dgm:prSet presAssocID="{A18DE324-DC97-4440-9FF4-0286B9883D9D}" presName="vertThree" presStyleCnt="0"/>
      <dgm:spPr/>
    </dgm:pt>
    <dgm:pt modelId="{B21A05F6-91C6-4710-A7DF-D388CE17F6F9}" type="pres">
      <dgm:prSet presAssocID="{A18DE324-DC97-4440-9FF4-0286B9883D9D}" presName="txThree" presStyleLbl="node3" presStyleIdx="5" presStyleCnt="7">
        <dgm:presLayoutVars>
          <dgm:chPref val="3"/>
        </dgm:presLayoutVars>
      </dgm:prSet>
      <dgm:spPr/>
    </dgm:pt>
    <dgm:pt modelId="{2607E8E1-78EE-4D88-A416-EA55193E931A}" type="pres">
      <dgm:prSet presAssocID="{A18DE324-DC97-4440-9FF4-0286B9883D9D}" presName="horzThree" presStyleCnt="0"/>
      <dgm:spPr/>
    </dgm:pt>
    <dgm:pt modelId="{CD75E6F0-4B54-4347-ADDC-36BE189AC014}" type="pres">
      <dgm:prSet presAssocID="{687E56C3-6E6B-43F1-A901-38453F5BD5C1}" presName="sibSpaceTwo" presStyleCnt="0"/>
      <dgm:spPr/>
    </dgm:pt>
    <dgm:pt modelId="{8F12619B-B68B-47FB-95E3-3E8C74915FA9}" type="pres">
      <dgm:prSet presAssocID="{1AA248B7-6785-4E04-BCAD-0C63DFC1F4F6}" presName="vertTwo" presStyleCnt="0"/>
      <dgm:spPr/>
    </dgm:pt>
    <dgm:pt modelId="{E79D487F-2D04-4F8D-9479-C7492108FD61}" type="pres">
      <dgm:prSet presAssocID="{1AA248B7-6785-4E04-BCAD-0C63DFC1F4F6}" presName="txTwo" presStyleLbl="node2" presStyleIdx="6" presStyleCnt="7">
        <dgm:presLayoutVars>
          <dgm:chPref val="3"/>
        </dgm:presLayoutVars>
      </dgm:prSet>
      <dgm:spPr/>
    </dgm:pt>
    <dgm:pt modelId="{0C83FD28-D1B8-4099-92C9-366EE861637E}" type="pres">
      <dgm:prSet presAssocID="{1AA248B7-6785-4E04-BCAD-0C63DFC1F4F6}" presName="parTransTwo" presStyleCnt="0"/>
      <dgm:spPr/>
    </dgm:pt>
    <dgm:pt modelId="{1076F97D-A83C-4B92-91A4-08BCB21A8A1D}" type="pres">
      <dgm:prSet presAssocID="{1AA248B7-6785-4E04-BCAD-0C63DFC1F4F6}" presName="horzTwo" presStyleCnt="0"/>
      <dgm:spPr/>
    </dgm:pt>
    <dgm:pt modelId="{ABB6E037-82E1-450F-BA92-79ABC2679C95}" type="pres">
      <dgm:prSet presAssocID="{A672C07A-4D9B-4154-9633-1FAD8B08E5D5}" presName="vertThree" presStyleCnt="0"/>
      <dgm:spPr/>
    </dgm:pt>
    <dgm:pt modelId="{31543643-017A-42BC-8B61-8DFE68C8FF13}" type="pres">
      <dgm:prSet presAssocID="{A672C07A-4D9B-4154-9633-1FAD8B08E5D5}" presName="txThree" presStyleLbl="node3" presStyleIdx="6" presStyleCnt="7">
        <dgm:presLayoutVars>
          <dgm:chPref val="3"/>
        </dgm:presLayoutVars>
      </dgm:prSet>
      <dgm:spPr/>
    </dgm:pt>
    <dgm:pt modelId="{F934A319-935D-404D-A37F-472B34EFD37B}" type="pres">
      <dgm:prSet presAssocID="{A672C07A-4D9B-4154-9633-1FAD8B08E5D5}" presName="horzThree" presStyleCnt="0"/>
      <dgm:spPr/>
    </dgm:pt>
  </dgm:ptLst>
  <dgm:cxnLst>
    <dgm:cxn modelId="{925A960F-693D-4E0E-B111-315A79AC872F}" type="presOf" srcId="{08B8E136-4A59-48E3-AA2A-2E61DC2413EB}" destId="{FFA640AA-49B9-4FE4-AF67-62C253228A4E}" srcOrd="0" destOrd="0" presId="urn:microsoft.com/office/officeart/2005/8/layout/hierarchy4"/>
    <dgm:cxn modelId="{2F9EFF27-5EF3-408E-A5AD-A38C296E302B}" srcId="{62C45071-90D6-4383-AA82-DB768B1567E3}" destId="{1AA248B7-6785-4E04-BCAD-0C63DFC1F4F6}" srcOrd="6" destOrd="0" parTransId="{B41FBD0F-9D10-49F9-A933-1401DCBA3A81}" sibTransId="{B0510CEE-4BF1-4A9D-9649-E6C4FF53BAE7}"/>
    <dgm:cxn modelId="{91AD352B-7D5E-4788-87B6-54C4DB493EA2}" srcId="{62C45071-90D6-4383-AA82-DB768B1567E3}" destId="{43594E13-7700-4865-94FB-BAC1AC5EE75A}" srcOrd="2" destOrd="0" parTransId="{28E9F48E-7127-407F-954F-2997D2B58DD7}" sibTransId="{ECF35FAE-4773-45C5-B1ED-B92B4E76D13C}"/>
    <dgm:cxn modelId="{2DFDFD2E-A795-4C21-B2E8-626561765E28}" srcId="{62C45071-90D6-4383-AA82-DB768B1567E3}" destId="{6D5B0C23-BA90-4117-871D-206954FAC127}" srcOrd="4" destOrd="0" parTransId="{EDBFD4FF-27BC-496B-9B13-96604A69B827}" sibTransId="{FFA75205-3621-4352-8128-AB397601150F}"/>
    <dgm:cxn modelId="{075C8D3F-B5BE-4811-AA5B-4E5ED06AD228}" srcId="{FB0E2B24-47BD-4019-B096-5AA1040218E3}" destId="{77E29D53-8F72-47A9-9858-6A30721C5E4F}" srcOrd="0" destOrd="0" parTransId="{5C144428-BAD3-4ECE-A5E4-0B8A4B843420}" sibTransId="{119DA560-9A61-460C-B491-005B2C36B5FF}"/>
    <dgm:cxn modelId="{5B9FC75B-52C4-43A2-9FB9-75F3B97B2768}" type="presOf" srcId="{5C68B2EC-7E41-4746-9BED-E7C3062EF96A}" destId="{45B02F4E-FA77-41A4-9E28-C5DA876789FC}" srcOrd="0" destOrd="0" presId="urn:microsoft.com/office/officeart/2005/8/layout/hierarchy4"/>
    <dgm:cxn modelId="{2271715E-6D73-4760-8626-347C3A1CCD22}" srcId="{62C45071-90D6-4383-AA82-DB768B1567E3}" destId="{BFF51736-DC48-47E7-8D18-A82074E5BA7F}" srcOrd="3" destOrd="0" parTransId="{4595BAF5-3E03-4461-B195-E21B245EF458}" sibTransId="{49FA79D6-4031-4D47-A934-9EEA9C26619E}"/>
    <dgm:cxn modelId="{2468EB43-B950-4AEE-A9D1-60B9167FFF6F}" type="presOf" srcId="{77E29D53-8F72-47A9-9858-6A30721C5E4F}" destId="{E123EED0-3615-480E-8E64-DE97B244E02A}" srcOrd="0" destOrd="0" presId="urn:microsoft.com/office/officeart/2005/8/layout/hierarchy4"/>
    <dgm:cxn modelId="{A1BFB848-C51C-4E2A-8919-32C2BAF51108}" type="presOf" srcId="{C1EB3E9A-C599-4F9F-AD2D-8AC4F462EA18}" destId="{19A180C1-2727-4675-9680-ED1A2F92A903}" srcOrd="0" destOrd="0" presId="urn:microsoft.com/office/officeart/2005/8/layout/hierarchy4"/>
    <dgm:cxn modelId="{5763136B-F428-472E-A019-A1C94870D6DA}" srcId="{1AA248B7-6785-4E04-BCAD-0C63DFC1F4F6}" destId="{A672C07A-4D9B-4154-9633-1FAD8B08E5D5}" srcOrd="0" destOrd="0" parTransId="{36FD9915-74BD-4BE1-B126-43A9FCAF17BF}" sibTransId="{BE0B7847-FB3A-4487-9CF7-38C4CB5BCC24}"/>
    <dgm:cxn modelId="{AA9E4C71-7D9A-4CA5-BA83-827C64D43E18}" type="presOf" srcId="{6D5B0C23-BA90-4117-871D-206954FAC127}" destId="{9C4FCBE0-1CBF-421A-8945-88CB607949A8}" srcOrd="0" destOrd="0" presId="urn:microsoft.com/office/officeart/2005/8/layout/hierarchy4"/>
    <dgm:cxn modelId="{A9BBA557-3349-4F3A-A8D6-9B089820A153}" type="presOf" srcId="{A672C07A-4D9B-4154-9633-1FAD8B08E5D5}" destId="{31543643-017A-42BC-8B61-8DFE68C8FF13}" srcOrd="0" destOrd="0" presId="urn:microsoft.com/office/officeart/2005/8/layout/hierarchy4"/>
    <dgm:cxn modelId="{FCEA3E7D-0937-44F4-AA17-99C339E3C911}" srcId="{7F4156CF-90BB-482D-A1BB-130289AA0327}" destId="{62C45071-90D6-4383-AA82-DB768B1567E3}" srcOrd="0" destOrd="0" parTransId="{A3FA3908-A9D1-43A9-901A-63E60185A7D3}" sibTransId="{4A7CCECF-B0E3-4B72-B34F-67813A545D8C}"/>
    <dgm:cxn modelId="{F9E1528C-2E2A-4D04-B0AE-8EC632CBA8D8}" srcId="{62C45071-90D6-4383-AA82-DB768B1567E3}" destId="{5C68B2EC-7E41-4746-9BED-E7C3062EF96A}" srcOrd="0" destOrd="0" parTransId="{54CBADDE-0B81-400B-884E-CBC42A5E3E0A}" sibTransId="{7934BF68-91BC-4255-8031-E4E69FC60752}"/>
    <dgm:cxn modelId="{5A167BB7-E410-4B11-BEAB-177E0C883DED}" type="presOf" srcId="{43594E13-7700-4865-94FB-BAC1AC5EE75A}" destId="{71027742-249C-4FA2-A226-559AE103BA16}" srcOrd="0" destOrd="0" presId="urn:microsoft.com/office/officeart/2005/8/layout/hierarchy4"/>
    <dgm:cxn modelId="{FF2B13B8-25E2-4DBF-A185-65EAEE374071}" srcId="{6D5B0C23-BA90-4117-871D-206954FAC127}" destId="{BC6188C4-75FE-493D-A63B-C77CDE10D08D}" srcOrd="0" destOrd="0" parTransId="{B22E44FC-4A0A-438D-9C75-17F126A76FA4}" sibTransId="{382BAE08-D0BB-462C-9352-C34408FD1C3E}"/>
    <dgm:cxn modelId="{FDB184BB-B1A1-44DD-8098-3D28F540DB87}" type="presOf" srcId="{BC6188C4-75FE-493D-A63B-C77CDE10D08D}" destId="{E4AB19D5-4AA5-4F5B-8B46-99A0FE3DD94F}" srcOrd="0" destOrd="0" presId="urn:microsoft.com/office/officeart/2005/8/layout/hierarchy4"/>
    <dgm:cxn modelId="{DB10D2C1-67B5-4829-B3E7-30B00DE467D3}" type="presOf" srcId="{0400BF5F-8275-4F85-B1D8-027E90E3632E}" destId="{4388318D-EA34-4CEE-8C54-FC5D520B9C3F}" srcOrd="0" destOrd="0" presId="urn:microsoft.com/office/officeart/2005/8/layout/hierarchy4"/>
    <dgm:cxn modelId="{97D0F8CB-6C3A-4597-9360-EBA469FD0B62}" srcId="{62C45071-90D6-4383-AA82-DB768B1567E3}" destId="{FB0E2B24-47BD-4019-B096-5AA1040218E3}" srcOrd="1" destOrd="0" parTransId="{C6F2D884-BC43-48E8-B7D1-12D2D350C5D9}" sibTransId="{AEC17371-9F5D-4AEC-B599-4F8E58DED623}"/>
    <dgm:cxn modelId="{A44218CE-12F0-49AC-893E-75936309A9E2}" type="presOf" srcId="{7F4156CF-90BB-482D-A1BB-130289AA0327}" destId="{C21B2A06-8706-42F0-BF62-DE877CAF3B35}" srcOrd="0" destOrd="0" presId="urn:microsoft.com/office/officeart/2005/8/layout/hierarchy4"/>
    <dgm:cxn modelId="{30F998D1-68B2-4026-BC82-643321615314}" srcId="{43594E13-7700-4865-94FB-BAC1AC5EE75A}" destId="{0400BF5F-8275-4F85-B1D8-027E90E3632E}" srcOrd="0" destOrd="0" parTransId="{19E993DF-9513-43DB-AFF7-543318DD3B2B}" sibTransId="{C9A52EFA-FEF1-4726-987F-A201B8BB0324}"/>
    <dgm:cxn modelId="{EB5663D2-C026-412C-AF51-7B0163FD46D8}" type="presOf" srcId="{1AA248B7-6785-4E04-BCAD-0C63DFC1F4F6}" destId="{E79D487F-2D04-4F8D-9479-C7492108FD61}" srcOrd="0" destOrd="0" presId="urn:microsoft.com/office/officeart/2005/8/layout/hierarchy4"/>
    <dgm:cxn modelId="{43A52BD8-6278-4402-BAB1-0C021038799D}" type="presOf" srcId="{FB0E2B24-47BD-4019-B096-5AA1040218E3}" destId="{899CCDBA-9703-42AD-B5EA-CF64E679FCBA}" srcOrd="0" destOrd="0" presId="urn:microsoft.com/office/officeart/2005/8/layout/hierarchy4"/>
    <dgm:cxn modelId="{A3A74FDC-0E50-47C8-B32C-D6E09776519B}" type="presOf" srcId="{62C45071-90D6-4383-AA82-DB768B1567E3}" destId="{6F556101-6530-49C0-AD6D-04B73DAADD2F}" srcOrd="0" destOrd="0" presId="urn:microsoft.com/office/officeart/2005/8/layout/hierarchy4"/>
    <dgm:cxn modelId="{FB08B5E1-F0D5-4273-8C0D-89147FD1A410}" type="presOf" srcId="{A18DE324-DC97-4440-9FF4-0286B9883D9D}" destId="{B21A05F6-91C6-4710-A7DF-D388CE17F6F9}" srcOrd="0" destOrd="0" presId="urn:microsoft.com/office/officeart/2005/8/layout/hierarchy4"/>
    <dgm:cxn modelId="{3B8F18EB-CE00-4067-AC51-50AC01159BB5}" srcId="{5C68B2EC-7E41-4746-9BED-E7C3062EF96A}" destId="{CB5E89EA-6BC5-44D6-8C9B-960522A07A2D}" srcOrd="0" destOrd="0" parTransId="{A2D3F92A-D534-449E-8B50-90B84ED192D6}" sibTransId="{4597F0D0-E6A8-43DF-8427-10B052308A7F}"/>
    <dgm:cxn modelId="{0268EEED-6877-4F53-AB27-F51AC14D5CF4}" srcId="{BFF51736-DC48-47E7-8D18-A82074E5BA7F}" destId="{08B8E136-4A59-48E3-AA2A-2E61DC2413EB}" srcOrd="0" destOrd="0" parTransId="{894F0FF2-7BA2-4EC4-8DA0-81D18E761C64}" sibTransId="{D6349620-D155-47C0-87EA-959E566E8408}"/>
    <dgm:cxn modelId="{14A26EEE-56B9-4753-89D9-060DCFE17D43}" srcId="{62C45071-90D6-4383-AA82-DB768B1567E3}" destId="{C1EB3E9A-C599-4F9F-AD2D-8AC4F462EA18}" srcOrd="5" destOrd="0" parTransId="{01E89F0B-D734-4815-B9AD-959CD5C2FE3F}" sibTransId="{687E56C3-6E6B-43F1-A901-38453F5BD5C1}"/>
    <dgm:cxn modelId="{2724BCEF-F257-4A75-9DE6-F1A9B9AFF444}" srcId="{C1EB3E9A-C599-4F9F-AD2D-8AC4F462EA18}" destId="{A18DE324-DC97-4440-9FF4-0286B9883D9D}" srcOrd="0" destOrd="0" parTransId="{ADAD10FE-6B62-4657-8094-490A020395E1}" sibTransId="{71329807-A0A5-458C-8D34-C5115F84F631}"/>
    <dgm:cxn modelId="{768434F9-85AB-4E29-9115-B52192AD948C}" type="presOf" srcId="{CB5E89EA-6BC5-44D6-8C9B-960522A07A2D}" destId="{F5325B8E-9AE5-46B3-8299-0827889B0CBA}" srcOrd="0" destOrd="0" presId="urn:microsoft.com/office/officeart/2005/8/layout/hierarchy4"/>
    <dgm:cxn modelId="{233A3AF9-7868-4243-9128-74138BF50034}" type="presOf" srcId="{BFF51736-DC48-47E7-8D18-A82074E5BA7F}" destId="{65DEA07E-BF7A-47BE-9152-4EE0D211D514}" srcOrd="0" destOrd="0" presId="urn:microsoft.com/office/officeart/2005/8/layout/hierarchy4"/>
    <dgm:cxn modelId="{5C919561-2622-43EE-AF6C-72FE2EB863FE}" type="presParOf" srcId="{C21B2A06-8706-42F0-BF62-DE877CAF3B35}" destId="{4E27BC2B-3E64-4B54-8E3B-07419FE864F1}" srcOrd="0" destOrd="0" presId="urn:microsoft.com/office/officeart/2005/8/layout/hierarchy4"/>
    <dgm:cxn modelId="{C9F8CD3D-CF7A-4D6D-AFFB-AA91DB5CA37B}" type="presParOf" srcId="{4E27BC2B-3E64-4B54-8E3B-07419FE864F1}" destId="{6F556101-6530-49C0-AD6D-04B73DAADD2F}" srcOrd="0" destOrd="0" presId="urn:microsoft.com/office/officeart/2005/8/layout/hierarchy4"/>
    <dgm:cxn modelId="{8A1AC018-E1B8-40D0-9445-6747E954CBF2}" type="presParOf" srcId="{4E27BC2B-3E64-4B54-8E3B-07419FE864F1}" destId="{73F98577-D34C-4024-8FBC-BA8274ECEEDF}" srcOrd="1" destOrd="0" presId="urn:microsoft.com/office/officeart/2005/8/layout/hierarchy4"/>
    <dgm:cxn modelId="{AF586B32-67DB-4F20-8F51-F171F3EE1F8A}" type="presParOf" srcId="{4E27BC2B-3E64-4B54-8E3B-07419FE864F1}" destId="{7578DFFE-4384-4FB4-8880-8E5AE9B35B44}" srcOrd="2" destOrd="0" presId="urn:microsoft.com/office/officeart/2005/8/layout/hierarchy4"/>
    <dgm:cxn modelId="{628FF78E-3DA2-4662-BAD3-94D7C4C045E1}" type="presParOf" srcId="{7578DFFE-4384-4FB4-8880-8E5AE9B35B44}" destId="{F597D8ED-45B0-4E4B-8DA1-562494BE5897}" srcOrd="0" destOrd="0" presId="urn:microsoft.com/office/officeart/2005/8/layout/hierarchy4"/>
    <dgm:cxn modelId="{40A2DAF0-1320-48F6-8EAF-6238034995B3}" type="presParOf" srcId="{F597D8ED-45B0-4E4B-8DA1-562494BE5897}" destId="{45B02F4E-FA77-41A4-9E28-C5DA876789FC}" srcOrd="0" destOrd="0" presId="urn:microsoft.com/office/officeart/2005/8/layout/hierarchy4"/>
    <dgm:cxn modelId="{582E6E70-FCFD-44C2-9CCD-006EAF1EAD3F}" type="presParOf" srcId="{F597D8ED-45B0-4E4B-8DA1-562494BE5897}" destId="{1625CC58-F5C1-40D5-84D1-BDD5C3EF7F78}" srcOrd="1" destOrd="0" presId="urn:microsoft.com/office/officeart/2005/8/layout/hierarchy4"/>
    <dgm:cxn modelId="{B0E19878-3149-4672-B41D-61235BD6D8AD}" type="presParOf" srcId="{F597D8ED-45B0-4E4B-8DA1-562494BE5897}" destId="{1E0D61E2-F411-4C44-888D-DD2C27020047}" srcOrd="2" destOrd="0" presId="urn:microsoft.com/office/officeart/2005/8/layout/hierarchy4"/>
    <dgm:cxn modelId="{072D3E8A-61C5-4A33-92D1-34765357A3FD}" type="presParOf" srcId="{1E0D61E2-F411-4C44-888D-DD2C27020047}" destId="{0783896C-BC97-4923-B3FE-63ACB974A27E}" srcOrd="0" destOrd="0" presId="urn:microsoft.com/office/officeart/2005/8/layout/hierarchy4"/>
    <dgm:cxn modelId="{6ADA0307-31E7-4E94-B609-ECDDDEA8BBEE}" type="presParOf" srcId="{0783896C-BC97-4923-B3FE-63ACB974A27E}" destId="{F5325B8E-9AE5-46B3-8299-0827889B0CBA}" srcOrd="0" destOrd="0" presId="urn:microsoft.com/office/officeart/2005/8/layout/hierarchy4"/>
    <dgm:cxn modelId="{E3EFAE3A-1FC5-4187-AA64-E50DC8D299A1}" type="presParOf" srcId="{0783896C-BC97-4923-B3FE-63ACB974A27E}" destId="{0DDF5AA8-4518-4F98-A3FC-4794EB32F321}" srcOrd="1" destOrd="0" presId="urn:microsoft.com/office/officeart/2005/8/layout/hierarchy4"/>
    <dgm:cxn modelId="{13224286-B90C-4342-8145-99F4E972D23F}" type="presParOf" srcId="{7578DFFE-4384-4FB4-8880-8E5AE9B35B44}" destId="{83DBDE69-D7B4-4C7D-87E9-B308B0421E3E}" srcOrd="1" destOrd="0" presId="urn:microsoft.com/office/officeart/2005/8/layout/hierarchy4"/>
    <dgm:cxn modelId="{DF066A2E-95FF-4966-953E-8340C3AF7CEA}" type="presParOf" srcId="{7578DFFE-4384-4FB4-8880-8E5AE9B35B44}" destId="{5C0BBD54-4DFB-4191-AE0C-DB682522445D}" srcOrd="2" destOrd="0" presId="urn:microsoft.com/office/officeart/2005/8/layout/hierarchy4"/>
    <dgm:cxn modelId="{F2B91AE6-12DD-4C7B-B808-8DEDCB003769}" type="presParOf" srcId="{5C0BBD54-4DFB-4191-AE0C-DB682522445D}" destId="{899CCDBA-9703-42AD-B5EA-CF64E679FCBA}" srcOrd="0" destOrd="0" presId="urn:microsoft.com/office/officeart/2005/8/layout/hierarchy4"/>
    <dgm:cxn modelId="{71962278-3792-4CF9-B8DE-7132939B23D9}" type="presParOf" srcId="{5C0BBD54-4DFB-4191-AE0C-DB682522445D}" destId="{BD008C43-2D57-455A-82A8-DE907E5FC986}" srcOrd="1" destOrd="0" presId="urn:microsoft.com/office/officeart/2005/8/layout/hierarchy4"/>
    <dgm:cxn modelId="{3C6D12C4-BFDA-4DA0-BBE5-48D124658B63}" type="presParOf" srcId="{5C0BBD54-4DFB-4191-AE0C-DB682522445D}" destId="{75427DAE-2B68-455C-9CD0-F8B776EF8EE5}" srcOrd="2" destOrd="0" presId="urn:microsoft.com/office/officeart/2005/8/layout/hierarchy4"/>
    <dgm:cxn modelId="{3FB38F7E-D6BB-4D07-9858-515A19B4561A}" type="presParOf" srcId="{75427DAE-2B68-455C-9CD0-F8B776EF8EE5}" destId="{1D8FF346-7767-4F19-9FB0-1962BF3FEAE4}" srcOrd="0" destOrd="0" presId="urn:microsoft.com/office/officeart/2005/8/layout/hierarchy4"/>
    <dgm:cxn modelId="{579262F4-9EFC-4F37-82AB-8012EAC079E2}" type="presParOf" srcId="{1D8FF346-7767-4F19-9FB0-1962BF3FEAE4}" destId="{E123EED0-3615-480E-8E64-DE97B244E02A}" srcOrd="0" destOrd="0" presId="urn:microsoft.com/office/officeart/2005/8/layout/hierarchy4"/>
    <dgm:cxn modelId="{D0D6D5F8-D043-4B40-814D-9AB9CB1BF0D6}" type="presParOf" srcId="{1D8FF346-7767-4F19-9FB0-1962BF3FEAE4}" destId="{1D3B396E-3DE2-4A79-9259-46AD56434DB7}" srcOrd="1" destOrd="0" presId="urn:microsoft.com/office/officeart/2005/8/layout/hierarchy4"/>
    <dgm:cxn modelId="{4050A07D-C906-4151-9F44-CDD10E968A27}" type="presParOf" srcId="{7578DFFE-4384-4FB4-8880-8E5AE9B35B44}" destId="{098FDDEC-81B6-4055-BAB0-503B8BBB4456}" srcOrd="3" destOrd="0" presId="urn:microsoft.com/office/officeart/2005/8/layout/hierarchy4"/>
    <dgm:cxn modelId="{4816A1D8-D227-46C1-BEF4-D2A80A4D0816}" type="presParOf" srcId="{7578DFFE-4384-4FB4-8880-8E5AE9B35B44}" destId="{6AF179CE-4637-46CA-A7C8-0F35F9A41686}" srcOrd="4" destOrd="0" presId="urn:microsoft.com/office/officeart/2005/8/layout/hierarchy4"/>
    <dgm:cxn modelId="{8DF0AC80-26D2-4BC6-B04C-07BE62C25C16}" type="presParOf" srcId="{6AF179CE-4637-46CA-A7C8-0F35F9A41686}" destId="{71027742-249C-4FA2-A226-559AE103BA16}" srcOrd="0" destOrd="0" presId="urn:microsoft.com/office/officeart/2005/8/layout/hierarchy4"/>
    <dgm:cxn modelId="{A2E97C70-0C27-4E87-AD7B-AE46571717C7}" type="presParOf" srcId="{6AF179CE-4637-46CA-A7C8-0F35F9A41686}" destId="{997C14AC-5D4A-4B3E-B4C8-436BBEAE8D6F}" srcOrd="1" destOrd="0" presId="urn:microsoft.com/office/officeart/2005/8/layout/hierarchy4"/>
    <dgm:cxn modelId="{99D67702-451D-4CCF-B195-3F1F24EFE718}" type="presParOf" srcId="{6AF179CE-4637-46CA-A7C8-0F35F9A41686}" destId="{2AB2BCC3-5B49-48DD-8A82-86C74687F48B}" srcOrd="2" destOrd="0" presId="urn:microsoft.com/office/officeart/2005/8/layout/hierarchy4"/>
    <dgm:cxn modelId="{FD702AD8-EB66-419B-878D-EDCD98047BD1}" type="presParOf" srcId="{2AB2BCC3-5B49-48DD-8A82-86C74687F48B}" destId="{2B7B670D-2BCD-481A-AC5D-D6B23E420508}" srcOrd="0" destOrd="0" presId="urn:microsoft.com/office/officeart/2005/8/layout/hierarchy4"/>
    <dgm:cxn modelId="{E80B1B71-C916-4934-A065-48EDC239B85E}" type="presParOf" srcId="{2B7B670D-2BCD-481A-AC5D-D6B23E420508}" destId="{4388318D-EA34-4CEE-8C54-FC5D520B9C3F}" srcOrd="0" destOrd="0" presId="urn:microsoft.com/office/officeart/2005/8/layout/hierarchy4"/>
    <dgm:cxn modelId="{9A558656-5E99-4B0A-9129-E45FAB59327F}" type="presParOf" srcId="{2B7B670D-2BCD-481A-AC5D-D6B23E420508}" destId="{D0C29F2B-3829-4032-8CB8-240BFFD306AB}" srcOrd="1" destOrd="0" presId="urn:microsoft.com/office/officeart/2005/8/layout/hierarchy4"/>
    <dgm:cxn modelId="{E503F451-2CDF-4090-B63F-A36685B7E5AC}" type="presParOf" srcId="{7578DFFE-4384-4FB4-8880-8E5AE9B35B44}" destId="{D9F4AB73-EFFC-4E77-A5FB-8ADCFFDF0DA6}" srcOrd="5" destOrd="0" presId="urn:microsoft.com/office/officeart/2005/8/layout/hierarchy4"/>
    <dgm:cxn modelId="{E5D94DFD-E100-4A95-A4BF-0B37F0AED2F6}" type="presParOf" srcId="{7578DFFE-4384-4FB4-8880-8E5AE9B35B44}" destId="{917BB361-2EBF-4420-A880-41A87D5E6D2B}" srcOrd="6" destOrd="0" presId="urn:microsoft.com/office/officeart/2005/8/layout/hierarchy4"/>
    <dgm:cxn modelId="{7E7F5EE6-4511-47D4-A082-7B90CC8494D4}" type="presParOf" srcId="{917BB361-2EBF-4420-A880-41A87D5E6D2B}" destId="{65DEA07E-BF7A-47BE-9152-4EE0D211D514}" srcOrd="0" destOrd="0" presId="urn:microsoft.com/office/officeart/2005/8/layout/hierarchy4"/>
    <dgm:cxn modelId="{BBDC987B-9B82-41D2-ADB6-EB98D49E5097}" type="presParOf" srcId="{917BB361-2EBF-4420-A880-41A87D5E6D2B}" destId="{6F04106F-F7A4-471D-ABEE-9EEEF52FD13C}" srcOrd="1" destOrd="0" presId="urn:microsoft.com/office/officeart/2005/8/layout/hierarchy4"/>
    <dgm:cxn modelId="{45A0D493-BD4B-4B35-ADB8-45597927DD27}" type="presParOf" srcId="{917BB361-2EBF-4420-A880-41A87D5E6D2B}" destId="{5C04B529-D6A1-4EFD-BAA5-556F76BEADDE}" srcOrd="2" destOrd="0" presId="urn:microsoft.com/office/officeart/2005/8/layout/hierarchy4"/>
    <dgm:cxn modelId="{B508ED05-772D-4782-B2C7-FE978D183816}" type="presParOf" srcId="{5C04B529-D6A1-4EFD-BAA5-556F76BEADDE}" destId="{65F6581D-E546-4344-8A56-8A6DABF3E4B7}" srcOrd="0" destOrd="0" presId="urn:microsoft.com/office/officeart/2005/8/layout/hierarchy4"/>
    <dgm:cxn modelId="{0EE8EFCC-BF6E-4D51-A652-33F9D3196972}" type="presParOf" srcId="{65F6581D-E546-4344-8A56-8A6DABF3E4B7}" destId="{FFA640AA-49B9-4FE4-AF67-62C253228A4E}" srcOrd="0" destOrd="0" presId="urn:microsoft.com/office/officeart/2005/8/layout/hierarchy4"/>
    <dgm:cxn modelId="{F042E0A4-CA5B-4F41-92C8-99945B59A164}" type="presParOf" srcId="{65F6581D-E546-4344-8A56-8A6DABF3E4B7}" destId="{2FBDEC6B-A50E-46A4-B706-AADC088E7B8F}" srcOrd="1" destOrd="0" presId="urn:microsoft.com/office/officeart/2005/8/layout/hierarchy4"/>
    <dgm:cxn modelId="{9D12ED4D-397F-4DCC-9F69-05CA32927235}" type="presParOf" srcId="{7578DFFE-4384-4FB4-8880-8E5AE9B35B44}" destId="{9226328B-489A-41A7-A95F-4CECB3ABF324}" srcOrd="7" destOrd="0" presId="urn:microsoft.com/office/officeart/2005/8/layout/hierarchy4"/>
    <dgm:cxn modelId="{9AF678D0-A2C0-4135-AABD-5FC83D3A8F01}" type="presParOf" srcId="{7578DFFE-4384-4FB4-8880-8E5AE9B35B44}" destId="{6DD11C95-04BD-4A67-B5AE-B292ADEDE586}" srcOrd="8" destOrd="0" presId="urn:microsoft.com/office/officeart/2005/8/layout/hierarchy4"/>
    <dgm:cxn modelId="{A77A2677-0755-4EC3-AB62-2ADA9FA9B08A}" type="presParOf" srcId="{6DD11C95-04BD-4A67-B5AE-B292ADEDE586}" destId="{9C4FCBE0-1CBF-421A-8945-88CB607949A8}" srcOrd="0" destOrd="0" presId="urn:microsoft.com/office/officeart/2005/8/layout/hierarchy4"/>
    <dgm:cxn modelId="{C593061D-2755-4FF2-9DBB-4C651EE12D60}" type="presParOf" srcId="{6DD11C95-04BD-4A67-B5AE-B292ADEDE586}" destId="{6DD2548F-1783-4046-B458-8A127EADBA71}" srcOrd="1" destOrd="0" presId="urn:microsoft.com/office/officeart/2005/8/layout/hierarchy4"/>
    <dgm:cxn modelId="{6F5601FC-E022-47E3-BAAF-7FF6CEBAE967}" type="presParOf" srcId="{6DD11C95-04BD-4A67-B5AE-B292ADEDE586}" destId="{66518F84-59D3-4B29-A458-04CE0AFC2BE1}" srcOrd="2" destOrd="0" presId="urn:microsoft.com/office/officeart/2005/8/layout/hierarchy4"/>
    <dgm:cxn modelId="{094BEB05-23FE-42D6-B389-6F6B7A1B1CCF}" type="presParOf" srcId="{66518F84-59D3-4B29-A458-04CE0AFC2BE1}" destId="{E5AB5850-FA88-4F63-BD8D-FA58651684AA}" srcOrd="0" destOrd="0" presId="urn:microsoft.com/office/officeart/2005/8/layout/hierarchy4"/>
    <dgm:cxn modelId="{7EDEB473-EB59-49B2-A032-F66D92379382}" type="presParOf" srcId="{E5AB5850-FA88-4F63-BD8D-FA58651684AA}" destId="{E4AB19D5-4AA5-4F5B-8B46-99A0FE3DD94F}" srcOrd="0" destOrd="0" presId="urn:microsoft.com/office/officeart/2005/8/layout/hierarchy4"/>
    <dgm:cxn modelId="{8F5B899B-6A0B-4869-B65D-CB152EA18A7F}" type="presParOf" srcId="{E5AB5850-FA88-4F63-BD8D-FA58651684AA}" destId="{2B9C780C-F780-491B-B7B8-398BC321CB69}" srcOrd="1" destOrd="0" presId="urn:microsoft.com/office/officeart/2005/8/layout/hierarchy4"/>
    <dgm:cxn modelId="{E6086C92-47BB-47A3-A7A6-4D56439BFB59}" type="presParOf" srcId="{7578DFFE-4384-4FB4-8880-8E5AE9B35B44}" destId="{62AA5033-31C4-4AE0-B348-21ADCA78EB81}" srcOrd="9" destOrd="0" presId="urn:microsoft.com/office/officeart/2005/8/layout/hierarchy4"/>
    <dgm:cxn modelId="{312860B1-648D-423A-808B-B46C826193BC}" type="presParOf" srcId="{7578DFFE-4384-4FB4-8880-8E5AE9B35B44}" destId="{75823AF8-6683-4105-AA08-10CF2739449F}" srcOrd="10" destOrd="0" presId="urn:microsoft.com/office/officeart/2005/8/layout/hierarchy4"/>
    <dgm:cxn modelId="{3B8458D7-2EB1-4D33-8B0C-4ADBE118B1B6}" type="presParOf" srcId="{75823AF8-6683-4105-AA08-10CF2739449F}" destId="{19A180C1-2727-4675-9680-ED1A2F92A903}" srcOrd="0" destOrd="0" presId="urn:microsoft.com/office/officeart/2005/8/layout/hierarchy4"/>
    <dgm:cxn modelId="{79710B96-BDB7-4B13-B9E2-93DC694DE0A3}" type="presParOf" srcId="{75823AF8-6683-4105-AA08-10CF2739449F}" destId="{E54A097A-B0B5-444A-AF66-E922DFE6FA8B}" srcOrd="1" destOrd="0" presId="urn:microsoft.com/office/officeart/2005/8/layout/hierarchy4"/>
    <dgm:cxn modelId="{9C1AD47E-953B-417A-B97E-DF1C7F2D0D51}" type="presParOf" srcId="{75823AF8-6683-4105-AA08-10CF2739449F}" destId="{F879FE35-50A0-40C2-8CCF-2A9FAB8D4E4D}" srcOrd="2" destOrd="0" presId="urn:microsoft.com/office/officeart/2005/8/layout/hierarchy4"/>
    <dgm:cxn modelId="{222A5A0B-2300-4D34-AAEC-219CE8FE500A}" type="presParOf" srcId="{F879FE35-50A0-40C2-8CCF-2A9FAB8D4E4D}" destId="{CB2A4D37-1611-4473-B23F-7230EEA24FAB}" srcOrd="0" destOrd="0" presId="urn:microsoft.com/office/officeart/2005/8/layout/hierarchy4"/>
    <dgm:cxn modelId="{B2D1873D-05AE-4F99-B666-6AD89C98442C}" type="presParOf" srcId="{CB2A4D37-1611-4473-B23F-7230EEA24FAB}" destId="{B21A05F6-91C6-4710-A7DF-D388CE17F6F9}" srcOrd="0" destOrd="0" presId="urn:microsoft.com/office/officeart/2005/8/layout/hierarchy4"/>
    <dgm:cxn modelId="{3352DAC3-E708-4488-B3AD-021CBF81FA71}" type="presParOf" srcId="{CB2A4D37-1611-4473-B23F-7230EEA24FAB}" destId="{2607E8E1-78EE-4D88-A416-EA55193E931A}" srcOrd="1" destOrd="0" presId="urn:microsoft.com/office/officeart/2005/8/layout/hierarchy4"/>
    <dgm:cxn modelId="{375D0A77-F74D-49F0-AE0A-38E43AC5F39E}" type="presParOf" srcId="{7578DFFE-4384-4FB4-8880-8E5AE9B35B44}" destId="{CD75E6F0-4B54-4347-ADDC-36BE189AC014}" srcOrd="11" destOrd="0" presId="urn:microsoft.com/office/officeart/2005/8/layout/hierarchy4"/>
    <dgm:cxn modelId="{D9F2E03E-5B5F-4B7A-90AE-944580E01683}" type="presParOf" srcId="{7578DFFE-4384-4FB4-8880-8E5AE9B35B44}" destId="{8F12619B-B68B-47FB-95E3-3E8C74915FA9}" srcOrd="12" destOrd="0" presId="urn:microsoft.com/office/officeart/2005/8/layout/hierarchy4"/>
    <dgm:cxn modelId="{94DB9C38-A4EE-4A33-A494-D41D7C6D75D1}" type="presParOf" srcId="{8F12619B-B68B-47FB-95E3-3E8C74915FA9}" destId="{E79D487F-2D04-4F8D-9479-C7492108FD61}" srcOrd="0" destOrd="0" presId="urn:microsoft.com/office/officeart/2005/8/layout/hierarchy4"/>
    <dgm:cxn modelId="{B10453C8-DCC3-4F0B-9296-20B4E5E86E4C}" type="presParOf" srcId="{8F12619B-B68B-47FB-95E3-3E8C74915FA9}" destId="{0C83FD28-D1B8-4099-92C9-366EE861637E}" srcOrd="1" destOrd="0" presId="urn:microsoft.com/office/officeart/2005/8/layout/hierarchy4"/>
    <dgm:cxn modelId="{544D0581-EDAA-481A-8101-53CF5B46C1CA}" type="presParOf" srcId="{8F12619B-B68B-47FB-95E3-3E8C74915FA9}" destId="{1076F97D-A83C-4B92-91A4-08BCB21A8A1D}" srcOrd="2" destOrd="0" presId="urn:microsoft.com/office/officeart/2005/8/layout/hierarchy4"/>
    <dgm:cxn modelId="{73DA240F-4212-46CD-A787-07F7CA39BB11}" type="presParOf" srcId="{1076F97D-A83C-4B92-91A4-08BCB21A8A1D}" destId="{ABB6E037-82E1-450F-BA92-79ABC2679C95}" srcOrd="0" destOrd="0" presId="urn:microsoft.com/office/officeart/2005/8/layout/hierarchy4"/>
    <dgm:cxn modelId="{6E638D71-8E19-40FA-9F42-B5786410D000}" type="presParOf" srcId="{ABB6E037-82E1-450F-BA92-79ABC2679C95}" destId="{31543643-017A-42BC-8B61-8DFE68C8FF13}" srcOrd="0" destOrd="0" presId="urn:microsoft.com/office/officeart/2005/8/layout/hierarchy4"/>
    <dgm:cxn modelId="{1062650D-EAA9-461C-9AE2-B143E39A2DD7}" type="presParOf" srcId="{ABB6E037-82E1-450F-BA92-79ABC2679C95}" destId="{F934A319-935D-404D-A37F-472B34EFD37B}"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59C08CF-5D3A-4162-867F-1EDE98A7A4F1}" type="doc">
      <dgm:prSet loTypeId="urn:microsoft.com/office/officeart/2008/layout/LinedList" loCatId="hierarchy" qsTypeId="urn:microsoft.com/office/officeart/2005/8/quickstyle/simple1" qsCatId="simple" csTypeId="urn:microsoft.com/office/officeart/2005/8/colors/colorful5" csCatId="colorful" phldr="1"/>
      <dgm:spPr/>
      <dgm:t>
        <a:bodyPr/>
        <a:lstStyle/>
        <a:p>
          <a:endParaRPr lang="es-EC"/>
        </a:p>
      </dgm:t>
    </dgm:pt>
    <dgm:pt modelId="{66436674-6954-46CE-96D0-F117BB2D6F1E}">
      <dgm:prSet phldrT="[Texto]"/>
      <dgm:spPr/>
      <dgm:t>
        <a:bodyPr/>
        <a:lstStyle/>
        <a:p>
          <a:r>
            <a:rPr lang="es-ES" dirty="0"/>
            <a:t>Tipos de investigación </a:t>
          </a:r>
          <a:endParaRPr lang="es-EC" dirty="0"/>
        </a:p>
      </dgm:t>
    </dgm:pt>
    <dgm:pt modelId="{CBF43E2D-533A-4B83-AE8E-8FF2E10D6764}" type="parTrans" cxnId="{23F627F3-CC6C-494C-80D1-30ED2BE7245D}">
      <dgm:prSet/>
      <dgm:spPr/>
      <dgm:t>
        <a:bodyPr/>
        <a:lstStyle/>
        <a:p>
          <a:endParaRPr lang="es-EC"/>
        </a:p>
      </dgm:t>
    </dgm:pt>
    <dgm:pt modelId="{AA406937-0AE9-4DB3-8A4C-8E2FC5790E11}" type="sibTrans" cxnId="{23F627F3-CC6C-494C-80D1-30ED2BE7245D}">
      <dgm:prSet/>
      <dgm:spPr/>
      <dgm:t>
        <a:bodyPr/>
        <a:lstStyle/>
        <a:p>
          <a:endParaRPr lang="es-EC"/>
        </a:p>
      </dgm:t>
    </dgm:pt>
    <dgm:pt modelId="{3A7D407F-0142-41D8-B3BC-0C85CA3D49C7}">
      <dgm:prSet phldrT="[Texto]"/>
      <dgm:spPr/>
      <dgm:t>
        <a:bodyPr/>
        <a:lstStyle/>
        <a:p>
          <a:r>
            <a:rPr lang="es-ES" dirty="0"/>
            <a:t>Propósito u objetivo </a:t>
          </a:r>
          <a:endParaRPr lang="es-EC" dirty="0"/>
        </a:p>
      </dgm:t>
    </dgm:pt>
    <dgm:pt modelId="{C5CEA320-D6B1-490A-9496-32FDDC6DCA83}" type="parTrans" cxnId="{30071529-8CCF-4F55-9C68-FDC4298DC6EB}">
      <dgm:prSet/>
      <dgm:spPr/>
      <dgm:t>
        <a:bodyPr/>
        <a:lstStyle/>
        <a:p>
          <a:endParaRPr lang="es-EC"/>
        </a:p>
      </dgm:t>
    </dgm:pt>
    <dgm:pt modelId="{E8ED4891-0823-4409-8FFB-5333D9E0E482}" type="sibTrans" cxnId="{30071529-8CCF-4F55-9C68-FDC4298DC6EB}">
      <dgm:prSet/>
      <dgm:spPr/>
      <dgm:t>
        <a:bodyPr/>
        <a:lstStyle/>
        <a:p>
          <a:endParaRPr lang="es-EC"/>
        </a:p>
      </dgm:t>
    </dgm:pt>
    <dgm:pt modelId="{C61DBB1D-2D5B-4EC9-9D56-203F2A4BCDAA}">
      <dgm:prSet phldrT="[Texto]"/>
      <dgm:spPr/>
      <dgm:t>
        <a:bodyPr/>
        <a:lstStyle/>
        <a:p>
          <a:r>
            <a:rPr lang="es-ES" dirty="0"/>
            <a:t>Aplicada </a:t>
          </a:r>
          <a:endParaRPr lang="es-EC" dirty="0"/>
        </a:p>
      </dgm:t>
    </dgm:pt>
    <dgm:pt modelId="{12F396DC-088F-4CAC-853B-B1448E443B61}" type="parTrans" cxnId="{436A6DD9-8A31-4758-997D-06E05A1A0FA6}">
      <dgm:prSet/>
      <dgm:spPr/>
      <dgm:t>
        <a:bodyPr/>
        <a:lstStyle/>
        <a:p>
          <a:endParaRPr lang="es-EC"/>
        </a:p>
      </dgm:t>
    </dgm:pt>
    <dgm:pt modelId="{8FA257BF-279F-4F12-81B2-C310E92F804B}" type="sibTrans" cxnId="{436A6DD9-8A31-4758-997D-06E05A1A0FA6}">
      <dgm:prSet/>
      <dgm:spPr/>
      <dgm:t>
        <a:bodyPr/>
        <a:lstStyle/>
        <a:p>
          <a:endParaRPr lang="es-EC"/>
        </a:p>
      </dgm:t>
    </dgm:pt>
    <dgm:pt modelId="{139A6A7A-2B83-4364-AE51-78002F807939}">
      <dgm:prSet phldrT="[Texto]"/>
      <dgm:spPr/>
      <dgm:t>
        <a:bodyPr/>
        <a:lstStyle/>
        <a:p>
          <a:r>
            <a:rPr lang="es-ES" dirty="0"/>
            <a:t>Nivel de profundidad del conocimiento </a:t>
          </a:r>
          <a:endParaRPr lang="es-EC" dirty="0"/>
        </a:p>
      </dgm:t>
    </dgm:pt>
    <dgm:pt modelId="{32CEA363-1210-4620-8338-6DC16436AD56}" type="parTrans" cxnId="{905D5863-57E6-4114-9939-EBE0D355D25E}">
      <dgm:prSet/>
      <dgm:spPr/>
      <dgm:t>
        <a:bodyPr/>
        <a:lstStyle/>
        <a:p>
          <a:endParaRPr lang="es-EC"/>
        </a:p>
      </dgm:t>
    </dgm:pt>
    <dgm:pt modelId="{E75C2F3E-15F0-4B8A-AC76-0A295EC92C18}" type="sibTrans" cxnId="{905D5863-57E6-4114-9939-EBE0D355D25E}">
      <dgm:prSet/>
      <dgm:spPr/>
      <dgm:t>
        <a:bodyPr/>
        <a:lstStyle/>
        <a:p>
          <a:endParaRPr lang="es-EC"/>
        </a:p>
      </dgm:t>
    </dgm:pt>
    <dgm:pt modelId="{950C43EC-3EE5-4E19-A99C-62B382705A0C}">
      <dgm:prSet phldrT="[Texto]"/>
      <dgm:spPr/>
      <dgm:t>
        <a:bodyPr/>
        <a:lstStyle/>
        <a:p>
          <a:r>
            <a:rPr lang="es-ES" dirty="0"/>
            <a:t>Básica o pura </a:t>
          </a:r>
          <a:endParaRPr lang="es-EC" dirty="0"/>
        </a:p>
      </dgm:t>
    </dgm:pt>
    <dgm:pt modelId="{75CA4720-FC4E-4374-9034-7AC9B23FA423}" type="parTrans" cxnId="{24E6BF04-30D1-43E2-8826-D2A03F7C666E}">
      <dgm:prSet/>
      <dgm:spPr/>
      <dgm:t>
        <a:bodyPr/>
        <a:lstStyle/>
        <a:p>
          <a:endParaRPr lang="es-EC"/>
        </a:p>
      </dgm:t>
    </dgm:pt>
    <dgm:pt modelId="{80F94BC9-0E27-49D9-A721-052D7D5AE3BA}" type="sibTrans" cxnId="{24E6BF04-30D1-43E2-8826-D2A03F7C666E}">
      <dgm:prSet/>
      <dgm:spPr/>
      <dgm:t>
        <a:bodyPr/>
        <a:lstStyle/>
        <a:p>
          <a:endParaRPr lang="es-EC"/>
        </a:p>
      </dgm:t>
    </dgm:pt>
    <dgm:pt modelId="{FEDBBA57-DC4D-480B-8C7D-B9BC3F509A02}">
      <dgm:prSet phldrT="[Texto]"/>
      <dgm:spPr/>
      <dgm:t>
        <a:bodyPr/>
        <a:lstStyle/>
        <a:p>
          <a:r>
            <a:rPr lang="es-ES" dirty="0"/>
            <a:t>Busca generar conocimiento teórico sin una aplicación inmediata </a:t>
          </a:r>
          <a:endParaRPr lang="es-EC" dirty="0"/>
        </a:p>
      </dgm:t>
    </dgm:pt>
    <dgm:pt modelId="{945917FE-42DB-4B81-A270-A9819B88EACE}" type="parTrans" cxnId="{E3CD56A4-3C14-4921-94EF-EAD1508C2640}">
      <dgm:prSet/>
      <dgm:spPr/>
      <dgm:t>
        <a:bodyPr/>
        <a:lstStyle/>
        <a:p>
          <a:endParaRPr lang="es-EC"/>
        </a:p>
      </dgm:t>
    </dgm:pt>
    <dgm:pt modelId="{BD32622A-0280-4122-A061-826A2D7AB7F1}" type="sibTrans" cxnId="{E3CD56A4-3C14-4921-94EF-EAD1508C2640}">
      <dgm:prSet/>
      <dgm:spPr/>
      <dgm:t>
        <a:bodyPr/>
        <a:lstStyle/>
        <a:p>
          <a:endParaRPr lang="es-EC"/>
        </a:p>
      </dgm:t>
    </dgm:pt>
    <dgm:pt modelId="{D98E01B6-D8A5-49F9-B5B0-9BCE248F817E}">
      <dgm:prSet phldrT="[Texto]"/>
      <dgm:spPr/>
      <dgm:t>
        <a:bodyPr/>
        <a:lstStyle/>
        <a:p>
          <a:r>
            <a:rPr lang="es-ES" dirty="0"/>
            <a:t>Utiliza los conocimientos para resolver problemas concretos </a:t>
          </a:r>
          <a:endParaRPr lang="es-EC" dirty="0"/>
        </a:p>
      </dgm:t>
    </dgm:pt>
    <dgm:pt modelId="{D31C07EE-EC66-4F94-99C2-4ED4BF3CF214}" type="parTrans" cxnId="{488EE12E-3F82-4917-9137-6E266E6EF8B4}">
      <dgm:prSet/>
      <dgm:spPr/>
      <dgm:t>
        <a:bodyPr/>
        <a:lstStyle/>
        <a:p>
          <a:endParaRPr lang="es-EC"/>
        </a:p>
      </dgm:t>
    </dgm:pt>
    <dgm:pt modelId="{87911817-8015-406E-9193-F750C58A278B}" type="sibTrans" cxnId="{488EE12E-3F82-4917-9137-6E266E6EF8B4}">
      <dgm:prSet/>
      <dgm:spPr/>
      <dgm:t>
        <a:bodyPr/>
        <a:lstStyle/>
        <a:p>
          <a:endParaRPr lang="es-EC"/>
        </a:p>
      </dgm:t>
    </dgm:pt>
    <dgm:pt modelId="{19AE5D92-B40E-4B66-9557-152C89948E07}">
      <dgm:prSet phldrT="[Texto]"/>
      <dgm:spPr/>
      <dgm:t>
        <a:bodyPr/>
        <a:lstStyle/>
        <a:p>
          <a:r>
            <a:rPr lang="es-ES" dirty="0"/>
            <a:t>Exploratoria </a:t>
          </a:r>
          <a:endParaRPr lang="es-EC" dirty="0"/>
        </a:p>
      </dgm:t>
    </dgm:pt>
    <dgm:pt modelId="{C99202C9-FD5C-4F32-A116-16EE4641C722}" type="parTrans" cxnId="{D94E8E52-9C1D-4F07-9AE5-12E809EB40C5}">
      <dgm:prSet/>
      <dgm:spPr/>
      <dgm:t>
        <a:bodyPr/>
        <a:lstStyle/>
        <a:p>
          <a:endParaRPr lang="es-EC"/>
        </a:p>
      </dgm:t>
    </dgm:pt>
    <dgm:pt modelId="{33794121-10E4-40BF-8902-01007BD74F7D}" type="sibTrans" cxnId="{D94E8E52-9C1D-4F07-9AE5-12E809EB40C5}">
      <dgm:prSet/>
      <dgm:spPr/>
      <dgm:t>
        <a:bodyPr/>
        <a:lstStyle/>
        <a:p>
          <a:endParaRPr lang="es-EC"/>
        </a:p>
      </dgm:t>
    </dgm:pt>
    <dgm:pt modelId="{9044FAED-F9EB-4E34-916E-5544E49ECE80}">
      <dgm:prSet phldrT="[Texto]"/>
      <dgm:spPr/>
      <dgm:t>
        <a:bodyPr/>
        <a:lstStyle/>
        <a:p>
          <a:r>
            <a:rPr lang="es-ES" dirty="0"/>
            <a:t>Indaga un tema poco conocido y sirve para formular hipótesis </a:t>
          </a:r>
          <a:endParaRPr lang="es-EC" dirty="0"/>
        </a:p>
      </dgm:t>
    </dgm:pt>
    <dgm:pt modelId="{01DA049F-3650-4BF1-8BCF-E444C16A9D38}" type="parTrans" cxnId="{575DB03B-8A1E-4607-A57D-294AA37B760E}">
      <dgm:prSet/>
      <dgm:spPr/>
      <dgm:t>
        <a:bodyPr/>
        <a:lstStyle/>
        <a:p>
          <a:endParaRPr lang="es-EC"/>
        </a:p>
      </dgm:t>
    </dgm:pt>
    <dgm:pt modelId="{06EF83AE-3BBD-4451-A698-5A25CB4FE167}" type="sibTrans" cxnId="{575DB03B-8A1E-4607-A57D-294AA37B760E}">
      <dgm:prSet/>
      <dgm:spPr/>
      <dgm:t>
        <a:bodyPr/>
        <a:lstStyle/>
        <a:p>
          <a:endParaRPr lang="es-EC"/>
        </a:p>
      </dgm:t>
    </dgm:pt>
    <dgm:pt modelId="{38953ABE-B138-44D9-A95A-D9CF27BEB4AA}">
      <dgm:prSet phldrT="[Texto]"/>
      <dgm:spPr/>
      <dgm:t>
        <a:bodyPr/>
        <a:lstStyle/>
        <a:p>
          <a:r>
            <a:rPr lang="es-ES" dirty="0"/>
            <a:t>Descriptiva </a:t>
          </a:r>
          <a:endParaRPr lang="es-EC" dirty="0"/>
        </a:p>
      </dgm:t>
    </dgm:pt>
    <dgm:pt modelId="{CCD415A8-5B44-4035-8F54-133450D78CB1}" type="parTrans" cxnId="{B3625F58-EB98-4C92-83C9-013026BA655D}">
      <dgm:prSet/>
      <dgm:spPr/>
      <dgm:t>
        <a:bodyPr/>
        <a:lstStyle/>
        <a:p>
          <a:endParaRPr lang="es-EC"/>
        </a:p>
      </dgm:t>
    </dgm:pt>
    <dgm:pt modelId="{D424E8E4-3BAA-4BD0-B3F7-B81A1D4B06E8}" type="sibTrans" cxnId="{B3625F58-EB98-4C92-83C9-013026BA655D}">
      <dgm:prSet/>
      <dgm:spPr/>
      <dgm:t>
        <a:bodyPr/>
        <a:lstStyle/>
        <a:p>
          <a:endParaRPr lang="es-EC"/>
        </a:p>
      </dgm:t>
    </dgm:pt>
    <dgm:pt modelId="{EE53C8F6-27B0-4764-9361-B3618A2E3A3E}">
      <dgm:prSet phldrT="[Texto]"/>
      <dgm:spPr/>
      <dgm:t>
        <a:bodyPr/>
        <a:lstStyle/>
        <a:p>
          <a:r>
            <a:rPr lang="es-ES" dirty="0"/>
            <a:t>Detalla características, hechos o fenómenos, sin explicar causas </a:t>
          </a:r>
          <a:endParaRPr lang="es-EC" dirty="0"/>
        </a:p>
      </dgm:t>
    </dgm:pt>
    <dgm:pt modelId="{3887AEE6-4205-45B2-8AE9-1C9A6A406FB0}" type="parTrans" cxnId="{E808352D-E272-4307-BE17-40BB49EA085D}">
      <dgm:prSet/>
      <dgm:spPr/>
      <dgm:t>
        <a:bodyPr/>
        <a:lstStyle/>
        <a:p>
          <a:endParaRPr lang="es-EC"/>
        </a:p>
      </dgm:t>
    </dgm:pt>
    <dgm:pt modelId="{8A255FD8-4A31-4245-A2E0-368FFE5AB47A}" type="sibTrans" cxnId="{E808352D-E272-4307-BE17-40BB49EA085D}">
      <dgm:prSet/>
      <dgm:spPr/>
      <dgm:t>
        <a:bodyPr/>
        <a:lstStyle/>
        <a:p>
          <a:endParaRPr lang="es-EC"/>
        </a:p>
      </dgm:t>
    </dgm:pt>
    <dgm:pt modelId="{3BBFF288-C6A5-4044-A029-336603D8237C}">
      <dgm:prSet phldrT="[Texto]"/>
      <dgm:spPr/>
      <dgm:t>
        <a:bodyPr/>
        <a:lstStyle/>
        <a:p>
          <a:r>
            <a:rPr lang="es-ES" dirty="0"/>
            <a:t>Correlacional</a:t>
          </a:r>
          <a:endParaRPr lang="es-EC" dirty="0"/>
        </a:p>
      </dgm:t>
    </dgm:pt>
    <dgm:pt modelId="{5A757CF9-8AA0-4472-8AC7-AC79A577282B}" type="parTrans" cxnId="{6F1B2812-0A4F-41F8-BFD2-B2A3277AFE61}">
      <dgm:prSet/>
      <dgm:spPr/>
      <dgm:t>
        <a:bodyPr/>
        <a:lstStyle/>
        <a:p>
          <a:endParaRPr lang="es-EC"/>
        </a:p>
      </dgm:t>
    </dgm:pt>
    <dgm:pt modelId="{87633F11-40E9-47C5-89AA-E0E43449C2DA}" type="sibTrans" cxnId="{6F1B2812-0A4F-41F8-BFD2-B2A3277AFE61}">
      <dgm:prSet/>
      <dgm:spPr/>
      <dgm:t>
        <a:bodyPr/>
        <a:lstStyle/>
        <a:p>
          <a:endParaRPr lang="es-EC"/>
        </a:p>
      </dgm:t>
    </dgm:pt>
    <dgm:pt modelId="{0071A905-369A-4BF3-BF9C-7DEA8F163DB7}">
      <dgm:prSet phldrT="[Texto]"/>
      <dgm:spPr/>
      <dgm:t>
        <a:bodyPr/>
        <a:lstStyle/>
        <a:p>
          <a:r>
            <a:rPr lang="es-ES" dirty="0"/>
            <a:t>Analiza la relación entre dos o más variables sin establecer causalidad </a:t>
          </a:r>
          <a:endParaRPr lang="es-EC" dirty="0"/>
        </a:p>
      </dgm:t>
    </dgm:pt>
    <dgm:pt modelId="{FBE94785-B9A9-43FC-B707-5CF6AAAB1871}" type="parTrans" cxnId="{889B13F3-F6D5-4AB0-ADE4-AC390A14D4DB}">
      <dgm:prSet/>
      <dgm:spPr/>
      <dgm:t>
        <a:bodyPr/>
        <a:lstStyle/>
        <a:p>
          <a:endParaRPr lang="es-EC"/>
        </a:p>
      </dgm:t>
    </dgm:pt>
    <dgm:pt modelId="{4BB65D94-28EE-480C-A9ED-508684A317DA}" type="sibTrans" cxnId="{889B13F3-F6D5-4AB0-ADE4-AC390A14D4DB}">
      <dgm:prSet/>
      <dgm:spPr/>
      <dgm:t>
        <a:bodyPr/>
        <a:lstStyle/>
        <a:p>
          <a:endParaRPr lang="es-EC"/>
        </a:p>
      </dgm:t>
    </dgm:pt>
    <dgm:pt modelId="{B0D2D619-B87A-4AE0-9D79-E4FB1417857E}">
      <dgm:prSet phldrT="[Texto]"/>
      <dgm:spPr/>
      <dgm:t>
        <a:bodyPr/>
        <a:lstStyle/>
        <a:p>
          <a:r>
            <a:rPr lang="es-ES" dirty="0"/>
            <a:t>Explicativa </a:t>
          </a:r>
          <a:endParaRPr lang="es-EC" dirty="0"/>
        </a:p>
      </dgm:t>
    </dgm:pt>
    <dgm:pt modelId="{AE0A2847-9A62-421C-A029-C1A5DC960069}" type="parTrans" cxnId="{EAEC134F-6BB8-4C0C-ADFA-F65794EC560C}">
      <dgm:prSet/>
      <dgm:spPr/>
      <dgm:t>
        <a:bodyPr/>
        <a:lstStyle/>
        <a:p>
          <a:endParaRPr lang="es-EC"/>
        </a:p>
      </dgm:t>
    </dgm:pt>
    <dgm:pt modelId="{A35FAA55-9E00-47FD-90F8-685736654CAC}" type="sibTrans" cxnId="{EAEC134F-6BB8-4C0C-ADFA-F65794EC560C}">
      <dgm:prSet/>
      <dgm:spPr/>
      <dgm:t>
        <a:bodyPr/>
        <a:lstStyle/>
        <a:p>
          <a:endParaRPr lang="es-EC"/>
        </a:p>
      </dgm:t>
    </dgm:pt>
    <dgm:pt modelId="{50021859-9D6E-43C9-83D0-904E33BA8106}">
      <dgm:prSet phldrT="[Texto]"/>
      <dgm:spPr/>
      <dgm:t>
        <a:bodyPr/>
        <a:lstStyle/>
        <a:p>
          <a:r>
            <a:rPr lang="es-ES" dirty="0"/>
            <a:t>Profundiza en las causas y consecuencias de un fenómeno, estableciendo relaciones de causa y efecto </a:t>
          </a:r>
          <a:endParaRPr lang="es-EC" dirty="0"/>
        </a:p>
      </dgm:t>
    </dgm:pt>
    <dgm:pt modelId="{1C95F55F-A966-433B-BAC4-2DFFE6C5E631}" type="parTrans" cxnId="{D8F2F7E4-D0EE-486B-866B-E8F7A521CBFB}">
      <dgm:prSet/>
      <dgm:spPr/>
      <dgm:t>
        <a:bodyPr/>
        <a:lstStyle/>
        <a:p>
          <a:endParaRPr lang="es-EC"/>
        </a:p>
      </dgm:t>
    </dgm:pt>
    <dgm:pt modelId="{7F459A40-D44C-4DA8-9DBD-478595596537}" type="sibTrans" cxnId="{D8F2F7E4-D0EE-486B-866B-E8F7A521CBFB}">
      <dgm:prSet/>
      <dgm:spPr/>
      <dgm:t>
        <a:bodyPr/>
        <a:lstStyle/>
        <a:p>
          <a:endParaRPr lang="es-EC"/>
        </a:p>
      </dgm:t>
    </dgm:pt>
    <dgm:pt modelId="{0FAD5778-625A-4BFA-9CFF-0DE9D038503F}">
      <dgm:prSet phldrT="[Texto]"/>
      <dgm:spPr/>
      <dgm:t>
        <a:bodyPr/>
        <a:lstStyle/>
        <a:p>
          <a:r>
            <a:rPr lang="es-ES" dirty="0"/>
            <a:t>Por el enfoque metodológico </a:t>
          </a:r>
          <a:endParaRPr lang="es-EC" dirty="0"/>
        </a:p>
      </dgm:t>
    </dgm:pt>
    <dgm:pt modelId="{C4ED7E9D-4AA5-48F2-AB1A-49E38DF2590A}" type="parTrans" cxnId="{9D0C2A6F-986C-4AE6-A820-47A5C0BFBE73}">
      <dgm:prSet/>
      <dgm:spPr/>
      <dgm:t>
        <a:bodyPr/>
        <a:lstStyle/>
        <a:p>
          <a:endParaRPr lang="es-EC"/>
        </a:p>
      </dgm:t>
    </dgm:pt>
    <dgm:pt modelId="{CB6EA74C-8464-45E3-8AB4-59A12A4AD7AC}" type="sibTrans" cxnId="{9D0C2A6F-986C-4AE6-A820-47A5C0BFBE73}">
      <dgm:prSet/>
      <dgm:spPr/>
      <dgm:t>
        <a:bodyPr/>
        <a:lstStyle/>
        <a:p>
          <a:endParaRPr lang="es-EC"/>
        </a:p>
      </dgm:t>
    </dgm:pt>
    <dgm:pt modelId="{C8BFB775-FDC6-4E9F-9387-41BFABAEEC87}">
      <dgm:prSet phldrT="[Texto]"/>
      <dgm:spPr/>
      <dgm:t>
        <a:bodyPr/>
        <a:lstStyle/>
        <a:p>
          <a:r>
            <a:rPr lang="es-ES" dirty="0"/>
            <a:t>Cuantitativa </a:t>
          </a:r>
          <a:endParaRPr lang="es-EC" dirty="0"/>
        </a:p>
      </dgm:t>
    </dgm:pt>
    <dgm:pt modelId="{7CE7025E-5951-4B9A-BDD1-B16D26B41AE8}" type="parTrans" cxnId="{1E058B40-6640-4C3B-92BB-0E1B411AB679}">
      <dgm:prSet/>
      <dgm:spPr/>
      <dgm:t>
        <a:bodyPr/>
        <a:lstStyle/>
        <a:p>
          <a:endParaRPr lang="es-EC"/>
        </a:p>
      </dgm:t>
    </dgm:pt>
    <dgm:pt modelId="{DB2ACEA1-6780-43F8-91DE-5FBA24704B66}" type="sibTrans" cxnId="{1E058B40-6640-4C3B-92BB-0E1B411AB679}">
      <dgm:prSet/>
      <dgm:spPr/>
      <dgm:t>
        <a:bodyPr/>
        <a:lstStyle/>
        <a:p>
          <a:endParaRPr lang="es-EC"/>
        </a:p>
      </dgm:t>
    </dgm:pt>
    <dgm:pt modelId="{CF026BC9-659A-46C6-9E75-4C9F7935B089}">
      <dgm:prSet phldrT="[Texto]"/>
      <dgm:spPr/>
      <dgm:t>
        <a:bodyPr/>
        <a:lstStyle/>
        <a:p>
          <a:r>
            <a:rPr lang="es-ES" dirty="0"/>
            <a:t>Cualitativa </a:t>
          </a:r>
          <a:endParaRPr lang="es-EC" dirty="0"/>
        </a:p>
      </dgm:t>
    </dgm:pt>
    <dgm:pt modelId="{305078BB-35FF-472D-A395-993E3D3CB604}" type="parTrans" cxnId="{497ED9C6-CE71-490D-8169-F0B2659F2898}">
      <dgm:prSet/>
      <dgm:spPr/>
      <dgm:t>
        <a:bodyPr/>
        <a:lstStyle/>
        <a:p>
          <a:endParaRPr lang="es-EC"/>
        </a:p>
      </dgm:t>
    </dgm:pt>
    <dgm:pt modelId="{FB57B4F5-2203-4F11-A45B-7228C1C42CE5}" type="sibTrans" cxnId="{497ED9C6-CE71-490D-8169-F0B2659F2898}">
      <dgm:prSet/>
      <dgm:spPr/>
      <dgm:t>
        <a:bodyPr/>
        <a:lstStyle/>
        <a:p>
          <a:endParaRPr lang="es-EC"/>
        </a:p>
      </dgm:t>
    </dgm:pt>
    <dgm:pt modelId="{71F6EEA5-698F-4686-9CA2-A44EDCC5EA9F}">
      <dgm:prSet phldrT="[Texto]"/>
      <dgm:spPr/>
      <dgm:t>
        <a:bodyPr/>
        <a:lstStyle/>
        <a:p>
          <a:r>
            <a:rPr lang="es-ES" dirty="0"/>
            <a:t>Mixta </a:t>
          </a:r>
          <a:endParaRPr lang="es-EC" dirty="0"/>
        </a:p>
      </dgm:t>
    </dgm:pt>
    <dgm:pt modelId="{87B0885A-A7A7-4C82-9B15-71421C75D22A}" type="parTrans" cxnId="{8DA1BEC2-CC5F-4256-947E-221529B79AE9}">
      <dgm:prSet/>
      <dgm:spPr/>
      <dgm:t>
        <a:bodyPr/>
        <a:lstStyle/>
        <a:p>
          <a:endParaRPr lang="es-EC"/>
        </a:p>
      </dgm:t>
    </dgm:pt>
    <dgm:pt modelId="{1B1A18B9-FEB2-4EC6-AAB0-F8A607028531}" type="sibTrans" cxnId="{8DA1BEC2-CC5F-4256-947E-221529B79AE9}">
      <dgm:prSet/>
      <dgm:spPr/>
      <dgm:t>
        <a:bodyPr/>
        <a:lstStyle/>
        <a:p>
          <a:endParaRPr lang="es-EC"/>
        </a:p>
      </dgm:t>
    </dgm:pt>
    <dgm:pt modelId="{04F4DEDE-81ED-474F-9CE7-F89D36EFE578}">
      <dgm:prSet phldrT="[Texto]"/>
      <dgm:spPr/>
      <dgm:t>
        <a:bodyPr/>
        <a:lstStyle/>
        <a:p>
          <a:r>
            <a:rPr lang="es-ES" dirty="0"/>
            <a:t>Usa datos numéricos, medición y estadística</a:t>
          </a:r>
          <a:endParaRPr lang="es-EC" dirty="0"/>
        </a:p>
      </dgm:t>
    </dgm:pt>
    <dgm:pt modelId="{8C2B2E39-0299-4080-AE93-BA184624D5D2}" type="parTrans" cxnId="{2F78121D-CE94-4F67-983F-8A243D7D8935}">
      <dgm:prSet/>
      <dgm:spPr/>
      <dgm:t>
        <a:bodyPr/>
        <a:lstStyle/>
        <a:p>
          <a:endParaRPr lang="es-EC"/>
        </a:p>
      </dgm:t>
    </dgm:pt>
    <dgm:pt modelId="{E36991BF-8552-4716-8F86-515204C993E0}" type="sibTrans" cxnId="{2F78121D-CE94-4F67-983F-8A243D7D8935}">
      <dgm:prSet/>
      <dgm:spPr/>
      <dgm:t>
        <a:bodyPr/>
        <a:lstStyle/>
        <a:p>
          <a:endParaRPr lang="es-EC"/>
        </a:p>
      </dgm:t>
    </dgm:pt>
    <dgm:pt modelId="{CF9019CD-2CF6-42FB-81D6-04649037E676}">
      <dgm:prSet phldrT="[Texto]"/>
      <dgm:spPr/>
      <dgm:t>
        <a:bodyPr/>
        <a:lstStyle/>
        <a:p>
          <a:r>
            <a:rPr lang="es-ES" dirty="0"/>
            <a:t>Analiza fenómenos desde la interpretación y profundidad </a:t>
          </a:r>
          <a:endParaRPr lang="es-EC" dirty="0"/>
        </a:p>
      </dgm:t>
    </dgm:pt>
    <dgm:pt modelId="{B44CECEC-E2E7-4D56-9856-3964828207AD}" type="parTrans" cxnId="{7280A228-1885-4E19-B202-D52DAEF6CE29}">
      <dgm:prSet/>
      <dgm:spPr/>
      <dgm:t>
        <a:bodyPr/>
        <a:lstStyle/>
        <a:p>
          <a:endParaRPr lang="es-EC"/>
        </a:p>
      </dgm:t>
    </dgm:pt>
    <dgm:pt modelId="{E05ED3C2-A597-4ECB-A2CD-F2B6B286C1D1}" type="sibTrans" cxnId="{7280A228-1885-4E19-B202-D52DAEF6CE29}">
      <dgm:prSet/>
      <dgm:spPr/>
      <dgm:t>
        <a:bodyPr/>
        <a:lstStyle/>
        <a:p>
          <a:endParaRPr lang="es-EC"/>
        </a:p>
      </dgm:t>
    </dgm:pt>
    <dgm:pt modelId="{63373D3B-6BB2-43BC-829F-1986B78B621D}">
      <dgm:prSet phldrT="[Texto]"/>
      <dgm:spPr/>
      <dgm:t>
        <a:bodyPr/>
        <a:lstStyle/>
        <a:p>
          <a:r>
            <a:rPr lang="es-ES" dirty="0"/>
            <a:t>Ambos métodos </a:t>
          </a:r>
          <a:endParaRPr lang="es-EC" dirty="0"/>
        </a:p>
      </dgm:t>
    </dgm:pt>
    <dgm:pt modelId="{42E2DB1F-5341-49EB-8BDB-3CA95548EE43}" type="parTrans" cxnId="{4016E642-3CCC-412C-9EE3-F65BCC003CBB}">
      <dgm:prSet/>
      <dgm:spPr/>
      <dgm:t>
        <a:bodyPr/>
        <a:lstStyle/>
        <a:p>
          <a:endParaRPr lang="es-EC"/>
        </a:p>
      </dgm:t>
    </dgm:pt>
    <dgm:pt modelId="{77B113EC-39D8-4F0A-B88C-EC9834F843C4}" type="sibTrans" cxnId="{4016E642-3CCC-412C-9EE3-F65BCC003CBB}">
      <dgm:prSet/>
      <dgm:spPr/>
      <dgm:t>
        <a:bodyPr/>
        <a:lstStyle/>
        <a:p>
          <a:endParaRPr lang="es-EC"/>
        </a:p>
      </dgm:t>
    </dgm:pt>
    <dgm:pt modelId="{95C31E48-3D4A-46DB-B712-8A37E1661682}">
      <dgm:prSet phldrT="[Texto]"/>
      <dgm:spPr/>
      <dgm:t>
        <a:bodyPr/>
        <a:lstStyle/>
        <a:p>
          <a:r>
            <a:rPr lang="es-ES" dirty="0"/>
            <a:t>Por el tiempo en que se realiza </a:t>
          </a:r>
          <a:endParaRPr lang="es-EC" dirty="0"/>
        </a:p>
      </dgm:t>
    </dgm:pt>
    <dgm:pt modelId="{2544D925-1E62-4EC9-8345-BF6FDF8D2F5B}" type="parTrans" cxnId="{6F5EA403-1B3B-4C63-8377-7D38749ADF73}">
      <dgm:prSet/>
      <dgm:spPr/>
      <dgm:t>
        <a:bodyPr/>
        <a:lstStyle/>
        <a:p>
          <a:endParaRPr lang="es-EC"/>
        </a:p>
      </dgm:t>
    </dgm:pt>
    <dgm:pt modelId="{BC09DF75-F3A6-443A-89DA-DB5B9BB34D72}" type="sibTrans" cxnId="{6F5EA403-1B3B-4C63-8377-7D38749ADF73}">
      <dgm:prSet/>
      <dgm:spPr/>
      <dgm:t>
        <a:bodyPr/>
        <a:lstStyle/>
        <a:p>
          <a:endParaRPr lang="es-EC"/>
        </a:p>
      </dgm:t>
    </dgm:pt>
    <dgm:pt modelId="{CD928B5A-E9CE-4FAA-8E1B-5B64D4E0177C}">
      <dgm:prSet phldrT="[Texto]"/>
      <dgm:spPr/>
      <dgm:t>
        <a:bodyPr/>
        <a:lstStyle/>
        <a:p>
          <a:r>
            <a:rPr lang="es-ES" dirty="0"/>
            <a:t>Transversal </a:t>
          </a:r>
          <a:endParaRPr lang="es-EC" dirty="0"/>
        </a:p>
      </dgm:t>
    </dgm:pt>
    <dgm:pt modelId="{FA2F2661-53ED-468B-864E-CC8FCFADE762}" type="parTrans" cxnId="{58B017D9-70EE-4929-8709-EF9D0F4C5C98}">
      <dgm:prSet/>
      <dgm:spPr/>
      <dgm:t>
        <a:bodyPr/>
        <a:lstStyle/>
        <a:p>
          <a:endParaRPr lang="es-EC"/>
        </a:p>
      </dgm:t>
    </dgm:pt>
    <dgm:pt modelId="{B14719E8-991A-44FD-96D7-2E9DD56B5D6C}" type="sibTrans" cxnId="{58B017D9-70EE-4929-8709-EF9D0F4C5C98}">
      <dgm:prSet/>
      <dgm:spPr/>
      <dgm:t>
        <a:bodyPr/>
        <a:lstStyle/>
        <a:p>
          <a:endParaRPr lang="es-EC"/>
        </a:p>
      </dgm:t>
    </dgm:pt>
    <dgm:pt modelId="{F3A64D59-367B-4DA9-9EA3-28D242269671}">
      <dgm:prSet phldrT="[Texto]"/>
      <dgm:spPr/>
      <dgm:t>
        <a:bodyPr/>
        <a:lstStyle/>
        <a:p>
          <a:r>
            <a:rPr lang="es-ES" dirty="0"/>
            <a:t>Recoge datos en un solo momento del tiempo </a:t>
          </a:r>
          <a:endParaRPr lang="es-EC" dirty="0"/>
        </a:p>
      </dgm:t>
    </dgm:pt>
    <dgm:pt modelId="{37A00F2A-DFCB-475C-BC8E-BF93E7234AEB}" type="parTrans" cxnId="{364D6A3E-91FE-43FE-96DC-867FEAACAEF7}">
      <dgm:prSet/>
      <dgm:spPr/>
      <dgm:t>
        <a:bodyPr/>
        <a:lstStyle/>
        <a:p>
          <a:endParaRPr lang="es-EC"/>
        </a:p>
      </dgm:t>
    </dgm:pt>
    <dgm:pt modelId="{980F4843-6886-443D-9482-F150510ABE08}" type="sibTrans" cxnId="{364D6A3E-91FE-43FE-96DC-867FEAACAEF7}">
      <dgm:prSet/>
      <dgm:spPr/>
      <dgm:t>
        <a:bodyPr/>
        <a:lstStyle/>
        <a:p>
          <a:endParaRPr lang="es-EC"/>
        </a:p>
      </dgm:t>
    </dgm:pt>
    <dgm:pt modelId="{1D62C90F-269F-4177-AC63-2A3A17B47922}">
      <dgm:prSet phldrT="[Texto]"/>
      <dgm:spPr/>
      <dgm:t>
        <a:bodyPr/>
        <a:lstStyle/>
        <a:p>
          <a:r>
            <a:rPr lang="es-ES" dirty="0"/>
            <a:t>Longitudinal </a:t>
          </a:r>
          <a:endParaRPr lang="es-EC" dirty="0"/>
        </a:p>
      </dgm:t>
    </dgm:pt>
    <dgm:pt modelId="{B93766A5-D2E9-4080-A566-AF52D2D925C3}" type="parTrans" cxnId="{FBFA4AE5-2BFF-4ACD-838B-6E7128597CC3}">
      <dgm:prSet/>
      <dgm:spPr/>
      <dgm:t>
        <a:bodyPr/>
        <a:lstStyle/>
        <a:p>
          <a:endParaRPr lang="es-EC"/>
        </a:p>
      </dgm:t>
    </dgm:pt>
    <dgm:pt modelId="{17CC5C3C-8660-4524-84FE-EE3F68ACB04F}" type="sibTrans" cxnId="{FBFA4AE5-2BFF-4ACD-838B-6E7128597CC3}">
      <dgm:prSet/>
      <dgm:spPr/>
      <dgm:t>
        <a:bodyPr/>
        <a:lstStyle/>
        <a:p>
          <a:endParaRPr lang="es-EC"/>
        </a:p>
      </dgm:t>
    </dgm:pt>
    <dgm:pt modelId="{DEA142F3-7066-4122-B38D-4D721DD72672}">
      <dgm:prSet phldrT="[Texto]"/>
      <dgm:spPr/>
      <dgm:t>
        <a:bodyPr/>
        <a:lstStyle/>
        <a:p>
          <a:r>
            <a:rPr lang="es-ES" dirty="0"/>
            <a:t>Estudia un fenómeno a lo largo del tiempo </a:t>
          </a:r>
          <a:endParaRPr lang="es-EC" dirty="0"/>
        </a:p>
      </dgm:t>
    </dgm:pt>
    <dgm:pt modelId="{F7401BAE-AFB5-4ECF-B7AA-787339DDB876}" type="parTrans" cxnId="{1E4E7F69-00DB-4E1A-85F7-F34492B9F632}">
      <dgm:prSet/>
      <dgm:spPr/>
      <dgm:t>
        <a:bodyPr/>
        <a:lstStyle/>
        <a:p>
          <a:endParaRPr lang="es-EC"/>
        </a:p>
      </dgm:t>
    </dgm:pt>
    <dgm:pt modelId="{742AC8B2-9AD7-42BA-BF53-5267368CC1ED}" type="sibTrans" cxnId="{1E4E7F69-00DB-4E1A-85F7-F34492B9F632}">
      <dgm:prSet/>
      <dgm:spPr/>
      <dgm:t>
        <a:bodyPr/>
        <a:lstStyle/>
        <a:p>
          <a:endParaRPr lang="es-EC"/>
        </a:p>
      </dgm:t>
    </dgm:pt>
    <dgm:pt modelId="{7880F28D-D47F-4014-9379-469DF764756E}" type="pres">
      <dgm:prSet presAssocID="{959C08CF-5D3A-4162-867F-1EDE98A7A4F1}" presName="vert0" presStyleCnt="0">
        <dgm:presLayoutVars>
          <dgm:dir/>
          <dgm:animOne val="branch"/>
          <dgm:animLvl val="lvl"/>
        </dgm:presLayoutVars>
      </dgm:prSet>
      <dgm:spPr/>
    </dgm:pt>
    <dgm:pt modelId="{D6A58F3F-FB09-4F71-95C5-E3F34099DE6D}" type="pres">
      <dgm:prSet presAssocID="{66436674-6954-46CE-96D0-F117BB2D6F1E}" presName="thickLine" presStyleLbl="alignNode1" presStyleIdx="0" presStyleCnt="1"/>
      <dgm:spPr/>
    </dgm:pt>
    <dgm:pt modelId="{B8464B37-3EF0-49EB-9897-C0B632985055}" type="pres">
      <dgm:prSet presAssocID="{66436674-6954-46CE-96D0-F117BB2D6F1E}" presName="horz1" presStyleCnt="0"/>
      <dgm:spPr/>
    </dgm:pt>
    <dgm:pt modelId="{FABE3BE4-12D4-4DBC-8FC6-DE94D4D8D724}" type="pres">
      <dgm:prSet presAssocID="{66436674-6954-46CE-96D0-F117BB2D6F1E}" presName="tx1" presStyleLbl="revTx" presStyleIdx="0" presStyleCnt="27"/>
      <dgm:spPr/>
    </dgm:pt>
    <dgm:pt modelId="{AE45634E-417F-4B48-B75A-1737639DA8FF}" type="pres">
      <dgm:prSet presAssocID="{66436674-6954-46CE-96D0-F117BB2D6F1E}" presName="vert1" presStyleCnt="0"/>
      <dgm:spPr/>
    </dgm:pt>
    <dgm:pt modelId="{7F5346EC-4650-4E69-89D5-E9F1E7C8667D}" type="pres">
      <dgm:prSet presAssocID="{3A7D407F-0142-41D8-B3BC-0C85CA3D49C7}" presName="vertSpace2a" presStyleCnt="0"/>
      <dgm:spPr/>
    </dgm:pt>
    <dgm:pt modelId="{93879710-4C60-4C3C-B089-38280FD114EA}" type="pres">
      <dgm:prSet presAssocID="{3A7D407F-0142-41D8-B3BC-0C85CA3D49C7}" presName="horz2" presStyleCnt="0"/>
      <dgm:spPr/>
    </dgm:pt>
    <dgm:pt modelId="{A6ADD076-9A42-4023-8859-A4FF2B50A58F}" type="pres">
      <dgm:prSet presAssocID="{3A7D407F-0142-41D8-B3BC-0C85CA3D49C7}" presName="horzSpace2" presStyleCnt="0"/>
      <dgm:spPr/>
    </dgm:pt>
    <dgm:pt modelId="{6D337EE4-04DE-4B00-95DC-52E3D23C5B99}" type="pres">
      <dgm:prSet presAssocID="{3A7D407F-0142-41D8-B3BC-0C85CA3D49C7}" presName="tx2" presStyleLbl="revTx" presStyleIdx="1" presStyleCnt="27"/>
      <dgm:spPr/>
    </dgm:pt>
    <dgm:pt modelId="{D5047E08-D4ED-4D3E-B388-60599DF8E31E}" type="pres">
      <dgm:prSet presAssocID="{3A7D407F-0142-41D8-B3BC-0C85CA3D49C7}" presName="vert2" presStyleCnt="0"/>
      <dgm:spPr/>
    </dgm:pt>
    <dgm:pt modelId="{2DE5F8F0-A5E5-460F-AD2B-4A1AB10DDE41}" type="pres">
      <dgm:prSet presAssocID="{950C43EC-3EE5-4E19-A99C-62B382705A0C}" presName="horz3" presStyleCnt="0"/>
      <dgm:spPr/>
    </dgm:pt>
    <dgm:pt modelId="{003C88A7-9C0E-4103-9DBC-131D6FD4C17E}" type="pres">
      <dgm:prSet presAssocID="{950C43EC-3EE5-4E19-A99C-62B382705A0C}" presName="horzSpace3" presStyleCnt="0"/>
      <dgm:spPr/>
    </dgm:pt>
    <dgm:pt modelId="{CAB0BFC0-F82A-46CD-81CC-44441E2AE759}" type="pres">
      <dgm:prSet presAssocID="{950C43EC-3EE5-4E19-A99C-62B382705A0C}" presName="tx3" presStyleLbl="revTx" presStyleIdx="2" presStyleCnt="27"/>
      <dgm:spPr/>
    </dgm:pt>
    <dgm:pt modelId="{28CF3E67-52EB-4489-8E46-F78A37D1E3CA}" type="pres">
      <dgm:prSet presAssocID="{950C43EC-3EE5-4E19-A99C-62B382705A0C}" presName="vert3" presStyleCnt="0"/>
      <dgm:spPr/>
    </dgm:pt>
    <dgm:pt modelId="{A0D46E70-0DD1-48B0-B48B-262A933C544D}" type="pres">
      <dgm:prSet presAssocID="{FEDBBA57-DC4D-480B-8C7D-B9BC3F509A02}" presName="horz4" presStyleCnt="0"/>
      <dgm:spPr/>
    </dgm:pt>
    <dgm:pt modelId="{1902BA38-E5A5-4DBA-BD43-E304FB963254}" type="pres">
      <dgm:prSet presAssocID="{FEDBBA57-DC4D-480B-8C7D-B9BC3F509A02}" presName="horzSpace4" presStyleCnt="0"/>
      <dgm:spPr/>
    </dgm:pt>
    <dgm:pt modelId="{F5F6FF81-2808-44BB-8714-8096DED3A96A}" type="pres">
      <dgm:prSet presAssocID="{FEDBBA57-DC4D-480B-8C7D-B9BC3F509A02}" presName="tx4" presStyleLbl="revTx" presStyleIdx="3" presStyleCnt="27">
        <dgm:presLayoutVars>
          <dgm:bulletEnabled val="1"/>
        </dgm:presLayoutVars>
      </dgm:prSet>
      <dgm:spPr/>
    </dgm:pt>
    <dgm:pt modelId="{B1344EAC-18BD-41D5-BE3B-8359BC4B6944}" type="pres">
      <dgm:prSet presAssocID="{80F94BC9-0E27-49D9-A721-052D7D5AE3BA}" presName="thinLine3" presStyleLbl="callout" presStyleIdx="0" presStyleCnt="11"/>
      <dgm:spPr/>
    </dgm:pt>
    <dgm:pt modelId="{BB84A21D-8446-47B3-B390-43D0C4152D5C}" type="pres">
      <dgm:prSet presAssocID="{C61DBB1D-2D5B-4EC9-9D56-203F2A4BCDAA}" presName="horz3" presStyleCnt="0"/>
      <dgm:spPr/>
    </dgm:pt>
    <dgm:pt modelId="{658F7244-E1E1-4F62-AC95-340D62FE50EB}" type="pres">
      <dgm:prSet presAssocID="{C61DBB1D-2D5B-4EC9-9D56-203F2A4BCDAA}" presName="horzSpace3" presStyleCnt="0"/>
      <dgm:spPr/>
    </dgm:pt>
    <dgm:pt modelId="{92FEC2A8-349C-4DCC-8FBB-8629CF343E06}" type="pres">
      <dgm:prSet presAssocID="{C61DBB1D-2D5B-4EC9-9D56-203F2A4BCDAA}" presName="tx3" presStyleLbl="revTx" presStyleIdx="4" presStyleCnt="27"/>
      <dgm:spPr/>
    </dgm:pt>
    <dgm:pt modelId="{3DE0C93B-7706-406E-A85B-8CDE45FC1FB8}" type="pres">
      <dgm:prSet presAssocID="{C61DBB1D-2D5B-4EC9-9D56-203F2A4BCDAA}" presName="vert3" presStyleCnt="0"/>
      <dgm:spPr/>
    </dgm:pt>
    <dgm:pt modelId="{3217F86F-E065-44FF-A48D-1B035701B1AA}" type="pres">
      <dgm:prSet presAssocID="{D98E01B6-D8A5-49F9-B5B0-9BCE248F817E}" presName="horz4" presStyleCnt="0"/>
      <dgm:spPr/>
    </dgm:pt>
    <dgm:pt modelId="{79466FC6-5251-48F8-B95C-0AE88A743010}" type="pres">
      <dgm:prSet presAssocID="{D98E01B6-D8A5-49F9-B5B0-9BCE248F817E}" presName="horzSpace4" presStyleCnt="0"/>
      <dgm:spPr/>
    </dgm:pt>
    <dgm:pt modelId="{A851D1DC-7540-4B30-AFA2-4A09F9F03D1D}" type="pres">
      <dgm:prSet presAssocID="{D98E01B6-D8A5-49F9-B5B0-9BCE248F817E}" presName="tx4" presStyleLbl="revTx" presStyleIdx="5" presStyleCnt="27">
        <dgm:presLayoutVars>
          <dgm:bulletEnabled val="1"/>
        </dgm:presLayoutVars>
      </dgm:prSet>
      <dgm:spPr/>
    </dgm:pt>
    <dgm:pt modelId="{55EC2699-E07A-4AE0-8A96-CE0F424A60FD}" type="pres">
      <dgm:prSet presAssocID="{3A7D407F-0142-41D8-B3BC-0C85CA3D49C7}" presName="thinLine2b" presStyleLbl="callout" presStyleIdx="1" presStyleCnt="11"/>
      <dgm:spPr/>
    </dgm:pt>
    <dgm:pt modelId="{9DFDE6B8-57E5-4255-A56E-DB6B41445CF9}" type="pres">
      <dgm:prSet presAssocID="{3A7D407F-0142-41D8-B3BC-0C85CA3D49C7}" presName="vertSpace2b" presStyleCnt="0"/>
      <dgm:spPr/>
    </dgm:pt>
    <dgm:pt modelId="{EEDFB4A8-D26D-4B5C-AEE2-3C0670E0DD05}" type="pres">
      <dgm:prSet presAssocID="{139A6A7A-2B83-4364-AE51-78002F807939}" presName="horz2" presStyleCnt="0"/>
      <dgm:spPr/>
    </dgm:pt>
    <dgm:pt modelId="{EF11432C-8896-4F5C-A1FA-76D8F3B4DB41}" type="pres">
      <dgm:prSet presAssocID="{139A6A7A-2B83-4364-AE51-78002F807939}" presName="horzSpace2" presStyleCnt="0"/>
      <dgm:spPr/>
    </dgm:pt>
    <dgm:pt modelId="{789C0EE0-4C3F-4F41-8A25-E77C789A0776}" type="pres">
      <dgm:prSet presAssocID="{139A6A7A-2B83-4364-AE51-78002F807939}" presName="tx2" presStyleLbl="revTx" presStyleIdx="6" presStyleCnt="27"/>
      <dgm:spPr/>
    </dgm:pt>
    <dgm:pt modelId="{400AFCB3-216B-417B-B1C4-7F2BA124CD0F}" type="pres">
      <dgm:prSet presAssocID="{139A6A7A-2B83-4364-AE51-78002F807939}" presName="vert2" presStyleCnt="0"/>
      <dgm:spPr/>
    </dgm:pt>
    <dgm:pt modelId="{BFCB29F5-E1C1-4975-926E-B27969F1C95C}" type="pres">
      <dgm:prSet presAssocID="{19AE5D92-B40E-4B66-9557-152C89948E07}" presName="horz3" presStyleCnt="0"/>
      <dgm:spPr/>
    </dgm:pt>
    <dgm:pt modelId="{4A10DDE3-60E0-4312-BC52-C9C020A5744C}" type="pres">
      <dgm:prSet presAssocID="{19AE5D92-B40E-4B66-9557-152C89948E07}" presName="horzSpace3" presStyleCnt="0"/>
      <dgm:spPr/>
    </dgm:pt>
    <dgm:pt modelId="{B76BF121-A426-444D-AD0C-5FD2F2175AD4}" type="pres">
      <dgm:prSet presAssocID="{19AE5D92-B40E-4B66-9557-152C89948E07}" presName="tx3" presStyleLbl="revTx" presStyleIdx="7" presStyleCnt="27"/>
      <dgm:spPr/>
    </dgm:pt>
    <dgm:pt modelId="{C03315C3-C6E5-478D-9EFF-AB98074FBE3E}" type="pres">
      <dgm:prSet presAssocID="{19AE5D92-B40E-4B66-9557-152C89948E07}" presName="vert3" presStyleCnt="0"/>
      <dgm:spPr/>
    </dgm:pt>
    <dgm:pt modelId="{3142F29C-DEEA-4452-A98C-A37AFEBE428E}" type="pres">
      <dgm:prSet presAssocID="{9044FAED-F9EB-4E34-916E-5544E49ECE80}" presName="horz4" presStyleCnt="0"/>
      <dgm:spPr/>
    </dgm:pt>
    <dgm:pt modelId="{A968DF1A-1934-48A1-8E77-DF33C3AF776F}" type="pres">
      <dgm:prSet presAssocID="{9044FAED-F9EB-4E34-916E-5544E49ECE80}" presName="horzSpace4" presStyleCnt="0"/>
      <dgm:spPr/>
    </dgm:pt>
    <dgm:pt modelId="{EE136D6B-E922-41A4-9030-717DC7CB8CD0}" type="pres">
      <dgm:prSet presAssocID="{9044FAED-F9EB-4E34-916E-5544E49ECE80}" presName="tx4" presStyleLbl="revTx" presStyleIdx="8" presStyleCnt="27">
        <dgm:presLayoutVars>
          <dgm:bulletEnabled val="1"/>
        </dgm:presLayoutVars>
      </dgm:prSet>
      <dgm:spPr/>
    </dgm:pt>
    <dgm:pt modelId="{2F9D3350-D18A-4DAA-BC5A-2CDE3F6C3148}" type="pres">
      <dgm:prSet presAssocID="{33794121-10E4-40BF-8902-01007BD74F7D}" presName="thinLine3" presStyleLbl="callout" presStyleIdx="2" presStyleCnt="11"/>
      <dgm:spPr/>
    </dgm:pt>
    <dgm:pt modelId="{7B080BA5-5D05-446C-B4F3-75486FF1E90E}" type="pres">
      <dgm:prSet presAssocID="{38953ABE-B138-44D9-A95A-D9CF27BEB4AA}" presName="horz3" presStyleCnt="0"/>
      <dgm:spPr/>
    </dgm:pt>
    <dgm:pt modelId="{BC82037A-A81F-4EF8-9B98-D130274ABE53}" type="pres">
      <dgm:prSet presAssocID="{38953ABE-B138-44D9-A95A-D9CF27BEB4AA}" presName="horzSpace3" presStyleCnt="0"/>
      <dgm:spPr/>
    </dgm:pt>
    <dgm:pt modelId="{1541D4E6-DC02-4E4E-9CC5-00A5970E7A8B}" type="pres">
      <dgm:prSet presAssocID="{38953ABE-B138-44D9-A95A-D9CF27BEB4AA}" presName="tx3" presStyleLbl="revTx" presStyleIdx="9" presStyleCnt="27"/>
      <dgm:spPr/>
    </dgm:pt>
    <dgm:pt modelId="{53002CB8-5430-403F-9D5C-053EBD663548}" type="pres">
      <dgm:prSet presAssocID="{38953ABE-B138-44D9-A95A-D9CF27BEB4AA}" presName="vert3" presStyleCnt="0"/>
      <dgm:spPr/>
    </dgm:pt>
    <dgm:pt modelId="{7202CEBF-A70B-47E5-9B23-63B7E12DE5AC}" type="pres">
      <dgm:prSet presAssocID="{EE53C8F6-27B0-4764-9361-B3618A2E3A3E}" presName="horz4" presStyleCnt="0"/>
      <dgm:spPr/>
    </dgm:pt>
    <dgm:pt modelId="{EB73E59F-9402-4723-9E8A-96FF01D4BDF5}" type="pres">
      <dgm:prSet presAssocID="{EE53C8F6-27B0-4764-9361-B3618A2E3A3E}" presName="horzSpace4" presStyleCnt="0"/>
      <dgm:spPr/>
    </dgm:pt>
    <dgm:pt modelId="{91E3FF04-458A-4412-A785-FDF9E4E94F7D}" type="pres">
      <dgm:prSet presAssocID="{EE53C8F6-27B0-4764-9361-B3618A2E3A3E}" presName="tx4" presStyleLbl="revTx" presStyleIdx="10" presStyleCnt="27">
        <dgm:presLayoutVars>
          <dgm:bulletEnabled val="1"/>
        </dgm:presLayoutVars>
      </dgm:prSet>
      <dgm:spPr/>
    </dgm:pt>
    <dgm:pt modelId="{69041490-0753-44DA-8CE7-2CEB14BB3CE6}" type="pres">
      <dgm:prSet presAssocID="{D424E8E4-3BAA-4BD0-B3F7-B81A1D4B06E8}" presName="thinLine3" presStyleLbl="callout" presStyleIdx="3" presStyleCnt="11"/>
      <dgm:spPr/>
    </dgm:pt>
    <dgm:pt modelId="{EEBFC4D1-0D5C-47F0-832A-1C89D57B4CAA}" type="pres">
      <dgm:prSet presAssocID="{3BBFF288-C6A5-4044-A029-336603D8237C}" presName="horz3" presStyleCnt="0"/>
      <dgm:spPr/>
    </dgm:pt>
    <dgm:pt modelId="{08981F67-2AFD-4E0B-B012-BF579C96ACF7}" type="pres">
      <dgm:prSet presAssocID="{3BBFF288-C6A5-4044-A029-336603D8237C}" presName="horzSpace3" presStyleCnt="0"/>
      <dgm:spPr/>
    </dgm:pt>
    <dgm:pt modelId="{ACEF06B0-307A-45AD-9F39-9AFF6975A83B}" type="pres">
      <dgm:prSet presAssocID="{3BBFF288-C6A5-4044-A029-336603D8237C}" presName="tx3" presStyleLbl="revTx" presStyleIdx="11" presStyleCnt="27"/>
      <dgm:spPr/>
    </dgm:pt>
    <dgm:pt modelId="{EF8E6E04-C6C1-49A4-9BAA-59643DD46FBA}" type="pres">
      <dgm:prSet presAssocID="{3BBFF288-C6A5-4044-A029-336603D8237C}" presName="vert3" presStyleCnt="0"/>
      <dgm:spPr/>
    </dgm:pt>
    <dgm:pt modelId="{8223CFC0-58FA-4283-A5A8-18B41F59A8A6}" type="pres">
      <dgm:prSet presAssocID="{0071A905-369A-4BF3-BF9C-7DEA8F163DB7}" presName="horz4" presStyleCnt="0"/>
      <dgm:spPr/>
    </dgm:pt>
    <dgm:pt modelId="{21150B7E-B3F4-4316-BDE5-31F61918E82D}" type="pres">
      <dgm:prSet presAssocID="{0071A905-369A-4BF3-BF9C-7DEA8F163DB7}" presName="horzSpace4" presStyleCnt="0"/>
      <dgm:spPr/>
    </dgm:pt>
    <dgm:pt modelId="{3965E8FC-BE2B-4F91-8578-C69A04B56089}" type="pres">
      <dgm:prSet presAssocID="{0071A905-369A-4BF3-BF9C-7DEA8F163DB7}" presName="tx4" presStyleLbl="revTx" presStyleIdx="12" presStyleCnt="27">
        <dgm:presLayoutVars>
          <dgm:bulletEnabled val="1"/>
        </dgm:presLayoutVars>
      </dgm:prSet>
      <dgm:spPr/>
    </dgm:pt>
    <dgm:pt modelId="{3DFD5EFD-8E6C-44B1-A68D-F68A0A2942EB}" type="pres">
      <dgm:prSet presAssocID="{87633F11-40E9-47C5-89AA-E0E43449C2DA}" presName="thinLine3" presStyleLbl="callout" presStyleIdx="4" presStyleCnt="11"/>
      <dgm:spPr/>
    </dgm:pt>
    <dgm:pt modelId="{B19E4752-094F-48C6-B1C0-B1AD44D09E2A}" type="pres">
      <dgm:prSet presAssocID="{B0D2D619-B87A-4AE0-9D79-E4FB1417857E}" presName="horz3" presStyleCnt="0"/>
      <dgm:spPr/>
    </dgm:pt>
    <dgm:pt modelId="{2C3B2930-C7C4-4A38-8808-4B10DC3DCFF0}" type="pres">
      <dgm:prSet presAssocID="{B0D2D619-B87A-4AE0-9D79-E4FB1417857E}" presName="horzSpace3" presStyleCnt="0"/>
      <dgm:spPr/>
    </dgm:pt>
    <dgm:pt modelId="{D24BD36D-7902-482F-BD6B-E5C52D06A0E1}" type="pres">
      <dgm:prSet presAssocID="{B0D2D619-B87A-4AE0-9D79-E4FB1417857E}" presName="tx3" presStyleLbl="revTx" presStyleIdx="13" presStyleCnt="27"/>
      <dgm:spPr/>
    </dgm:pt>
    <dgm:pt modelId="{BFA68B6C-0877-4E66-B7CA-89A176A7FE70}" type="pres">
      <dgm:prSet presAssocID="{B0D2D619-B87A-4AE0-9D79-E4FB1417857E}" presName="vert3" presStyleCnt="0"/>
      <dgm:spPr/>
    </dgm:pt>
    <dgm:pt modelId="{916E03C4-8907-4664-B5A5-98CB0076A968}" type="pres">
      <dgm:prSet presAssocID="{50021859-9D6E-43C9-83D0-904E33BA8106}" presName="horz4" presStyleCnt="0"/>
      <dgm:spPr/>
    </dgm:pt>
    <dgm:pt modelId="{1BF40FC2-D2CD-4418-8279-10D008D7267A}" type="pres">
      <dgm:prSet presAssocID="{50021859-9D6E-43C9-83D0-904E33BA8106}" presName="horzSpace4" presStyleCnt="0"/>
      <dgm:spPr/>
    </dgm:pt>
    <dgm:pt modelId="{E5AB0EF8-F793-40B2-BD6A-2C14163A399C}" type="pres">
      <dgm:prSet presAssocID="{50021859-9D6E-43C9-83D0-904E33BA8106}" presName="tx4" presStyleLbl="revTx" presStyleIdx="14" presStyleCnt="27">
        <dgm:presLayoutVars>
          <dgm:bulletEnabled val="1"/>
        </dgm:presLayoutVars>
      </dgm:prSet>
      <dgm:spPr/>
    </dgm:pt>
    <dgm:pt modelId="{FFC688CF-B58B-40D4-B818-ADF7017D1A66}" type="pres">
      <dgm:prSet presAssocID="{139A6A7A-2B83-4364-AE51-78002F807939}" presName="thinLine2b" presStyleLbl="callout" presStyleIdx="5" presStyleCnt="11"/>
      <dgm:spPr/>
    </dgm:pt>
    <dgm:pt modelId="{19FE7098-865F-4E66-9E57-DB6BD44D784B}" type="pres">
      <dgm:prSet presAssocID="{139A6A7A-2B83-4364-AE51-78002F807939}" presName="vertSpace2b" presStyleCnt="0"/>
      <dgm:spPr/>
    </dgm:pt>
    <dgm:pt modelId="{BA425DCC-284D-4C67-8E24-B421BB958FE1}" type="pres">
      <dgm:prSet presAssocID="{0FAD5778-625A-4BFA-9CFF-0DE9D038503F}" presName="horz2" presStyleCnt="0"/>
      <dgm:spPr/>
    </dgm:pt>
    <dgm:pt modelId="{977B5129-0014-4C13-B795-AE6E4006D968}" type="pres">
      <dgm:prSet presAssocID="{0FAD5778-625A-4BFA-9CFF-0DE9D038503F}" presName="horzSpace2" presStyleCnt="0"/>
      <dgm:spPr/>
    </dgm:pt>
    <dgm:pt modelId="{448ED52C-18C2-4062-B9E1-7FB6BB65EE4A}" type="pres">
      <dgm:prSet presAssocID="{0FAD5778-625A-4BFA-9CFF-0DE9D038503F}" presName="tx2" presStyleLbl="revTx" presStyleIdx="15" presStyleCnt="27"/>
      <dgm:spPr/>
    </dgm:pt>
    <dgm:pt modelId="{F13BF7D3-F7AC-4136-80F5-BCC28C1226D7}" type="pres">
      <dgm:prSet presAssocID="{0FAD5778-625A-4BFA-9CFF-0DE9D038503F}" presName="vert2" presStyleCnt="0"/>
      <dgm:spPr/>
    </dgm:pt>
    <dgm:pt modelId="{4784A8F9-B48D-4C8D-BA6D-9D603021D088}" type="pres">
      <dgm:prSet presAssocID="{C8BFB775-FDC6-4E9F-9387-41BFABAEEC87}" presName="horz3" presStyleCnt="0"/>
      <dgm:spPr/>
    </dgm:pt>
    <dgm:pt modelId="{EAD86501-CA6F-4824-90B2-F318D7B50D09}" type="pres">
      <dgm:prSet presAssocID="{C8BFB775-FDC6-4E9F-9387-41BFABAEEC87}" presName="horzSpace3" presStyleCnt="0"/>
      <dgm:spPr/>
    </dgm:pt>
    <dgm:pt modelId="{4B5B0633-3A01-4A38-9D46-ADD19E58BD7D}" type="pres">
      <dgm:prSet presAssocID="{C8BFB775-FDC6-4E9F-9387-41BFABAEEC87}" presName="tx3" presStyleLbl="revTx" presStyleIdx="16" presStyleCnt="27"/>
      <dgm:spPr/>
    </dgm:pt>
    <dgm:pt modelId="{3EF9F186-3306-4B03-8729-5240A0896EC8}" type="pres">
      <dgm:prSet presAssocID="{C8BFB775-FDC6-4E9F-9387-41BFABAEEC87}" presName="vert3" presStyleCnt="0"/>
      <dgm:spPr/>
    </dgm:pt>
    <dgm:pt modelId="{900AE08D-6274-410F-AE94-2028FD62B188}" type="pres">
      <dgm:prSet presAssocID="{04F4DEDE-81ED-474F-9CE7-F89D36EFE578}" presName="horz4" presStyleCnt="0"/>
      <dgm:spPr/>
    </dgm:pt>
    <dgm:pt modelId="{9C548A66-FBD3-43C3-8917-1775A515EDE0}" type="pres">
      <dgm:prSet presAssocID="{04F4DEDE-81ED-474F-9CE7-F89D36EFE578}" presName="horzSpace4" presStyleCnt="0"/>
      <dgm:spPr/>
    </dgm:pt>
    <dgm:pt modelId="{DF46718C-E5F7-46ED-ABC8-028FB93CB1D7}" type="pres">
      <dgm:prSet presAssocID="{04F4DEDE-81ED-474F-9CE7-F89D36EFE578}" presName="tx4" presStyleLbl="revTx" presStyleIdx="17" presStyleCnt="27">
        <dgm:presLayoutVars>
          <dgm:bulletEnabled val="1"/>
        </dgm:presLayoutVars>
      </dgm:prSet>
      <dgm:spPr/>
    </dgm:pt>
    <dgm:pt modelId="{A5074A7C-13DE-4547-B278-D95793C66B9C}" type="pres">
      <dgm:prSet presAssocID="{DB2ACEA1-6780-43F8-91DE-5FBA24704B66}" presName="thinLine3" presStyleLbl="callout" presStyleIdx="6" presStyleCnt="11"/>
      <dgm:spPr/>
    </dgm:pt>
    <dgm:pt modelId="{1F10B6B9-9C4B-488E-8C4E-8EB2194DA13B}" type="pres">
      <dgm:prSet presAssocID="{CF026BC9-659A-46C6-9E75-4C9F7935B089}" presName="horz3" presStyleCnt="0"/>
      <dgm:spPr/>
    </dgm:pt>
    <dgm:pt modelId="{534837B2-475C-44B9-8711-1CC7E4A19AD2}" type="pres">
      <dgm:prSet presAssocID="{CF026BC9-659A-46C6-9E75-4C9F7935B089}" presName="horzSpace3" presStyleCnt="0"/>
      <dgm:spPr/>
    </dgm:pt>
    <dgm:pt modelId="{DD201BB3-C865-4893-9B28-46FA809312DF}" type="pres">
      <dgm:prSet presAssocID="{CF026BC9-659A-46C6-9E75-4C9F7935B089}" presName="tx3" presStyleLbl="revTx" presStyleIdx="18" presStyleCnt="27"/>
      <dgm:spPr/>
    </dgm:pt>
    <dgm:pt modelId="{282A0063-84A3-4CE6-979C-07903599CCA5}" type="pres">
      <dgm:prSet presAssocID="{CF026BC9-659A-46C6-9E75-4C9F7935B089}" presName="vert3" presStyleCnt="0"/>
      <dgm:spPr/>
    </dgm:pt>
    <dgm:pt modelId="{5CCA5B5F-ECF4-46B3-BAD0-340AA862C3C8}" type="pres">
      <dgm:prSet presAssocID="{CF9019CD-2CF6-42FB-81D6-04649037E676}" presName="horz4" presStyleCnt="0"/>
      <dgm:spPr/>
    </dgm:pt>
    <dgm:pt modelId="{71073DC5-016E-4EB1-9054-54E0FF6601B5}" type="pres">
      <dgm:prSet presAssocID="{CF9019CD-2CF6-42FB-81D6-04649037E676}" presName="horzSpace4" presStyleCnt="0"/>
      <dgm:spPr/>
    </dgm:pt>
    <dgm:pt modelId="{4D52FEF8-94BC-4BF7-83C9-3E666C81C7F0}" type="pres">
      <dgm:prSet presAssocID="{CF9019CD-2CF6-42FB-81D6-04649037E676}" presName="tx4" presStyleLbl="revTx" presStyleIdx="19" presStyleCnt="27">
        <dgm:presLayoutVars>
          <dgm:bulletEnabled val="1"/>
        </dgm:presLayoutVars>
      </dgm:prSet>
      <dgm:spPr/>
    </dgm:pt>
    <dgm:pt modelId="{C153807E-B6C6-48DB-BEEF-D8F9D2C9E708}" type="pres">
      <dgm:prSet presAssocID="{FB57B4F5-2203-4F11-A45B-7228C1C42CE5}" presName="thinLine3" presStyleLbl="callout" presStyleIdx="7" presStyleCnt="11"/>
      <dgm:spPr/>
    </dgm:pt>
    <dgm:pt modelId="{A4F56625-294B-42C4-89DA-FE46D24FADF4}" type="pres">
      <dgm:prSet presAssocID="{71F6EEA5-698F-4686-9CA2-A44EDCC5EA9F}" presName="horz3" presStyleCnt="0"/>
      <dgm:spPr/>
    </dgm:pt>
    <dgm:pt modelId="{032BA745-4CA5-4C08-82EA-C9D89C5D4571}" type="pres">
      <dgm:prSet presAssocID="{71F6EEA5-698F-4686-9CA2-A44EDCC5EA9F}" presName="horzSpace3" presStyleCnt="0"/>
      <dgm:spPr/>
    </dgm:pt>
    <dgm:pt modelId="{6C451716-D3BC-4CF5-A57A-CD0CC2ACB4BE}" type="pres">
      <dgm:prSet presAssocID="{71F6EEA5-698F-4686-9CA2-A44EDCC5EA9F}" presName="tx3" presStyleLbl="revTx" presStyleIdx="20" presStyleCnt="27"/>
      <dgm:spPr/>
    </dgm:pt>
    <dgm:pt modelId="{7101FC01-3EAE-42BD-BD6D-8500688517A5}" type="pres">
      <dgm:prSet presAssocID="{71F6EEA5-698F-4686-9CA2-A44EDCC5EA9F}" presName="vert3" presStyleCnt="0"/>
      <dgm:spPr/>
    </dgm:pt>
    <dgm:pt modelId="{828179FE-D898-4D8E-A272-4A6A1FC3089D}" type="pres">
      <dgm:prSet presAssocID="{63373D3B-6BB2-43BC-829F-1986B78B621D}" presName="horz4" presStyleCnt="0"/>
      <dgm:spPr/>
    </dgm:pt>
    <dgm:pt modelId="{77422A94-8097-4FE3-AF1E-C7FE1A5491A6}" type="pres">
      <dgm:prSet presAssocID="{63373D3B-6BB2-43BC-829F-1986B78B621D}" presName="horzSpace4" presStyleCnt="0"/>
      <dgm:spPr/>
    </dgm:pt>
    <dgm:pt modelId="{D2F6FD8F-8519-473E-BB0C-F8239ED9B7B6}" type="pres">
      <dgm:prSet presAssocID="{63373D3B-6BB2-43BC-829F-1986B78B621D}" presName="tx4" presStyleLbl="revTx" presStyleIdx="21" presStyleCnt="27">
        <dgm:presLayoutVars>
          <dgm:bulletEnabled val="1"/>
        </dgm:presLayoutVars>
      </dgm:prSet>
      <dgm:spPr/>
    </dgm:pt>
    <dgm:pt modelId="{222A8145-7A46-4AF1-B193-4631B82B08E4}" type="pres">
      <dgm:prSet presAssocID="{0FAD5778-625A-4BFA-9CFF-0DE9D038503F}" presName="thinLine2b" presStyleLbl="callout" presStyleIdx="8" presStyleCnt="11"/>
      <dgm:spPr/>
    </dgm:pt>
    <dgm:pt modelId="{8CEE93EA-7FDC-4CBA-A837-A79489A70F0B}" type="pres">
      <dgm:prSet presAssocID="{0FAD5778-625A-4BFA-9CFF-0DE9D038503F}" presName="vertSpace2b" presStyleCnt="0"/>
      <dgm:spPr/>
    </dgm:pt>
    <dgm:pt modelId="{6CCFCD3F-5356-4096-84DF-8F82259BAA2E}" type="pres">
      <dgm:prSet presAssocID="{95C31E48-3D4A-46DB-B712-8A37E1661682}" presName="horz2" presStyleCnt="0"/>
      <dgm:spPr/>
    </dgm:pt>
    <dgm:pt modelId="{8F0B3FD2-D1C6-4771-9ECF-D25D47D45235}" type="pres">
      <dgm:prSet presAssocID="{95C31E48-3D4A-46DB-B712-8A37E1661682}" presName="horzSpace2" presStyleCnt="0"/>
      <dgm:spPr/>
    </dgm:pt>
    <dgm:pt modelId="{7634B6CF-15D9-4E9F-A389-200A2C1757B6}" type="pres">
      <dgm:prSet presAssocID="{95C31E48-3D4A-46DB-B712-8A37E1661682}" presName="tx2" presStyleLbl="revTx" presStyleIdx="22" presStyleCnt="27"/>
      <dgm:spPr/>
    </dgm:pt>
    <dgm:pt modelId="{C2BE5B3D-655A-4461-B1E3-D45624E0B335}" type="pres">
      <dgm:prSet presAssocID="{95C31E48-3D4A-46DB-B712-8A37E1661682}" presName="vert2" presStyleCnt="0"/>
      <dgm:spPr/>
    </dgm:pt>
    <dgm:pt modelId="{62719E6F-6E19-4203-A20D-DB5179D10E96}" type="pres">
      <dgm:prSet presAssocID="{CD928B5A-E9CE-4FAA-8E1B-5B64D4E0177C}" presName="horz3" presStyleCnt="0"/>
      <dgm:spPr/>
    </dgm:pt>
    <dgm:pt modelId="{EEAB3321-864C-45ED-93BB-EBBFAADEF3CB}" type="pres">
      <dgm:prSet presAssocID="{CD928B5A-E9CE-4FAA-8E1B-5B64D4E0177C}" presName="horzSpace3" presStyleCnt="0"/>
      <dgm:spPr/>
    </dgm:pt>
    <dgm:pt modelId="{CB7DBFFC-B2EC-453C-BF11-09BBFCDFC873}" type="pres">
      <dgm:prSet presAssocID="{CD928B5A-E9CE-4FAA-8E1B-5B64D4E0177C}" presName="tx3" presStyleLbl="revTx" presStyleIdx="23" presStyleCnt="27"/>
      <dgm:spPr/>
    </dgm:pt>
    <dgm:pt modelId="{CF55C633-6245-4A38-96DA-318F8CFDDFDE}" type="pres">
      <dgm:prSet presAssocID="{CD928B5A-E9CE-4FAA-8E1B-5B64D4E0177C}" presName="vert3" presStyleCnt="0"/>
      <dgm:spPr/>
    </dgm:pt>
    <dgm:pt modelId="{16B72A33-FA1C-449F-B7CD-B6B5C599D13F}" type="pres">
      <dgm:prSet presAssocID="{F3A64D59-367B-4DA9-9EA3-28D242269671}" presName="horz4" presStyleCnt="0"/>
      <dgm:spPr/>
    </dgm:pt>
    <dgm:pt modelId="{300E898A-AF23-46EA-A4FD-3CCB508AC340}" type="pres">
      <dgm:prSet presAssocID="{F3A64D59-367B-4DA9-9EA3-28D242269671}" presName="horzSpace4" presStyleCnt="0"/>
      <dgm:spPr/>
    </dgm:pt>
    <dgm:pt modelId="{838BD0FF-3706-40C6-BFCA-0431072ECB13}" type="pres">
      <dgm:prSet presAssocID="{F3A64D59-367B-4DA9-9EA3-28D242269671}" presName="tx4" presStyleLbl="revTx" presStyleIdx="24" presStyleCnt="27">
        <dgm:presLayoutVars>
          <dgm:bulletEnabled val="1"/>
        </dgm:presLayoutVars>
      </dgm:prSet>
      <dgm:spPr/>
    </dgm:pt>
    <dgm:pt modelId="{D00CBFA0-1FB4-4CB0-90AB-9E6C0104DB66}" type="pres">
      <dgm:prSet presAssocID="{B14719E8-991A-44FD-96D7-2E9DD56B5D6C}" presName="thinLine3" presStyleLbl="callout" presStyleIdx="9" presStyleCnt="11"/>
      <dgm:spPr/>
    </dgm:pt>
    <dgm:pt modelId="{ED808354-C970-4B70-8342-B0B707E2228B}" type="pres">
      <dgm:prSet presAssocID="{1D62C90F-269F-4177-AC63-2A3A17B47922}" presName="horz3" presStyleCnt="0"/>
      <dgm:spPr/>
    </dgm:pt>
    <dgm:pt modelId="{C93CA764-510F-48BD-9679-DD4C5F463ED7}" type="pres">
      <dgm:prSet presAssocID="{1D62C90F-269F-4177-AC63-2A3A17B47922}" presName="horzSpace3" presStyleCnt="0"/>
      <dgm:spPr/>
    </dgm:pt>
    <dgm:pt modelId="{7C9E6593-775A-4640-9BEE-37F9C300AF8F}" type="pres">
      <dgm:prSet presAssocID="{1D62C90F-269F-4177-AC63-2A3A17B47922}" presName="tx3" presStyleLbl="revTx" presStyleIdx="25" presStyleCnt="27"/>
      <dgm:spPr/>
    </dgm:pt>
    <dgm:pt modelId="{FFA0D251-3440-4F89-B70B-158FD4DD933C}" type="pres">
      <dgm:prSet presAssocID="{1D62C90F-269F-4177-AC63-2A3A17B47922}" presName="vert3" presStyleCnt="0"/>
      <dgm:spPr/>
    </dgm:pt>
    <dgm:pt modelId="{DD210AE4-9DE6-417A-B237-8FD0D3792047}" type="pres">
      <dgm:prSet presAssocID="{DEA142F3-7066-4122-B38D-4D721DD72672}" presName="horz4" presStyleCnt="0"/>
      <dgm:spPr/>
    </dgm:pt>
    <dgm:pt modelId="{9B5DC39D-8BB7-41F9-8743-4A5CF006618A}" type="pres">
      <dgm:prSet presAssocID="{DEA142F3-7066-4122-B38D-4D721DD72672}" presName="horzSpace4" presStyleCnt="0"/>
      <dgm:spPr/>
    </dgm:pt>
    <dgm:pt modelId="{7BE6FE8A-E021-4BB9-878B-7F8FD1F3FC6E}" type="pres">
      <dgm:prSet presAssocID="{DEA142F3-7066-4122-B38D-4D721DD72672}" presName="tx4" presStyleLbl="revTx" presStyleIdx="26" presStyleCnt="27">
        <dgm:presLayoutVars>
          <dgm:bulletEnabled val="1"/>
        </dgm:presLayoutVars>
      </dgm:prSet>
      <dgm:spPr/>
    </dgm:pt>
    <dgm:pt modelId="{FAE97B48-1B7E-49B7-9A38-A93E143E9323}" type="pres">
      <dgm:prSet presAssocID="{95C31E48-3D4A-46DB-B712-8A37E1661682}" presName="thinLine2b" presStyleLbl="callout" presStyleIdx="10" presStyleCnt="11"/>
      <dgm:spPr/>
    </dgm:pt>
    <dgm:pt modelId="{9CE142B5-0C0A-4F52-B73D-C2302BD24EF8}" type="pres">
      <dgm:prSet presAssocID="{95C31E48-3D4A-46DB-B712-8A37E1661682}" presName="vertSpace2b" presStyleCnt="0"/>
      <dgm:spPr/>
    </dgm:pt>
  </dgm:ptLst>
  <dgm:cxnLst>
    <dgm:cxn modelId="{A5C6CF00-A0EE-43D4-A945-D5CB4ABFB6DE}" type="presOf" srcId="{DEA142F3-7066-4122-B38D-4D721DD72672}" destId="{7BE6FE8A-E021-4BB9-878B-7F8FD1F3FC6E}" srcOrd="0" destOrd="0" presId="urn:microsoft.com/office/officeart/2008/layout/LinedList"/>
    <dgm:cxn modelId="{6F5EA403-1B3B-4C63-8377-7D38749ADF73}" srcId="{66436674-6954-46CE-96D0-F117BB2D6F1E}" destId="{95C31E48-3D4A-46DB-B712-8A37E1661682}" srcOrd="3" destOrd="0" parTransId="{2544D925-1E62-4EC9-8345-BF6FDF8D2F5B}" sibTransId="{BC09DF75-F3A6-443A-89DA-DB5B9BB34D72}"/>
    <dgm:cxn modelId="{24E6BF04-30D1-43E2-8826-D2A03F7C666E}" srcId="{3A7D407F-0142-41D8-B3BC-0C85CA3D49C7}" destId="{950C43EC-3EE5-4E19-A99C-62B382705A0C}" srcOrd="0" destOrd="0" parTransId="{75CA4720-FC4E-4374-9034-7AC9B23FA423}" sibTransId="{80F94BC9-0E27-49D9-A721-052D7D5AE3BA}"/>
    <dgm:cxn modelId="{6F1B2812-0A4F-41F8-BFD2-B2A3277AFE61}" srcId="{139A6A7A-2B83-4364-AE51-78002F807939}" destId="{3BBFF288-C6A5-4044-A029-336603D8237C}" srcOrd="2" destOrd="0" parTransId="{5A757CF9-8AA0-4472-8AC7-AC79A577282B}" sibTransId="{87633F11-40E9-47C5-89AA-E0E43449C2DA}"/>
    <dgm:cxn modelId="{2F78121D-CE94-4F67-983F-8A243D7D8935}" srcId="{C8BFB775-FDC6-4E9F-9387-41BFABAEEC87}" destId="{04F4DEDE-81ED-474F-9CE7-F89D36EFE578}" srcOrd="0" destOrd="0" parTransId="{8C2B2E39-0299-4080-AE93-BA184624D5D2}" sibTransId="{E36991BF-8552-4716-8F86-515204C993E0}"/>
    <dgm:cxn modelId="{7280A228-1885-4E19-B202-D52DAEF6CE29}" srcId="{CF026BC9-659A-46C6-9E75-4C9F7935B089}" destId="{CF9019CD-2CF6-42FB-81D6-04649037E676}" srcOrd="0" destOrd="0" parTransId="{B44CECEC-E2E7-4D56-9856-3964828207AD}" sibTransId="{E05ED3C2-A597-4ECB-A2CD-F2B6B286C1D1}"/>
    <dgm:cxn modelId="{30071529-8CCF-4F55-9C68-FDC4298DC6EB}" srcId="{66436674-6954-46CE-96D0-F117BB2D6F1E}" destId="{3A7D407F-0142-41D8-B3BC-0C85CA3D49C7}" srcOrd="0" destOrd="0" parTransId="{C5CEA320-D6B1-490A-9496-32FDDC6DCA83}" sibTransId="{E8ED4891-0823-4409-8FFB-5333D9E0E482}"/>
    <dgm:cxn modelId="{E808352D-E272-4307-BE17-40BB49EA085D}" srcId="{38953ABE-B138-44D9-A95A-D9CF27BEB4AA}" destId="{EE53C8F6-27B0-4764-9361-B3618A2E3A3E}" srcOrd="0" destOrd="0" parTransId="{3887AEE6-4205-45B2-8AE9-1C9A6A406FB0}" sibTransId="{8A255FD8-4A31-4245-A2E0-368FFE5AB47A}"/>
    <dgm:cxn modelId="{488EE12E-3F82-4917-9137-6E266E6EF8B4}" srcId="{C61DBB1D-2D5B-4EC9-9D56-203F2A4BCDAA}" destId="{D98E01B6-D8A5-49F9-B5B0-9BCE248F817E}" srcOrd="0" destOrd="0" parTransId="{D31C07EE-EC66-4F94-99C2-4ED4BF3CF214}" sibTransId="{87911817-8015-406E-9193-F750C58A278B}"/>
    <dgm:cxn modelId="{CB63FB2E-7DB6-494C-BDD8-11806C1351A3}" type="presOf" srcId="{D98E01B6-D8A5-49F9-B5B0-9BCE248F817E}" destId="{A851D1DC-7540-4B30-AFA2-4A09F9F03D1D}" srcOrd="0" destOrd="0" presId="urn:microsoft.com/office/officeart/2008/layout/LinedList"/>
    <dgm:cxn modelId="{78A13534-B09C-4A39-8452-4F26CBDF63AE}" type="presOf" srcId="{95C31E48-3D4A-46DB-B712-8A37E1661682}" destId="{7634B6CF-15D9-4E9F-A389-200A2C1757B6}" srcOrd="0" destOrd="0" presId="urn:microsoft.com/office/officeart/2008/layout/LinedList"/>
    <dgm:cxn modelId="{20C6A734-FFDA-4A4A-AA29-B691F506DDBF}" type="presOf" srcId="{1D62C90F-269F-4177-AC63-2A3A17B47922}" destId="{7C9E6593-775A-4640-9BEE-37F9C300AF8F}" srcOrd="0" destOrd="0" presId="urn:microsoft.com/office/officeart/2008/layout/LinedList"/>
    <dgm:cxn modelId="{0F8B5439-E675-4B71-89F1-B14EA1E41421}" type="presOf" srcId="{CF026BC9-659A-46C6-9E75-4C9F7935B089}" destId="{DD201BB3-C865-4893-9B28-46FA809312DF}" srcOrd="0" destOrd="0" presId="urn:microsoft.com/office/officeart/2008/layout/LinedList"/>
    <dgm:cxn modelId="{575DB03B-8A1E-4607-A57D-294AA37B760E}" srcId="{19AE5D92-B40E-4B66-9557-152C89948E07}" destId="{9044FAED-F9EB-4E34-916E-5544E49ECE80}" srcOrd="0" destOrd="0" parTransId="{01DA049F-3650-4BF1-8BCF-E444C16A9D38}" sibTransId="{06EF83AE-3BBD-4451-A698-5A25CB4FE167}"/>
    <dgm:cxn modelId="{364D6A3E-91FE-43FE-96DC-867FEAACAEF7}" srcId="{CD928B5A-E9CE-4FAA-8E1B-5B64D4E0177C}" destId="{F3A64D59-367B-4DA9-9EA3-28D242269671}" srcOrd="0" destOrd="0" parTransId="{37A00F2A-DFCB-475C-BC8E-BF93E7234AEB}" sibTransId="{980F4843-6886-443D-9482-F150510ABE08}"/>
    <dgm:cxn modelId="{1E058B40-6640-4C3B-92BB-0E1B411AB679}" srcId="{0FAD5778-625A-4BFA-9CFF-0DE9D038503F}" destId="{C8BFB775-FDC6-4E9F-9387-41BFABAEEC87}" srcOrd="0" destOrd="0" parTransId="{7CE7025E-5951-4B9A-BDD1-B16D26B41AE8}" sibTransId="{DB2ACEA1-6780-43F8-91DE-5FBA24704B66}"/>
    <dgm:cxn modelId="{BE687262-5CFF-4CD8-B9D6-8CFD016EA968}" type="presOf" srcId="{38953ABE-B138-44D9-A95A-D9CF27BEB4AA}" destId="{1541D4E6-DC02-4E4E-9CC5-00A5970E7A8B}" srcOrd="0" destOrd="0" presId="urn:microsoft.com/office/officeart/2008/layout/LinedList"/>
    <dgm:cxn modelId="{4016E642-3CCC-412C-9EE3-F65BCC003CBB}" srcId="{71F6EEA5-698F-4686-9CA2-A44EDCC5EA9F}" destId="{63373D3B-6BB2-43BC-829F-1986B78B621D}" srcOrd="0" destOrd="0" parTransId="{42E2DB1F-5341-49EB-8BDB-3CA95548EE43}" sibTransId="{77B113EC-39D8-4F0A-B88C-EC9834F843C4}"/>
    <dgm:cxn modelId="{905D5863-57E6-4114-9939-EBE0D355D25E}" srcId="{66436674-6954-46CE-96D0-F117BB2D6F1E}" destId="{139A6A7A-2B83-4364-AE51-78002F807939}" srcOrd="1" destOrd="0" parTransId="{32CEA363-1210-4620-8338-6DC16436AD56}" sibTransId="{E75C2F3E-15F0-4B8A-AC76-0A295EC92C18}"/>
    <dgm:cxn modelId="{83BC5A64-94E0-49F8-94AA-D0949953691F}" type="presOf" srcId="{B0D2D619-B87A-4AE0-9D79-E4FB1417857E}" destId="{D24BD36D-7902-482F-BD6B-E5C52D06A0E1}" srcOrd="0" destOrd="0" presId="urn:microsoft.com/office/officeart/2008/layout/LinedList"/>
    <dgm:cxn modelId="{E4F7E165-B2F1-4A6B-AB48-93536516B13C}" type="presOf" srcId="{0FAD5778-625A-4BFA-9CFF-0DE9D038503F}" destId="{448ED52C-18C2-4062-B9E1-7FB6BB65EE4A}" srcOrd="0" destOrd="0" presId="urn:microsoft.com/office/officeart/2008/layout/LinedList"/>
    <dgm:cxn modelId="{1E4E7F69-00DB-4E1A-85F7-F34492B9F632}" srcId="{1D62C90F-269F-4177-AC63-2A3A17B47922}" destId="{DEA142F3-7066-4122-B38D-4D721DD72672}" srcOrd="0" destOrd="0" parTransId="{F7401BAE-AFB5-4ECF-B7AA-787339DDB876}" sibTransId="{742AC8B2-9AD7-42BA-BF53-5267368CC1ED}"/>
    <dgm:cxn modelId="{FB8F8849-7DEF-48F0-9967-BAD3E38ABC98}" type="presOf" srcId="{950C43EC-3EE5-4E19-A99C-62B382705A0C}" destId="{CAB0BFC0-F82A-46CD-81CC-44441E2AE759}" srcOrd="0" destOrd="0" presId="urn:microsoft.com/office/officeart/2008/layout/LinedList"/>
    <dgm:cxn modelId="{CF06654B-A2CB-4F59-A19B-23EA498C4068}" type="presOf" srcId="{3BBFF288-C6A5-4044-A029-336603D8237C}" destId="{ACEF06B0-307A-45AD-9F39-9AFF6975A83B}" srcOrd="0" destOrd="0" presId="urn:microsoft.com/office/officeart/2008/layout/LinedList"/>
    <dgm:cxn modelId="{EAEC134F-6BB8-4C0C-ADFA-F65794EC560C}" srcId="{139A6A7A-2B83-4364-AE51-78002F807939}" destId="{B0D2D619-B87A-4AE0-9D79-E4FB1417857E}" srcOrd="3" destOrd="0" parTransId="{AE0A2847-9A62-421C-A029-C1A5DC960069}" sibTransId="{A35FAA55-9E00-47FD-90F8-685736654CAC}"/>
    <dgm:cxn modelId="{9D0C2A6F-986C-4AE6-A820-47A5C0BFBE73}" srcId="{66436674-6954-46CE-96D0-F117BB2D6F1E}" destId="{0FAD5778-625A-4BFA-9CFF-0DE9D038503F}" srcOrd="2" destOrd="0" parTransId="{C4ED7E9D-4AA5-48F2-AB1A-49E38DF2590A}" sibTransId="{CB6EA74C-8464-45E3-8AB4-59A12A4AD7AC}"/>
    <dgm:cxn modelId="{D710F04F-FC12-4FFD-AF81-55D4D479C632}" type="presOf" srcId="{3A7D407F-0142-41D8-B3BC-0C85CA3D49C7}" destId="{6D337EE4-04DE-4B00-95DC-52E3D23C5B99}" srcOrd="0" destOrd="0" presId="urn:microsoft.com/office/officeart/2008/layout/LinedList"/>
    <dgm:cxn modelId="{5A0C0770-88D8-4A77-B60F-914120F26C13}" type="presOf" srcId="{C61DBB1D-2D5B-4EC9-9D56-203F2A4BCDAA}" destId="{92FEC2A8-349C-4DCC-8FBB-8629CF343E06}" srcOrd="0" destOrd="0" presId="urn:microsoft.com/office/officeart/2008/layout/LinedList"/>
    <dgm:cxn modelId="{D94E8E52-9C1D-4F07-9AE5-12E809EB40C5}" srcId="{139A6A7A-2B83-4364-AE51-78002F807939}" destId="{19AE5D92-B40E-4B66-9557-152C89948E07}" srcOrd="0" destOrd="0" parTransId="{C99202C9-FD5C-4F32-A116-16EE4641C722}" sibTransId="{33794121-10E4-40BF-8902-01007BD74F7D}"/>
    <dgm:cxn modelId="{DA031456-6D00-4890-87B6-56367D32F6A2}" type="presOf" srcId="{CD928B5A-E9CE-4FAA-8E1B-5B64D4E0177C}" destId="{CB7DBFFC-B2EC-453C-BF11-09BBFCDFC873}" srcOrd="0" destOrd="0" presId="urn:microsoft.com/office/officeart/2008/layout/LinedList"/>
    <dgm:cxn modelId="{B3625F58-EB98-4C92-83C9-013026BA655D}" srcId="{139A6A7A-2B83-4364-AE51-78002F807939}" destId="{38953ABE-B138-44D9-A95A-D9CF27BEB4AA}" srcOrd="1" destOrd="0" parTransId="{CCD415A8-5B44-4035-8F54-133450D78CB1}" sibTransId="{D424E8E4-3BAA-4BD0-B3F7-B81A1D4B06E8}"/>
    <dgm:cxn modelId="{6DE96658-FFB9-495F-9E0D-3EC81D0E8330}" type="presOf" srcId="{CF9019CD-2CF6-42FB-81D6-04649037E676}" destId="{4D52FEF8-94BC-4BF7-83C9-3E666C81C7F0}" srcOrd="0" destOrd="0" presId="urn:microsoft.com/office/officeart/2008/layout/LinedList"/>
    <dgm:cxn modelId="{6024A886-54AC-4659-B265-B85F4DBDF866}" type="presOf" srcId="{FEDBBA57-DC4D-480B-8C7D-B9BC3F509A02}" destId="{F5F6FF81-2808-44BB-8714-8096DED3A96A}" srcOrd="0" destOrd="0" presId="urn:microsoft.com/office/officeart/2008/layout/LinedList"/>
    <dgm:cxn modelId="{1F118387-A9CD-4373-AA86-15B9C2996C2B}" type="presOf" srcId="{71F6EEA5-698F-4686-9CA2-A44EDCC5EA9F}" destId="{6C451716-D3BC-4CF5-A57A-CD0CC2ACB4BE}" srcOrd="0" destOrd="0" presId="urn:microsoft.com/office/officeart/2008/layout/LinedList"/>
    <dgm:cxn modelId="{486BEF8C-41FD-48E6-94DD-63D150ACAD7A}" type="presOf" srcId="{C8BFB775-FDC6-4E9F-9387-41BFABAEEC87}" destId="{4B5B0633-3A01-4A38-9D46-ADD19E58BD7D}" srcOrd="0" destOrd="0" presId="urn:microsoft.com/office/officeart/2008/layout/LinedList"/>
    <dgm:cxn modelId="{84090E93-D2DB-4C79-A389-9BAB52A671F2}" type="presOf" srcId="{9044FAED-F9EB-4E34-916E-5544E49ECE80}" destId="{EE136D6B-E922-41A4-9030-717DC7CB8CD0}" srcOrd="0" destOrd="0" presId="urn:microsoft.com/office/officeart/2008/layout/LinedList"/>
    <dgm:cxn modelId="{951BE89A-6DBF-4955-84A8-071FAF53B508}" type="presOf" srcId="{63373D3B-6BB2-43BC-829F-1986B78B621D}" destId="{D2F6FD8F-8519-473E-BB0C-F8239ED9B7B6}" srcOrd="0" destOrd="0" presId="urn:microsoft.com/office/officeart/2008/layout/LinedList"/>
    <dgm:cxn modelId="{5971D1A1-E1F6-4B4F-9EAA-F2B0D1ED21F3}" type="presOf" srcId="{F3A64D59-367B-4DA9-9EA3-28D242269671}" destId="{838BD0FF-3706-40C6-BFCA-0431072ECB13}" srcOrd="0" destOrd="0" presId="urn:microsoft.com/office/officeart/2008/layout/LinedList"/>
    <dgm:cxn modelId="{E3CD56A4-3C14-4921-94EF-EAD1508C2640}" srcId="{950C43EC-3EE5-4E19-A99C-62B382705A0C}" destId="{FEDBBA57-DC4D-480B-8C7D-B9BC3F509A02}" srcOrd="0" destOrd="0" parTransId="{945917FE-42DB-4B81-A270-A9819B88EACE}" sibTransId="{BD32622A-0280-4122-A061-826A2D7AB7F1}"/>
    <dgm:cxn modelId="{AA3CD6AA-A9DC-418E-BF74-D5CEC818B916}" type="presOf" srcId="{04F4DEDE-81ED-474F-9CE7-F89D36EFE578}" destId="{DF46718C-E5F7-46ED-ABC8-028FB93CB1D7}" srcOrd="0" destOrd="0" presId="urn:microsoft.com/office/officeart/2008/layout/LinedList"/>
    <dgm:cxn modelId="{0D952DBA-A333-410A-9289-083BDED0D5B9}" type="presOf" srcId="{50021859-9D6E-43C9-83D0-904E33BA8106}" destId="{E5AB0EF8-F793-40B2-BD6A-2C14163A399C}" srcOrd="0" destOrd="0" presId="urn:microsoft.com/office/officeart/2008/layout/LinedList"/>
    <dgm:cxn modelId="{8DA1BEC2-CC5F-4256-947E-221529B79AE9}" srcId="{0FAD5778-625A-4BFA-9CFF-0DE9D038503F}" destId="{71F6EEA5-698F-4686-9CA2-A44EDCC5EA9F}" srcOrd="2" destOrd="0" parTransId="{87B0885A-A7A7-4C82-9B15-71421C75D22A}" sibTransId="{1B1A18B9-FEB2-4EC6-AAB0-F8A607028531}"/>
    <dgm:cxn modelId="{497ED9C6-CE71-490D-8169-F0B2659F2898}" srcId="{0FAD5778-625A-4BFA-9CFF-0DE9D038503F}" destId="{CF026BC9-659A-46C6-9E75-4C9F7935B089}" srcOrd="1" destOrd="0" parTransId="{305078BB-35FF-472D-A395-993E3D3CB604}" sibTransId="{FB57B4F5-2203-4F11-A45B-7228C1C42CE5}"/>
    <dgm:cxn modelId="{C50CC6C7-0CD9-42A7-8EAD-E3F1D4ECAA16}" type="presOf" srcId="{66436674-6954-46CE-96D0-F117BB2D6F1E}" destId="{FABE3BE4-12D4-4DBC-8FC6-DE94D4D8D724}" srcOrd="0" destOrd="0" presId="urn:microsoft.com/office/officeart/2008/layout/LinedList"/>
    <dgm:cxn modelId="{B9CB34C9-B36B-4966-81C6-F703EC6AA43F}" type="presOf" srcId="{EE53C8F6-27B0-4764-9361-B3618A2E3A3E}" destId="{91E3FF04-458A-4412-A785-FDF9E4E94F7D}" srcOrd="0" destOrd="0" presId="urn:microsoft.com/office/officeart/2008/layout/LinedList"/>
    <dgm:cxn modelId="{AFA634D2-8BA3-45FE-822C-44F5A1CB3703}" type="presOf" srcId="{959C08CF-5D3A-4162-867F-1EDE98A7A4F1}" destId="{7880F28D-D47F-4014-9379-469DF764756E}" srcOrd="0" destOrd="0" presId="urn:microsoft.com/office/officeart/2008/layout/LinedList"/>
    <dgm:cxn modelId="{58B017D9-70EE-4929-8709-EF9D0F4C5C98}" srcId="{95C31E48-3D4A-46DB-B712-8A37E1661682}" destId="{CD928B5A-E9CE-4FAA-8E1B-5B64D4E0177C}" srcOrd="0" destOrd="0" parTransId="{FA2F2661-53ED-468B-864E-CC8FCFADE762}" sibTransId="{B14719E8-991A-44FD-96D7-2E9DD56B5D6C}"/>
    <dgm:cxn modelId="{436A6DD9-8A31-4758-997D-06E05A1A0FA6}" srcId="{3A7D407F-0142-41D8-B3BC-0C85CA3D49C7}" destId="{C61DBB1D-2D5B-4EC9-9D56-203F2A4BCDAA}" srcOrd="1" destOrd="0" parTransId="{12F396DC-088F-4CAC-853B-B1448E443B61}" sibTransId="{8FA257BF-279F-4F12-81B2-C310E92F804B}"/>
    <dgm:cxn modelId="{D8F2F7E4-D0EE-486B-866B-E8F7A521CBFB}" srcId="{B0D2D619-B87A-4AE0-9D79-E4FB1417857E}" destId="{50021859-9D6E-43C9-83D0-904E33BA8106}" srcOrd="0" destOrd="0" parTransId="{1C95F55F-A966-433B-BAC4-2DFFE6C5E631}" sibTransId="{7F459A40-D44C-4DA8-9DBD-478595596537}"/>
    <dgm:cxn modelId="{FBFA4AE5-2BFF-4ACD-838B-6E7128597CC3}" srcId="{95C31E48-3D4A-46DB-B712-8A37E1661682}" destId="{1D62C90F-269F-4177-AC63-2A3A17B47922}" srcOrd="1" destOrd="0" parTransId="{B93766A5-D2E9-4080-A566-AF52D2D925C3}" sibTransId="{17CC5C3C-8660-4524-84FE-EE3F68ACB04F}"/>
    <dgm:cxn modelId="{889B13F3-F6D5-4AB0-ADE4-AC390A14D4DB}" srcId="{3BBFF288-C6A5-4044-A029-336603D8237C}" destId="{0071A905-369A-4BF3-BF9C-7DEA8F163DB7}" srcOrd="0" destOrd="0" parTransId="{FBE94785-B9A9-43FC-B707-5CF6AAAB1871}" sibTransId="{4BB65D94-28EE-480C-A9ED-508684A317DA}"/>
    <dgm:cxn modelId="{23F627F3-CC6C-494C-80D1-30ED2BE7245D}" srcId="{959C08CF-5D3A-4162-867F-1EDE98A7A4F1}" destId="{66436674-6954-46CE-96D0-F117BB2D6F1E}" srcOrd="0" destOrd="0" parTransId="{CBF43E2D-533A-4B83-AE8E-8FF2E10D6764}" sibTransId="{AA406937-0AE9-4DB3-8A4C-8E2FC5790E11}"/>
    <dgm:cxn modelId="{B31F35F3-A023-4EE2-95C3-F34BE1F3C6BB}" type="presOf" srcId="{19AE5D92-B40E-4B66-9557-152C89948E07}" destId="{B76BF121-A426-444D-AD0C-5FD2F2175AD4}" srcOrd="0" destOrd="0" presId="urn:microsoft.com/office/officeart/2008/layout/LinedList"/>
    <dgm:cxn modelId="{430A6BF9-C178-446F-9412-337A10884E97}" type="presOf" srcId="{139A6A7A-2B83-4364-AE51-78002F807939}" destId="{789C0EE0-4C3F-4F41-8A25-E77C789A0776}" srcOrd="0" destOrd="0" presId="urn:microsoft.com/office/officeart/2008/layout/LinedList"/>
    <dgm:cxn modelId="{E396E5FF-641D-4585-9495-0A04D5F84C08}" type="presOf" srcId="{0071A905-369A-4BF3-BF9C-7DEA8F163DB7}" destId="{3965E8FC-BE2B-4F91-8578-C69A04B56089}" srcOrd="0" destOrd="0" presId="urn:microsoft.com/office/officeart/2008/layout/LinedList"/>
    <dgm:cxn modelId="{E008E62E-F9F5-4235-BC5D-47B2DC42D3EE}" type="presParOf" srcId="{7880F28D-D47F-4014-9379-469DF764756E}" destId="{D6A58F3F-FB09-4F71-95C5-E3F34099DE6D}" srcOrd="0" destOrd="0" presId="urn:microsoft.com/office/officeart/2008/layout/LinedList"/>
    <dgm:cxn modelId="{BC8D76E7-A825-425B-9C7A-482E2BB1D1AF}" type="presParOf" srcId="{7880F28D-D47F-4014-9379-469DF764756E}" destId="{B8464B37-3EF0-49EB-9897-C0B632985055}" srcOrd="1" destOrd="0" presId="urn:microsoft.com/office/officeart/2008/layout/LinedList"/>
    <dgm:cxn modelId="{9AAF1204-F5AC-49E4-BAA3-30EACDF9370B}" type="presParOf" srcId="{B8464B37-3EF0-49EB-9897-C0B632985055}" destId="{FABE3BE4-12D4-4DBC-8FC6-DE94D4D8D724}" srcOrd="0" destOrd="0" presId="urn:microsoft.com/office/officeart/2008/layout/LinedList"/>
    <dgm:cxn modelId="{FB0F204B-95B5-4C67-BEE4-BE1CBCC2ABB9}" type="presParOf" srcId="{B8464B37-3EF0-49EB-9897-C0B632985055}" destId="{AE45634E-417F-4B48-B75A-1737639DA8FF}" srcOrd="1" destOrd="0" presId="urn:microsoft.com/office/officeart/2008/layout/LinedList"/>
    <dgm:cxn modelId="{684DCD65-2DD4-4FAE-9E36-AA98A3AA8602}" type="presParOf" srcId="{AE45634E-417F-4B48-B75A-1737639DA8FF}" destId="{7F5346EC-4650-4E69-89D5-E9F1E7C8667D}" srcOrd="0" destOrd="0" presId="urn:microsoft.com/office/officeart/2008/layout/LinedList"/>
    <dgm:cxn modelId="{3B54F8F9-BB3C-4496-A8C0-86AC8C7AF8D0}" type="presParOf" srcId="{AE45634E-417F-4B48-B75A-1737639DA8FF}" destId="{93879710-4C60-4C3C-B089-38280FD114EA}" srcOrd="1" destOrd="0" presId="urn:microsoft.com/office/officeart/2008/layout/LinedList"/>
    <dgm:cxn modelId="{666FA354-AFC3-4AA0-9466-C4B1DB143D93}" type="presParOf" srcId="{93879710-4C60-4C3C-B089-38280FD114EA}" destId="{A6ADD076-9A42-4023-8859-A4FF2B50A58F}" srcOrd="0" destOrd="0" presId="urn:microsoft.com/office/officeart/2008/layout/LinedList"/>
    <dgm:cxn modelId="{5FDD98A6-D5AB-427F-A210-C1AF6B877992}" type="presParOf" srcId="{93879710-4C60-4C3C-B089-38280FD114EA}" destId="{6D337EE4-04DE-4B00-95DC-52E3D23C5B99}" srcOrd="1" destOrd="0" presId="urn:microsoft.com/office/officeart/2008/layout/LinedList"/>
    <dgm:cxn modelId="{6697C9D5-B2F8-4CC8-9A4B-F258256EFEB7}" type="presParOf" srcId="{93879710-4C60-4C3C-B089-38280FD114EA}" destId="{D5047E08-D4ED-4D3E-B388-60599DF8E31E}" srcOrd="2" destOrd="0" presId="urn:microsoft.com/office/officeart/2008/layout/LinedList"/>
    <dgm:cxn modelId="{9C65B455-CBD8-4909-B5EC-32491B78EAB5}" type="presParOf" srcId="{D5047E08-D4ED-4D3E-B388-60599DF8E31E}" destId="{2DE5F8F0-A5E5-460F-AD2B-4A1AB10DDE41}" srcOrd="0" destOrd="0" presId="urn:microsoft.com/office/officeart/2008/layout/LinedList"/>
    <dgm:cxn modelId="{B1CBAEF0-00E0-4ECE-81DF-C6EA9841C89D}" type="presParOf" srcId="{2DE5F8F0-A5E5-460F-AD2B-4A1AB10DDE41}" destId="{003C88A7-9C0E-4103-9DBC-131D6FD4C17E}" srcOrd="0" destOrd="0" presId="urn:microsoft.com/office/officeart/2008/layout/LinedList"/>
    <dgm:cxn modelId="{AF6EB685-C19D-401A-9F9C-8B2A81F4B332}" type="presParOf" srcId="{2DE5F8F0-A5E5-460F-AD2B-4A1AB10DDE41}" destId="{CAB0BFC0-F82A-46CD-81CC-44441E2AE759}" srcOrd="1" destOrd="0" presId="urn:microsoft.com/office/officeart/2008/layout/LinedList"/>
    <dgm:cxn modelId="{A60EEBAB-5960-4D31-8586-47E8B718656E}" type="presParOf" srcId="{2DE5F8F0-A5E5-460F-AD2B-4A1AB10DDE41}" destId="{28CF3E67-52EB-4489-8E46-F78A37D1E3CA}" srcOrd="2" destOrd="0" presId="urn:microsoft.com/office/officeart/2008/layout/LinedList"/>
    <dgm:cxn modelId="{8EC77489-5401-4336-A2C6-222A9050EA60}" type="presParOf" srcId="{28CF3E67-52EB-4489-8E46-F78A37D1E3CA}" destId="{A0D46E70-0DD1-48B0-B48B-262A933C544D}" srcOrd="0" destOrd="0" presId="urn:microsoft.com/office/officeart/2008/layout/LinedList"/>
    <dgm:cxn modelId="{F8FEBE49-3D89-427A-845D-134CDB9AF137}" type="presParOf" srcId="{A0D46E70-0DD1-48B0-B48B-262A933C544D}" destId="{1902BA38-E5A5-4DBA-BD43-E304FB963254}" srcOrd="0" destOrd="0" presId="urn:microsoft.com/office/officeart/2008/layout/LinedList"/>
    <dgm:cxn modelId="{EC0D8E49-FE4A-4FD7-8D6B-D272EB69C566}" type="presParOf" srcId="{A0D46E70-0DD1-48B0-B48B-262A933C544D}" destId="{F5F6FF81-2808-44BB-8714-8096DED3A96A}" srcOrd="1" destOrd="0" presId="urn:microsoft.com/office/officeart/2008/layout/LinedList"/>
    <dgm:cxn modelId="{A04A9790-8CFC-4D67-BE6C-000885ADD977}" type="presParOf" srcId="{D5047E08-D4ED-4D3E-B388-60599DF8E31E}" destId="{B1344EAC-18BD-41D5-BE3B-8359BC4B6944}" srcOrd="1" destOrd="0" presId="urn:microsoft.com/office/officeart/2008/layout/LinedList"/>
    <dgm:cxn modelId="{D8E4BA44-2FA2-4EC0-B27D-0EB813CBFD11}" type="presParOf" srcId="{D5047E08-D4ED-4D3E-B388-60599DF8E31E}" destId="{BB84A21D-8446-47B3-B390-43D0C4152D5C}" srcOrd="2" destOrd="0" presId="urn:microsoft.com/office/officeart/2008/layout/LinedList"/>
    <dgm:cxn modelId="{3F9EC63B-32EA-4FD5-BD45-9C314F911C46}" type="presParOf" srcId="{BB84A21D-8446-47B3-B390-43D0C4152D5C}" destId="{658F7244-E1E1-4F62-AC95-340D62FE50EB}" srcOrd="0" destOrd="0" presId="urn:microsoft.com/office/officeart/2008/layout/LinedList"/>
    <dgm:cxn modelId="{15B142B3-A733-4426-8FAD-49695BFAF32C}" type="presParOf" srcId="{BB84A21D-8446-47B3-B390-43D0C4152D5C}" destId="{92FEC2A8-349C-4DCC-8FBB-8629CF343E06}" srcOrd="1" destOrd="0" presId="urn:microsoft.com/office/officeart/2008/layout/LinedList"/>
    <dgm:cxn modelId="{0E2F4037-A89F-452E-ABDC-04524FD7A42C}" type="presParOf" srcId="{BB84A21D-8446-47B3-B390-43D0C4152D5C}" destId="{3DE0C93B-7706-406E-A85B-8CDE45FC1FB8}" srcOrd="2" destOrd="0" presId="urn:microsoft.com/office/officeart/2008/layout/LinedList"/>
    <dgm:cxn modelId="{965E4E5C-10C5-4AFF-9F0E-5277C54C9B14}" type="presParOf" srcId="{3DE0C93B-7706-406E-A85B-8CDE45FC1FB8}" destId="{3217F86F-E065-44FF-A48D-1B035701B1AA}" srcOrd="0" destOrd="0" presId="urn:microsoft.com/office/officeart/2008/layout/LinedList"/>
    <dgm:cxn modelId="{669173E0-32F4-4DF2-ACAF-A1E34F566766}" type="presParOf" srcId="{3217F86F-E065-44FF-A48D-1B035701B1AA}" destId="{79466FC6-5251-48F8-B95C-0AE88A743010}" srcOrd="0" destOrd="0" presId="urn:microsoft.com/office/officeart/2008/layout/LinedList"/>
    <dgm:cxn modelId="{583DAD41-9A07-4382-9F89-4F29EAC3F68D}" type="presParOf" srcId="{3217F86F-E065-44FF-A48D-1B035701B1AA}" destId="{A851D1DC-7540-4B30-AFA2-4A09F9F03D1D}" srcOrd="1" destOrd="0" presId="urn:microsoft.com/office/officeart/2008/layout/LinedList"/>
    <dgm:cxn modelId="{D66AA7D8-75E3-45D8-8DF7-881B84531D14}" type="presParOf" srcId="{AE45634E-417F-4B48-B75A-1737639DA8FF}" destId="{55EC2699-E07A-4AE0-8A96-CE0F424A60FD}" srcOrd="2" destOrd="0" presId="urn:microsoft.com/office/officeart/2008/layout/LinedList"/>
    <dgm:cxn modelId="{3E53AAC7-3D7C-4A22-9855-A3C6660FA617}" type="presParOf" srcId="{AE45634E-417F-4B48-B75A-1737639DA8FF}" destId="{9DFDE6B8-57E5-4255-A56E-DB6B41445CF9}" srcOrd="3" destOrd="0" presId="urn:microsoft.com/office/officeart/2008/layout/LinedList"/>
    <dgm:cxn modelId="{0D694C63-F2AB-4B72-BEDB-EF70F7330CDC}" type="presParOf" srcId="{AE45634E-417F-4B48-B75A-1737639DA8FF}" destId="{EEDFB4A8-D26D-4B5C-AEE2-3C0670E0DD05}" srcOrd="4" destOrd="0" presId="urn:microsoft.com/office/officeart/2008/layout/LinedList"/>
    <dgm:cxn modelId="{A2CE6909-57DF-4A7D-B89E-E8AA65F904F0}" type="presParOf" srcId="{EEDFB4A8-D26D-4B5C-AEE2-3C0670E0DD05}" destId="{EF11432C-8896-4F5C-A1FA-76D8F3B4DB41}" srcOrd="0" destOrd="0" presId="urn:microsoft.com/office/officeart/2008/layout/LinedList"/>
    <dgm:cxn modelId="{E12DA9F7-1AEA-414B-B30F-C16C8FCEA574}" type="presParOf" srcId="{EEDFB4A8-D26D-4B5C-AEE2-3C0670E0DD05}" destId="{789C0EE0-4C3F-4F41-8A25-E77C789A0776}" srcOrd="1" destOrd="0" presId="urn:microsoft.com/office/officeart/2008/layout/LinedList"/>
    <dgm:cxn modelId="{51A2FF21-63E7-48C4-B610-1DA8CC60F22B}" type="presParOf" srcId="{EEDFB4A8-D26D-4B5C-AEE2-3C0670E0DD05}" destId="{400AFCB3-216B-417B-B1C4-7F2BA124CD0F}" srcOrd="2" destOrd="0" presId="urn:microsoft.com/office/officeart/2008/layout/LinedList"/>
    <dgm:cxn modelId="{49349F58-6F15-4FF1-93EA-02C59F248FCD}" type="presParOf" srcId="{400AFCB3-216B-417B-B1C4-7F2BA124CD0F}" destId="{BFCB29F5-E1C1-4975-926E-B27969F1C95C}" srcOrd="0" destOrd="0" presId="urn:microsoft.com/office/officeart/2008/layout/LinedList"/>
    <dgm:cxn modelId="{DA8CC0D9-0391-4565-9E9B-89DD4E2FE718}" type="presParOf" srcId="{BFCB29F5-E1C1-4975-926E-B27969F1C95C}" destId="{4A10DDE3-60E0-4312-BC52-C9C020A5744C}" srcOrd="0" destOrd="0" presId="urn:microsoft.com/office/officeart/2008/layout/LinedList"/>
    <dgm:cxn modelId="{9E07B83E-7F6A-4300-B3C4-4560F53B15BB}" type="presParOf" srcId="{BFCB29F5-E1C1-4975-926E-B27969F1C95C}" destId="{B76BF121-A426-444D-AD0C-5FD2F2175AD4}" srcOrd="1" destOrd="0" presId="urn:microsoft.com/office/officeart/2008/layout/LinedList"/>
    <dgm:cxn modelId="{263A3A09-60F5-4306-94F8-4B23CD560DA2}" type="presParOf" srcId="{BFCB29F5-E1C1-4975-926E-B27969F1C95C}" destId="{C03315C3-C6E5-478D-9EFF-AB98074FBE3E}" srcOrd="2" destOrd="0" presId="urn:microsoft.com/office/officeart/2008/layout/LinedList"/>
    <dgm:cxn modelId="{667F6B11-84B1-4C57-902C-5E8C04FA66C9}" type="presParOf" srcId="{C03315C3-C6E5-478D-9EFF-AB98074FBE3E}" destId="{3142F29C-DEEA-4452-A98C-A37AFEBE428E}" srcOrd="0" destOrd="0" presId="urn:microsoft.com/office/officeart/2008/layout/LinedList"/>
    <dgm:cxn modelId="{4D939433-E0A4-4BE9-9844-1BE156F27E4F}" type="presParOf" srcId="{3142F29C-DEEA-4452-A98C-A37AFEBE428E}" destId="{A968DF1A-1934-48A1-8E77-DF33C3AF776F}" srcOrd="0" destOrd="0" presId="urn:microsoft.com/office/officeart/2008/layout/LinedList"/>
    <dgm:cxn modelId="{85F0EA75-1A9D-42B1-8791-5544B0522C28}" type="presParOf" srcId="{3142F29C-DEEA-4452-A98C-A37AFEBE428E}" destId="{EE136D6B-E922-41A4-9030-717DC7CB8CD0}" srcOrd="1" destOrd="0" presId="urn:microsoft.com/office/officeart/2008/layout/LinedList"/>
    <dgm:cxn modelId="{69A8582C-9AC6-4925-BC51-75654CC18FAD}" type="presParOf" srcId="{400AFCB3-216B-417B-B1C4-7F2BA124CD0F}" destId="{2F9D3350-D18A-4DAA-BC5A-2CDE3F6C3148}" srcOrd="1" destOrd="0" presId="urn:microsoft.com/office/officeart/2008/layout/LinedList"/>
    <dgm:cxn modelId="{A8515E46-F277-45B8-900E-C406EC4D78CE}" type="presParOf" srcId="{400AFCB3-216B-417B-B1C4-7F2BA124CD0F}" destId="{7B080BA5-5D05-446C-B4F3-75486FF1E90E}" srcOrd="2" destOrd="0" presId="urn:microsoft.com/office/officeart/2008/layout/LinedList"/>
    <dgm:cxn modelId="{F3D2C16D-29AF-49D0-B668-FD3BF12164B5}" type="presParOf" srcId="{7B080BA5-5D05-446C-B4F3-75486FF1E90E}" destId="{BC82037A-A81F-4EF8-9B98-D130274ABE53}" srcOrd="0" destOrd="0" presId="urn:microsoft.com/office/officeart/2008/layout/LinedList"/>
    <dgm:cxn modelId="{3F6C0DBA-921F-4183-B51F-B649324BE1CA}" type="presParOf" srcId="{7B080BA5-5D05-446C-B4F3-75486FF1E90E}" destId="{1541D4E6-DC02-4E4E-9CC5-00A5970E7A8B}" srcOrd="1" destOrd="0" presId="urn:microsoft.com/office/officeart/2008/layout/LinedList"/>
    <dgm:cxn modelId="{E5036B36-7B5C-414D-8304-1B4B2D5D1C38}" type="presParOf" srcId="{7B080BA5-5D05-446C-B4F3-75486FF1E90E}" destId="{53002CB8-5430-403F-9D5C-053EBD663548}" srcOrd="2" destOrd="0" presId="urn:microsoft.com/office/officeart/2008/layout/LinedList"/>
    <dgm:cxn modelId="{BA6F01F1-C738-4D34-938B-F0B1A75B8C7C}" type="presParOf" srcId="{53002CB8-5430-403F-9D5C-053EBD663548}" destId="{7202CEBF-A70B-47E5-9B23-63B7E12DE5AC}" srcOrd="0" destOrd="0" presId="urn:microsoft.com/office/officeart/2008/layout/LinedList"/>
    <dgm:cxn modelId="{5ACBCB11-8809-4B61-B2E8-FEBF58229BEA}" type="presParOf" srcId="{7202CEBF-A70B-47E5-9B23-63B7E12DE5AC}" destId="{EB73E59F-9402-4723-9E8A-96FF01D4BDF5}" srcOrd="0" destOrd="0" presId="urn:microsoft.com/office/officeart/2008/layout/LinedList"/>
    <dgm:cxn modelId="{42018A22-CCB7-49F7-8672-13F429A029EB}" type="presParOf" srcId="{7202CEBF-A70B-47E5-9B23-63B7E12DE5AC}" destId="{91E3FF04-458A-4412-A785-FDF9E4E94F7D}" srcOrd="1" destOrd="0" presId="urn:microsoft.com/office/officeart/2008/layout/LinedList"/>
    <dgm:cxn modelId="{16B35D28-F585-411C-938D-5030D7604B5E}" type="presParOf" srcId="{400AFCB3-216B-417B-B1C4-7F2BA124CD0F}" destId="{69041490-0753-44DA-8CE7-2CEB14BB3CE6}" srcOrd="3" destOrd="0" presId="urn:microsoft.com/office/officeart/2008/layout/LinedList"/>
    <dgm:cxn modelId="{E49407B4-8745-4BC1-B832-8E18A461DAA0}" type="presParOf" srcId="{400AFCB3-216B-417B-B1C4-7F2BA124CD0F}" destId="{EEBFC4D1-0D5C-47F0-832A-1C89D57B4CAA}" srcOrd="4" destOrd="0" presId="urn:microsoft.com/office/officeart/2008/layout/LinedList"/>
    <dgm:cxn modelId="{3EDF3057-A4B2-4D29-8BEE-5D42694457C0}" type="presParOf" srcId="{EEBFC4D1-0D5C-47F0-832A-1C89D57B4CAA}" destId="{08981F67-2AFD-4E0B-B012-BF579C96ACF7}" srcOrd="0" destOrd="0" presId="urn:microsoft.com/office/officeart/2008/layout/LinedList"/>
    <dgm:cxn modelId="{44524BA5-FCCF-4D46-A85A-8A553D333235}" type="presParOf" srcId="{EEBFC4D1-0D5C-47F0-832A-1C89D57B4CAA}" destId="{ACEF06B0-307A-45AD-9F39-9AFF6975A83B}" srcOrd="1" destOrd="0" presId="urn:microsoft.com/office/officeart/2008/layout/LinedList"/>
    <dgm:cxn modelId="{D3380352-7CB1-4D26-846E-AD68FC1BA67A}" type="presParOf" srcId="{EEBFC4D1-0D5C-47F0-832A-1C89D57B4CAA}" destId="{EF8E6E04-C6C1-49A4-9BAA-59643DD46FBA}" srcOrd="2" destOrd="0" presId="urn:microsoft.com/office/officeart/2008/layout/LinedList"/>
    <dgm:cxn modelId="{AF7AC1FA-50D3-4D26-A8E3-3AE1013E3CA5}" type="presParOf" srcId="{EF8E6E04-C6C1-49A4-9BAA-59643DD46FBA}" destId="{8223CFC0-58FA-4283-A5A8-18B41F59A8A6}" srcOrd="0" destOrd="0" presId="urn:microsoft.com/office/officeart/2008/layout/LinedList"/>
    <dgm:cxn modelId="{00A318D1-EFFD-4CD4-A9FC-07E798BA00DF}" type="presParOf" srcId="{8223CFC0-58FA-4283-A5A8-18B41F59A8A6}" destId="{21150B7E-B3F4-4316-BDE5-31F61918E82D}" srcOrd="0" destOrd="0" presId="urn:microsoft.com/office/officeart/2008/layout/LinedList"/>
    <dgm:cxn modelId="{603BC4BB-EA8C-4413-B10E-5FFEBC3A7166}" type="presParOf" srcId="{8223CFC0-58FA-4283-A5A8-18B41F59A8A6}" destId="{3965E8FC-BE2B-4F91-8578-C69A04B56089}" srcOrd="1" destOrd="0" presId="urn:microsoft.com/office/officeart/2008/layout/LinedList"/>
    <dgm:cxn modelId="{BAC9191F-553D-4355-8AC2-D686496954B6}" type="presParOf" srcId="{400AFCB3-216B-417B-B1C4-7F2BA124CD0F}" destId="{3DFD5EFD-8E6C-44B1-A68D-F68A0A2942EB}" srcOrd="5" destOrd="0" presId="urn:microsoft.com/office/officeart/2008/layout/LinedList"/>
    <dgm:cxn modelId="{EF1179F3-55EE-4CC2-8F2A-3008BD0DB5A3}" type="presParOf" srcId="{400AFCB3-216B-417B-B1C4-7F2BA124CD0F}" destId="{B19E4752-094F-48C6-B1C0-B1AD44D09E2A}" srcOrd="6" destOrd="0" presId="urn:microsoft.com/office/officeart/2008/layout/LinedList"/>
    <dgm:cxn modelId="{D4C305D8-59AA-4B36-82BD-9BDA11468B3B}" type="presParOf" srcId="{B19E4752-094F-48C6-B1C0-B1AD44D09E2A}" destId="{2C3B2930-C7C4-4A38-8808-4B10DC3DCFF0}" srcOrd="0" destOrd="0" presId="urn:microsoft.com/office/officeart/2008/layout/LinedList"/>
    <dgm:cxn modelId="{3E720B57-6644-4B05-A94F-959AC19417F1}" type="presParOf" srcId="{B19E4752-094F-48C6-B1C0-B1AD44D09E2A}" destId="{D24BD36D-7902-482F-BD6B-E5C52D06A0E1}" srcOrd="1" destOrd="0" presId="urn:microsoft.com/office/officeart/2008/layout/LinedList"/>
    <dgm:cxn modelId="{620070A0-DBBB-4527-B4DE-46C4F0018083}" type="presParOf" srcId="{B19E4752-094F-48C6-B1C0-B1AD44D09E2A}" destId="{BFA68B6C-0877-4E66-B7CA-89A176A7FE70}" srcOrd="2" destOrd="0" presId="urn:microsoft.com/office/officeart/2008/layout/LinedList"/>
    <dgm:cxn modelId="{EEAE2087-FEC3-4C85-B496-3CF6026A7734}" type="presParOf" srcId="{BFA68B6C-0877-4E66-B7CA-89A176A7FE70}" destId="{916E03C4-8907-4664-B5A5-98CB0076A968}" srcOrd="0" destOrd="0" presId="urn:microsoft.com/office/officeart/2008/layout/LinedList"/>
    <dgm:cxn modelId="{E711E253-9DCC-417A-9D81-22B1F4D54E5F}" type="presParOf" srcId="{916E03C4-8907-4664-B5A5-98CB0076A968}" destId="{1BF40FC2-D2CD-4418-8279-10D008D7267A}" srcOrd="0" destOrd="0" presId="urn:microsoft.com/office/officeart/2008/layout/LinedList"/>
    <dgm:cxn modelId="{8003D984-ADB1-4EB8-90D1-651921863D6E}" type="presParOf" srcId="{916E03C4-8907-4664-B5A5-98CB0076A968}" destId="{E5AB0EF8-F793-40B2-BD6A-2C14163A399C}" srcOrd="1" destOrd="0" presId="urn:microsoft.com/office/officeart/2008/layout/LinedList"/>
    <dgm:cxn modelId="{F4EB1D9F-08FE-416C-8787-FDFF86EB39A5}" type="presParOf" srcId="{AE45634E-417F-4B48-B75A-1737639DA8FF}" destId="{FFC688CF-B58B-40D4-B818-ADF7017D1A66}" srcOrd="5" destOrd="0" presId="urn:microsoft.com/office/officeart/2008/layout/LinedList"/>
    <dgm:cxn modelId="{617A2039-FB80-4978-8B17-8851D7D08851}" type="presParOf" srcId="{AE45634E-417F-4B48-B75A-1737639DA8FF}" destId="{19FE7098-865F-4E66-9E57-DB6BD44D784B}" srcOrd="6" destOrd="0" presId="urn:microsoft.com/office/officeart/2008/layout/LinedList"/>
    <dgm:cxn modelId="{105454BF-6D9A-4234-AA80-D25074ADE661}" type="presParOf" srcId="{AE45634E-417F-4B48-B75A-1737639DA8FF}" destId="{BA425DCC-284D-4C67-8E24-B421BB958FE1}" srcOrd="7" destOrd="0" presId="urn:microsoft.com/office/officeart/2008/layout/LinedList"/>
    <dgm:cxn modelId="{41D30A63-374D-40A9-9D1F-B448E4403431}" type="presParOf" srcId="{BA425DCC-284D-4C67-8E24-B421BB958FE1}" destId="{977B5129-0014-4C13-B795-AE6E4006D968}" srcOrd="0" destOrd="0" presId="urn:microsoft.com/office/officeart/2008/layout/LinedList"/>
    <dgm:cxn modelId="{11F6FB02-FFBD-4DB5-BBF9-442ED46D73CA}" type="presParOf" srcId="{BA425DCC-284D-4C67-8E24-B421BB958FE1}" destId="{448ED52C-18C2-4062-B9E1-7FB6BB65EE4A}" srcOrd="1" destOrd="0" presId="urn:microsoft.com/office/officeart/2008/layout/LinedList"/>
    <dgm:cxn modelId="{E5F6FBA4-DFE1-4594-8E95-5935AA7D2040}" type="presParOf" srcId="{BA425DCC-284D-4C67-8E24-B421BB958FE1}" destId="{F13BF7D3-F7AC-4136-80F5-BCC28C1226D7}" srcOrd="2" destOrd="0" presId="urn:microsoft.com/office/officeart/2008/layout/LinedList"/>
    <dgm:cxn modelId="{29BC0D0E-F5D5-409D-9CE0-3680E633E606}" type="presParOf" srcId="{F13BF7D3-F7AC-4136-80F5-BCC28C1226D7}" destId="{4784A8F9-B48D-4C8D-BA6D-9D603021D088}" srcOrd="0" destOrd="0" presId="urn:microsoft.com/office/officeart/2008/layout/LinedList"/>
    <dgm:cxn modelId="{64AB93E4-A226-47A7-A7D9-EC55E6418E9A}" type="presParOf" srcId="{4784A8F9-B48D-4C8D-BA6D-9D603021D088}" destId="{EAD86501-CA6F-4824-90B2-F318D7B50D09}" srcOrd="0" destOrd="0" presId="urn:microsoft.com/office/officeart/2008/layout/LinedList"/>
    <dgm:cxn modelId="{8D7911D5-C1F4-42C7-9644-72662EBCD061}" type="presParOf" srcId="{4784A8F9-B48D-4C8D-BA6D-9D603021D088}" destId="{4B5B0633-3A01-4A38-9D46-ADD19E58BD7D}" srcOrd="1" destOrd="0" presId="urn:microsoft.com/office/officeart/2008/layout/LinedList"/>
    <dgm:cxn modelId="{D926F9AB-3507-430F-92AF-744B2F940B08}" type="presParOf" srcId="{4784A8F9-B48D-4C8D-BA6D-9D603021D088}" destId="{3EF9F186-3306-4B03-8729-5240A0896EC8}" srcOrd="2" destOrd="0" presId="urn:microsoft.com/office/officeart/2008/layout/LinedList"/>
    <dgm:cxn modelId="{4D5F7355-4DA0-4F90-B9E8-7DCA50B31AEF}" type="presParOf" srcId="{3EF9F186-3306-4B03-8729-5240A0896EC8}" destId="{900AE08D-6274-410F-AE94-2028FD62B188}" srcOrd="0" destOrd="0" presId="urn:microsoft.com/office/officeart/2008/layout/LinedList"/>
    <dgm:cxn modelId="{3BCD174C-396B-4885-A058-38AFE339540A}" type="presParOf" srcId="{900AE08D-6274-410F-AE94-2028FD62B188}" destId="{9C548A66-FBD3-43C3-8917-1775A515EDE0}" srcOrd="0" destOrd="0" presId="urn:microsoft.com/office/officeart/2008/layout/LinedList"/>
    <dgm:cxn modelId="{E5C04E58-9CA9-47D2-9B70-CD20CC65CF38}" type="presParOf" srcId="{900AE08D-6274-410F-AE94-2028FD62B188}" destId="{DF46718C-E5F7-46ED-ABC8-028FB93CB1D7}" srcOrd="1" destOrd="0" presId="urn:microsoft.com/office/officeart/2008/layout/LinedList"/>
    <dgm:cxn modelId="{DE677A99-11AA-46DA-86CD-F13DA4400900}" type="presParOf" srcId="{F13BF7D3-F7AC-4136-80F5-BCC28C1226D7}" destId="{A5074A7C-13DE-4547-B278-D95793C66B9C}" srcOrd="1" destOrd="0" presId="urn:microsoft.com/office/officeart/2008/layout/LinedList"/>
    <dgm:cxn modelId="{D1F8EF8E-34A3-4FA5-997D-D8CB80952C5D}" type="presParOf" srcId="{F13BF7D3-F7AC-4136-80F5-BCC28C1226D7}" destId="{1F10B6B9-9C4B-488E-8C4E-8EB2194DA13B}" srcOrd="2" destOrd="0" presId="urn:microsoft.com/office/officeart/2008/layout/LinedList"/>
    <dgm:cxn modelId="{41AAF3D1-42B7-40AF-8913-0EADA19E751E}" type="presParOf" srcId="{1F10B6B9-9C4B-488E-8C4E-8EB2194DA13B}" destId="{534837B2-475C-44B9-8711-1CC7E4A19AD2}" srcOrd="0" destOrd="0" presId="urn:microsoft.com/office/officeart/2008/layout/LinedList"/>
    <dgm:cxn modelId="{28692980-D7C0-4B04-9955-F04F49F88627}" type="presParOf" srcId="{1F10B6B9-9C4B-488E-8C4E-8EB2194DA13B}" destId="{DD201BB3-C865-4893-9B28-46FA809312DF}" srcOrd="1" destOrd="0" presId="urn:microsoft.com/office/officeart/2008/layout/LinedList"/>
    <dgm:cxn modelId="{622A6013-C7E2-4416-8F81-DAE4790E0397}" type="presParOf" srcId="{1F10B6B9-9C4B-488E-8C4E-8EB2194DA13B}" destId="{282A0063-84A3-4CE6-979C-07903599CCA5}" srcOrd="2" destOrd="0" presId="urn:microsoft.com/office/officeart/2008/layout/LinedList"/>
    <dgm:cxn modelId="{AFF24278-6DCD-4545-A52A-CFAD0DEFF7B9}" type="presParOf" srcId="{282A0063-84A3-4CE6-979C-07903599CCA5}" destId="{5CCA5B5F-ECF4-46B3-BAD0-340AA862C3C8}" srcOrd="0" destOrd="0" presId="urn:microsoft.com/office/officeart/2008/layout/LinedList"/>
    <dgm:cxn modelId="{49169457-91B1-443E-8F40-8779E995C061}" type="presParOf" srcId="{5CCA5B5F-ECF4-46B3-BAD0-340AA862C3C8}" destId="{71073DC5-016E-4EB1-9054-54E0FF6601B5}" srcOrd="0" destOrd="0" presId="urn:microsoft.com/office/officeart/2008/layout/LinedList"/>
    <dgm:cxn modelId="{D15E2901-37F7-4E11-BCD2-2DE15F7013CB}" type="presParOf" srcId="{5CCA5B5F-ECF4-46B3-BAD0-340AA862C3C8}" destId="{4D52FEF8-94BC-4BF7-83C9-3E666C81C7F0}" srcOrd="1" destOrd="0" presId="urn:microsoft.com/office/officeart/2008/layout/LinedList"/>
    <dgm:cxn modelId="{3F5D5B6C-1FC8-4CD9-B7D7-EE238F7D6B3B}" type="presParOf" srcId="{F13BF7D3-F7AC-4136-80F5-BCC28C1226D7}" destId="{C153807E-B6C6-48DB-BEEF-D8F9D2C9E708}" srcOrd="3" destOrd="0" presId="urn:microsoft.com/office/officeart/2008/layout/LinedList"/>
    <dgm:cxn modelId="{C531825F-1F42-4F70-88D8-702EC59E0606}" type="presParOf" srcId="{F13BF7D3-F7AC-4136-80F5-BCC28C1226D7}" destId="{A4F56625-294B-42C4-89DA-FE46D24FADF4}" srcOrd="4" destOrd="0" presId="urn:microsoft.com/office/officeart/2008/layout/LinedList"/>
    <dgm:cxn modelId="{CC02381B-9267-4386-AB06-CF32E8BED8C2}" type="presParOf" srcId="{A4F56625-294B-42C4-89DA-FE46D24FADF4}" destId="{032BA745-4CA5-4C08-82EA-C9D89C5D4571}" srcOrd="0" destOrd="0" presId="urn:microsoft.com/office/officeart/2008/layout/LinedList"/>
    <dgm:cxn modelId="{C52F7A57-29EC-4C57-9144-14612D8D2E7C}" type="presParOf" srcId="{A4F56625-294B-42C4-89DA-FE46D24FADF4}" destId="{6C451716-D3BC-4CF5-A57A-CD0CC2ACB4BE}" srcOrd="1" destOrd="0" presId="urn:microsoft.com/office/officeart/2008/layout/LinedList"/>
    <dgm:cxn modelId="{48C679A4-B2C5-47BE-9D0C-74A5C74EE1F1}" type="presParOf" srcId="{A4F56625-294B-42C4-89DA-FE46D24FADF4}" destId="{7101FC01-3EAE-42BD-BD6D-8500688517A5}" srcOrd="2" destOrd="0" presId="urn:microsoft.com/office/officeart/2008/layout/LinedList"/>
    <dgm:cxn modelId="{00F5FCD2-B45F-4CF9-B11D-00E66EEF6FF8}" type="presParOf" srcId="{7101FC01-3EAE-42BD-BD6D-8500688517A5}" destId="{828179FE-D898-4D8E-A272-4A6A1FC3089D}" srcOrd="0" destOrd="0" presId="urn:microsoft.com/office/officeart/2008/layout/LinedList"/>
    <dgm:cxn modelId="{3E574750-DB2A-4BEB-888E-C47DD6D11C09}" type="presParOf" srcId="{828179FE-D898-4D8E-A272-4A6A1FC3089D}" destId="{77422A94-8097-4FE3-AF1E-C7FE1A5491A6}" srcOrd="0" destOrd="0" presId="urn:microsoft.com/office/officeart/2008/layout/LinedList"/>
    <dgm:cxn modelId="{500F43F3-0105-47BC-85DF-5606AC0BC43B}" type="presParOf" srcId="{828179FE-D898-4D8E-A272-4A6A1FC3089D}" destId="{D2F6FD8F-8519-473E-BB0C-F8239ED9B7B6}" srcOrd="1" destOrd="0" presId="urn:microsoft.com/office/officeart/2008/layout/LinedList"/>
    <dgm:cxn modelId="{5937F0F8-DF07-4E77-9E6F-68C8D8862E21}" type="presParOf" srcId="{AE45634E-417F-4B48-B75A-1737639DA8FF}" destId="{222A8145-7A46-4AF1-B193-4631B82B08E4}" srcOrd="8" destOrd="0" presId="urn:microsoft.com/office/officeart/2008/layout/LinedList"/>
    <dgm:cxn modelId="{915C717E-EC6F-4B0C-AB4E-5CBF1B57995B}" type="presParOf" srcId="{AE45634E-417F-4B48-B75A-1737639DA8FF}" destId="{8CEE93EA-7FDC-4CBA-A837-A79489A70F0B}" srcOrd="9" destOrd="0" presId="urn:microsoft.com/office/officeart/2008/layout/LinedList"/>
    <dgm:cxn modelId="{B29C36EA-E115-4134-A9EB-52E52B1856F7}" type="presParOf" srcId="{AE45634E-417F-4B48-B75A-1737639DA8FF}" destId="{6CCFCD3F-5356-4096-84DF-8F82259BAA2E}" srcOrd="10" destOrd="0" presId="urn:microsoft.com/office/officeart/2008/layout/LinedList"/>
    <dgm:cxn modelId="{C440C6A3-26F7-4B27-A8EC-F0C7C46D4539}" type="presParOf" srcId="{6CCFCD3F-5356-4096-84DF-8F82259BAA2E}" destId="{8F0B3FD2-D1C6-4771-9ECF-D25D47D45235}" srcOrd="0" destOrd="0" presId="urn:microsoft.com/office/officeart/2008/layout/LinedList"/>
    <dgm:cxn modelId="{29341FA5-FD98-4B08-B82E-5FE783B5D9E2}" type="presParOf" srcId="{6CCFCD3F-5356-4096-84DF-8F82259BAA2E}" destId="{7634B6CF-15D9-4E9F-A389-200A2C1757B6}" srcOrd="1" destOrd="0" presId="urn:microsoft.com/office/officeart/2008/layout/LinedList"/>
    <dgm:cxn modelId="{765AD9B0-B654-44B7-B6B6-784E0FD8EDC6}" type="presParOf" srcId="{6CCFCD3F-5356-4096-84DF-8F82259BAA2E}" destId="{C2BE5B3D-655A-4461-B1E3-D45624E0B335}" srcOrd="2" destOrd="0" presId="urn:microsoft.com/office/officeart/2008/layout/LinedList"/>
    <dgm:cxn modelId="{3FCE427E-6933-4155-B179-89CF90FAAC94}" type="presParOf" srcId="{C2BE5B3D-655A-4461-B1E3-D45624E0B335}" destId="{62719E6F-6E19-4203-A20D-DB5179D10E96}" srcOrd="0" destOrd="0" presId="urn:microsoft.com/office/officeart/2008/layout/LinedList"/>
    <dgm:cxn modelId="{3211664F-CA6E-4ACC-AD29-4437EA16723D}" type="presParOf" srcId="{62719E6F-6E19-4203-A20D-DB5179D10E96}" destId="{EEAB3321-864C-45ED-93BB-EBBFAADEF3CB}" srcOrd="0" destOrd="0" presId="urn:microsoft.com/office/officeart/2008/layout/LinedList"/>
    <dgm:cxn modelId="{73634BCF-E47F-40D3-B83F-3BEB3CA621BF}" type="presParOf" srcId="{62719E6F-6E19-4203-A20D-DB5179D10E96}" destId="{CB7DBFFC-B2EC-453C-BF11-09BBFCDFC873}" srcOrd="1" destOrd="0" presId="urn:microsoft.com/office/officeart/2008/layout/LinedList"/>
    <dgm:cxn modelId="{53ADBF38-AF67-477A-9CC8-DA9035609FE8}" type="presParOf" srcId="{62719E6F-6E19-4203-A20D-DB5179D10E96}" destId="{CF55C633-6245-4A38-96DA-318F8CFDDFDE}" srcOrd="2" destOrd="0" presId="urn:microsoft.com/office/officeart/2008/layout/LinedList"/>
    <dgm:cxn modelId="{312EF66B-B61B-46B9-B90C-E16A1F460BED}" type="presParOf" srcId="{CF55C633-6245-4A38-96DA-318F8CFDDFDE}" destId="{16B72A33-FA1C-449F-B7CD-B6B5C599D13F}" srcOrd="0" destOrd="0" presId="urn:microsoft.com/office/officeart/2008/layout/LinedList"/>
    <dgm:cxn modelId="{87BC0756-1325-441B-9E0D-D38706E5F936}" type="presParOf" srcId="{16B72A33-FA1C-449F-B7CD-B6B5C599D13F}" destId="{300E898A-AF23-46EA-A4FD-3CCB508AC340}" srcOrd="0" destOrd="0" presId="urn:microsoft.com/office/officeart/2008/layout/LinedList"/>
    <dgm:cxn modelId="{CB51A065-40A7-4C46-854A-6A60F9B31521}" type="presParOf" srcId="{16B72A33-FA1C-449F-B7CD-B6B5C599D13F}" destId="{838BD0FF-3706-40C6-BFCA-0431072ECB13}" srcOrd="1" destOrd="0" presId="urn:microsoft.com/office/officeart/2008/layout/LinedList"/>
    <dgm:cxn modelId="{C05CACB0-0551-4FFA-8112-EDC567BC94CE}" type="presParOf" srcId="{C2BE5B3D-655A-4461-B1E3-D45624E0B335}" destId="{D00CBFA0-1FB4-4CB0-90AB-9E6C0104DB66}" srcOrd="1" destOrd="0" presId="urn:microsoft.com/office/officeart/2008/layout/LinedList"/>
    <dgm:cxn modelId="{DC64EAF6-C1E4-446A-8530-A7ECB6CA89C1}" type="presParOf" srcId="{C2BE5B3D-655A-4461-B1E3-D45624E0B335}" destId="{ED808354-C970-4B70-8342-B0B707E2228B}" srcOrd="2" destOrd="0" presId="urn:microsoft.com/office/officeart/2008/layout/LinedList"/>
    <dgm:cxn modelId="{0CC096A9-75BC-4A5F-927D-983ABA918B0F}" type="presParOf" srcId="{ED808354-C970-4B70-8342-B0B707E2228B}" destId="{C93CA764-510F-48BD-9679-DD4C5F463ED7}" srcOrd="0" destOrd="0" presId="urn:microsoft.com/office/officeart/2008/layout/LinedList"/>
    <dgm:cxn modelId="{C9D4224F-9834-412E-8587-184D81DBE0DE}" type="presParOf" srcId="{ED808354-C970-4B70-8342-B0B707E2228B}" destId="{7C9E6593-775A-4640-9BEE-37F9C300AF8F}" srcOrd="1" destOrd="0" presId="urn:microsoft.com/office/officeart/2008/layout/LinedList"/>
    <dgm:cxn modelId="{F726FD0D-C981-43C1-9D38-3C23D1203652}" type="presParOf" srcId="{ED808354-C970-4B70-8342-B0B707E2228B}" destId="{FFA0D251-3440-4F89-B70B-158FD4DD933C}" srcOrd="2" destOrd="0" presId="urn:microsoft.com/office/officeart/2008/layout/LinedList"/>
    <dgm:cxn modelId="{F1268D72-DC3C-44F0-BB5D-3F71BC3E6A11}" type="presParOf" srcId="{FFA0D251-3440-4F89-B70B-158FD4DD933C}" destId="{DD210AE4-9DE6-417A-B237-8FD0D3792047}" srcOrd="0" destOrd="0" presId="urn:microsoft.com/office/officeart/2008/layout/LinedList"/>
    <dgm:cxn modelId="{4E981326-26E9-42EF-9DF8-B16AAC6BFA79}" type="presParOf" srcId="{DD210AE4-9DE6-417A-B237-8FD0D3792047}" destId="{9B5DC39D-8BB7-41F9-8743-4A5CF006618A}" srcOrd="0" destOrd="0" presId="urn:microsoft.com/office/officeart/2008/layout/LinedList"/>
    <dgm:cxn modelId="{20DE2A85-1709-493B-99C9-1B20F0E3B88D}" type="presParOf" srcId="{DD210AE4-9DE6-417A-B237-8FD0D3792047}" destId="{7BE6FE8A-E021-4BB9-878B-7F8FD1F3FC6E}" srcOrd="1" destOrd="0" presId="urn:microsoft.com/office/officeart/2008/layout/LinedList"/>
    <dgm:cxn modelId="{0C530B20-6C4D-44B8-8B1C-FE224FE08F7F}" type="presParOf" srcId="{AE45634E-417F-4B48-B75A-1737639DA8FF}" destId="{FAE97B48-1B7E-49B7-9A38-A93E143E9323}" srcOrd="11" destOrd="0" presId="urn:microsoft.com/office/officeart/2008/layout/LinedList"/>
    <dgm:cxn modelId="{0C1DC73E-8E84-4F60-8B04-7A7856FEA30E}" type="presParOf" srcId="{AE45634E-417F-4B48-B75A-1737639DA8FF}" destId="{9CE142B5-0C0A-4F52-B73D-C2302BD24EF8}"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31A1CFA-DEB7-459D-918D-8EB70741928B}"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s-EC"/>
        </a:p>
      </dgm:t>
    </dgm:pt>
    <dgm:pt modelId="{CA569173-AC8F-4FC9-A699-94BF2CB03726}">
      <dgm:prSet phldrT="[Texto]"/>
      <dgm:spPr/>
      <dgm:t>
        <a:bodyPr/>
        <a:lstStyle/>
        <a:p>
          <a:r>
            <a:rPr lang="es-ES" dirty="0"/>
            <a:t>Proceso de la investigación científica (marco referencial y teórico) </a:t>
          </a:r>
          <a:endParaRPr lang="es-EC" dirty="0"/>
        </a:p>
      </dgm:t>
    </dgm:pt>
    <dgm:pt modelId="{1CDFDE05-19DC-4D66-B780-6B832766AAF1}" type="parTrans" cxnId="{B1775BA3-CD19-42D0-8273-F31CF828040B}">
      <dgm:prSet/>
      <dgm:spPr/>
      <dgm:t>
        <a:bodyPr/>
        <a:lstStyle/>
        <a:p>
          <a:endParaRPr lang="es-EC"/>
        </a:p>
      </dgm:t>
    </dgm:pt>
    <dgm:pt modelId="{6287C24B-4468-4467-A430-4087480962AE}" type="sibTrans" cxnId="{B1775BA3-CD19-42D0-8273-F31CF828040B}">
      <dgm:prSet/>
      <dgm:spPr/>
      <dgm:t>
        <a:bodyPr/>
        <a:lstStyle/>
        <a:p>
          <a:endParaRPr lang="es-EC"/>
        </a:p>
      </dgm:t>
    </dgm:pt>
    <dgm:pt modelId="{0A9F0F6A-432E-4BA2-B5B0-9F60A94AC1FE}">
      <dgm:prSet phldrT="[Texto]"/>
      <dgm:spPr/>
      <dgm:t>
        <a:bodyPr/>
        <a:lstStyle/>
        <a:p>
          <a:r>
            <a:rPr lang="es-ES" dirty="0"/>
            <a:t>Elección del tema</a:t>
          </a:r>
          <a:endParaRPr lang="es-EC" dirty="0"/>
        </a:p>
      </dgm:t>
    </dgm:pt>
    <dgm:pt modelId="{19967A10-5451-4EA4-A7CF-25635DB27042}" type="parTrans" cxnId="{AE4AB448-C250-41B4-90D3-160A5A763EC4}">
      <dgm:prSet/>
      <dgm:spPr/>
      <dgm:t>
        <a:bodyPr/>
        <a:lstStyle/>
        <a:p>
          <a:endParaRPr lang="es-EC"/>
        </a:p>
      </dgm:t>
    </dgm:pt>
    <dgm:pt modelId="{823211F4-7C4B-4000-973A-048B5291F4FD}" type="sibTrans" cxnId="{AE4AB448-C250-41B4-90D3-160A5A763EC4}">
      <dgm:prSet/>
      <dgm:spPr/>
      <dgm:t>
        <a:bodyPr/>
        <a:lstStyle/>
        <a:p>
          <a:endParaRPr lang="es-EC"/>
        </a:p>
      </dgm:t>
    </dgm:pt>
    <dgm:pt modelId="{8AA60CD9-D33A-49AD-BED5-BDFDEDD265FE}">
      <dgm:prSet phldrT="[Texto]"/>
      <dgm:spPr/>
      <dgm:t>
        <a:bodyPr/>
        <a:lstStyle/>
        <a:p>
          <a:r>
            <a:rPr lang="es-ES" dirty="0"/>
            <a:t>Planteamiento del problema</a:t>
          </a:r>
          <a:endParaRPr lang="es-EC" dirty="0"/>
        </a:p>
      </dgm:t>
    </dgm:pt>
    <dgm:pt modelId="{1498B398-5609-42A4-9907-E1211CDB4A9B}" type="parTrans" cxnId="{2788416B-7896-468F-AE8E-2A6D272983D8}">
      <dgm:prSet/>
      <dgm:spPr/>
      <dgm:t>
        <a:bodyPr/>
        <a:lstStyle/>
        <a:p>
          <a:endParaRPr lang="es-EC"/>
        </a:p>
      </dgm:t>
    </dgm:pt>
    <dgm:pt modelId="{4E65BB1D-83A7-431F-82BB-BC611FBCA62F}" type="sibTrans" cxnId="{2788416B-7896-468F-AE8E-2A6D272983D8}">
      <dgm:prSet/>
      <dgm:spPr/>
      <dgm:t>
        <a:bodyPr/>
        <a:lstStyle/>
        <a:p>
          <a:endParaRPr lang="es-EC"/>
        </a:p>
      </dgm:t>
    </dgm:pt>
    <dgm:pt modelId="{D01A4BD5-53DB-48CE-881D-C939E98AC412}">
      <dgm:prSet phldrT="[Texto]"/>
      <dgm:spPr/>
      <dgm:t>
        <a:bodyPr/>
        <a:lstStyle/>
        <a:p>
          <a:r>
            <a:rPr lang="es-ES" dirty="0"/>
            <a:t>Formulación de objetivos e hipótesis </a:t>
          </a:r>
          <a:endParaRPr lang="es-EC" dirty="0"/>
        </a:p>
      </dgm:t>
    </dgm:pt>
    <dgm:pt modelId="{D99DBBF0-D09F-4C6A-9736-7C4078A4C4CD}" type="parTrans" cxnId="{E10563CA-808E-4454-8930-C3351B493E7F}">
      <dgm:prSet/>
      <dgm:spPr/>
      <dgm:t>
        <a:bodyPr/>
        <a:lstStyle/>
        <a:p>
          <a:endParaRPr lang="es-EC"/>
        </a:p>
      </dgm:t>
    </dgm:pt>
    <dgm:pt modelId="{DC2BA704-1FF0-4493-A358-BD2510962FBC}" type="sibTrans" cxnId="{E10563CA-808E-4454-8930-C3351B493E7F}">
      <dgm:prSet/>
      <dgm:spPr/>
      <dgm:t>
        <a:bodyPr/>
        <a:lstStyle/>
        <a:p>
          <a:endParaRPr lang="es-EC"/>
        </a:p>
      </dgm:t>
    </dgm:pt>
    <dgm:pt modelId="{75F0E900-0C2B-4625-AC2D-0EF3EF8A25E6}">
      <dgm:prSet phldrT="[Texto]"/>
      <dgm:spPr/>
      <dgm:t>
        <a:bodyPr/>
        <a:lstStyle/>
        <a:p>
          <a:r>
            <a:rPr lang="es-ES" dirty="0"/>
            <a:t>Revisión bibliográfica </a:t>
          </a:r>
          <a:endParaRPr lang="es-EC" dirty="0"/>
        </a:p>
      </dgm:t>
    </dgm:pt>
    <dgm:pt modelId="{CEA30A68-8D82-4E12-8379-1B8D554E168B}" type="parTrans" cxnId="{325A47C8-42F5-49DA-8FD5-E31AE3501763}">
      <dgm:prSet/>
      <dgm:spPr/>
      <dgm:t>
        <a:bodyPr/>
        <a:lstStyle/>
        <a:p>
          <a:endParaRPr lang="es-EC"/>
        </a:p>
      </dgm:t>
    </dgm:pt>
    <dgm:pt modelId="{18362184-C626-4F84-B5DA-A4B182B809A2}" type="sibTrans" cxnId="{325A47C8-42F5-49DA-8FD5-E31AE3501763}">
      <dgm:prSet/>
      <dgm:spPr/>
      <dgm:t>
        <a:bodyPr/>
        <a:lstStyle/>
        <a:p>
          <a:endParaRPr lang="es-EC"/>
        </a:p>
      </dgm:t>
    </dgm:pt>
    <dgm:pt modelId="{939FD8F7-3418-47EB-A6D5-F825C39FF4DA}">
      <dgm:prSet phldrT="[Texto]"/>
      <dgm:spPr/>
      <dgm:t>
        <a:bodyPr/>
        <a:lstStyle/>
        <a:p>
          <a:r>
            <a:rPr lang="es-ES" dirty="0"/>
            <a:t>Diseño metodológico </a:t>
          </a:r>
          <a:endParaRPr lang="es-EC" dirty="0"/>
        </a:p>
      </dgm:t>
    </dgm:pt>
    <dgm:pt modelId="{089E052A-925C-461C-9A6B-B632DA3CC311}" type="parTrans" cxnId="{9EB862B6-9A9C-4DEA-AE36-64E3FB512BC7}">
      <dgm:prSet/>
      <dgm:spPr/>
      <dgm:t>
        <a:bodyPr/>
        <a:lstStyle/>
        <a:p>
          <a:endParaRPr lang="es-EC"/>
        </a:p>
      </dgm:t>
    </dgm:pt>
    <dgm:pt modelId="{254BBEA1-54DA-4671-8706-355A979AD051}" type="sibTrans" cxnId="{9EB862B6-9A9C-4DEA-AE36-64E3FB512BC7}">
      <dgm:prSet/>
      <dgm:spPr/>
      <dgm:t>
        <a:bodyPr/>
        <a:lstStyle/>
        <a:p>
          <a:endParaRPr lang="es-EC"/>
        </a:p>
      </dgm:t>
    </dgm:pt>
    <dgm:pt modelId="{0D92A988-D5DF-47E9-941B-69EDEE9AB471}">
      <dgm:prSet phldrT="[Texto]"/>
      <dgm:spPr/>
      <dgm:t>
        <a:bodyPr/>
        <a:lstStyle/>
        <a:p>
          <a:r>
            <a:rPr lang="es-ES" dirty="0"/>
            <a:t>Recopilación y análisis de datos </a:t>
          </a:r>
          <a:endParaRPr lang="es-EC" dirty="0"/>
        </a:p>
      </dgm:t>
    </dgm:pt>
    <dgm:pt modelId="{4AF795C4-2BE6-4697-8046-80EE249065FD}" type="parTrans" cxnId="{52573FCD-082A-4968-BE79-E1E9530ED254}">
      <dgm:prSet/>
      <dgm:spPr/>
      <dgm:t>
        <a:bodyPr/>
        <a:lstStyle/>
        <a:p>
          <a:endParaRPr lang="es-EC"/>
        </a:p>
      </dgm:t>
    </dgm:pt>
    <dgm:pt modelId="{D893DE26-004C-4CD0-90DD-8555C9694545}" type="sibTrans" cxnId="{52573FCD-082A-4968-BE79-E1E9530ED254}">
      <dgm:prSet/>
      <dgm:spPr/>
      <dgm:t>
        <a:bodyPr/>
        <a:lstStyle/>
        <a:p>
          <a:endParaRPr lang="es-EC"/>
        </a:p>
      </dgm:t>
    </dgm:pt>
    <dgm:pt modelId="{010809FC-786C-4886-92D7-F10F980EE232}">
      <dgm:prSet phldrT="[Texto]"/>
      <dgm:spPr/>
      <dgm:t>
        <a:bodyPr/>
        <a:lstStyle/>
        <a:p>
          <a:r>
            <a:rPr lang="es-ES" dirty="0"/>
            <a:t>Conclusiones y recomendaciones </a:t>
          </a:r>
          <a:endParaRPr lang="es-EC" dirty="0"/>
        </a:p>
      </dgm:t>
    </dgm:pt>
    <dgm:pt modelId="{EFD42086-8B3C-4ED7-8C46-E02D827FB6FA}" type="parTrans" cxnId="{2929B999-A38D-4431-9826-0AAB447EC35D}">
      <dgm:prSet/>
      <dgm:spPr/>
      <dgm:t>
        <a:bodyPr/>
        <a:lstStyle/>
        <a:p>
          <a:endParaRPr lang="es-EC"/>
        </a:p>
      </dgm:t>
    </dgm:pt>
    <dgm:pt modelId="{D24D80EE-EF91-48CC-B365-63FFA5A7DD6A}" type="sibTrans" cxnId="{2929B999-A38D-4431-9826-0AAB447EC35D}">
      <dgm:prSet/>
      <dgm:spPr/>
      <dgm:t>
        <a:bodyPr/>
        <a:lstStyle/>
        <a:p>
          <a:endParaRPr lang="es-EC"/>
        </a:p>
      </dgm:t>
    </dgm:pt>
    <dgm:pt modelId="{D9874C48-CE26-41EF-A94B-0C0225CE8D61}">
      <dgm:prSet phldrT="[Texto]"/>
      <dgm:spPr/>
      <dgm:t>
        <a:bodyPr/>
        <a:lstStyle/>
        <a:p>
          <a:r>
            <a:rPr lang="es-ES" dirty="0"/>
            <a:t>Redacción del informe o trabajo final </a:t>
          </a:r>
          <a:endParaRPr lang="es-EC" dirty="0"/>
        </a:p>
      </dgm:t>
    </dgm:pt>
    <dgm:pt modelId="{FB6BE90A-B028-437C-A86B-AEFCCD654605}" type="parTrans" cxnId="{AF2B43B6-FB33-4504-8733-9E34D825CFA8}">
      <dgm:prSet/>
      <dgm:spPr/>
      <dgm:t>
        <a:bodyPr/>
        <a:lstStyle/>
        <a:p>
          <a:endParaRPr lang="es-EC"/>
        </a:p>
      </dgm:t>
    </dgm:pt>
    <dgm:pt modelId="{907FD5ED-DB70-41D4-AC6A-18B34D574D06}" type="sibTrans" cxnId="{AF2B43B6-FB33-4504-8733-9E34D825CFA8}">
      <dgm:prSet/>
      <dgm:spPr/>
      <dgm:t>
        <a:bodyPr/>
        <a:lstStyle/>
        <a:p>
          <a:endParaRPr lang="es-EC"/>
        </a:p>
      </dgm:t>
    </dgm:pt>
    <dgm:pt modelId="{FF572163-3362-41DF-8F5D-2575800F7E4C}" type="pres">
      <dgm:prSet presAssocID="{C31A1CFA-DEB7-459D-918D-8EB70741928B}" presName="vert0" presStyleCnt="0">
        <dgm:presLayoutVars>
          <dgm:dir/>
          <dgm:animOne val="branch"/>
          <dgm:animLvl val="lvl"/>
        </dgm:presLayoutVars>
      </dgm:prSet>
      <dgm:spPr/>
    </dgm:pt>
    <dgm:pt modelId="{7D8E6EC5-2FB5-4E90-8C85-9913B0E20B50}" type="pres">
      <dgm:prSet presAssocID="{CA569173-AC8F-4FC9-A699-94BF2CB03726}" presName="thickLine" presStyleLbl="alignNode1" presStyleIdx="0" presStyleCnt="1"/>
      <dgm:spPr/>
    </dgm:pt>
    <dgm:pt modelId="{D60B6A7C-485B-4CC2-AE55-D611C93E69C9}" type="pres">
      <dgm:prSet presAssocID="{CA569173-AC8F-4FC9-A699-94BF2CB03726}" presName="horz1" presStyleCnt="0"/>
      <dgm:spPr/>
    </dgm:pt>
    <dgm:pt modelId="{C35139B7-8332-4AAF-8EA3-D6207135AAB9}" type="pres">
      <dgm:prSet presAssocID="{CA569173-AC8F-4FC9-A699-94BF2CB03726}" presName="tx1" presStyleLbl="revTx" presStyleIdx="0" presStyleCnt="9"/>
      <dgm:spPr/>
    </dgm:pt>
    <dgm:pt modelId="{CFD6CE8F-973B-4048-B0B9-05C6B24C0C23}" type="pres">
      <dgm:prSet presAssocID="{CA569173-AC8F-4FC9-A699-94BF2CB03726}" presName="vert1" presStyleCnt="0"/>
      <dgm:spPr/>
    </dgm:pt>
    <dgm:pt modelId="{33F2DF4A-7744-48D7-B6CF-259488406DFC}" type="pres">
      <dgm:prSet presAssocID="{0A9F0F6A-432E-4BA2-B5B0-9F60A94AC1FE}" presName="vertSpace2a" presStyleCnt="0"/>
      <dgm:spPr/>
    </dgm:pt>
    <dgm:pt modelId="{16015FD6-E0D9-458D-A38E-18EB8EE21712}" type="pres">
      <dgm:prSet presAssocID="{0A9F0F6A-432E-4BA2-B5B0-9F60A94AC1FE}" presName="horz2" presStyleCnt="0"/>
      <dgm:spPr/>
    </dgm:pt>
    <dgm:pt modelId="{57B1FBE6-0BDA-4B2C-94DD-25BFD14045E8}" type="pres">
      <dgm:prSet presAssocID="{0A9F0F6A-432E-4BA2-B5B0-9F60A94AC1FE}" presName="horzSpace2" presStyleCnt="0"/>
      <dgm:spPr/>
    </dgm:pt>
    <dgm:pt modelId="{DADDABD7-2263-4082-A5B2-FAC7D987CD37}" type="pres">
      <dgm:prSet presAssocID="{0A9F0F6A-432E-4BA2-B5B0-9F60A94AC1FE}" presName="tx2" presStyleLbl="revTx" presStyleIdx="1" presStyleCnt="9"/>
      <dgm:spPr/>
    </dgm:pt>
    <dgm:pt modelId="{03983E8E-2337-4249-90E8-A358A514A8CB}" type="pres">
      <dgm:prSet presAssocID="{0A9F0F6A-432E-4BA2-B5B0-9F60A94AC1FE}" presName="vert2" presStyleCnt="0"/>
      <dgm:spPr/>
    </dgm:pt>
    <dgm:pt modelId="{3237690A-F0CD-4992-86DB-552D2322F1E6}" type="pres">
      <dgm:prSet presAssocID="{0A9F0F6A-432E-4BA2-B5B0-9F60A94AC1FE}" presName="thinLine2b" presStyleLbl="callout" presStyleIdx="0" presStyleCnt="8"/>
      <dgm:spPr/>
    </dgm:pt>
    <dgm:pt modelId="{9E4AB320-0826-47DC-ABF4-0B6ED52DC06D}" type="pres">
      <dgm:prSet presAssocID="{0A9F0F6A-432E-4BA2-B5B0-9F60A94AC1FE}" presName="vertSpace2b" presStyleCnt="0"/>
      <dgm:spPr/>
    </dgm:pt>
    <dgm:pt modelId="{415405BC-834B-408B-981F-37D8EB83DD35}" type="pres">
      <dgm:prSet presAssocID="{8AA60CD9-D33A-49AD-BED5-BDFDEDD265FE}" presName="horz2" presStyleCnt="0"/>
      <dgm:spPr/>
    </dgm:pt>
    <dgm:pt modelId="{0CCF1688-0223-48E3-8634-8887C290EFE8}" type="pres">
      <dgm:prSet presAssocID="{8AA60CD9-D33A-49AD-BED5-BDFDEDD265FE}" presName="horzSpace2" presStyleCnt="0"/>
      <dgm:spPr/>
    </dgm:pt>
    <dgm:pt modelId="{93E58474-8157-44C9-9F90-1F6DF12A5710}" type="pres">
      <dgm:prSet presAssocID="{8AA60CD9-D33A-49AD-BED5-BDFDEDD265FE}" presName="tx2" presStyleLbl="revTx" presStyleIdx="2" presStyleCnt="9"/>
      <dgm:spPr/>
    </dgm:pt>
    <dgm:pt modelId="{658BE46E-5A0F-4B84-9B72-FDBAD8711D2D}" type="pres">
      <dgm:prSet presAssocID="{8AA60CD9-D33A-49AD-BED5-BDFDEDD265FE}" presName="vert2" presStyleCnt="0"/>
      <dgm:spPr/>
    </dgm:pt>
    <dgm:pt modelId="{9234DAAA-AE22-43D5-947B-D6D94247EB83}" type="pres">
      <dgm:prSet presAssocID="{8AA60CD9-D33A-49AD-BED5-BDFDEDD265FE}" presName="thinLine2b" presStyleLbl="callout" presStyleIdx="1" presStyleCnt="8"/>
      <dgm:spPr/>
    </dgm:pt>
    <dgm:pt modelId="{6C2D1046-B428-4230-BAB1-140BC1CB45B3}" type="pres">
      <dgm:prSet presAssocID="{8AA60CD9-D33A-49AD-BED5-BDFDEDD265FE}" presName="vertSpace2b" presStyleCnt="0"/>
      <dgm:spPr/>
    </dgm:pt>
    <dgm:pt modelId="{4BFADFD9-6FB8-44F2-A49D-35FBE5A28EC0}" type="pres">
      <dgm:prSet presAssocID="{D01A4BD5-53DB-48CE-881D-C939E98AC412}" presName="horz2" presStyleCnt="0"/>
      <dgm:spPr/>
    </dgm:pt>
    <dgm:pt modelId="{4436CB07-4560-4BA7-AE36-3FDE1E0A4F39}" type="pres">
      <dgm:prSet presAssocID="{D01A4BD5-53DB-48CE-881D-C939E98AC412}" presName="horzSpace2" presStyleCnt="0"/>
      <dgm:spPr/>
    </dgm:pt>
    <dgm:pt modelId="{45A2B376-A289-405A-84CC-DA8FA9B02BE5}" type="pres">
      <dgm:prSet presAssocID="{D01A4BD5-53DB-48CE-881D-C939E98AC412}" presName="tx2" presStyleLbl="revTx" presStyleIdx="3" presStyleCnt="9"/>
      <dgm:spPr/>
    </dgm:pt>
    <dgm:pt modelId="{A5020289-BE4E-4FE6-B7F8-E9D80FF99A87}" type="pres">
      <dgm:prSet presAssocID="{D01A4BD5-53DB-48CE-881D-C939E98AC412}" presName="vert2" presStyleCnt="0"/>
      <dgm:spPr/>
    </dgm:pt>
    <dgm:pt modelId="{B4C70597-FB95-4819-A415-0E1F6FE8537B}" type="pres">
      <dgm:prSet presAssocID="{D01A4BD5-53DB-48CE-881D-C939E98AC412}" presName="thinLine2b" presStyleLbl="callout" presStyleIdx="2" presStyleCnt="8"/>
      <dgm:spPr/>
    </dgm:pt>
    <dgm:pt modelId="{EE635900-C993-40D4-B3C3-D3D586DB9BA3}" type="pres">
      <dgm:prSet presAssocID="{D01A4BD5-53DB-48CE-881D-C939E98AC412}" presName="vertSpace2b" presStyleCnt="0"/>
      <dgm:spPr/>
    </dgm:pt>
    <dgm:pt modelId="{343CD20B-177B-4CB7-AED5-CD31910A409F}" type="pres">
      <dgm:prSet presAssocID="{75F0E900-0C2B-4625-AC2D-0EF3EF8A25E6}" presName="horz2" presStyleCnt="0"/>
      <dgm:spPr/>
    </dgm:pt>
    <dgm:pt modelId="{BC51219C-24D9-45FA-8F0B-A191DB9B7721}" type="pres">
      <dgm:prSet presAssocID="{75F0E900-0C2B-4625-AC2D-0EF3EF8A25E6}" presName="horzSpace2" presStyleCnt="0"/>
      <dgm:spPr/>
    </dgm:pt>
    <dgm:pt modelId="{59725566-9D87-4C39-8409-1107CEB03100}" type="pres">
      <dgm:prSet presAssocID="{75F0E900-0C2B-4625-AC2D-0EF3EF8A25E6}" presName="tx2" presStyleLbl="revTx" presStyleIdx="4" presStyleCnt="9"/>
      <dgm:spPr/>
    </dgm:pt>
    <dgm:pt modelId="{3B8A8A12-1EE1-4D12-A6F0-C62438281773}" type="pres">
      <dgm:prSet presAssocID="{75F0E900-0C2B-4625-AC2D-0EF3EF8A25E6}" presName="vert2" presStyleCnt="0"/>
      <dgm:spPr/>
    </dgm:pt>
    <dgm:pt modelId="{0BCFC058-FF98-4E0C-8B26-1417967A12E2}" type="pres">
      <dgm:prSet presAssocID="{75F0E900-0C2B-4625-AC2D-0EF3EF8A25E6}" presName="thinLine2b" presStyleLbl="callout" presStyleIdx="3" presStyleCnt="8"/>
      <dgm:spPr/>
    </dgm:pt>
    <dgm:pt modelId="{632AAD2E-E20A-4FA4-873C-E6E53062101B}" type="pres">
      <dgm:prSet presAssocID="{75F0E900-0C2B-4625-AC2D-0EF3EF8A25E6}" presName="vertSpace2b" presStyleCnt="0"/>
      <dgm:spPr/>
    </dgm:pt>
    <dgm:pt modelId="{F96BCCA3-3024-492E-B027-DC0EC4EF2C2D}" type="pres">
      <dgm:prSet presAssocID="{939FD8F7-3418-47EB-A6D5-F825C39FF4DA}" presName="horz2" presStyleCnt="0"/>
      <dgm:spPr/>
    </dgm:pt>
    <dgm:pt modelId="{936AC660-D29E-4ED6-9F05-BF912554842D}" type="pres">
      <dgm:prSet presAssocID="{939FD8F7-3418-47EB-A6D5-F825C39FF4DA}" presName="horzSpace2" presStyleCnt="0"/>
      <dgm:spPr/>
    </dgm:pt>
    <dgm:pt modelId="{8A607217-FCB7-40ED-9058-54EBB0CF7425}" type="pres">
      <dgm:prSet presAssocID="{939FD8F7-3418-47EB-A6D5-F825C39FF4DA}" presName="tx2" presStyleLbl="revTx" presStyleIdx="5" presStyleCnt="9"/>
      <dgm:spPr/>
    </dgm:pt>
    <dgm:pt modelId="{9B213293-AEF0-43E7-A43F-637F6D3897B9}" type="pres">
      <dgm:prSet presAssocID="{939FD8F7-3418-47EB-A6D5-F825C39FF4DA}" presName="vert2" presStyleCnt="0"/>
      <dgm:spPr/>
    </dgm:pt>
    <dgm:pt modelId="{1A971E11-BCE5-4B17-BB18-9BD6479ACB26}" type="pres">
      <dgm:prSet presAssocID="{939FD8F7-3418-47EB-A6D5-F825C39FF4DA}" presName="thinLine2b" presStyleLbl="callout" presStyleIdx="4" presStyleCnt="8"/>
      <dgm:spPr/>
    </dgm:pt>
    <dgm:pt modelId="{720F3639-D9F0-407F-B427-372D61EEFDDA}" type="pres">
      <dgm:prSet presAssocID="{939FD8F7-3418-47EB-A6D5-F825C39FF4DA}" presName="vertSpace2b" presStyleCnt="0"/>
      <dgm:spPr/>
    </dgm:pt>
    <dgm:pt modelId="{C472DF03-635E-4BCE-AC5F-7197CC4260C3}" type="pres">
      <dgm:prSet presAssocID="{0D92A988-D5DF-47E9-941B-69EDEE9AB471}" presName="horz2" presStyleCnt="0"/>
      <dgm:spPr/>
    </dgm:pt>
    <dgm:pt modelId="{C045A281-4999-4471-BAD9-07EE73C2457C}" type="pres">
      <dgm:prSet presAssocID="{0D92A988-D5DF-47E9-941B-69EDEE9AB471}" presName="horzSpace2" presStyleCnt="0"/>
      <dgm:spPr/>
    </dgm:pt>
    <dgm:pt modelId="{1B662A1D-6322-4F93-9320-00E23348CF94}" type="pres">
      <dgm:prSet presAssocID="{0D92A988-D5DF-47E9-941B-69EDEE9AB471}" presName="tx2" presStyleLbl="revTx" presStyleIdx="6" presStyleCnt="9"/>
      <dgm:spPr/>
    </dgm:pt>
    <dgm:pt modelId="{6D477973-24AE-413C-ABB3-AA2B48C404D5}" type="pres">
      <dgm:prSet presAssocID="{0D92A988-D5DF-47E9-941B-69EDEE9AB471}" presName="vert2" presStyleCnt="0"/>
      <dgm:spPr/>
    </dgm:pt>
    <dgm:pt modelId="{37DC484D-5D88-4355-A987-C5A1004E5704}" type="pres">
      <dgm:prSet presAssocID="{0D92A988-D5DF-47E9-941B-69EDEE9AB471}" presName="thinLine2b" presStyleLbl="callout" presStyleIdx="5" presStyleCnt="8"/>
      <dgm:spPr/>
    </dgm:pt>
    <dgm:pt modelId="{89D9A1D0-801D-4D6B-A00A-72C94D19931C}" type="pres">
      <dgm:prSet presAssocID="{0D92A988-D5DF-47E9-941B-69EDEE9AB471}" presName="vertSpace2b" presStyleCnt="0"/>
      <dgm:spPr/>
    </dgm:pt>
    <dgm:pt modelId="{9F154E2C-50D7-4D4B-A8ED-306378434B0C}" type="pres">
      <dgm:prSet presAssocID="{010809FC-786C-4886-92D7-F10F980EE232}" presName="horz2" presStyleCnt="0"/>
      <dgm:spPr/>
    </dgm:pt>
    <dgm:pt modelId="{DE0B10B5-202B-40E9-8FF5-C7BA398C2E5E}" type="pres">
      <dgm:prSet presAssocID="{010809FC-786C-4886-92D7-F10F980EE232}" presName="horzSpace2" presStyleCnt="0"/>
      <dgm:spPr/>
    </dgm:pt>
    <dgm:pt modelId="{F6A09632-BEF3-46CE-8CA5-791D77BB8062}" type="pres">
      <dgm:prSet presAssocID="{010809FC-786C-4886-92D7-F10F980EE232}" presName="tx2" presStyleLbl="revTx" presStyleIdx="7" presStyleCnt="9"/>
      <dgm:spPr/>
    </dgm:pt>
    <dgm:pt modelId="{4D00613F-208F-4814-98BE-12E2C17E856C}" type="pres">
      <dgm:prSet presAssocID="{010809FC-786C-4886-92D7-F10F980EE232}" presName="vert2" presStyleCnt="0"/>
      <dgm:spPr/>
    </dgm:pt>
    <dgm:pt modelId="{02878C31-34DE-47ED-9AD7-7B28A82F3E6C}" type="pres">
      <dgm:prSet presAssocID="{010809FC-786C-4886-92D7-F10F980EE232}" presName="thinLine2b" presStyleLbl="callout" presStyleIdx="6" presStyleCnt="8"/>
      <dgm:spPr/>
    </dgm:pt>
    <dgm:pt modelId="{594FD7A8-39A7-4D00-8710-ED26017041CC}" type="pres">
      <dgm:prSet presAssocID="{010809FC-786C-4886-92D7-F10F980EE232}" presName="vertSpace2b" presStyleCnt="0"/>
      <dgm:spPr/>
    </dgm:pt>
    <dgm:pt modelId="{E660D011-3027-45C3-86B0-4E7D3EAC501A}" type="pres">
      <dgm:prSet presAssocID="{D9874C48-CE26-41EF-A94B-0C0225CE8D61}" presName="horz2" presStyleCnt="0"/>
      <dgm:spPr/>
    </dgm:pt>
    <dgm:pt modelId="{929562F2-5DFB-41DD-8625-41193826A475}" type="pres">
      <dgm:prSet presAssocID="{D9874C48-CE26-41EF-A94B-0C0225CE8D61}" presName="horzSpace2" presStyleCnt="0"/>
      <dgm:spPr/>
    </dgm:pt>
    <dgm:pt modelId="{1A8DD260-4681-4772-9134-56DEE8F2A4A3}" type="pres">
      <dgm:prSet presAssocID="{D9874C48-CE26-41EF-A94B-0C0225CE8D61}" presName="tx2" presStyleLbl="revTx" presStyleIdx="8" presStyleCnt="9"/>
      <dgm:spPr/>
    </dgm:pt>
    <dgm:pt modelId="{45DF51EC-E9F0-4294-B8E7-418392357EA7}" type="pres">
      <dgm:prSet presAssocID="{D9874C48-CE26-41EF-A94B-0C0225CE8D61}" presName="vert2" presStyleCnt="0"/>
      <dgm:spPr/>
    </dgm:pt>
    <dgm:pt modelId="{BC6A153F-4EB2-45DC-987B-3B66ADD33408}" type="pres">
      <dgm:prSet presAssocID="{D9874C48-CE26-41EF-A94B-0C0225CE8D61}" presName="thinLine2b" presStyleLbl="callout" presStyleIdx="7" presStyleCnt="8"/>
      <dgm:spPr/>
    </dgm:pt>
    <dgm:pt modelId="{B457AEC7-D3C7-4BBE-9808-5ACD9832C206}" type="pres">
      <dgm:prSet presAssocID="{D9874C48-CE26-41EF-A94B-0C0225CE8D61}" presName="vertSpace2b" presStyleCnt="0"/>
      <dgm:spPr/>
    </dgm:pt>
  </dgm:ptLst>
  <dgm:cxnLst>
    <dgm:cxn modelId="{07308C05-184C-4AAA-A52E-864BC3909B65}" type="presOf" srcId="{0A9F0F6A-432E-4BA2-B5B0-9F60A94AC1FE}" destId="{DADDABD7-2263-4082-A5B2-FAC7D987CD37}" srcOrd="0" destOrd="0" presId="urn:microsoft.com/office/officeart/2008/layout/LinedList"/>
    <dgm:cxn modelId="{44A80C22-6846-4B02-9135-2CB94F8DCDD3}" type="presOf" srcId="{0D92A988-D5DF-47E9-941B-69EDEE9AB471}" destId="{1B662A1D-6322-4F93-9320-00E23348CF94}" srcOrd="0" destOrd="0" presId="urn:microsoft.com/office/officeart/2008/layout/LinedList"/>
    <dgm:cxn modelId="{EE76DF27-CE72-4CE7-A931-943FA44537D2}" type="presOf" srcId="{D9874C48-CE26-41EF-A94B-0C0225CE8D61}" destId="{1A8DD260-4681-4772-9134-56DEE8F2A4A3}" srcOrd="0" destOrd="0" presId="urn:microsoft.com/office/officeart/2008/layout/LinedList"/>
    <dgm:cxn modelId="{4DDC073F-2633-4DD6-9D65-8D2715DEC428}" type="presOf" srcId="{75F0E900-0C2B-4625-AC2D-0EF3EF8A25E6}" destId="{59725566-9D87-4C39-8409-1107CEB03100}" srcOrd="0" destOrd="0" presId="urn:microsoft.com/office/officeart/2008/layout/LinedList"/>
    <dgm:cxn modelId="{C4F0FC46-36DE-45E1-994D-101F702B099C}" type="presOf" srcId="{010809FC-786C-4886-92D7-F10F980EE232}" destId="{F6A09632-BEF3-46CE-8CA5-791D77BB8062}" srcOrd="0" destOrd="0" presId="urn:microsoft.com/office/officeart/2008/layout/LinedList"/>
    <dgm:cxn modelId="{AE4AB448-C250-41B4-90D3-160A5A763EC4}" srcId="{CA569173-AC8F-4FC9-A699-94BF2CB03726}" destId="{0A9F0F6A-432E-4BA2-B5B0-9F60A94AC1FE}" srcOrd="0" destOrd="0" parTransId="{19967A10-5451-4EA4-A7CF-25635DB27042}" sibTransId="{823211F4-7C4B-4000-973A-048B5291F4FD}"/>
    <dgm:cxn modelId="{8E5CCA68-AA7A-47F2-9D6C-2878641EBF04}" type="presOf" srcId="{939FD8F7-3418-47EB-A6D5-F825C39FF4DA}" destId="{8A607217-FCB7-40ED-9058-54EBB0CF7425}" srcOrd="0" destOrd="0" presId="urn:microsoft.com/office/officeart/2008/layout/LinedList"/>
    <dgm:cxn modelId="{2788416B-7896-468F-AE8E-2A6D272983D8}" srcId="{CA569173-AC8F-4FC9-A699-94BF2CB03726}" destId="{8AA60CD9-D33A-49AD-BED5-BDFDEDD265FE}" srcOrd="1" destOrd="0" parTransId="{1498B398-5609-42A4-9907-E1211CDB4A9B}" sibTransId="{4E65BB1D-83A7-431F-82BB-BC611FBCA62F}"/>
    <dgm:cxn modelId="{2929B999-A38D-4431-9826-0AAB447EC35D}" srcId="{CA569173-AC8F-4FC9-A699-94BF2CB03726}" destId="{010809FC-786C-4886-92D7-F10F980EE232}" srcOrd="6" destOrd="0" parTransId="{EFD42086-8B3C-4ED7-8C46-E02D827FB6FA}" sibTransId="{D24D80EE-EF91-48CC-B365-63FFA5A7DD6A}"/>
    <dgm:cxn modelId="{90133A9D-C987-4234-A638-E751065EA1FF}" type="presOf" srcId="{8AA60CD9-D33A-49AD-BED5-BDFDEDD265FE}" destId="{93E58474-8157-44C9-9F90-1F6DF12A5710}" srcOrd="0" destOrd="0" presId="urn:microsoft.com/office/officeart/2008/layout/LinedList"/>
    <dgm:cxn modelId="{B1775BA3-CD19-42D0-8273-F31CF828040B}" srcId="{C31A1CFA-DEB7-459D-918D-8EB70741928B}" destId="{CA569173-AC8F-4FC9-A699-94BF2CB03726}" srcOrd="0" destOrd="0" parTransId="{1CDFDE05-19DC-4D66-B780-6B832766AAF1}" sibTransId="{6287C24B-4468-4467-A430-4087480962AE}"/>
    <dgm:cxn modelId="{539115AD-AF70-4DB7-BD21-28A8CAAEA57A}" type="presOf" srcId="{CA569173-AC8F-4FC9-A699-94BF2CB03726}" destId="{C35139B7-8332-4AAF-8EA3-D6207135AAB9}" srcOrd="0" destOrd="0" presId="urn:microsoft.com/office/officeart/2008/layout/LinedList"/>
    <dgm:cxn modelId="{9EB862B6-9A9C-4DEA-AE36-64E3FB512BC7}" srcId="{CA569173-AC8F-4FC9-A699-94BF2CB03726}" destId="{939FD8F7-3418-47EB-A6D5-F825C39FF4DA}" srcOrd="4" destOrd="0" parTransId="{089E052A-925C-461C-9A6B-B632DA3CC311}" sibTransId="{254BBEA1-54DA-4671-8706-355A979AD051}"/>
    <dgm:cxn modelId="{AF2B43B6-FB33-4504-8733-9E34D825CFA8}" srcId="{CA569173-AC8F-4FC9-A699-94BF2CB03726}" destId="{D9874C48-CE26-41EF-A94B-0C0225CE8D61}" srcOrd="7" destOrd="0" parTransId="{FB6BE90A-B028-437C-A86B-AEFCCD654605}" sibTransId="{907FD5ED-DB70-41D4-AC6A-18B34D574D06}"/>
    <dgm:cxn modelId="{325A47C8-42F5-49DA-8FD5-E31AE3501763}" srcId="{CA569173-AC8F-4FC9-A699-94BF2CB03726}" destId="{75F0E900-0C2B-4625-AC2D-0EF3EF8A25E6}" srcOrd="3" destOrd="0" parTransId="{CEA30A68-8D82-4E12-8379-1B8D554E168B}" sibTransId="{18362184-C626-4F84-B5DA-A4B182B809A2}"/>
    <dgm:cxn modelId="{E10563CA-808E-4454-8930-C3351B493E7F}" srcId="{CA569173-AC8F-4FC9-A699-94BF2CB03726}" destId="{D01A4BD5-53DB-48CE-881D-C939E98AC412}" srcOrd="2" destOrd="0" parTransId="{D99DBBF0-D09F-4C6A-9736-7C4078A4C4CD}" sibTransId="{DC2BA704-1FF0-4493-A358-BD2510962FBC}"/>
    <dgm:cxn modelId="{52573FCD-082A-4968-BE79-E1E9530ED254}" srcId="{CA569173-AC8F-4FC9-A699-94BF2CB03726}" destId="{0D92A988-D5DF-47E9-941B-69EDEE9AB471}" srcOrd="5" destOrd="0" parTransId="{4AF795C4-2BE6-4697-8046-80EE249065FD}" sibTransId="{D893DE26-004C-4CD0-90DD-8555C9694545}"/>
    <dgm:cxn modelId="{27AA20CE-CA61-47CE-B1C3-89560DD69BE9}" type="presOf" srcId="{D01A4BD5-53DB-48CE-881D-C939E98AC412}" destId="{45A2B376-A289-405A-84CC-DA8FA9B02BE5}" srcOrd="0" destOrd="0" presId="urn:microsoft.com/office/officeart/2008/layout/LinedList"/>
    <dgm:cxn modelId="{FCEE20F0-5FE3-44CF-B73E-450D8A097F12}" type="presOf" srcId="{C31A1CFA-DEB7-459D-918D-8EB70741928B}" destId="{FF572163-3362-41DF-8F5D-2575800F7E4C}" srcOrd="0" destOrd="0" presId="urn:microsoft.com/office/officeart/2008/layout/LinedList"/>
    <dgm:cxn modelId="{99BEE288-4CA1-47BE-AE3B-7D89B3794536}" type="presParOf" srcId="{FF572163-3362-41DF-8F5D-2575800F7E4C}" destId="{7D8E6EC5-2FB5-4E90-8C85-9913B0E20B50}" srcOrd="0" destOrd="0" presId="urn:microsoft.com/office/officeart/2008/layout/LinedList"/>
    <dgm:cxn modelId="{102FADCF-603E-45E1-AC24-2B081C838D00}" type="presParOf" srcId="{FF572163-3362-41DF-8F5D-2575800F7E4C}" destId="{D60B6A7C-485B-4CC2-AE55-D611C93E69C9}" srcOrd="1" destOrd="0" presId="urn:microsoft.com/office/officeart/2008/layout/LinedList"/>
    <dgm:cxn modelId="{02C598C1-4337-4878-ABCC-096B1A36F327}" type="presParOf" srcId="{D60B6A7C-485B-4CC2-AE55-D611C93E69C9}" destId="{C35139B7-8332-4AAF-8EA3-D6207135AAB9}" srcOrd="0" destOrd="0" presId="urn:microsoft.com/office/officeart/2008/layout/LinedList"/>
    <dgm:cxn modelId="{8CC7AFB2-0030-4EDE-BF5B-BE09B77D9A5D}" type="presParOf" srcId="{D60B6A7C-485B-4CC2-AE55-D611C93E69C9}" destId="{CFD6CE8F-973B-4048-B0B9-05C6B24C0C23}" srcOrd="1" destOrd="0" presId="urn:microsoft.com/office/officeart/2008/layout/LinedList"/>
    <dgm:cxn modelId="{FE86024C-166A-4880-820F-E016F15A772C}" type="presParOf" srcId="{CFD6CE8F-973B-4048-B0B9-05C6B24C0C23}" destId="{33F2DF4A-7744-48D7-B6CF-259488406DFC}" srcOrd="0" destOrd="0" presId="urn:microsoft.com/office/officeart/2008/layout/LinedList"/>
    <dgm:cxn modelId="{0FC67817-D7CF-40D1-A7B7-5BCAA6D312EE}" type="presParOf" srcId="{CFD6CE8F-973B-4048-B0B9-05C6B24C0C23}" destId="{16015FD6-E0D9-458D-A38E-18EB8EE21712}" srcOrd="1" destOrd="0" presId="urn:microsoft.com/office/officeart/2008/layout/LinedList"/>
    <dgm:cxn modelId="{7217ECB5-29F7-4AAE-BEDD-5288A4338BBC}" type="presParOf" srcId="{16015FD6-E0D9-458D-A38E-18EB8EE21712}" destId="{57B1FBE6-0BDA-4B2C-94DD-25BFD14045E8}" srcOrd="0" destOrd="0" presId="urn:microsoft.com/office/officeart/2008/layout/LinedList"/>
    <dgm:cxn modelId="{7F939AB7-99E9-4E68-9BBE-349C4236D1E4}" type="presParOf" srcId="{16015FD6-E0D9-458D-A38E-18EB8EE21712}" destId="{DADDABD7-2263-4082-A5B2-FAC7D987CD37}" srcOrd="1" destOrd="0" presId="urn:microsoft.com/office/officeart/2008/layout/LinedList"/>
    <dgm:cxn modelId="{3901B595-80CD-4DBF-9DE6-9C447A9BBC7C}" type="presParOf" srcId="{16015FD6-E0D9-458D-A38E-18EB8EE21712}" destId="{03983E8E-2337-4249-90E8-A358A514A8CB}" srcOrd="2" destOrd="0" presId="urn:microsoft.com/office/officeart/2008/layout/LinedList"/>
    <dgm:cxn modelId="{BEBF0C0C-25E2-4033-A289-9FC834BF049B}" type="presParOf" srcId="{CFD6CE8F-973B-4048-B0B9-05C6B24C0C23}" destId="{3237690A-F0CD-4992-86DB-552D2322F1E6}" srcOrd="2" destOrd="0" presId="urn:microsoft.com/office/officeart/2008/layout/LinedList"/>
    <dgm:cxn modelId="{C2F87D66-1D60-490C-ADE7-789D27237F36}" type="presParOf" srcId="{CFD6CE8F-973B-4048-B0B9-05C6B24C0C23}" destId="{9E4AB320-0826-47DC-ABF4-0B6ED52DC06D}" srcOrd="3" destOrd="0" presId="urn:microsoft.com/office/officeart/2008/layout/LinedList"/>
    <dgm:cxn modelId="{4F20BF60-A835-41D6-BA35-F589F783F2A7}" type="presParOf" srcId="{CFD6CE8F-973B-4048-B0B9-05C6B24C0C23}" destId="{415405BC-834B-408B-981F-37D8EB83DD35}" srcOrd="4" destOrd="0" presId="urn:microsoft.com/office/officeart/2008/layout/LinedList"/>
    <dgm:cxn modelId="{21D49F4C-19D7-4577-AFDC-AD88ECFCDEC1}" type="presParOf" srcId="{415405BC-834B-408B-981F-37D8EB83DD35}" destId="{0CCF1688-0223-48E3-8634-8887C290EFE8}" srcOrd="0" destOrd="0" presId="urn:microsoft.com/office/officeart/2008/layout/LinedList"/>
    <dgm:cxn modelId="{A76EDEAB-1D10-4756-B00D-9AC12C1A77FB}" type="presParOf" srcId="{415405BC-834B-408B-981F-37D8EB83DD35}" destId="{93E58474-8157-44C9-9F90-1F6DF12A5710}" srcOrd="1" destOrd="0" presId="urn:microsoft.com/office/officeart/2008/layout/LinedList"/>
    <dgm:cxn modelId="{835B3589-4BEB-4331-8FFF-AAB105308115}" type="presParOf" srcId="{415405BC-834B-408B-981F-37D8EB83DD35}" destId="{658BE46E-5A0F-4B84-9B72-FDBAD8711D2D}" srcOrd="2" destOrd="0" presId="urn:microsoft.com/office/officeart/2008/layout/LinedList"/>
    <dgm:cxn modelId="{3099418D-2912-49A3-81C4-FD72BD0E579E}" type="presParOf" srcId="{CFD6CE8F-973B-4048-B0B9-05C6B24C0C23}" destId="{9234DAAA-AE22-43D5-947B-D6D94247EB83}" srcOrd="5" destOrd="0" presId="urn:microsoft.com/office/officeart/2008/layout/LinedList"/>
    <dgm:cxn modelId="{8EEAE6BC-0EBB-40F8-A5DD-AFBEFC0F771C}" type="presParOf" srcId="{CFD6CE8F-973B-4048-B0B9-05C6B24C0C23}" destId="{6C2D1046-B428-4230-BAB1-140BC1CB45B3}" srcOrd="6" destOrd="0" presId="urn:microsoft.com/office/officeart/2008/layout/LinedList"/>
    <dgm:cxn modelId="{73330F40-0253-47D9-9FEA-68CECEC14A6D}" type="presParOf" srcId="{CFD6CE8F-973B-4048-B0B9-05C6B24C0C23}" destId="{4BFADFD9-6FB8-44F2-A49D-35FBE5A28EC0}" srcOrd="7" destOrd="0" presId="urn:microsoft.com/office/officeart/2008/layout/LinedList"/>
    <dgm:cxn modelId="{A9BC2F28-5E8E-4C3D-A28F-E08B29548718}" type="presParOf" srcId="{4BFADFD9-6FB8-44F2-A49D-35FBE5A28EC0}" destId="{4436CB07-4560-4BA7-AE36-3FDE1E0A4F39}" srcOrd="0" destOrd="0" presId="urn:microsoft.com/office/officeart/2008/layout/LinedList"/>
    <dgm:cxn modelId="{0F96C78E-B405-4DCF-BB98-A4586FD42203}" type="presParOf" srcId="{4BFADFD9-6FB8-44F2-A49D-35FBE5A28EC0}" destId="{45A2B376-A289-405A-84CC-DA8FA9B02BE5}" srcOrd="1" destOrd="0" presId="urn:microsoft.com/office/officeart/2008/layout/LinedList"/>
    <dgm:cxn modelId="{2911D03E-C842-48F7-86AD-404B4B066763}" type="presParOf" srcId="{4BFADFD9-6FB8-44F2-A49D-35FBE5A28EC0}" destId="{A5020289-BE4E-4FE6-B7F8-E9D80FF99A87}" srcOrd="2" destOrd="0" presId="urn:microsoft.com/office/officeart/2008/layout/LinedList"/>
    <dgm:cxn modelId="{E75253F6-7E2B-4E3D-A677-8190837B8F56}" type="presParOf" srcId="{CFD6CE8F-973B-4048-B0B9-05C6B24C0C23}" destId="{B4C70597-FB95-4819-A415-0E1F6FE8537B}" srcOrd="8" destOrd="0" presId="urn:microsoft.com/office/officeart/2008/layout/LinedList"/>
    <dgm:cxn modelId="{17332C1D-041C-47DF-8128-1E291B162D8A}" type="presParOf" srcId="{CFD6CE8F-973B-4048-B0B9-05C6B24C0C23}" destId="{EE635900-C993-40D4-B3C3-D3D586DB9BA3}" srcOrd="9" destOrd="0" presId="urn:microsoft.com/office/officeart/2008/layout/LinedList"/>
    <dgm:cxn modelId="{65E8BC01-2F9E-414F-A3B3-600FF13F14F5}" type="presParOf" srcId="{CFD6CE8F-973B-4048-B0B9-05C6B24C0C23}" destId="{343CD20B-177B-4CB7-AED5-CD31910A409F}" srcOrd="10" destOrd="0" presId="urn:microsoft.com/office/officeart/2008/layout/LinedList"/>
    <dgm:cxn modelId="{D01396C1-D103-4EBB-9547-D34A60511C62}" type="presParOf" srcId="{343CD20B-177B-4CB7-AED5-CD31910A409F}" destId="{BC51219C-24D9-45FA-8F0B-A191DB9B7721}" srcOrd="0" destOrd="0" presId="urn:microsoft.com/office/officeart/2008/layout/LinedList"/>
    <dgm:cxn modelId="{0B78612F-1E0C-4236-A5B1-8AC8F161E4EA}" type="presParOf" srcId="{343CD20B-177B-4CB7-AED5-CD31910A409F}" destId="{59725566-9D87-4C39-8409-1107CEB03100}" srcOrd="1" destOrd="0" presId="urn:microsoft.com/office/officeart/2008/layout/LinedList"/>
    <dgm:cxn modelId="{CFF934CF-EA18-4CAE-9D7C-F813E86D3C2F}" type="presParOf" srcId="{343CD20B-177B-4CB7-AED5-CD31910A409F}" destId="{3B8A8A12-1EE1-4D12-A6F0-C62438281773}" srcOrd="2" destOrd="0" presId="urn:microsoft.com/office/officeart/2008/layout/LinedList"/>
    <dgm:cxn modelId="{7B1EF20E-98A8-469A-B8F7-301B3952F1DF}" type="presParOf" srcId="{CFD6CE8F-973B-4048-B0B9-05C6B24C0C23}" destId="{0BCFC058-FF98-4E0C-8B26-1417967A12E2}" srcOrd="11" destOrd="0" presId="urn:microsoft.com/office/officeart/2008/layout/LinedList"/>
    <dgm:cxn modelId="{686EFDDB-586B-41FC-A93E-90F59B6C3F05}" type="presParOf" srcId="{CFD6CE8F-973B-4048-B0B9-05C6B24C0C23}" destId="{632AAD2E-E20A-4FA4-873C-E6E53062101B}" srcOrd="12" destOrd="0" presId="urn:microsoft.com/office/officeart/2008/layout/LinedList"/>
    <dgm:cxn modelId="{1455F0EA-E4C0-4942-9F5E-D411E271810D}" type="presParOf" srcId="{CFD6CE8F-973B-4048-B0B9-05C6B24C0C23}" destId="{F96BCCA3-3024-492E-B027-DC0EC4EF2C2D}" srcOrd="13" destOrd="0" presId="urn:microsoft.com/office/officeart/2008/layout/LinedList"/>
    <dgm:cxn modelId="{F7AA04BA-2BFF-4FA4-A477-B9EB4C765825}" type="presParOf" srcId="{F96BCCA3-3024-492E-B027-DC0EC4EF2C2D}" destId="{936AC660-D29E-4ED6-9F05-BF912554842D}" srcOrd="0" destOrd="0" presId="urn:microsoft.com/office/officeart/2008/layout/LinedList"/>
    <dgm:cxn modelId="{95175E2B-F138-4F33-ABB3-4C74C1BFB1CB}" type="presParOf" srcId="{F96BCCA3-3024-492E-B027-DC0EC4EF2C2D}" destId="{8A607217-FCB7-40ED-9058-54EBB0CF7425}" srcOrd="1" destOrd="0" presId="urn:microsoft.com/office/officeart/2008/layout/LinedList"/>
    <dgm:cxn modelId="{D07E224F-BD88-41DF-A161-569A9A3275A7}" type="presParOf" srcId="{F96BCCA3-3024-492E-B027-DC0EC4EF2C2D}" destId="{9B213293-AEF0-43E7-A43F-637F6D3897B9}" srcOrd="2" destOrd="0" presId="urn:microsoft.com/office/officeart/2008/layout/LinedList"/>
    <dgm:cxn modelId="{0302AE6C-D807-4B1F-9421-4C015ADE5323}" type="presParOf" srcId="{CFD6CE8F-973B-4048-B0B9-05C6B24C0C23}" destId="{1A971E11-BCE5-4B17-BB18-9BD6479ACB26}" srcOrd="14" destOrd="0" presId="urn:microsoft.com/office/officeart/2008/layout/LinedList"/>
    <dgm:cxn modelId="{826CD963-B076-4AE6-A603-98277E94771E}" type="presParOf" srcId="{CFD6CE8F-973B-4048-B0B9-05C6B24C0C23}" destId="{720F3639-D9F0-407F-B427-372D61EEFDDA}" srcOrd="15" destOrd="0" presId="urn:microsoft.com/office/officeart/2008/layout/LinedList"/>
    <dgm:cxn modelId="{98125B9B-788D-4D4F-ABDD-E0A607AEC5BD}" type="presParOf" srcId="{CFD6CE8F-973B-4048-B0B9-05C6B24C0C23}" destId="{C472DF03-635E-4BCE-AC5F-7197CC4260C3}" srcOrd="16" destOrd="0" presId="urn:microsoft.com/office/officeart/2008/layout/LinedList"/>
    <dgm:cxn modelId="{BE706B25-2509-48F5-AABB-749EDA3EC5C8}" type="presParOf" srcId="{C472DF03-635E-4BCE-AC5F-7197CC4260C3}" destId="{C045A281-4999-4471-BAD9-07EE73C2457C}" srcOrd="0" destOrd="0" presId="urn:microsoft.com/office/officeart/2008/layout/LinedList"/>
    <dgm:cxn modelId="{7EDFD4E8-F3D3-45FC-830B-102A4DE7F3F8}" type="presParOf" srcId="{C472DF03-635E-4BCE-AC5F-7197CC4260C3}" destId="{1B662A1D-6322-4F93-9320-00E23348CF94}" srcOrd="1" destOrd="0" presId="urn:microsoft.com/office/officeart/2008/layout/LinedList"/>
    <dgm:cxn modelId="{5D02E75B-232D-479C-9B29-2BBB136E6C15}" type="presParOf" srcId="{C472DF03-635E-4BCE-AC5F-7197CC4260C3}" destId="{6D477973-24AE-413C-ABB3-AA2B48C404D5}" srcOrd="2" destOrd="0" presId="urn:microsoft.com/office/officeart/2008/layout/LinedList"/>
    <dgm:cxn modelId="{4A230AEF-DC05-4BBE-856E-EC2F9A8CD81E}" type="presParOf" srcId="{CFD6CE8F-973B-4048-B0B9-05C6B24C0C23}" destId="{37DC484D-5D88-4355-A987-C5A1004E5704}" srcOrd="17" destOrd="0" presId="urn:microsoft.com/office/officeart/2008/layout/LinedList"/>
    <dgm:cxn modelId="{675657B9-841A-4B93-85CF-940B7C136641}" type="presParOf" srcId="{CFD6CE8F-973B-4048-B0B9-05C6B24C0C23}" destId="{89D9A1D0-801D-4D6B-A00A-72C94D19931C}" srcOrd="18" destOrd="0" presId="urn:microsoft.com/office/officeart/2008/layout/LinedList"/>
    <dgm:cxn modelId="{B66B307B-0C66-4F68-9053-CFFF1B130D14}" type="presParOf" srcId="{CFD6CE8F-973B-4048-B0B9-05C6B24C0C23}" destId="{9F154E2C-50D7-4D4B-A8ED-306378434B0C}" srcOrd="19" destOrd="0" presId="urn:microsoft.com/office/officeart/2008/layout/LinedList"/>
    <dgm:cxn modelId="{1289C5B1-07FD-49FB-9BBE-B0E352BA4E45}" type="presParOf" srcId="{9F154E2C-50D7-4D4B-A8ED-306378434B0C}" destId="{DE0B10B5-202B-40E9-8FF5-C7BA398C2E5E}" srcOrd="0" destOrd="0" presId="urn:microsoft.com/office/officeart/2008/layout/LinedList"/>
    <dgm:cxn modelId="{5AF14226-6103-4D28-BF9A-387A8F2A0A26}" type="presParOf" srcId="{9F154E2C-50D7-4D4B-A8ED-306378434B0C}" destId="{F6A09632-BEF3-46CE-8CA5-791D77BB8062}" srcOrd="1" destOrd="0" presId="urn:microsoft.com/office/officeart/2008/layout/LinedList"/>
    <dgm:cxn modelId="{96FE88A2-E324-4C63-BCC7-E00A2B3E19C3}" type="presParOf" srcId="{9F154E2C-50D7-4D4B-A8ED-306378434B0C}" destId="{4D00613F-208F-4814-98BE-12E2C17E856C}" srcOrd="2" destOrd="0" presId="urn:microsoft.com/office/officeart/2008/layout/LinedList"/>
    <dgm:cxn modelId="{7F4C599D-0FCB-45C0-AC14-3E3B4CA6DC6D}" type="presParOf" srcId="{CFD6CE8F-973B-4048-B0B9-05C6B24C0C23}" destId="{02878C31-34DE-47ED-9AD7-7B28A82F3E6C}" srcOrd="20" destOrd="0" presId="urn:microsoft.com/office/officeart/2008/layout/LinedList"/>
    <dgm:cxn modelId="{19F09144-CC52-4289-8758-7C6952144B51}" type="presParOf" srcId="{CFD6CE8F-973B-4048-B0B9-05C6B24C0C23}" destId="{594FD7A8-39A7-4D00-8710-ED26017041CC}" srcOrd="21" destOrd="0" presId="urn:microsoft.com/office/officeart/2008/layout/LinedList"/>
    <dgm:cxn modelId="{826AF28A-6A5D-4473-9B62-94DEFBEA32A4}" type="presParOf" srcId="{CFD6CE8F-973B-4048-B0B9-05C6B24C0C23}" destId="{E660D011-3027-45C3-86B0-4E7D3EAC501A}" srcOrd="22" destOrd="0" presId="urn:microsoft.com/office/officeart/2008/layout/LinedList"/>
    <dgm:cxn modelId="{02501097-3C38-42F1-8369-4389C1A19D3D}" type="presParOf" srcId="{E660D011-3027-45C3-86B0-4E7D3EAC501A}" destId="{929562F2-5DFB-41DD-8625-41193826A475}" srcOrd="0" destOrd="0" presId="urn:microsoft.com/office/officeart/2008/layout/LinedList"/>
    <dgm:cxn modelId="{C919DEEE-7E79-4A27-B33A-3CD34D271097}" type="presParOf" srcId="{E660D011-3027-45C3-86B0-4E7D3EAC501A}" destId="{1A8DD260-4681-4772-9134-56DEE8F2A4A3}" srcOrd="1" destOrd="0" presId="urn:microsoft.com/office/officeart/2008/layout/LinedList"/>
    <dgm:cxn modelId="{710CE061-CE1F-423B-AD5C-469EC9CA907A}" type="presParOf" srcId="{E660D011-3027-45C3-86B0-4E7D3EAC501A}" destId="{45DF51EC-E9F0-4294-B8E7-418392357EA7}" srcOrd="2" destOrd="0" presId="urn:microsoft.com/office/officeart/2008/layout/LinedList"/>
    <dgm:cxn modelId="{6428DFD4-D36D-473A-8EA3-C0DF70F66170}" type="presParOf" srcId="{CFD6CE8F-973B-4048-B0B9-05C6B24C0C23}" destId="{BC6A153F-4EB2-45DC-987B-3B66ADD33408}" srcOrd="23" destOrd="0" presId="urn:microsoft.com/office/officeart/2008/layout/LinedList"/>
    <dgm:cxn modelId="{3F9F0035-6E94-4602-9B8C-77CB570A8582}" type="presParOf" srcId="{CFD6CE8F-973B-4048-B0B9-05C6B24C0C23}" destId="{B457AEC7-D3C7-4BBE-9808-5ACD9832C206}" srcOrd="24"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31A1CFA-DEB7-459D-918D-8EB70741928B}"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s-EC"/>
        </a:p>
      </dgm:t>
    </dgm:pt>
    <dgm:pt modelId="{CA569173-AC8F-4FC9-A699-94BF2CB03726}">
      <dgm:prSet phldrT="[Texto]" custT="1"/>
      <dgm:spPr/>
      <dgm:t>
        <a:bodyPr/>
        <a:lstStyle/>
        <a:p>
          <a:r>
            <a:rPr lang="es-ES" sz="3600" dirty="0"/>
            <a:t>Marco referencial </a:t>
          </a:r>
          <a:endParaRPr lang="es-EC" sz="3600" dirty="0"/>
        </a:p>
      </dgm:t>
    </dgm:pt>
    <dgm:pt modelId="{1CDFDE05-19DC-4D66-B780-6B832766AAF1}" type="parTrans" cxnId="{B1775BA3-CD19-42D0-8273-F31CF828040B}">
      <dgm:prSet/>
      <dgm:spPr/>
      <dgm:t>
        <a:bodyPr/>
        <a:lstStyle/>
        <a:p>
          <a:endParaRPr lang="es-EC" sz="3600"/>
        </a:p>
      </dgm:t>
    </dgm:pt>
    <dgm:pt modelId="{6287C24B-4468-4467-A430-4087480962AE}" type="sibTrans" cxnId="{B1775BA3-CD19-42D0-8273-F31CF828040B}">
      <dgm:prSet/>
      <dgm:spPr/>
      <dgm:t>
        <a:bodyPr/>
        <a:lstStyle/>
        <a:p>
          <a:endParaRPr lang="es-EC" sz="3600"/>
        </a:p>
      </dgm:t>
    </dgm:pt>
    <dgm:pt modelId="{0A9F0F6A-432E-4BA2-B5B0-9F60A94AC1FE}">
      <dgm:prSet phldrT="[Texto]" custT="1"/>
      <dgm:spPr/>
      <dgm:t>
        <a:bodyPr/>
        <a:lstStyle/>
        <a:p>
          <a:r>
            <a:rPr lang="es-ES" sz="1800" dirty="0"/>
            <a:t>Antecedentes de la investigación </a:t>
          </a:r>
          <a:endParaRPr lang="es-EC" sz="1800" dirty="0"/>
        </a:p>
      </dgm:t>
    </dgm:pt>
    <dgm:pt modelId="{19967A10-5451-4EA4-A7CF-25635DB27042}" type="parTrans" cxnId="{AE4AB448-C250-41B4-90D3-160A5A763EC4}">
      <dgm:prSet/>
      <dgm:spPr/>
      <dgm:t>
        <a:bodyPr/>
        <a:lstStyle/>
        <a:p>
          <a:endParaRPr lang="es-EC" sz="3600"/>
        </a:p>
      </dgm:t>
    </dgm:pt>
    <dgm:pt modelId="{823211F4-7C4B-4000-973A-048B5291F4FD}" type="sibTrans" cxnId="{AE4AB448-C250-41B4-90D3-160A5A763EC4}">
      <dgm:prSet/>
      <dgm:spPr/>
      <dgm:t>
        <a:bodyPr/>
        <a:lstStyle/>
        <a:p>
          <a:endParaRPr lang="es-EC" sz="3600"/>
        </a:p>
      </dgm:t>
    </dgm:pt>
    <dgm:pt modelId="{8AA60CD9-D33A-49AD-BED5-BDFDEDD265FE}">
      <dgm:prSet phldrT="[Texto]" custT="1"/>
      <dgm:spPr/>
      <dgm:t>
        <a:bodyPr/>
        <a:lstStyle/>
        <a:p>
          <a:r>
            <a:rPr lang="es-ES" sz="2000" dirty="0"/>
            <a:t>Bases teóricas</a:t>
          </a:r>
          <a:endParaRPr lang="es-EC" sz="2000" dirty="0"/>
        </a:p>
      </dgm:t>
    </dgm:pt>
    <dgm:pt modelId="{1498B398-5609-42A4-9907-E1211CDB4A9B}" type="parTrans" cxnId="{2788416B-7896-468F-AE8E-2A6D272983D8}">
      <dgm:prSet/>
      <dgm:spPr/>
      <dgm:t>
        <a:bodyPr/>
        <a:lstStyle/>
        <a:p>
          <a:endParaRPr lang="es-EC" sz="3600"/>
        </a:p>
      </dgm:t>
    </dgm:pt>
    <dgm:pt modelId="{4E65BB1D-83A7-431F-82BB-BC611FBCA62F}" type="sibTrans" cxnId="{2788416B-7896-468F-AE8E-2A6D272983D8}">
      <dgm:prSet/>
      <dgm:spPr/>
      <dgm:t>
        <a:bodyPr/>
        <a:lstStyle/>
        <a:p>
          <a:endParaRPr lang="es-EC" sz="3600"/>
        </a:p>
      </dgm:t>
    </dgm:pt>
    <dgm:pt modelId="{D01A4BD5-53DB-48CE-881D-C939E98AC412}">
      <dgm:prSet phldrT="[Texto]" custT="1"/>
      <dgm:spPr/>
      <dgm:t>
        <a:bodyPr/>
        <a:lstStyle/>
        <a:p>
          <a:r>
            <a:rPr lang="es-ES" sz="2000" dirty="0"/>
            <a:t>Definición de términos </a:t>
          </a:r>
          <a:endParaRPr lang="es-EC" sz="2000" dirty="0"/>
        </a:p>
      </dgm:t>
    </dgm:pt>
    <dgm:pt modelId="{D99DBBF0-D09F-4C6A-9736-7C4078A4C4CD}" type="parTrans" cxnId="{E10563CA-808E-4454-8930-C3351B493E7F}">
      <dgm:prSet/>
      <dgm:spPr/>
      <dgm:t>
        <a:bodyPr/>
        <a:lstStyle/>
        <a:p>
          <a:endParaRPr lang="es-EC" sz="3600"/>
        </a:p>
      </dgm:t>
    </dgm:pt>
    <dgm:pt modelId="{DC2BA704-1FF0-4493-A358-BD2510962FBC}" type="sibTrans" cxnId="{E10563CA-808E-4454-8930-C3351B493E7F}">
      <dgm:prSet/>
      <dgm:spPr/>
      <dgm:t>
        <a:bodyPr/>
        <a:lstStyle/>
        <a:p>
          <a:endParaRPr lang="es-EC" sz="3600"/>
        </a:p>
      </dgm:t>
    </dgm:pt>
    <dgm:pt modelId="{2948305F-A37A-4BB7-BA02-F7E367E2F989}">
      <dgm:prSet phldrT="[Texto]" custT="1"/>
      <dgm:spPr/>
      <dgm:t>
        <a:bodyPr/>
        <a:lstStyle/>
        <a:p>
          <a:r>
            <a:rPr lang="es-ES" sz="2000" dirty="0"/>
            <a:t>Sistema de variables </a:t>
          </a:r>
          <a:endParaRPr lang="es-EC" sz="2000" dirty="0"/>
        </a:p>
      </dgm:t>
    </dgm:pt>
    <dgm:pt modelId="{B1313128-EE39-4E2A-A944-C0CA0EF4D100}" type="parTrans" cxnId="{728A9658-6312-4E07-B778-B4B895150D43}">
      <dgm:prSet/>
      <dgm:spPr/>
      <dgm:t>
        <a:bodyPr/>
        <a:lstStyle/>
        <a:p>
          <a:endParaRPr lang="es-EC" sz="3600"/>
        </a:p>
      </dgm:t>
    </dgm:pt>
    <dgm:pt modelId="{E298248D-CC9A-4658-B1D4-A7F9B5774CB8}" type="sibTrans" cxnId="{728A9658-6312-4E07-B778-B4B895150D43}">
      <dgm:prSet/>
      <dgm:spPr/>
      <dgm:t>
        <a:bodyPr/>
        <a:lstStyle/>
        <a:p>
          <a:endParaRPr lang="es-EC" sz="3600"/>
        </a:p>
      </dgm:t>
    </dgm:pt>
    <dgm:pt modelId="{24280659-69CC-47AD-B000-36053442E876}">
      <dgm:prSet phldrT="[Texto]" custT="1"/>
      <dgm:spPr/>
      <dgm:t>
        <a:bodyPr/>
        <a:lstStyle/>
        <a:p>
          <a:r>
            <a:rPr lang="es-ES" sz="1100" dirty="0"/>
            <a:t>Los estudios previos relacionados con el tema de investigación </a:t>
          </a:r>
          <a:endParaRPr lang="es-EC" sz="1100" dirty="0"/>
        </a:p>
      </dgm:t>
    </dgm:pt>
    <dgm:pt modelId="{5F5C1779-6EC4-48D5-8A63-4F0B4E49DE3A}" type="parTrans" cxnId="{EB7083DB-E3C7-403A-8B1D-53E1F2159F14}">
      <dgm:prSet/>
      <dgm:spPr/>
      <dgm:t>
        <a:bodyPr/>
        <a:lstStyle/>
        <a:p>
          <a:endParaRPr lang="es-EC" sz="3600"/>
        </a:p>
      </dgm:t>
    </dgm:pt>
    <dgm:pt modelId="{83203AF6-9717-4024-BE9D-75259D6D5173}" type="sibTrans" cxnId="{EB7083DB-E3C7-403A-8B1D-53E1F2159F14}">
      <dgm:prSet/>
      <dgm:spPr/>
      <dgm:t>
        <a:bodyPr/>
        <a:lstStyle/>
        <a:p>
          <a:endParaRPr lang="es-EC" sz="3600"/>
        </a:p>
      </dgm:t>
    </dgm:pt>
    <dgm:pt modelId="{6BCC6E95-642A-4B78-B4E3-F553B61F2F2C}">
      <dgm:prSet phldrT="[Texto]" custT="1"/>
      <dgm:spPr/>
      <dgm:t>
        <a:bodyPr/>
        <a:lstStyle/>
        <a:p>
          <a:r>
            <a:rPr lang="es-ES" sz="1100" dirty="0"/>
            <a:t>Pueden ser nacionales o internacionales </a:t>
          </a:r>
          <a:endParaRPr lang="es-EC" sz="1100" dirty="0"/>
        </a:p>
      </dgm:t>
    </dgm:pt>
    <dgm:pt modelId="{EAF6C8FB-7403-41A4-BFF7-B1F1270B5323}" type="parTrans" cxnId="{58804DE5-FF79-4F64-87C7-EFD90DB84854}">
      <dgm:prSet/>
      <dgm:spPr/>
      <dgm:t>
        <a:bodyPr/>
        <a:lstStyle/>
        <a:p>
          <a:endParaRPr lang="es-EC" sz="3600"/>
        </a:p>
      </dgm:t>
    </dgm:pt>
    <dgm:pt modelId="{192CF57B-BD1C-4FEA-A3BF-F63F0C4F9C5C}" type="sibTrans" cxnId="{58804DE5-FF79-4F64-87C7-EFD90DB84854}">
      <dgm:prSet/>
      <dgm:spPr/>
      <dgm:t>
        <a:bodyPr/>
        <a:lstStyle/>
        <a:p>
          <a:endParaRPr lang="es-EC" sz="3600"/>
        </a:p>
      </dgm:t>
    </dgm:pt>
    <dgm:pt modelId="{14F83BEB-1132-4FE7-8CE3-3A8D43FF204C}">
      <dgm:prSet phldrT="[Texto]" custT="1"/>
      <dgm:spPr/>
      <dgm:t>
        <a:bodyPr/>
        <a:lstStyle/>
        <a:p>
          <a:r>
            <a:rPr lang="es-ES" sz="1100" dirty="0"/>
            <a:t>Su función es identificar vacíos de conocimiento, evitar la duplicación de estudio y justificar la necesidad del trabajo actual </a:t>
          </a:r>
          <a:endParaRPr lang="es-EC" sz="1100" dirty="0"/>
        </a:p>
      </dgm:t>
    </dgm:pt>
    <dgm:pt modelId="{D81EDDA8-AC71-4F4A-96B5-8CCEA49B4EAB}" type="parTrans" cxnId="{CF802C0D-F106-4D43-A279-7EE8FC450989}">
      <dgm:prSet/>
      <dgm:spPr/>
      <dgm:t>
        <a:bodyPr/>
        <a:lstStyle/>
        <a:p>
          <a:endParaRPr lang="es-EC" sz="3600"/>
        </a:p>
      </dgm:t>
    </dgm:pt>
    <dgm:pt modelId="{8E2C0693-44F2-4A17-A064-465D7141B2D4}" type="sibTrans" cxnId="{CF802C0D-F106-4D43-A279-7EE8FC450989}">
      <dgm:prSet/>
      <dgm:spPr/>
      <dgm:t>
        <a:bodyPr/>
        <a:lstStyle/>
        <a:p>
          <a:endParaRPr lang="es-EC" sz="3600"/>
        </a:p>
      </dgm:t>
    </dgm:pt>
    <dgm:pt modelId="{7429974A-653F-427F-AED8-ED7B38E89413}">
      <dgm:prSet phldrT="[Texto]" custT="1"/>
      <dgm:spPr/>
      <dgm:t>
        <a:bodyPr/>
        <a:lstStyle/>
        <a:p>
          <a:r>
            <a:rPr lang="es-ES" sz="1100" dirty="0"/>
            <a:t>Es la explicación científica y conceptual del fenómeno que se estudia </a:t>
          </a:r>
          <a:endParaRPr lang="es-EC" sz="1100" dirty="0"/>
        </a:p>
      </dgm:t>
    </dgm:pt>
    <dgm:pt modelId="{FC9A496E-3755-43AA-B815-8C5E2DF81E1B}" type="parTrans" cxnId="{623CE884-C9BF-4219-B8E3-92AA368102DE}">
      <dgm:prSet/>
      <dgm:spPr/>
      <dgm:t>
        <a:bodyPr/>
        <a:lstStyle/>
        <a:p>
          <a:endParaRPr lang="es-EC" sz="3600"/>
        </a:p>
      </dgm:t>
    </dgm:pt>
    <dgm:pt modelId="{791FF932-FCB8-4868-8437-F6390C3CA63A}" type="sibTrans" cxnId="{623CE884-C9BF-4219-B8E3-92AA368102DE}">
      <dgm:prSet/>
      <dgm:spPr/>
      <dgm:t>
        <a:bodyPr/>
        <a:lstStyle/>
        <a:p>
          <a:endParaRPr lang="es-EC" sz="3600"/>
        </a:p>
      </dgm:t>
    </dgm:pt>
    <dgm:pt modelId="{C86CADCE-906E-4738-A679-3F0E9C536061}">
      <dgm:prSet phldrT="[Texto]" custT="1"/>
      <dgm:spPr/>
      <dgm:t>
        <a:bodyPr/>
        <a:lstStyle/>
        <a:p>
          <a:r>
            <a:rPr lang="es-ES" sz="1100" dirty="0"/>
            <a:t>Requiere de una revisión crítica de autores reconocidos, teorías, modelos y conceptos clave </a:t>
          </a:r>
          <a:endParaRPr lang="es-EC" sz="1100" dirty="0"/>
        </a:p>
      </dgm:t>
    </dgm:pt>
    <dgm:pt modelId="{EE6228B6-CE54-46B3-8E7B-24A05379A75F}" type="parTrans" cxnId="{62FF33E5-E472-4DD1-BA45-466EC839D584}">
      <dgm:prSet/>
      <dgm:spPr/>
      <dgm:t>
        <a:bodyPr/>
        <a:lstStyle/>
        <a:p>
          <a:endParaRPr lang="es-EC" sz="3600"/>
        </a:p>
      </dgm:t>
    </dgm:pt>
    <dgm:pt modelId="{5E0BF6B3-1D11-4FAF-B071-FFD3CF3CE0E9}" type="sibTrans" cxnId="{62FF33E5-E472-4DD1-BA45-466EC839D584}">
      <dgm:prSet/>
      <dgm:spPr/>
      <dgm:t>
        <a:bodyPr/>
        <a:lstStyle/>
        <a:p>
          <a:endParaRPr lang="es-EC" sz="3600"/>
        </a:p>
      </dgm:t>
    </dgm:pt>
    <dgm:pt modelId="{17B458E1-4ABE-492C-9BA9-A03A9DD49B5F}">
      <dgm:prSet phldrT="[Texto]" custT="1"/>
      <dgm:spPr/>
      <dgm:t>
        <a:bodyPr/>
        <a:lstStyle/>
        <a:p>
          <a:r>
            <a:rPr lang="es-ES" sz="1100" dirty="0"/>
            <a:t>Sus funciones son definir los conceptos principales del estudio y sirve como guía para la recolección e interpretación de datos </a:t>
          </a:r>
          <a:endParaRPr lang="es-EC" sz="1100" dirty="0"/>
        </a:p>
      </dgm:t>
    </dgm:pt>
    <dgm:pt modelId="{836BEDF7-DB8F-4D0F-9D90-C8EF0DD8ADE7}" type="parTrans" cxnId="{354AF5DA-DA9E-4587-9576-B8BB7726A298}">
      <dgm:prSet/>
      <dgm:spPr/>
      <dgm:t>
        <a:bodyPr/>
        <a:lstStyle/>
        <a:p>
          <a:endParaRPr lang="es-EC" sz="3600"/>
        </a:p>
      </dgm:t>
    </dgm:pt>
    <dgm:pt modelId="{D9329ABD-9271-4E03-BC54-6C578E3A47AC}" type="sibTrans" cxnId="{354AF5DA-DA9E-4587-9576-B8BB7726A298}">
      <dgm:prSet/>
      <dgm:spPr/>
      <dgm:t>
        <a:bodyPr/>
        <a:lstStyle/>
        <a:p>
          <a:endParaRPr lang="es-EC" sz="3600"/>
        </a:p>
      </dgm:t>
    </dgm:pt>
    <dgm:pt modelId="{49B3CA88-2597-41DE-8428-F45B4BB7840B}">
      <dgm:prSet phldrT="[Texto]" custT="1"/>
      <dgm:spPr/>
      <dgm:t>
        <a:bodyPr/>
        <a:lstStyle/>
        <a:p>
          <a:r>
            <a:rPr lang="es-ES" sz="1100" dirty="0"/>
            <a:t>En estudios cualitativos ayuda a sustentar el enfoque interpretativo </a:t>
          </a:r>
          <a:endParaRPr lang="es-EC" sz="1100" dirty="0"/>
        </a:p>
      </dgm:t>
    </dgm:pt>
    <dgm:pt modelId="{DDE35756-727C-4A61-8737-BB637982550E}" type="parTrans" cxnId="{BCCC6D42-4E9E-46B4-A713-F2206A2E4CB2}">
      <dgm:prSet/>
      <dgm:spPr/>
      <dgm:t>
        <a:bodyPr/>
        <a:lstStyle/>
        <a:p>
          <a:endParaRPr lang="es-EC" sz="3600"/>
        </a:p>
      </dgm:t>
    </dgm:pt>
    <dgm:pt modelId="{1F8A0B9C-F25F-4731-B08D-40E9FB15A5B6}" type="sibTrans" cxnId="{BCCC6D42-4E9E-46B4-A713-F2206A2E4CB2}">
      <dgm:prSet/>
      <dgm:spPr/>
      <dgm:t>
        <a:bodyPr/>
        <a:lstStyle/>
        <a:p>
          <a:endParaRPr lang="es-EC" sz="3600"/>
        </a:p>
      </dgm:t>
    </dgm:pt>
    <dgm:pt modelId="{5412DFAF-CC31-4DF3-9CA4-68DE24A54721}">
      <dgm:prSet phldrT="[Texto]" custT="1"/>
      <dgm:spPr/>
      <dgm:t>
        <a:bodyPr/>
        <a:lstStyle/>
        <a:p>
          <a:r>
            <a:rPr lang="es-ES" sz="1100" dirty="0"/>
            <a:t>En estudios cuantitativos ayuda a formular la hipótesis </a:t>
          </a:r>
          <a:endParaRPr lang="es-EC" sz="1100" dirty="0"/>
        </a:p>
      </dgm:t>
    </dgm:pt>
    <dgm:pt modelId="{0EA31630-8304-4785-9AA8-F0AA8FA070C6}" type="parTrans" cxnId="{15A6B38E-D3BC-4CD4-BA2D-BEF8A805C2A3}">
      <dgm:prSet/>
      <dgm:spPr/>
      <dgm:t>
        <a:bodyPr/>
        <a:lstStyle/>
        <a:p>
          <a:endParaRPr lang="es-EC" sz="3600"/>
        </a:p>
      </dgm:t>
    </dgm:pt>
    <dgm:pt modelId="{1AA912F1-445E-427E-A3E9-6C1A3F2C884B}" type="sibTrans" cxnId="{15A6B38E-D3BC-4CD4-BA2D-BEF8A805C2A3}">
      <dgm:prSet/>
      <dgm:spPr/>
      <dgm:t>
        <a:bodyPr/>
        <a:lstStyle/>
        <a:p>
          <a:endParaRPr lang="es-EC" sz="3600"/>
        </a:p>
      </dgm:t>
    </dgm:pt>
    <dgm:pt modelId="{21BA546F-69B2-4841-8267-52DE7455248E}">
      <dgm:prSet phldrT="[Texto]" custT="1"/>
      <dgm:spPr/>
      <dgm:t>
        <a:bodyPr/>
        <a:lstStyle/>
        <a:p>
          <a:r>
            <a:rPr lang="es-ES" sz="1100" dirty="0"/>
            <a:t>Aclara los conceptos claros del trabajo </a:t>
          </a:r>
          <a:endParaRPr lang="es-EC" sz="1100" dirty="0"/>
        </a:p>
      </dgm:t>
    </dgm:pt>
    <dgm:pt modelId="{1CD638FB-E56B-4152-AAD5-25F8677182CF}" type="parTrans" cxnId="{7BB0DAE4-B2BD-4B0C-B625-89408064D9B4}">
      <dgm:prSet/>
      <dgm:spPr/>
      <dgm:t>
        <a:bodyPr/>
        <a:lstStyle/>
        <a:p>
          <a:endParaRPr lang="es-EC" sz="3600"/>
        </a:p>
      </dgm:t>
    </dgm:pt>
    <dgm:pt modelId="{BD33DFC3-ADEC-4E3D-956A-841DEC9E18E9}" type="sibTrans" cxnId="{7BB0DAE4-B2BD-4B0C-B625-89408064D9B4}">
      <dgm:prSet/>
      <dgm:spPr/>
      <dgm:t>
        <a:bodyPr/>
        <a:lstStyle/>
        <a:p>
          <a:endParaRPr lang="es-EC" sz="3600"/>
        </a:p>
      </dgm:t>
    </dgm:pt>
    <dgm:pt modelId="{E64CE2FE-6BA9-40C5-99AF-E0065007E2D0}">
      <dgm:prSet phldrT="[Texto]" custT="1"/>
      <dgm:spPr/>
      <dgm:t>
        <a:bodyPr/>
        <a:lstStyle/>
        <a:p>
          <a:r>
            <a:rPr lang="es-ES" sz="1100" dirty="0"/>
            <a:t>Identifica variables independientes y dependientes </a:t>
          </a:r>
          <a:endParaRPr lang="es-EC" sz="1100" dirty="0"/>
        </a:p>
      </dgm:t>
    </dgm:pt>
    <dgm:pt modelId="{5D661C8B-87BE-47C9-9F9D-6C8AD9F90958}" type="parTrans" cxnId="{0EB41E8E-0629-44BB-9FBF-2E725E880170}">
      <dgm:prSet/>
      <dgm:spPr/>
      <dgm:t>
        <a:bodyPr/>
        <a:lstStyle/>
        <a:p>
          <a:endParaRPr lang="es-EC" sz="3600"/>
        </a:p>
      </dgm:t>
    </dgm:pt>
    <dgm:pt modelId="{EBCF61D5-FEA7-4834-99BD-BFDD4B87CE37}" type="sibTrans" cxnId="{0EB41E8E-0629-44BB-9FBF-2E725E880170}">
      <dgm:prSet/>
      <dgm:spPr/>
      <dgm:t>
        <a:bodyPr/>
        <a:lstStyle/>
        <a:p>
          <a:endParaRPr lang="es-EC" sz="3600"/>
        </a:p>
      </dgm:t>
    </dgm:pt>
    <dgm:pt modelId="{FF572163-3362-41DF-8F5D-2575800F7E4C}" type="pres">
      <dgm:prSet presAssocID="{C31A1CFA-DEB7-459D-918D-8EB70741928B}" presName="vert0" presStyleCnt="0">
        <dgm:presLayoutVars>
          <dgm:dir/>
          <dgm:animOne val="branch"/>
          <dgm:animLvl val="lvl"/>
        </dgm:presLayoutVars>
      </dgm:prSet>
      <dgm:spPr/>
    </dgm:pt>
    <dgm:pt modelId="{7D8E6EC5-2FB5-4E90-8C85-9913B0E20B50}" type="pres">
      <dgm:prSet presAssocID="{CA569173-AC8F-4FC9-A699-94BF2CB03726}" presName="thickLine" presStyleLbl="alignNode1" presStyleIdx="0" presStyleCnt="1"/>
      <dgm:spPr/>
    </dgm:pt>
    <dgm:pt modelId="{D60B6A7C-485B-4CC2-AE55-D611C93E69C9}" type="pres">
      <dgm:prSet presAssocID="{CA569173-AC8F-4FC9-A699-94BF2CB03726}" presName="horz1" presStyleCnt="0"/>
      <dgm:spPr/>
    </dgm:pt>
    <dgm:pt modelId="{C35139B7-8332-4AAF-8EA3-D6207135AAB9}" type="pres">
      <dgm:prSet presAssocID="{CA569173-AC8F-4FC9-A699-94BF2CB03726}" presName="tx1" presStyleLbl="revTx" presStyleIdx="0" presStyleCnt="15"/>
      <dgm:spPr/>
    </dgm:pt>
    <dgm:pt modelId="{CFD6CE8F-973B-4048-B0B9-05C6B24C0C23}" type="pres">
      <dgm:prSet presAssocID="{CA569173-AC8F-4FC9-A699-94BF2CB03726}" presName="vert1" presStyleCnt="0"/>
      <dgm:spPr/>
    </dgm:pt>
    <dgm:pt modelId="{33F2DF4A-7744-48D7-B6CF-259488406DFC}" type="pres">
      <dgm:prSet presAssocID="{0A9F0F6A-432E-4BA2-B5B0-9F60A94AC1FE}" presName="vertSpace2a" presStyleCnt="0"/>
      <dgm:spPr/>
    </dgm:pt>
    <dgm:pt modelId="{16015FD6-E0D9-458D-A38E-18EB8EE21712}" type="pres">
      <dgm:prSet presAssocID="{0A9F0F6A-432E-4BA2-B5B0-9F60A94AC1FE}" presName="horz2" presStyleCnt="0"/>
      <dgm:spPr/>
    </dgm:pt>
    <dgm:pt modelId="{57B1FBE6-0BDA-4B2C-94DD-25BFD14045E8}" type="pres">
      <dgm:prSet presAssocID="{0A9F0F6A-432E-4BA2-B5B0-9F60A94AC1FE}" presName="horzSpace2" presStyleCnt="0"/>
      <dgm:spPr/>
    </dgm:pt>
    <dgm:pt modelId="{DADDABD7-2263-4082-A5B2-FAC7D987CD37}" type="pres">
      <dgm:prSet presAssocID="{0A9F0F6A-432E-4BA2-B5B0-9F60A94AC1FE}" presName="tx2" presStyleLbl="revTx" presStyleIdx="1" presStyleCnt="15"/>
      <dgm:spPr/>
    </dgm:pt>
    <dgm:pt modelId="{03983E8E-2337-4249-90E8-A358A514A8CB}" type="pres">
      <dgm:prSet presAssocID="{0A9F0F6A-432E-4BA2-B5B0-9F60A94AC1FE}" presName="vert2" presStyleCnt="0"/>
      <dgm:spPr/>
    </dgm:pt>
    <dgm:pt modelId="{8A63F85C-AB41-4214-9429-213FBA32B74B}" type="pres">
      <dgm:prSet presAssocID="{24280659-69CC-47AD-B000-36053442E876}" presName="horz3" presStyleCnt="0"/>
      <dgm:spPr/>
    </dgm:pt>
    <dgm:pt modelId="{66A2A58C-80CC-42DC-AF84-DED5FEB5E824}" type="pres">
      <dgm:prSet presAssocID="{24280659-69CC-47AD-B000-36053442E876}" presName="horzSpace3" presStyleCnt="0"/>
      <dgm:spPr/>
    </dgm:pt>
    <dgm:pt modelId="{0FF8F1FD-8445-4865-8B85-36E6E7F3DE46}" type="pres">
      <dgm:prSet presAssocID="{24280659-69CC-47AD-B000-36053442E876}" presName="tx3" presStyleLbl="revTx" presStyleIdx="2" presStyleCnt="15"/>
      <dgm:spPr/>
    </dgm:pt>
    <dgm:pt modelId="{D689CE19-9FE7-4E50-897F-A9C522841BC0}" type="pres">
      <dgm:prSet presAssocID="{24280659-69CC-47AD-B000-36053442E876}" presName="vert3" presStyleCnt="0"/>
      <dgm:spPr/>
    </dgm:pt>
    <dgm:pt modelId="{C7875CE5-B9BA-424D-881D-1CCA45D8FD78}" type="pres">
      <dgm:prSet presAssocID="{83203AF6-9717-4024-BE9D-75259D6D5173}" presName="thinLine3" presStyleLbl="callout" presStyleIdx="0" presStyleCnt="10"/>
      <dgm:spPr/>
    </dgm:pt>
    <dgm:pt modelId="{1012EFAA-7FDF-468D-9AE2-BD483F5F04A7}" type="pres">
      <dgm:prSet presAssocID="{6BCC6E95-642A-4B78-B4E3-F553B61F2F2C}" presName="horz3" presStyleCnt="0"/>
      <dgm:spPr/>
    </dgm:pt>
    <dgm:pt modelId="{83046183-6503-4B26-850C-F787E3A9609B}" type="pres">
      <dgm:prSet presAssocID="{6BCC6E95-642A-4B78-B4E3-F553B61F2F2C}" presName="horzSpace3" presStyleCnt="0"/>
      <dgm:spPr/>
    </dgm:pt>
    <dgm:pt modelId="{C4818C26-1108-4766-96A1-3C14F3A53A51}" type="pres">
      <dgm:prSet presAssocID="{6BCC6E95-642A-4B78-B4E3-F553B61F2F2C}" presName="tx3" presStyleLbl="revTx" presStyleIdx="3" presStyleCnt="15"/>
      <dgm:spPr/>
    </dgm:pt>
    <dgm:pt modelId="{817545CE-A511-4B35-9B84-62915219771A}" type="pres">
      <dgm:prSet presAssocID="{6BCC6E95-642A-4B78-B4E3-F553B61F2F2C}" presName="vert3" presStyleCnt="0"/>
      <dgm:spPr/>
    </dgm:pt>
    <dgm:pt modelId="{E347DA48-15B2-4787-973F-E008E910EE3E}" type="pres">
      <dgm:prSet presAssocID="{192CF57B-BD1C-4FEA-A3BF-F63F0C4F9C5C}" presName="thinLine3" presStyleLbl="callout" presStyleIdx="1" presStyleCnt="10"/>
      <dgm:spPr/>
    </dgm:pt>
    <dgm:pt modelId="{2517F953-1CFA-485F-BD72-A5753EF31FB1}" type="pres">
      <dgm:prSet presAssocID="{14F83BEB-1132-4FE7-8CE3-3A8D43FF204C}" presName="horz3" presStyleCnt="0"/>
      <dgm:spPr/>
    </dgm:pt>
    <dgm:pt modelId="{9031DF89-0B8E-43A0-9A89-E094A7E64AF6}" type="pres">
      <dgm:prSet presAssocID="{14F83BEB-1132-4FE7-8CE3-3A8D43FF204C}" presName="horzSpace3" presStyleCnt="0"/>
      <dgm:spPr/>
    </dgm:pt>
    <dgm:pt modelId="{DC58F60A-FFE7-44CC-81C5-69BFFBEC9402}" type="pres">
      <dgm:prSet presAssocID="{14F83BEB-1132-4FE7-8CE3-3A8D43FF204C}" presName="tx3" presStyleLbl="revTx" presStyleIdx="4" presStyleCnt="15"/>
      <dgm:spPr/>
    </dgm:pt>
    <dgm:pt modelId="{67824D5F-5E1F-4AC9-8E77-99EFAC71F573}" type="pres">
      <dgm:prSet presAssocID="{14F83BEB-1132-4FE7-8CE3-3A8D43FF204C}" presName="vert3" presStyleCnt="0"/>
      <dgm:spPr/>
    </dgm:pt>
    <dgm:pt modelId="{3237690A-F0CD-4992-86DB-552D2322F1E6}" type="pres">
      <dgm:prSet presAssocID="{0A9F0F6A-432E-4BA2-B5B0-9F60A94AC1FE}" presName="thinLine2b" presStyleLbl="callout" presStyleIdx="2" presStyleCnt="10"/>
      <dgm:spPr/>
    </dgm:pt>
    <dgm:pt modelId="{9E4AB320-0826-47DC-ABF4-0B6ED52DC06D}" type="pres">
      <dgm:prSet presAssocID="{0A9F0F6A-432E-4BA2-B5B0-9F60A94AC1FE}" presName="vertSpace2b" presStyleCnt="0"/>
      <dgm:spPr/>
    </dgm:pt>
    <dgm:pt modelId="{415405BC-834B-408B-981F-37D8EB83DD35}" type="pres">
      <dgm:prSet presAssocID="{8AA60CD9-D33A-49AD-BED5-BDFDEDD265FE}" presName="horz2" presStyleCnt="0"/>
      <dgm:spPr/>
    </dgm:pt>
    <dgm:pt modelId="{0CCF1688-0223-48E3-8634-8887C290EFE8}" type="pres">
      <dgm:prSet presAssocID="{8AA60CD9-D33A-49AD-BED5-BDFDEDD265FE}" presName="horzSpace2" presStyleCnt="0"/>
      <dgm:spPr/>
    </dgm:pt>
    <dgm:pt modelId="{93E58474-8157-44C9-9F90-1F6DF12A5710}" type="pres">
      <dgm:prSet presAssocID="{8AA60CD9-D33A-49AD-BED5-BDFDEDD265FE}" presName="tx2" presStyleLbl="revTx" presStyleIdx="5" presStyleCnt="15"/>
      <dgm:spPr/>
    </dgm:pt>
    <dgm:pt modelId="{658BE46E-5A0F-4B84-9B72-FDBAD8711D2D}" type="pres">
      <dgm:prSet presAssocID="{8AA60CD9-D33A-49AD-BED5-BDFDEDD265FE}" presName="vert2" presStyleCnt="0"/>
      <dgm:spPr/>
    </dgm:pt>
    <dgm:pt modelId="{6CDB159B-B1C3-43E2-A3CE-0087DE76E99D}" type="pres">
      <dgm:prSet presAssocID="{7429974A-653F-427F-AED8-ED7B38E89413}" presName="horz3" presStyleCnt="0"/>
      <dgm:spPr/>
    </dgm:pt>
    <dgm:pt modelId="{55688638-0CD9-4C73-ABC9-8CF94216CD52}" type="pres">
      <dgm:prSet presAssocID="{7429974A-653F-427F-AED8-ED7B38E89413}" presName="horzSpace3" presStyleCnt="0"/>
      <dgm:spPr/>
    </dgm:pt>
    <dgm:pt modelId="{37CAB4B1-9C6F-4BDF-AB0B-7589AAA208F5}" type="pres">
      <dgm:prSet presAssocID="{7429974A-653F-427F-AED8-ED7B38E89413}" presName="tx3" presStyleLbl="revTx" presStyleIdx="6" presStyleCnt="15"/>
      <dgm:spPr/>
    </dgm:pt>
    <dgm:pt modelId="{34E8001E-20A7-42CC-840C-DE91F358B04A}" type="pres">
      <dgm:prSet presAssocID="{7429974A-653F-427F-AED8-ED7B38E89413}" presName="vert3" presStyleCnt="0"/>
      <dgm:spPr/>
    </dgm:pt>
    <dgm:pt modelId="{874068ED-D3CC-42BB-A919-258A46AB16BA}" type="pres">
      <dgm:prSet presAssocID="{791FF932-FCB8-4868-8437-F6390C3CA63A}" presName="thinLine3" presStyleLbl="callout" presStyleIdx="3" presStyleCnt="10"/>
      <dgm:spPr/>
    </dgm:pt>
    <dgm:pt modelId="{9A49C8FC-5103-4702-B50B-2CA7BD3D575C}" type="pres">
      <dgm:prSet presAssocID="{C86CADCE-906E-4738-A679-3F0E9C536061}" presName="horz3" presStyleCnt="0"/>
      <dgm:spPr/>
    </dgm:pt>
    <dgm:pt modelId="{305598A1-7436-4073-B68E-AFCC81C4EA5B}" type="pres">
      <dgm:prSet presAssocID="{C86CADCE-906E-4738-A679-3F0E9C536061}" presName="horzSpace3" presStyleCnt="0"/>
      <dgm:spPr/>
    </dgm:pt>
    <dgm:pt modelId="{7E5793DF-ECFB-43D1-872F-3F7002BB0C29}" type="pres">
      <dgm:prSet presAssocID="{C86CADCE-906E-4738-A679-3F0E9C536061}" presName="tx3" presStyleLbl="revTx" presStyleIdx="7" presStyleCnt="15"/>
      <dgm:spPr/>
    </dgm:pt>
    <dgm:pt modelId="{2A9CF7E8-50DA-41CA-9270-318D501258F9}" type="pres">
      <dgm:prSet presAssocID="{C86CADCE-906E-4738-A679-3F0E9C536061}" presName="vert3" presStyleCnt="0"/>
      <dgm:spPr/>
    </dgm:pt>
    <dgm:pt modelId="{C818E7A4-E857-48FA-AAB3-8F86816D7C4B}" type="pres">
      <dgm:prSet presAssocID="{5E0BF6B3-1D11-4FAF-B071-FFD3CF3CE0E9}" presName="thinLine3" presStyleLbl="callout" presStyleIdx="4" presStyleCnt="10"/>
      <dgm:spPr/>
    </dgm:pt>
    <dgm:pt modelId="{0D340AB1-8EC0-46C3-BCE5-03DAB6E8A0A8}" type="pres">
      <dgm:prSet presAssocID="{17B458E1-4ABE-492C-9BA9-A03A9DD49B5F}" presName="horz3" presStyleCnt="0"/>
      <dgm:spPr/>
    </dgm:pt>
    <dgm:pt modelId="{71AEA7BF-5E27-40D7-B3DB-B81BAE47BE7E}" type="pres">
      <dgm:prSet presAssocID="{17B458E1-4ABE-492C-9BA9-A03A9DD49B5F}" presName="horzSpace3" presStyleCnt="0"/>
      <dgm:spPr/>
    </dgm:pt>
    <dgm:pt modelId="{0EE67A1B-1BBD-487D-A0B5-A14DEF16D1D9}" type="pres">
      <dgm:prSet presAssocID="{17B458E1-4ABE-492C-9BA9-A03A9DD49B5F}" presName="tx3" presStyleLbl="revTx" presStyleIdx="8" presStyleCnt="15"/>
      <dgm:spPr/>
    </dgm:pt>
    <dgm:pt modelId="{DBE044EB-ED18-44A2-B0A3-B563562CB304}" type="pres">
      <dgm:prSet presAssocID="{17B458E1-4ABE-492C-9BA9-A03A9DD49B5F}" presName="vert3" presStyleCnt="0"/>
      <dgm:spPr/>
    </dgm:pt>
    <dgm:pt modelId="{251E96ED-4E96-4847-9BE1-883AA3E174D3}" type="pres">
      <dgm:prSet presAssocID="{D9329ABD-9271-4E03-BC54-6C578E3A47AC}" presName="thinLine3" presStyleLbl="callout" presStyleIdx="5" presStyleCnt="10"/>
      <dgm:spPr/>
    </dgm:pt>
    <dgm:pt modelId="{2573D836-6A9B-49E3-B7F1-5D7EF98BF2AC}" type="pres">
      <dgm:prSet presAssocID="{49B3CA88-2597-41DE-8428-F45B4BB7840B}" presName="horz3" presStyleCnt="0"/>
      <dgm:spPr/>
    </dgm:pt>
    <dgm:pt modelId="{C900D72C-977E-4405-A49F-6A280C7D876F}" type="pres">
      <dgm:prSet presAssocID="{49B3CA88-2597-41DE-8428-F45B4BB7840B}" presName="horzSpace3" presStyleCnt="0"/>
      <dgm:spPr/>
    </dgm:pt>
    <dgm:pt modelId="{78D9BEEC-9B8B-4EF8-B56F-69506A2C2B39}" type="pres">
      <dgm:prSet presAssocID="{49B3CA88-2597-41DE-8428-F45B4BB7840B}" presName="tx3" presStyleLbl="revTx" presStyleIdx="9" presStyleCnt="15"/>
      <dgm:spPr/>
    </dgm:pt>
    <dgm:pt modelId="{F01AD812-8A2C-4DF2-A5DC-D98F44F65AAB}" type="pres">
      <dgm:prSet presAssocID="{49B3CA88-2597-41DE-8428-F45B4BB7840B}" presName="vert3" presStyleCnt="0"/>
      <dgm:spPr/>
    </dgm:pt>
    <dgm:pt modelId="{E3C1FF55-D998-4FF6-B556-B5CDF8DE5A6C}" type="pres">
      <dgm:prSet presAssocID="{1F8A0B9C-F25F-4731-B08D-40E9FB15A5B6}" presName="thinLine3" presStyleLbl="callout" presStyleIdx="6" presStyleCnt="10"/>
      <dgm:spPr/>
    </dgm:pt>
    <dgm:pt modelId="{8FB4E988-0FF2-4944-8A97-E46A55DB4141}" type="pres">
      <dgm:prSet presAssocID="{5412DFAF-CC31-4DF3-9CA4-68DE24A54721}" presName="horz3" presStyleCnt="0"/>
      <dgm:spPr/>
    </dgm:pt>
    <dgm:pt modelId="{DB5C0603-BE16-44A0-93BD-F7F095805CDB}" type="pres">
      <dgm:prSet presAssocID="{5412DFAF-CC31-4DF3-9CA4-68DE24A54721}" presName="horzSpace3" presStyleCnt="0"/>
      <dgm:spPr/>
    </dgm:pt>
    <dgm:pt modelId="{0EDADFA1-8096-48D1-A4FE-71F3492AC337}" type="pres">
      <dgm:prSet presAssocID="{5412DFAF-CC31-4DF3-9CA4-68DE24A54721}" presName="tx3" presStyleLbl="revTx" presStyleIdx="10" presStyleCnt="15"/>
      <dgm:spPr/>
    </dgm:pt>
    <dgm:pt modelId="{2F29913F-7A22-4198-8524-F9B1FADD7863}" type="pres">
      <dgm:prSet presAssocID="{5412DFAF-CC31-4DF3-9CA4-68DE24A54721}" presName="vert3" presStyleCnt="0"/>
      <dgm:spPr/>
    </dgm:pt>
    <dgm:pt modelId="{9234DAAA-AE22-43D5-947B-D6D94247EB83}" type="pres">
      <dgm:prSet presAssocID="{8AA60CD9-D33A-49AD-BED5-BDFDEDD265FE}" presName="thinLine2b" presStyleLbl="callout" presStyleIdx="7" presStyleCnt="10"/>
      <dgm:spPr/>
    </dgm:pt>
    <dgm:pt modelId="{6C2D1046-B428-4230-BAB1-140BC1CB45B3}" type="pres">
      <dgm:prSet presAssocID="{8AA60CD9-D33A-49AD-BED5-BDFDEDD265FE}" presName="vertSpace2b" presStyleCnt="0"/>
      <dgm:spPr/>
    </dgm:pt>
    <dgm:pt modelId="{4BFADFD9-6FB8-44F2-A49D-35FBE5A28EC0}" type="pres">
      <dgm:prSet presAssocID="{D01A4BD5-53DB-48CE-881D-C939E98AC412}" presName="horz2" presStyleCnt="0"/>
      <dgm:spPr/>
    </dgm:pt>
    <dgm:pt modelId="{4436CB07-4560-4BA7-AE36-3FDE1E0A4F39}" type="pres">
      <dgm:prSet presAssocID="{D01A4BD5-53DB-48CE-881D-C939E98AC412}" presName="horzSpace2" presStyleCnt="0"/>
      <dgm:spPr/>
    </dgm:pt>
    <dgm:pt modelId="{45A2B376-A289-405A-84CC-DA8FA9B02BE5}" type="pres">
      <dgm:prSet presAssocID="{D01A4BD5-53DB-48CE-881D-C939E98AC412}" presName="tx2" presStyleLbl="revTx" presStyleIdx="11" presStyleCnt="15" custScaleY="36150"/>
      <dgm:spPr/>
    </dgm:pt>
    <dgm:pt modelId="{A5020289-BE4E-4FE6-B7F8-E9D80FF99A87}" type="pres">
      <dgm:prSet presAssocID="{D01A4BD5-53DB-48CE-881D-C939E98AC412}" presName="vert2" presStyleCnt="0"/>
      <dgm:spPr/>
    </dgm:pt>
    <dgm:pt modelId="{2F8726E2-EC29-47B2-94BF-44B706172D9A}" type="pres">
      <dgm:prSet presAssocID="{21BA546F-69B2-4841-8267-52DE7455248E}" presName="horz3" presStyleCnt="0"/>
      <dgm:spPr/>
    </dgm:pt>
    <dgm:pt modelId="{2FC76426-DBFB-4541-83A5-31A03F0FB110}" type="pres">
      <dgm:prSet presAssocID="{21BA546F-69B2-4841-8267-52DE7455248E}" presName="horzSpace3" presStyleCnt="0"/>
      <dgm:spPr/>
    </dgm:pt>
    <dgm:pt modelId="{FA1ED589-3B1F-45D4-83ED-689F95A6185C}" type="pres">
      <dgm:prSet presAssocID="{21BA546F-69B2-4841-8267-52DE7455248E}" presName="tx3" presStyleLbl="revTx" presStyleIdx="12" presStyleCnt="15" custScaleY="28889"/>
      <dgm:spPr/>
    </dgm:pt>
    <dgm:pt modelId="{FA836DC6-DE44-4534-A30E-33F5BF529C68}" type="pres">
      <dgm:prSet presAssocID="{21BA546F-69B2-4841-8267-52DE7455248E}" presName="vert3" presStyleCnt="0"/>
      <dgm:spPr/>
    </dgm:pt>
    <dgm:pt modelId="{B4C70597-FB95-4819-A415-0E1F6FE8537B}" type="pres">
      <dgm:prSet presAssocID="{D01A4BD5-53DB-48CE-881D-C939E98AC412}" presName="thinLine2b" presStyleLbl="callout" presStyleIdx="8" presStyleCnt="10"/>
      <dgm:spPr/>
    </dgm:pt>
    <dgm:pt modelId="{EE635900-C993-40D4-B3C3-D3D586DB9BA3}" type="pres">
      <dgm:prSet presAssocID="{D01A4BD5-53DB-48CE-881D-C939E98AC412}" presName="vertSpace2b" presStyleCnt="0"/>
      <dgm:spPr/>
    </dgm:pt>
    <dgm:pt modelId="{DD5B0126-4FE3-4D7E-851B-8AC1BD8608B8}" type="pres">
      <dgm:prSet presAssocID="{2948305F-A37A-4BB7-BA02-F7E367E2F989}" presName="horz2" presStyleCnt="0"/>
      <dgm:spPr/>
    </dgm:pt>
    <dgm:pt modelId="{14A1A3CA-09F7-4CCE-94B6-2CF9C3C6B645}" type="pres">
      <dgm:prSet presAssocID="{2948305F-A37A-4BB7-BA02-F7E367E2F989}" presName="horzSpace2" presStyleCnt="0"/>
      <dgm:spPr/>
    </dgm:pt>
    <dgm:pt modelId="{41B9CBE3-CF01-4589-B525-E2FD061C6AA1}" type="pres">
      <dgm:prSet presAssocID="{2948305F-A37A-4BB7-BA02-F7E367E2F989}" presName="tx2" presStyleLbl="revTx" presStyleIdx="13" presStyleCnt="15" custScaleY="35080"/>
      <dgm:spPr/>
    </dgm:pt>
    <dgm:pt modelId="{5C809E71-5878-470A-AB8B-D6EB822DC5DF}" type="pres">
      <dgm:prSet presAssocID="{2948305F-A37A-4BB7-BA02-F7E367E2F989}" presName="vert2" presStyleCnt="0"/>
      <dgm:spPr/>
    </dgm:pt>
    <dgm:pt modelId="{169EE27F-E382-4B7C-B6F9-A3AE7774C0A6}" type="pres">
      <dgm:prSet presAssocID="{E64CE2FE-6BA9-40C5-99AF-E0065007E2D0}" presName="horz3" presStyleCnt="0"/>
      <dgm:spPr/>
    </dgm:pt>
    <dgm:pt modelId="{2D336F38-885F-41D8-9BB6-D3E10333B844}" type="pres">
      <dgm:prSet presAssocID="{E64CE2FE-6BA9-40C5-99AF-E0065007E2D0}" presName="horzSpace3" presStyleCnt="0"/>
      <dgm:spPr/>
    </dgm:pt>
    <dgm:pt modelId="{1F808BF9-1AA5-4C34-83ED-0613EB6CE53F}" type="pres">
      <dgm:prSet presAssocID="{E64CE2FE-6BA9-40C5-99AF-E0065007E2D0}" presName="tx3" presStyleLbl="revTx" presStyleIdx="14" presStyleCnt="15" custScaleY="38867"/>
      <dgm:spPr/>
    </dgm:pt>
    <dgm:pt modelId="{76B75DB8-0218-4C07-BF84-BB6645BB626A}" type="pres">
      <dgm:prSet presAssocID="{E64CE2FE-6BA9-40C5-99AF-E0065007E2D0}" presName="vert3" presStyleCnt="0"/>
      <dgm:spPr/>
    </dgm:pt>
    <dgm:pt modelId="{B0B4DE8D-4DC4-483A-995F-40FA1694BCD4}" type="pres">
      <dgm:prSet presAssocID="{2948305F-A37A-4BB7-BA02-F7E367E2F989}" presName="thinLine2b" presStyleLbl="callout" presStyleIdx="9" presStyleCnt="10"/>
      <dgm:spPr/>
    </dgm:pt>
    <dgm:pt modelId="{BDE46160-2C3F-4410-84EE-70B4CB80249B}" type="pres">
      <dgm:prSet presAssocID="{2948305F-A37A-4BB7-BA02-F7E367E2F989}" presName="vertSpace2b" presStyleCnt="0"/>
      <dgm:spPr/>
    </dgm:pt>
  </dgm:ptLst>
  <dgm:cxnLst>
    <dgm:cxn modelId="{07308C05-184C-4AAA-A52E-864BC3909B65}" type="presOf" srcId="{0A9F0F6A-432E-4BA2-B5B0-9F60A94AC1FE}" destId="{DADDABD7-2263-4082-A5B2-FAC7D987CD37}" srcOrd="0" destOrd="0" presId="urn:microsoft.com/office/officeart/2008/layout/LinedList"/>
    <dgm:cxn modelId="{CF802C0D-F106-4D43-A279-7EE8FC450989}" srcId="{0A9F0F6A-432E-4BA2-B5B0-9F60A94AC1FE}" destId="{14F83BEB-1132-4FE7-8CE3-3A8D43FF204C}" srcOrd="2" destOrd="0" parTransId="{D81EDDA8-AC71-4F4A-96B5-8CCEA49B4EAB}" sibTransId="{8E2C0693-44F2-4A17-A064-465D7141B2D4}"/>
    <dgm:cxn modelId="{E1363918-3ECD-4D63-BA3D-96AA9FB43FC6}" type="presOf" srcId="{49B3CA88-2597-41DE-8428-F45B4BB7840B}" destId="{78D9BEEC-9B8B-4EF8-B56F-69506A2C2B39}" srcOrd="0" destOrd="0" presId="urn:microsoft.com/office/officeart/2008/layout/LinedList"/>
    <dgm:cxn modelId="{C97BB961-04A4-4277-8610-0DA27DA796BC}" type="presOf" srcId="{24280659-69CC-47AD-B000-36053442E876}" destId="{0FF8F1FD-8445-4865-8B85-36E6E7F3DE46}" srcOrd="0" destOrd="0" presId="urn:microsoft.com/office/officeart/2008/layout/LinedList"/>
    <dgm:cxn modelId="{BCCC6D42-4E9E-46B4-A713-F2206A2E4CB2}" srcId="{8AA60CD9-D33A-49AD-BED5-BDFDEDD265FE}" destId="{49B3CA88-2597-41DE-8428-F45B4BB7840B}" srcOrd="3" destOrd="0" parTransId="{DDE35756-727C-4A61-8737-BB637982550E}" sibTransId="{1F8A0B9C-F25F-4731-B08D-40E9FB15A5B6}"/>
    <dgm:cxn modelId="{E0A82864-C75C-4594-970A-0DE1B0112EF8}" type="presOf" srcId="{7429974A-653F-427F-AED8-ED7B38E89413}" destId="{37CAB4B1-9C6F-4BDF-AB0B-7589AAA208F5}" srcOrd="0" destOrd="0" presId="urn:microsoft.com/office/officeart/2008/layout/LinedList"/>
    <dgm:cxn modelId="{AE4AB448-C250-41B4-90D3-160A5A763EC4}" srcId="{CA569173-AC8F-4FC9-A699-94BF2CB03726}" destId="{0A9F0F6A-432E-4BA2-B5B0-9F60A94AC1FE}" srcOrd="0" destOrd="0" parTransId="{19967A10-5451-4EA4-A7CF-25635DB27042}" sibTransId="{823211F4-7C4B-4000-973A-048B5291F4FD}"/>
    <dgm:cxn modelId="{531F8E49-FE4B-4F84-AC43-4EE213CDB6E0}" type="presOf" srcId="{21BA546F-69B2-4841-8267-52DE7455248E}" destId="{FA1ED589-3B1F-45D4-83ED-689F95A6185C}" srcOrd="0" destOrd="0" presId="urn:microsoft.com/office/officeart/2008/layout/LinedList"/>
    <dgm:cxn modelId="{1B6C224A-79D7-47C4-9AFB-9A92686089CE}" type="presOf" srcId="{6BCC6E95-642A-4B78-B4E3-F553B61F2F2C}" destId="{C4818C26-1108-4766-96A1-3C14F3A53A51}" srcOrd="0" destOrd="0" presId="urn:microsoft.com/office/officeart/2008/layout/LinedList"/>
    <dgm:cxn modelId="{2788416B-7896-468F-AE8E-2A6D272983D8}" srcId="{CA569173-AC8F-4FC9-A699-94BF2CB03726}" destId="{8AA60CD9-D33A-49AD-BED5-BDFDEDD265FE}" srcOrd="1" destOrd="0" parTransId="{1498B398-5609-42A4-9907-E1211CDB4A9B}" sibTransId="{4E65BB1D-83A7-431F-82BB-BC611FBCA62F}"/>
    <dgm:cxn modelId="{073F2B70-2FF3-469D-9D5F-22222D9EA7A0}" type="presOf" srcId="{E64CE2FE-6BA9-40C5-99AF-E0065007E2D0}" destId="{1F808BF9-1AA5-4C34-83ED-0613EB6CE53F}" srcOrd="0" destOrd="0" presId="urn:microsoft.com/office/officeart/2008/layout/LinedList"/>
    <dgm:cxn modelId="{728A9658-6312-4E07-B778-B4B895150D43}" srcId="{CA569173-AC8F-4FC9-A699-94BF2CB03726}" destId="{2948305F-A37A-4BB7-BA02-F7E367E2F989}" srcOrd="3" destOrd="0" parTransId="{B1313128-EE39-4E2A-A944-C0CA0EF4D100}" sibTransId="{E298248D-CC9A-4658-B1D4-A7F9B5774CB8}"/>
    <dgm:cxn modelId="{623CE884-C9BF-4219-B8E3-92AA368102DE}" srcId="{8AA60CD9-D33A-49AD-BED5-BDFDEDD265FE}" destId="{7429974A-653F-427F-AED8-ED7B38E89413}" srcOrd="0" destOrd="0" parTransId="{FC9A496E-3755-43AA-B815-8C5E2DF81E1B}" sibTransId="{791FF932-FCB8-4868-8437-F6390C3CA63A}"/>
    <dgm:cxn modelId="{0EB41E8E-0629-44BB-9FBF-2E725E880170}" srcId="{2948305F-A37A-4BB7-BA02-F7E367E2F989}" destId="{E64CE2FE-6BA9-40C5-99AF-E0065007E2D0}" srcOrd="0" destOrd="0" parTransId="{5D661C8B-87BE-47C9-9F9D-6C8AD9F90958}" sibTransId="{EBCF61D5-FEA7-4834-99BD-BFDD4B87CE37}"/>
    <dgm:cxn modelId="{15A6B38E-D3BC-4CD4-BA2D-BEF8A805C2A3}" srcId="{8AA60CD9-D33A-49AD-BED5-BDFDEDD265FE}" destId="{5412DFAF-CC31-4DF3-9CA4-68DE24A54721}" srcOrd="4" destOrd="0" parTransId="{0EA31630-8304-4785-9AA8-F0AA8FA070C6}" sibTransId="{1AA912F1-445E-427E-A3E9-6C1A3F2C884B}"/>
    <dgm:cxn modelId="{90133A9D-C987-4234-A638-E751065EA1FF}" type="presOf" srcId="{8AA60CD9-D33A-49AD-BED5-BDFDEDD265FE}" destId="{93E58474-8157-44C9-9F90-1F6DF12A5710}" srcOrd="0" destOrd="0" presId="urn:microsoft.com/office/officeart/2008/layout/LinedList"/>
    <dgm:cxn modelId="{B1775BA3-CD19-42D0-8273-F31CF828040B}" srcId="{C31A1CFA-DEB7-459D-918D-8EB70741928B}" destId="{CA569173-AC8F-4FC9-A699-94BF2CB03726}" srcOrd="0" destOrd="0" parTransId="{1CDFDE05-19DC-4D66-B780-6B832766AAF1}" sibTransId="{6287C24B-4468-4467-A430-4087480962AE}"/>
    <dgm:cxn modelId="{539115AD-AF70-4DB7-BD21-28A8CAAEA57A}" type="presOf" srcId="{CA569173-AC8F-4FC9-A699-94BF2CB03726}" destId="{C35139B7-8332-4AAF-8EA3-D6207135AAB9}" srcOrd="0" destOrd="0" presId="urn:microsoft.com/office/officeart/2008/layout/LinedList"/>
    <dgm:cxn modelId="{65F152B4-698E-42CC-9901-A5334E34D979}" type="presOf" srcId="{14F83BEB-1132-4FE7-8CE3-3A8D43FF204C}" destId="{DC58F60A-FFE7-44CC-81C5-69BFFBEC9402}" srcOrd="0" destOrd="0" presId="urn:microsoft.com/office/officeart/2008/layout/LinedList"/>
    <dgm:cxn modelId="{E10563CA-808E-4454-8930-C3351B493E7F}" srcId="{CA569173-AC8F-4FC9-A699-94BF2CB03726}" destId="{D01A4BD5-53DB-48CE-881D-C939E98AC412}" srcOrd="2" destOrd="0" parTransId="{D99DBBF0-D09F-4C6A-9736-7C4078A4C4CD}" sibTransId="{DC2BA704-1FF0-4493-A358-BD2510962FBC}"/>
    <dgm:cxn modelId="{27AA20CE-CA61-47CE-B1C3-89560DD69BE9}" type="presOf" srcId="{D01A4BD5-53DB-48CE-881D-C939E98AC412}" destId="{45A2B376-A289-405A-84CC-DA8FA9B02BE5}" srcOrd="0" destOrd="0" presId="urn:microsoft.com/office/officeart/2008/layout/LinedList"/>
    <dgm:cxn modelId="{76A8F4D4-B1E1-46D5-A274-567D08A1C8A0}" type="presOf" srcId="{17B458E1-4ABE-492C-9BA9-A03A9DD49B5F}" destId="{0EE67A1B-1BBD-487D-A0B5-A14DEF16D1D9}" srcOrd="0" destOrd="0" presId="urn:microsoft.com/office/officeart/2008/layout/LinedList"/>
    <dgm:cxn modelId="{354AF5DA-DA9E-4587-9576-B8BB7726A298}" srcId="{8AA60CD9-D33A-49AD-BED5-BDFDEDD265FE}" destId="{17B458E1-4ABE-492C-9BA9-A03A9DD49B5F}" srcOrd="2" destOrd="0" parTransId="{836BEDF7-DB8F-4D0F-9D90-C8EF0DD8ADE7}" sibTransId="{D9329ABD-9271-4E03-BC54-6C578E3A47AC}"/>
    <dgm:cxn modelId="{EB7083DB-E3C7-403A-8B1D-53E1F2159F14}" srcId="{0A9F0F6A-432E-4BA2-B5B0-9F60A94AC1FE}" destId="{24280659-69CC-47AD-B000-36053442E876}" srcOrd="0" destOrd="0" parTransId="{5F5C1779-6EC4-48D5-8A63-4F0B4E49DE3A}" sibTransId="{83203AF6-9717-4024-BE9D-75259D6D5173}"/>
    <dgm:cxn modelId="{09D133DD-86ED-4F88-9858-2D1779F065E2}" type="presOf" srcId="{2948305F-A37A-4BB7-BA02-F7E367E2F989}" destId="{41B9CBE3-CF01-4589-B525-E2FD061C6AA1}" srcOrd="0" destOrd="0" presId="urn:microsoft.com/office/officeart/2008/layout/LinedList"/>
    <dgm:cxn modelId="{7BB0DAE4-B2BD-4B0C-B625-89408064D9B4}" srcId="{D01A4BD5-53DB-48CE-881D-C939E98AC412}" destId="{21BA546F-69B2-4841-8267-52DE7455248E}" srcOrd="0" destOrd="0" parTransId="{1CD638FB-E56B-4152-AAD5-25F8677182CF}" sibTransId="{BD33DFC3-ADEC-4E3D-956A-841DEC9E18E9}"/>
    <dgm:cxn modelId="{62FF33E5-E472-4DD1-BA45-466EC839D584}" srcId="{8AA60CD9-D33A-49AD-BED5-BDFDEDD265FE}" destId="{C86CADCE-906E-4738-A679-3F0E9C536061}" srcOrd="1" destOrd="0" parTransId="{EE6228B6-CE54-46B3-8E7B-24A05379A75F}" sibTransId="{5E0BF6B3-1D11-4FAF-B071-FFD3CF3CE0E9}"/>
    <dgm:cxn modelId="{30D047E5-98F0-40A2-BBFC-A5D14F2B62E7}" type="presOf" srcId="{5412DFAF-CC31-4DF3-9CA4-68DE24A54721}" destId="{0EDADFA1-8096-48D1-A4FE-71F3492AC337}" srcOrd="0" destOrd="0" presId="urn:microsoft.com/office/officeart/2008/layout/LinedList"/>
    <dgm:cxn modelId="{58804DE5-FF79-4F64-87C7-EFD90DB84854}" srcId="{0A9F0F6A-432E-4BA2-B5B0-9F60A94AC1FE}" destId="{6BCC6E95-642A-4B78-B4E3-F553B61F2F2C}" srcOrd="1" destOrd="0" parTransId="{EAF6C8FB-7403-41A4-BFF7-B1F1270B5323}" sibTransId="{192CF57B-BD1C-4FEA-A3BF-F63F0C4F9C5C}"/>
    <dgm:cxn modelId="{FCEE20F0-5FE3-44CF-B73E-450D8A097F12}" type="presOf" srcId="{C31A1CFA-DEB7-459D-918D-8EB70741928B}" destId="{FF572163-3362-41DF-8F5D-2575800F7E4C}" srcOrd="0" destOrd="0" presId="urn:microsoft.com/office/officeart/2008/layout/LinedList"/>
    <dgm:cxn modelId="{E117F9FD-6D64-4097-996D-7A7364F5CBAD}" type="presOf" srcId="{C86CADCE-906E-4738-A679-3F0E9C536061}" destId="{7E5793DF-ECFB-43D1-872F-3F7002BB0C29}" srcOrd="0" destOrd="0" presId="urn:microsoft.com/office/officeart/2008/layout/LinedList"/>
    <dgm:cxn modelId="{99BEE288-4CA1-47BE-AE3B-7D89B3794536}" type="presParOf" srcId="{FF572163-3362-41DF-8F5D-2575800F7E4C}" destId="{7D8E6EC5-2FB5-4E90-8C85-9913B0E20B50}" srcOrd="0" destOrd="0" presId="urn:microsoft.com/office/officeart/2008/layout/LinedList"/>
    <dgm:cxn modelId="{102FADCF-603E-45E1-AC24-2B081C838D00}" type="presParOf" srcId="{FF572163-3362-41DF-8F5D-2575800F7E4C}" destId="{D60B6A7C-485B-4CC2-AE55-D611C93E69C9}" srcOrd="1" destOrd="0" presId="urn:microsoft.com/office/officeart/2008/layout/LinedList"/>
    <dgm:cxn modelId="{02C598C1-4337-4878-ABCC-096B1A36F327}" type="presParOf" srcId="{D60B6A7C-485B-4CC2-AE55-D611C93E69C9}" destId="{C35139B7-8332-4AAF-8EA3-D6207135AAB9}" srcOrd="0" destOrd="0" presId="urn:microsoft.com/office/officeart/2008/layout/LinedList"/>
    <dgm:cxn modelId="{8CC7AFB2-0030-4EDE-BF5B-BE09B77D9A5D}" type="presParOf" srcId="{D60B6A7C-485B-4CC2-AE55-D611C93E69C9}" destId="{CFD6CE8F-973B-4048-B0B9-05C6B24C0C23}" srcOrd="1" destOrd="0" presId="urn:microsoft.com/office/officeart/2008/layout/LinedList"/>
    <dgm:cxn modelId="{FE86024C-166A-4880-820F-E016F15A772C}" type="presParOf" srcId="{CFD6CE8F-973B-4048-B0B9-05C6B24C0C23}" destId="{33F2DF4A-7744-48D7-B6CF-259488406DFC}" srcOrd="0" destOrd="0" presId="urn:microsoft.com/office/officeart/2008/layout/LinedList"/>
    <dgm:cxn modelId="{0FC67817-D7CF-40D1-A7B7-5BCAA6D312EE}" type="presParOf" srcId="{CFD6CE8F-973B-4048-B0B9-05C6B24C0C23}" destId="{16015FD6-E0D9-458D-A38E-18EB8EE21712}" srcOrd="1" destOrd="0" presId="urn:microsoft.com/office/officeart/2008/layout/LinedList"/>
    <dgm:cxn modelId="{7217ECB5-29F7-4AAE-BEDD-5288A4338BBC}" type="presParOf" srcId="{16015FD6-E0D9-458D-A38E-18EB8EE21712}" destId="{57B1FBE6-0BDA-4B2C-94DD-25BFD14045E8}" srcOrd="0" destOrd="0" presId="urn:microsoft.com/office/officeart/2008/layout/LinedList"/>
    <dgm:cxn modelId="{7F939AB7-99E9-4E68-9BBE-349C4236D1E4}" type="presParOf" srcId="{16015FD6-E0D9-458D-A38E-18EB8EE21712}" destId="{DADDABD7-2263-4082-A5B2-FAC7D987CD37}" srcOrd="1" destOrd="0" presId="urn:microsoft.com/office/officeart/2008/layout/LinedList"/>
    <dgm:cxn modelId="{3901B595-80CD-4DBF-9DE6-9C447A9BBC7C}" type="presParOf" srcId="{16015FD6-E0D9-458D-A38E-18EB8EE21712}" destId="{03983E8E-2337-4249-90E8-A358A514A8CB}" srcOrd="2" destOrd="0" presId="urn:microsoft.com/office/officeart/2008/layout/LinedList"/>
    <dgm:cxn modelId="{3E2C5198-FF2E-4414-B410-D0EB5A2BAB07}" type="presParOf" srcId="{03983E8E-2337-4249-90E8-A358A514A8CB}" destId="{8A63F85C-AB41-4214-9429-213FBA32B74B}" srcOrd="0" destOrd="0" presId="urn:microsoft.com/office/officeart/2008/layout/LinedList"/>
    <dgm:cxn modelId="{17B62478-143C-48F2-8E74-CAB72AA0E8D1}" type="presParOf" srcId="{8A63F85C-AB41-4214-9429-213FBA32B74B}" destId="{66A2A58C-80CC-42DC-AF84-DED5FEB5E824}" srcOrd="0" destOrd="0" presId="urn:microsoft.com/office/officeart/2008/layout/LinedList"/>
    <dgm:cxn modelId="{7D7D6872-23C2-40BA-97ED-AA5D30C56F16}" type="presParOf" srcId="{8A63F85C-AB41-4214-9429-213FBA32B74B}" destId="{0FF8F1FD-8445-4865-8B85-36E6E7F3DE46}" srcOrd="1" destOrd="0" presId="urn:microsoft.com/office/officeart/2008/layout/LinedList"/>
    <dgm:cxn modelId="{9BF2D7C2-AFFC-4FF7-A726-D4A198983154}" type="presParOf" srcId="{8A63F85C-AB41-4214-9429-213FBA32B74B}" destId="{D689CE19-9FE7-4E50-897F-A9C522841BC0}" srcOrd="2" destOrd="0" presId="urn:microsoft.com/office/officeart/2008/layout/LinedList"/>
    <dgm:cxn modelId="{FD2C730B-0AB7-48CE-9C13-C3A214E963CD}" type="presParOf" srcId="{03983E8E-2337-4249-90E8-A358A514A8CB}" destId="{C7875CE5-B9BA-424D-881D-1CCA45D8FD78}" srcOrd="1" destOrd="0" presId="urn:microsoft.com/office/officeart/2008/layout/LinedList"/>
    <dgm:cxn modelId="{658E456D-59DC-46CC-AEB3-88C6BD4923F1}" type="presParOf" srcId="{03983E8E-2337-4249-90E8-A358A514A8CB}" destId="{1012EFAA-7FDF-468D-9AE2-BD483F5F04A7}" srcOrd="2" destOrd="0" presId="urn:microsoft.com/office/officeart/2008/layout/LinedList"/>
    <dgm:cxn modelId="{516DD12A-CED2-4302-A574-D18AC4C5060F}" type="presParOf" srcId="{1012EFAA-7FDF-468D-9AE2-BD483F5F04A7}" destId="{83046183-6503-4B26-850C-F787E3A9609B}" srcOrd="0" destOrd="0" presId="urn:microsoft.com/office/officeart/2008/layout/LinedList"/>
    <dgm:cxn modelId="{FB629705-7812-450F-B27B-B2B1B362ADCB}" type="presParOf" srcId="{1012EFAA-7FDF-468D-9AE2-BD483F5F04A7}" destId="{C4818C26-1108-4766-96A1-3C14F3A53A51}" srcOrd="1" destOrd="0" presId="urn:microsoft.com/office/officeart/2008/layout/LinedList"/>
    <dgm:cxn modelId="{7E84C64A-4FFB-48AD-BD5A-52D9F244C617}" type="presParOf" srcId="{1012EFAA-7FDF-468D-9AE2-BD483F5F04A7}" destId="{817545CE-A511-4B35-9B84-62915219771A}" srcOrd="2" destOrd="0" presId="urn:microsoft.com/office/officeart/2008/layout/LinedList"/>
    <dgm:cxn modelId="{CF3DE37D-738D-4FF4-B70B-FC0E9FB08124}" type="presParOf" srcId="{03983E8E-2337-4249-90E8-A358A514A8CB}" destId="{E347DA48-15B2-4787-973F-E008E910EE3E}" srcOrd="3" destOrd="0" presId="urn:microsoft.com/office/officeart/2008/layout/LinedList"/>
    <dgm:cxn modelId="{CDF191E6-9F81-4796-B9CE-AC1B7E0676BE}" type="presParOf" srcId="{03983E8E-2337-4249-90E8-A358A514A8CB}" destId="{2517F953-1CFA-485F-BD72-A5753EF31FB1}" srcOrd="4" destOrd="0" presId="urn:microsoft.com/office/officeart/2008/layout/LinedList"/>
    <dgm:cxn modelId="{0F724DB6-F7C2-4A15-B1E0-943588844CA5}" type="presParOf" srcId="{2517F953-1CFA-485F-BD72-A5753EF31FB1}" destId="{9031DF89-0B8E-43A0-9A89-E094A7E64AF6}" srcOrd="0" destOrd="0" presId="urn:microsoft.com/office/officeart/2008/layout/LinedList"/>
    <dgm:cxn modelId="{6F525A38-53CC-4990-9776-8C35235FD0B3}" type="presParOf" srcId="{2517F953-1CFA-485F-BD72-A5753EF31FB1}" destId="{DC58F60A-FFE7-44CC-81C5-69BFFBEC9402}" srcOrd="1" destOrd="0" presId="urn:microsoft.com/office/officeart/2008/layout/LinedList"/>
    <dgm:cxn modelId="{44E04913-9DCD-48A0-8A5E-90D66029FF7A}" type="presParOf" srcId="{2517F953-1CFA-485F-BD72-A5753EF31FB1}" destId="{67824D5F-5E1F-4AC9-8E77-99EFAC71F573}" srcOrd="2" destOrd="0" presId="urn:microsoft.com/office/officeart/2008/layout/LinedList"/>
    <dgm:cxn modelId="{BEBF0C0C-25E2-4033-A289-9FC834BF049B}" type="presParOf" srcId="{CFD6CE8F-973B-4048-B0B9-05C6B24C0C23}" destId="{3237690A-F0CD-4992-86DB-552D2322F1E6}" srcOrd="2" destOrd="0" presId="urn:microsoft.com/office/officeart/2008/layout/LinedList"/>
    <dgm:cxn modelId="{C2F87D66-1D60-490C-ADE7-789D27237F36}" type="presParOf" srcId="{CFD6CE8F-973B-4048-B0B9-05C6B24C0C23}" destId="{9E4AB320-0826-47DC-ABF4-0B6ED52DC06D}" srcOrd="3" destOrd="0" presId="urn:microsoft.com/office/officeart/2008/layout/LinedList"/>
    <dgm:cxn modelId="{4F20BF60-A835-41D6-BA35-F589F783F2A7}" type="presParOf" srcId="{CFD6CE8F-973B-4048-B0B9-05C6B24C0C23}" destId="{415405BC-834B-408B-981F-37D8EB83DD35}" srcOrd="4" destOrd="0" presId="urn:microsoft.com/office/officeart/2008/layout/LinedList"/>
    <dgm:cxn modelId="{21D49F4C-19D7-4577-AFDC-AD88ECFCDEC1}" type="presParOf" srcId="{415405BC-834B-408B-981F-37D8EB83DD35}" destId="{0CCF1688-0223-48E3-8634-8887C290EFE8}" srcOrd="0" destOrd="0" presId="urn:microsoft.com/office/officeart/2008/layout/LinedList"/>
    <dgm:cxn modelId="{A76EDEAB-1D10-4756-B00D-9AC12C1A77FB}" type="presParOf" srcId="{415405BC-834B-408B-981F-37D8EB83DD35}" destId="{93E58474-8157-44C9-9F90-1F6DF12A5710}" srcOrd="1" destOrd="0" presId="urn:microsoft.com/office/officeart/2008/layout/LinedList"/>
    <dgm:cxn modelId="{835B3589-4BEB-4331-8FFF-AAB105308115}" type="presParOf" srcId="{415405BC-834B-408B-981F-37D8EB83DD35}" destId="{658BE46E-5A0F-4B84-9B72-FDBAD8711D2D}" srcOrd="2" destOrd="0" presId="urn:microsoft.com/office/officeart/2008/layout/LinedList"/>
    <dgm:cxn modelId="{E2A8A422-35BD-49A8-A2AE-48C711DF251E}" type="presParOf" srcId="{658BE46E-5A0F-4B84-9B72-FDBAD8711D2D}" destId="{6CDB159B-B1C3-43E2-A3CE-0087DE76E99D}" srcOrd="0" destOrd="0" presId="urn:microsoft.com/office/officeart/2008/layout/LinedList"/>
    <dgm:cxn modelId="{53E9C4A3-1320-4EAA-A774-F59C84C172FA}" type="presParOf" srcId="{6CDB159B-B1C3-43E2-A3CE-0087DE76E99D}" destId="{55688638-0CD9-4C73-ABC9-8CF94216CD52}" srcOrd="0" destOrd="0" presId="urn:microsoft.com/office/officeart/2008/layout/LinedList"/>
    <dgm:cxn modelId="{9D97FCF4-D3A6-48A8-A738-436A556EC053}" type="presParOf" srcId="{6CDB159B-B1C3-43E2-A3CE-0087DE76E99D}" destId="{37CAB4B1-9C6F-4BDF-AB0B-7589AAA208F5}" srcOrd="1" destOrd="0" presId="urn:microsoft.com/office/officeart/2008/layout/LinedList"/>
    <dgm:cxn modelId="{78B71502-3B40-43E1-B87B-97F4113967EC}" type="presParOf" srcId="{6CDB159B-B1C3-43E2-A3CE-0087DE76E99D}" destId="{34E8001E-20A7-42CC-840C-DE91F358B04A}" srcOrd="2" destOrd="0" presId="urn:microsoft.com/office/officeart/2008/layout/LinedList"/>
    <dgm:cxn modelId="{9704DD75-C14C-4FFB-B76E-4A11594BED80}" type="presParOf" srcId="{658BE46E-5A0F-4B84-9B72-FDBAD8711D2D}" destId="{874068ED-D3CC-42BB-A919-258A46AB16BA}" srcOrd="1" destOrd="0" presId="urn:microsoft.com/office/officeart/2008/layout/LinedList"/>
    <dgm:cxn modelId="{CC1BBFBD-ECCD-422C-86B4-915C13FDB3A4}" type="presParOf" srcId="{658BE46E-5A0F-4B84-9B72-FDBAD8711D2D}" destId="{9A49C8FC-5103-4702-B50B-2CA7BD3D575C}" srcOrd="2" destOrd="0" presId="urn:microsoft.com/office/officeart/2008/layout/LinedList"/>
    <dgm:cxn modelId="{ECE299FA-B083-4406-B232-7AD996EE8753}" type="presParOf" srcId="{9A49C8FC-5103-4702-B50B-2CA7BD3D575C}" destId="{305598A1-7436-4073-B68E-AFCC81C4EA5B}" srcOrd="0" destOrd="0" presId="urn:microsoft.com/office/officeart/2008/layout/LinedList"/>
    <dgm:cxn modelId="{5B7D10FA-E573-436C-8A57-E40A6613D9DE}" type="presParOf" srcId="{9A49C8FC-5103-4702-B50B-2CA7BD3D575C}" destId="{7E5793DF-ECFB-43D1-872F-3F7002BB0C29}" srcOrd="1" destOrd="0" presId="urn:microsoft.com/office/officeart/2008/layout/LinedList"/>
    <dgm:cxn modelId="{6E522B90-28BC-49E1-B99B-41BDFDBE2A79}" type="presParOf" srcId="{9A49C8FC-5103-4702-B50B-2CA7BD3D575C}" destId="{2A9CF7E8-50DA-41CA-9270-318D501258F9}" srcOrd="2" destOrd="0" presId="urn:microsoft.com/office/officeart/2008/layout/LinedList"/>
    <dgm:cxn modelId="{D9110B7D-98E5-4FBC-95B1-947566F38E4F}" type="presParOf" srcId="{658BE46E-5A0F-4B84-9B72-FDBAD8711D2D}" destId="{C818E7A4-E857-48FA-AAB3-8F86816D7C4B}" srcOrd="3" destOrd="0" presId="urn:microsoft.com/office/officeart/2008/layout/LinedList"/>
    <dgm:cxn modelId="{EA5DF70D-F610-470E-91CB-3A7CAE2263A7}" type="presParOf" srcId="{658BE46E-5A0F-4B84-9B72-FDBAD8711D2D}" destId="{0D340AB1-8EC0-46C3-BCE5-03DAB6E8A0A8}" srcOrd="4" destOrd="0" presId="urn:microsoft.com/office/officeart/2008/layout/LinedList"/>
    <dgm:cxn modelId="{9F2889FE-F5EE-4FBC-8023-E90B2410E61B}" type="presParOf" srcId="{0D340AB1-8EC0-46C3-BCE5-03DAB6E8A0A8}" destId="{71AEA7BF-5E27-40D7-B3DB-B81BAE47BE7E}" srcOrd="0" destOrd="0" presId="urn:microsoft.com/office/officeart/2008/layout/LinedList"/>
    <dgm:cxn modelId="{18FBB360-422E-4877-8FF2-CD78EBCE79B5}" type="presParOf" srcId="{0D340AB1-8EC0-46C3-BCE5-03DAB6E8A0A8}" destId="{0EE67A1B-1BBD-487D-A0B5-A14DEF16D1D9}" srcOrd="1" destOrd="0" presId="urn:microsoft.com/office/officeart/2008/layout/LinedList"/>
    <dgm:cxn modelId="{EC752014-3F21-4663-9D36-451C716546E4}" type="presParOf" srcId="{0D340AB1-8EC0-46C3-BCE5-03DAB6E8A0A8}" destId="{DBE044EB-ED18-44A2-B0A3-B563562CB304}" srcOrd="2" destOrd="0" presId="urn:microsoft.com/office/officeart/2008/layout/LinedList"/>
    <dgm:cxn modelId="{CDB05C00-5BF5-40CA-821B-EE63D597E445}" type="presParOf" srcId="{658BE46E-5A0F-4B84-9B72-FDBAD8711D2D}" destId="{251E96ED-4E96-4847-9BE1-883AA3E174D3}" srcOrd="5" destOrd="0" presId="urn:microsoft.com/office/officeart/2008/layout/LinedList"/>
    <dgm:cxn modelId="{14CED606-85D3-4ED1-B2C2-8BCA227AC938}" type="presParOf" srcId="{658BE46E-5A0F-4B84-9B72-FDBAD8711D2D}" destId="{2573D836-6A9B-49E3-B7F1-5D7EF98BF2AC}" srcOrd="6" destOrd="0" presId="urn:microsoft.com/office/officeart/2008/layout/LinedList"/>
    <dgm:cxn modelId="{71EEA050-9ACE-4BED-AC61-22132EB64089}" type="presParOf" srcId="{2573D836-6A9B-49E3-B7F1-5D7EF98BF2AC}" destId="{C900D72C-977E-4405-A49F-6A280C7D876F}" srcOrd="0" destOrd="0" presId="urn:microsoft.com/office/officeart/2008/layout/LinedList"/>
    <dgm:cxn modelId="{6F375FC1-0A0D-4D91-BD33-5F0939BAAF6E}" type="presParOf" srcId="{2573D836-6A9B-49E3-B7F1-5D7EF98BF2AC}" destId="{78D9BEEC-9B8B-4EF8-B56F-69506A2C2B39}" srcOrd="1" destOrd="0" presId="urn:microsoft.com/office/officeart/2008/layout/LinedList"/>
    <dgm:cxn modelId="{76074D52-B973-469B-BAAF-F7A55922B4FB}" type="presParOf" srcId="{2573D836-6A9B-49E3-B7F1-5D7EF98BF2AC}" destId="{F01AD812-8A2C-4DF2-A5DC-D98F44F65AAB}" srcOrd="2" destOrd="0" presId="urn:microsoft.com/office/officeart/2008/layout/LinedList"/>
    <dgm:cxn modelId="{300CABC9-4495-4BA1-8D05-1D903A53A827}" type="presParOf" srcId="{658BE46E-5A0F-4B84-9B72-FDBAD8711D2D}" destId="{E3C1FF55-D998-4FF6-B556-B5CDF8DE5A6C}" srcOrd="7" destOrd="0" presId="urn:microsoft.com/office/officeart/2008/layout/LinedList"/>
    <dgm:cxn modelId="{903ED43E-3A92-4247-B35C-997E812F23ED}" type="presParOf" srcId="{658BE46E-5A0F-4B84-9B72-FDBAD8711D2D}" destId="{8FB4E988-0FF2-4944-8A97-E46A55DB4141}" srcOrd="8" destOrd="0" presId="urn:microsoft.com/office/officeart/2008/layout/LinedList"/>
    <dgm:cxn modelId="{59E2254E-2AB3-4060-A724-964F21259932}" type="presParOf" srcId="{8FB4E988-0FF2-4944-8A97-E46A55DB4141}" destId="{DB5C0603-BE16-44A0-93BD-F7F095805CDB}" srcOrd="0" destOrd="0" presId="urn:microsoft.com/office/officeart/2008/layout/LinedList"/>
    <dgm:cxn modelId="{281B9A78-8635-449A-9B20-6B6FDE5E8AF4}" type="presParOf" srcId="{8FB4E988-0FF2-4944-8A97-E46A55DB4141}" destId="{0EDADFA1-8096-48D1-A4FE-71F3492AC337}" srcOrd="1" destOrd="0" presId="urn:microsoft.com/office/officeart/2008/layout/LinedList"/>
    <dgm:cxn modelId="{137399F5-7D55-4957-86B6-472AEA983916}" type="presParOf" srcId="{8FB4E988-0FF2-4944-8A97-E46A55DB4141}" destId="{2F29913F-7A22-4198-8524-F9B1FADD7863}" srcOrd="2" destOrd="0" presId="urn:microsoft.com/office/officeart/2008/layout/LinedList"/>
    <dgm:cxn modelId="{3099418D-2912-49A3-81C4-FD72BD0E579E}" type="presParOf" srcId="{CFD6CE8F-973B-4048-B0B9-05C6B24C0C23}" destId="{9234DAAA-AE22-43D5-947B-D6D94247EB83}" srcOrd="5" destOrd="0" presId="urn:microsoft.com/office/officeart/2008/layout/LinedList"/>
    <dgm:cxn modelId="{8EEAE6BC-0EBB-40F8-A5DD-AFBEFC0F771C}" type="presParOf" srcId="{CFD6CE8F-973B-4048-B0B9-05C6B24C0C23}" destId="{6C2D1046-B428-4230-BAB1-140BC1CB45B3}" srcOrd="6" destOrd="0" presId="urn:microsoft.com/office/officeart/2008/layout/LinedList"/>
    <dgm:cxn modelId="{73330F40-0253-47D9-9FEA-68CECEC14A6D}" type="presParOf" srcId="{CFD6CE8F-973B-4048-B0B9-05C6B24C0C23}" destId="{4BFADFD9-6FB8-44F2-A49D-35FBE5A28EC0}" srcOrd="7" destOrd="0" presId="urn:microsoft.com/office/officeart/2008/layout/LinedList"/>
    <dgm:cxn modelId="{A9BC2F28-5E8E-4C3D-A28F-E08B29548718}" type="presParOf" srcId="{4BFADFD9-6FB8-44F2-A49D-35FBE5A28EC0}" destId="{4436CB07-4560-4BA7-AE36-3FDE1E0A4F39}" srcOrd="0" destOrd="0" presId="urn:microsoft.com/office/officeart/2008/layout/LinedList"/>
    <dgm:cxn modelId="{0F96C78E-B405-4DCF-BB98-A4586FD42203}" type="presParOf" srcId="{4BFADFD9-6FB8-44F2-A49D-35FBE5A28EC0}" destId="{45A2B376-A289-405A-84CC-DA8FA9B02BE5}" srcOrd="1" destOrd="0" presId="urn:microsoft.com/office/officeart/2008/layout/LinedList"/>
    <dgm:cxn modelId="{2911D03E-C842-48F7-86AD-404B4B066763}" type="presParOf" srcId="{4BFADFD9-6FB8-44F2-A49D-35FBE5A28EC0}" destId="{A5020289-BE4E-4FE6-B7F8-E9D80FF99A87}" srcOrd="2" destOrd="0" presId="urn:microsoft.com/office/officeart/2008/layout/LinedList"/>
    <dgm:cxn modelId="{58BE4167-C2BB-4DBC-BCB5-B9DDD8531043}" type="presParOf" srcId="{A5020289-BE4E-4FE6-B7F8-E9D80FF99A87}" destId="{2F8726E2-EC29-47B2-94BF-44B706172D9A}" srcOrd="0" destOrd="0" presId="urn:microsoft.com/office/officeart/2008/layout/LinedList"/>
    <dgm:cxn modelId="{60FC1E8F-C072-41EC-B30B-7217F2E6FBA3}" type="presParOf" srcId="{2F8726E2-EC29-47B2-94BF-44B706172D9A}" destId="{2FC76426-DBFB-4541-83A5-31A03F0FB110}" srcOrd="0" destOrd="0" presId="urn:microsoft.com/office/officeart/2008/layout/LinedList"/>
    <dgm:cxn modelId="{EB2D3338-60A2-4A63-940F-952C2A111B06}" type="presParOf" srcId="{2F8726E2-EC29-47B2-94BF-44B706172D9A}" destId="{FA1ED589-3B1F-45D4-83ED-689F95A6185C}" srcOrd="1" destOrd="0" presId="urn:microsoft.com/office/officeart/2008/layout/LinedList"/>
    <dgm:cxn modelId="{DD3E5776-F220-43D9-BFCE-39A3E9D37B00}" type="presParOf" srcId="{2F8726E2-EC29-47B2-94BF-44B706172D9A}" destId="{FA836DC6-DE44-4534-A30E-33F5BF529C68}" srcOrd="2" destOrd="0" presId="urn:microsoft.com/office/officeart/2008/layout/LinedList"/>
    <dgm:cxn modelId="{E75253F6-7E2B-4E3D-A677-8190837B8F56}" type="presParOf" srcId="{CFD6CE8F-973B-4048-B0B9-05C6B24C0C23}" destId="{B4C70597-FB95-4819-A415-0E1F6FE8537B}" srcOrd="8" destOrd="0" presId="urn:microsoft.com/office/officeart/2008/layout/LinedList"/>
    <dgm:cxn modelId="{17332C1D-041C-47DF-8128-1E291B162D8A}" type="presParOf" srcId="{CFD6CE8F-973B-4048-B0B9-05C6B24C0C23}" destId="{EE635900-C993-40D4-B3C3-D3D586DB9BA3}" srcOrd="9" destOrd="0" presId="urn:microsoft.com/office/officeart/2008/layout/LinedList"/>
    <dgm:cxn modelId="{991D9272-D8CE-4841-A69A-5C610DF622FC}" type="presParOf" srcId="{CFD6CE8F-973B-4048-B0B9-05C6B24C0C23}" destId="{DD5B0126-4FE3-4D7E-851B-8AC1BD8608B8}" srcOrd="10" destOrd="0" presId="urn:microsoft.com/office/officeart/2008/layout/LinedList"/>
    <dgm:cxn modelId="{E7278729-E446-4B96-B6F3-2F1E0093F950}" type="presParOf" srcId="{DD5B0126-4FE3-4D7E-851B-8AC1BD8608B8}" destId="{14A1A3CA-09F7-4CCE-94B6-2CF9C3C6B645}" srcOrd="0" destOrd="0" presId="urn:microsoft.com/office/officeart/2008/layout/LinedList"/>
    <dgm:cxn modelId="{6E1AE296-B719-471B-8F34-67D0651BEC0D}" type="presParOf" srcId="{DD5B0126-4FE3-4D7E-851B-8AC1BD8608B8}" destId="{41B9CBE3-CF01-4589-B525-E2FD061C6AA1}" srcOrd="1" destOrd="0" presId="urn:microsoft.com/office/officeart/2008/layout/LinedList"/>
    <dgm:cxn modelId="{847E41F1-009F-412F-B94B-86A69209B6C7}" type="presParOf" srcId="{DD5B0126-4FE3-4D7E-851B-8AC1BD8608B8}" destId="{5C809E71-5878-470A-AB8B-D6EB822DC5DF}" srcOrd="2" destOrd="0" presId="urn:microsoft.com/office/officeart/2008/layout/LinedList"/>
    <dgm:cxn modelId="{72A5712A-7E5C-41BE-AE89-EBA748E8C0A1}" type="presParOf" srcId="{5C809E71-5878-470A-AB8B-D6EB822DC5DF}" destId="{169EE27F-E382-4B7C-B6F9-A3AE7774C0A6}" srcOrd="0" destOrd="0" presId="urn:microsoft.com/office/officeart/2008/layout/LinedList"/>
    <dgm:cxn modelId="{8FFB3455-01B6-494A-AA36-275FB9F2EAA2}" type="presParOf" srcId="{169EE27F-E382-4B7C-B6F9-A3AE7774C0A6}" destId="{2D336F38-885F-41D8-9BB6-D3E10333B844}" srcOrd="0" destOrd="0" presId="urn:microsoft.com/office/officeart/2008/layout/LinedList"/>
    <dgm:cxn modelId="{8140B0AE-85F0-4CFA-86DB-819E7ED52DBB}" type="presParOf" srcId="{169EE27F-E382-4B7C-B6F9-A3AE7774C0A6}" destId="{1F808BF9-1AA5-4C34-83ED-0613EB6CE53F}" srcOrd="1" destOrd="0" presId="urn:microsoft.com/office/officeart/2008/layout/LinedList"/>
    <dgm:cxn modelId="{5CB43F70-6FCD-4A70-B3BA-180ED9AE7805}" type="presParOf" srcId="{169EE27F-E382-4B7C-B6F9-A3AE7774C0A6}" destId="{76B75DB8-0218-4C07-BF84-BB6645BB626A}" srcOrd="2" destOrd="0" presId="urn:microsoft.com/office/officeart/2008/layout/LinedList"/>
    <dgm:cxn modelId="{6E800060-A23A-44B3-B6CA-647675DDEF83}" type="presParOf" srcId="{CFD6CE8F-973B-4048-B0B9-05C6B24C0C23}" destId="{B0B4DE8D-4DC4-483A-995F-40FA1694BCD4}" srcOrd="11" destOrd="0" presId="urn:microsoft.com/office/officeart/2008/layout/LinedList"/>
    <dgm:cxn modelId="{AEFF7D2A-4E01-45A2-A2FA-C59A93026F87}" type="presParOf" srcId="{CFD6CE8F-973B-4048-B0B9-05C6B24C0C23}" destId="{BDE46160-2C3F-4410-84EE-70B4CB80249B}"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A2485AB-8668-4B9B-9BE4-8292D41F7AA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s-EC"/>
        </a:p>
      </dgm:t>
    </dgm:pt>
    <dgm:pt modelId="{6A6F96CA-EFCE-4A01-A206-3A77A30CAF86}">
      <dgm:prSet phldrT="[Texto]"/>
      <dgm:spPr/>
      <dgm:t>
        <a:bodyPr/>
        <a:lstStyle/>
        <a:p>
          <a:r>
            <a:rPr lang="es-ES" dirty="0"/>
            <a:t>Planteamiento del problema </a:t>
          </a:r>
          <a:endParaRPr lang="es-EC" dirty="0"/>
        </a:p>
      </dgm:t>
    </dgm:pt>
    <dgm:pt modelId="{821468C3-9EB5-4E09-8D01-5552CE19D057}" type="parTrans" cxnId="{73D45A0A-8B6B-43C0-BD78-B61B2716937D}">
      <dgm:prSet/>
      <dgm:spPr/>
      <dgm:t>
        <a:bodyPr/>
        <a:lstStyle/>
        <a:p>
          <a:endParaRPr lang="es-EC"/>
        </a:p>
      </dgm:t>
    </dgm:pt>
    <dgm:pt modelId="{51396A95-AE0F-479E-B9C8-5CC459D326D1}" type="sibTrans" cxnId="{73D45A0A-8B6B-43C0-BD78-B61B2716937D}">
      <dgm:prSet/>
      <dgm:spPr/>
      <dgm:t>
        <a:bodyPr/>
        <a:lstStyle/>
        <a:p>
          <a:endParaRPr lang="es-EC"/>
        </a:p>
      </dgm:t>
    </dgm:pt>
    <dgm:pt modelId="{FA3D2250-5C2D-439E-99F0-EE0EF94DF3E1}">
      <dgm:prSet phldrT="[Texto]"/>
      <dgm:spPr/>
      <dgm:t>
        <a:bodyPr/>
        <a:lstStyle/>
        <a:p>
          <a:r>
            <a:rPr lang="es-ES" dirty="0"/>
            <a:t>Se expone claramente qué situación se va a investigar, por qué es un problema y cual es la brecha del conocimiento o necesidad que motiva el proyecto </a:t>
          </a:r>
          <a:endParaRPr lang="es-EC" dirty="0"/>
        </a:p>
      </dgm:t>
    </dgm:pt>
    <dgm:pt modelId="{80B8C9C8-4B4A-4D29-B4DF-9F470A49D68D}" type="parTrans" cxnId="{92BD4764-93B0-468C-BE48-ABA14A361D0B}">
      <dgm:prSet/>
      <dgm:spPr/>
      <dgm:t>
        <a:bodyPr/>
        <a:lstStyle/>
        <a:p>
          <a:endParaRPr lang="es-EC"/>
        </a:p>
      </dgm:t>
    </dgm:pt>
    <dgm:pt modelId="{8C4A2CCE-27E5-4466-B47E-62EE3ABFA670}" type="sibTrans" cxnId="{92BD4764-93B0-468C-BE48-ABA14A361D0B}">
      <dgm:prSet/>
      <dgm:spPr/>
      <dgm:t>
        <a:bodyPr/>
        <a:lstStyle/>
        <a:p>
          <a:endParaRPr lang="es-EC"/>
        </a:p>
      </dgm:t>
    </dgm:pt>
    <dgm:pt modelId="{DE0D591A-9B43-4597-9FBD-8C0029E07C90}">
      <dgm:prSet phldrT="[Texto]"/>
      <dgm:spPr/>
      <dgm:t>
        <a:bodyPr/>
        <a:lstStyle/>
        <a:p>
          <a:r>
            <a:rPr lang="es-ES" dirty="0"/>
            <a:t>Se describe el contexto general del tema y se explica la situación actual de qué está ocurriendo, con datos o evidencia </a:t>
          </a:r>
          <a:endParaRPr lang="es-EC" dirty="0"/>
        </a:p>
      </dgm:t>
    </dgm:pt>
    <dgm:pt modelId="{F6763526-B92F-4464-952D-0F459FE91566}" type="parTrans" cxnId="{A466A021-F1C1-4AB7-B042-B2117ADD598F}">
      <dgm:prSet/>
      <dgm:spPr/>
      <dgm:t>
        <a:bodyPr/>
        <a:lstStyle/>
        <a:p>
          <a:endParaRPr lang="es-EC"/>
        </a:p>
      </dgm:t>
    </dgm:pt>
    <dgm:pt modelId="{C1D08014-3CD0-4CDB-9594-03D0BCA9EEAE}" type="sibTrans" cxnId="{A466A021-F1C1-4AB7-B042-B2117ADD598F}">
      <dgm:prSet/>
      <dgm:spPr/>
      <dgm:t>
        <a:bodyPr/>
        <a:lstStyle/>
        <a:p>
          <a:endParaRPr lang="es-EC"/>
        </a:p>
      </dgm:t>
    </dgm:pt>
    <dgm:pt modelId="{FED4E937-1608-4E20-BF04-E13A80C61DEC}">
      <dgm:prSet phldrT="[Texto]"/>
      <dgm:spPr/>
      <dgm:t>
        <a:bodyPr/>
        <a:lstStyle/>
        <a:p>
          <a:r>
            <a:rPr lang="es-ES" dirty="0"/>
            <a:t>Justificación</a:t>
          </a:r>
          <a:endParaRPr lang="es-EC" dirty="0"/>
        </a:p>
      </dgm:t>
    </dgm:pt>
    <dgm:pt modelId="{20CA59E9-B9A3-4C30-81C5-4BD099CAA2E7}" type="parTrans" cxnId="{6A0359E6-1C79-4F48-97CD-2149FC45A0AD}">
      <dgm:prSet/>
      <dgm:spPr/>
      <dgm:t>
        <a:bodyPr/>
        <a:lstStyle/>
        <a:p>
          <a:endParaRPr lang="es-EC"/>
        </a:p>
      </dgm:t>
    </dgm:pt>
    <dgm:pt modelId="{EDB4CC77-72DD-428E-8EE1-B80F5E7E5611}" type="sibTrans" cxnId="{6A0359E6-1C79-4F48-97CD-2149FC45A0AD}">
      <dgm:prSet/>
      <dgm:spPr/>
      <dgm:t>
        <a:bodyPr/>
        <a:lstStyle/>
        <a:p>
          <a:endParaRPr lang="es-EC"/>
        </a:p>
      </dgm:t>
    </dgm:pt>
    <dgm:pt modelId="{BAD7870E-5C9A-435D-B8A4-EDC88B307DE0}">
      <dgm:prSet phldrT="[Texto]"/>
      <dgm:spPr/>
      <dgm:t>
        <a:bodyPr/>
        <a:lstStyle/>
        <a:p>
          <a:r>
            <a:rPr lang="es-ES" dirty="0"/>
            <a:t>Responde a la pregunta Por qué vale la pena investigar este problema </a:t>
          </a:r>
          <a:endParaRPr lang="es-EC" dirty="0"/>
        </a:p>
      </dgm:t>
    </dgm:pt>
    <dgm:pt modelId="{886BD919-1DEC-4514-85D0-5CBDD38D9EE4}" type="parTrans" cxnId="{D4D24C10-64DF-413D-BF63-DAC875E291DD}">
      <dgm:prSet/>
      <dgm:spPr/>
      <dgm:t>
        <a:bodyPr/>
        <a:lstStyle/>
        <a:p>
          <a:endParaRPr lang="es-EC"/>
        </a:p>
      </dgm:t>
    </dgm:pt>
    <dgm:pt modelId="{5D614510-D954-4B0B-B512-1E25814654C5}" type="sibTrans" cxnId="{D4D24C10-64DF-413D-BF63-DAC875E291DD}">
      <dgm:prSet/>
      <dgm:spPr/>
      <dgm:t>
        <a:bodyPr/>
        <a:lstStyle/>
        <a:p>
          <a:endParaRPr lang="es-EC"/>
        </a:p>
      </dgm:t>
    </dgm:pt>
    <dgm:pt modelId="{50C02538-0FB1-4BCE-884F-13BEBACE20C6}">
      <dgm:prSet phldrT="[Texto]"/>
      <dgm:spPr/>
      <dgm:t>
        <a:bodyPr/>
        <a:lstStyle/>
        <a:p>
          <a:r>
            <a:rPr lang="es-ES" dirty="0"/>
            <a:t>Que aporta al conocimiento, comunidad o una institución </a:t>
          </a:r>
          <a:endParaRPr lang="es-EC" dirty="0"/>
        </a:p>
      </dgm:t>
    </dgm:pt>
    <dgm:pt modelId="{D0922B8F-3D16-42B1-9181-E7690B57EAC8}" type="parTrans" cxnId="{643503A7-3399-4088-9F03-4935789134C2}">
      <dgm:prSet/>
      <dgm:spPr/>
      <dgm:t>
        <a:bodyPr/>
        <a:lstStyle/>
        <a:p>
          <a:endParaRPr lang="es-EC"/>
        </a:p>
      </dgm:t>
    </dgm:pt>
    <dgm:pt modelId="{BD8F71B1-56B2-4123-8253-04B7CAF7DF57}" type="sibTrans" cxnId="{643503A7-3399-4088-9F03-4935789134C2}">
      <dgm:prSet/>
      <dgm:spPr/>
      <dgm:t>
        <a:bodyPr/>
        <a:lstStyle/>
        <a:p>
          <a:endParaRPr lang="es-EC"/>
        </a:p>
      </dgm:t>
    </dgm:pt>
    <dgm:pt modelId="{1B776D97-9C0E-4ACB-8141-4404DC298E10}">
      <dgm:prSet phldrT="[Texto]"/>
      <dgm:spPr/>
      <dgm:t>
        <a:bodyPr/>
        <a:lstStyle/>
        <a:p>
          <a:r>
            <a:rPr lang="es-ES" dirty="0"/>
            <a:t>Se redacta como una pregunta de investigación </a:t>
          </a:r>
          <a:endParaRPr lang="es-EC" dirty="0"/>
        </a:p>
      </dgm:t>
    </dgm:pt>
    <dgm:pt modelId="{9F5B9C95-1F34-4068-B4C0-A61CBAAE1DEA}" type="parTrans" cxnId="{2B36FF2E-8FF7-4BDC-81F7-3BE7108ECC6B}">
      <dgm:prSet/>
      <dgm:spPr/>
      <dgm:t>
        <a:bodyPr/>
        <a:lstStyle/>
        <a:p>
          <a:endParaRPr lang="es-EC"/>
        </a:p>
      </dgm:t>
    </dgm:pt>
    <dgm:pt modelId="{31FDD1C0-242D-4C7E-B8E7-92B3D59A33DF}" type="sibTrans" cxnId="{2B36FF2E-8FF7-4BDC-81F7-3BE7108ECC6B}">
      <dgm:prSet/>
      <dgm:spPr/>
      <dgm:t>
        <a:bodyPr/>
        <a:lstStyle/>
        <a:p>
          <a:endParaRPr lang="es-EC"/>
        </a:p>
      </dgm:t>
    </dgm:pt>
    <dgm:pt modelId="{A79E3DB9-1140-43DC-9D07-BA4008EC7E50}">
      <dgm:prSet phldrT="[Texto]"/>
      <dgm:spPr/>
      <dgm:t>
        <a:bodyPr/>
        <a:lstStyle/>
        <a:p>
          <a:r>
            <a:rPr lang="es-ES" dirty="0"/>
            <a:t>Se define el espacio geográfico, temporal y poblacional del estudio </a:t>
          </a:r>
          <a:endParaRPr lang="es-EC" dirty="0"/>
        </a:p>
      </dgm:t>
    </dgm:pt>
    <dgm:pt modelId="{502EA1FD-4CDC-4C4F-9F03-4F8446679EB9}" type="parTrans" cxnId="{046195AF-FAFE-4616-88F3-38281E776B4D}">
      <dgm:prSet/>
      <dgm:spPr/>
      <dgm:t>
        <a:bodyPr/>
        <a:lstStyle/>
        <a:p>
          <a:endParaRPr lang="es-EC"/>
        </a:p>
      </dgm:t>
    </dgm:pt>
    <dgm:pt modelId="{ACE59B0F-00E2-4FCB-B25A-79C2E1E5ECF5}" type="sibTrans" cxnId="{046195AF-FAFE-4616-88F3-38281E776B4D}">
      <dgm:prSet/>
      <dgm:spPr/>
      <dgm:t>
        <a:bodyPr/>
        <a:lstStyle/>
        <a:p>
          <a:endParaRPr lang="es-EC"/>
        </a:p>
      </dgm:t>
    </dgm:pt>
    <dgm:pt modelId="{407BF452-B396-44F6-9F87-8318D74207D0}">
      <dgm:prSet phldrT="[Texto]"/>
      <dgm:spPr/>
      <dgm:t>
        <a:bodyPr/>
        <a:lstStyle/>
        <a:p>
          <a:r>
            <a:rPr lang="es-ES" dirty="0"/>
            <a:t>Trata de convencer al lector de que la investigación es relevante, útil y posible </a:t>
          </a:r>
          <a:endParaRPr lang="es-EC" dirty="0"/>
        </a:p>
      </dgm:t>
    </dgm:pt>
    <dgm:pt modelId="{29BBDAC4-3C65-43EE-B00F-2243071441ED}" type="parTrans" cxnId="{B5027642-E6C5-4F20-A932-8CFBAE570D41}">
      <dgm:prSet/>
      <dgm:spPr/>
      <dgm:t>
        <a:bodyPr/>
        <a:lstStyle/>
        <a:p>
          <a:endParaRPr lang="es-EC"/>
        </a:p>
      </dgm:t>
    </dgm:pt>
    <dgm:pt modelId="{8330E727-F1CD-4A74-AA7A-5F0784CA719D}" type="sibTrans" cxnId="{B5027642-E6C5-4F20-A932-8CFBAE570D41}">
      <dgm:prSet/>
      <dgm:spPr/>
      <dgm:t>
        <a:bodyPr/>
        <a:lstStyle/>
        <a:p>
          <a:endParaRPr lang="es-EC"/>
        </a:p>
      </dgm:t>
    </dgm:pt>
    <dgm:pt modelId="{0CF3D33E-C78C-4D94-863C-EC6DF0CD620A}">
      <dgm:prSet phldrT="[Texto]"/>
      <dgm:spPr/>
      <dgm:t>
        <a:bodyPr/>
        <a:lstStyle/>
        <a:p>
          <a:r>
            <a:rPr lang="es-ES" dirty="0"/>
            <a:t>Quién se beneficia de los resultados, que tiene de novedoso, que aporta que otros estudios no han tratado </a:t>
          </a:r>
          <a:endParaRPr lang="es-EC" dirty="0"/>
        </a:p>
      </dgm:t>
    </dgm:pt>
    <dgm:pt modelId="{E5F3306B-3927-4F87-8414-97E2166C4E9B}" type="parTrans" cxnId="{AA24D610-86ED-4038-A95C-512BCB8A1BB5}">
      <dgm:prSet/>
      <dgm:spPr/>
      <dgm:t>
        <a:bodyPr/>
        <a:lstStyle/>
        <a:p>
          <a:endParaRPr lang="es-EC"/>
        </a:p>
      </dgm:t>
    </dgm:pt>
    <dgm:pt modelId="{05486A22-D660-4286-A94F-315FE1804C0A}" type="sibTrans" cxnId="{AA24D610-86ED-4038-A95C-512BCB8A1BB5}">
      <dgm:prSet/>
      <dgm:spPr/>
      <dgm:t>
        <a:bodyPr/>
        <a:lstStyle/>
        <a:p>
          <a:endParaRPr lang="es-EC"/>
        </a:p>
      </dgm:t>
    </dgm:pt>
    <dgm:pt modelId="{E81AB775-DE53-43B0-A783-F1F1570BA3F6}" type="pres">
      <dgm:prSet presAssocID="{5A2485AB-8668-4B9B-9BE4-8292D41F7AA8}" presName="diagram" presStyleCnt="0">
        <dgm:presLayoutVars>
          <dgm:chPref val="1"/>
          <dgm:dir/>
          <dgm:animOne val="branch"/>
          <dgm:animLvl val="lvl"/>
          <dgm:resizeHandles/>
        </dgm:presLayoutVars>
      </dgm:prSet>
      <dgm:spPr/>
    </dgm:pt>
    <dgm:pt modelId="{9E6C83D9-B42A-475A-B4C0-AA8B701358A8}" type="pres">
      <dgm:prSet presAssocID="{6A6F96CA-EFCE-4A01-A206-3A77A30CAF86}" presName="root" presStyleCnt="0"/>
      <dgm:spPr/>
    </dgm:pt>
    <dgm:pt modelId="{49B83073-ED8C-42A3-8877-BD998F646751}" type="pres">
      <dgm:prSet presAssocID="{6A6F96CA-EFCE-4A01-A206-3A77A30CAF86}" presName="rootComposite" presStyleCnt="0"/>
      <dgm:spPr/>
    </dgm:pt>
    <dgm:pt modelId="{A25E40AA-BB74-450A-B19C-4E5A60BB4F5B}" type="pres">
      <dgm:prSet presAssocID="{6A6F96CA-EFCE-4A01-A206-3A77A30CAF86}" presName="rootText" presStyleLbl="node1" presStyleIdx="0" presStyleCnt="2"/>
      <dgm:spPr/>
    </dgm:pt>
    <dgm:pt modelId="{67097301-77B0-42DF-A906-1C55903882F2}" type="pres">
      <dgm:prSet presAssocID="{6A6F96CA-EFCE-4A01-A206-3A77A30CAF86}" presName="rootConnector" presStyleLbl="node1" presStyleIdx="0" presStyleCnt="2"/>
      <dgm:spPr/>
    </dgm:pt>
    <dgm:pt modelId="{F55F3123-9BC1-431D-AF27-CDAF62014427}" type="pres">
      <dgm:prSet presAssocID="{6A6F96CA-EFCE-4A01-A206-3A77A30CAF86}" presName="childShape" presStyleCnt="0"/>
      <dgm:spPr/>
    </dgm:pt>
    <dgm:pt modelId="{9EDF8855-5C01-443D-9CC1-D35BAC57FF9C}" type="pres">
      <dgm:prSet presAssocID="{80B8C9C8-4B4A-4D29-B4DF-9F470A49D68D}" presName="Name13" presStyleLbl="parChTrans1D2" presStyleIdx="0" presStyleCnt="8"/>
      <dgm:spPr/>
    </dgm:pt>
    <dgm:pt modelId="{2B270D5D-2290-4D8E-BD01-C056D8A4C5FC}" type="pres">
      <dgm:prSet presAssocID="{FA3D2250-5C2D-439E-99F0-EE0EF94DF3E1}" presName="childText" presStyleLbl="bgAcc1" presStyleIdx="0" presStyleCnt="8">
        <dgm:presLayoutVars>
          <dgm:bulletEnabled val="1"/>
        </dgm:presLayoutVars>
      </dgm:prSet>
      <dgm:spPr/>
    </dgm:pt>
    <dgm:pt modelId="{6F27E6ED-78D9-4E6A-8EDE-A350EC04F19E}" type="pres">
      <dgm:prSet presAssocID="{F6763526-B92F-4464-952D-0F459FE91566}" presName="Name13" presStyleLbl="parChTrans1D2" presStyleIdx="1" presStyleCnt="8"/>
      <dgm:spPr/>
    </dgm:pt>
    <dgm:pt modelId="{4E9AFF95-B65B-44DB-B47E-9B1816304BCA}" type="pres">
      <dgm:prSet presAssocID="{DE0D591A-9B43-4597-9FBD-8C0029E07C90}" presName="childText" presStyleLbl="bgAcc1" presStyleIdx="1" presStyleCnt="8">
        <dgm:presLayoutVars>
          <dgm:bulletEnabled val="1"/>
        </dgm:presLayoutVars>
      </dgm:prSet>
      <dgm:spPr/>
    </dgm:pt>
    <dgm:pt modelId="{7A8835DE-B29D-45BE-AD8A-2558264E427E}" type="pres">
      <dgm:prSet presAssocID="{9F5B9C95-1F34-4068-B4C0-A61CBAAE1DEA}" presName="Name13" presStyleLbl="parChTrans1D2" presStyleIdx="2" presStyleCnt="8"/>
      <dgm:spPr/>
    </dgm:pt>
    <dgm:pt modelId="{28784BE1-EB80-4E51-8D37-1D11E36D4F0F}" type="pres">
      <dgm:prSet presAssocID="{1B776D97-9C0E-4ACB-8141-4404DC298E10}" presName="childText" presStyleLbl="bgAcc1" presStyleIdx="2" presStyleCnt="8">
        <dgm:presLayoutVars>
          <dgm:bulletEnabled val="1"/>
        </dgm:presLayoutVars>
      </dgm:prSet>
      <dgm:spPr/>
    </dgm:pt>
    <dgm:pt modelId="{7B851224-2573-4A1E-9A7F-A0DC2968E2FD}" type="pres">
      <dgm:prSet presAssocID="{502EA1FD-4CDC-4C4F-9F03-4F8446679EB9}" presName="Name13" presStyleLbl="parChTrans1D2" presStyleIdx="3" presStyleCnt="8"/>
      <dgm:spPr/>
    </dgm:pt>
    <dgm:pt modelId="{FF259016-235D-49AA-8D29-C1CD8F0A149B}" type="pres">
      <dgm:prSet presAssocID="{A79E3DB9-1140-43DC-9D07-BA4008EC7E50}" presName="childText" presStyleLbl="bgAcc1" presStyleIdx="3" presStyleCnt="8">
        <dgm:presLayoutVars>
          <dgm:bulletEnabled val="1"/>
        </dgm:presLayoutVars>
      </dgm:prSet>
      <dgm:spPr/>
    </dgm:pt>
    <dgm:pt modelId="{C223B6B2-A0B4-4C5F-9C82-77788DC6BA30}" type="pres">
      <dgm:prSet presAssocID="{FED4E937-1608-4E20-BF04-E13A80C61DEC}" presName="root" presStyleCnt="0"/>
      <dgm:spPr/>
    </dgm:pt>
    <dgm:pt modelId="{EFB0215A-7CBA-4037-AC16-BEDBCC3A87E6}" type="pres">
      <dgm:prSet presAssocID="{FED4E937-1608-4E20-BF04-E13A80C61DEC}" presName="rootComposite" presStyleCnt="0"/>
      <dgm:spPr/>
    </dgm:pt>
    <dgm:pt modelId="{A2D7A3F3-779E-4EB9-9AD7-34496AF96A8E}" type="pres">
      <dgm:prSet presAssocID="{FED4E937-1608-4E20-BF04-E13A80C61DEC}" presName="rootText" presStyleLbl="node1" presStyleIdx="1" presStyleCnt="2"/>
      <dgm:spPr/>
    </dgm:pt>
    <dgm:pt modelId="{9250500D-0382-4FBD-9AD2-DE18005F84A9}" type="pres">
      <dgm:prSet presAssocID="{FED4E937-1608-4E20-BF04-E13A80C61DEC}" presName="rootConnector" presStyleLbl="node1" presStyleIdx="1" presStyleCnt="2"/>
      <dgm:spPr/>
    </dgm:pt>
    <dgm:pt modelId="{8453ECA2-31F3-4BBA-9C08-3D1278056622}" type="pres">
      <dgm:prSet presAssocID="{FED4E937-1608-4E20-BF04-E13A80C61DEC}" presName="childShape" presStyleCnt="0"/>
      <dgm:spPr/>
    </dgm:pt>
    <dgm:pt modelId="{48D9EA4C-0BE9-4CA0-A7B0-740312517F2C}" type="pres">
      <dgm:prSet presAssocID="{886BD919-1DEC-4514-85D0-5CBDD38D9EE4}" presName="Name13" presStyleLbl="parChTrans1D2" presStyleIdx="4" presStyleCnt="8"/>
      <dgm:spPr/>
    </dgm:pt>
    <dgm:pt modelId="{221F544E-FE70-421C-A0DF-1A524E240548}" type="pres">
      <dgm:prSet presAssocID="{BAD7870E-5C9A-435D-B8A4-EDC88B307DE0}" presName="childText" presStyleLbl="bgAcc1" presStyleIdx="4" presStyleCnt="8">
        <dgm:presLayoutVars>
          <dgm:bulletEnabled val="1"/>
        </dgm:presLayoutVars>
      </dgm:prSet>
      <dgm:spPr/>
    </dgm:pt>
    <dgm:pt modelId="{4F457987-E1B8-4B4A-9BEE-7D63AD418766}" type="pres">
      <dgm:prSet presAssocID="{29BBDAC4-3C65-43EE-B00F-2243071441ED}" presName="Name13" presStyleLbl="parChTrans1D2" presStyleIdx="5" presStyleCnt="8"/>
      <dgm:spPr/>
    </dgm:pt>
    <dgm:pt modelId="{5394EE15-EB88-491A-A3D1-1355BD50D9F5}" type="pres">
      <dgm:prSet presAssocID="{407BF452-B396-44F6-9F87-8318D74207D0}" presName="childText" presStyleLbl="bgAcc1" presStyleIdx="5" presStyleCnt="8">
        <dgm:presLayoutVars>
          <dgm:bulletEnabled val="1"/>
        </dgm:presLayoutVars>
      </dgm:prSet>
      <dgm:spPr/>
    </dgm:pt>
    <dgm:pt modelId="{AAD80E2F-5DC8-4801-8C6E-7835F1E3F833}" type="pres">
      <dgm:prSet presAssocID="{D0922B8F-3D16-42B1-9181-E7690B57EAC8}" presName="Name13" presStyleLbl="parChTrans1D2" presStyleIdx="6" presStyleCnt="8"/>
      <dgm:spPr/>
    </dgm:pt>
    <dgm:pt modelId="{C68278A1-F717-442F-A704-058B3CC6ECD9}" type="pres">
      <dgm:prSet presAssocID="{50C02538-0FB1-4BCE-884F-13BEBACE20C6}" presName="childText" presStyleLbl="bgAcc1" presStyleIdx="6" presStyleCnt="8">
        <dgm:presLayoutVars>
          <dgm:bulletEnabled val="1"/>
        </dgm:presLayoutVars>
      </dgm:prSet>
      <dgm:spPr/>
    </dgm:pt>
    <dgm:pt modelId="{D5DDEF0A-D9F2-498A-81A1-A130AADD1E6D}" type="pres">
      <dgm:prSet presAssocID="{E5F3306B-3927-4F87-8414-97E2166C4E9B}" presName="Name13" presStyleLbl="parChTrans1D2" presStyleIdx="7" presStyleCnt="8"/>
      <dgm:spPr/>
    </dgm:pt>
    <dgm:pt modelId="{B7C4C067-D910-4692-9B09-1B415B3E431C}" type="pres">
      <dgm:prSet presAssocID="{0CF3D33E-C78C-4D94-863C-EC6DF0CD620A}" presName="childText" presStyleLbl="bgAcc1" presStyleIdx="7" presStyleCnt="8">
        <dgm:presLayoutVars>
          <dgm:bulletEnabled val="1"/>
        </dgm:presLayoutVars>
      </dgm:prSet>
      <dgm:spPr/>
    </dgm:pt>
  </dgm:ptLst>
  <dgm:cxnLst>
    <dgm:cxn modelId="{1E940102-2965-4ABA-AC05-205828C1A350}" type="presOf" srcId="{BAD7870E-5C9A-435D-B8A4-EDC88B307DE0}" destId="{221F544E-FE70-421C-A0DF-1A524E240548}" srcOrd="0" destOrd="0" presId="urn:microsoft.com/office/officeart/2005/8/layout/hierarchy3"/>
    <dgm:cxn modelId="{73D45A0A-8B6B-43C0-BD78-B61B2716937D}" srcId="{5A2485AB-8668-4B9B-9BE4-8292D41F7AA8}" destId="{6A6F96CA-EFCE-4A01-A206-3A77A30CAF86}" srcOrd="0" destOrd="0" parTransId="{821468C3-9EB5-4E09-8D01-5552CE19D057}" sibTransId="{51396A95-AE0F-479E-B9C8-5CC459D326D1}"/>
    <dgm:cxn modelId="{D4D24C10-64DF-413D-BF63-DAC875E291DD}" srcId="{FED4E937-1608-4E20-BF04-E13A80C61DEC}" destId="{BAD7870E-5C9A-435D-B8A4-EDC88B307DE0}" srcOrd="0" destOrd="0" parTransId="{886BD919-1DEC-4514-85D0-5CBDD38D9EE4}" sibTransId="{5D614510-D954-4B0B-B512-1E25814654C5}"/>
    <dgm:cxn modelId="{AA24D610-86ED-4038-A95C-512BCB8A1BB5}" srcId="{FED4E937-1608-4E20-BF04-E13A80C61DEC}" destId="{0CF3D33E-C78C-4D94-863C-EC6DF0CD620A}" srcOrd="3" destOrd="0" parTransId="{E5F3306B-3927-4F87-8414-97E2166C4E9B}" sibTransId="{05486A22-D660-4286-A94F-315FE1804C0A}"/>
    <dgm:cxn modelId="{F92E3B19-25E5-42A8-8B1F-60E0C98C8870}" type="presOf" srcId="{6A6F96CA-EFCE-4A01-A206-3A77A30CAF86}" destId="{A25E40AA-BB74-450A-B19C-4E5A60BB4F5B}" srcOrd="0" destOrd="0" presId="urn:microsoft.com/office/officeart/2005/8/layout/hierarchy3"/>
    <dgm:cxn modelId="{A18C101F-6207-4BD5-8E70-5BBB121AC898}" type="presOf" srcId="{1B776D97-9C0E-4ACB-8141-4404DC298E10}" destId="{28784BE1-EB80-4E51-8D37-1D11E36D4F0F}" srcOrd="0" destOrd="0" presId="urn:microsoft.com/office/officeart/2005/8/layout/hierarchy3"/>
    <dgm:cxn modelId="{A466A021-F1C1-4AB7-B042-B2117ADD598F}" srcId="{6A6F96CA-EFCE-4A01-A206-3A77A30CAF86}" destId="{DE0D591A-9B43-4597-9FBD-8C0029E07C90}" srcOrd="1" destOrd="0" parTransId="{F6763526-B92F-4464-952D-0F459FE91566}" sibTransId="{C1D08014-3CD0-4CDB-9594-03D0BCA9EEAE}"/>
    <dgm:cxn modelId="{BD8D2B26-2D85-4E4A-BB11-6FA0D6E031F9}" type="presOf" srcId="{29BBDAC4-3C65-43EE-B00F-2243071441ED}" destId="{4F457987-E1B8-4B4A-9BEE-7D63AD418766}" srcOrd="0" destOrd="0" presId="urn:microsoft.com/office/officeart/2005/8/layout/hierarchy3"/>
    <dgm:cxn modelId="{414B802D-B227-47C3-B3C6-37923CFF121F}" type="presOf" srcId="{E5F3306B-3927-4F87-8414-97E2166C4E9B}" destId="{D5DDEF0A-D9F2-498A-81A1-A130AADD1E6D}" srcOrd="0" destOrd="0" presId="urn:microsoft.com/office/officeart/2005/8/layout/hierarchy3"/>
    <dgm:cxn modelId="{2B36FF2E-8FF7-4BDC-81F7-3BE7108ECC6B}" srcId="{6A6F96CA-EFCE-4A01-A206-3A77A30CAF86}" destId="{1B776D97-9C0E-4ACB-8141-4404DC298E10}" srcOrd="2" destOrd="0" parTransId="{9F5B9C95-1F34-4068-B4C0-A61CBAAE1DEA}" sibTransId="{31FDD1C0-242D-4C7E-B8E7-92B3D59A33DF}"/>
    <dgm:cxn modelId="{B5027642-E6C5-4F20-A932-8CFBAE570D41}" srcId="{FED4E937-1608-4E20-BF04-E13A80C61DEC}" destId="{407BF452-B396-44F6-9F87-8318D74207D0}" srcOrd="1" destOrd="0" parTransId="{29BBDAC4-3C65-43EE-B00F-2243071441ED}" sibTransId="{8330E727-F1CD-4A74-AA7A-5F0784CA719D}"/>
    <dgm:cxn modelId="{92BD4764-93B0-468C-BE48-ABA14A361D0B}" srcId="{6A6F96CA-EFCE-4A01-A206-3A77A30CAF86}" destId="{FA3D2250-5C2D-439E-99F0-EE0EF94DF3E1}" srcOrd="0" destOrd="0" parTransId="{80B8C9C8-4B4A-4D29-B4DF-9F470A49D68D}" sibTransId="{8C4A2CCE-27E5-4466-B47E-62EE3ABFA670}"/>
    <dgm:cxn modelId="{EFEDB344-8EDB-45C0-A2A6-D4553434E325}" type="presOf" srcId="{886BD919-1DEC-4514-85D0-5CBDD38D9EE4}" destId="{48D9EA4C-0BE9-4CA0-A7B0-740312517F2C}" srcOrd="0" destOrd="0" presId="urn:microsoft.com/office/officeart/2005/8/layout/hierarchy3"/>
    <dgm:cxn modelId="{046B044A-53FD-4FE2-8552-0F9601BEDEC4}" type="presOf" srcId="{FED4E937-1608-4E20-BF04-E13A80C61DEC}" destId="{9250500D-0382-4FBD-9AD2-DE18005F84A9}" srcOrd="1" destOrd="0" presId="urn:microsoft.com/office/officeart/2005/8/layout/hierarchy3"/>
    <dgm:cxn modelId="{9662BA72-5D09-4DC6-BEBB-D5F2B59D8DAC}" type="presOf" srcId="{6A6F96CA-EFCE-4A01-A206-3A77A30CAF86}" destId="{67097301-77B0-42DF-A906-1C55903882F2}" srcOrd="1" destOrd="0" presId="urn:microsoft.com/office/officeart/2005/8/layout/hierarchy3"/>
    <dgm:cxn modelId="{BCB3EE54-62D0-4AB2-A8F3-9903574547C4}" type="presOf" srcId="{502EA1FD-4CDC-4C4F-9F03-4F8446679EB9}" destId="{7B851224-2573-4A1E-9A7F-A0DC2968E2FD}" srcOrd="0" destOrd="0" presId="urn:microsoft.com/office/officeart/2005/8/layout/hierarchy3"/>
    <dgm:cxn modelId="{22DC6E55-F69F-4C19-8245-7EA419B51910}" type="presOf" srcId="{FA3D2250-5C2D-439E-99F0-EE0EF94DF3E1}" destId="{2B270D5D-2290-4D8E-BD01-C056D8A4C5FC}" srcOrd="0" destOrd="0" presId="urn:microsoft.com/office/officeart/2005/8/layout/hierarchy3"/>
    <dgm:cxn modelId="{85F7FD7A-D8BA-4E05-AE76-BD0A036A9CC7}" type="presOf" srcId="{F6763526-B92F-4464-952D-0F459FE91566}" destId="{6F27E6ED-78D9-4E6A-8EDE-A350EC04F19E}" srcOrd="0" destOrd="0" presId="urn:microsoft.com/office/officeart/2005/8/layout/hierarchy3"/>
    <dgm:cxn modelId="{EAC5517E-8F8E-44AB-AE9D-2B4AB8A94ED6}" type="presOf" srcId="{D0922B8F-3D16-42B1-9181-E7690B57EAC8}" destId="{AAD80E2F-5DC8-4801-8C6E-7835F1E3F833}" srcOrd="0" destOrd="0" presId="urn:microsoft.com/office/officeart/2005/8/layout/hierarchy3"/>
    <dgm:cxn modelId="{96D9F590-5C57-43E4-8005-11C246F86849}" type="presOf" srcId="{9F5B9C95-1F34-4068-B4C0-A61CBAAE1DEA}" destId="{7A8835DE-B29D-45BE-AD8A-2558264E427E}" srcOrd="0" destOrd="0" presId="urn:microsoft.com/office/officeart/2005/8/layout/hierarchy3"/>
    <dgm:cxn modelId="{723B8594-8DD7-459C-A5D0-E57A07175E93}" type="presOf" srcId="{A79E3DB9-1140-43DC-9D07-BA4008EC7E50}" destId="{FF259016-235D-49AA-8D29-C1CD8F0A149B}" srcOrd="0" destOrd="0" presId="urn:microsoft.com/office/officeart/2005/8/layout/hierarchy3"/>
    <dgm:cxn modelId="{F8BA3B95-AB63-48A7-BE63-38775B83D47C}" type="presOf" srcId="{5A2485AB-8668-4B9B-9BE4-8292D41F7AA8}" destId="{E81AB775-DE53-43B0-A783-F1F1570BA3F6}" srcOrd="0" destOrd="0" presId="urn:microsoft.com/office/officeart/2005/8/layout/hierarchy3"/>
    <dgm:cxn modelId="{1C0E74A1-AE0E-40A4-802A-45C532A168B5}" type="presOf" srcId="{FED4E937-1608-4E20-BF04-E13A80C61DEC}" destId="{A2D7A3F3-779E-4EB9-9AD7-34496AF96A8E}" srcOrd="0" destOrd="0" presId="urn:microsoft.com/office/officeart/2005/8/layout/hierarchy3"/>
    <dgm:cxn modelId="{643503A7-3399-4088-9F03-4935789134C2}" srcId="{FED4E937-1608-4E20-BF04-E13A80C61DEC}" destId="{50C02538-0FB1-4BCE-884F-13BEBACE20C6}" srcOrd="2" destOrd="0" parTransId="{D0922B8F-3D16-42B1-9181-E7690B57EAC8}" sibTransId="{BD8F71B1-56B2-4123-8253-04B7CAF7DF57}"/>
    <dgm:cxn modelId="{E8FE61A9-C160-44B2-87A3-5F0E6D58C27E}" type="presOf" srcId="{407BF452-B396-44F6-9F87-8318D74207D0}" destId="{5394EE15-EB88-491A-A3D1-1355BD50D9F5}" srcOrd="0" destOrd="0" presId="urn:microsoft.com/office/officeart/2005/8/layout/hierarchy3"/>
    <dgm:cxn modelId="{046195AF-FAFE-4616-88F3-38281E776B4D}" srcId="{6A6F96CA-EFCE-4A01-A206-3A77A30CAF86}" destId="{A79E3DB9-1140-43DC-9D07-BA4008EC7E50}" srcOrd="3" destOrd="0" parTransId="{502EA1FD-4CDC-4C4F-9F03-4F8446679EB9}" sibTransId="{ACE59B0F-00E2-4FCB-B25A-79C2E1E5ECF5}"/>
    <dgm:cxn modelId="{66057AC5-5A2F-458D-8C52-0D1AD4E16970}" type="presOf" srcId="{80B8C9C8-4B4A-4D29-B4DF-9F470A49D68D}" destId="{9EDF8855-5C01-443D-9CC1-D35BAC57FF9C}" srcOrd="0" destOrd="0" presId="urn:microsoft.com/office/officeart/2005/8/layout/hierarchy3"/>
    <dgm:cxn modelId="{6B2724C6-2830-4494-8EB4-D3F80F845B57}" type="presOf" srcId="{0CF3D33E-C78C-4D94-863C-EC6DF0CD620A}" destId="{B7C4C067-D910-4692-9B09-1B415B3E431C}" srcOrd="0" destOrd="0" presId="urn:microsoft.com/office/officeart/2005/8/layout/hierarchy3"/>
    <dgm:cxn modelId="{EFEF96E3-CC7B-46A1-98C3-9E0EC45E26FA}" type="presOf" srcId="{DE0D591A-9B43-4597-9FBD-8C0029E07C90}" destId="{4E9AFF95-B65B-44DB-B47E-9B1816304BCA}" srcOrd="0" destOrd="0" presId="urn:microsoft.com/office/officeart/2005/8/layout/hierarchy3"/>
    <dgm:cxn modelId="{6A0359E6-1C79-4F48-97CD-2149FC45A0AD}" srcId="{5A2485AB-8668-4B9B-9BE4-8292D41F7AA8}" destId="{FED4E937-1608-4E20-BF04-E13A80C61DEC}" srcOrd="1" destOrd="0" parTransId="{20CA59E9-B9A3-4C30-81C5-4BD099CAA2E7}" sibTransId="{EDB4CC77-72DD-428E-8EE1-B80F5E7E5611}"/>
    <dgm:cxn modelId="{199C4DEB-E5FC-4896-9045-5D4192A7B128}" type="presOf" srcId="{50C02538-0FB1-4BCE-884F-13BEBACE20C6}" destId="{C68278A1-F717-442F-A704-058B3CC6ECD9}" srcOrd="0" destOrd="0" presId="urn:microsoft.com/office/officeart/2005/8/layout/hierarchy3"/>
    <dgm:cxn modelId="{83C06DD4-304E-4C1E-AC62-D935389069DC}" type="presParOf" srcId="{E81AB775-DE53-43B0-A783-F1F1570BA3F6}" destId="{9E6C83D9-B42A-475A-B4C0-AA8B701358A8}" srcOrd="0" destOrd="0" presId="urn:microsoft.com/office/officeart/2005/8/layout/hierarchy3"/>
    <dgm:cxn modelId="{19F139AF-20F7-4F2A-AD11-1B6AB6B62E62}" type="presParOf" srcId="{9E6C83D9-B42A-475A-B4C0-AA8B701358A8}" destId="{49B83073-ED8C-42A3-8877-BD998F646751}" srcOrd="0" destOrd="0" presId="urn:microsoft.com/office/officeart/2005/8/layout/hierarchy3"/>
    <dgm:cxn modelId="{2AEFA5B5-29EC-4802-9DF1-0C061743CC2A}" type="presParOf" srcId="{49B83073-ED8C-42A3-8877-BD998F646751}" destId="{A25E40AA-BB74-450A-B19C-4E5A60BB4F5B}" srcOrd="0" destOrd="0" presId="urn:microsoft.com/office/officeart/2005/8/layout/hierarchy3"/>
    <dgm:cxn modelId="{D2F154E6-AD9C-4318-93FB-CC7ACD6407D4}" type="presParOf" srcId="{49B83073-ED8C-42A3-8877-BD998F646751}" destId="{67097301-77B0-42DF-A906-1C55903882F2}" srcOrd="1" destOrd="0" presId="urn:microsoft.com/office/officeart/2005/8/layout/hierarchy3"/>
    <dgm:cxn modelId="{A7CAFDF2-F1BB-41E1-A298-942D16314CD4}" type="presParOf" srcId="{9E6C83D9-B42A-475A-B4C0-AA8B701358A8}" destId="{F55F3123-9BC1-431D-AF27-CDAF62014427}" srcOrd="1" destOrd="0" presId="urn:microsoft.com/office/officeart/2005/8/layout/hierarchy3"/>
    <dgm:cxn modelId="{5D3E71C8-A945-463C-AE27-ED4592528E99}" type="presParOf" srcId="{F55F3123-9BC1-431D-AF27-CDAF62014427}" destId="{9EDF8855-5C01-443D-9CC1-D35BAC57FF9C}" srcOrd="0" destOrd="0" presId="urn:microsoft.com/office/officeart/2005/8/layout/hierarchy3"/>
    <dgm:cxn modelId="{A8D02FDC-15E9-4E6F-ADD5-258C16FD11CA}" type="presParOf" srcId="{F55F3123-9BC1-431D-AF27-CDAF62014427}" destId="{2B270D5D-2290-4D8E-BD01-C056D8A4C5FC}" srcOrd="1" destOrd="0" presId="urn:microsoft.com/office/officeart/2005/8/layout/hierarchy3"/>
    <dgm:cxn modelId="{7221AE72-1C69-421C-8BFA-150EC1A8C965}" type="presParOf" srcId="{F55F3123-9BC1-431D-AF27-CDAF62014427}" destId="{6F27E6ED-78D9-4E6A-8EDE-A350EC04F19E}" srcOrd="2" destOrd="0" presId="urn:microsoft.com/office/officeart/2005/8/layout/hierarchy3"/>
    <dgm:cxn modelId="{6DFC046E-DD62-4ED4-90F2-513F67BD74AB}" type="presParOf" srcId="{F55F3123-9BC1-431D-AF27-CDAF62014427}" destId="{4E9AFF95-B65B-44DB-B47E-9B1816304BCA}" srcOrd="3" destOrd="0" presId="urn:microsoft.com/office/officeart/2005/8/layout/hierarchy3"/>
    <dgm:cxn modelId="{F3CAAE12-778B-4D86-AC04-1B97F4A5A3B3}" type="presParOf" srcId="{F55F3123-9BC1-431D-AF27-CDAF62014427}" destId="{7A8835DE-B29D-45BE-AD8A-2558264E427E}" srcOrd="4" destOrd="0" presId="urn:microsoft.com/office/officeart/2005/8/layout/hierarchy3"/>
    <dgm:cxn modelId="{75C9A423-A897-4940-9032-15E357A94978}" type="presParOf" srcId="{F55F3123-9BC1-431D-AF27-CDAF62014427}" destId="{28784BE1-EB80-4E51-8D37-1D11E36D4F0F}" srcOrd="5" destOrd="0" presId="urn:microsoft.com/office/officeart/2005/8/layout/hierarchy3"/>
    <dgm:cxn modelId="{CE3E036A-7A16-4D2D-86E6-802716E16737}" type="presParOf" srcId="{F55F3123-9BC1-431D-AF27-CDAF62014427}" destId="{7B851224-2573-4A1E-9A7F-A0DC2968E2FD}" srcOrd="6" destOrd="0" presId="urn:microsoft.com/office/officeart/2005/8/layout/hierarchy3"/>
    <dgm:cxn modelId="{D16C130D-E953-4C0C-9538-56B9155CD896}" type="presParOf" srcId="{F55F3123-9BC1-431D-AF27-CDAF62014427}" destId="{FF259016-235D-49AA-8D29-C1CD8F0A149B}" srcOrd="7" destOrd="0" presId="urn:microsoft.com/office/officeart/2005/8/layout/hierarchy3"/>
    <dgm:cxn modelId="{65D174A7-428E-4310-807C-A62B76699175}" type="presParOf" srcId="{E81AB775-DE53-43B0-A783-F1F1570BA3F6}" destId="{C223B6B2-A0B4-4C5F-9C82-77788DC6BA30}" srcOrd="1" destOrd="0" presId="urn:microsoft.com/office/officeart/2005/8/layout/hierarchy3"/>
    <dgm:cxn modelId="{D5F79B33-F525-41B8-864C-77B9BBD24D3E}" type="presParOf" srcId="{C223B6B2-A0B4-4C5F-9C82-77788DC6BA30}" destId="{EFB0215A-7CBA-4037-AC16-BEDBCC3A87E6}" srcOrd="0" destOrd="0" presId="urn:microsoft.com/office/officeart/2005/8/layout/hierarchy3"/>
    <dgm:cxn modelId="{880C871D-30C9-43A9-9604-7BFB62487649}" type="presParOf" srcId="{EFB0215A-7CBA-4037-AC16-BEDBCC3A87E6}" destId="{A2D7A3F3-779E-4EB9-9AD7-34496AF96A8E}" srcOrd="0" destOrd="0" presId="urn:microsoft.com/office/officeart/2005/8/layout/hierarchy3"/>
    <dgm:cxn modelId="{2C46276E-18C1-4EEA-82FD-DB855FA54263}" type="presParOf" srcId="{EFB0215A-7CBA-4037-AC16-BEDBCC3A87E6}" destId="{9250500D-0382-4FBD-9AD2-DE18005F84A9}" srcOrd="1" destOrd="0" presId="urn:microsoft.com/office/officeart/2005/8/layout/hierarchy3"/>
    <dgm:cxn modelId="{25D20226-3922-4711-B8E3-FEC9B03B5BB8}" type="presParOf" srcId="{C223B6B2-A0B4-4C5F-9C82-77788DC6BA30}" destId="{8453ECA2-31F3-4BBA-9C08-3D1278056622}" srcOrd="1" destOrd="0" presId="urn:microsoft.com/office/officeart/2005/8/layout/hierarchy3"/>
    <dgm:cxn modelId="{1F41A090-0C4A-4B1D-BE5A-81038414F4B6}" type="presParOf" srcId="{8453ECA2-31F3-4BBA-9C08-3D1278056622}" destId="{48D9EA4C-0BE9-4CA0-A7B0-740312517F2C}" srcOrd="0" destOrd="0" presId="urn:microsoft.com/office/officeart/2005/8/layout/hierarchy3"/>
    <dgm:cxn modelId="{9C53369D-9CEA-49EA-A90F-5FB2857DA516}" type="presParOf" srcId="{8453ECA2-31F3-4BBA-9C08-3D1278056622}" destId="{221F544E-FE70-421C-A0DF-1A524E240548}" srcOrd="1" destOrd="0" presId="urn:microsoft.com/office/officeart/2005/8/layout/hierarchy3"/>
    <dgm:cxn modelId="{CCF96E42-5744-432A-948E-E8AB22AA338B}" type="presParOf" srcId="{8453ECA2-31F3-4BBA-9C08-3D1278056622}" destId="{4F457987-E1B8-4B4A-9BEE-7D63AD418766}" srcOrd="2" destOrd="0" presId="urn:microsoft.com/office/officeart/2005/8/layout/hierarchy3"/>
    <dgm:cxn modelId="{13E37DAD-9F3D-4231-BF38-F6104D68C8E7}" type="presParOf" srcId="{8453ECA2-31F3-4BBA-9C08-3D1278056622}" destId="{5394EE15-EB88-491A-A3D1-1355BD50D9F5}" srcOrd="3" destOrd="0" presId="urn:microsoft.com/office/officeart/2005/8/layout/hierarchy3"/>
    <dgm:cxn modelId="{62B8D4CF-4555-4010-9A28-EBC6DB27B4B0}" type="presParOf" srcId="{8453ECA2-31F3-4BBA-9C08-3D1278056622}" destId="{AAD80E2F-5DC8-4801-8C6E-7835F1E3F833}" srcOrd="4" destOrd="0" presId="urn:microsoft.com/office/officeart/2005/8/layout/hierarchy3"/>
    <dgm:cxn modelId="{EF374A3E-5B02-4E7B-91DA-6F0F8073E48A}" type="presParOf" srcId="{8453ECA2-31F3-4BBA-9C08-3D1278056622}" destId="{C68278A1-F717-442F-A704-058B3CC6ECD9}" srcOrd="5" destOrd="0" presId="urn:microsoft.com/office/officeart/2005/8/layout/hierarchy3"/>
    <dgm:cxn modelId="{3209C50D-D989-4847-B5B6-B3E2F980450A}" type="presParOf" srcId="{8453ECA2-31F3-4BBA-9C08-3D1278056622}" destId="{D5DDEF0A-D9F2-498A-81A1-A130AADD1E6D}" srcOrd="6" destOrd="0" presId="urn:microsoft.com/office/officeart/2005/8/layout/hierarchy3"/>
    <dgm:cxn modelId="{A7718A90-E194-4C79-9D7D-79DDEAED9FF6}" type="presParOf" srcId="{8453ECA2-31F3-4BBA-9C08-3D1278056622}" destId="{B7C4C067-D910-4692-9B09-1B415B3E431C}"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5A42E7-29D4-4143-A073-48C496561DA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s-EC"/>
        </a:p>
      </dgm:t>
    </dgm:pt>
    <dgm:pt modelId="{8BB92B78-F40B-4A76-96A0-03A6A263A875}">
      <dgm:prSet phldrT="[Texto]"/>
      <dgm:spPr/>
      <dgm:t>
        <a:bodyPr/>
        <a:lstStyle/>
        <a:p>
          <a:r>
            <a:rPr lang="es-ES" dirty="0"/>
            <a:t>Redacción académica </a:t>
          </a:r>
          <a:endParaRPr lang="es-EC" dirty="0"/>
        </a:p>
      </dgm:t>
    </dgm:pt>
    <dgm:pt modelId="{D0306E1A-D01D-49C4-B21E-A8D32E9977B5}" type="parTrans" cxnId="{F1C62361-EB88-4734-9DD7-F074A7E4A6D0}">
      <dgm:prSet/>
      <dgm:spPr/>
      <dgm:t>
        <a:bodyPr/>
        <a:lstStyle/>
        <a:p>
          <a:endParaRPr lang="es-EC"/>
        </a:p>
      </dgm:t>
    </dgm:pt>
    <dgm:pt modelId="{D4C432C2-D1CE-4F1E-886C-D7BDC236149C}" type="sibTrans" cxnId="{F1C62361-EB88-4734-9DD7-F074A7E4A6D0}">
      <dgm:prSet/>
      <dgm:spPr/>
      <dgm:t>
        <a:bodyPr/>
        <a:lstStyle/>
        <a:p>
          <a:endParaRPr lang="es-EC"/>
        </a:p>
      </dgm:t>
    </dgm:pt>
    <dgm:pt modelId="{F050DB65-6B2E-46A9-AB7D-8EB5F7CA0388}" type="asst">
      <dgm:prSet phldrT="[Texto]"/>
      <dgm:spPr/>
      <dgm:t>
        <a:bodyPr/>
        <a:lstStyle/>
        <a:p>
          <a:r>
            <a:rPr lang="es-ES" dirty="0"/>
            <a:t>Es el proceso de producción de textos formales que comunican conocimientos, ideas o investigaciones dentro de un contexto educativo o científico </a:t>
          </a:r>
          <a:endParaRPr lang="es-EC" dirty="0"/>
        </a:p>
      </dgm:t>
    </dgm:pt>
    <dgm:pt modelId="{F5FB6E0B-3049-4780-AF65-CD42099A1D8E}" type="parTrans" cxnId="{B97649A7-EC77-4008-9BC6-91710DE32F6A}">
      <dgm:prSet/>
      <dgm:spPr/>
      <dgm:t>
        <a:bodyPr/>
        <a:lstStyle/>
        <a:p>
          <a:endParaRPr lang="es-EC"/>
        </a:p>
      </dgm:t>
    </dgm:pt>
    <dgm:pt modelId="{BF42EE1D-AA6F-450A-A6C4-9D89989D4A48}" type="sibTrans" cxnId="{B97649A7-EC77-4008-9BC6-91710DE32F6A}">
      <dgm:prSet/>
      <dgm:spPr/>
      <dgm:t>
        <a:bodyPr/>
        <a:lstStyle/>
        <a:p>
          <a:endParaRPr lang="es-EC"/>
        </a:p>
      </dgm:t>
    </dgm:pt>
    <dgm:pt modelId="{9C7F48A6-0218-4DFF-BA4D-04E8E1AD82C7}">
      <dgm:prSet phldrT="[Texto]"/>
      <dgm:spPr/>
      <dgm:t>
        <a:bodyPr/>
        <a:lstStyle/>
        <a:p>
          <a:r>
            <a:rPr lang="es-ES" dirty="0"/>
            <a:t>Monografías </a:t>
          </a:r>
          <a:endParaRPr lang="es-EC" dirty="0"/>
        </a:p>
      </dgm:t>
    </dgm:pt>
    <dgm:pt modelId="{2EFFE654-C15C-4F6B-B0CF-ED1BEAF52AEC}" type="parTrans" cxnId="{5DC3261F-90FA-4BAD-9227-6CBBBAE5AEE2}">
      <dgm:prSet/>
      <dgm:spPr/>
      <dgm:t>
        <a:bodyPr/>
        <a:lstStyle/>
        <a:p>
          <a:endParaRPr lang="es-EC"/>
        </a:p>
      </dgm:t>
    </dgm:pt>
    <dgm:pt modelId="{6D8479AF-B72D-4945-843F-AA6707285813}" type="sibTrans" cxnId="{5DC3261F-90FA-4BAD-9227-6CBBBAE5AEE2}">
      <dgm:prSet/>
      <dgm:spPr/>
      <dgm:t>
        <a:bodyPr/>
        <a:lstStyle/>
        <a:p>
          <a:endParaRPr lang="es-EC"/>
        </a:p>
      </dgm:t>
    </dgm:pt>
    <dgm:pt modelId="{64A6F517-20CE-44BD-B63B-C78C65A44DCF}">
      <dgm:prSet phldrT="[Texto]"/>
      <dgm:spPr/>
      <dgm:t>
        <a:bodyPr/>
        <a:lstStyle/>
        <a:p>
          <a:r>
            <a:rPr lang="es-ES" dirty="0"/>
            <a:t>Artículos </a:t>
          </a:r>
          <a:endParaRPr lang="es-EC" dirty="0"/>
        </a:p>
      </dgm:t>
    </dgm:pt>
    <dgm:pt modelId="{DD11AA22-5C35-40DA-AF76-0128B447C268}" type="parTrans" cxnId="{E41752E2-BD8A-4E46-85C6-132F41D3333C}">
      <dgm:prSet/>
      <dgm:spPr/>
      <dgm:t>
        <a:bodyPr/>
        <a:lstStyle/>
        <a:p>
          <a:endParaRPr lang="es-EC"/>
        </a:p>
      </dgm:t>
    </dgm:pt>
    <dgm:pt modelId="{0A1E252B-3DD7-4A76-9B4E-1D94EC36AAF5}" type="sibTrans" cxnId="{E41752E2-BD8A-4E46-85C6-132F41D3333C}">
      <dgm:prSet/>
      <dgm:spPr/>
      <dgm:t>
        <a:bodyPr/>
        <a:lstStyle/>
        <a:p>
          <a:endParaRPr lang="es-EC"/>
        </a:p>
      </dgm:t>
    </dgm:pt>
    <dgm:pt modelId="{7641A91F-DA3A-4B17-92C8-26682E096373}">
      <dgm:prSet phldrT="[Texto]"/>
      <dgm:spPr/>
      <dgm:t>
        <a:bodyPr/>
        <a:lstStyle/>
        <a:p>
          <a:r>
            <a:rPr lang="es-ES" dirty="0"/>
            <a:t>Tesis </a:t>
          </a:r>
          <a:endParaRPr lang="es-EC" dirty="0"/>
        </a:p>
      </dgm:t>
    </dgm:pt>
    <dgm:pt modelId="{A29AC7FC-10FD-4FB9-A91B-AFBE11BB6173}" type="parTrans" cxnId="{0A09DEBF-6C60-4AB2-BA4E-5816516A2082}">
      <dgm:prSet/>
      <dgm:spPr/>
      <dgm:t>
        <a:bodyPr/>
        <a:lstStyle/>
        <a:p>
          <a:endParaRPr lang="es-EC"/>
        </a:p>
      </dgm:t>
    </dgm:pt>
    <dgm:pt modelId="{C91C93EC-F00D-4FD6-B49B-ADD92750E1B0}" type="sibTrans" cxnId="{0A09DEBF-6C60-4AB2-BA4E-5816516A2082}">
      <dgm:prSet/>
      <dgm:spPr/>
      <dgm:t>
        <a:bodyPr/>
        <a:lstStyle/>
        <a:p>
          <a:endParaRPr lang="es-EC"/>
        </a:p>
      </dgm:t>
    </dgm:pt>
    <dgm:pt modelId="{3E01EB70-0580-4294-BFE3-FA054E70BD8D}">
      <dgm:prSet phldrT="[Texto]"/>
      <dgm:spPr/>
      <dgm:t>
        <a:bodyPr/>
        <a:lstStyle/>
        <a:p>
          <a:r>
            <a:rPr lang="es-ES" dirty="0"/>
            <a:t>Artículos científicos </a:t>
          </a:r>
          <a:endParaRPr lang="es-EC" dirty="0"/>
        </a:p>
      </dgm:t>
    </dgm:pt>
    <dgm:pt modelId="{0ABB064A-40CA-42F0-AF5F-FA10D80905A5}" type="parTrans" cxnId="{FB9AF973-9154-4B2E-A45E-4CC70CE3C2B7}">
      <dgm:prSet/>
      <dgm:spPr/>
      <dgm:t>
        <a:bodyPr/>
        <a:lstStyle/>
        <a:p>
          <a:endParaRPr lang="es-EC"/>
        </a:p>
      </dgm:t>
    </dgm:pt>
    <dgm:pt modelId="{F37D6CBA-ED03-438B-9611-0728593CEB0D}" type="sibTrans" cxnId="{FB9AF973-9154-4B2E-A45E-4CC70CE3C2B7}">
      <dgm:prSet/>
      <dgm:spPr/>
      <dgm:t>
        <a:bodyPr/>
        <a:lstStyle/>
        <a:p>
          <a:endParaRPr lang="es-EC"/>
        </a:p>
      </dgm:t>
    </dgm:pt>
    <dgm:pt modelId="{7473A660-76CA-4066-938F-0EE12E8A1209}">
      <dgm:prSet phldrT="[Texto]"/>
      <dgm:spPr/>
      <dgm:t>
        <a:bodyPr/>
        <a:lstStyle/>
        <a:p>
          <a:r>
            <a:rPr lang="es-ES" dirty="0"/>
            <a:t>Informes de laboratorio</a:t>
          </a:r>
          <a:endParaRPr lang="es-EC" dirty="0"/>
        </a:p>
      </dgm:t>
    </dgm:pt>
    <dgm:pt modelId="{611590A0-5F2A-498F-9F5B-C020F016D4BC}" type="parTrans" cxnId="{D42A80FE-97DA-4362-8E55-B0BE3F9D5C37}">
      <dgm:prSet/>
      <dgm:spPr/>
      <dgm:t>
        <a:bodyPr/>
        <a:lstStyle/>
        <a:p>
          <a:endParaRPr lang="es-EC"/>
        </a:p>
      </dgm:t>
    </dgm:pt>
    <dgm:pt modelId="{F4D58246-07E0-4719-9433-12E24B456EA6}" type="sibTrans" cxnId="{D42A80FE-97DA-4362-8E55-B0BE3F9D5C37}">
      <dgm:prSet/>
      <dgm:spPr/>
      <dgm:t>
        <a:bodyPr/>
        <a:lstStyle/>
        <a:p>
          <a:endParaRPr lang="es-EC"/>
        </a:p>
      </dgm:t>
    </dgm:pt>
    <dgm:pt modelId="{C0AAD2C9-8CE7-4354-9660-D2A860E039A1}" type="pres">
      <dgm:prSet presAssocID="{AC5A42E7-29D4-4143-A073-48C496561DA3}" presName="hierChild1" presStyleCnt="0">
        <dgm:presLayoutVars>
          <dgm:orgChart val="1"/>
          <dgm:chPref val="1"/>
          <dgm:dir/>
          <dgm:animOne val="branch"/>
          <dgm:animLvl val="lvl"/>
          <dgm:resizeHandles/>
        </dgm:presLayoutVars>
      </dgm:prSet>
      <dgm:spPr/>
    </dgm:pt>
    <dgm:pt modelId="{BD2600AF-30DD-4604-B3CD-CD6DAFCBD9BF}" type="pres">
      <dgm:prSet presAssocID="{8BB92B78-F40B-4A76-96A0-03A6A263A875}" presName="hierRoot1" presStyleCnt="0">
        <dgm:presLayoutVars>
          <dgm:hierBranch val="init"/>
        </dgm:presLayoutVars>
      </dgm:prSet>
      <dgm:spPr/>
    </dgm:pt>
    <dgm:pt modelId="{5834D2BD-0DEE-4107-9E16-05F47CF7A40D}" type="pres">
      <dgm:prSet presAssocID="{8BB92B78-F40B-4A76-96A0-03A6A263A875}" presName="rootComposite1" presStyleCnt="0"/>
      <dgm:spPr/>
    </dgm:pt>
    <dgm:pt modelId="{F905F51E-0608-452D-AC1E-AB0898DC3183}" type="pres">
      <dgm:prSet presAssocID="{8BB92B78-F40B-4A76-96A0-03A6A263A875}" presName="rootText1" presStyleLbl="node0" presStyleIdx="0" presStyleCnt="1">
        <dgm:presLayoutVars>
          <dgm:chPref val="3"/>
        </dgm:presLayoutVars>
      </dgm:prSet>
      <dgm:spPr/>
    </dgm:pt>
    <dgm:pt modelId="{7893C218-F2F4-42B6-9F44-938289798A81}" type="pres">
      <dgm:prSet presAssocID="{8BB92B78-F40B-4A76-96A0-03A6A263A875}" presName="rootConnector1" presStyleLbl="node1" presStyleIdx="0" presStyleCnt="0"/>
      <dgm:spPr/>
    </dgm:pt>
    <dgm:pt modelId="{C4548AF4-5F7D-4097-9670-680C0D231F40}" type="pres">
      <dgm:prSet presAssocID="{8BB92B78-F40B-4A76-96A0-03A6A263A875}" presName="hierChild2" presStyleCnt="0"/>
      <dgm:spPr/>
    </dgm:pt>
    <dgm:pt modelId="{F4CFC2FA-9A98-4F2A-98D0-43DC51A163E8}" type="pres">
      <dgm:prSet presAssocID="{2EFFE654-C15C-4F6B-B0CF-ED1BEAF52AEC}" presName="Name37" presStyleLbl="parChTrans1D2" presStyleIdx="0" presStyleCnt="6"/>
      <dgm:spPr/>
    </dgm:pt>
    <dgm:pt modelId="{25D5E69C-E119-418A-B855-924255DDE8C0}" type="pres">
      <dgm:prSet presAssocID="{9C7F48A6-0218-4DFF-BA4D-04E8E1AD82C7}" presName="hierRoot2" presStyleCnt="0">
        <dgm:presLayoutVars>
          <dgm:hierBranch val="init"/>
        </dgm:presLayoutVars>
      </dgm:prSet>
      <dgm:spPr/>
    </dgm:pt>
    <dgm:pt modelId="{7E58132F-0369-4A47-AB1F-9A35A5014D9B}" type="pres">
      <dgm:prSet presAssocID="{9C7F48A6-0218-4DFF-BA4D-04E8E1AD82C7}" presName="rootComposite" presStyleCnt="0"/>
      <dgm:spPr/>
    </dgm:pt>
    <dgm:pt modelId="{3F23277B-E486-4BB2-B7D1-A1C9CDCE8C1D}" type="pres">
      <dgm:prSet presAssocID="{9C7F48A6-0218-4DFF-BA4D-04E8E1AD82C7}" presName="rootText" presStyleLbl="node2" presStyleIdx="0" presStyleCnt="5">
        <dgm:presLayoutVars>
          <dgm:chPref val="3"/>
        </dgm:presLayoutVars>
      </dgm:prSet>
      <dgm:spPr/>
    </dgm:pt>
    <dgm:pt modelId="{01559566-7646-4B7E-9B95-20E6A9C10A59}" type="pres">
      <dgm:prSet presAssocID="{9C7F48A6-0218-4DFF-BA4D-04E8E1AD82C7}" presName="rootConnector" presStyleLbl="node2" presStyleIdx="0" presStyleCnt="5"/>
      <dgm:spPr/>
    </dgm:pt>
    <dgm:pt modelId="{8732042E-0D5A-4B53-B4AD-8B0BA8011DCF}" type="pres">
      <dgm:prSet presAssocID="{9C7F48A6-0218-4DFF-BA4D-04E8E1AD82C7}" presName="hierChild4" presStyleCnt="0"/>
      <dgm:spPr/>
    </dgm:pt>
    <dgm:pt modelId="{0DA7BAAD-FAC2-4C0E-8F3C-EDC2DB834F45}" type="pres">
      <dgm:prSet presAssocID="{9C7F48A6-0218-4DFF-BA4D-04E8E1AD82C7}" presName="hierChild5" presStyleCnt="0"/>
      <dgm:spPr/>
    </dgm:pt>
    <dgm:pt modelId="{15992F41-618B-412B-A202-37516E84AACD}" type="pres">
      <dgm:prSet presAssocID="{0ABB064A-40CA-42F0-AF5F-FA10D80905A5}" presName="Name37" presStyleLbl="parChTrans1D2" presStyleIdx="1" presStyleCnt="6"/>
      <dgm:spPr/>
    </dgm:pt>
    <dgm:pt modelId="{2447C9AB-8298-47F1-85B6-918325E1DD1F}" type="pres">
      <dgm:prSet presAssocID="{3E01EB70-0580-4294-BFE3-FA054E70BD8D}" presName="hierRoot2" presStyleCnt="0">
        <dgm:presLayoutVars>
          <dgm:hierBranch val="init"/>
        </dgm:presLayoutVars>
      </dgm:prSet>
      <dgm:spPr/>
    </dgm:pt>
    <dgm:pt modelId="{174E14AB-1E7F-435F-BA6F-E14832DB7E66}" type="pres">
      <dgm:prSet presAssocID="{3E01EB70-0580-4294-BFE3-FA054E70BD8D}" presName="rootComposite" presStyleCnt="0"/>
      <dgm:spPr/>
    </dgm:pt>
    <dgm:pt modelId="{CE55926B-A619-4DE4-880A-E239781D91E6}" type="pres">
      <dgm:prSet presAssocID="{3E01EB70-0580-4294-BFE3-FA054E70BD8D}" presName="rootText" presStyleLbl="node2" presStyleIdx="1" presStyleCnt="5">
        <dgm:presLayoutVars>
          <dgm:chPref val="3"/>
        </dgm:presLayoutVars>
      </dgm:prSet>
      <dgm:spPr/>
    </dgm:pt>
    <dgm:pt modelId="{E4433CC9-34C9-442E-83CE-A9B00395E50F}" type="pres">
      <dgm:prSet presAssocID="{3E01EB70-0580-4294-BFE3-FA054E70BD8D}" presName="rootConnector" presStyleLbl="node2" presStyleIdx="1" presStyleCnt="5"/>
      <dgm:spPr/>
    </dgm:pt>
    <dgm:pt modelId="{4DE042F4-0A82-4B69-ABCF-4AA8459651A3}" type="pres">
      <dgm:prSet presAssocID="{3E01EB70-0580-4294-BFE3-FA054E70BD8D}" presName="hierChild4" presStyleCnt="0"/>
      <dgm:spPr/>
    </dgm:pt>
    <dgm:pt modelId="{F0433DA3-A7C3-4B26-BCDD-751472A384CA}" type="pres">
      <dgm:prSet presAssocID="{3E01EB70-0580-4294-BFE3-FA054E70BD8D}" presName="hierChild5" presStyleCnt="0"/>
      <dgm:spPr/>
    </dgm:pt>
    <dgm:pt modelId="{D9059BB4-9CB3-4E61-A5DF-E52AE06F1306}" type="pres">
      <dgm:prSet presAssocID="{611590A0-5F2A-498F-9F5B-C020F016D4BC}" presName="Name37" presStyleLbl="parChTrans1D2" presStyleIdx="2" presStyleCnt="6"/>
      <dgm:spPr/>
    </dgm:pt>
    <dgm:pt modelId="{E6916B4C-B326-490C-9C0B-FF55E018D367}" type="pres">
      <dgm:prSet presAssocID="{7473A660-76CA-4066-938F-0EE12E8A1209}" presName="hierRoot2" presStyleCnt="0">
        <dgm:presLayoutVars>
          <dgm:hierBranch val="init"/>
        </dgm:presLayoutVars>
      </dgm:prSet>
      <dgm:spPr/>
    </dgm:pt>
    <dgm:pt modelId="{A3950758-AEB2-448D-93BB-A304A6B8E419}" type="pres">
      <dgm:prSet presAssocID="{7473A660-76CA-4066-938F-0EE12E8A1209}" presName="rootComposite" presStyleCnt="0"/>
      <dgm:spPr/>
    </dgm:pt>
    <dgm:pt modelId="{FA49F1B5-6B2F-41F9-BD7B-5D8836E3A3D7}" type="pres">
      <dgm:prSet presAssocID="{7473A660-76CA-4066-938F-0EE12E8A1209}" presName="rootText" presStyleLbl="node2" presStyleIdx="2" presStyleCnt="5">
        <dgm:presLayoutVars>
          <dgm:chPref val="3"/>
        </dgm:presLayoutVars>
      </dgm:prSet>
      <dgm:spPr/>
    </dgm:pt>
    <dgm:pt modelId="{8F5581E1-6B30-423F-8E98-21142B236934}" type="pres">
      <dgm:prSet presAssocID="{7473A660-76CA-4066-938F-0EE12E8A1209}" presName="rootConnector" presStyleLbl="node2" presStyleIdx="2" presStyleCnt="5"/>
      <dgm:spPr/>
    </dgm:pt>
    <dgm:pt modelId="{02474C1A-6EC4-4F77-9566-8F4E60D8D1AA}" type="pres">
      <dgm:prSet presAssocID="{7473A660-76CA-4066-938F-0EE12E8A1209}" presName="hierChild4" presStyleCnt="0"/>
      <dgm:spPr/>
    </dgm:pt>
    <dgm:pt modelId="{9CD6BAFE-C3D6-44EA-9ADB-A7E09B1A08AC}" type="pres">
      <dgm:prSet presAssocID="{7473A660-76CA-4066-938F-0EE12E8A1209}" presName="hierChild5" presStyleCnt="0"/>
      <dgm:spPr/>
    </dgm:pt>
    <dgm:pt modelId="{C3112203-24CB-4ED6-9218-41548E7A3D94}" type="pres">
      <dgm:prSet presAssocID="{DD11AA22-5C35-40DA-AF76-0128B447C268}" presName="Name37" presStyleLbl="parChTrans1D2" presStyleIdx="3" presStyleCnt="6"/>
      <dgm:spPr/>
    </dgm:pt>
    <dgm:pt modelId="{87A6E24E-8502-4A88-B6FD-BE2D1F652127}" type="pres">
      <dgm:prSet presAssocID="{64A6F517-20CE-44BD-B63B-C78C65A44DCF}" presName="hierRoot2" presStyleCnt="0">
        <dgm:presLayoutVars>
          <dgm:hierBranch val="init"/>
        </dgm:presLayoutVars>
      </dgm:prSet>
      <dgm:spPr/>
    </dgm:pt>
    <dgm:pt modelId="{C6A8C9FA-23FF-4F61-84A9-EB6262F67856}" type="pres">
      <dgm:prSet presAssocID="{64A6F517-20CE-44BD-B63B-C78C65A44DCF}" presName="rootComposite" presStyleCnt="0"/>
      <dgm:spPr/>
    </dgm:pt>
    <dgm:pt modelId="{1D49B6EC-E11F-4E61-A3ED-1E6ECFBCD204}" type="pres">
      <dgm:prSet presAssocID="{64A6F517-20CE-44BD-B63B-C78C65A44DCF}" presName="rootText" presStyleLbl="node2" presStyleIdx="3" presStyleCnt="5">
        <dgm:presLayoutVars>
          <dgm:chPref val="3"/>
        </dgm:presLayoutVars>
      </dgm:prSet>
      <dgm:spPr/>
    </dgm:pt>
    <dgm:pt modelId="{9E12DA05-9340-46EF-B05D-3F6FFD79AD1A}" type="pres">
      <dgm:prSet presAssocID="{64A6F517-20CE-44BD-B63B-C78C65A44DCF}" presName="rootConnector" presStyleLbl="node2" presStyleIdx="3" presStyleCnt="5"/>
      <dgm:spPr/>
    </dgm:pt>
    <dgm:pt modelId="{99A69906-ABB5-413A-87A4-D18B31E08C3A}" type="pres">
      <dgm:prSet presAssocID="{64A6F517-20CE-44BD-B63B-C78C65A44DCF}" presName="hierChild4" presStyleCnt="0"/>
      <dgm:spPr/>
    </dgm:pt>
    <dgm:pt modelId="{FE3F573A-BF46-4026-97F5-9321CF366AB5}" type="pres">
      <dgm:prSet presAssocID="{64A6F517-20CE-44BD-B63B-C78C65A44DCF}" presName="hierChild5" presStyleCnt="0"/>
      <dgm:spPr/>
    </dgm:pt>
    <dgm:pt modelId="{6B1DD00C-D749-4783-B33C-04ADBC611A47}" type="pres">
      <dgm:prSet presAssocID="{A29AC7FC-10FD-4FB9-A91B-AFBE11BB6173}" presName="Name37" presStyleLbl="parChTrans1D2" presStyleIdx="4" presStyleCnt="6"/>
      <dgm:spPr/>
    </dgm:pt>
    <dgm:pt modelId="{CA95B17F-ABEC-4714-AE12-E87CB5885410}" type="pres">
      <dgm:prSet presAssocID="{7641A91F-DA3A-4B17-92C8-26682E096373}" presName="hierRoot2" presStyleCnt="0">
        <dgm:presLayoutVars>
          <dgm:hierBranch val="init"/>
        </dgm:presLayoutVars>
      </dgm:prSet>
      <dgm:spPr/>
    </dgm:pt>
    <dgm:pt modelId="{16704B54-663D-460A-9741-2251084DB9D8}" type="pres">
      <dgm:prSet presAssocID="{7641A91F-DA3A-4B17-92C8-26682E096373}" presName="rootComposite" presStyleCnt="0"/>
      <dgm:spPr/>
    </dgm:pt>
    <dgm:pt modelId="{2CAB81E6-ADA5-458E-B4FC-26ADDD26989E}" type="pres">
      <dgm:prSet presAssocID="{7641A91F-DA3A-4B17-92C8-26682E096373}" presName="rootText" presStyleLbl="node2" presStyleIdx="4" presStyleCnt="5">
        <dgm:presLayoutVars>
          <dgm:chPref val="3"/>
        </dgm:presLayoutVars>
      </dgm:prSet>
      <dgm:spPr/>
    </dgm:pt>
    <dgm:pt modelId="{F9B22B1E-B4B1-4F87-8D7A-26EE01D23064}" type="pres">
      <dgm:prSet presAssocID="{7641A91F-DA3A-4B17-92C8-26682E096373}" presName="rootConnector" presStyleLbl="node2" presStyleIdx="4" presStyleCnt="5"/>
      <dgm:spPr/>
    </dgm:pt>
    <dgm:pt modelId="{5FB55675-5AD0-467D-A0FA-F2958821AD91}" type="pres">
      <dgm:prSet presAssocID="{7641A91F-DA3A-4B17-92C8-26682E096373}" presName="hierChild4" presStyleCnt="0"/>
      <dgm:spPr/>
    </dgm:pt>
    <dgm:pt modelId="{623CBF2E-98CA-4C68-9D90-A3B2AC0D600B}" type="pres">
      <dgm:prSet presAssocID="{7641A91F-DA3A-4B17-92C8-26682E096373}" presName="hierChild5" presStyleCnt="0"/>
      <dgm:spPr/>
    </dgm:pt>
    <dgm:pt modelId="{D38E9908-78A9-4D1A-A738-71AC9A151DE8}" type="pres">
      <dgm:prSet presAssocID="{8BB92B78-F40B-4A76-96A0-03A6A263A875}" presName="hierChild3" presStyleCnt="0"/>
      <dgm:spPr/>
    </dgm:pt>
    <dgm:pt modelId="{10BC855B-8650-48C4-B1D6-4C8D7BDB10D7}" type="pres">
      <dgm:prSet presAssocID="{F5FB6E0B-3049-4780-AF65-CD42099A1D8E}" presName="Name111" presStyleLbl="parChTrans1D2" presStyleIdx="5" presStyleCnt="6"/>
      <dgm:spPr/>
    </dgm:pt>
    <dgm:pt modelId="{0B378B02-A0CA-4559-A581-4838807D9021}" type="pres">
      <dgm:prSet presAssocID="{F050DB65-6B2E-46A9-AB7D-8EB5F7CA0388}" presName="hierRoot3" presStyleCnt="0">
        <dgm:presLayoutVars>
          <dgm:hierBranch val="init"/>
        </dgm:presLayoutVars>
      </dgm:prSet>
      <dgm:spPr/>
    </dgm:pt>
    <dgm:pt modelId="{D7E3F45B-0DDC-461D-8938-F0303064CD49}" type="pres">
      <dgm:prSet presAssocID="{F050DB65-6B2E-46A9-AB7D-8EB5F7CA0388}" presName="rootComposite3" presStyleCnt="0"/>
      <dgm:spPr/>
    </dgm:pt>
    <dgm:pt modelId="{DC28C321-0646-4BAF-80A0-598C2096DD33}" type="pres">
      <dgm:prSet presAssocID="{F050DB65-6B2E-46A9-AB7D-8EB5F7CA0388}" presName="rootText3" presStyleLbl="asst1" presStyleIdx="0" presStyleCnt="1" custScaleX="298312">
        <dgm:presLayoutVars>
          <dgm:chPref val="3"/>
        </dgm:presLayoutVars>
      </dgm:prSet>
      <dgm:spPr/>
    </dgm:pt>
    <dgm:pt modelId="{C6EF569B-E4CD-4114-8EAF-07A86BCCE68F}" type="pres">
      <dgm:prSet presAssocID="{F050DB65-6B2E-46A9-AB7D-8EB5F7CA0388}" presName="rootConnector3" presStyleLbl="asst1" presStyleIdx="0" presStyleCnt="1"/>
      <dgm:spPr/>
    </dgm:pt>
    <dgm:pt modelId="{940E4901-1675-449F-9D9D-D70F52825739}" type="pres">
      <dgm:prSet presAssocID="{F050DB65-6B2E-46A9-AB7D-8EB5F7CA0388}" presName="hierChild6" presStyleCnt="0"/>
      <dgm:spPr/>
    </dgm:pt>
    <dgm:pt modelId="{A5AB4918-16FA-4817-8690-A436B90BBB4E}" type="pres">
      <dgm:prSet presAssocID="{F050DB65-6B2E-46A9-AB7D-8EB5F7CA0388}" presName="hierChild7" presStyleCnt="0"/>
      <dgm:spPr/>
    </dgm:pt>
  </dgm:ptLst>
  <dgm:cxnLst>
    <dgm:cxn modelId="{6DFFCF0B-762C-4B94-8E86-699D100FD5E4}" type="presOf" srcId="{9C7F48A6-0218-4DFF-BA4D-04E8E1AD82C7}" destId="{01559566-7646-4B7E-9B95-20E6A9C10A59}" srcOrd="1" destOrd="0" presId="urn:microsoft.com/office/officeart/2005/8/layout/orgChart1"/>
    <dgm:cxn modelId="{691ACC0F-15F7-4E4B-AE80-C64EB5E5E5F9}" type="presOf" srcId="{AC5A42E7-29D4-4143-A073-48C496561DA3}" destId="{C0AAD2C9-8CE7-4354-9660-D2A860E039A1}" srcOrd="0" destOrd="0" presId="urn:microsoft.com/office/officeart/2005/8/layout/orgChart1"/>
    <dgm:cxn modelId="{5DC3261F-90FA-4BAD-9227-6CBBBAE5AEE2}" srcId="{8BB92B78-F40B-4A76-96A0-03A6A263A875}" destId="{9C7F48A6-0218-4DFF-BA4D-04E8E1AD82C7}" srcOrd="1" destOrd="0" parTransId="{2EFFE654-C15C-4F6B-B0CF-ED1BEAF52AEC}" sibTransId="{6D8479AF-B72D-4945-843F-AA6707285813}"/>
    <dgm:cxn modelId="{C5750A39-539A-4351-A688-0060676BEE35}" type="presOf" srcId="{F050DB65-6B2E-46A9-AB7D-8EB5F7CA0388}" destId="{DC28C321-0646-4BAF-80A0-598C2096DD33}" srcOrd="0" destOrd="0" presId="urn:microsoft.com/office/officeart/2005/8/layout/orgChart1"/>
    <dgm:cxn modelId="{A8E7923B-6890-4ACF-ACDA-0FEE33F143D3}" type="presOf" srcId="{7473A660-76CA-4066-938F-0EE12E8A1209}" destId="{8F5581E1-6B30-423F-8E98-21142B236934}" srcOrd="1" destOrd="0" presId="urn:microsoft.com/office/officeart/2005/8/layout/orgChart1"/>
    <dgm:cxn modelId="{E6E6CF5B-A43F-4917-BC7C-8383E03180AC}" type="presOf" srcId="{9C7F48A6-0218-4DFF-BA4D-04E8E1AD82C7}" destId="{3F23277B-E486-4BB2-B7D1-A1C9CDCE8C1D}" srcOrd="0" destOrd="0" presId="urn:microsoft.com/office/officeart/2005/8/layout/orgChart1"/>
    <dgm:cxn modelId="{F1C62361-EB88-4734-9DD7-F074A7E4A6D0}" srcId="{AC5A42E7-29D4-4143-A073-48C496561DA3}" destId="{8BB92B78-F40B-4A76-96A0-03A6A263A875}" srcOrd="0" destOrd="0" parTransId="{D0306E1A-D01D-49C4-B21E-A8D32E9977B5}" sibTransId="{D4C432C2-D1CE-4F1E-886C-D7BDC236149C}"/>
    <dgm:cxn modelId="{73700964-72BA-47BB-A16A-81EE40F37644}" type="presOf" srcId="{611590A0-5F2A-498F-9F5B-C020F016D4BC}" destId="{D9059BB4-9CB3-4E61-A5DF-E52AE06F1306}" srcOrd="0" destOrd="0" presId="urn:microsoft.com/office/officeart/2005/8/layout/orgChart1"/>
    <dgm:cxn modelId="{B6CDE572-3B2C-447F-B902-1158CBC60DD8}" type="presOf" srcId="{64A6F517-20CE-44BD-B63B-C78C65A44DCF}" destId="{1D49B6EC-E11F-4E61-A3ED-1E6ECFBCD204}" srcOrd="0" destOrd="0" presId="urn:microsoft.com/office/officeart/2005/8/layout/orgChart1"/>
    <dgm:cxn modelId="{FB9AF973-9154-4B2E-A45E-4CC70CE3C2B7}" srcId="{8BB92B78-F40B-4A76-96A0-03A6A263A875}" destId="{3E01EB70-0580-4294-BFE3-FA054E70BD8D}" srcOrd="2" destOrd="0" parTransId="{0ABB064A-40CA-42F0-AF5F-FA10D80905A5}" sibTransId="{F37D6CBA-ED03-438B-9611-0728593CEB0D}"/>
    <dgm:cxn modelId="{84E9EF7A-9F90-4AAF-A772-825104190469}" type="presOf" srcId="{2EFFE654-C15C-4F6B-B0CF-ED1BEAF52AEC}" destId="{F4CFC2FA-9A98-4F2A-98D0-43DC51A163E8}" srcOrd="0" destOrd="0" presId="urn:microsoft.com/office/officeart/2005/8/layout/orgChart1"/>
    <dgm:cxn modelId="{E67E5D7E-1379-414D-83E6-B40A27DC46FB}" type="presOf" srcId="{7641A91F-DA3A-4B17-92C8-26682E096373}" destId="{2CAB81E6-ADA5-458E-B4FC-26ADDD26989E}" srcOrd="0" destOrd="0" presId="urn:microsoft.com/office/officeart/2005/8/layout/orgChart1"/>
    <dgm:cxn modelId="{46F7DE82-D77E-4543-83BB-BD739171C79E}" type="presOf" srcId="{F050DB65-6B2E-46A9-AB7D-8EB5F7CA0388}" destId="{C6EF569B-E4CD-4114-8EAF-07A86BCCE68F}" srcOrd="1" destOrd="0" presId="urn:microsoft.com/office/officeart/2005/8/layout/orgChart1"/>
    <dgm:cxn modelId="{CA289A91-8113-41A1-B9A7-ABB44556309F}" type="presOf" srcId="{7641A91F-DA3A-4B17-92C8-26682E096373}" destId="{F9B22B1E-B4B1-4F87-8D7A-26EE01D23064}" srcOrd="1" destOrd="0" presId="urn:microsoft.com/office/officeart/2005/8/layout/orgChart1"/>
    <dgm:cxn modelId="{06A26E92-E88A-4627-9FEB-7F0E0FA0D0F5}" type="presOf" srcId="{64A6F517-20CE-44BD-B63B-C78C65A44DCF}" destId="{9E12DA05-9340-46EF-B05D-3F6FFD79AD1A}" srcOrd="1" destOrd="0" presId="urn:microsoft.com/office/officeart/2005/8/layout/orgChart1"/>
    <dgm:cxn modelId="{B97649A7-EC77-4008-9BC6-91710DE32F6A}" srcId="{8BB92B78-F40B-4A76-96A0-03A6A263A875}" destId="{F050DB65-6B2E-46A9-AB7D-8EB5F7CA0388}" srcOrd="0" destOrd="0" parTransId="{F5FB6E0B-3049-4780-AF65-CD42099A1D8E}" sibTransId="{BF42EE1D-AA6F-450A-A6C4-9D89989D4A48}"/>
    <dgm:cxn modelId="{0A09DEBF-6C60-4AB2-BA4E-5816516A2082}" srcId="{8BB92B78-F40B-4A76-96A0-03A6A263A875}" destId="{7641A91F-DA3A-4B17-92C8-26682E096373}" srcOrd="5" destOrd="0" parTransId="{A29AC7FC-10FD-4FB9-A91B-AFBE11BB6173}" sibTransId="{C91C93EC-F00D-4FD6-B49B-ADD92750E1B0}"/>
    <dgm:cxn modelId="{A80A5FC3-B43F-40B9-A288-1E937BA84D9F}" type="presOf" srcId="{F5FB6E0B-3049-4780-AF65-CD42099A1D8E}" destId="{10BC855B-8650-48C4-B1D6-4C8D7BDB10D7}" srcOrd="0" destOrd="0" presId="urn:microsoft.com/office/officeart/2005/8/layout/orgChart1"/>
    <dgm:cxn modelId="{471526C4-A9C2-425A-BAD5-D7758684C05A}" type="presOf" srcId="{8BB92B78-F40B-4A76-96A0-03A6A263A875}" destId="{7893C218-F2F4-42B6-9F44-938289798A81}" srcOrd="1" destOrd="0" presId="urn:microsoft.com/office/officeart/2005/8/layout/orgChart1"/>
    <dgm:cxn modelId="{207442C8-1561-4198-90CC-1F81EB1D2D26}" type="presOf" srcId="{7473A660-76CA-4066-938F-0EE12E8A1209}" destId="{FA49F1B5-6B2F-41F9-BD7B-5D8836E3A3D7}" srcOrd="0" destOrd="0" presId="urn:microsoft.com/office/officeart/2005/8/layout/orgChart1"/>
    <dgm:cxn modelId="{874B4BCB-F4C9-446D-9F7A-C321A8260736}" type="presOf" srcId="{A29AC7FC-10FD-4FB9-A91B-AFBE11BB6173}" destId="{6B1DD00C-D749-4783-B33C-04ADBC611A47}" srcOrd="0" destOrd="0" presId="urn:microsoft.com/office/officeart/2005/8/layout/orgChart1"/>
    <dgm:cxn modelId="{9B7CCBD8-9D94-4299-AF20-800A7431E948}" type="presOf" srcId="{DD11AA22-5C35-40DA-AF76-0128B447C268}" destId="{C3112203-24CB-4ED6-9218-41548E7A3D94}" srcOrd="0" destOrd="0" presId="urn:microsoft.com/office/officeart/2005/8/layout/orgChart1"/>
    <dgm:cxn modelId="{A8D661E1-7753-4F8D-BD46-F8C111C5AF76}" type="presOf" srcId="{3E01EB70-0580-4294-BFE3-FA054E70BD8D}" destId="{E4433CC9-34C9-442E-83CE-A9B00395E50F}" srcOrd="1" destOrd="0" presId="urn:microsoft.com/office/officeart/2005/8/layout/orgChart1"/>
    <dgm:cxn modelId="{E41752E2-BD8A-4E46-85C6-132F41D3333C}" srcId="{8BB92B78-F40B-4A76-96A0-03A6A263A875}" destId="{64A6F517-20CE-44BD-B63B-C78C65A44DCF}" srcOrd="4" destOrd="0" parTransId="{DD11AA22-5C35-40DA-AF76-0128B447C268}" sibTransId="{0A1E252B-3DD7-4A76-9B4E-1D94EC36AAF5}"/>
    <dgm:cxn modelId="{8E0D1BEA-8700-48A0-A5D6-208DAFC6E66D}" type="presOf" srcId="{0ABB064A-40CA-42F0-AF5F-FA10D80905A5}" destId="{15992F41-618B-412B-A202-37516E84AACD}" srcOrd="0" destOrd="0" presId="urn:microsoft.com/office/officeart/2005/8/layout/orgChart1"/>
    <dgm:cxn modelId="{FEDFDDF7-F108-4D92-AA35-060092DC25DB}" type="presOf" srcId="{8BB92B78-F40B-4A76-96A0-03A6A263A875}" destId="{F905F51E-0608-452D-AC1E-AB0898DC3183}" srcOrd="0" destOrd="0" presId="urn:microsoft.com/office/officeart/2005/8/layout/orgChart1"/>
    <dgm:cxn modelId="{EA2779F8-4D2F-4FAA-9681-77105D2544E6}" type="presOf" srcId="{3E01EB70-0580-4294-BFE3-FA054E70BD8D}" destId="{CE55926B-A619-4DE4-880A-E239781D91E6}" srcOrd="0" destOrd="0" presId="urn:microsoft.com/office/officeart/2005/8/layout/orgChart1"/>
    <dgm:cxn modelId="{D42A80FE-97DA-4362-8E55-B0BE3F9D5C37}" srcId="{8BB92B78-F40B-4A76-96A0-03A6A263A875}" destId="{7473A660-76CA-4066-938F-0EE12E8A1209}" srcOrd="3" destOrd="0" parTransId="{611590A0-5F2A-498F-9F5B-C020F016D4BC}" sibTransId="{F4D58246-07E0-4719-9433-12E24B456EA6}"/>
    <dgm:cxn modelId="{FF01DDC7-9CA3-41EB-A8A3-098E14125DD5}" type="presParOf" srcId="{C0AAD2C9-8CE7-4354-9660-D2A860E039A1}" destId="{BD2600AF-30DD-4604-B3CD-CD6DAFCBD9BF}" srcOrd="0" destOrd="0" presId="urn:microsoft.com/office/officeart/2005/8/layout/orgChart1"/>
    <dgm:cxn modelId="{72137A56-52F4-4174-AA88-0C823809B7DF}" type="presParOf" srcId="{BD2600AF-30DD-4604-B3CD-CD6DAFCBD9BF}" destId="{5834D2BD-0DEE-4107-9E16-05F47CF7A40D}" srcOrd="0" destOrd="0" presId="urn:microsoft.com/office/officeart/2005/8/layout/orgChart1"/>
    <dgm:cxn modelId="{E2067257-E7EB-4A57-8098-2EF70BD97AB0}" type="presParOf" srcId="{5834D2BD-0DEE-4107-9E16-05F47CF7A40D}" destId="{F905F51E-0608-452D-AC1E-AB0898DC3183}" srcOrd="0" destOrd="0" presId="urn:microsoft.com/office/officeart/2005/8/layout/orgChart1"/>
    <dgm:cxn modelId="{C0AE79B1-F8AC-49F2-85D8-8F2B528E050E}" type="presParOf" srcId="{5834D2BD-0DEE-4107-9E16-05F47CF7A40D}" destId="{7893C218-F2F4-42B6-9F44-938289798A81}" srcOrd="1" destOrd="0" presId="urn:microsoft.com/office/officeart/2005/8/layout/orgChart1"/>
    <dgm:cxn modelId="{573E32E3-FC93-4EE4-B0CD-0358E3154C65}" type="presParOf" srcId="{BD2600AF-30DD-4604-B3CD-CD6DAFCBD9BF}" destId="{C4548AF4-5F7D-4097-9670-680C0D231F40}" srcOrd="1" destOrd="0" presId="urn:microsoft.com/office/officeart/2005/8/layout/orgChart1"/>
    <dgm:cxn modelId="{E2A9B9C1-5AFC-405A-B3A0-5DBCB314ABBB}" type="presParOf" srcId="{C4548AF4-5F7D-4097-9670-680C0D231F40}" destId="{F4CFC2FA-9A98-4F2A-98D0-43DC51A163E8}" srcOrd="0" destOrd="0" presId="urn:microsoft.com/office/officeart/2005/8/layout/orgChart1"/>
    <dgm:cxn modelId="{1BB82A74-4FE9-494F-8FE8-2E597891B2FF}" type="presParOf" srcId="{C4548AF4-5F7D-4097-9670-680C0D231F40}" destId="{25D5E69C-E119-418A-B855-924255DDE8C0}" srcOrd="1" destOrd="0" presId="urn:microsoft.com/office/officeart/2005/8/layout/orgChart1"/>
    <dgm:cxn modelId="{78D1F3D7-49BF-4DB6-8577-1549D97CB9CC}" type="presParOf" srcId="{25D5E69C-E119-418A-B855-924255DDE8C0}" destId="{7E58132F-0369-4A47-AB1F-9A35A5014D9B}" srcOrd="0" destOrd="0" presId="urn:microsoft.com/office/officeart/2005/8/layout/orgChart1"/>
    <dgm:cxn modelId="{3AB05925-D417-495E-B1A3-44DDE4CD8BDA}" type="presParOf" srcId="{7E58132F-0369-4A47-AB1F-9A35A5014D9B}" destId="{3F23277B-E486-4BB2-B7D1-A1C9CDCE8C1D}" srcOrd="0" destOrd="0" presId="urn:microsoft.com/office/officeart/2005/8/layout/orgChart1"/>
    <dgm:cxn modelId="{D521B680-0119-4DEE-A262-A870EB00D1F9}" type="presParOf" srcId="{7E58132F-0369-4A47-AB1F-9A35A5014D9B}" destId="{01559566-7646-4B7E-9B95-20E6A9C10A59}" srcOrd="1" destOrd="0" presId="urn:microsoft.com/office/officeart/2005/8/layout/orgChart1"/>
    <dgm:cxn modelId="{B2998BD7-0A4D-4AB7-9DF4-5ED928D7C291}" type="presParOf" srcId="{25D5E69C-E119-418A-B855-924255DDE8C0}" destId="{8732042E-0D5A-4B53-B4AD-8B0BA8011DCF}" srcOrd="1" destOrd="0" presId="urn:microsoft.com/office/officeart/2005/8/layout/orgChart1"/>
    <dgm:cxn modelId="{016BC4CF-9270-4439-816C-5F991928B779}" type="presParOf" srcId="{25D5E69C-E119-418A-B855-924255DDE8C0}" destId="{0DA7BAAD-FAC2-4C0E-8F3C-EDC2DB834F45}" srcOrd="2" destOrd="0" presId="urn:microsoft.com/office/officeart/2005/8/layout/orgChart1"/>
    <dgm:cxn modelId="{8A550D19-9178-4BF4-A38C-DEF1A688EE4F}" type="presParOf" srcId="{C4548AF4-5F7D-4097-9670-680C0D231F40}" destId="{15992F41-618B-412B-A202-37516E84AACD}" srcOrd="2" destOrd="0" presId="urn:microsoft.com/office/officeart/2005/8/layout/orgChart1"/>
    <dgm:cxn modelId="{CE98E53D-ACE9-4A9B-830D-85F6AA5AE72B}" type="presParOf" srcId="{C4548AF4-5F7D-4097-9670-680C0D231F40}" destId="{2447C9AB-8298-47F1-85B6-918325E1DD1F}" srcOrd="3" destOrd="0" presId="urn:microsoft.com/office/officeart/2005/8/layout/orgChart1"/>
    <dgm:cxn modelId="{3E65680D-B3FC-4C3A-A1DA-66700CAAD9C5}" type="presParOf" srcId="{2447C9AB-8298-47F1-85B6-918325E1DD1F}" destId="{174E14AB-1E7F-435F-BA6F-E14832DB7E66}" srcOrd="0" destOrd="0" presId="urn:microsoft.com/office/officeart/2005/8/layout/orgChart1"/>
    <dgm:cxn modelId="{9CEACCBC-E0D5-4C6D-A2BB-0074099ABA05}" type="presParOf" srcId="{174E14AB-1E7F-435F-BA6F-E14832DB7E66}" destId="{CE55926B-A619-4DE4-880A-E239781D91E6}" srcOrd="0" destOrd="0" presId="urn:microsoft.com/office/officeart/2005/8/layout/orgChart1"/>
    <dgm:cxn modelId="{C82010CD-5963-4B2C-86F8-6F0DF12D8B69}" type="presParOf" srcId="{174E14AB-1E7F-435F-BA6F-E14832DB7E66}" destId="{E4433CC9-34C9-442E-83CE-A9B00395E50F}" srcOrd="1" destOrd="0" presId="urn:microsoft.com/office/officeart/2005/8/layout/orgChart1"/>
    <dgm:cxn modelId="{C66977DC-3B71-4C97-BABB-01596D9A73C8}" type="presParOf" srcId="{2447C9AB-8298-47F1-85B6-918325E1DD1F}" destId="{4DE042F4-0A82-4B69-ABCF-4AA8459651A3}" srcOrd="1" destOrd="0" presId="urn:microsoft.com/office/officeart/2005/8/layout/orgChart1"/>
    <dgm:cxn modelId="{8128BDA5-06B3-4401-B980-EADDF74DE432}" type="presParOf" srcId="{2447C9AB-8298-47F1-85B6-918325E1DD1F}" destId="{F0433DA3-A7C3-4B26-BCDD-751472A384CA}" srcOrd="2" destOrd="0" presId="urn:microsoft.com/office/officeart/2005/8/layout/orgChart1"/>
    <dgm:cxn modelId="{4BA2D420-E00C-4A49-8515-226CCBA991DC}" type="presParOf" srcId="{C4548AF4-5F7D-4097-9670-680C0D231F40}" destId="{D9059BB4-9CB3-4E61-A5DF-E52AE06F1306}" srcOrd="4" destOrd="0" presId="urn:microsoft.com/office/officeart/2005/8/layout/orgChart1"/>
    <dgm:cxn modelId="{793CAA52-A25D-44E1-A5F4-49252DE5A634}" type="presParOf" srcId="{C4548AF4-5F7D-4097-9670-680C0D231F40}" destId="{E6916B4C-B326-490C-9C0B-FF55E018D367}" srcOrd="5" destOrd="0" presId="urn:microsoft.com/office/officeart/2005/8/layout/orgChart1"/>
    <dgm:cxn modelId="{E492B5AE-0D90-4A46-87D5-98EED76FA4AA}" type="presParOf" srcId="{E6916B4C-B326-490C-9C0B-FF55E018D367}" destId="{A3950758-AEB2-448D-93BB-A304A6B8E419}" srcOrd="0" destOrd="0" presId="urn:microsoft.com/office/officeart/2005/8/layout/orgChart1"/>
    <dgm:cxn modelId="{75E5D32C-889B-48FB-8DE7-A1AB5106DBFA}" type="presParOf" srcId="{A3950758-AEB2-448D-93BB-A304A6B8E419}" destId="{FA49F1B5-6B2F-41F9-BD7B-5D8836E3A3D7}" srcOrd="0" destOrd="0" presId="urn:microsoft.com/office/officeart/2005/8/layout/orgChart1"/>
    <dgm:cxn modelId="{4E7E251A-2F8F-4069-B144-0A5DCEA02F93}" type="presParOf" srcId="{A3950758-AEB2-448D-93BB-A304A6B8E419}" destId="{8F5581E1-6B30-423F-8E98-21142B236934}" srcOrd="1" destOrd="0" presId="urn:microsoft.com/office/officeart/2005/8/layout/orgChart1"/>
    <dgm:cxn modelId="{4703BBF0-8F46-4CB5-B28B-B20CD98969FA}" type="presParOf" srcId="{E6916B4C-B326-490C-9C0B-FF55E018D367}" destId="{02474C1A-6EC4-4F77-9566-8F4E60D8D1AA}" srcOrd="1" destOrd="0" presId="urn:microsoft.com/office/officeart/2005/8/layout/orgChart1"/>
    <dgm:cxn modelId="{20D56B92-9B7B-4C3B-B763-6192F15F801C}" type="presParOf" srcId="{E6916B4C-B326-490C-9C0B-FF55E018D367}" destId="{9CD6BAFE-C3D6-44EA-9ADB-A7E09B1A08AC}" srcOrd="2" destOrd="0" presId="urn:microsoft.com/office/officeart/2005/8/layout/orgChart1"/>
    <dgm:cxn modelId="{CB4A8945-62EA-4119-AAA1-F9AC26541060}" type="presParOf" srcId="{C4548AF4-5F7D-4097-9670-680C0D231F40}" destId="{C3112203-24CB-4ED6-9218-41548E7A3D94}" srcOrd="6" destOrd="0" presId="urn:microsoft.com/office/officeart/2005/8/layout/orgChart1"/>
    <dgm:cxn modelId="{181C51F0-B2A5-4A3E-BDE6-EE16B653DEB9}" type="presParOf" srcId="{C4548AF4-5F7D-4097-9670-680C0D231F40}" destId="{87A6E24E-8502-4A88-B6FD-BE2D1F652127}" srcOrd="7" destOrd="0" presId="urn:microsoft.com/office/officeart/2005/8/layout/orgChart1"/>
    <dgm:cxn modelId="{5277E8E6-170A-42E8-81AE-F5C4DB4C66B0}" type="presParOf" srcId="{87A6E24E-8502-4A88-B6FD-BE2D1F652127}" destId="{C6A8C9FA-23FF-4F61-84A9-EB6262F67856}" srcOrd="0" destOrd="0" presId="urn:microsoft.com/office/officeart/2005/8/layout/orgChart1"/>
    <dgm:cxn modelId="{4C13FBAA-1D55-4999-9D70-DF13695C6CF1}" type="presParOf" srcId="{C6A8C9FA-23FF-4F61-84A9-EB6262F67856}" destId="{1D49B6EC-E11F-4E61-A3ED-1E6ECFBCD204}" srcOrd="0" destOrd="0" presId="urn:microsoft.com/office/officeart/2005/8/layout/orgChart1"/>
    <dgm:cxn modelId="{F1D23242-F224-42EA-BCA8-AE55122BDBC7}" type="presParOf" srcId="{C6A8C9FA-23FF-4F61-84A9-EB6262F67856}" destId="{9E12DA05-9340-46EF-B05D-3F6FFD79AD1A}" srcOrd="1" destOrd="0" presId="urn:microsoft.com/office/officeart/2005/8/layout/orgChart1"/>
    <dgm:cxn modelId="{DA987E46-2855-48CB-B2C2-EFBD301FA480}" type="presParOf" srcId="{87A6E24E-8502-4A88-B6FD-BE2D1F652127}" destId="{99A69906-ABB5-413A-87A4-D18B31E08C3A}" srcOrd="1" destOrd="0" presId="urn:microsoft.com/office/officeart/2005/8/layout/orgChart1"/>
    <dgm:cxn modelId="{43B55ABB-5916-4074-80CB-59F8E4DE3698}" type="presParOf" srcId="{87A6E24E-8502-4A88-B6FD-BE2D1F652127}" destId="{FE3F573A-BF46-4026-97F5-9321CF366AB5}" srcOrd="2" destOrd="0" presId="urn:microsoft.com/office/officeart/2005/8/layout/orgChart1"/>
    <dgm:cxn modelId="{772E416A-4EFD-4790-8BB8-4D2907D6EDD8}" type="presParOf" srcId="{C4548AF4-5F7D-4097-9670-680C0D231F40}" destId="{6B1DD00C-D749-4783-B33C-04ADBC611A47}" srcOrd="8" destOrd="0" presId="urn:microsoft.com/office/officeart/2005/8/layout/orgChart1"/>
    <dgm:cxn modelId="{61FFA6A9-D517-419B-A457-0D750DBB7D09}" type="presParOf" srcId="{C4548AF4-5F7D-4097-9670-680C0D231F40}" destId="{CA95B17F-ABEC-4714-AE12-E87CB5885410}" srcOrd="9" destOrd="0" presId="urn:microsoft.com/office/officeart/2005/8/layout/orgChart1"/>
    <dgm:cxn modelId="{08E8185F-F0CE-4F9A-8094-103977D4953A}" type="presParOf" srcId="{CA95B17F-ABEC-4714-AE12-E87CB5885410}" destId="{16704B54-663D-460A-9741-2251084DB9D8}" srcOrd="0" destOrd="0" presId="urn:microsoft.com/office/officeart/2005/8/layout/orgChart1"/>
    <dgm:cxn modelId="{F3F9414D-B052-4276-8577-0D6E7EAEC379}" type="presParOf" srcId="{16704B54-663D-460A-9741-2251084DB9D8}" destId="{2CAB81E6-ADA5-458E-B4FC-26ADDD26989E}" srcOrd="0" destOrd="0" presId="urn:microsoft.com/office/officeart/2005/8/layout/orgChart1"/>
    <dgm:cxn modelId="{1822E4BE-9370-4C1A-9A37-521CBB5980CE}" type="presParOf" srcId="{16704B54-663D-460A-9741-2251084DB9D8}" destId="{F9B22B1E-B4B1-4F87-8D7A-26EE01D23064}" srcOrd="1" destOrd="0" presId="urn:microsoft.com/office/officeart/2005/8/layout/orgChart1"/>
    <dgm:cxn modelId="{23B11BF4-09E0-4254-A252-46D2F91B3E4C}" type="presParOf" srcId="{CA95B17F-ABEC-4714-AE12-E87CB5885410}" destId="{5FB55675-5AD0-467D-A0FA-F2958821AD91}" srcOrd="1" destOrd="0" presId="urn:microsoft.com/office/officeart/2005/8/layout/orgChart1"/>
    <dgm:cxn modelId="{EAC63145-E99A-4F64-B78A-48FACECD2388}" type="presParOf" srcId="{CA95B17F-ABEC-4714-AE12-E87CB5885410}" destId="{623CBF2E-98CA-4C68-9D90-A3B2AC0D600B}" srcOrd="2" destOrd="0" presId="urn:microsoft.com/office/officeart/2005/8/layout/orgChart1"/>
    <dgm:cxn modelId="{AA53B918-AB35-455A-9E8C-39E4C622C643}" type="presParOf" srcId="{BD2600AF-30DD-4604-B3CD-CD6DAFCBD9BF}" destId="{D38E9908-78A9-4D1A-A738-71AC9A151DE8}" srcOrd="2" destOrd="0" presId="urn:microsoft.com/office/officeart/2005/8/layout/orgChart1"/>
    <dgm:cxn modelId="{9FB3AAC1-2837-41A2-97FD-24188DFBEAF3}" type="presParOf" srcId="{D38E9908-78A9-4D1A-A738-71AC9A151DE8}" destId="{10BC855B-8650-48C4-B1D6-4C8D7BDB10D7}" srcOrd="0" destOrd="0" presId="urn:microsoft.com/office/officeart/2005/8/layout/orgChart1"/>
    <dgm:cxn modelId="{131AF91D-9BB5-42AF-9E64-BBE530E26EE5}" type="presParOf" srcId="{D38E9908-78A9-4D1A-A738-71AC9A151DE8}" destId="{0B378B02-A0CA-4559-A581-4838807D9021}" srcOrd="1" destOrd="0" presId="urn:microsoft.com/office/officeart/2005/8/layout/orgChart1"/>
    <dgm:cxn modelId="{724C86DD-862F-4535-BAF2-EB0BA57BD915}" type="presParOf" srcId="{0B378B02-A0CA-4559-A581-4838807D9021}" destId="{D7E3F45B-0DDC-461D-8938-F0303064CD49}" srcOrd="0" destOrd="0" presId="urn:microsoft.com/office/officeart/2005/8/layout/orgChart1"/>
    <dgm:cxn modelId="{1F1486F0-3730-4FBF-A92D-A473E2C22C8C}" type="presParOf" srcId="{D7E3F45B-0DDC-461D-8938-F0303064CD49}" destId="{DC28C321-0646-4BAF-80A0-598C2096DD33}" srcOrd="0" destOrd="0" presId="urn:microsoft.com/office/officeart/2005/8/layout/orgChart1"/>
    <dgm:cxn modelId="{20A495CD-6C1D-4844-A32A-574A06E87EB6}" type="presParOf" srcId="{D7E3F45B-0DDC-461D-8938-F0303064CD49}" destId="{C6EF569B-E4CD-4114-8EAF-07A86BCCE68F}" srcOrd="1" destOrd="0" presId="urn:microsoft.com/office/officeart/2005/8/layout/orgChart1"/>
    <dgm:cxn modelId="{98F3F063-FA9E-4881-BACD-178F1D1184C4}" type="presParOf" srcId="{0B378B02-A0CA-4559-A581-4838807D9021}" destId="{940E4901-1675-449F-9D9D-D70F52825739}" srcOrd="1" destOrd="0" presId="urn:microsoft.com/office/officeart/2005/8/layout/orgChart1"/>
    <dgm:cxn modelId="{839D0414-D845-4EC5-AA38-540A95F02E6D}" type="presParOf" srcId="{0B378B02-A0CA-4559-A581-4838807D9021}" destId="{A5AB4918-16FA-4817-8690-A436B90BBB4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5D15C37-DC91-4F66-9A73-A9A9D74F41D3}"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s-EC"/>
        </a:p>
      </dgm:t>
    </dgm:pt>
    <dgm:pt modelId="{0A3805F0-F7B5-4237-9F40-5BD8C62DF016}">
      <dgm:prSet phldrT="[Texto]"/>
      <dgm:spPr/>
      <dgm:t>
        <a:bodyPr/>
        <a:lstStyle/>
        <a:p>
          <a:r>
            <a:rPr lang="es-ES" dirty="0"/>
            <a:t>Generalidades de la redacción </a:t>
          </a:r>
          <a:endParaRPr lang="es-EC" dirty="0"/>
        </a:p>
      </dgm:t>
    </dgm:pt>
    <dgm:pt modelId="{801C94F6-C57A-4FF7-B671-E938D9CD138F}" type="parTrans" cxnId="{2A19C9AF-6E2F-4292-B7E7-66E774E5BCB6}">
      <dgm:prSet/>
      <dgm:spPr/>
      <dgm:t>
        <a:bodyPr/>
        <a:lstStyle/>
        <a:p>
          <a:endParaRPr lang="es-EC"/>
        </a:p>
      </dgm:t>
    </dgm:pt>
    <dgm:pt modelId="{AD58D257-58D9-49F7-8EF4-FF6CA0EAA06D}" type="sibTrans" cxnId="{2A19C9AF-6E2F-4292-B7E7-66E774E5BCB6}">
      <dgm:prSet/>
      <dgm:spPr/>
      <dgm:t>
        <a:bodyPr/>
        <a:lstStyle/>
        <a:p>
          <a:endParaRPr lang="es-EC"/>
        </a:p>
      </dgm:t>
    </dgm:pt>
    <dgm:pt modelId="{96E3D936-373D-43CD-88F1-306E151047DD}">
      <dgm:prSet phldrT="[Texto]"/>
      <dgm:spPr/>
      <dgm:t>
        <a:bodyPr/>
        <a:lstStyle/>
        <a:p>
          <a:r>
            <a:rPr lang="es-ES" dirty="0"/>
            <a:t>Comunicación escrita vs. Oral </a:t>
          </a:r>
          <a:endParaRPr lang="es-EC" dirty="0"/>
        </a:p>
      </dgm:t>
    </dgm:pt>
    <dgm:pt modelId="{F8E798A0-D019-4EA5-BD1B-FBD7A745EE0A}" type="parTrans" cxnId="{FA9A957D-7513-49E2-91E9-686D2D821C79}">
      <dgm:prSet/>
      <dgm:spPr/>
      <dgm:t>
        <a:bodyPr/>
        <a:lstStyle/>
        <a:p>
          <a:endParaRPr lang="es-EC"/>
        </a:p>
      </dgm:t>
    </dgm:pt>
    <dgm:pt modelId="{B868DED9-6FE5-423E-ABC3-B675D8DE5744}" type="sibTrans" cxnId="{FA9A957D-7513-49E2-91E9-686D2D821C79}">
      <dgm:prSet/>
      <dgm:spPr/>
      <dgm:t>
        <a:bodyPr/>
        <a:lstStyle/>
        <a:p>
          <a:endParaRPr lang="es-EC"/>
        </a:p>
      </dgm:t>
    </dgm:pt>
    <dgm:pt modelId="{4C0CA2A2-2487-4C16-9589-D3B745B3D7EA}">
      <dgm:prSet phldrT="[Texto]"/>
      <dgm:spPr/>
      <dgm:t>
        <a:bodyPr/>
        <a:lstStyle/>
        <a:p>
          <a:r>
            <a:rPr lang="es-ES" dirty="0"/>
            <a:t>Proceso de redacción </a:t>
          </a:r>
          <a:endParaRPr lang="es-EC" dirty="0"/>
        </a:p>
      </dgm:t>
    </dgm:pt>
    <dgm:pt modelId="{14E029E6-2FE7-445A-BEAE-A4A660ABC38C}" type="parTrans" cxnId="{6CF0C5EF-0E0F-4281-95E4-A9BA7A26A5A7}">
      <dgm:prSet/>
      <dgm:spPr/>
      <dgm:t>
        <a:bodyPr/>
        <a:lstStyle/>
        <a:p>
          <a:endParaRPr lang="es-EC"/>
        </a:p>
      </dgm:t>
    </dgm:pt>
    <dgm:pt modelId="{25CBD510-4D97-4D82-8C39-D9B1AF6DE73E}" type="sibTrans" cxnId="{6CF0C5EF-0E0F-4281-95E4-A9BA7A26A5A7}">
      <dgm:prSet/>
      <dgm:spPr/>
      <dgm:t>
        <a:bodyPr/>
        <a:lstStyle/>
        <a:p>
          <a:endParaRPr lang="es-EC"/>
        </a:p>
      </dgm:t>
    </dgm:pt>
    <dgm:pt modelId="{DCC3D4D5-2D89-4717-8C50-A0328BDA439A}">
      <dgm:prSet phldrT="[Texto]"/>
      <dgm:spPr/>
      <dgm:t>
        <a:bodyPr/>
        <a:lstStyle/>
        <a:p>
          <a:r>
            <a:rPr lang="es-ES" dirty="0"/>
            <a:t>Elementos de un texto </a:t>
          </a:r>
          <a:endParaRPr lang="es-EC" dirty="0"/>
        </a:p>
      </dgm:t>
    </dgm:pt>
    <dgm:pt modelId="{9C832062-1A32-48BD-8F9F-470035758CC9}" type="parTrans" cxnId="{D00D85CE-521F-4AC3-9E86-1C78EDAE666B}">
      <dgm:prSet/>
      <dgm:spPr/>
      <dgm:t>
        <a:bodyPr/>
        <a:lstStyle/>
        <a:p>
          <a:endParaRPr lang="es-EC"/>
        </a:p>
      </dgm:t>
    </dgm:pt>
    <dgm:pt modelId="{BCC48FD0-7B08-49CF-92C3-22E44182FBFB}" type="sibTrans" cxnId="{D00D85CE-521F-4AC3-9E86-1C78EDAE666B}">
      <dgm:prSet/>
      <dgm:spPr/>
      <dgm:t>
        <a:bodyPr/>
        <a:lstStyle/>
        <a:p>
          <a:endParaRPr lang="es-EC"/>
        </a:p>
      </dgm:t>
    </dgm:pt>
    <dgm:pt modelId="{49F8A3CF-FDE5-48F7-A90E-6E3703337E23}">
      <dgm:prSet phldrT="[Texto]"/>
      <dgm:spPr/>
      <dgm:t>
        <a:bodyPr/>
        <a:lstStyle/>
        <a:p>
          <a:r>
            <a:rPr lang="es-ES" dirty="0"/>
            <a:t>Importancia del lector </a:t>
          </a:r>
          <a:endParaRPr lang="es-EC" dirty="0"/>
        </a:p>
      </dgm:t>
    </dgm:pt>
    <dgm:pt modelId="{EA7DFED4-2316-480A-95B7-380F9B5344FE}" type="parTrans" cxnId="{33BDBF88-F471-4CAF-9294-8189F6B0EEC5}">
      <dgm:prSet/>
      <dgm:spPr/>
      <dgm:t>
        <a:bodyPr/>
        <a:lstStyle/>
        <a:p>
          <a:endParaRPr lang="es-EC"/>
        </a:p>
      </dgm:t>
    </dgm:pt>
    <dgm:pt modelId="{E7A59C2A-F5B8-4275-8DCA-CCB7071567D8}" type="sibTrans" cxnId="{33BDBF88-F471-4CAF-9294-8189F6B0EEC5}">
      <dgm:prSet/>
      <dgm:spPr/>
      <dgm:t>
        <a:bodyPr/>
        <a:lstStyle/>
        <a:p>
          <a:endParaRPr lang="es-EC"/>
        </a:p>
      </dgm:t>
    </dgm:pt>
    <dgm:pt modelId="{919D112B-3772-4A2B-8512-5BF107A9A066}">
      <dgm:prSet phldrT="[Texto]"/>
      <dgm:spPr/>
      <dgm:t>
        <a:bodyPr/>
        <a:lstStyle/>
        <a:p>
          <a:r>
            <a:rPr lang="es-ES" dirty="0"/>
            <a:t>Planificación</a:t>
          </a:r>
          <a:endParaRPr lang="es-EC" dirty="0"/>
        </a:p>
      </dgm:t>
    </dgm:pt>
    <dgm:pt modelId="{C41B731B-AA24-4A17-99E5-44C2806CB809}" type="parTrans" cxnId="{BEC29410-D503-4421-8AE6-1BD84B4FBCE6}">
      <dgm:prSet/>
      <dgm:spPr/>
      <dgm:t>
        <a:bodyPr/>
        <a:lstStyle/>
        <a:p>
          <a:endParaRPr lang="es-EC"/>
        </a:p>
      </dgm:t>
    </dgm:pt>
    <dgm:pt modelId="{2224055C-5F85-4B17-A210-08158BF337F3}" type="sibTrans" cxnId="{BEC29410-D503-4421-8AE6-1BD84B4FBCE6}">
      <dgm:prSet/>
      <dgm:spPr/>
      <dgm:t>
        <a:bodyPr/>
        <a:lstStyle/>
        <a:p>
          <a:endParaRPr lang="es-EC"/>
        </a:p>
      </dgm:t>
    </dgm:pt>
    <dgm:pt modelId="{573BAC9F-0696-4476-8277-C7ED30377D5C}">
      <dgm:prSet phldrT="[Texto]"/>
      <dgm:spPr/>
      <dgm:t>
        <a:bodyPr/>
        <a:lstStyle/>
        <a:p>
          <a:r>
            <a:rPr lang="es-ES" dirty="0"/>
            <a:t>Escritura</a:t>
          </a:r>
          <a:endParaRPr lang="es-EC" dirty="0"/>
        </a:p>
      </dgm:t>
    </dgm:pt>
    <dgm:pt modelId="{91073FBC-CD60-4AE7-9FB2-6DDFB26EB6EF}" type="parTrans" cxnId="{EB1FAA4B-6E1F-4863-AB39-CCBB97F4CE25}">
      <dgm:prSet/>
      <dgm:spPr/>
      <dgm:t>
        <a:bodyPr/>
        <a:lstStyle/>
        <a:p>
          <a:endParaRPr lang="es-EC"/>
        </a:p>
      </dgm:t>
    </dgm:pt>
    <dgm:pt modelId="{EFD1173A-479B-41B1-8FEB-E2FD66A61C99}" type="sibTrans" cxnId="{EB1FAA4B-6E1F-4863-AB39-CCBB97F4CE25}">
      <dgm:prSet/>
      <dgm:spPr/>
      <dgm:t>
        <a:bodyPr/>
        <a:lstStyle/>
        <a:p>
          <a:endParaRPr lang="es-EC"/>
        </a:p>
      </dgm:t>
    </dgm:pt>
    <dgm:pt modelId="{74521BD0-CA62-47A8-AADC-63C73220F872}">
      <dgm:prSet phldrT="[Texto]"/>
      <dgm:spPr/>
      <dgm:t>
        <a:bodyPr/>
        <a:lstStyle/>
        <a:p>
          <a:r>
            <a:rPr lang="es-ES" dirty="0"/>
            <a:t>Revisión </a:t>
          </a:r>
          <a:endParaRPr lang="es-EC" dirty="0"/>
        </a:p>
      </dgm:t>
    </dgm:pt>
    <dgm:pt modelId="{907F4A1D-5273-41A0-A9DC-23A01DF6D638}" type="parTrans" cxnId="{ADEA43F9-2584-4A92-A834-9AC09C78B14F}">
      <dgm:prSet/>
      <dgm:spPr/>
      <dgm:t>
        <a:bodyPr/>
        <a:lstStyle/>
        <a:p>
          <a:endParaRPr lang="es-EC"/>
        </a:p>
      </dgm:t>
    </dgm:pt>
    <dgm:pt modelId="{8CC0BC83-2191-4700-900C-12BDE7E75F53}" type="sibTrans" cxnId="{ADEA43F9-2584-4A92-A834-9AC09C78B14F}">
      <dgm:prSet/>
      <dgm:spPr/>
      <dgm:t>
        <a:bodyPr/>
        <a:lstStyle/>
        <a:p>
          <a:endParaRPr lang="es-EC"/>
        </a:p>
      </dgm:t>
    </dgm:pt>
    <dgm:pt modelId="{571C9138-A9F9-49E5-8CD1-C37C4E252C31}">
      <dgm:prSet phldrT="[Texto]"/>
      <dgm:spPr/>
      <dgm:t>
        <a:bodyPr/>
        <a:lstStyle/>
        <a:p>
          <a:r>
            <a:rPr lang="es-ES" dirty="0"/>
            <a:t>Edición </a:t>
          </a:r>
          <a:endParaRPr lang="es-EC" dirty="0"/>
        </a:p>
      </dgm:t>
    </dgm:pt>
    <dgm:pt modelId="{927926DD-5255-470C-9661-D58AC79B4B5B}" type="parTrans" cxnId="{080FC395-1E13-470C-B08F-776A2B488280}">
      <dgm:prSet/>
      <dgm:spPr/>
      <dgm:t>
        <a:bodyPr/>
        <a:lstStyle/>
        <a:p>
          <a:endParaRPr lang="es-EC"/>
        </a:p>
      </dgm:t>
    </dgm:pt>
    <dgm:pt modelId="{3405EFC3-994A-4C9D-92BB-3FA0E6A73C60}" type="sibTrans" cxnId="{080FC395-1E13-470C-B08F-776A2B488280}">
      <dgm:prSet/>
      <dgm:spPr/>
      <dgm:t>
        <a:bodyPr/>
        <a:lstStyle/>
        <a:p>
          <a:endParaRPr lang="es-EC"/>
        </a:p>
      </dgm:t>
    </dgm:pt>
    <dgm:pt modelId="{AA65A6BF-7D10-405C-9957-DA663057ED58}">
      <dgm:prSet phldrT="[Texto]"/>
      <dgm:spPr/>
      <dgm:t>
        <a:bodyPr/>
        <a:lstStyle/>
        <a:p>
          <a:r>
            <a:rPr lang="es-ES" dirty="0"/>
            <a:t>Coherencia </a:t>
          </a:r>
          <a:endParaRPr lang="es-EC" dirty="0"/>
        </a:p>
      </dgm:t>
    </dgm:pt>
    <dgm:pt modelId="{814D3878-16A7-4EA2-8082-0A8031C5235E}" type="parTrans" cxnId="{C4232ED6-6806-44E6-80C0-372D591CD308}">
      <dgm:prSet/>
      <dgm:spPr/>
      <dgm:t>
        <a:bodyPr/>
        <a:lstStyle/>
        <a:p>
          <a:endParaRPr lang="es-EC"/>
        </a:p>
      </dgm:t>
    </dgm:pt>
    <dgm:pt modelId="{8EB816E9-52D2-4A7D-8009-702372C471DD}" type="sibTrans" cxnId="{C4232ED6-6806-44E6-80C0-372D591CD308}">
      <dgm:prSet/>
      <dgm:spPr/>
      <dgm:t>
        <a:bodyPr/>
        <a:lstStyle/>
        <a:p>
          <a:endParaRPr lang="es-EC"/>
        </a:p>
      </dgm:t>
    </dgm:pt>
    <dgm:pt modelId="{DEC6AE1C-5AC6-44DF-B4FD-D8CFC0E536F6}">
      <dgm:prSet phldrT="[Texto]"/>
      <dgm:spPr/>
      <dgm:t>
        <a:bodyPr/>
        <a:lstStyle/>
        <a:p>
          <a:r>
            <a:rPr lang="es-ES" dirty="0"/>
            <a:t>Cohesión </a:t>
          </a:r>
          <a:endParaRPr lang="es-EC" dirty="0"/>
        </a:p>
      </dgm:t>
    </dgm:pt>
    <dgm:pt modelId="{FE61E1B9-BD2A-4A27-9519-13A784A41485}" type="parTrans" cxnId="{3E259D48-C0B3-410F-9A20-EC6FDBFFBA26}">
      <dgm:prSet/>
      <dgm:spPr/>
      <dgm:t>
        <a:bodyPr/>
        <a:lstStyle/>
        <a:p>
          <a:endParaRPr lang="es-EC"/>
        </a:p>
      </dgm:t>
    </dgm:pt>
    <dgm:pt modelId="{C21D2742-3F08-477F-980F-181545912198}" type="sibTrans" cxnId="{3E259D48-C0B3-410F-9A20-EC6FDBFFBA26}">
      <dgm:prSet/>
      <dgm:spPr/>
      <dgm:t>
        <a:bodyPr/>
        <a:lstStyle/>
        <a:p>
          <a:endParaRPr lang="es-EC"/>
        </a:p>
      </dgm:t>
    </dgm:pt>
    <dgm:pt modelId="{EBC533BE-088B-415A-B147-9EDF0D0B3232}">
      <dgm:prSet phldrT="[Texto]"/>
      <dgm:spPr/>
      <dgm:t>
        <a:bodyPr/>
        <a:lstStyle/>
        <a:p>
          <a:r>
            <a:rPr lang="es-ES" dirty="0"/>
            <a:t>Adecuación </a:t>
          </a:r>
          <a:endParaRPr lang="es-EC" dirty="0"/>
        </a:p>
      </dgm:t>
    </dgm:pt>
    <dgm:pt modelId="{3F56D4E7-93F6-4679-88CF-1C297C7FFF92}" type="parTrans" cxnId="{E98118D1-2515-461F-8855-40C58F6F8713}">
      <dgm:prSet/>
      <dgm:spPr/>
      <dgm:t>
        <a:bodyPr/>
        <a:lstStyle/>
        <a:p>
          <a:endParaRPr lang="es-EC"/>
        </a:p>
      </dgm:t>
    </dgm:pt>
    <dgm:pt modelId="{32B4A597-4575-484E-BB55-EB0DEE82725E}" type="sibTrans" cxnId="{E98118D1-2515-461F-8855-40C58F6F8713}">
      <dgm:prSet/>
      <dgm:spPr/>
      <dgm:t>
        <a:bodyPr/>
        <a:lstStyle/>
        <a:p>
          <a:endParaRPr lang="es-EC"/>
        </a:p>
      </dgm:t>
    </dgm:pt>
    <dgm:pt modelId="{C73B67F0-153A-47F6-8B91-1132A9D74D52}">
      <dgm:prSet phldrT="[Texto]"/>
      <dgm:spPr/>
      <dgm:t>
        <a:bodyPr/>
        <a:lstStyle/>
        <a:p>
          <a:r>
            <a:rPr lang="es-ES" dirty="0"/>
            <a:t>Corrección </a:t>
          </a:r>
          <a:endParaRPr lang="es-EC" dirty="0"/>
        </a:p>
      </dgm:t>
    </dgm:pt>
    <dgm:pt modelId="{FB3BBCC0-C80F-434E-8FC3-994F368E1002}" type="parTrans" cxnId="{A7178887-93B7-4620-B6BD-3C1C210EAE40}">
      <dgm:prSet/>
      <dgm:spPr/>
      <dgm:t>
        <a:bodyPr/>
        <a:lstStyle/>
        <a:p>
          <a:endParaRPr lang="es-EC"/>
        </a:p>
      </dgm:t>
    </dgm:pt>
    <dgm:pt modelId="{4FF3AB4F-31C2-4C30-A760-DA1EF56565AB}" type="sibTrans" cxnId="{A7178887-93B7-4620-B6BD-3C1C210EAE40}">
      <dgm:prSet/>
      <dgm:spPr/>
      <dgm:t>
        <a:bodyPr/>
        <a:lstStyle/>
        <a:p>
          <a:endParaRPr lang="es-EC"/>
        </a:p>
      </dgm:t>
    </dgm:pt>
    <dgm:pt modelId="{D8971FF9-A7FF-494B-96F6-5411E86D76C0}">
      <dgm:prSet phldrT="[Texto]"/>
      <dgm:spPr/>
      <dgm:t>
        <a:bodyPr/>
        <a:lstStyle/>
        <a:p>
          <a:r>
            <a:rPr lang="es-ES" dirty="0"/>
            <a:t>Enfoque objetivo </a:t>
          </a:r>
          <a:endParaRPr lang="es-EC" dirty="0"/>
        </a:p>
      </dgm:t>
    </dgm:pt>
    <dgm:pt modelId="{5563A7FE-D197-4E7C-8855-28BDAD7B9A1D}" type="parTrans" cxnId="{F4E4D23D-BF63-4F1B-B7ED-EB2489D913F7}">
      <dgm:prSet/>
      <dgm:spPr/>
      <dgm:t>
        <a:bodyPr/>
        <a:lstStyle/>
        <a:p>
          <a:endParaRPr lang="es-EC"/>
        </a:p>
      </dgm:t>
    </dgm:pt>
    <dgm:pt modelId="{24E0111F-000A-409C-A937-81D79C2F2FAD}" type="sibTrans" cxnId="{F4E4D23D-BF63-4F1B-B7ED-EB2489D913F7}">
      <dgm:prSet/>
      <dgm:spPr/>
      <dgm:t>
        <a:bodyPr/>
        <a:lstStyle/>
        <a:p>
          <a:endParaRPr lang="es-EC"/>
        </a:p>
      </dgm:t>
    </dgm:pt>
    <dgm:pt modelId="{0D522B9B-1F8A-42CE-95A6-164CEDCB519F}">
      <dgm:prSet phldrT="[Texto]"/>
      <dgm:spPr/>
      <dgm:t>
        <a:bodyPr/>
        <a:lstStyle/>
        <a:p>
          <a:r>
            <a:rPr lang="es-ES" dirty="0"/>
            <a:t>Claridad </a:t>
          </a:r>
          <a:endParaRPr lang="es-EC" dirty="0"/>
        </a:p>
      </dgm:t>
    </dgm:pt>
    <dgm:pt modelId="{75077578-CAFC-43F3-81C4-A8C9C76094E5}" type="parTrans" cxnId="{E0A7307C-974F-4901-9F64-F6C171AA39CA}">
      <dgm:prSet/>
      <dgm:spPr/>
      <dgm:t>
        <a:bodyPr/>
        <a:lstStyle/>
        <a:p>
          <a:endParaRPr lang="es-EC"/>
        </a:p>
      </dgm:t>
    </dgm:pt>
    <dgm:pt modelId="{14A6DB8D-31CA-44D8-93A8-FB4AD86495B6}" type="sibTrans" cxnId="{E0A7307C-974F-4901-9F64-F6C171AA39CA}">
      <dgm:prSet/>
      <dgm:spPr/>
      <dgm:t>
        <a:bodyPr/>
        <a:lstStyle/>
        <a:p>
          <a:endParaRPr lang="es-EC"/>
        </a:p>
      </dgm:t>
    </dgm:pt>
    <dgm:pt modelId="{8404BCF9-AFC8-40F9-AC60-96457E12F653}">
      <dgm:prSet phldrT="[Texto]"/>
      <dgm:spPr/>
      <dgm:t>
        <a:bodyPr/>
        <a:lstStyle/>
        <a:p>
          <a:r>
            <a:rPr lang="es-ES" dirty="0"/>
            <a:t>Respaldo con fuentes </a:t>
          </a:r>
          <a:endParaRPr lang="es-EC" dirty="0"/>
        </a:p>
      </dgm:t>
    </dgm:pt>
    <dgm:pt modelId="{4EAFDCEC-F517-41FF-A705-80F60CA2A2A4}" type="parTrans" cxnId="{B025344E-1A12-4D77-917B-0E68CBE8D535}">
      <dgm:prSet/>
      <dgm:spPr/>
      <dgm:t>
        <a:bodyPr/>
        <a:lstStyle/>
        <a:p>
          <a:endParaRPr lang="es-EC"/>
        </a:p>
      </dgm:t>
    </dgm:pt>
    <dgm:pt modelId="{C45CF39A-6A6E-4ED1-BB92-2B2510C7D0B6}" type="sibTrans" cxnId="{B025344E-1A12-4D77-917B-0E68CBE8D535}">
      <dgm:prSet/>
      <dgm:spPr/>
      <dgm:t>
        <a:bodyPr/>
        <a:lstStyle/>
        <a:p>
          <a:endParaRPr lang="es-EC"/>
        </a:p>
      </dgm:t>
    </dgm:pt>
    <dgm:pt modelId="{F6B87C59-05A5-407A-B1C3-F034E2FB2847}" type="pres">
      <dgm:prSet presAssocID="{B5D15C37-DC91-4F66-9A73-A9A9D74F41D3}" presName="diagram" presStyleCnt="0">
        <dgm:presLayoutVars>
          <dgm:chPref val="1"/>
          <dgm:dir/>
          <dgm:animOne val="branch"/>
          <dgm:animLvl val="lvl"/>
          <dgm:resizeHandles val="exact"/>
        </dgm:presLayoutVars>
      </dgm:prSet>
      <dgm:spPr/>
    </dgm:pt>
    <dgm:pt modelId="{5019357C-AE56-4DB4-93D4-267CF649BAEB}" type="pres">
      <dgm:prSet presAssocID="{0A3805F0-F7B5-4237-9F40-5BD8C62DF016}" presName="root1" presStyleCnt="0"/>
      <dgm:spPr/>
    </dgm:pt>
    <dgm:pt modelId="{D59E50A9-71C0-4548-B799-3BAD28A8B5E9}" type="pres">
      <dgm:prSet presAssocID="{0A3805F0-F7B5-4237-9F40-5BD8C62DF016}" presName="LevelOneTextNode" presStyleLbl="node0" presStyleIdx="0" presStyleCnt="1">
        <dgm:presLayoutVars>
          <dgm:chPref val="3"/>
        </dgm:presLayoutVars>
      </dgm:prSet>
      <dgm:spPr/>
    </dgm:pt>
    <dgm:pt modelId="{AB468563-4038-4965-8D4A-4F4A02AE1450}" type="pres">
      <dgm:prSet presAssocID="{0A3805F0-F7B5-4237-9F40-5BD8C62DF016}" presName="level2hierChild" presStyleCnt="0"/>
      <dgm:spPr/>
    </dgm:pt>
    <dgm:pt modelId="{3C65F332-032A-4385-963D-FA8FBA5707DE}" type="pres">
      <dgm:prSet presAssocID="{F8E798A0-D019-4EA5-BD1B-FBD7A745EE0A}" presName="conn2-1" presStyleLbl="parChTrans1D2" presStyleIdx="0" presStyleCnt="1"/>
      <dgm:spPr/>
    </dgm:pt>
    <dgm:pt modelId="{1B32CA26-42D0-4ABB-9A5E-3071CF8B1890}" type="pres">
      <dgm:prSet presAssocID="{F8E798A0-D019-4EA5-BD1B-FBD7A745EE0A}" presName="connTx" presStyleLbl="parChTrans1D2" presStyleIdx="0" presStyleCnt="1"/>
      <dgm:spPr/>
    </dgm:pt>
    <dgm:pt modelId="{DA6538DA-FD51-4E31-93D6-663002146E9C}" type="pres">
      <dgm:prSet presAssocID="{96E3D936-373D-43CD-88F1-306E151047DD}" presName="root2" presStyleCnt="0"/>
      <dgm:spPr/>
    </dgm:pt>
    <dgm:pt modelId="{109BF705-CF9B-46DB-8A30-2499E9EDC434}" type="pres">
      <dgm:prSet presAssocID="{96E3D936-373D-43CD-88F1-306E151047DD}" presName="LevelTwoTextNode" presStyleLbl="node2" presStyleIdx="0" presStyleCnt="1">
        <dgm:presLayoutVars>
          <dgm:chPref val="3"/>
        </dgm:presLayoutVars>
      </dgm:prSet>
      <dgm:spPr/>
    </dgm:pt>
    <dgm:pt modelId="{191FCED6-7708-41EA-8170-83A0F0C43004}" type="pres">
      <dgm:prSet presAssocID="{96E3D936-373D-43CD-88F1-306E151047DD}" presName="level3hierChild" presStyleCnt="0"/>
      <dgm:spPr/>
    </dgm:pt>
    <dgm:pt modelId="{8861EF81-2845-43C8-B70D-51763CDF208A}" type="pres">
      <dgm:prSet presAssocID="{14E029E6-2FE7-445A-BEAE-A4A660ABC38C}" presName="conn2-1" presStyleLbl="parChTrans1D3" presStyleIdx="0" presStyleCnt="3"/>
      <dgm:spPr/>
    </dgm:pt>
    <dgm:pt modelId="{D30B705C-29DD-4175-B409-BB41F0CB5E80}" type="pres">
      <dgm:prSet presAssocID="{14E029E6-2FE7-445A-BEAE-A4A660ABC38C}" presName="connTx" presStyleLbl="parChTrans1D3" presStyleIdx="0" presStyleCnt="3"/>
      <dgm:spPr/>
    </dgm:pt>
    <dgm:pt modelId="{C6BA2638-5C8F-44DD-A95D-5215212CC6C3}" type="pres">
      <dgm:prSet presAssocID="{4C0CA2A2-2487-4C16-9589-D3B745B3D7EA}" presName="root2" presStyleCnt="0"/>
      <dgm:spPr/>
    </dgm:pt>
    <dgm:pt modelId="{56F1B020-972E-4F7D-8C68-C72994D716B1}" type="pres">
      <dgm:prSet presAssocID="{4C0CA2A2-2487-4C16-9589-D3B745B3D7EA}" presName="LevelTwoTextNode" presStyleLbl="node3" presStyleIdx="0" presStyleCnt="3">
        <dgm:presLayoutVars>
          <dgm:chPref val="3"/>
        </dgm:presLayoutVars>
      </dgm:prSet>
      <dgm:spPr/>
    </dgm:pt>
    <dgm:pt modelId="{878CEE2D-9EB2-4AA6-9BD8-EC3D31C616C9}" type="pres">
      <dgm:prSet presAssocID="{4C0CA2A2-2487-4C16-9589-D3B745B3D7EA}" presName="level3hierChild" presStyleCnt="0"/>
      <dgm:spPr/>
    </dgm:pt>
    <dgm:pt modelId="{D23B864B-57D1-42F7-8FEB-3347EB2657B8}" type="pres">
      <dgm:prSet presAssocID="{C41B731B-AA24-4A17-99E5-44C2806CB809}" presName="conn2-1" presStyleLbl="parChTrans1D4" presStyleIdx="0" presStyleCnt="11"/>
      <dgm:spPr/>
    </dgm:pt>
    <dgm:pt modelId="{27B35D60-9A8F-49C1-925D-AE77E548B721}" type="pres">
      <dgm:prSet presAssocID="{C41B731B-AA24-4A17-99E5-44C2806CB809}" presName="connTx" presStyleLbl="parChTrans1D4" presStyleIdx="0" presStyleCnt="11"/>
      <dgm:spPr/>
    </dgm:pt>
    <dgm:pt modelId="{F474A0D7-E904-461E-BF98-6B0838E18DB5}" type="pres">
      <dgm:prSet presAssocID="{919D112B-3772-4A2B-8512-5BF107A9A066}" presName="root2" presStyleCnt="0"/>
      <dgm:spPr/>
    </dgm:pt>
    <dgm:pt modelId="{87D515B9-F97F-43A7-8C30-53DB419519B4}" type="pres">
      <dgm:prSet presAssocID="{919D112B-3772-4A2B-8512-5BF107A9A066}" presName="LevelTwoTextNode" presStyleLbl="node4" presStyleIdx="0" presStyleCnt="11">
        <dgm:presLayoutVars>
          <dgm:chPref val="3"/>
        </dgm:presLayoutVars>
      </dgm:prSet>
      <dgm:spPr/>
    </dgm:pt>
    <dgm:pt modelId="{49EE2746-31C4-4C8A-A583-444F341F0490}" type="pres">
      <dgm:prSet presAssocID="{919D112B-3772-4A2B-8512-5BF107A9A066}" presName="level3hierChild" presStyleCnt="0"/>
      <dgm:spPr/>
    </dgm:pt>
    <dgm:pt modelId="{BF5B55C0-E336-416A-975E-47D188E0CA97}" type="pres">
      <dgm:prSet presAssocID="{91073FBC-CD60-4AE7-9FB2-6DDFB26EB6EF}" presName="conn2-1" presStyleLbl="parChTrans1D4" presStyleIdx="1" presStyleCnt="11"/>
      <dgm:spPr/>
    </dgm:pt>
    <dgm:pt modelId="{C639D903-3D04-4A11-9873-A40C956ECCAA}" type="pres">
      <dgm:prSet presAssocID="{91073FBC-CD60-4AE7-9FB2-6DDFB26EB6EF}" presName="connTx" presStyleLbl="parChTrans1D4" presStyleIdx="1" presStyleCnt="11"/>
      <dgm:spPr/>
    </dgm:pt>
    <dgm:pt modelId="{1DFC7F41-B612-46D5-857B-C12A65147D58}" type="pres">
      <dgm:prSet presAssocID="{573BAC9F-0696-4476-8277-C7ED30377D5C}" presName="root2" presStyleCnt="0"/>
      <dgm:spPr/>
    </dgm:pt>
    <dgm:pt modelId="{CCAD85FA-8DD3-4FC4-9778-C8550DD01089}" type="pres">
      <dgm:prSet presAssocID="{573BAC9F-0696-4476-8277-C7ED30377D5C}" presName="LevelTwoTextNode" presStyleLbl="node4" presStyleIdx="1" presStyleCnt="11">
        <dgm:presLayoutVars>
          <dgm:chPref val="3"/>
        </dgm:presLayoutVars>
      </dgm:prSet>
      <dgm:spPr/>
    </dgm:pt>
    <dgm:pt modelId="{33E6E160-3A08-42D7-B24C-0DA1003D673D}" type="pres">
      <dgm:prSet presAssocID="{573BAC9F-0696-4476-8277-C7ED30377D5C}" presName="level3hierChild" presStyleCnt="0"/>
      <dgm:spPr/>
    </dgm:pt>
    <dgm:pt modelId="{4AE3BEE4-7DEC-4868-AFC4-CE5B13C54216}" type="pres">
      <dgm:prSet presAssocID="{907F4A1D-5273-41A0-A9DC-23A01DF6D638}" presName="conn2-1" presStyleLbl="parChTrans1D4" presStyleIdx="2" presStyleCnt="11"/>
      <dgm:spPr/>
    </dgm:pt>
    <dgm:pt modelId="{A6B5DD33-FD05-4C57-9B93-6158FF1E6496}" type="pres">
      <dgm:prSet presAssocID="{907F4A1D-5273-41A0-A9DC-23A01DF6D638}" presName="connTx" presStyleLbl="parChTrans1D4" presStyleIdx="2" presStyleCnt="11"/>
      <dgm:spPr/>
    </dgm:pt>
    <dgm:pt modelId="{0CA7475E-B994-4330-AB1D-C9095D7D2210}" type="pres">
      <dgm:prSet presAssocID="{74521BD0-CA62-47A8-AADC-63C73220F872}" presName="root2" presStyleCnt="0"/>
      <dgm:spPr/>
    </dgm:pt>
    <dgm:pt modelId="{51990504-D984-4D37-8271-031E13AC7D4F}" type="pres">
      <dgm:prSet presAssocID="{74521BD0-CA62-47A8-AADC-63C73220F872}" presName="LevelTwoTextNode" presStyleLbl="node4" presStyleIdx="2" presStyleCnt="11">
        <dgm:presLayoutVars>
          <dgm:chPref val="3"/>
        </dgm:presLayoutVars>
      </dgm:prSet>
      <dgm:spPr/>
    </dgm:pt>
    <dgm:pt modelId="{140B910E-B3D9-4F85-8BD2-9E11BF853A4D}" type="pres">
      <dgm:prSet presAssocID="{74521BD0-CA62-47A8-AADC-63C73220F872}" presName="level3hierChild" presStyleCnt="0"/>
      <dgm:spPr/>
    </dgm:pt>
    <dgm:pt modelId="{5B848911-CF86-4D98-A1C9-60BADC40A2F9}" type="pres">
      <dgm:prSet presAssocID="{927926DD-5255-470C-9661-D58AC79B4B5B}" presName="conn2-1" presStyleLbl="parChTrans1D4" presStyleIdx="3" presStyleCnt="11"/>
      <dgm:spPr/>
    </dgm:pt>
    <dgm:pt modelId="{EFBEAB3C-4A6C-4DEF-B0C9-B6540EEE9A15}" type="pres">
      <dgm:prSet presAssocID="{927926DD-5255-470C-9661-D58AC79B4B5B}" presName="connTx" presStyleLbl="parChTrans1D4" presStyleIdx="3" presStyleCnt="11"/>
      <dgm:spPr/>
    </dgm:pt>
    <dgm:pt modelId="{B0A1A955-DD6E-49EE-B3EB-EB138978068B}" type="pres">
      <dgm:prSet presAssocID="{571C9138-A9F9-49E5-8CD1-C37C4E252C31}" presName="root2" presStyleCnt="0"/>
      <dgm:spPr/>
    </dgm:pt>
    <dgm:pt modelId="{9842BB7A-E5D2-41AB-8F1B-E277CC23315A}" type="pres">
      <dgm:prSet presAssocID="{571C9138-A9F9-49E5-8CD1-C37C4E252C31}" presName="LevelTwoTextNode" presStyleLbl="node4" presStyleIdx="3" presStyleCnt="11">
        <dgm:presLayoutVars>
          <dgm:chPref val="3"/>
        </dgm:presLayoutVars>
      </dgm:prSet>
      <dgm:spPr/>
    </dgm:pt>
    <dgm:pt modelId="{908D1DCE-9233-4656-85EE-77C5BF260562}" type="pres">
      <dgm:prSet presAssocID="{571C9138-A9F9-49E5-8CD1-C37C4E252C31}" presName="level3hierChild" presStyleCnt="0"/>
      <dgm:spPr/>
    </dgm:pt>
    <dgm:pt modelId="{F27AE4F3-5ACC-4C9E-A65D-3BB067D70997}" type="pres">
      <dgm:prSet presAssocID="{9C832062-1A32-48BD-8F9F-470035758CC9}" presName="conn2-1" presStyleLbl="parChTrans1D3" presStyleIdx="1" presStyleCnt="3"/>
      <dgm:spPr/>
    </dgm:pt>
    <dgm:pt modelId="{F6489874-A5CF-41AA-8278-615BE6F62AE1}" type="pres">
      <dgm:prSet presAssocID="{9C832062-1A32-48BD-8F9F-470035758CC9}" presName="connTx" presStyleLbl="parChTrans1D3" presStyleIdx="1" presStyleCnt="3"/>
      <dgm:spPr/>
    </dgm:pt>
    <dgm:pt modelId="{FA97B463-959B-4AEB-96ED-1119D811A025}" type="pres">
      <dgm:prSet presAssocID="{DCC3D4D5-2D89-4717-8C50-A0328BDA439A}" presName="root2" presStyleCnt="0"/>
      <dgm:spPr/>
    </dgm:pt>
    <dgm:pt modelId="{6C5E3E5C-54D0-492A-B570-FFF9E59DB12A}" type="pres">
      <dgm:prSet presAssocID="{DCC3D4D5-2D89-4717-8C50-A0328BDA439A}" presName="LevelTwoTextNode" presStyleLbl="node3" presStyleIdx="1" presStyleCnt="3">
        <dgm:presLayoutVars>
          <dgm:chPref val="3"/>
        </dgm:presLayoutVars>
      </dgm:prSet>
      <dgm:spPr/>
    </dgm:pt>
    <dgm:pt modelId="{3DE50DA7-B7C6-4135-B88C-26FBE1921C75}" type="pres">
      <dgm:prSet presAssocID="{DCC3D4D5-2D89-4717-8C50-A0328BDA439A}" presName="level3hierChild" presStyleCnt="0"/>
      <dgm:spPr/>
    </dgm:pt>
    <dgm:pt modelId="{5AF382B8-0CFD-4B2E-B76B-297929F2902F}" type="pres">
      <dgm:prSet presAssocID="{814D3878-16A7-4EA2-8082-0A8031C5235E}" presName="conn2-1" presStyleLbl="parChTrans1D4" presStyleIdx="4" presStyleCnt="11"/>
      <dgm:spPr/>
    </dgm:pt>
    <dgm:pt modelId="{7301F062-7307-40C5-976D-05AC5885B901}" type="pres">
      <dgm:prSet presAssocID="{814D3878-16A7-4EA2-8082-0A8031C5235E}" presName="connTx" presStyleLbl="parChTrans1D4" presStyleIdx="4" presStyleCnt="11"/>
      <dgm:spPr/>
    </dgm:pt>
    <dgm:pt modelId="{7404A93C-120E-4838-8700-423596E9D370}" type="pres">
      <dgm:prSet presAssocID="{AA65A6BF-7D10-405C-9957-DA663057ED58}" presName="root2" presStyleCnt="0"/>
      <dgm:spPr/>
    </dgm:pt>
    <dgm:pt modelId="{CA099DA5-4D9D-4980-BD3C-6D26A1D82051}" type="pres">
      <dgm:prSet presAssocID="{AA65A6BF-7D10-405C-9957-DA663057ED58}" presName="LevelTwoTextNode" presStyleLbl="node4" presStyleIdx="4" presStyleCnt="11">
        <dgm:presLayoutVars>
          <dgm:chPref val="3"/>
        </dgm:presLayoutVars>
      </dgm:prSet>
      <dgm:spPr/>
    </dgm:pt>
    <dgm:pt modelId="{F8B3D577-2A11-4028-BD96-1F1176C3050A}" type="pres">
      <dgm:prSet presAssocID="{AA65A6BF-7D10-405C-9957-DA663057ED58}" presName="level3hierChild" presStyleCnt="0"/>
      <dgm:spPr/>
    </dgm:pt>
    <dgm:pt modelId="{D8B888BF-72DB-49DD-8DB7-57F26D2A3E2B}" type="pres">
      <dgm:prSet presAssocID="{FE61E1B9-BD2A-4A27-9519-13A784A41485}" presName="conn2-1" presStyleLbl="parChTrans1D4" presStyleIdx="5" presStyleCnt="11"/>
      <dgm:spPr/>
    </dgm:pt>
    <dgm:pt modelId="{4FE65D7B-9FDA-4D80-AADA-766B08396283}" type="pres">
      <dgm:prSet presAssocID="{FE61E1B9-BD2A-4A27-9519-13A784A41485}" presName="connTx" presStyleLbl="parChTrans1D4" presStyleIdx="5" presStyleCnt="11"/>
      <dgm:spPr/>
    </dgm:pt>
    <dgm:pt modelId="{44FA7A1B-5A1E-4DE4-88B2-C66E332F9DA5}" type="pres">
      <dgm:prSet presAssocID="{DEC6AE1C-5AC6-44DF-B4FD-D8CFC0E536F6}" presName="root2" presStyleCnt="0"/>
      <dgm:spPr/>
    </dgm:pt>
    <dgm:pt modelId="{1ECFD13D-CB69-4F63-893F-7BF0242D656A}" type="pres">
      <dgm:prSet presAssocID="{DEC6AE1C-5AC6-44DF-B4FD-D8CFC0E536F6}" presName="LevelTwoTextNode" presStyleLbl="node4" presStyleIdx="5" presStyleCnt="11">
        <dgm:presLayoutVars>
          <dgm:chPref val="3"/>
        </dgm:presLayoutVars>
      </dgm:prSet>
      <dgm:spPr/>
    </dgm:pt>
    <dgm:pt modelId="{BD69F08D-70AA-4CE9-8686-376A0E99AF30}" type="pres">
      <dgm:prSet presAssocID="{DEC6AE1C-5AC6-44DF-B4FD-D8CFC0E536F6}" presName="level3hierChild" presStyleCnt="0"/>
      <dgm:spPr/>
    </dgm:pt>
    <dgm:pt modelId="{DEEC245D-7CDC-4637-9798-AE19F85A85A8}" type="pres">
      <dgm:prSet presAssocID="{3F56D4E7-93F6-4679-88CF-1C297C7FFF92}" presName="conn2-1" presStyleLbl="parChTrans1D4" presStyleIdx="6" presStyleCnt="11"/>
      <dgm:spPr/>
    </dgm:pt>
    <dgm:pt modelId="{9E1168A4-8BCC-4CD0-908A-34947C230A7F}" type="pres">
      <dgm:prSet presAssocID="{3F56D4E7-93F6-4679-88CF-1C297C7FFF92}" presName="connTx" presStyleLbl="parChTrans1D4" presStyleIdx="6" presStyleCnt="11"/>
      <dgm:spPr/>
    </dgm:pt>
    <dgm:pt modelId="{C3FB112B-E592-4D11-A1DB-7097098E8519}" type="pres">
      <dgm:prSet presAssocID="{EBC533BE-088B-415A-B147-9EDF0D0B3232}" presName="root2" presStyleCnt="0"/>
      <dgm:spPr/>
    </dgm:pt>
    <dgm:pt modelId="{911BEF6E-13A0-45E8-932C-54CEC2954E64}" type="pres">
      <dgm:prSet presAssocID="{EBC533BE-088B-415A-B147-9EDF0D0B3232}" presName="LevelTwoTextNode" presStyleLbl="node4" presStyleIdx="6" presStyleCnt="11">
        <dgm:presLayoutVars>
          <dgm:chPref val="3"/>
        </dgm:presLayoutVars>
      </dgm:prSet>
      <dgm:spPr/>
    </dgm:pt>
    <dgm:pt modelId="{667C85B6-C7AA-45B9-B8E2-6E4C816CB931}" type="pres">
      <dgm:prSet presAssocID="{EBC533BE-088B-415A-B147-9EDF0D0B3232}" presName="level3hierChild" presStyleCnt="0"/>
      <dgm:spPr/>
    </dgm:pt>
    <dgm:pt modelId="{41F1C731-52C3-4720-BF3E-8F5A58276918}" type="pres">
      <dgm:prSet presAssocID="{FB3BBCC0-C80F-434E-8FC3-994F368E1002}" presName="conn2-1" presStyleLbl="parChTrans1D4" presStyleIdx="7" presStyleCnt="11"/>
      <dgm:spPr/>
    </dgm:pt>
    <dgm:pt modelId="{33A7917B-2B7E-4326-AE9A-33A6866CCAEE}" type="pres">
      <dgm:prSet presAssocID="{FB3BBCC0-C80F-434E-8FC3-994F368E1002}" presName="connTx" presStyleLbl="parChTrans1D4" presStyleIdx="7" presStyleCnt="11"/>
      <dgm:spPr/>
    </dgm:pt>
    <dgm:pt modelId="{C9140D8A-B82A-43D8-A2DF-E8F4208D60D8}" type="pres">
      <dgm:prSet presAssocID="{C73B67F0-153A-47F6-8B91-1132A9D74D52}" presName="root2" presStyleCnt="0"/>
      <dgm:spPr/>
    </dgm:pt>
    <dgm:pt modelId="{72313C53-B5A2-4CF7-81C8-6EA4F517E09C}" type="pres">
      <dgm:prSet presAssocID="{C73B67F0-153A-47F6-8B91-1132A9D74D52}" presName="LevelTwoTextNode" presStyleLbl="node4" presStyleIdx="7" presStyleCnt="11">
        <dgm:presLayoutVars>
          <dgm:chPref val="3"/>
        </dgm:presLayoutVars>
      </dgm:prSet>
      <dgm:spPr/>
    </dgm:pt>
    <dgm:pt modelId="{B731ABDC-18B7-4AD1-9014-8FDB7F82079C}" type="pres">
      <dgm:prSet presAssocID="{C73B67F0-153A-47F6-8B91-1132A9D74D52}" presName="level3hierChild" presStyleCnt="0"/>
      <dgm:spPr/>
    </dgm:pt>
    <dgm:pt modelId="{931F61A6-C764-422F-8B20-15C4EC09A74E}" type="pres">
      <dgm:prSet presAssocID="{EA7DFED4-2316-480A-95B7-380F9B5344FE}" presName="conn2-1" presStyleLbl="parChTrans1D3" presStyleIdx="2" presStyleCnt="3"/>
      <dgm:spPr/>
    </dgm:pt>
    <dgm:pt modelId="{18802C76-F2FA-47B5-AAC8-ECC22B8A3BB6}" type="pres">
      <dgm:prSet presAssocID="{EA7DFED4-2316-480A-95B7-380F9B5344FE}" presName="connTx" presStyleLbl="parChTrans1D3" presStyleIdx="2" presStyleCnt="3"/>
      <dgm:spPr/>
    </dgm:pt>
    <dgm:pt modelId="{FCBD2182-92D2-4CF1-9410-E455CFD00D92}" type="pres">
      <dgm:prSet presAssocID="{49F8A3CF-FDE5-48F7-A90E-6E3703337E23}" presName="root2" presStyleCnt="0"/>
      <dgm:spPr/>
    </dgm:pt>
    <dgm:pt modelId="{FB6A39F7-9A2C-4BA0-8C4D-AE263725448E}" type="pres">
      <dgm:prSet presAssocID="{49F8A3CF-FDE5-48F7-A90E-6E3703337E23}" presName="LevelTwoTextNode" presStyleLbl="node3" presStyleIdx="2" presStyleCnt="3">
        <dgm:presLayoutVars>
          <dgm:chPref val="3"/>
        </dgm:presLayoutVars>
      </dgm:prSet>
      <dgm:spPr/>
    </dgm:pt>
    <dgm:pt modelId="{D7BCF37B-0BA7-4F3B-81FC-DDA9D6AC65FF}" type="pres">
      <dgm:prSet presAssocID="{49F8A3CF-FDE5-48F7-A90E-6E3703337E23}" presName="level3hierChild" presStyleCnt="0"/>
      <dgm:spPr/>
    </dgm:pt>
    <dgm:pt modelId="{B36F1780-2662-498E-96F0-5B48435971D1}" type="pres">
      <dgm:prSet presAssocID="{5563A7FE-D197-4E7C-8855-28BDAD7B9A1D}" presName="conn2-1" presStyleLbl="parChTrans1D4" presStyleIdx="8" presStyleCnt="11"/>
      <dgm:spPr/>
    </dgm:pt>
    <dgm:pt modelId="{2E645861-1918-45C5-A99B-C3E529B54968}" type="pres">
      <dgm:prSet presAssocID="{5563A7FE-D197-4E7C-8855-28BDAD7B9A1D}" presName="connTx" presStyleLbl="parChTrans1D4" presStyleIdx="8" presStyleCnt="11"/>
      <dgm:spPr/>
    </dgm:pt>
    <dgm:pt modelId="{EEFE8A97-2628-4D6D-A06D-B7927007570F}" type="pres">
      <dgm:prSet presAssocID="{D8971FF9-A7FF-494B-96F6-5411E86D76C0}" presName="root2" presStyleCnt="0"/>
      <dgm:spPr/>
    </dgm:pt>
    <dgm:pt modelId="{9CDFD116-B841-4375-BE37-DBF34E8DCB52}" type="pres">
      <dgm:prSet presAssocID="{D8971FF9-A7FF-494B-96F6-5411E86D76C0}" presName="LevelTwoTextNode" presStyleLbl="node4" presStyleIdx="8" presStyleCnt="11">
        <dgm:presLayoutVars>
          <dgm:chPref val="3"/>
        </dgm:presLayoutVars>
      </dgm:prSet>
      <dgm:spPr/>
    </dgm:pt>
    <dgm:pt modelId="{F7D49F3C-2689-400B-AC97-88076C692C7F}" type="pres">
      <dgm:prSet presAssocID="{D8971FF9-A7FF-494B-96F6-5411E86D76C0}" presName="level3hierChild" presStyleCnt="0"/>
      <dgm:spPr/>
    </dgm:pt>
    <dgm:pt modelId="{B920C940-0255-44FB-B380-AB395165615D}" type="pres">
      <dgm:prSet presAssocID="{75077578-CAFC-43F3-81C4-A8C9C76094E5}" presName="conn2-1" presStyleLbl="parChTrans1D4" presStyleIdx="9" presStyleCnt="11"/>
      <dgm:spPr/>
    </dgm:pt>
    <dgm:pt modelId="{50D8C03B-6946-4C4D-8B6C-AE883DAD3A4A}" type="pres">
      <dgm:prSet presAssocID="{75077578-CAFC-43F3-81C4-A8C9C76094E5}" presName="connTx" presStyleLbl="parChTrans1D4" presStyleIdx="9" presStyleCnt="11"/>
      <dgm:spPr/>
    </dgm:pt>
    <dgm:pt modelId="{A2F3079F-07C2-4F41-8E15-4603E010CD35}" type="pres">
      <dgm:prSet presAssocID="{0D522B9B-1F8A-42CE-95A6-164CEDCB519F}" presName="root2" presStyleCnt="0"/>
      <dgm:spPr/>
    </dgm:pt>
    <dgm:pt modelId="{11C891E1-82DD-42E7-A4EF-C609DDC62B70}" type="pres">
      <dgm:prSet presAssocID="{0D522B9B-1F8A-42CE-95A6-164CEDCB519F}" presName="LevelTwoTextNode" presStyleLbl="node4" presStyleIdx="9" presStyleCnt="11">
        <dgm:presLayoutVars>
          <dgm:chPref val="3"/>
        </dgm:presLayoutVars>
      </dgm:prSet>
      <dgm:spPr/>
    </dgm:pt>
    <dgm:pt modelId="{23DD8E8F-96C6-43DF-9AC3-7D2DBC1B5AE6}" type="pres">
      <dgm:prSet presAssocID="{0D522B9B-1F8A-42CE-95A6-164CEDCB519F}" presName="level3hierChild" presStyleCnt="0"/>
      <dgm:spPr/>
    </dgm:pt>
    <dgm:pt modelId="{01A20233-6C14-4C7A-B963-5E5904C6CCE3}" type="pres">
      <dgm:prSet presAssocID="{4EAFDCEC-F517-41FF-A705-80F60CA2A2A4}" presName="conn2-1" presStyleLbl="parChTrans1D4" presStyleIdx="10" presStyleCnt="11"/>
      <dgm:spPr/>
    </dgm:pt>
    <dgm:pt modelId="{7D3C1B67-31F3-4FB3-9B13-B5B3CE7D7632}" type="pres">
      <dgm:prSet presAssocID="{4EAFDCEC-F517-41FF-A705-80F60CA2A2A4}" presName="connTx" presStyleLbl="parChTrans1D4" presStyleIdx="10" presStyleCnt="11"/>
      <dgm:spPr/>
    </dgm:pt>
    <dgm:pt modelId="{1F02ACC0-D541-48FF-84B8-B739684B5B83}" type="pres">
      <dgm:prSet presAssocID="{8404BCF9-AFC8-40F9-AC60-96457E12F653}" presName="root2" presStyleCnt="0"/>
      <dgm:spPr/>
    </dgm:pt>
    <dgm:pt modelId="{BAE4AB11-5783-4D58-9730-D4D52E0ABA73}" type="pres">
      <dgm:prSet presAssocID="{8404BCF9-AFC8-40F9-AC60-96457E12F653}" presName="LevelTwoTextNode" presStyleLbl="node4" presStyleIdx="10" presStyleCnt="11">
        <dgm:presLayoutVars>
          <dgm:chPref val="3"/>
        </dgm:presLayoutVars>
      </dgm:prSet>
      <dgm:spPr/>
    </dgm:pt>
    <dgm:pt modelId="{3DFBCC71-4A32-44ED-BD43-A7FB4088DFBA}" type="pres">
      <dgm:prSet presAssocID="{8404BCF9-AFC8-40F9-AC60-96457E12F653}" presName="level3hierChild" presStyleCnt="0"/>
      <dgm:spPr/>
    </dgm:pt>
  </dgm:ptLst>
  <dgm:cxnLst>
    <dgm:cxn modelId="{D4B57606-9443-48EC-8392-CC95AA3F60EB}" type="presOf" srcId="{9C832062-1A32-48BD-8F9F-470035758CC9}" destId="{F27AE4F3-5ACC-4C9E-A65D-3BB067D70997}" srcOrd="0" destOrd="0" presId="urn:microsoft.com/office/officeart/2005/8/layout/hierarchy2"/>
    <dgm:cxn modelId="{F437F807-82DA-4F94-B683-09D3F7BC182F}" type="presOf" srcId="{907F4A1D-5273-41A0-A9DC-23A01DF6D638}" destId="{4AE3BEE4-7DEC-4868-AFC4-CE5B13C54216}" srcOrd="0" destOrd="0" presId="urn:microsoft.com/office/officeart/2005/8/layout/hierarchy2"/>
    <dgm:cxn modelId="{1A48C808-266D-49FC-8BF4-1CCA40BDAB19}" type="presOf" srcId="{FE61E1B9-BD2A-4A27-9519-13A784A41485}" destId="{4FE65D7B-9FDA-4D80-AADA-766B08396283}" srcOrd="1" destOrd="0" presId="urn:microsoft.com/office/officeart/2005/8/layout/hierarchy2"/>
    <dgm:cxn modelId="{4B0EF30C-D1F4-4D0A-9A0C-915212518D2B}" type="presOf" srcId="{EA7DFED4-2316-480A-95B7-380F9B5344FE}" destId="{18802C76-F2FA-47B5-AAC8-ECC22B8A3BB6}" srcOrd="1" destOrd="0" presId="urn:microsoft.com/office/officeart/2005/8/layout/hierarchy2"/>
    <dgm:cxn modelId="{2CFF950E-2580-4BEB-9DE0-06E72B0216FC}" type="presOf" srcId="{9C832062-1A32-48BD-8F9F-470035758CC9}" destId="{F6489874-A5CF-41AA-8278-615BE6F62AE1}" srcOrd="1" destOrd="0" presId="urn:microsoft.com/office/officeart/2005/8/layout/hierarchy2"/>
    <dgm:cxn modelId="{54B08910-ED6A-4F65-AE1A-3DC140A65455}" type="presOf" srcId="{3F56D4E7-93F6-4679-88CF-1C297C7FFF92}" destId="{DEEC245D-7CDC-4637-9798-AE19F85A85A8}" srcOrd="0" destOrd="0" presId="urn:microsoft.com/office/officeart/2005/8/layout/hierarchy2"/>
    <dgm:cxn modelId="{BEC29410-D503-4421-8AE6-1BD84B4FBCE6}" srcId="{4C0CA2A2-2487-4C16-9589-D3B745B3D7EA}" destId="{919D112B-3772-4A2B-8512-5BF107A9A066}" srcOrd="0" destOrd="0" parTransId="{C41B731B-AA24-4A17-99E5-44C2806CB809}" sibTransId="{2224055C-5F85-4B17-A210-08158BF337F3}"/>
    <dgm:cxn modelId="{0F464817-497F-4A73-A21C-E644926CBFCD}" type="presOf" srcId="{0A3805F0-F7B5-4237-9F40-5BD8C62DF016}" destId="{D59E50A9-71C0-4548-B799-3BAD28A8B5E9}" srcOrd="0" destOrd="0" presId="urn:microsoft.com/office/officeart/2005/8/layout/hierarchy2"/>
    <dgm:cxn modelId="{E25B4819-8C67-4E7E-9E52-34D78E288E28}" type="presOf" srcId="{96E3D936-373D-43CD-88F1-306E151047DD}" destId="{109BF705-CF9B-46DB-8A30-2499E9EDC434}" srcOrd="0" destOrd="0" presId="urn:microsoft.com/office/officeart/2005/8/layout/hierarchy2"/>
    <dgm:cxn modelId="{EDF6AA19-53BB-4BE7-AAA4-D23E9BD232FF}" type="presOf" srcId="{5563A7FE-D197-4E7C-8855-28BDAD7B9A1D}" destId="{2E645861-1918-45C5-A99B-C3E529B54968}" srcOrd="1" destOrd="0" presId="urn:microsoft.com/office/officeart/2005/8/layout/hierarchy2"/>
    <dgm:cxn modelId="{9914E11D-BABE-475C-9E22-5B93ACBFBB92}" type="presOf" srcId="{AA65A6BF-7D10-405C-9957-DA663057ED58}" destId="{CA099DA5-4D9D-4980-BD3C-6D26A1D82051}" srcOrd="0" destOrd="0" presId="urn:microsoft.com/office/officeart/2005/8/layout/hierarchy2"/>
    <dgm:cxn modelId="{5F3CA823-FC12-403F-A3C8-D8B22E4F34B3}" type="presOf" srcId="{D8971FF9-A7FF-494B-96F6-5411E86D76C0}" destId="{9CDFD116-B841-4375-BE37-DBF34E8DCB52}" srcOrd="0" destOrd="0" presId="urn:microsoft.com/office/officeart/2005/8/layout/hierarchy2"/>
    <dgm:cxn modelId="{A880AF26-9B8E-4461-9051-4356BD7BAC7F}" type="presOf" srcId="{3F56D4E7-93F6-4679-88CF-1C297C7FFF92}" destId="{9E1168A4-8BCC-4CD0-908A-34947C230A7F}" srcOrd="1" destOrd="0" presId="urn:microsoft.com/office/officeart/2005/8/layout/hierarchy2"/>
    <dgm:cxn modelId="{EBC7772A-1888-4E13-96E2-23919ED7A45E}" type="presOf" srcId="{B5D15C37-DC91-4F66-9A73-A9A9D74F41D3}" destId="{F6B87C59-05A5-407A-B1C3-F034E2FB2847}" srcOrd="0" destOrd="0" presId="urn:microsoft.com/office/officeart/2005/8/layout/hierarchy2"/>
    <dgm:cxn modelId="{E162202D-D03F-432E-BEDD-C3DE3F3A0847}" type="presOf" srcId="{F8E798A0-D019-4EA5-BD1B-FBD7A745EE0A}" destId="{3C65F332-032A-4385-963D-FA8FBA5707DE}" srcOrd="0" destOrd="0" presId="urn:microsoft.com/office/officeart/2005/8/layout/hierarchy2"/>
    <dgm:cxn modelId="{3F626233-7F66-4ABD-83E0-3093EEA33594}" type="presOf" srcId="{0D522B9B-1F8A-42CE-95A6-164CEDCB519F}" destId="{11C891E1-82DD-42E7-A4EF-C609DDC62B70}" srcOrd="0" destOrd="0" presId="urn:microsoft.com/office/officeart/2005/8/layout/hierarchy2"/>
    <dgm:cxn modelId="{EAED7538-D5E9-40BC-9E35-8430F444CE11}" type="presOf" srcId="{DEC6AE1C-5AC6-44DF-B4FD-D8CFC0E536F6}" destId="{1ECFD13D-CB69-4F63-893F-7BF0242D656A}" srcOrd="0" destOrd="0" presId="urn:microsoft.com/office/officeart/2005/8/layout/hierarchy2"/>
    <dgm:cxn modelId="{E0892B3A-6EB9-47E3-BD16-8CA60000B22C}" type="presOf" srcId="{91073FBC-CD60-4AE7-9FB2-6DDFB26EB6EF}" destId="{C639D903-3D04-4A11-9873-A40C956ECCAA}" srcOrd="1" destOrd="0" presId="urn:microsoft.com/office/officeart/2005/8/layout/hierarchy2"/>
    <dgm:cxn modelId="{D266D33A-736A-44B2-9E8B-E2DBE65F7B27}" type="presOf" srcId="{814D3878-16A7-4EA2-8082-0A8031C5235E}" destId="{5AF382B8-0CFD-4B2E-B76B-297929F2902F}" srcOrd="0" destOrd="0" presId="urn:microsoft.com/office/officeart/2005/8/layout/hierarchy2"/>
    <dgm:cxn modelId="{A5FB763C-A7EF-4A27-B404-B9733AB7B2D2}" type="presOf" srcId="{FB3BBCC0-C80F-434E-8FC3-994F368E1002}" destId="{33A7917B-2B7E-4326-AE9A-33A6866CCAEE}" srcOrd="1" destOrd="0" presId="urn:microsoft.com/office/officeart/2005/8/layout/hierarchy2"/>
    <dgm:cxn modelId="{F4E4D23D-BF63-4F1B-B7ED-EB2489D913F7}" srcId="{49F8A3CF-FDE5-48F7-A90E-6E3703337E23}" destId="{D8971FF9-A7FF-494B-96F6-5411E86D76C0}" srcOrd="0" destOrd="0" parTransId="{5563A7FE-D197-4E7C-8855-28BDAD7B9A1D}" sibTransId="{24E0111F-000A-409C-A937-81D79C2F2FAD}"/>
    <dgm:cxn modelId="{ECDD8567-1A55-47D4-A75D-5F3527513321}" type="presOf" srcId="{919D112B-3772-4A2B-8512-5BF107A9A066}" destId="{87D515B9-F97F-43A7-8C30-53DB419519B4}" srcOrd="0" destOrd="0" presId="urn:microsoft.com/office/officeart/2005/8/layout/hierarchy2"/>
    <dgm:cxn modelId="{3E259D48-C0B3-410F-9A20-EC6FDBFFBA26}" srcId="{DCC3D4D5-2D89-4717-8C50-A0328BDA439A}" destId="{DEC6AE1C-5AC6-44DF-B4FD-D8CFC0E536F6}" srcOrd="1" destOrd="0" parTransId="{FE61E1B9-BD2A-4A27-9519-13A784A41485}" sibTransId="{C21D2742-3F08-477F-980F-181545912198}"/>
    <dgm:cxn modelId="{FFA4EE48-D4E3-4254-A7FB-D0BED5C0A5B5}" type="presOf" srcId="{4EAFDCEC-F517-41FF-A705-80F60CA2A2A4}" destId="{7D3C1B67-31F3-4FB3-9B13-B5B3CE7D7632}" srcOrd="1" destOrd="0" presId="urn:microsoft.com/office/officeart/2005/8/layout/hierarchy2"/>
    <dgm:cxn modelId="{EB1FAA4B-6E1F-4863-AB39-CCBB97F4CE25}" srcId="{4C0CA2A2-2487-4C16-9589-D3B745B3D7EA}" destId="{573BAC9F-0696-4476-8277-C7ED30377D5C}" srcOrd="1" destOrd="0" parTransId="{91073FBC-CD60-4AE7-9FB2-6DDFB26EB6EF}" sibTransId="{EFD1173A-479B-41B1-8FEB-E2FD66A61C99}"/>
    <dgm:cxn modelId="{9722484D-7D3A-4565-970A-172BBB43304C}" type="presOf" srcId="{75077578-CAFC-43F3-81C4-A8C9C76094E5}" destId="{B920C940-0255-44FB-B380-AB395165615D}" srcOrd="0" destOrd="0" presId="urn:microsoft.com/office/officeart/2005/8/layout/hierarchy2"/>
    <dgm:cxn modelId="{B025344E-1A12-4D77-917B-0E68CBE8D535}" srcId="{49F8A3CF-FDE5-48F7-A90E-6E3703337E23}" destId="{8404BCF9-AFC8-40F9-AC60-96457E12F653}" srcOrd="2" destOrd="0" parTransId="{4EAFDCEC-F517-41FF-A705-80F60CA2A2A4}" sibTransId="{C45CF39A-6A6E-4ED1-BB92-2B2510C7D0B6}"/>
    <dgm:cxn modelId="{567DD152-7593-47F7-9F3B-6280F950F7FD}" type="presOf" srcId="{5563A7FE-D197-4E7C-8855-28BDAD7B9A1D}" destId="{B36F1780-2662-498E-96F0-5B48435971D1}" srcOrd="0" destOrd="0" presId="urn:microsoft.com/office/officeart/2005/8/layout/hierarchy2"/>
    <dgm:cxn modelId="{00FAC374-C0D9-4692-82B2-B377F2BDEB3F}" type="presOf" srcId="{49F8A3CF-FDE5-48F7-A90E-6E3703337E23}" destId="{FB6A39F7-9A2C-4BA0-8C4D-AE263725448E}" srcOrd="0" destOrd="0" presId="urn:microsoft.com/office/officeart/2005/8/layout/hierarchy2"/>
    <dgm:cxn modelId="{00BF9756-B6B2-469C-B9BB-D3F8279B08A2}" type="presOf" srcId="{C41B731B-AA24-4A17-99E5-44C2806CB809}" destId="{27B35D60-9A8F-49C1-925D-AE77E548B721}" srcOrd="1" destOrd="0" presId="urn:microsoft.com/office/officeart/2005/8/layout/hierarchy2"/>
    <dgm:cxn modelId="{A89C1757-7D9C-46AC-ABBE-6CB022E9361A}" type="presOf" srcId="{75077578-CAFC-43F3-81C4-A8C9C76094E5}" destId="{50D8C03B-6946-4C4D-8B6C-AE883DAD3A4A}" srcOrd="1" destOrd="0" presId="urn:microsoft.com/office/officeart/2005/8/layout/hierarchy2"/>
    <dgm:cxn modelId="{62A94259-17E6-4A46-97E1-2D2AF7889343}" type="presOf" srcId="{EA7DFED4-2316-480A-95B7-380F9B5344FE}" destId="{931F61A6-C764-422F-8B20-15C4EC09A74E}" srcOrd="0" destOrd="0" presId="urn:microsoft.com/office/officeart/2005/8/layout/hierarchy2"/>
    <dgm:cxn modelId="{6BF24579-497D-488B-994A-6D9E9247710B}" type="presOf" srcId="{573BAC9F-0696-4476-8277-C7ED30377D5C}" destId="{CCAD85FA-8DD3-4FC4-9778-C8550DD01089}" srcOrd="0" destOrd="0" presId="urn:microsoft.com/office/officeart/2005/8/layout/hierarchy2"/>
    <dgm:cxn modelId="{E0A7307C-974F-4901-9F64-F6C171AA39CA}" srcId="{49F8A3CF-FDE5-48F7-A90E-6E3703337E23}" destId="{0D522B9B-1F8A-42CE-95A6-164CEDCB519F}" srcOrd="1" destOrd="0" parTransId="{75077578-CAFC-43F3-81C4-A8C9C76094E5}" sibTransId="{14A6DB8D-31CA-44D8-93A8-FB4AD86495B6}"/>
    <dgm:cxn modelId="{FA9A957D-7513-49E2-91E9-686D2D821C79}" srcId="{0A3805F0-F7B5-4237-9F40-5BD8C62DF016}" destId="{96E3D936-373D-43CD-88F1-306E151047DD}" srcOrd="0" destOrd="0" parTransId="{F8E798A0-D019-4EA5-BD1B-FBD7A745EE0A}" sibTransId="{B868DED9-6FE5-423E-ABC3-B675D8DE5744}"/>
    <dgm:cxn modelId="{BBDB1982-A174-4822-8323-093A8DF732D9}" type="presOf" srcId="{571C9138-A9F9-49E5-8CD1-C37C4E252C31}" destId="{9842BB7A-E5D2-41AB-8F1B-E277CC23315A}" srcOrd="0" destOrd="0" presId="urn:microsoft.com/office/officeart/2005/8/layout/hierarchy2"/>
    <dgm:cxn modelId="{A7178887-93B7-4620-B6BD-3C1C210EAE40}" srcId="{DCC3D4D5-2D89-4717-8C50-A0328BDA439A}" destId="{C73B67F0-153A-47F6-8B91-1132A9D74D52}" srcOrd="3" destOrd="0" parTransId="{FB3BBCC0-C80F-434E-8FC3-994F368E1002}" sibTransId="{4FF3AB4F-31C2-4C30-A760-DA1EF56565AB}"/>
    <dgm:cxn modelId="{281CB388-12D5-4082-8E28-762CADE3E522}" type="presOf" srcId="{FE61E1B9-BD2A-4A27-9519-13A784A41485}" destId="{D8B888BF-72DB-49DD-8DB7-57F26D2A3E2B}" srcOrd="0" destOrd="0" presId="urn:microsoft.com/office/officeart/2005/8/layout/hierarchy2"/>
    <dgm:cxn modelId="{33BDBF88-F471-4CAF-9294-8189F6B0EEC5}" srcId="{96E3D936-373D-43CD-88F1-306E151047DD}" destId="{49F8A3CF-FDE5-48F7-A90E-6E3703337E23}" srcOrd="2" destOrd="0" parTransId="{EA7DFED4-2316-480A-95B7-380F9B5344FE}" sibTransId="{E7A59C2A-F5B8-4275-8DCA-CCB7071567D8}"/>
    <dgm:cxn modelId="{080FC395-1E13-470C-B08F-776A2B488280}" srcId="{4C0CA2A2-2487-4C16-9589-D3B745B3D7EA}" destId="{571C9138-A9F9-49E5-8CD1-C37C4E252C31}" srcOrd="3" destOrd="0" parTransId="{927926DD-5255-470C-9661-D58AC79B4B5B}" sibTransId="{3405EFC3-994A-4C9D-92BB-3FA0E6A73C60}"/>
    <dgm:cxn modelId="{59290F98-C9C9-405D-8F9F-2C12073BDBA8}" type="presOf" srcId="{927926DD-5255-470C-9661-D58AC79B4B5B}" destId="{5B848911-CF86-4D98-A1C9-60BADC40A2F9}" srcOrd="0" destOrd="0" presId="urn:microsoft.com/office/officeart/2005/8/layout/hierarchy2"/>
    <dgm:cxn modelId="{81AB949A-5B8B-40CD-98E1-8425546EEB57}" type="presOf" srcId="{C41B731B-AA24-4A17-99E5-44C2806CB809}" destId="{D23B864B-57D1-42F7-8FEB-3347EB2657B8}" srcOrd="0" destOrd="0" presId="urn:microsoft.com/office/officeart/2005/8/layout/hierarchy2"/>
    <dgm:cxn modelId="{5D679C9E-9A32-4E38-9B44-6A3D60AA1164}" type="presOf" srcId="{91073FBC-CD60-4AE7-9FB2-6DDFB26EB6EF}" destId="{BF5B55C0-E336-416A-975E-47D188E0CA97}" srcOrd="0" destOrd="0" presId="urn:microsoft.com/office/officeart/2005/8/layout/hierarchy2"/>
    <dgm:cxn modelId="{C1E536A2-21FE-4D59-9725-2942E548EABC}" type="presOf" srcId="{74521BD0-CA62-47A8-AADC-63C73220F872}" destId="{51990504-D984-4D37-8271-031E13AC7D4F}" srcOrd="0" destOrd="0" presId="urn:microsoft.com/office/officeart/2005/8/layout/hierarchy2"/>
    <dgm:cxn modelId="{BB7A76A3-B11C-42F5-8412-8D4F6885FE9E}" type="presOf" srcId="{C73B67F0-153A-47F6-8B91-1132A9D74D52}" destId="{72313C53-B5A2-4CF7-81C8-6EA4F517E09C}" srcOrd="0" destOrd="0" presId="urn:microsoft.com/office/officeart/2005/8/layout/hierarchy2"/>
    <dgm:cxn modelId="{D629FEA4-8D23-41A7-8B90-35B0B7C602FF}" type="presOf" srcId="{14E029E6-2FE7-445A-BEAE-A4A660ABC38C}" destId="{8861EF81-2845-43C8-B70D-51763CDF208A}" srcOrd="0" destOrd="0" presId="urn:microsoft.com/office/officeart/2005/8/layout/hierarchy2"/>
    <dgm:cxn modelId="{F863D6AC-C46F-40A2-AA8F-C315050D0C59}" type="presOf" srcId="{8404BCF9-AFC8-40F9-AC60-96457E12F653}" destId="{BAE4AB11-5783-4D58-9730-D4D52E0ABA73}" srcOrd="0" destOrd="0" presId="urn:microsoft.com/office/officeart/2005/8/layout/hierarchy2"/>
    <dgm:cxn modelId="{17DEBAAD-156B-482B-A107-0ED17D689C6C}" type="presOf" srcId="{DCC3D4D5-2D89-4717-8C50-A0328BDA439A}" destId="{6C5E3E5C-54D0-492A-B570-FFF9E59DB12A}" srcOrd="0" destOrd="0" presId="urn:microsoft.com/office/officeart/2005/8/layout/hierarchy2"/>
    <dgm:cxn modelId="{2A19C9AF-6E2F-4292-B7E7-66E774E5BCB6}" srcId="{B5D15C37-DC91-4F66-9A73-A9A9D74F41D3}" destId="{0A3805F0-F7B5-4237-9F40-5BD8C62DF016}" srcOrd="0" destOrd="0" parTransId="{801C94F6-C57A-4FF7-B671-E938D9CD138F}" sibTransId="{AD58D257-58D9-49F7-8EF4-FF6CA0EAA06D}"/>
    <dgm:cxn modelId="{C1A89DB9-2E7E-4F7E-B248-628584ADBBC9}" type="presOf" srcId="{14E029E6-2FE7-445A-BEAE-A4A660ABC38C}" destId="{D30B705C-29DD-4175-B409-BB41F0CB5E80}" srcOrd="1" destOrd="0" presId="urn:microsoft.com/office/officeart/2005/8/layout/hierarchy2"/>
    <dgm:cxn modelId="{104C85BB-B35D-4F92-9A41-A2590611B088}" type="presOf" srcId="{814D3878-16A7-4EA2-8082-0A8031C5235E}" destId="{7301F062-7307-40C5-976D-05AC5885B901}" srcOrd="1" destOrd="0" presId="urn:microsoft.com/office/officeart/2005/8/layout/hierarchy2"/>
    <dgm:cxn modelId="{1B6412C4-F455-4501-AD02-4E8098BD6465}" type="presOf" srcId="{F8E798A0-D019-4EA5-BD1B-FBD7A745EE0A}" destId="{1B32CA26-42D0-4ABB-9A5E-3071CF8B1890}" srcOrd="1" destOrd="0" presId="urn:microsoft.com/office/officeart/2005/8/layout/hierarchy2"/>
    <dgm:cxn modelId="{252CCEC4-FA19-4055-B738-7479835158EE}" type="presOf" srcId="{4C0CA2A2-2487-4C16-9589-D3B745B3D7EA}" destId="{56F1B020-972E-4F7D-8C68-C72994D716B1}" srcOrd="0" destOrd="0" presId="urn:microsoft.com/office/officeart/2005/8/layout/hierarchy2"/>
    <dgm:cxn modelId="{D00D85CE-521F-4AC3-9E86-1C78EDAE666B}" srcId="{96E3D936-373D-43CD-88F1-306E151047DD}" destId="{DCC3D4D5-2D89-4717-8C50-A0328BDA439A}" srcOrd="1" destOrd="0" parTransId="{9C832062-1A32-48BD-8F9F-470035758CC9}" sibTransId="{BCC48FD0-7B08-49CF-92C3-22E44182FBFB}"/>
    <dgm:cxn modelId="{E98118D1-2515-461F-8855-40C58F6F8713}" srcId="{DCC3D4D5-2D89-4717-8C50-A0328BDA439A}" destId="{EBC533BE-088B-415A-B147-9EDF0D0B3232}" srcOrd="2" destOrd="0" parTransId="{3F56D4E7-93F6-4679-88CF-1C297C7FFF92}" sibTransId="{32B4A597-4575-484E-BB55-EB0DEE82725E}"/>
    <dgm:cxn modelId="{C4232ED6-6806-44E6-80C0-372D591CD308}" srcId="{DCC3D4D5-2D89-4717-8C50-A0328BDA439A}" destId="{AA65A6BF-7D10-405C-9957-DA663057ED58}" srcOrd="0" destOrd="0" parTransId="{814D3878-16A7-4EA2-8082-0A8031C5235E}" sibTransId="{8EB816E9-52D2-4A7D-8009-702372C471DD}"/>
    <dgm:cxn modelId="{BA8F55D6-0A41-460F-8679-C412BB1044AE}" type="presOf" srcId="{4EAFDCEC-F517-41FF-A705-80F60CA2A2A4}" destId="{01A20233-6C14-4C7A-B963-5E5904C6CCE3}" srcOrd="0" destOrd="0" presId="urn:microsoft.com/office/officeart/2005/8/layout/hierarchy2"/>
    <dgm:cxn modelId="{B25701D7-C9FD-48BF-ADCA-D80937704A08}" type="presOf" srcId="{907F4A1D-5273-41A0-A9DC-23A01DF6D638}" destId="{A6B5DD33-FD05-4C57-9B93-6158FF1E6496}" srcOrd="1" destOrd="0" presId="urn:microsoft.com/office/officeart/2005/8/layout/hierarchy2"/>
    <dgm:cxn modelId="{98578CE3-E536-426D-9891-BE88B144292A}" type="presOf" srcId="{927926DD-5255-470C-9661-D58AC79B4B5B}" destId="{EFBEAB3C-4A6C-4DEF-B0C9-B6540EEE9A15}" srcOrd="1" destOrd="0" presId="urn:microsoft.com/office/officeart/2005/8/layout/hierarchy2"/>
    <dgm:cxn modelId="{6CF0C5EF-0E0F-4281-95E4-A9BA7A26A5A7}" srcId="{96E3D936-373D-43CD-88F1-306E151047DD}" destId="{4C0CA2A2-2487-4C16-9589-D3B745B3D7EA}" srcOrd="0" destOrd="0" parTransId="{14E029E6-2FE7-445A-BEAE-A4A660ABC38C}" sibTransId="{25CBD510-4D97-4D82-8C39-D9B1AF6DE73E}"/>
    <dgm:cxn modelId="{5D1BF6F4-8CB0-466C-91F7-7A3B421D58E1}" type="presOf" srcId="{EBC533BE-088B-415A-B147-9EDF0D0B3232}" destId="{911BEF6E-13A0-45E8-932C-54CEC2954E64}" srcOrd="0" destOrd="0" presId="urn:microsoft.com/office/officeart/2005/8/layout/hierarchy2"/>
    <dgm:cxn modelId="{ADEA43F9-2584-4A92-A834-9AC09C78B14F}" srcId="{4C0CA2A2-2487-4C16-9589-D3B745B3D7EA}" destId="{74521BD0-CA62-47A8-AADC-63C73220F872}" srcOrd="2" destOrd="0" parTransId="{907F4A1D-5273-41A0-A9DC-23A01DF6D638}" sibTransId="{8CC0BC83-2191-4700-900C-12BDE7E75F53}"/>
    <dgm:cxn modelId="{EBA15AFD-8399-45D5-8577-A9CB06EBDD45}" type="presOf" srcId="{FB3BBCC0-C80F-434E-8FC3-994F368E1002}" destId="{41F1C731-52C3-4720-BF3E-8F5A58276918}" srcOrd="0" destOrd="0" presId="urn:microsoft.com/office/officeart/2005/8/layout/hierarchy2"/>
    <dgm:cxn modelId="{FBC6D0C5-8891-4B04-82A5-F5E2AAF858F5}" type="presParOf" srcId="{F6B87C59-05A5-407A-B1C3-F034E2FB2847}" destId="{5019357C-AE56-4DB4-93D4-267CF649BAEB}" srcOrd="0" destOrd="0" presId="urn:microsoft.com/office/officeart/2005/8/layout/hierarchy2"/>
    <dgm:cxn modelId="{4A53BC5C-A843-4591-821B-B6EBFDB2FBCB}" type="presParOf" srcId="{5019357C-AE56-4DB4-93D4-267CF649BAEB}" destId="{D59E50A9-71C0-4548-B799-3BAD28A8B5E9}" srcOrd="0" destOrd="0" presId="urn:microsoft.com/office/officeart/2005/8/layout/hierarchy2"/>
    <dgm:cxn modelId="{995401C9-A24B-4987-96A5-46A8A653355F}" type="presParOf" srcId="{5019357C-AE56-4DB4-93D4-267CF649BAEB}" destId="{AB468563-4038-4965-8D4A-4F4A02AE1450}" srcOrd="1" destOrd="0" presId="urn:microsoft.com/office/officeart/2005/8/layout/hierarchy2"/>
    <dgm:cxn modelId="{A06028E7-70DC-45A2-8ACC-C318C58C818D}" type="presParOf" srcId="{AB468563-4038-4965-8D4A-4F4A02AE1450}" destId="{3C65F332-032A-4385-963D-FA8FBA5707DE}" srcOrd="0" destOrd="0" presId="urn:microsoft.com/office/officeart/2005/8/layout/hierarchy2"/>
    <dgm:cxn modelId="{5185352A-EB31-4ADC-8575-C030B3A77133}" type="presParOf" srcId="{3C65F332-032A-4385-963D-FA8FBA5707DE}" destId="{1B32CA26-42D0-4ABB-9A5E-3071CF8B1890}" srcOrd="0" destOrd="0" presId="urn:microsoft.com/office/officeart/2005/8/layout/hierarchy2"/>
    <dgm:cxn modelId="{59143692-F7AA-4535-A4BB-897E3C817FD4}" type="presParOf" srcId="{AB468563-4038-4965-8D4A-4F4A02AE1450}" destId="{DA6538DA-FD51-4E31-93D6-663002146E9C}" srcOrd="1" destOrd="0" presId="urn:microsoft.com/office/officeart/2005/8/layout/hierarchy2"/>
    <dgm:cxn modelId="{CBEB785B-2B2C-4E31-BAD0-115488FC34FC}" type="presParOf" srcId="{DA6538DA-FD51-4E31-93D6-663002146E9C}" destId="{109BF705-CF9B-46DB-8A30-2499E9EDC434}" srcOrd="0" destOrd="0" presId="urn:microsoft.com/office/officeart/2005/8/layout/hierarchy2"/>
    <dgm:cxn modelId="{D52D4588-CD10-4CEE-BB78-3D600D44D569}" type="presParOf" srcId="{DA6538DA-FD51-4E31-93D6-663002146E9C}" destId="{191FCED6-7708-41EA-8170-83A0F0C43004}" srcOrd="1" destOrd="0" presId="urn:microsoft.com/office/officeart/2005/8/layout/hierarchy2"/>
    <dgm:cxn modelId="{2080CACD-7B60-4CD0-901D-CF18C1C76C7F}" type="presParOf" srcId="{191FCED6-7708-41EA-8170-83A0F0C43004}" destId="{8861EF81-2845-43C8-B70D-51763CDF208A}" srcOrd="0" destOrd="0" presId="urn:microsoft.com/office/officeart/2005/8/layout/hierarchy2"/>
    <dgm:cxn modelId="{0546F66E-4176-483E-AEFE-AE170FDC630F}" type="presParOf" srcId="{8861EF81-2845-43C8-B70D-51763CDF208A}" destId="{D30B705C-29DD-4175-B409-BB41F0CB5E80}" srcOrd="0" destOrd="0" presId="urn:microsoft.com/office/officeart/2005/8/layout/hierarchy2"/>
    <dgm:cxn modelId="{4A62478F-F959-43BB-AFF0-E5F816CCD7F5}" type="presParOf" srcId="{191FCED6-7708-41EA-8170-83A0F0C43004}" destId="{C6BA2638-5C8F-44DD-A95D-5215212CC6C3}" srcOrd="1" destOrd="0" presId="urn:microsoft.com/office/officeart/2005/8/layout/hierarchy2"/>
    <dgm:cxn modelId="{58C44AA9-CAF5-46D1-91C7-05FEEA1EAFA1}" type="presParOf" srcId="{C6BA2638-5C8F-44DD-A95D-5215212CC6C3}" destId="{56F1B020-972E-4F7D-8C68-C72994D716B1}" srcOrd="0" destOrd="0" presId="urn:microsoft.com/office/officeart/2005/8/layout/hierarchy2"/>
    <dgm:cxn modelId="{6EEBA22D-C2A7-42C1-B7F8-9DDD69EECF05}" type="presParOf" srcId="{C6BA2638-5C8F-44DD-A95D-5215212CC6C3}" destId="{878CEE2D-9EB2-4AA6-9BD8-EC3D31C616C9}" srcOrd="1" destOrd="0" presId="urn:microsoft.com/office/officeart/2005/8/layout/hierarchy2"/>
    <dgm:cxn modelId="{C2B286FD-E93B-4996-B259-51D40CAA8396}" type="presParOf" srcId="{878CEE2D-9EB2-4AA6-9BD8-EC3D31C616C9}" destId="{D23B864B-57D1-42F7-8FEB-3347EB2657B8}" srcOrd="0" destOrd="0" presId="urn:microsoft.com/office/officeart/2005/8/layout/hierarchy2"/>
    <dgm:cxn modelId="{88E2AF4B-9F95-40A5-88E5-D565FCF15FB6}" type="presParOf" srcId="{D23B864B-57D1-42F7-8FEB-3347EB2657B8}" destId="{27B35D60-9A8F-49C1-925D-AE77E548B721}" srcOrd="0" destOrd="0" presId="urn:microsoft.com/office/officeart/2005/8/layout/hierarchy2"/>
    <dgm:cxn modelId="{B4406AD2-5ACE-489B-9CC3-4D6FB46CB6C7}" type="presParOf" srcId="{878CEE2D-9EB2-4AA6-9BD8-EC3D31C616C9}" destId="{F474A0D7-E904-461E-BF98-6B0838E18DB5}" srcOrd="1" destOrd="0" presId="urn:microsoft.com/office/officeart/2005/8/layout/hierarchy2"/>
    <dgm:cxn modelId="{C705BDAD-7FDE-49EE-9557-9B1E74CF756E}" type="presParOf" srcId="{F474A0D7-E904-461E-BF98-6B0838E18DB5}" destId="{87D515B9-F97F-43A7-8C30-53DB419519B4}" srcOrd="0" destOrd="0" presId="urn:microsoft.com/office/officeart/2005/8/layout/hierarchy2"/>
    <dgm:cxn modelId="{8D62F225-3AA6-4AF2-8827-F9844519B41D}" type="presParOf" srcId="{F474A0D7-E904-461E-BF98-6B0838E18DB5}" destId="{49EE2746-31C4-4C8A-A583-444F341F0490}" srcOrd="1" destOrd="0" presId="urn:microsoft.com/office/officeart/2005/8/layout/hierarchy2"/>
    <dgm:cxn modelId="{C1B342F1-5E02-4B86-AC50-BCE20A027FCC}" type="presParOf" srcId="{878CEE2D-9EB2-4AA6-9BD8-EC3D31C616C9}" destId="{BF5B55C0-E336-416A-975E-47D188E0CA97}" srcOrd="2" destOrd="0" presId="urn:microsoft.com/office/officeart/2005/8/layout/hierarchy2"/>
    <dgm:cxn modelId="{D5B5F1AB-C1C6-42DB-8CA6-1B0F19EB3211}" type="presParOf" srcId="{BF5B55C0-E336-416A-975E-47D188E0CA97}" destId="{C639D903-3D04-4A11-9873-A40C956ECCAA}" srcOrd="0" destOrd="0" presId="urn:microsoft.com/office/officeart/2005/8/layout/hierarchy2"/>
    <dgm:cxn modelId="{8DD66903-27F3-487D-815E-5E79EBEFB97B}" type="presParOf" srcId="{878CEE2D-9EB2-4AA6-9BD8-EC3D31C616C9}" destId="{1DFC7F41-B612-46D5-857B-C12A65147D58}" srcOrd="3" destOrd="0" presId="urn:microsoft.com/office/officeart/2005/8/layout/hierarchy2"/>
    <dgm:cxn modelId="{2D5C1605-4536-4F95-BEA3-89A18A208FB9}" type="presParOf" srcId="{1DFC7F41-B612-46D5-857B-C12A65147D58}" destId="{CCAD85FA-8DD3-4FC4-9778-C8550DD01089}" srcOrd="0" destOrd="0" presId="urn:microsoft.com/office/officeart/2005/8/layout/hierarchy2"/>
    <dgm:cxn modelId="{93064098-84A3-441F-98CD-FF63DFC0C915}" type="presParOf" srcId="{1DFC7F41-B612-46D5-857B-C12A65147D58}" destId="{33E6E160-3A08-42D7-B24C-0DA1003D673D}" srcOrd="1" destOrd="0" presId="urn:microsoft.com/office/officeart/2005/8/layout/hierarchy2"/>
    <dgm:cxn modelId="{24554C55-CA2E-4E1A-A2BF-FD007A07496E}" type="presParOf" srcId="{878CEE2D-9EB2-4AA6-9BD8-EC3D31C616C9}" destId="{4AE3BEE4-7DEC-4868-AFC4-CE5B13C54216}" srcOrd="4" destOrd="0" presId="urn:microsoft.com/office/officeart/2005/8/layout/hierarchy2"/>
    <dgm:cxn modelId="{94BB6C27-464F-42CD-ABA6-18AB848E5076}" type="presParOf" srcId="{4AE3BEE4-7DEC-4868-AFC4-CE5B13C54216}" destId="{A6B5DD33-FD05-4C57-9B93-6158FF1E6496}" srcOrd="0" destOrd="0" presId="urn:microsoft.com/office/officeart/2005/8/layout/hierarchy2"/>
    <dgm:cxn modelId="{E169F237-3E39-400B-A6FC-3202A8446320}" type="presParOf" srcId="{878CEE2D-9EB2-4AA6-9BD8-EC3D31C616C9}" destId="{0CA7475E-B994-4330-AB1D-C9095D7D2210}" srcOrd="5" destOrd="0" presId="urn:microsoft.com/office/officeart/2005/8/layout/hierarchy2"/>
    <dgm:cxn modelId="{F3FD8CD2-1E91-4FE0-A9C7-665AFF5F282E}" type="presParOf" srcId="{0CA7475E-B994-4330-AB1D-C9095D7D2210}" destId="{51990504-D984-4D37-8271-031E13AC7D4F}" srcOrd="0" destOrd="0" presId="urn:microsoft.com/office/officeart/2005/8/layout/hierarchy2"/>
    <dgm:cxn modelId="{681469D2-6509-4DF9-9CFE-99D028F0C88A}" type="presParOf" srcId="{0CA7475E-B994-4330-AB1D-C9095D7D2210}" destId="{140B910E-B3D9-4F85-8BD2-9E11BF853A4D}" srcOrd="1" destOrd="0" presId="urn:microsoft.com/office/officeart/2005/8/layout/hierarchy2"/>
    <dgm:cxn modelId="{D0F9E858-42F3-4BBA-85C1-98A1F20E062A}" type="presParOf" srcId="{878CEE2D-9EB2-4AA6-9BD8-EC3D31C616C9}" destId="{5B848911-CF86-4D98-A1C9-60BADC40A2F9}" srcOrd="6" destOrd="0" presId="urn:microsoft.com/office/officeart/2005/8/layout/hierarchy2"/>
    <dgm:cxn modelId="{13DD44F5-85EB-4CCB-95E5-43C0C8182CEA}" type="presParOf" srcId="{5B848911-CF86-4D98-A1C9-60BADC40A2F9}" destId="{EFBEAB3C-4A6C-4DEF-B0C9-B6540EEE9A15}" srcOrd="0" destOrd="0" presId="urn:microsoft.com/office/officeart/2005/8/layout/hierarchy2"/>
    <dgm:cxn modelId="{F0B75DC6-C5C3-48C3-B565-35E703473376}" type="presParOf" srcId="{878CEE2D-9EB2-4AA6-9BD8-EC3D31C616C9}" destId="{B0A1A955-DD6E-49EE-B3EB-EB138978068B}" srcOrd="7" destOrd="0" presId="urn:microsoft.com/office/officeart/2005/8/layout/hierarchy2"/>
    <dgm:cxn modelId="{F29E2C5D-C3FD-47DB-ABBA-D284F47836C1}" type="presParOf" srcId="{B0A1A955-DD6E-49EE-B3EB-EB138978068B}" destId="{9842BB7A-E5D2-41AB-8F1B-E277CC23315A}" srcOrd="0" destOrd="0" presId="urn:microsoft.com/office/officeart/2005/8/layout/hierarchy2"/>
    <dgm:cxn modelId="{8E37BDDF-C166-4E95-85E3-6425B473EA25}" type="presParOf" srcId="{B0A1A955-DD6E-49EE-B3EB-EB138978068B}" destId="{908D1DCE-9233-4656-85EE-77C5BF260562}" srcOrd="1" destOrd="0" presId="urn:microsoft.com/office/officeart/2005/8/layout/hierarchy2"/>
    <dgm:cxn modelId="{718AA079-C265-497A-982A-A65C2DC8507A}" type="presParOf" srcId="{191FCED6-7708-41EA-8170-83A0F0C43004}" destId="{F27AE4F3-5ACC-4C9E-A65D-3BB067D70997}" srcOrd="2" destOrd="0" presId="urn:microsoft.com/office/officeart/2005/8/layout/hierarchy2"/>
    <dgm:cxn modelId="{5C4DB35A-D7C8-42A4-B1B3-3B1B4B2685D1}" type="presParOf" srcId="{F27AE4F3-5ACC-4C9E-A65D-3BB067D70997}" destId="{F6489874-A5CF-41AA-8278-615BE6F62AE1}" srcOrd="0" destOrd="0" presId="urn:microsoft.com/office/officeart/2005/8/layout/hierarchy2"/>
    <dgm:cxn modelId="{62A69429-93F4-452E-A3EB-4A2609CDB112}" type="presParOf" srcId="{191FCED6-7708-41EA-8170-83A0F0C43004}" destId="{FA97B463-959B-4AEB-96ED-1119D811A025}" srcOrd="3" destOrd="0" presId="urn:microsoft.com/office/officeart/2005/8/layout/hierarchy2"/>
    <dgm:cxn modelId="{D7521872-F9D0-4D42-85B7-66BF9F3DE433}" type="presParOf" srcId="{FA97B463-959B-4AEB-96ED-1119D811A025}" destId="{6C5E3E5C-54D0-492A-B570-FFF9E59DB12A}" srcOrd="0" destOrd="0" presId="urn:microsoft.com/office/officeart/2005/8/layout/hierarchy2"/>
    <dgm:cxn modelId="{46AE78AE-7EB0-4A9D-BF20-84068FFA4F0C}" type="presParOf" srcId="{FA97B463-959B-4AEB-96ED-1119D811A025}" destId="{3DE50DA7-B7C6-4135-B88C-26FBE1921C75}" srcOrd="1" destOrd="0" presId="urn:microsoft.com/office/officeart/2005/8/layout/hierarchy2"/>
    <dgm:cxn modelId="{0B87695C-3D13-4AF7-9B62-DC2E949760C8}" type="presParOf" srcId="{3DE50DA7-B7C6-4135-B88C-26FBE1921C75}" destId="{5AF382B8-0CFD-4B2E-B76B-297929F2902F}" srcOrd="0" destOrd="0" presId="urn:microsoft.com/office/officeart/2005/8/layout/hierarchy2"/>
    <dgm:cxn modelId="{DF20569E-0F49-4DD5-A50D-BAEE74814589}" type="presParOf" srcId="{5AF382B8-0CFD-4B2E-B76B-297929F2902F}" destId="{7301F062-7307-40C5-976D-05AC5885B901}" srcOrd="0" destOrd="0" presId="urn:microsoft.com/office/officeart/2005/8/layout/hierarchy2"/>
    <dgm:cxn modelId="{91875072-F9AF-4F17-9BF9-8B0335557393}" type="presParOf" srcId="{3DE50DA7-B7C6-4135-B88C-26FBE1921C75}" destId="{7404A93C-120E-4838-8700-423596E9D370}" srcOrd="1" destOrd="0" presId="urn:microsoft.com/office/officeart/2005/8/layout/hierarchy2"/>
    <dgm:cxn modelId="{FBF11BB4-E748-4072-AE6F-7E75CD038A31}" type="presParOf" srcId="{7404A93C-120E-4838-8700-423596E9D370}" destId="{CA099DA5-4D9D-4980-BD3C-6D26A1D82051}" srcOrd="0" destOrd="0" presId="urn:microsoft.com/office/officeart/2005/8/layout/hierarchy2"/>
    <dgm:cxn modelId="{4C327419-9D30-4E44-94BA-42397EC52606}" type="presParOf" srcId="{7404A93C-120E-4838-8700-423596E9D370}" destId="{F8B3D577-2A11-4028-BD96-1F1176C3050A}" srcOrd="1" destOrd="0" presId="urn:microsoft.com/office/officeart/2005/8/layout/hierarchy2"/>
    <dgm:cxn modelId="{CAD59842-8794-42A4-8300-8C1817E3BC30}" type="presParOf" srcId="{3DE50DA7-B7C6-4135-B88C-26FBE1921C75}" destId="{D8B888BF-72DB-49DD-8DB7-57F26D2A3E2B}" srcOrd="2" destOrd="0" presId="urn:microsoft.com/office/officeart/2005/8/layout/hierarchy2"/>
    <dgm:cxn modelId="{BF3330EC-4B8E-4574-98F9-05B71D046758}" type="presParOf" srcId="{D8B888BF-72DB-49DD-8DB7-57F26D2A3E2B}" destId="{4FE65D7B-9FDA-4D80-AADA-766B08396283}" srcOrd="0" destOrd="0" presId="urn:microsoft.com/office/officeart/2005/8/layout/hierarchy2"/>
    <dgm:cxn modelId="{50277E53-B049-4D14-810D-6D6CF189C7B9}" type="presParOf" srcId="{3DE50DA7-B7C6-4135-B88C-26FBE1921C75}" destId="{44FA7A1B-5A1E-4DE4-88B2-C66E332F9DA5}" srcOrd="3" destOrd="0" presId="urn:microsoft.com/office/officeart/2005/8/layout/hierarchy2"/>
    <dgm:cxn modelId="{4CCBB807-A835-4D3C-9DB9-E0ACD51C3D3D}" type="presParOf" srcId="{44FA7A1B-5A1E-4DE4-88B2-C66E332F9DA5}" destId="{1ECFD13D-CB69-4F63-893F-7BF0242D656A}" srcOrd="0" destOrd="0" presId="urn:microsoft.com/office/officeart/2005/8/layout/hierarchy2"/>
    <dgm:cxn modelId="{207A2E60-58F5-4045-8203-06CB420AF378}" type="presParOf" srcId="{44FA7A1B-5A1E-4DE4-88B2-C66E332F9DA5}" destId="{BD69F08D-70AA-4CE9-8686-376A0E99AF30}" srcOrd="1" destOrd="0" presId="urn:microsoft.com/office/officeart/2005/8/layout/hierarchy2"/>
    <dgm:cxn modelId="{064DF245-0674-455E-A329-E2EFAEE696A4}" type="presParOf" srcId="{3DE50DA7-B7C6-4135-B88C-26FBE1921C75}" destId="{DEEC245D-7CDC-4637-9798-AE19F85A85A8}" srcOrd="4" destOrd="0" presId="urn:microsoft.com/office/officeart/2005/8/layout/hierarchy2"/>
    <dgm:cxn modelId="{48DD9B47-37CE-4EC4-81BF-E8FE7A9FD7E4}" type="presParOf" srcId="{DEEC245D-7CDC-4637-9798-AE19F85A85A8}" destId="{9E1168A4-8BCC-4CD0-908A-34947C230A7F}" srcOrd="0" destOrd="0" presId="urn:microsoft.com/office/officeart/2005/8/layout/hierarchy2"/>
    <dgm:cxn modelId="{A9A4DF08-6247-47AB-8886-E2F58AE06FEB}" type="presParOf" srcId="{3DE50DA7-B7C6-4135-B88C-26FBE1921C75}" destId="{C3FB112B-E592-4D11-A1DB-7097098E8519}" srcOrd="5" destOrd="0" presId="urn:microsoft.com/office/officeart/2005/8/layout/hierarchy2"/>
    <dgm:cxn modelId="{291C6309-FF86-4211-B8CD-4F12966DCDFC}" type="presParOf" srcId="{C3FB112B-E592-4D11-A1DB-7097098E8519}" destId="{911BEF6E-13A0-45E8-932C-54CEC2954E64}" srcOrd="0" destOrd="0" presId="urn:microsoft.com/office/officeart/2005/8/layout/hierarchy2"/>
    <dgm:cxn modelId="{1ECC5590-9500-4757-9274-6985D071547F}" type="presParOf" srcId="{C3FB112B-E592-4D11-A1DB-7097098E8519}" destId="{667C85B6-C7AA-45B9-B8E2-6E4C816CB931}" srcOrd="1" destOrd="0" presId="urn:microsoft.com/office/officeart/2005/8/layout/hierarchy2"/>
    <dgm:cxn modelId="{73339D7F-B26E-4559-A9D7-639F608BB514}" type="presParOf" srcId="{3DE50DA7-B7C6-4135-B88C-26FBE1921C75}" destId="{41F1C731-52C3-4720-BF3E-8F5A58276918}" srcOrd="6" destOrd="0" presId="urn:microsoft.com/office/officeart/2005/8/layout/hierarchy2"/>
    <dgm:cxn modelId="{61A73CC4-2181-41D3-8B06-B480735A74FE}" type="presParOf" srcId="{41F1C731-52C3-4720-BF3E-8F5A58276918}" destId="{33A7917B-2B7E-4326-AE9A-33A6866CCAEE}" srcOrd="0" destOrd="0" presId="urn:microsoft.com/office/officeart/2005/8/layout/hierarchy2"/>
    <dgm:cxn modelId="{F951C828-1680-4C90-85E6-BDBF37F17716}" type="presParOf" srcId="{3DE50DA7-B7C6-4135-B88C-26FBE1921C75}" destId="{C9140D8A-B82A-43D8-A2DF-E8F4208D60D8}" srcOrd="7" destOrd="0" presId="urn:microsoft.com/office/officeart/2005/8/layout/hierarchy2"/>
    <dgm:cxn modelId="{B56CA739-35E9-4B91-94F6-BA1C404BA2C6}" type="presParOf" srcId="{C9140D8A-B82A-43D8-A2DF-E8F4208D60D8}" destId="{72313C53-B5A2-4CF7-81C8-6EA4F517E09C}" srcOrd="0" destOrd="0" presId="urn:microsoft.com/office/officeart/2005/8/layout/hierarchy2"/>
    <dgm:cxn modelId="{ECEA4639-168F-44D0-80D0-CC277E826B06}" type="presParOf" srcId="{C9140D8A-B82A-43D8-A2DF-E8F4208D60D8}" destId="{B731ABDC-18B7-4AD1-9014-8FDB7F82079C}" srcOrd="1" destOrd="0" presId="urn:microsoft.com/office/officeart/2005/8/layout/hierarchy2"/>
    <dgm:cxn modelId="{617A2A65-9186-4D3C-937A-ADFEAE17540E}" type="presParOf" srcId="{191FCED6-7708-41EA-8170-83A0F0C43004}" destId="{931F61A6-C764-422F-8B20-15C4EC09A74E}" srcOrd="4" destOrd="0" presId="urn:microsoft.com/office/officeart/2005/8/layout/hierarchy2"/>
    <dgm:cxn modelId="{19855838-37B0-4072-8702-1AF7E822E9DF}" type="presParOf" srcId="{931F61A6-C764-422F-8B20-15C4EC09A74E}" destId="{18802C76-F2FA-47B5-AAC8-ECC22B8A3BB6}" srcOrd="0" destOrd="0" presId="urn:microsoft.com/office/officeart/2005/8/layout/hierarchy2"/>
    <dgm:cxn modelId="{DB932735-28A4-4D50-96D7-E20191BB7419}" type="presParOf" srcId="{191FCED6-7708-41EA-8170-83A0F0C43004}" destId="{FCBD2182-92D2-4CF1-9410-E455CFD00D92}" srcOrd="5" destOrd="0" presId="urn:microsoft.com/office/officeart/2005/8/layout/hierarchy2"/>
    <dgm:cxn modelId="{A18AC58F-94F2-4676-87F5-8BCE539207E4}" type="presParOf" srcId="{FCBD2182-92D2-4CF1-9410-E455CFD00D92}" destId="{FB6A39F7-9A2C-4BA0-8C4D-AE263725448E}" srcOrd="0" destOrd="0" presId="urn:microsoft.com/office/officeart/2005/8/layout/hierarchy2"/>
    <dgm:cxn modelId="{DC464341-8EC7-4705-8110-9C09CE3820CA}" type="presParOf" srcId="{FCBD2182-92D2-4CF1-9410-E455CFD00D92}" destId="{D7BCF37B-0BA7-4F3B-81FC-DDA9D6AC65FF}" srcOrd="1" destOrd="0" presId="urn:microsoft.com/office/officeart/2005/8/layout/hierarchy2"/>
    <dgm:cxn modelId="{366ADCEA-E06A-46E6-81F5-3D96A104F3A3}" type="presParOf" srcId="{D7BCF37B-0BA7-4F3B-81FC-DDA9D6AC65FF}" destId="{B36F1780-2662-498E-96F0-5B48435971D1}" srcOrd="0" destOrd="0" presId="urn:microsoft.com/office/officeart/2005/8/layout/hierarchy2"/>
    <dgm:cxn modelId="{27F1BBB7-E86A-485B-B3CD-A4160B62B111}" type="presParOf" srcId="{B36F1780-2662-498E-96F0-5B48435971D1}" destId="{2E645861-1918-45C5-A99B-C3E529B54968}" srcOrd="0" destOrd="0" presId="urn:microsoft.com/office/officeart/2005/8/layout/hierarchy2"/>
    <dgm:cxn modelId="{A1534790-7022-4CA4-8924-3E6F4EFC6BD2}" type="presParOf" srcId="{D7BCF37B-0BA7-4F3B-81FC-DDA9D6AC65FF}" destId="{EEFE8A97-2628-4D6D-A06D-B7927007570F}" srcOrd="1" destOrd="0" presId="urn:microsoft.com/office/officeart/2005/8/layout/hierarchy2"/>
    <dgm:cxn modelId="{B914A187-2275-4E08-B0DF-DD8E36FD724C}" type="presParOf" srcId="{EEFE8A97-2628-4D6D-A06D-B7927007570F}" destId="{9CDFD116-B841-4375-BE37-DBF34E8DCB52}" srcOrd="0" destOrd="0" presId="urn:microsoft.com/office/officeart/2005/8/layout/hierarchy2"/>
    <dgm:cxn modelId="{A003B200-A346-4104-A029-E9F33F272197}" type="presParOf" srcId="{EEFE8A97-2628-4D6D-A06D-B7927007570F}" destId="{F7D49F3C-2689-400B-AC97-88076C692C7F}" srcOrd="1" destOrd="0" presId="urn:microsoft.com/office/officeart/2005/8/layout/hierarchy2"/>
    <dgm:cxn modelId="{72B53C30-9E85-43B9-8E87-82E5BD1F72E1}" type="presParOf" srcId="{D7BCF37B-0BA7-4F3B-81FC-DDA9D6AC65FF}" destId="{B920C940-0255-44FB-B380-AB395165615D}" srcOrd="2" destOrd="0" presId="urn:microsoft.com/office/officeart/2005/8/layout/hierarchy2"/>
    <dgm:cxn modelId="{A4274580-B739-488A-B483-C3331D0FC6B4}" type="presParOf" srcId="{B920C940-0255-44FB-B380-AB395165615D}" destId="{50D8C03B-6946-4C4D-8B6C-AE883DAD3A4A}" srcOrd="0" destOrd="0" presId="urn:microsoft.com/office/officeart/2005/8/layout/hierarchy2"/>
    <dgm:cxn modelId="{02CDBF59-3E03-4D45-8D4A-86F3D81810EE}" type="presParOf" srcId="{D7BCF37B-0BA7-4F3B-81FC-DDA9D6AC65FF}" destId="{A2F3079F-07C2-4F41-8E15-4603E010CD35}" srcOrd="3" destOrd="0" presId="urn:microsoft.com/office/officeart/2005/8/layout/hierarchy2"/>
    <dgm:cxn modelId="{615837DF-AF28-433C-981F-F7359CC0B316}" type="presParOf" srcId="{A2F3079F-07C2-4F41-8E15-4603E010CD35}" destId="{11C891E1-82DD-42E7-A4EF-C609DDC62B70}" srcOrd="0" destOrd="0" presId="urn:microsoft.com/office/officeart/2005/8/layout/hierarchy2"/>
    <dgm:cxn modelId="{64C52DC5-BA32-4C3F-B0A2-466318D8C4AB}" type="presParOf" srcId="{A2F3079F-07C2-4F41-8E15-4603E010CD35}" destId="{23DD8E8F-96C6-43DF-9AC3-7D2DBC1B5AE6}" srcOrd="1" destOrd="0" presId="urn:microsoft.com/office/officeart/2005/8/layout/hierarchy2"/>
    <dgm:cxn modelId="{4DECD722-F39E-46EE-9C48-ABE296C135F0}" type="presParOf" srcId="{D7BCF37B-0BA7-4F3B-81FC-DDA9D6AC65FF}" destId="{01A20233-6C14-4C7A-B963-5E5904C6CCE3}" srcOrd="4" destOrd="0" presId="urn:microsoft.com/office/officeart/2005/8/layout/hierarchy2"/>
    <dgm:cxn modelId="{4CB89724-D83E-44DA-BE8D-DDFCC7F287B8}" type="presParOf" srcId="{01A20233-6C14-4C7A-B963-5E5904C6CCE3}" destId="{7D3C1B67-31F3-4FB3-9B13-B5B3CE7D7632}" srcOrd="0" destOrd="0" presId="urn:microsoft.com/office/officeart/2005/8/layout/hierarchy2"/>
    <dgm:cxn modelId="{2825E621-30BF-4C98-8974-D6E0D018B93A}" type="presParOf" srcId="{D7BCF37B-0BA7-4F3B-81FC-DDA9D6AC65FF}" destId="{1F02ACC0-D541-48FF-84B8-B739684B5B83}" srcOrd="5" destOrd="0" presId="urn:microsoft.com/office/officeart/2005/8/layout/hierarchy2"/>
    <dgm:cxn modelId="{BA0F9E60-CA22-451A-8FE2-5552AA4BB01C}" type="presParOf" srcId="{1F02ACC0-D541-48FF-84B8-B739684B5B83}" destId="{BAE4AB11-5783-4D58-9730-D4D52E0ABA73}" srcOrd="0" destOrd="0" presId="urn:microsoft.com/office/officeart/2005/8/layout/hierarchy2"/>
    <dgm:cxn modelId="{A9C44CB8-BBC6-4AEA-83C1-BFA95C02EFDF}" type="presParOf" srcId="{1F02ACC0-D541-48FF-84B8-B739684B5B83}" destId="{3DFBCC71-4A32-44ED-BD43-A7FB4088DFB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7014381-1F9F-42FA-914C-A70EE36706E6}"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s-EC"/>
        </a:p>
      </dgm:t>
    </dgm:pt>
    <dgm:pt modelId="{7099AA67-E168-4959-A62E-01A63097A3EE}">
      <dgm:prSet phldrT="[Texto]"/>
      <dgm:spPr/>
      <dgm:t>
        <a:bodyPr/>
        <a:lstStyle/>
        <a:p>
          <a:r>
            <a:rPr lang="es-ES" dirty="0"/>
            <a:t>Características de la redacción académica </a:t>
          </a:r>
          <a:endParaRPr lang="es-EC" dirty="0"/>
        </a:p>
      </dgm:t>
    </dgm:pt>
    <dgm:pt modelId="{5BF6E398-9DE9-4A31-B296-CC45508B633B}" type="parTrans" cxnId="{279A1D9C-7718-4AD0-A880-BC5F5C610EC3}">
      <dgm:prSet/>
      <dgm:spPr/>
      <dgm:t>
        <a:bodyPr/>
        <a:lstStyle/>
        <a:p>
          <a:endParaRPr lang="es-EC"/>
        </a:p>
      </dgm:t>
    </dgm:pt>
    <dgm:pt modelId="{97951E98-9B09-44C6-88A8-F071C7BE34C1}" type="sibTrans" cxnId="{279A1D9C-7718-4AD0-A880-BC5F5C610EC3}">
      <dgm:prSet/>
      <dgm:spPr/>
      <dgm:t>
        <a:bodyPr/>
        <a:lstStyle/>
        <a:p>
          <a:endParaRPr lang="es-EC"/>
        </a:p>
      </dgm:t>
    </dgm:pt>
    <dgm:pt modelId="{CD750CC7-C1C8-4301-8EF6-B14F9B84C7CF}">
      <dgm:prSet phldrT="[Texto]"/>
      <dgm:spPr/>
      <dgm:t>
        <a:bodyPr/>
        <a:lstStyle/>
        <a:p>
          <a:r>
            <a:rPr lang="es-ES" dirty="0"/>
            <a:t>Claridad</a:t>
          </a:r>
          <a:endParaRPr lang="es-EC" dirty="0"/>
        </a:p>
      </dgm:t>
    </dgm:pt>
    <dgm:pt modelId="{C4675639-D50D-4BFA-B2F9-9FBFB404356B}" type="parTrans" cxnId="{A9E5A3A6-9456-4E54-AFF1-242088D5BC77}">
      <dgm:prSet/>
      <dgm:spPr/>
      <dgm:t>
        <a:bodyPr/>
        <a:lstStyle/>
        <a:p>
          <a:endParaRPr lang="es-EC"/>
        </a:p>
      </dgm:t>
    </dgm:pt>
    <dgm:pt modelId="{24E1673F-2CF5-4058-BBA5-6EDC9E49207D}" type="sibTrans" cxnId="{A9E5A3A6-9456-4E54-AFF1-242088D5BC77}">
      <dgm:prSet/>
      <dgm:spPr/>
      <dgm:t>
        <a:bodyPr/>
        <a:lstStyle/>
        <a:p>
          <a:endParaRPr lang="es-EC"/>
        </a:p>
      </dgm:t>
    </dgm:pt>
    <dgm:pt modelId="{33068620-3BFC-4955-A3A0-CBD662C56812}">
      <dgm:prSet phldrT="[Texto]"/>
      <dgm:spPr/>
      <dgm:t>
        <a:bodyPr/>
        <a:lstStyle/>
        <a:p>
          <a:r>
            <a:rPr lang="es-ES" dirty="0"/>
            <a:t>Precisión</a:t>
          </a:r>
          <a:endParaRPr lang="es-EC" dirty="0"/>
        </a:p>
      </dgm:t>
    </dgm:pt>
    <dgm:pt modelId="{C67FEB5F-CBE9-4931-95C6-812FFEB2BD33}" type="parTrans" cxnId="{5D48BA75-26FC-4433-B9C1-DF5D27B0640B}">
      <dgm:prSet/>
      <dgm:spPr/>
      <dgm:t>
        <a:bodyPr/>
        <a:lstStyle/>
        <a:p>
          <a:endParaRPr lang="es-EC"/>
        </a:p>
      </dgm:t>
    </dgm:pt>
    <dgm:pt modelId="{195A731F-3D74-4FFE-AD54-14439AEDEA16}" type="sibTrans" cxnId="{5D48BA75-26FC-4433-B9C1-DF5D27B0640B}">
      <dgm:prSet/>
      <dgm:spPr/>
      <dgm:t>
        <a:bodyPr/>
        <a:lstStyle/>
        <a:p>
          <a:endParaRPr lang="es-EC"/>
        </a:p>
      </dgm:t>
    </dgm:pt>
    <dgm:pt modelId="{95B68E36-F55F-47E5-8E33-12D1BD3DF1D3}">
      <dgm:prSet phldrT="[Texto]"/>
      <dgm:spPr/>
      <dgm:t>
        <a:bodyPr/>
        <a:lstStyle/>
        <a:p>
          <a:r>
            <a:rPr lang="es-ES" dirty="0"/>
            <a:t>Objetividad</a:t>
          </a:r>
          <a:endParaRPr lang="es-EC" dirty="0"/>
        </a:p>
      </dgm:t>
    </dgm:pt>
    <dgm:pt modelId="{19EBAE80-CDA9-40D7-97A9-DD834FF90C2E}" type="parTrans" cxnId="{04E43D0F-F43E-458E-842A-FD0921FF59B6}">
      <dgm:prSet/>
      <dgm:spPr/>
      <dgm:t>
        <a:bodyPr/>
        <a:lstStyle/>
        <a:p>
          <a:endParaRPr lang="es-EC"/>
        </a:p>
      </dgm:t>
    </dgm:pt>
    <dgm:pt modelId="{B57A5E12-81A4-4172-AAB2-6BC510812CFB}" type="sibTrans" cxnId="{04E43D0F-F43E-458E-842A-FD0921FF59B6}">
      <dgm:prSet/>
      <dgm:spPr/>
      <dgm:t>
        <a:bodyPr/>
        <a:lstStyle/>
        <a:p>
          <a:endParaRPr lang="es-EC"/>
        </a:p>
      </dgm:t>
    </dgm:pt>
    <dgm:pt modelId="{B25A789D-EDD9-44EC-A608-F8A4FE38F2C9}">
      <dgm:prSet phldrT="[Texto]"/>
      <dgm:spPr/>
      <dgm:t>
        <a:bodyPr/>
        <a:lstStyle/>
        <a:p>
          <a:r>
            <a:rPr lang="es-ES" dirty="0"/>
            <a:t>Formalidad</a:t>
          </a:r>
          <a:endParaRPr lang="es-EC" dirty="0"/>
        </a:p>
      </dgm:t>
    </dgm:pt>
    <dgm:pt modelId="{446E5E91-D10E-4359-9AB7-D5F38C8C11D6}" type="parTrans" cxnId="{9DA5F38F-D51F-419D-9229-A7B6DA58F1F9}">
      <dgm:prSet/>
      <dgm:spPr/>
      <dgm:t>
        <a:bodyPr/>
        <a:lstStyle/>
        <a:p>
          <a:endParaRPr lang="es-EC"/>
        </a:p>
      </dgm:t>
    </dgm:pt>
    <dgm:pt modelId="{A51488D5-9817-48B1-A673-657D44C8ABDC}" type="sibTrans" cxnId="{9DA5F38F-D51F-419D-9229-A7B6DA58F1F9}">
      <dgm:prSet/>
      <dgm:spPr/>
      <dgm:t>
        <a:bodyPr/>
        <a:lstStyle/>
        <a:p>
          <a:endParaRPr lang="es-EC"/>
        </a:p>
      </dgm:t>
    </dgm:pt>
    <dgm:pt modelId="{2D68C8A9-1021-431A-AA37-5CC388836463}">
      <dgm:prSet phldrT="[Texto]"/>
      <dgm:spPr/>
      <dgm:t>
        <a:bodyPr/>
        <a:lstStyle/>
        <a:p>
          <a:r>
            <a:rPr lang="es-ES" dirty="0"/>
            <a:t>Coherencia y cohesión </a:t>
          </a:r>
          <a:endParaRPr lang="es-EC" dirty="0"/>
        </a:p>
      </dgm:t>
    </dgm:pt>
    <dgm:pt modelId="{88F7E465-119B-4DB7-8D74-CCD22F4AE050}" type="parTrans" cxnId="{97351C2A-DBD7-4E0B-8B44-02909C507F9A}">
      <dgm:prSet/>
      <dgm:spPr/>
      <dgm:t>
        <a:bodyPr/>
        <a:lstStyle/>
        <a:p>
          <a:endParaRPr lang="es-EC"/>
        </a:p>
      </dgm:t>
    </dgm:pt>
    <dgm:pt modelId="{4CAAA8C7-CC3F-463B-9D24-73F07A914D21}" type="sibTrans" cxnId="{97351C2A-DBD7-4E0B-8B44-02909C507F9A}">
      <dgm:prSet/>
      <dgm:spPr/>
      <dgm:t>
        <a:bodyPr/>
        <a:lstStyle/>
        <a:p>
          <a:endParaRPr lang="es-EC"/>
        </a:p>
      </dgm:t>
    </dgm:pt>
    <dgm:pt modelId="{C7C0E900-B937-4F65-B22C-B8759174F180}">
      <dgm:prSet phldrT="[Texto]"/>
      <dgm:spPr/>
      <dgm:t>
        <a:bodyPr/>
        <a:lstStyle/>
        <a:p>
          <a:r>
            <a:rPr lang="es-ES" dirty="0"/>
            <a:t>Citación de fuentes</a:t>
          </a:r>
          <a:endParaRPr lang="es-EC" dirty="0"/>
        </a:p>
      </dgm:t>
    </dgm:pt>
    <dgm:pt modelId="{479F091D-6B5E-47E2-B673-35D362403A83}" type="parTrans" cxnId="{51D79560-CA68-47FE-95A3-941F76F76CF7}">
      <dgm:prSet/>
      <dgm:spPr/>
      <dgm:t>
        <a:bodyPr/>
        <a:lstStyle/>
        <a:p>
          <a:endParaRPr lang="es-EC"/>
        </a:p>
      </dgm:t>
    </dgm:pt>
    <dgm:pt modelId="{14D96E03-2700-4EAA-B139-D04C556DF468}" type="sibTrans" cxnId="{51D79560-CA68-47FE-95A3-941F76F76CF7}">
      <dgm:prSet/>
      <dgm:spPr/>
      <dgm:t>
        <a:bodyPr/>
        <a:lstStyle/>
        <a:p>
          <a:endParaRPr lang="es-EC"/>
        </a:p>
      </dgm:t>
    </dgm:pt>
    <dgm:pt modelId="{2AD4CEC9-5245-4B80-9B1F-7DE409307CFA}">
      <dgm:prSet phldrT="[Texto]"/>
      <dgm:spPr/>
      <dgm:t>
        <a:bodyPr/>
        <a:lstStyle/>
        <a:p>
          <a:r>
            <a:rPr lang="es-ES" dirty="0"/>
            <a:t>Evitar ambigüedades o frases complejas innecesarias</a:t>
          </a:r>
          <a:endParaRPr lang="es-EC" dirty="0"/>
        </a:p>
      </dgm:t>
    </dgm:pt>
    <dgm:pt modelId="{AD3B7BFB-3D02-447C-83D1-BA467722F20A}" type="parTrans" cxnId="{85A7537B-2FE7-4512-A36F-3F8A49D52843}">
      <dgm:prSet/>
      <dgm:spPr/>
      <dgm:t>
        <a:bodyPr/>
        <a:lstStyle/>
        <a:p>
          <a:endParaRPr lang="es-EC"/>
        </a:p>
      </dgm:t>
    </dgm:pt>
    <dgm:pt modelId="{ACDC8C5E-2188-4FC6-B871-3256B310D5D4}" type="sibTrans" cxnId="{85A7537B-2FE7-4512-A36F-3F8A49D52843}">
      <dgm:prSet/>
      <dgm:spPr/>
      <dgm:t>
        <a:bodyPr/>
        <a:lstStyle/>
        <a:p>
          <a:endParaRPr lang="es-EC"/>
        </a:p>
      </dgm:t>
    </dgm:pt>
    <dgm:pt modelId="{1447BA5B-D3B4-40AA-B913-DC0035330CC7}">
      <dgm:prSet phldrT="[Texto]"/>
      <dgm:spPr/>
      <dgm:t>
        <a:bodyPr/>
        <a:lstStyle/>
        <a:p>
          <a:r>
            <a:rPr lang="es-ES" dirty="0"/>
            <a:t>Uso correcto de términos técnicos</a:t>
          </a:r>
          <a:endParaRPr lang="es-EC" dirty="0"/>
        </a:p>
      </dgm:t>
    </dgm:pt>
    <dgm:pt modelId="{B75186B7-0253-4A9D-B843-4F4CA7D52E9C}" type="parTrans" cxnId="{3D0AE7FD-B320-412C-A8A3-3E1F9FCFD177}">
      <dgm:prSet/>
      <dgm:spPr/>
      <dgm:t>
        <a:bodyPr/>
        <a:lstStyle/>
        <a:p>
          <a:endParaRPr lang="es-EC"/>
        </a:p>
      </dgm:t>
    </dgm:pt>
    <dgm:pt modelId="{5ACB983A-284A-4F86-A34A-D508DE2A8F8F}" type="sibTrans" cxnId="{3D0AE7FD-B320-412C-A8A3-3E1F9FCFD177}">
      <dgm:prSet/>
      <dgm:spPr/>
      <dgm:t>
        <a:bodyPr/>
        <a:lstStyle/>
        <a:p>
          <a:endParaRPr lang="es-EC"/>
        </a:p>
      </dgm:t>
    </dgm:pt>
    <dgm:pt modelId="{44080A2B-C3ED-407A-A293-F733A3735090}">
      <dgm:prSet phldrT="[Texto]"/>
      <dgm:spPr/>
      <dgm:t>
        <a:bodyPr/>
        <a:lstStyle/>
        <a:p>
          <a:r>
            <a:rPr lang="es-ES" dirty="0"/>
            <a:t>Evitar juicios personales sin fundamento </a:t>
          </a:r>
          <a:endParaRPr lang="es-EC" dirty="0"/>
        </a:p>
      </dgm:t>
    </dgm:pt>
    <dgm:pt modelId="{A33ECA88-6C4E-42EF-A2A1-96D326FD4F19}" type="parTrans" cxnId="{87F070A2-5661-401B-8C15-8F06E426C603}">
      <dgm:prSet/>
      <dgm:spPr/>
      <dgm:t>
        <a:bodyPr/>
        <a:lstStyle/>
        <a:p>
          <a:endParaRPr lang="es-EC"/>
        </a:p>
      </dgm:t>
    </dgm:pt>
    <dgm:pt modelId="{B88723CE-77AE-4FAF-B884-4B70DBCB6402}" type="sibTrans" cxnId="{87F070A2-5661-401B-8C15-8F06E426C603}">
      <dgm:prSet/>
      <dgm:spPr/>
      <dgm:t>
        <a:bodyPr/>
        <a:lstStyle/>
        <a:p>
          <a:endParaRPr lang="es-EC"/>
        </a:p>
      </dgm:t>
    </dgm:pt>
    <dgm:pt modelId="{33CF26C7-D31D-42F4-A1EC-970DD2430156}">
      <dgm:prSet phldrT="[Texto]"/>
      <dgm:spPr/>
      <dgm:t>
        <a:bodyPr/>
        <a:lstStyle/>
        <a:p>
          <a:r>
            <a:rPr lang="es-ES" dirty="0"/>
            <a:t>Uso de lenguaje culto, sin coloquialismos ni jergas</a:t>
          </a:r>
          <a:endParaRPr lang="es-EC" dirty="0"/>
        </a:p>
      </dgm:t>
    </dgm:pt>
    <dgm:pt modelId="{E60D9D68-8658-4F6D-806C-BACD1B40BB85}" type="parTrans" cxnId="{A6C2009C-20FA-442B-BAF9-B4F1AC80C314}">
      <dgm:prSet/>
      <dgm:spPr/>
      <dgm:t>
        <a:bodyPr/>
        <a:lstStyle/>
        <a:p>
          <a:endParaRPr lang="es-EC"/>
        </a:p>
      </dgm:t>
    </dgm:pt>
    <dgm:pt modelId="{5CD90A58-D0E8-4F19-BFB5-0DE7F90E2CFF}" type="sibTrans" cxnId="{A6C2009C-20FA-442B-BAF9-B4F1AC80C314}">
      <dgm:prSet/>
      <dgm:spPr/>
      <dgm:t>
        <a:bodyPr/>
        <a:lstStyle/>
        <a:p>
          <a:endParaRPr lang="es-EC"/>
        </a:p>
      </dgm:t>
    </dgm:pt>
    <dgm:pt modelId="{DE76583C-653C-4FEB-954E-AA7CE86F1067}">
      <dgm:prSet phldrT="[Texto]"/>
      <dgm:spPr/>
      <dgm:t>
        <a:bodyPr/>
        <a:lstStyle/>
        <a:p>
          <a:r>
            <a:rPr lang="es-ES" dirty="0"/>
            <a:t>Las ideas deben estar conectadas lógicamente </a:t>
          </a:r>
          <a:endParaRPr lang="es-EC" dirty="0"/>
        </a:p>
      </dgm:t>
    </dgm:pt>
    <dgm:pt modelId="{A77ACE07-0DD7-449B-8424-C960CFA4863F}" type="parTrans" cxnId="{90B6D462-8AC0-4165-B10F-67D0E72529CB}">
      <dgm:prSet/>
      <dgm:spPr/>
      <dgm:t>
        <a:bodyPr/>
        <a:lstStyle/>
        <a:p>
          <a:endParaRPr lang="es-EC"/>
        </a:p>
      </dgm:t>
    </dgm:pt>
    <dgm:pt modelId="{85DD12A4-C977-4DED-ADE4-4E09E5CBB316}" type="sibTrans" cxnId="{90B6D462-8AC0-4165-B10F-67D0E72529CB}">
      <dgm:prSet/>
      <dgm:spPr/>
      <dgm:t>
        <a:bodyPr/>
        <a:lstStyle/>
        <a:p>
          <a:endParaRPr lang="es-EC"/>
        </a:p>
      </dgm:t>
    </dgm:pt>
    <dgm:pt modelId="{06362D5C-29AB-49A3-A94B-30EBCBE2B7F9}">
      <dgm:prSet phldrT="[Texto]"/>
      <dgm:spPr/>
      <dgm:t>
        <a:bodyPr/>
        <a:lstStyle/>
        <a:p>
          <a:r>
            <a:rPr lang="es-ES" dirty="0"/>
            <a:t>Uso de normas Apa o Vancouver (según la carrera)  </a:t>
          </a:r>
          <a:endParaRPr lang="es-EC" dirty="0"/>
        </a:p>
      </dgm:t>
    </dgm:pt>
    <dgm:pt modelId="{F070AB81-D95A-4F32-938F-A74EE322566E}" type="parTrans" cxnId="{05711431-F699-4C05-B8E1-979CA097DFF6}">
      <dgm:prSet/>
      <dgm:spPr/>
      <dgm:t>
        <a:bodyPr/>
        <a:lstStyle/>
        <a:p>
          <a:endParaRPr lang="es-EC"/>
        </a:p>
      </dgm:t>
    </dgm:pt>
    <dgm:pt modelId="{CD8BA51B-34C2-4C4F-A198-CDCFD802C751}" type="sibTrans" cxnId="{05711431-F699-4C05-B8E1-979CA097DFF6}">
      <dgm:prSet/>
      <dgm:spPr/>
      <dgm:t>
        <a:bodyPr/>
        <a:lstStyle/>
        <a:p>
          <a:endParaRPr lang="es-EC"/>
        </a:p>
      </dgm:t>
    </dgm:pt>
    <dgm:pt modelId="{DF0D66BA-498C-4199-B526-54AD921A5FE9}">
      <dgm:prSet phldrT="[Texto]"/>
      <dgm:spPr/>
      <dgm:t>
        <a:bodyPr/>
        <a:lstStyle/>
        <a:p>
          <a:r>
            <a:rPr lang="es-ES" dirty="0"/>
            <a:t>Corrección gramatical </a:t>
          </a:r>
          <a:endParaRPr lang="es-EC" dirty="0"/>
        </a:p>
      </dgm:t>
    </dgm:pt>
    <dgm:pt modelId="{8A4990E8-BD17-41A0-B4A6-DBB237B2DF81}" type="parTrans" cxnId="{4C6C7B80-FE79-4998-8DC6-7C4EBE6695AB}">
      <dgm:prSet/>
      <dgm:spPr/>
      <dgm:t>
        <a:bodyPr/>
        <a:lstStyle/>
        <a:p>
          <a:endParaRPr lang="es-EC"/>
        </a:p>
      </dgm:t>
    </dgm:pt>
    <dgm:pt modelId="{FDA21CAA-DE24-484A-B5B2-5350D2FB3264}" type="sibTrans" cxnId="{4C6C7B80-FE79-4998-8DC6-7C4EBE6695AB}">
      <dgm:prSet/>
      <dgm:spPr/>
      <dgm:t>
        <a:bodyPr/>
        <a:lstStyle/>
        <a:p>
          <a:endParaRPr lang="es-EC"/>
        </a:p>
      </dgm:t>
    </dgm:pt>
    <dgm:pt modelId="{459D10D7-9AD3-4105-B081-61C5CA560556}">
      <dgm:prSet phldrT="[Texto]"/>
      <dgm:spPr/>
      <dgm:t>
        <a:bodyPr/>
        <a:lstStyle/>
        <a:p>
          <a:r>
            <a:rPr lang="es-ES" dirty="0"/>
            <a:t>Ortografía, puntación y sintaxis adecuada</a:t>
          </a:r>
          <a:endParaRPr lang="es-EC" dirty="0"/>
        </a:p>
      </dgm:t>
    </dgm:pt>
    <dgm:pt modelId="{37219D2B-9214-4EF8-A39F-78C2AFF07122}" type="parTrans" cxnId="{D323BD63-1444-4594-9BE5-1B91DF688E56}">
      <dgm:prSet/>
      <dgm:spPr/>
      <dgm:t>
        <a:bodyPr/>
        <a:lstStyle/>
        <a:p>
          <a:endParaRPr lang="es-EC"/>
        </a:p>
      </dgm:t>
    </dgm:pt>
    <dgm:pt modelId="{6EB34BF6-2D32-4684-AC5D-8CF437910CBA}" type="sibTrans" cxnId="{D323BD63-1444-4594-9BE5-1B91DF688E56}">
      <dgm:prSet/>
      <dgm:spPr/>
      <dgm:t>
        <a:bodyPr/>
        <a:lstStyle/>
        <a:p>
          <a:endParaRPr lang="es-EC"/>
        </a:p>
      </dgm:t>
    </dgm:pt>
    <dgm:pt modelId="{1B69126E-5C13-46C5-9A38-0BF8F20CDC2B}" type="pres">
      <dgm:prSet presAssocID="{87014381-1F9F-42FA-914C-A70EE36706E6}" presName="vert0" presStyleCnt="0">
        <dgm:presLayoutVars>
          <dgm:dir/>
          <dgm:animOne val="branch"/>
          <dgm:animLvl val="lvl"/>
        </dgm:presLayoutVars>
      </dgm:prSet>
      <dgm:spPr/>
    </dgm:pt>
    <dgm:pt modelId="{95AF0688-C926-4464-B06A-E6DD0A344DDE}" type="pres">
      <dgm:prSet presAssocID="{7099AA67-E168-4959-A62E-01A63097A3EE}" presName="thickLine" presStyleLbl="alignNode1" presStyleIdx="0" presStyleCnt="1"/>
      <dgm:spPr/>
    </dgm:pt>
    <dgm:pt modelId="{35C26B7A-53BE-4E33-BDD1-FB9BBC8FCE03}" type="pres">
      <dgm:prSet presAssocID="{7099AA67-E168-4959-A62E-01A63097A3EE}" presName="horz1" presStyleCnt="0"/>
      <dgm:spPr/>
    </dgm:pt>
    <dgm:pt modelId="{5F8C54F7-55C9-45F5-9B43-198879BEA4D4}" type="pres">
      <dgm:prSet presAssocID="{7099AA67-E168-4959-A62E-01A63097A3EE}" presName="tx1" presStyleLbl="revTx" presStyleIdx="0" presStyleCnt="15"/>
      <dgm:spPr/>
    </dgm:pt>
    <dgm:pt modelId="{9F5ABB08-999F-4730-8693-F59E43011803}" type="pres">
      <dgm:prSet presAssocID="{7099AA67-E168-4959-A62E-01A63097A3EE}" presName="vert1" presStyleCnt="0"/>
      <dgm:spPr/>
    </dgm:pt>
    <dgm:pt modelId="{C52FA618-3C4E-4B02-96FA-015DF5F78285}" type="pres">
      <dgm:prSet presAssocID="{CD750CC7-C1C8-4301-8EF6-B14F9B84C7CF}" presName="vertSpace2a" presStyleCnt="0"/>
      <dgm:spPr/>
    </dgm:pt>
    <dgm:pt modelId="{EFBD7813-41E6-4328-B096-BA984F6E11BB}" type="pres">
      <dgm:prSet presAssocID="{CD750CC7-C1C8-4301-8EF6-B14F9B84C7CF}" presName="horz2" presStyleCnt="0"/>
      <dgm:spPr/>
    </dgm:pt>
    <dgm:pt modelId="{E08F7739-0CEE-4DCE-9713-FB4CDB2620DF}" type="pres">
      <dgm:prSet presAssocID="{CD750CC7-C1C8-4301-8EF6-B14F9B84C7CF}" presName="horzSpace2" presStyleCnt="0"/>
      <dgm:spPr/>
    </dgm:pt>
    <dgm:pt modelId="{2B93AF55-B61E-4004-BDC9-4F0DDF2F10CA}" type="pres">
      <dgm:prSet presAssocID="{CD750CC7-C1C8-4301-8EF6-B14F9B84C7CF}" presName="tx2" presStyleLbl="revTx" presStyleIdx="1" presStyleCnt="15"/>
      <dgm:spPr/>
    </dgm:pt>
    <dgm:pt modelId="{091E45B1-8E34-4CFE-A0B6-4D8B135837E0}" type="pres">
      <dgm:prSet presAssocID="{CD750CC7-C1C8-4301-8EF6-B14F9B84C7CF}" presName="vert2" presStyleCnt="0"/>
      <dgm:spPr/>
    </dgm:pt>
    <dgm:pt modelId="{F3CBF4BD-F726-4A72-8E6D-CE94BEA609E2}" type="pres">
      <dgm:prSet presAssocID="{2AD4CEC9-5245-4B80-9B1F-7DE409307CFA}" presName="horz3" presStyleCnt="0"/>
      <dgm:spPr/>
    </dgm:pt>
    <dgm:pt modelId="{B5349A0D-D9E8-4FD6-9B53-BD780D007F87}" type="pres">
      <dgm:prSet presAssocID="{2AD4CEC9-5245-4B80-9B1F-7DE409307CFA}" presName="horzSpace3" presStyleCnt="0"/>
      <dgm:spPr/>
    </dgm:pt>
    <dgm:pt modelId="{F7FE5D27-A3F9-4CF5-8DB4-A339BFC37374}" type="pres">
      <dgm:prSet presAssocID="{2AD4CEC9-5245-4B80-9B1F-7DE409307CFA}" presName="tx3" presStyleLbl="revTx" presStyleIdx="2" presStyleCnt="15"/>
      <dgm:spPr/>
    </dgm:pt>
    <dgm:pt modelId="{0677600F-48E4-479B-962D-F48F50CAC0FC}" type="pres">
      <dgm:prSet presAssocID="{2AD4CEC9-5245-4B80-9B1F-7DE409307CFA}" presName="vert3" presStyleCnt="0"/>
      <dgm:spPr/>
    </dgm:pt>
    <dgm:pt modelId="{F59C0265-D093-402F-96CE-1EFDF790FE40}" type="pres">
      <dgm:prSet presAssocID="{CD750CC7-C1C8-4301-8EF6-B14F9B84C7CF}" presName="thinLine2b" presStyleLbl="callout" presStyleIdx="0" presStyleCnt="7"/>
      <dgm:spPr/>
    </dgm:pt>
    <dgm:pt modelId="{AFA8C911-66C6-4E45-A80E-06A64E8E3257}" type="pres">
      <dgm:prSet presAssocID="{CD750CC7-C1C8-4301-8EF6-B14F9B84C7CF}" presName="vertSpace2b" presStyleCnt="0"/>
      <dgm:spPr/>
    </dgm:pt>
    <dgm:pt modelId="{F6E171B0-EB81-4689-9A0F-B358D38D0CE4}" type="pres">
      <dgm:prSet presAssocID="{33068620-3BFC-4955-A3A0-CBD662C56812}" presName="horz2" presStyleCnt="0"/>
      <dgm:spPr/>
    </dgm:pt>
    <dgm:pt modelId="{6DF3F3FD-92AE-4913-968D-AF79BF932616}" type="pres">
      <dgm:prSet presAssocID="{33068620-3BFC-4955-A3A0-CBD662C56812}" presName="horzSpace2" presStyleCnt="0"/>
      <dgm:spPr/>
    </dgm:pt>
    <dgm:pt modelId="{6AD594D1-390A-4612-8DEF-11373E2D7A7F}" type="pres">
      <dgm:prSet presAssocID="{33068620-3BFC-4955-A3A0-CBD662C56812}" presName="tx2" presStyleLbl="revTx" presStyleIdx="3" presStyleCnt="15"/>
      <dgm:spPr/>
    </dgm:pt>
    <dgm:pt modelId="{F4577FEF-1ACA-45B0-AEAD-597A14B09EA4}" type="pres">
      <dgm:prSet presAssocID="{33068620-3BFC-4955-A3A0-CBD662C56812}" presName="vert2" presStyleCnt="0"/>
      <dgm:spPr/>
    </dgm:pt>
    <dgm:pt modelId="{6C88F776-AD17-4C74-80BA-98360C5297F7}" type="pres">
      <dgm:prSet presAssocID="{1447BA5B-D3B4-40AA-B913-DC0035330CC7}" presName="horz3" presStyleCnt="0"/>
      <dgm:spPr/>
    </dgm:pt>
    <dgm:pt modelId="{AD9B7B36-7CE5-41C4-86B2-367723B95C17}" type="pres">
      <dgm:prSet presAssocID="{1447BA5B-D3B4-40AA-B913-DC0035330CC7}" presName="horzSpace3" presStyleCnt="0"/>
      <dgm:spPr/>
    </dgm:pt>
    <dgm:pt modelId="{DC0AF2DC-FE0C-4D59-AD3A-D64E6D6A0144}" type="pres">
      <dgm:prSet presAssocID="{1447BA5B-D3B4-40AA-B913-DC0035330CC7}" presName="tx3" presStyleLbl="revTx" presStyleIdx="4" presStyleCnt="15"/>
      <dgm:spPr/>
    </dgm:pt>
    <dgm:pt modelId="{78DDB481-0AC5-4329-AFE3-23851631D210}" type="pres">
      <dgm:prSet presAssocID="{1447BA5B-D3B4-40AA-B913-DC0035330CC7}" presName="vert3" presStyleCnt="0"/>
      <dgm:spPr/>
    </dgm:pt>
    <dgm:pt modelId="{58689A27-B13F-4153-8E84-AAF2EB6A9B05}" type="pres">
      <dgm:prSet presAssocID="{33068620-3BFC-4955-A3A0-CBD662C56812}" presName="thinLine2b" presStyleLbl="callout" presStyleIdx="1" presStyleCnt="7"/>
      <dgm:spPr/>
    </dgm:pt>
    <dgm:pt modelId="{3C70DA25-8D29-49E3-AB67-FA5B29950DFB}" type="pres">
      <dgm:prSet presAssocID="{33068620-3BFC-4955-A3A0-CBD662C56812}" presName="vertSpace2b" presStyleCnt="0"/>
      <dgm:spPr/>
    </dgm:pt>
    <dgm:pt modelId="{0EA49ED0-BAE4-4E90-AAAD-6995369E5650}" type="pres">
      <dgm:prSet presAssocID="{95B68E36-F55F-47E5-8E33-12D1BD3DF1D3}" presName="horz2" presStyleCnt="0"/>
      <dgm:spPr/>
    </dgm:pt>
    <dgm:pt modelId="{7FB358E4-6CE9-4173-9DCE-87C367B2674A}" type="pres">
      <dgm:prSet presAssocID="{95B68E36-F55F-47E5-8E33-12D1BD3DF1D3}" presName="horzSpace2" presStyleCnt="0"/>
      <dgm:spPr/>
    </dgm:pt>
    <dgm:pt modelId="{551B41D4-C3B8-4629-8F1F-9888253A23ED}" type="pres">
      <dgm:prSet presAssocID="{95B68E36-F55F-47E5-8E33-12D1BD3DF1D3}" presName="tx2" presStyleLbl="revTx" presStyleIdx="5" presStyleCnt="15"/>
      <dgm:spPr/>
    </dgm:pt>
    <dgm:pt modelId="{C2CEF4E3-B448-4730-B5C2-2A4B9454CE2C}" type="pres">
      <dgm:prSet presAssocID="{95B68E36-F55F-47E5-8E33-12D1BD3DF1D3}" presName="vert2" presStyleCnt="0"/>
      <dgm:spPr/>
    </dgm:pt>
    <dgm:pt modelId="{6206EC9D-1674-4C61-A420-CC6DF7063699}" type="pres">
      <dgm:prSet presAssocID="{44080A2B-C3ED-407A-A293-F733A3735090}" presName="horz3" presStyleCnt="0"/>
      <dgm:spPr/>
    </dgm:pt>
    <dgm:pt modelId="{7A781F0F-6990-46A0-91B7-D59EDCC54882}" type="pres">
      <dgm:prSet presAssocID="{44080A2B-C3ED-407A-A293-F733A3735090}" presName="horzSpace3" presStyleCnt="0"/>
      <dgm:spPr/>
    </dgm:pt>
    <dgm:pt modelId="{6CD75E51-E8F3-488D-B8FA-6E63C5C5FF90}" type="pres">
      <dgm:prSet presAssocID="{44080A2B-C3ED-407A-A293-F733A3735090}" presName="tx3" presStyleLbl="revTx" presStyleIdx="6" presStyleCnt="15"/>
      <dgm:spPr/>
    </dgm:pt>
    <dgm:pt modelId="{83B0F499-3328-464C-8792-E0DC229495A4}" type="pres">
      <dgm:prSet presAssocID="{44080A2B-C3ED-407A-A293-F733A3735090}" presName="vert3" presStyleCnt="0"/>
      <dgm:spPr/>
    </dgm:pt>
    <dgm:pt modelId="{A6D1F9BB-4717-46E7-A831-0D4792968131}" type="pres">
      <dgm:prSet presAssocID="{95B68E36-F55F-47E5-8E33-12D1BD3DF1D3}" presName="thinLine2b" presStyleLbl="callout" presStyleIdx="2" presStyleCnt="7"/>
      <dgm:spPr/>
    </dgm:pt>
    <dgm:pt modelId="{FD301840-CFA2-4E85-9629-C407A307AB50}" type="pres">
      <dgm:prSet presAssocID="{95B68E36-F55F-47E5-8E33-12D1BD3DF1D3}" presName="vertSpace2b" presStyleCnt="0"/>
      <dgm:spPr/>
    </dgm:pt>
    <dgm:pt modelId="{0191D7AB-55DD-429E-BA59-77F32C894B2A}" type="pres">
      <dgm:prSet presAssocID="{B25A789D-EDD9-44EC-A608-F8A4FE38F2C9}" presName="horz2" presStyleCnt="0"/>
      <dgm:spPr/>
    </dgm:pt>
    <dgm:pt modelId="{82576CB3-2F62-4081-B88D-DCE801225815}" type="pres">
      <dgm:prSet presAssocID="{B25A789D-EDD9-44EC-A608-F8A4FE38F2C9}" presName="horzSpace2" presStyleCnt="0"/>
      <dgm:spPr/>
    </dgm:pt>
    <dgm:pt modelId="{6ED006C4-8137-4C3F-ACE9-520436650985}" type="pres">
      <dgm:prSet presAssocID="{B25A789D-EDD9-44EC-A608-F8A4FE38F2C9}" presName="tx2" presStyleLbl="revTx" presStyleIdx="7" presStyleCnt="15"/>
      <dgm:spPr/>
    </dgm:pt>
    <dgm:pt modelId="{7508B759-404A-427F-9D06-89D2B5871F26}" type="pres">
      <dgm:prSet presAssocID="{B25A789D-EDD9-44EC-A608-F8A4FE38F2C9}" presName="vert2" presStyleCnt="0"/>
      <dgm:spPr/>
    </dgm:pt>
    <dgm:pt modelId="{8ACAE6E5-424E-48EB-B127-D794AA4009A9}" type="pres">
      <dgm:prSet presAssocID="{33CF26C7-D31D-42F4-A1EC-970DD2430156}" presName="horz3" presStyleCnt="0"/>
      <dgm:spPr/>
    </dgm:pt>
    <dgm:pt modelId="{42B0B4F9-1151-427A-BCDE-056BA0D26307}" type="pres">
      <dgm:prSet presAssocID="{33CF26C7-D31D-42F4-A1EC-970DD2430156}" presName="horzSpace3" presStyleCnt="0"/>
      <dgm:spPr/>
    </dgm:pt>
    <dgm:pt modelId="{9F1DEFDA-79ED-4099-8FC9-B171737D1ABE}" type="pres">
      <dgm:prSet presAssocID="{33CF26C7-D31D-42F4-A1EC-970DD2430156}" presName="tx3" presStyleLbl="revTx" presStyleIdx="8" presStyleCnt="15"/>
      <dgm:spPr/>
    </dgm:pt>
    <dgm:pt modelId="{0BCE44CF-E689-4A13-86D9-A419F8B5C408}" type="pres">
      <dgm:prSet presAssocID="{33CF26C7-D31D-42F4-A1EC-970DD2430156}" presName="vert3" presStyleCnt="0"/>
      <dgm:spPr/>
    </dgm:pt>
    <dgm:pt modelId="{2EC01AC6-8776-4389-A7EA-ACE4DEF205D0}" type="pres">
      <dgm:prSet presAssocID="{B25A789D-EDD9-44EC-A608-F8A4FE38F2C9}" presName="thinLine2b" presStyleLbl="callout" presStyleIdx="3" presStyleCnt="7"/>
      <dgm:spPr/>
    </dgm:pt>
    <dgm:pt modelId="{E1AE07F2-E25E-49E3-8923-E67450CC37D1}" type="pres">
      <dgm:prSet presAssocID="{B25A789D-EDD9-44EC-A608-F8A4FE38F2C9}" presName="vertSpace2b" presStyleCnt="0"/>
      <dgm:spPr/>
    </dgm:pt>
    <dgm:pt modelId="{E72A2C15-9E35-4FA1-BDCD-FD1D101B5499}" type="pres">
      <dgm:prSet presAssocID="{2D68C8A9-1021-431A-AA37-5CC388836463}" presName="horz2" presStyleCnt="0"/>
      <dgm:spPr/>
    </dgm:pt>
    <dgm:pt modelId="{9024C2A2-957D-45E5-8352-3A86D89FBB72}" type="pres">
      <dgm:prSet presAssocID="{2D68C8A9-1021-431A-AA37-5CC388836463}" presName="horzSpace2" presStyleCnt="0"/>
      <dgm:spPr/>
    </dgm:pt>
    <dgm:pt modelId="{FCD05F21-24F3-4D7F-A1C4-0672DC0E3BD4}" type="pres">
      <dgm:prSet presAssocID="{2D68C8A9-1021-431A-AA37-5CC388836463}" presName="tx2" presStyleLbl="revTx" presStyleIdx="9" presStyleCnt="15"/>
      <dgm:spPr/>
    </dgm:pt>
    <dgm:pt modelId="{24377E68-8C2D-4CA2-B191-24A6E09EB438}" type="pres">
      <dgm:prSet presAssocID="{2D68C8A9-1021-431A-AA37-5CC388836463}" presName="vert2" presStyleCnt="0"/>
      <dgm:spPr/>
    </dgm:pt>
    <dgm:pt modelId="{BBCFA2ED-1302-418D-9E7A-F98FBD207E12}" type="pres">
      <dgm:prSet presAssocID="{DE76583C-653C-4FEB-954E-AA7CE86F1067}" presName="horz3" presStyleCnt="0"/>
      <dgm:spPr/>
    </dgm:pt>
    <dgm:pt modelId="{A5D9DDC1-21DC-449F-8D85-9004D912E04E}" type="pres">
      <dgm:prSet presAssocID="{DE76583C-653C-4FEB-954E-AA7CE86F1067}" presName="horzSpace3" presStyleCnt="0"/>
      <dgm:spPr/>
    </dgm:pt>
    <dgm:pt modelId="{0A04AEA7-7CFB-4583-9E60-2912A550D1FF}" type="pres">
      <dgm:prSet presAssocID="{DE76583C-653C-4FEB-954E-AA7CE86F1067}" presName="tx3" presStyleLbl="revTx" presStyleIdx="10" presStyleCnt="15"/>
      <dgm:spPr/>
    </dgm:pt>
    <dgm:pt modelId="{ABBC5402-2FC0-40DA-884E-434F1DFC46DB}" type="pres">
      <dgm:prSet presAssocID="{DE76583C-653C-4FEB-954E-AA7CE86F1067}" presName="vert3" presStyleCnt="0"/>
      <dgm:spPr/>
    </dgm:pt>
    <dgm:pt modelId="{77D4A6FC-4464-40CA-9C77-C22BFB768E44}" type="pres">
      <dgm:prSet presAssocID="{2D68C8A9-1021-431A-AA37-5CC388836463}" presName="thinLine2b" presStyleLbl="callout" presStyleIdx="4" presStyleCnt="7"/>
      <dgm:spPr/>
    </dgm:pt>
    <dgm:pt modelId="{59973A74-3307-49C4-8506-26618BC7178C}" type="pres">
      <dgm:prSet presAssocID="{2D68C8A9-1021-431A-AA37-5CC388836463}" presName="vertSpace2b" presStyleCnt="0"/>
      <dgm:spPr/>
    </dgm:pt>
    <dgm:pt modelId="{23846BD8-5300-408C-8B74-F822576B69DA}" type="pres">
      <dgm:prSet presAssocID="{C7C0E900-B937-4F65-B22C-B8759174F180}" presName="horz2" presStyleCnt="0"/>
      <dgm:spPr/>
    </dgm:pt>
    <dgm:pt modelId="{C19AFB6A-2754-414F-ADB4-7D8B4690C0FC}" type="pres">
      <dgm:prSet presAssocID="{C7C0E900-B937-4F65-B22C-B8759174F180}" presName="horzSpace2" presStyleCnt="0"/>
      <dgm:spPr/>
    </dgm:pt>
    <dgm:pt modelId="{F875273F-01ED-4E5D-8FE3-6F1242917ED6}" type="pres">
      <dgm:prSet presAssocID="{C7C0E900-B937-4F65-B22C-B8759174F180}" presName="tx2" presStyleLbl="revTx" presStyleIdx="11" presStyleCnt="15"/>
      <dgm:spPr/>
    </dgm:pt>
    <dgm:pt modelId="{B5A01D40-0C4E-4A24-BAD1-03E9E722269D}" type="pres">
      <dgm:prSet presAssocID="{C7C0E900-B937-4F65-B22C-B8759174F180}" presName="vert2" presStyleCnt="0"/>
      <dgm:spPr/>
    </dgm:pt>
    <dgm:pt modelId="{5D204027-AF83-4FCB-A0F3-03BA9ABC52C7}" type="pres">
      <dgm:prSet presAssocID="{06362D5C-29AB-49A3-A94B-30EBCBE2B7F9}" presName="horz3" presStyleCnt="0"/>
      <dgm:spPr/>
    </dgm:pt>
    <dgm:pt modelId="{6C0EECFE-351A-4E7D-973D-D2B2FBEC7D0C}" type="pres">
      <dgm:prSet presAssocID="{06362D5C-29AB-49A3-A94B-30EBCBE2B7F9}" presName="horzSpace3" presStyleCnt="0"/>
      <dgm:spPr/>
    </dgm:pt>
    <dgm:pt modelId="{AB854CD7-F909-4638-A18A-6BA043E3A333}" type="pres">
      <dgm:prSet presAssocID="{06362D5C-29AB-49A3-A94B-30EBCBE2B7F9}" presName="tx3" presStyleLbl="revTx" presStyleIdx="12" presStyleCnt="15"/>
      <dgm:spPr/>
    </dgm:pt>
    <dgm:pt modelId="{5570A8EF-49DC-4E00-90BA-F3A9A5112A0D}" type="pres">
      <dgm:prSet presAssocID="{06362D5C-29AB-49A3-A94B-30EBCBE2B7F9}" presName="vert3" presStyleCnt="0"/>
      <dgm:spPr/>
    </dgm:pt>
    <dgm:pt modelId="{08E8AE87-8D7E-487E-AFC1-83D8559AAA59}" type="pres">
      <dgm:prSet presAssocID="{C7C0E900-B937-4F65-B22C-B8759174F180}" presName="thinLine2b" presStyleLbl="callout" presStyleIdx="5" presStyleCnt="7"/>
      <dgm:spPr/>
    </dgm:pt>
    <dgm:pt modelId="{48381C4F-A8AF-4E77-B404-0E7A6902371A}" type="pres">
      <dgm:prSet presAssocID="{C7C0E900-B937-4F65-B22C-B8759174F180}" presName="vertSpace2b" presStyleCnt="0"/>
      <dgm:spPr/>
    </dgm:pt>
    <dgm:pt modelId="{1CA73AD8-D9AE-4777-B371-C59D90519790}" type="pres">
      <dgm:prSet presAssocID="{DF0D66BA-498C-4199-B526-54AD921A5FE9}" presName="horz2" presStyleCnt="0"/>
      <dgm:spPr/>
    </dgm:pt>
    <dgm:pt modelId="{3DE91219-88E1-4950-A60F-309F38DE78C4}" type="pres">
      <dgm:prSet presAssocID="{DF0D66BA-498C-4199-B526-54AD921A5FE9}" presName="horzSpace2" presStyleCnt="0"/>
      <dgm:spPr/>
    </dgm:pt>
    <dgm:pt modelId="{7D42F174-5F7F-4BDE-B805-E2F66C917684}" type="pres">
      <dgm:prSet presAssocID="{DF0D66BA-498C-4199-B526-54AD921A5FE9}" presName="tx2" presStyleLbl="revTx" presStyleIdx="13" presStyleCnt="15"/>
      <dgm:spPr/>
    </dgm:pt>
    <dgm:pt modelId="{65AF2273-308E-4139-9D87-9154B62AF1E2}" type="pres">
      <dgm:prSet presAssocID="{DF0D66BA-498C-4199-B526-54AD921A5FE9}" presName="vert2" presStyleCnt="0"/>
      <dgm:spPr/>
    </dgm:pt>
    <dgm:pt modelId="{766F2E15-ED2E-4F07-A82A-892636ED3E1A}" type="pres">
      <dgm:prSet presAssocID="{459D10D7-9AD3-4105-B081-61C5CA560556}" presName="horz3" presStyleCnt="0"/>
      <dgm:spPr/>
    </dgm:pt>
    <dgm:pt modelId="{4BD6CFE9-00BC-44EB-8706-C3F34E5CFBEA}" type="pres">
      <dgm:prSet presAssocID="{459D10D7-9AD3-4105-B081-61C5CA560556}" presName="horzSpace3" presStyleCnt="0"/>
      <dgm:spPr/>
    </dgm:pt>
    <dgm:pt modelId="{222B6F11-ACB0-44A6-B8B0-CBBBB272F2D1}" type="pres">
      <dgm:prSet presAssocID="{459D10D7-9AD3-4105-B081-61C5CA560556}" presName="tx3" presStyleLbl="revTx" presStyleIdx="14" presStyleCnt="15"/>
      <dgm:spPr/>
    </dgm:pt>
    <dgm:pt modelId="{0B49B9E1-FD35-43A3-897D-CEDCADE91F46}" type="pres">
      <dgm:prSet presAssocID="{459D10D7-9AD3-4105-B081-61C5CA560556}" presName="vert3" presStyleCnt="0"/>
      <dgm:spPr/>
    </dgm:pt>
    <dgm:pt modelId="{258D2378-A025-47D7-AD38-FA96084A3C00}" type="pres">
      <dgm:prSet presAssocID="{DF0D66BA-498C-4199-B526-54AD921A5FE9}" presName="thinLine2b" presStyleLbl="callout" presStyleIdx="6" presStyleCnt="7"/>
      <dgm:spPr/>
    </dgm:pt>
    <dgm:pt modelId="{CFFF334F-3989-4E66-BE3A-E7BA8CFCAFDB}" type="pres">
      <dgm:prSet presAssocID="{DF0D66BA-498C-4199-B526-54AD921A5FE9}" presName="vertSpace2b" presStyleCnt="0"/>
      <dgm:spPr/>
    </dgm:pt>
  </dgm:ptLst>
  <dgm:cxnLst>
    <dgm:cxn modelId="{04E43D0F-F43E-458E-842A-FD0921FF59B6}" srcId="{7099AA67-E168-4959-A62E-01A63097A3EE}" destId="{95B68E36-F55F-47E5-8E33-12D1BD3DF1D3}" srcOrd="2" destOrd="0" parTransId="{19EBAE80-CDA9-40D7-97A9-DD834FF90C2E}" sibTransId="{B57A5E12-81A4-4172-AAB2-6BC510812CFB}"/>
    <dgm:cxn modelId="{360EB81F-20BB-4A38-ACC4-1302C88CA28D}" type="presOf" srcId="{C7C0E900-B937-4F65-B22C-B8759174F180}" destId="{F875273F-01ED-4E5D-8FE3-6F1242917ED6}" srcOrd="0" destOrd="0" presId="urn:microsoft.com/office/officeart/2008/layout/LinedList"/>
    <dgm:cxn modelId="{23A24929-5B92-46A9-A9E3-ED845F1574C4}" type="presOf" srcId="{B25A789D-EDD9-44EC-A608-F8A4FE38F2C9}" destId="{6ED006C4-8137-4C3F-ACE9-520436650985}" srcOrd="0" destOrd="0" presId="urn:microsoft.com/office/officeart/2008/layout/LinedList"/>
    <dgm:cxn modelId="{97351C2A-DBD7-4E0B-8B44-02909C507F9A}" srcId="{7099AA67-E168-4959-A62E-01A63097A3EE}" destId="{2D68C8A9-1021-431A-AA37-5CC388836463}" srcOrd="4" destOrd="0" parTransId="{88F7E465-119B-4DB7-8D74-CCD22F4AE050}" sibTransId="{4CAAA8C7-CC3F-463B-9D24-73F07A914D21}"/>
    <dgm:cxn modelId="{05711431-F699-4C05-B8E1-979CA097DFF6}" srcId="{C7C0E900-B937-4F65-B22C-B8759174F180}" destId="{06362D5C-29AB-49A3-A94B-30EBCBE2B7F9}" srcOrd="0" destOrd="0" parTransId="{F070AB81-D95A-4F32-938F-A74EE322566E}" sibTransId="{CD8BA51B-34C2-4C4F-A198-CDCFD802C751}"/>
    <dgm:cxn modelId="{55C4B23B-0F07-4806-9C24-E04FF540B1DE}" type="presOf" srcId="{44080A2B-C3ED-407A-A293-F733A3735090}" destId="{6CD75E51-E8F3-488D-B8FA-6E63C5C5FF90}" srcOrd="0" destOrd="0" presId="urn:microsoft.com/office/officeart/2008/layout/LinedList"/>
    <dgm:cxn modelId="{51D79560-CA68-47FE-95A3-941F76F76CF7}" srcId="{7099AA67-E168-4959-A62E-01A63097A3EE}" destId="{C7C0E900-B937-4F65-B22C-B8759174F180}" srcOrd="5" destOrd="0" parTransId="{479F091D-6B5E-47E2-B673-35D362403A83}" sibTransId="{14D96E03-2700-4EAA-B139-D04C556DF468}"/>
    <dgm:cxn modelId="{90B6D462-8AC0-4165-B10F-67D0E72529CB}" srcId="{2D68C8A9-1021-431A-AA37-5CC388836463}" destId="{DE76583C-653C-4FEB-954E-AA7CE86F1067}" srcOrd="0" destOrd="0" parTransId="{A77ACE07-0DD7-449B-8424-C960CFA4863F}" sibTransId="{85DD12A4-C977-4DED-ADE4-4E09E5CBB316}"/>
    <dgm:cxn modelId="{D323BD63-1444-4594-9BE5-1B91DF688E56}" srcId="{DF0D66BA-498C-4199-B526-54AD921A5FE9}" destId="{459D10D7-9AD3-4105-B081-61C5CA560556}" srcOrd="0" destOrd="0" parTransId="{37219D2B-9214-4EF8-A39F-78C2AFF07122}" sibTransId="{6EB34BF6-2D32-4684-AC5D-8CF437910CBA}"/>
    <dgm:cxn modelId="{54253F44-3F87-4C49-8905-3DBE50649959}" type="presOf" srcId="{95B68E36-F55F-47E5-8E33-12D1BD3DF1D3}" destId="{551B41D4-C3B8-4629-8F1F-9888253A23ED}" srcOrd="0" destOrd="0" presId="urn:microsoft.com/office/officeart/2008/layout/LinedList"/>
    <dgm:cxn modelId="{9B810645-683D-40E6-9E83-A48333098068}" type="presOf" srcId="{2AD4CEC9-5245-4B80-9B1F-7DE409307CFA}" destId="{F7FE5D27-A3F9-4CF5-8DB4-A339BFC37374}" srcOrd="0" destOrd="0" presId="urn:microsoft.com/office/officeart/2008/layout/LinedList"/>
    <dgm:cxn modelId="{5D48BA75-26FC-4433-B9C1-DF5D27B0640B}" srcId="{7099AA67-E168-4959-A62E-01A63097A3EE}" destId="{33068620-3BFC-4955-A3A0-CBD662C56812}" srcOrd="1" destOrd="0" parTransId="{C67FEB5F-CBE9-4931-95C6-812FFEB2BD33}" sibTransId="{195A731F-3D74-4FFE-AD54-14439AEDEA16}"/>
    <dgm:cxn modelId="{14E0D157-A526-41EA-AFBF-EF7E50811757}" type="presOf" srcId="{CD750CC7-C1C8-4301-8EF6-B14F9B84C7CF}" destId="{2B93AF55-B61E-4004-BDC9-4F0DDF2F10CA}" srcOrd="0" destOrd="0" presId="urn:microsoft.com/office/officeart/2008/layout/LinedList"/>
    <dgm:cxn modelId="{85A7537B-2FE7-4512-A36F-3F8A49D52843}" srcId="{CD750CC7-C1C8-4301-8EF6-B14F9B84C7CF}" destId="{2AD4CEC9-5245-4B80-9B1F-7DE409307CFA}" srcOrd="0" destOrd="0" parTransId="{AD3B7BFB-3D02-447C-83D1-BA467722F20A}" sibTransId="{ACDC8C5E-2188-4FC6-B871-3256B310D5D4}"/>
    <dgm:cxn modelId="{794D637E-05C3-4C3C-A9C9-CD22F820B444}" type="presOf" srcId="{1447BA5B-D3B4-40AA-B913-DC0035330CC7}" destId="{DC0AF2DC-FE0C-4D59-AD3A-D64E6D6A0144}" srcOrd="0" destOrd="0" presId="urn:microsoft.com/office/officeart/2008/layout/LinedList"/>
    <dgm:cxn modelId="{4C6C7B80-FE79-4998-8DC6-7C4EBE6695AB}" srcId="{7099AA67-E168-4959-A62E-01A63097A3EE}" destId="{DF0D66BA-498C-4199-B526-54AD921A5FE9}" srcOrd="6" destOrd="0" parTransId="{8A4990E8-BD17-41A0-B4A6-DBB237B2DF81}" sibTransId="{FDA21CAA-DE24-484A-B5B2-5350D2FB3264}"/>
    <dgm:cxn modelId="{F9A3568E-D0CC-4066-8C09-6A1097BE3B27}" type="presOf" srcId="{DF0D66BA-498C-4199-B526-54AD921A5FE9}" destId="{7D42F174-5F7F-4BDE-B805-E2F66C917684}" srcOrd="0" destOrd="0" presId="urn:microsoft.com/office/officeart/2008/layout/LinedList"/>
    <dgm:cxn modelId="{9DA5F38F-D51F-419D-9229-A7B6DA58F1F9}" srcId="{7099AA67-E168-4959-A62E-01A63097A3EE}" destId="{B25A789D-EDD9-44EC-A608-F8A4FE38F2C9}" srcOrd="3" destOrd="0" parTransId="{446E5E91-D10E-4359-9AB7-D5F38C8C11D6}" sibTransId="{A51488D5-9817-48B1-A673-657D44C8ABDC}"/>
    <dgm:cxn modelId="{A6C2009C-20FA-442B-BAF9-B4F1AC80C314}" srcId="{B25A789D-EDD9-44EC-A608-F8A4FE38F2C9}" destId="{33CF26C7-D31D-42F4-A1EC-970DD2430156}" srcOrd="0" destOrd="0" parTransId="{E60D9D68-8658-4F6D-806C-BACD1B40BB85}" sibTransId="{5CD90A58-D0E8-4F19-BFB5-0DE7F90E2CFF}"/>
    <dgm:cxn modelId="{279A1D9C-7718-4AD0-A880-BC5F5C610EC3}" srcId="{87014381-1F9F-42FA-914C-A70EE36706E6}" destId="{7099AA67-E168-4959-A62E-01A63097A3EE}" srcOrd="0" destOrd="0" parTransId="{5BF6E398-9DE9-4A31-B296-CC45508B633B}" sibTransId="{97951E98-9B09-44C6-88A8-F071C7BE34C1}"/>
    <dgm:cxn modelId="{87F070A2-5661-401B-8C15-8F06E426C603}" srcId="{95B68E36-F55F-47E5-8E33-12D1BD3DF1D3}" destId="{44080A2B-C3ED-407A-A293-F733A3735090}" srcOrd="0" destOrd="0" parTransId="{A33ECA88-6C4E-42EF-A2A1-96D326FD4F19}" sibTransId="{B88723CE-77AE-4FAF-B884-4B70DBCB6402}"/>
    <dgm:cxn modelId="{BD94F4A3-CDD5-43E3-AFD3-F579D67857B3}" type="presOf" srcId="{06362D5C-29AB-49A3-A94B-30EBCBE2B7F9}" destId="{AB854CD7-F909-4638-A18A-6BA043E3A333}" srcOrd="0" destOrd="0" presId="urn:microsoft.com/office/officeart/2008/layout/LinedList"/>
    <dgm:cxn modelId="{A9E5A3A6-9456-4E54-AFF1-242088D5BC77}" srcId="{7099AA67-E168-4959-A62E-01A63097A3EE}" destId="{CD750CC7-C1C8-4301-8EF6-B14F9B84C7CF}" srcOrd="0" destOrd="0" parTransId="{C4675639-D50D-4BFA-B2F9-9FBFB404356B}" sibTransId="{24E1673F-2CF5-4058-BBA5-6EDC9E49207D}"/>
    <dgm:cxn modelId="{B24A12A7-2E00-4955-9134-FB819AF0DBBE}" type="presOf" srcId="{7099AA67-E168-4959-A62E-01A63097A3EE}" destId="{5F8C54F7-55C9-45F5-9B43-198879BEA4D4}" srcOrd="0" destOrd="0" presId="urn:microsoft.com/office/officeart/2008/layout/LinedList"/>
    <dgm:cxn modelId="{58826FA8-011A-4D8E-A297-EB87DE55C0CD}" type="presOf" srcId="{2D68C8A9-1021-431A-AA37-5CC388836463}" destId="{FCD05F21-24F3-4D7F-A1C4-0672DC0E3BD4}" srcOrd="0" destOrd="0" presId="urn:microsoft.com/office/officeart/2008/layout/LinedList"/>
    <dgm:cxn modelId="{5D8A57C0-43D4-46E8-97EF-645CD8D8D61B}" type="presOf" srcId="{459D10D7-9AD3-4105-B081-61C5CA560556}" destId="{222B6F11-ACB0-44A6-B8B0-CBBBB272F2D1}" srcOrd="0" destOrd="0" presId="urn:microsoft.com/office/officeart/2008/layout/LinedList"/>
    <dgm:cxn modelId="{782475CD-363B-4255-9520-403AEDEA14BE}" type="presOf" srcId="{87014381-1F9F-42FA-914C-A70EE36706E6}" destId="{1B69126E-5C13-46C5-9A38-0BF8F20CDC2B}" srcOrd="0" destOrd="0" presId="urn:microsoft.com/office/officeart/2008/layout/LinedList"/>
    <dgm:cxn modelId="{9D4B9DD3-4137-4DA4-91A8-5A41A5EFC1BD}" type="presOf" srcId="{DE76583C-653C-4FEB-954E-AA7CE86F1067}" destId="{0A04AEA7-7CFB-4583-9E60-2912A550D1FF}" srcOrd="0" destOrd="0" presId="urn:microsoft.com/office/officeart/2008/layout/LinedList"/>
    <dgm:cxn modelId="{EEE50EE5-48E7-4751-AFD3-F249AF65EB3E}" type="presOf" srcId="{33CF26C7-D31D-42F4-A1EC-970DD2430156}" destId="{9F1DEFDA-79ED-4099-8FC9-B171737D1ABE}" srcOrd="0" destOrd="0" presId="urn:microsoft.com/office/officeart/2008/layout/LinedList"/>
    <dgm:cxn modelId="{BFDC01F5-3281-441D-AA0A-C873D6E0B6BC}" type="presOf" srcId="{33068620-3BFC-4955-A3A0-CBD662C56812}" destId="{6AD594D1-390A-4612-8DEF-11373E2D7A7F}" srcOrd="0" destOrd="0" presId="urn:microsoft.com/office/officeart/2008/layout/LinedList"/>
    <dgm:cxn modelId="{3D0AE7FD-B320-412C-A8A3-3E1F9FCFD177}" srcId="{33068620-3BFC-4955-A3A0-CBD662C56812}" destId="{1447BA5B-D3B4-40AA-B913-DC0035330CC7}" srcOrd="0" destOrd="0" parTransId="{B75186B7-0253-4A9D-B843-4F4CA7D52E9C}" sibTransId="{5ACB983A-284A-4F86-A34A-D508DE2A8F8F}"/>
    <dgm:cxn modelId="{1C629843-7AB9-4214-8679-E54073CAE9EF}" type="presParOf" srcId="{1B69126E-5C13-46C5-9A38-0BF8F20CDC2B}" destId="{95AF0688-C926-4464-B06A-E6DD0A344DDE}" srcOrd="0" destOrd="0" presId="urn:microsoft.com/office/officeart/2008/layout/LinedList"/>
    <dgm:cxn modelId="{64B5C345-D796-4070-B85B-7EB4ADCBACCF}" type="presParOf" srcId="{1B69126E-5C13-46C5-9A38-0BF8F20CDC2B}" destId="{35C26B7A-53BE-4E33-BDD1-FB9BBC8FCE03}" srcOrd="1" destOrd="0" presId="urn:microsoft.com/office/officeart/2008/layout/LinedList"/>
    <dgm:cxn modelId="{8F2D7955-3917-4306-A52C-39CF8A822697}" type="presParOf" srcId="{35C26B7A-53BE-4E33-BDD1-FB9BBC8FCE03}" destId="{5F8C54F7-55C9-45F5-9B43-198879BEA4D4}" srcOrd="0" destOrd="0" presId="urn:microsoft.com/office/officeart/2008/layout/LinedList"/>
    <dgm:cxn modelId="{5D528CA4-05D5-4118-B4D0-2F13B1461908}" type="presParOf" srcId="{35C26B7A-53BE-4E33-BDD1-FB9BBC8FCE03}" destId="{9F5ABB08-999F-4730-8693-F59E43011803}" srcOrd="1" destOrd="0" presId="urn:microsoft.com/office/officeart/2008/layout/LinedList"/>
    <dgm:cxn modelId="{25336F6B-3F96-49F0-BCD2-8ED0BC4892DE}" type="presParOf" srcId="{9F5ABB08-999F-4730-8693-F59E43011803}" destId="{C52FA618-3C4E-4B02-96FA-015DF5F78285}" srcOrd="0" destOrd="0" presId="urn:microsoft.com/office/officeart/2008/layout/LinedList"/>
    <dgm:cxn modelId="{83D4DD64-3407-4EFA-999B-235282AF5267}" type="presParOf" srcId="{9F5ABB08-999F-4730-8693-F59E43011803}" destId="{EFBD7813-41E6-4328-B096-BA984F6E11BB}" srcOrd="1" destOrd="0" presId="urn:microsoft.com/office/officeart/2008/layout/LinedList"/>
    <dgm:cxn modelId="{2C6A7AD0-5C47-43CE-9DB1-AEE8DD261208}" type="presParOf" srcId="{EFBD7813-41E6-4328-B096-BA984F6E11BB}" destId="{E08F7739-0CEE-4DCE-9713-FB4CDB2620DF}" srcOrd="0" destOrd="0" presId="urn:microsoft.com/office/officeart/2008/layout/LinedList"/>
    <dgm:cxn modelId="{76DB85A7-A7A0-4B54-82DE-168AAB7E47A0}" type="presParOf" srcId="{EFBD7813-41E6-4328-B096-BA984F6E11BB}" destId="{2B93AF55-B61E-4004-BDC9-4F0DDF2F10CA}" srcOrd="1" destOrd="0" presId="urn:microsoft.com/office/officeart/2008/layout/LinedList"/>
    <dgm:cxn modelId="{B4BD6F6F-2418-4F23-A7FB-7F0A0B19A7AB}" type="presParOf" srcId="{EFBD7813-41E6-4328-B096-BA984F6E11BB}" destId="{091E45B1-8E34-4CFE-A0B6-4D8B135837E0}" srcOrd="2" destOrd="0" presId="urn:microsoft.com/office/officeart/2008/layout/LinedList"/>
    <dgm:cxn modelId="{8B23421A-AE51-4147-BF91-F2641B33C846}" type="presParOf" srcId="{091E45B1-8E34-4CFE-A0B6-4D8B135837E0}" destId="{F3CBF4BD-F726-4A72-8E6D-CE94BEA609E2}" srcOrd="0" destOrd="0" presId="urn:microsoft.com/office/officeart/2008/layout/LinedList"/>
    <dgm:cxn modelId="{34B103D7-B0B5-4781-98B2-014A64ED3583}" type="presParOf" srcId="{F3CBF4BD-F726-4A72-8E6D-CE94BEA609E2}" destId="{B5349A0D-D9E8-4FD6-9B53-BD780D007F87}" srcOrd="0" destOrd="0" presId="urn:microsoft.com/office/officeart/2008/layout/LinedList"/>
    <dgm:cxn modelId="{0D855140-3F3C-4AED-990D-7F4D5BAF92E8}" type="presParOf" srcId="{F3CBF4BD-F726-4A72-8E6D-CE94BEA609E2}" destId="{F7FE5D27-A3F9-4CF5-8DB4-A339BFC37374}" srcOrd="1" destOrd="0" presId="urn:microsoft.com/office/officeart/2008/layout/LinedList"/>
    <dgm:cxn modelId="{76169F7D-C14E-47F8-B7E5-18E53B1F80DE}" type="presParOf" srcId="{F3CBF4BD-F726-4A72-8E6D-CE94BEA609E2}" destId="{0677600F-48E4-479B-962D-F48F50CAC0FC}" srcOrd="2" destOrd="0" presId="urn:microsoft.com/office/officeart/2008/layout/LinedList"/>
    <dgm:cxn modelId="{884F2AD6-AFB1-4844-BBE9-8C4F7E444B3D}" type="presParOf" srcId="{9F5ABB08-999F-4730-8693-F59E43011803}" destId="{F59C0265-D093-402F-96CE-1EFDF790FE40}" srcOrd="2" destOrd="0" presId="urn:microsoft.com/office/officeart/2008/layout/LinedList"/>
    <dgm:cxn modelId="{FFA0315F-7471-47D7-BB82-5CC4ECCDCF43}" type="presParOf" srcId="{9F5ABB08-999F-4730-8693-F59E43011803}" destId="{AFA8C911-66C6-4E45-A80E-06A64E8E3257}" srcOrd="3" destOrd="0" presId="urn:microsoft.com/office/officeart/2008/layout/LinedList"/>
    <dgm:cxn modelId="{B335C23D-11BC-485D-B851-0313954408EC}" type="presParOf" srcId="{9F5ABB08-999F-4730-8693-F59E43011803}" destId="{F6E171B0-EB81-4689-9A0F-B358D38D0CE4}" srcOrd="4" destOrd="0" presId="urn:microsoft.com/office/officeart/2008/layout/LinedList"/>
    <dgm:cxn modelId="{225667D4-368C-4402-82E7-41A32FD8DA96}" type="presParOf" srcId="{F6E171B0-EB81-4689-9A0F-B358D38D0CE4}" destId="{6DF3F3FD-92AE-4913-968D-AF79BF932616}" srcOrd="0" destOrd="0" presId="urn:microsoft.com/office/officeart/2008/layout/LinedList"/>
    <dgm:cxn modelId="{79812C7A-C2DC-4562-A22A-0A7DC93D8AFF}" type="presParOf" srcId="{F6E171B0-EB81-4689-9A0F-B358D38D0CE4}" destId="{6AD594D1-390A-4612-8DEF-11373E2D7A7F}" srcOrd="1" destOrd="0" presId="urn:microsoft.com/office/officeart/2008/layout/LinedList"/>
    <dgm:cxn modelId="{78D11E6C-343A-4984-AF31-A477653C0E51}" type="presParOf" srcId="{F6E171B0-EB81-4689-9A0F-B358D38D0CE4}" destId="{F4577FEF-1ACA-45B0-AEAD-597A14B09EA4}" srcOrd="2" destOrd="0" presId="urn:microsoft.com/office/officeart/2008/layout/LinedList"/>
    <dgm:cxn modelId="{6940394B-B207-460D-9B95-1B5B52C3106C}" type="presParOf" srcId="{F4577FEF-1ACA-45B0-AEAD-597A14B09EA4}" destId="{6C88F776-AD17-4C74-80BA-98360C5297F7}" srcOrd="0" destOrd="0" presId="urn:microsoft.com/office/officeart/2008/layout/LinedList"/>
    <dgm:cxn modelId="{0FD0EB19-02D8-4190-B5E8-6D82E44FAE07}" type="presParOf" srcId="{6C88F776-AD17-4C74-80BA-98360C5297F7}" destId="{AD9B7B36-7CE5-41C4-86B2-367723B95C17}" srcOrd="0" destOrd="0" presId="urn:microsoft.com/office/officeart/2008/layout/LinedList"/>
    <dgm:cxn modelId="{E7C83FEB-D9B4-4D8D-9EB6-B8BFC0DE3F10}" type="presParOf" srcId="{6C88F776-AD17-4C74-80BA-98360C5297F7}" destId="{DC0AF2DC-FE0C-4D59-AD3A-D64E6D6A0144}" srcOrd="1" destOrd="0" presId="urn:microsoft.com/office/officeart/2008/layout/LinedList"/>
    <dgm:cxn modelId="{0E55267F-D8C5-456A-890F-FD0C71486690}" type="presParOf" srcId="{6C88F776-AD17-4C74-80BA-98360C5297F7}" destId="{78DDB481-0AC5-4329-AFE3-23851631D210}" srcOrd="2" destOrd="0" presId="urn:microsoft.com/office/officeart/2008/layout/LinedList"/>
    <dgm:cxn modelId="{F7F19930-8CFC-483B-8BBC-400F71E65118}" type="presParOf" srcId="{9F5ABB08-999F-4730-8693-F59E43011803}" destId="{58689A27-B13F-4153-8E84-AAF2EB6A9B05}" srcOrd="5" destOrd="0" presId="urn:microsoft.com/office/officeart/2008/layout/LinedList"/>
    <dgm:cxn modelId="{396309F9-7B00-4B0E-A492-C289EB5A12B5}" type="presParOf" srcId="{9F5ABB08-999F-4730-8693-F59E43011803}" destId="{3C70DA25-8D29-49E3-AB67-FA5B29950DFB}" srcOrd="6" destOrd="0" presId="urn:microsoft.com/office/officeart/2008/layout/LinedList"/>
    <dgm:cxn modelId="{35A9A35E-83E8-41A4-8B1E-E0E3E75405D6}" type="presParOf" srcId="{9F5ABB08-999F-4730-8693-F59E43011803}" destId="{0EA49ED0-BAE4-4E90-AAAD-6995369E5650}" srcOrd="7" destOrd="0" presId="urn:microsoft.com/office/officeart/2008/layout/LinedList"/>
    <dgm:cxn modelId="{0CC8F30E-94BA-44CF-B72A-7C3E91BBC685}" type="presParOf" srcId="{0EA49ED0-BAE4-4E90-AAAD-6995369E5650}" destId="{7FB358E4-6CE9-4173-9DCE-87C367B2674A}" srcOrd="0" destOrd="0" presId="urn:microsoft.com/office/officeart/2008/layout/LinedList"/>
    <dgm:cxn modelId="{00C7066C-B7AC-427F-BEAF-B33B1149DDFD}" type="presParOf" srcId="{0EA49ED0-BAE4-4E90-AAAD-6995369E5650}" destId="{551B41D4-C3B8-4629-8F1F-9888253A23ED}" srcOrd="1" destOrd="0" presId="urn:microsoft.com/office/officeart/2008/layout/LinedList"/>
    <dgm:cxn modelId="{9134CA1C-9FC2-41AD-B962-4545A4D54446}" type="presParOf" srcId="{0EA49ED0-BAE4-4E90-AAAD-6995369E5650}" destId="{C2CEF4E3-B448-4730-B5C2-2A4B9454CE2C}" srcOrd="2" destOrd="0" presId="urn:microsoft.com/office/officeart/2008/layout/LinedList"/>
    <dgm:cxn modelId="{3931C90C-84C0-4242-83F6-0DED63E125AC}" type="presParOf" srcId="{C2CEF4E3-B448-4730-B5C2-2A4B9454CE2C}" destId="{6206EC9D-1674-4C61-A420-CC6DF7063699}" srcOrd="0" destOrd="0" presId="urn:microsoft.com/office/officeart/2008/layout/LinedList"/>
    <dgm:cxn modelId="{E690A486-4AA0-48D5-8AE3-49A0D0CA0CBD}" type="presParOf" srcId="{6206EC9D-1674-4C61-A420-CC6DF7063699}" destId="{7A781F0F-6990-46A0-91B7-D59EDCC54882}" srcOrd="0" destOrd="0" presId="urn:microsoft.com/office/officeart/2008/layout/LinedList"/>
    <dgm:cxn modelId="{751047BD-EB7D-4550-9AC5-D1CC3EB1ECB9}" type="presParOf" srcId="{6206EC9D-1674-4C61-A420-CC6DF7063699}" destId="{6CD75E51-E8F3-488D-B8FA-6E63C5C5FF90}" srcOrd="1" destOrd="0" presId="urn:microsoft.com/office/officeart/2008/layout/LinedList"/>
    <dgm:cxn modelId="{6CB31E5B-6FB8-4278-9F21-0314F1D6D4DE}" type="presParOf" srcId="{6206EC9D-1674-4C61-A420-CC6DF7063699}" destId="{83B0F499-3328-464C-8792-E0DC229495A4}" srcOrd="2" destOrd="0" presId="urn:microsoft.com/office/officeart/2008/layout/LinedList"/>
    <dgm:cxn modelId="{C6A83AD4-7353-4B16-973C-AD3A3F7E0D55}" type="presParOf" srcId="{9F5ABB08-999F-4730-8693-F59E43011803}" destId="{A6D1F9BB-4717-46E7-A831-0D4792968131}" srcOrd="8" destOrd="0" presId="urn:microsoft.com/office/officeart/2008/layout/LinedList"/>
    <dgm:cxn modelId="{B353B0F3-7EA2-4593-A6CE-B02E7D8237D2}" type="presParOf" srcId="{9F5ABB08-999F-4730-8693-F59E43011803}" destId="{FD301840-CFA2-4E85-9629-C407A307AB50}" srcOrd="9" destOrd="0" presId="urn:microsoft.com/office/officeart/2008/layout/LinedList"/>
    <dgm:cxn modelId="{B2A6D3A5-4C8E-4AB2-8FDB-CBE6DAC8B15D}" type="presParOf" srcId="{9F5ABB08-999F-4730-8693-F59E43011803}" destId="{0191D7AB-55DD-429E-BA59-77F32C894B2A}" srcOrd="10" destOrd="0" presId="urn:microsoft.com/office/officeart/2008/layout/LinedList"/>
    <dgm:cxn modelId="{6E24948D-AA45-4F7A-BEF4-4B85EFC18D6D}" type="presParOf" srcId="{0191D7AB-55DD-429E-BA59-77F32C894B2A}" destId="{82576CB3-2F62-4081-B88D-DCE801225815}" srcOrd="0" destOrd="0" presId="urn:microsoft.com/office/officeart/2008/layout/LinedList"/>
    <dgm:cxn modelId="{AC73A8DE-C5BD-44C8-8D2A-77BD19684E2D}" type="presParOf" srcId="{0191D7AB-55DD-429E-BA59-77F32C894B2A}" destId="{6ED006C4-8137-4C3F-ACE9-520436650985}" srcOrd="1" destOrd="0" presId="urn:microsoft.com/office/officeart/2008/layout/LinedList"/>
    <dgm:cxn modelId="{8B935989-99DD-4A75-91EA-15CEABA5E0EA}" type="presParOf" srcId="{0191D7AB-55DD-429E-BA59-77F32C894B2A}" destId="{7508B759-404A-427F-9D06-89D2B5871F26}" srcOrd="2" destOrd="0" presId="urn:microsoft.com/office/officeart/2008/layout/LinedList"/>
    <dgm:cxn modelId="{F1510F76-7092-4172-BE4F-B52555D573CB}" type="presParOf" srcId="{7508B759-404A-427F-9D06-89D2B5871F26}" destId="{8ACAE6E5-424E-48EB-B127-D794AA4009A9}" srcOrd="0" destOrd="0" presId="urn:microsoft.com/office/officeart/2008/layout/LinedList"/>
    <dgm:cxn modelId="{9CFCE698-65D1-4781-A981-4B86DC3BDFB6}" type="presParOf" srcId="{8ACAE6E5-424E-48EB-B127-D794AA4009A9}" destId="{42B0B4F9-1151-427A-BCDE-056BA0D26307}" srcOrd="0" destOrd="0" presId="urn:microsoft.com/office/officeart/2008/layout/LinedList"/>
    <dgm:cxn modelId="{ABD6A40E-7172-438D-8448-44DB2CCF2F06}" type="presParOf" srcId="{8ACAE6E5-424E-48EB-B127-D794AA4009A9}" destId="{9F1DEFDA-79ED-4099-8FC9-B171737D1ABE}" srcOrd="1" destOrd="0" presId="urn:microsoft.com/office/officeart/2008/layout/LinedList"/>
    <dgm:cxn modelId="{151ED268-532E-405A-BD13-407C6ED16102}" type="presParOf" srcId="{8ACAE6E5-424E-48EB-B127-D794AA4009A9}" destId="{0BCE44CF-E689-4A13-86D9-A419F8B5C408}" srcOrd="2" destOrd="0" presId="urn:microsoft.com/office/officeart/2008/layout/LinedList"/>
    <dgm:cxn modelId="{F78B2931-AD54-480B-9752-4542A35D6698}" type="presParOf" srcId="{9F5ABB08-999F-4730-8693-F59E43011803}" destId="{2EC01AC6-8776-4389-A7EA-ACE4DEF205D0}" srcOrd="11" destOrd="0" presId="urn:microsoft.com/office/officeart/2008/layout/LinedList"/>
    <dgm:cxn modelId="{EA14A525-6331-4D1B-8DCF-FECF9F35EBE4}" type="presParOf" srcId="{9F5ABB08-999F-4730-8693-F59E43011803}" destId="{E1AE07F2-E25E-49E3-8923-E67450CC37D1}" srcOrd="12" destOrd="0" presId="urn:microsoft.com/office/officeart/2008/layout/LinedList"/>
    <dgm:cxn modelId="{A5F7A25C-6478-42A2-B48F-FE01DC87C93B}" type="presParOf" srcId="{9F5ABB08-999F-4730-8693-F59E43011803}" destId="{E72A2C15-9E35-4FA1-BDCD-FD1D101B5499}" srcOrd="13" destOrd="0" presId="urn:microsoft.com/office/officeart/2008/layout/LinedList"/>
    <dgm:cxn modelId="{16E7E743-196C-4346-8228-3D04F3CAE7AF}" type="presParOf" srcId="{E72A2C15-9E35-4FA1-BDCD-FD1D101B5499}" destId="{9024C2A2-957D-45E5-8352-3A86D89FBB72}" srcOrd="0" destOrd="0" presId="urn:microsoft.com/office/officeart/2008/layout/LinedList"/>
    <dgm:cxn modelId="{6957B3A6-7A95-4571-A088-214C9E19A698}" type="presParOf" srcId="{E72A2C15-9E35-4FA1-BDCD-FD1D101B5499}" destId="{FCD05F21-24F3-4D7F-A1C4-0672DC0E3BD4}" srcOrd="1" destOrd="0" presId="urn:microsoft.com/office/officeart/2008/layout/LinedList"/>
    <dgm:cxn modelId="{22CE930D-56A8-43C4-8580-18404A41CD2E}" type="presParOf" srcId="{E72A2C15-9E35-4FA1-BDCD-FD1D101B5499}" destId="{24377E68-8C2D-4CA2-B191-24A6E09EB438}" srcOrd="2" destOrd="0" presId="urn:microsoft.com/office/officeart/2008/layout/LinedList"/>
    <dgm:cxn modelId="{4C32E795-A2DF-4E71-BE23-B19D9CD6A7B0}" type="presParOf" srcId="{24377E68-8C2D-4CA2-B191-24A6E09EB438}" destId="{BBCFA2ED-1302-418D-9E7A-F98FBD207E12}" srcOrd="0" destOrd="0" presId="urn:microsoft.com/office/officeart/2008/layout/LinedList"/>
    <dgm:cxn modelId="{1C5F04FE-1FC2-41FE-808B-E0D2161A4EDE}" type="presParOf" srcId="{BBCFA2ED-1302-418D-9E7A-F98FBD207E12}" destId="{A5D9DDC1-21DC-449F-8D85-9004D912E04E}" srcOrd="0" destOrd="0" presId="urn:microsoft.com/office/officeart/2008/layout/LinedList"/>
    <dgm:cxn modelId="{B25DE3F1-7254-407D-841A-B0F2BE57BB75}" type="presParOf" srcId="{BBCFA2ED-1302-418D-9E7A-F98FBD207E12}" destId="{0A04AEA7-7CFB-4583-9E60-2912A550D1FF}" srcOrd="1" destOrd="0" presId="urn:microsoft.com/office/officeart/2008/layout/LinedList"/>
    <dgm:cxn modelId="{DFF17C34-9058-491D-A2A5-D5662C093A46}" type="presParOf" srcId="{BBCFA2ED-1302-418D-9E7A-F98FBD207E12}" destId="{ABBC5402-2FC0-40DA-884E-434F1DFC46DB}" srcOrd="2" destOrd="0" presId="urn:microsoft.com/office/officeart/2008/layout/LinedList"/>
    <dgm:cxn modelId="{889DFAD5-2C5E-42BF-99F7-192ED81D1E0C}" type="presParOf" srcId="{9F5ABB08-999F-4730-8693-F59E43011803}" destId="{77D4A6FC-4464-40CA-9C77-C22BFB768E44}" srcOrd="14" destOrd="0" presId="urn:microsoft.com/office/officeart/2008/layout/LinedList"/>
    <dgm:cxn modelId="{95636802-D93D-49C5-88AC-677853CDA39B}" type="presParOf" srcId="{9F5ABB08-999F-4730-8693-F59E43011803}" destId="{59973A74-3307-49C4-8506-26618BC7178C}" srcOrd="15" destOrd="0" presId="urn:microsoft.com/office/officeart/2008/layout/LinedList"/>
    <dgm:cxn modelId="{8EEA2F8F-5047-4C57-BC18-6B23057FD475}" type="presParOf" srcId="{9F5ABB08-999F-4730-8693-F59E43011803}" destId="{23846BD8-5300-408C-8B74-F822576B69DA}" srcOrd="16" destOrd="0" presId="urn:microsoft.com/office/officeart/2008/layout/LinedList"/>
    <dgm:cxn modelId="{ADAAE219-6690-442D-B531-B45EF6A56F81}" type="presParOf" srcId="{23846BD8-5300-408C-8B74-F822576B69DA}" destId="{C19AFB6A-2754-414F-ADB4-7D8B4690C0FC}" srcOrd="0" destOrd="0" presId="urn:microsoft.com/office/officeart/2008/layout/LinedList"/>
    <dgm:cxn modelId="{9DBC002C-260E-444B-828E-399C43B000FC}" type="presParOf" srcId="{23846BD8-5300-408C-8B74-F822576B69DA}" destId="{F875273F-01ED-4E5D-8FE3-6F1242917ED6}" srcOrd="1" destOrd="0" presId="urn:microsoft.com/office/officeart/2008/layout/LinedList"/>
    <dgm:cxn modelId="{E622EC06-9CC7-40B5-97AC-94569A1E49B8}" type="presParOf" srcId="{23846BD8-5300-408C-8B74-F822576B69DA}" destId="{B5A01D40-0C4E-4A24-BAD1-03E9E722269D}" srcOrd="2" destOrd="0" presId="urn:microsoft.com/office/officeart/2008/layout/LinedList"/>
    <dgm:cxn modelId="{885AFEC6-33E8-439A-8BF7-940B2EA2E316}" type="presParOf" srcId="{B5A01D40-0C4E-4A24-BAD1-03E9E722269D}" destId="{5D204027-AF83-4FCB-A0F3-03BA9ABC52C7}" srcOrd="0" destOrd="0" presId="urn:microsoft.com/office/officeart/2008/layout/LinedList"/>
    <dgm:cxn modelId="{C1668EE3-FA4B-4BAB-95A8-B4D252A4F118}" type="presParOf" srcId="{5D204027-AF83-4FCB-A0F3-03BA9ABC52C7}" destId="{6C0EECFE-351A-4E7D-973D-D2B2FBEC7D0C}" srcOrd="0" destOrd="0" presId="urn:microsoft.com/office/officeart/2008/layout/LinedList"/>
    <dgm:cxn modelId="{6D962EE1-8B54-4D88-B3BA-8CD5667B6807}" type="presParOf" srcId="{5D204027-AF83-4FCB-A0F3-03BA9ABC52C7}" destId="{AB854CD7-F909-4638-A18A-6BA043E3A333}" srcOrd="1" destOrd="0" presId="urn:microsoft.com/office/officeart/2008/layout/LinedList"/>
    <dgm:cxn modelId="{54CC0FE4-C901-4500-8177-180949B0BA74}" type="presParOf" srcId="{5D204027-AF83-4FCB-A0F3-03BA9ABC52C7}" destId="{5570A8EF-49DC-4E00-90BA-F3A9A5112A0D}" srcOrd="2" destOrd="0" presId="urn:microsoft.com/office/officeart/2008/layout/LinedList"/>
    <dgm:cxn modelId="{F4EF7637-DBA5-45CA-9D5C-6BCA204526B1}" type="presParOf" srcId="{9F5ABB08-999F-4730-8693-F59E43011803}" destId="{08E8AE87-8D7E-487E-AFC1-83D8559AAA59}" srcOrd="17" destOrd="0" presId="urn:microsoft.com/office/officeart/2008/layout/LinedList"/>
    <dgm:cxn modelId="{6705D02B-B795-40EC-9DA4-3740B4EC8F94}" type="presParOf" srcId="{9F5ABB08-999F-4730-8693-F59E43011803}" destId="{48381C4F-A8AF-4E77-B404-0E7A6902371A}" srcOrd="18" destOrd="0" presId="urn:microsoft.com/office/officeart/2008/layout/LinedList"/>
    <dgm:cxn modelId="{68FB07BE-BFCC-4AF6-B437-5F583F488158}" type="presParOf" srcId="{9F5ABB08-999F-4730-8693-F59E43011803}" destId="{1CA73AD8-D9AE-4777-B371-C59D90519790}" srcOrd="19" destOrd="0" presId="urn:microsoft.com/office/officeart/2008/layout/LinedList"/>
    <dgm:cxn modelId="{DF158D53-64A8-4095-9248-4A4A27AA128F}" type="presParOf" srcId="{1CA73AD8-D9AE-4777-B371-C59D90519790}" destId="{3DE91219-88E1-4950-A60F-309F38DE78C4}" srcOrd="0" destOrd="0" presId="urn:microsoft.com/office/officeart/2008/layout/LinedList"/>
    <dgm:cxn modelId="{8C8BFE9D-C394-4AD5-AA0D-86808F3840D0}" type="presParOf" srcId="{1CA73AD8-D9AE-4777-B371-C59D90519790}" destId="{7D42F174-5F7F-4BDE-B805-E2F66C917684}" srcOrd="1" destOrd="0" presId="urn:microsoft.com/office/officeart/2008/layout/LinedList"/>
    <dgm:cxn modelId="{A8B498E1-EB7B-4959-934D-BBB372A8DD20}" type="presParOf" srcId="{1CA73AD8-D9AE-4777-B371-C59D90519790}" destId="{65AF2273-308E-4139-9D87-9154B62AF1E2}" srcOrd="2" destOrd="0" presId="urn:microsoft.com/office/officeart/2008/layout/LinedList"/>
    <dgm:cxn modelId="{DFBF8E8F-16B4-4AA8-857E-343265255D7C}" type="presParOf" srcId="{65AF2273-308E-4139-9D87-9154B62AF1E2}" destId="{766F2E15-ED2E-4F07-A82A-892636ED3E1A}" srcOrd="0" destOrd="0" presId="urn:microsoft.com/office/officeart/2008/layout/LinedList"/>
    <dgm:cxn modelId="{F8AF670C-8BC7-46BD-B0DC-72B60354B7F7}" type="presParOf" srcId="{766F2E15-ED2E-4F07-A82A-892636ED3E1A}" destId="{4BD6CFE9-00BC-44EB-8706-C3F34E5CFBEA}" srcOrd="0" destOrd="0" presId="urn:microsoft.com/office/officeart/2008/layout/LinedList"/>
    <dgm:cxn modelId="{84D3910E-0E9E-4066-9DED-6F71A22F6812}" type="presParOf" srcId="{766F2E15-ED2E-4F07-A82A-892636ED3E1A}" destId="{222B6F11-ACB0-44A6-B8B0-CBBBB272F2D1}" srcOrd="1" destOrd="0" presId="urn:microsoft.com/office/officeart/2008/layout/LinedList"/>
    <dgm:cxn modelId="{E143B27D-D28D-4BD2-9862-28A1C11E4736}" type="presParOf" srcId="{766F2E15-ED2E-4F07-A82A-892636ED3E1A}" destId="{0B49B9E1-FD35-43A3-897D-CEDCADE91F46}" srcOrd="2" destOrd="0" presId="urn:microsoft.com/office/officeart/2008/layout/LinedList"/>
    <dgm:cxn modelId="{2072B949-8D33-4635-B62E-665ED07349AB}" type="presParOf" srcId="{9F5ABB08-999F-4730-8693-F59E43011803}" destId="{258D2378-A025-47D7-AD38-FA96084A3C00}" srcOrd="20" destOrd="0" presId="urn:microsoft.com/office/officeart/2008/layout/LinedList"/>
    <dgm:cxn modelId="{0375AA65-ED57-4969-AC3B-0D8A6D9A1B72}" type="presParOf" srcId="{9F5ABB08-999F-4730-8693-F59E43011803}" destId="{CFFF334F-3989-4E66-BE3A-E7BA8CFCAFDB}" srcOrd="2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7014381-1F9F-42FA-914C-A70EE36706E6}"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s-EC"/>
        </a:p>
      </dgm:t>
    </dgm:pt>
    <dgm:pt modelId="{50D5474F-4CD9-4057-877B-0C7D4AF4DAE6}">
      <dgm:prSet/>
      <dgm:spPr/>
      <dgm:t>
        <a:bodyPr/>
        <a:lstStyle/>
        <a:p>
          <a:r>
            <a:rPr lang="es-ES" dirty="0"/>
            <a:t>Tipos de redacción </a:t>
          </a:r>
          <a:endParaRPr lang="es-EC" dirty="0"/>
        </a:p>
      </dgm:t>
    </dgm:pt>
    <dgm:pt modelId="{9266B19D-19B1-415E-8E00-CF778AC3E047}" type="parTrans" cxnId="{3CBC1732-CEF0-4D78-8FD1-6550C94F21A8}">
      <dgm:prSet/>
      <dgm:spPr/>
      <dgm:t>
        <a:bodyPr/>
        <a:lstStyle/>
        <a:p>
          <a:endParaRPr lang="es-EC"/>
        </a:p>
      </dgm:t>
    </dgm:pt>
    <dgm:pt modelId="{CE8F076F-B16D-41AE-B81C-BFA0ABF73706}" type="sibTrans" cxnId="{3CBC1732-CEF0-4D78-8FD1-6550C94F21A8}">
      <dgm:prSet/>
      <dgm:spPr/>
      <dgm:t>
        <a:bodyPr/>
        <a:lstStyle/>
        <a:p>
          <a:endParaRPr lang="es-EC"/>
        </a:p>
      </dgm:t>
    </dgm:pt>
    <dgm:pt modelId="{69BD02B0-594E-4007-B78E-6D0998F23FFD}">
      <dgm:prSet/>
      <dgm:spPr/>
      <dgm:t>
        <a:bodyPr/>
        <a:lstStyle/>
        <a:p>
          <a:r>
            <a:rPr lang="es-ES" dirty="0"/>
            <a:t>Narrativa </a:t>
          </a:r>
          <a:endParaRPr lang="es-EC" dirty="0"/>
        </a:p>
      </dgm:t>
    </dgm:pt>
    <dgm:pt modelId="{E39DBF4A-6369-404E-82D8-344E9B9EBEDB}" type="parTrans" cxnId="{5F68EBD5-1F0A-4999-8A2B-28F96BCE259F}">
      <dgm:prSet/>
      <dgm:spPr/>
      <dgm:t>
        <a:bodyPr/>
        <a:lstStyle/>
        <a:p>
          <a:endParaRPr lang="es-EC"/>
        </a:p>
      </dgm:t>
    </dgm:pt>
    <dgm:pt modelId="{3B111560-1D26-4458-AAE1-FE461F6DA430}" type="sibTrans" cxnId="{5F68EBD5-1F0A-4999-8A2B-28F96BCE259F}">
      <dgm:prSet/>
      <dgm:spPr/>
      <dgm:t>
        <a:bodyPr/>
        <a:lstStyle/>
        <a:p>
          <a:endParaRPr lang="es-EC"/>
        </a:p>
      </dgm:t>
    </dgm:pt>
    <dgm:pt modelId="{D033826C-494B-4401-9CD1-434B0B262C8D}">
      <dgm:prSet/>
      <dgm:spPr/>
      <dgm:t>
        <a:bodyPr/>
        <a:lstStyle/>
        <a:p>
          <a:r>
            <a:rPr lang="es-ES" dirty="0"/>
            <a:t>Busca relatar hechos o experiencias </a:t>
          </a:r>
          <a:endParaRPr lang="es-EC" dirty="0"/>
        </a:p>
      </dgm:t>
    </dgm:pt>
    <dgm:pt modelId="{CDA2CB41-C665-48AD-AA5A-3913F3DDCD62}" type="parTrans" cxnId="{692C5367-6E67-4FCE-BC70-CC80400D4DC7}">
      <dgm:prSet/>
      <dgm:spPr/>
      <dgm:t>
        <a:bodyPr/>
        <a:lstStyle/>
        <a:p>
          <a:endParaRPr lang="es-EC"/>
        </a:p>
      </dgm:t>
    </dgm:pt>
    <dgm:pt modelId="{2CC4E062-14B2-4F57-8C5C-8ECBBAA171AB}" type="sibTrans" cxnId="{692C5367-6E67-4FCE-BC70-CC80400D4DC7}">
      <dgm:prSet/>
      <dgm:spPr/>
      <dgm:t>
        <a:bodyPr/>
        <a:lstStyle/>
        <a:p>
          <a:endParaRPr lang="es-EC"/>
        </a:p>
      </dgm:t>
    </dgm:pt>
    <dgm:pt modelId="{7DA19046-0757-41C7-AD7B-B0999BA02E40}">
      <dgm:prSet/>
      <dgm:spPr/>
      <dgm:t>
        <a:bodyPr/>
        <a:lstStyle/>
        <a:p>
          <a:r>
            <a:rPr lang="es-ES" dirty="0"/>
            <a:t>Ejemplo: informe de prácticas </a:t>
          </a:r>
          <a:endParaRPr lang="es-EC" dirty="0"/>
        </a:p>
      </dgm:t>
    </dgm:pt>
    <dgm:pt modelId="{5647B451-EABB-4673-A493-514924552436}" type="parTrans" cxnId="{36585CAD-DE2F-441C-BA67-59458A193C39}">
      <dgm:prSet/>
      <dgm:spPr/>
      <dgm:t>
        <a:bodyPr/>
        <a:lstStyle/>
        <a:p>
          <a:endParaRPr lang="es-EC"/>
        </a:p>
      </dgm:t>
    </dgm:pt>
    <dgm:pt modelId="{CA6203B4-5734-4554-9D8A-2C4B904C83E5}" type="sibTrans" cxnId="{36585CAD-DE2F-441C-BA67-59458A193C39}">
      <dgm:prSet/>
      <dgm:spPr/>
      <dgm:t>
        <a:bodyPr/>
        <a:lstStyle/>
        <a:p>
          <a:endParaRPr lang="es-EC"/>
        </a:p>
      </dgm:t>
    </dgm:pt>
    <dgm:pt modelId="{9BC6A991-CEEE-48C1-94CB-2A4813FC6E1C}">
      <dgm:prSet/>
      <dgm:spPr/>
      <dgm:t>
        <a:bodyPr/>
        <a:lstStyle/>
        <a:p>
          <a:r>
            <a:rPr lang="es-ES" dirty="0"/>
            <a:t>Descriptiva </a:t>
          </a:r>
          <a:endParaRPr lang="es-EC" dirty="0"/>
        </a:p>
      </dgm:t>
    </dgm:pt>
    <dgm:pt modelId="{FDBBC42E-BEB7-49B8-9BE7-FC5A8B4D9C52}" type="parTrans" cxnId="{B50F15DC-08D8-41AB-800C-30362612B83B}">
      <dgm:prSet/>
      <dgm:spPr/>
      <dgm:t>
        <a:bodyPr/>
        <a:lstStyle/>
        <a:p>
          <a:endParaRPr lang="es-EC"/>
        </a:p>
      </dgm:t>
    </dgm:pt>
    <dgm:pt modelId="{6DB77FF5-26A6-4ED7-AA4A-CD5D7A0232B3}" type="sibTrans" cxnId="{B50F15DC-08D8-41AB-800C-30362612B83B}">
      <dgm:prSet/>
      <dgm:spPr/>
      <dgm:t>
        <a:bodyPr/>
        <a:lstStyle/>
        <a:p>
          <a:endParaRPr lang="es-EC"/>
        </a:p>
      </dgm:t>
    </dgm:pt>
    <dgm:pt modelId="{21312AA3-5C18-4C21-A20F-349163A875BD}">
      <dgm:prSet/>
      <dgm:spPr/>
      <dgm:t>
        <a:bodyPr/>
        <a:lstStyle/>
        <a:p>
          <a:r>
            <a:rPr lang="es-ES" dirty="0"/>
            <a:t>Detalla objetos, procesos o fenómenos </a:t>
          </a:r>
          <a:endParaRPr lang="es-EC" dirty="0"/>
        </a:p>
      </dgm:t>
    </dgm:pt>
    <dgm:pt modelId="{78D6E772-F59E-4B04-AB23-19A02C27CFC9}" type="parTrans" cxnId="{02130628-56DF-4139-8715-4BAC9AA62EFC}">
      <dgm:prSet/>
      <dgm:spPr/>
      <dgm:t>
        <a:bodyPr/>
        <a:lstStyle/>
        <a:p>
          <a:endParaRPr lang="es-EC"/>
        </a:p>
      </dgm:t>
    </dgm:pt>
    <dgm:pt modelId="{9212CBCC-5783-4A6E-A7F4-3618147DF45A}" type="sibTrans" cxnId="{02130628-56DF-4139-8715-4BAC9AA62EFC}">
      <dgm:prSet/>
      <dgm:spPr/>
      <dgm:t>
        <a:bodyPr/>
        <a:lstStyle/>
        <a:p>
          <a:endParaRPr lang="es-EC"/>
        </a:p>
      </dgm:t>
    </dgm:pt>
    <dgm:pt modelId="{DC718E93-99DF-4F5F-949D-F564E406440A}">
      <dgm:prSet/>
      <dgm:spPr/>
      <dgm:t>
        <a:bodyPr/>
        <a:lstStyle/>
        <a:p>
          <a:r>
            <a:rPr lang="es-ES" dirty="0"/>
            <a:t>Ejemplo: reseña, informe técnico </a:t>
          </a:r>
          <a:endParaRPr lang="es-EC" dirty="0"/>
        </a:p>
      </dgm:t>
    </dgm:pt>
    <dgm:pt modelId="{ED5FD7C5-FD56-4BF6-9FBA-F7195991EEE3}" type="parTrans" cxnId="{DF0AFFC9-0E67-41B6-9323-899E2D8995FA}">
      <dgm:prSet/>
      <dgm:spPr/>
      <dgm:t>
        <a:bodyPr/>
        <a:lstStyle/>
        <a:p>
          <a:endParaRPr lang="es-EC"/>
        </a:p>
      </dgm:t>
    </dgm:pt>
    <dgm:pt modelId="{AA315CDD-C65E-4527-8757-B1896FCD918F}" type="sibTrans" cxnId="{DF0AFFC9-0E67-41B6-9323-899E2D8995FA}">
      <dgm:prSet/>
      <dgm:spPr/>
      <dgm:t>
        <a:bodyPr/>
        <a:lstStyle/>
        <a:p>
          <a:endParaRPr lang="es-EC"/>
        </a:p>
      </dgm:t>
    </dgm:pt>
    <dgm:pt modelId="{D7C2456F-3463-4B24-BEF2-7C0B3BD50500}">
      <dgm:prSet/>
      <dgm:spPr/>
      <dgm:t>
        <a:bodyPr/>
        <a:lstStyle/>
        <a:p>
          <a:r>
            <a:rPr lang="es-ES" dirty="0"/>
            <a:t>Expositiva </a:t>
          </a:r>
          <a:endParaRPr lang="es-EC" dirty="0"/>
        </a:p>
      </dgm:t>
    </dgm:pt>
    <dgm:pt modelId="{621109BA-D259-4ADB-827A-BFFF49A836BF}" type="parTrans" cxnId="{E311DEE7-2B49-45A7-B76F-EA940E20C5D4}">
      <dgm:prSet/>
      <dgm:spPr/>
      <dgm:t>
        <a:bodyPr/>
        <a:lstStyle/>
        <a:p>
          <a:endParaRPr lang="es-EC"/>
        </a:p>
      </dgm:t>
    </dgm:pt>
    <dgm:pt modelId="{3AA2E694-4EAF-44BA-A5C0-62686737A72D}" type="sibTrans" cxnId="{E311DEE7-2B49-45A7-B76F-EA940E20C5D4}">
      <dgm:prSet/>
      <dgm:spPr/>
      <dgm:t>
        <a:bodyPr/>
        <a:lstStyle/>
        <a:p>
          <a:endParaRPr lang="es-EC"/>
        </a:p>
      </dgm:t>
    </dgm:pt>
    <dgm:pt modelId="{2D0824B9-5357-4DD1-91BF-12C17752572D}">
      <dgm:prSet/>
      <dgm:spPr/>
      <dgm:t>
        <a:bodyPr/>
        <a:lstStyle/>
        <a:p>
          <a:r>
            <a:rPr lang="es-ES" dirty="0"/>
            <a:t>Explica conceptos con claridad </a:t>
          </a:r>
          <a:endParaRPr lang="es-EC" dirty="0"/>
        </a:p>
      </dgm:t>
    </dgm:pt>
    <dgm:pt modelId="{CCA74327-2620-4AA4-AB04-A4A60124A285}" type="parTrans" cxnId="{5FEF7584-A03A-401C-8388-EB66E966ADF4}">
      <dgm:prSet/>
      <dgm:spPr/>
      <dgm:t>
        <a:bodyPr/>
        <a:lstStyle/>
        <a:p>
          <a:endParaRPr lang="es-EC"/>
        </a:p>
      </dgm:t>
    </dgm:pt>
    <dgm:pt modelId="{53092810-3899-4283-B45D-3935EAA9BA82}" type="sibTrans" cxnId="{5FEF7584-A03A-401C-8388-EB66E966ADF4}">
      <dgm:prSet/>
      <dgm:spPr/>
      <dgm:t>
        <a:bodyPr/>
        <a:lstStyle/>
        <a:p>
          <a:endParaRPr lang="es-EC"/>
        </a:p>
      </dgm:t>
    </dgm:pt>
    <dgm:pt modelId="{00AA89B7-F75C-4434-BB43-DFC6D321790D}">
      <dgm:prSet/>
      <dgm:spPr/>
      <dgm:t>
        <a:bodyPr/>
        <a:lstStyle/>
        <a:p>
          <a:r>
            <a:rPr lang="es-ES" dirty="0"/>
            <a:t>Ejemplo: ensayo expositivo </a:t>
          </a:r>
          <a:endParaRPr lang="es-EC" dirty="0"/>
        </a:p>
      </dgm:t>
    </dgm:pt>
    <dgm:pt modelId="{29F23363-59FF-4E90-A718-D28A0B7C1EB2}" type="parTrans" cxnId="{4B647684-28C5-4AEF-BE67-9A50D9ECD53D}">
      <dgm:prSet/>
      <dgm:spPr/>
      <dgm:t>
        <a:bodyPr/>
        <a:lstStyle/>
        <a:p>
          <a:endParaRPr lang="es-EC"/>
        </a:p>
      </dgm:t>
    </dgm:pt>
    <dgm:pt modelId="{E3B991D1-CD18-4478-92DC-053EC3251121}" type="sibTrans" cxnId="{4B647684-28C5-4AEF-BE67-9A50D9ECD53D}">
      <dgm:prSet/>
      <dgm:spPr/>
      <dgm:t>
        <a:bodyPr/>
        <a:lstStyle/>
        <a:p>
          <a:endParaRPr lang="es-EC"/>
        </a:p>
      </dgm:t>
    </dgm:pt>
    <dgm:pt modelId="{16CCBCA6-90EB-4121-9241-AB829C393A64}">
      <dgm:prSet/>
      <dgm:spPr/>
      <dgm:t>
        <a:bodyPr/>
        <a:lstStyle/>
        <a:p>
          <a:r>
            <a:rPr lang="es-ES" dirty="0"/>
            <a:t>Argumentativa </a:t>
          </a:r>
          <a:endParaRPr lang="es-EC" dirty="0"/>
        </a:p>
      </dgm:t>
    </dgm:pt>
    <dgm:pt modelId="{0D6B9A18-D5B7-4C58-B6B4-422DFC70689B}" type="parTrans" cxnId="{CF243044-F7A2-4024-8F68-9D2E283A1184}">
      <dgm:prSet/>
      <dgm:spPr/>
      <dgm:t>
        <a:bodyPr/>
        <a:lstStyle/>
        <a:p>
          <a:endParaRPr lang="es-EC"/>
        </a:p>
      </dgm:t>
    </dgm:pt>
    <dgm:pt modelId="{E051B9E7-7184-4ADF-BB73-888E27DBF226}" type="sibTrans" cxnId="{CF243044-F7A2-4024-8F68-9D2E283A1184}">
      <dgm:prSet/>
      <dgm:spPr/>
      <dgm:t>
        <a:bodyPr/>
        <a:lstStyle/>
        <a:p>
          <a:endParaRPr lang="es-EC"/>
        </a:p>
      </dgm:t>
    </dgm:pt>
    <dgm:pt modelId="{790C85F4-5AE8-4AB2-A364-4DBD60CF33AC}">
      <dgm:prSet/>
      <dgm:spPr/>
      <dgm:t>
        <a:bodyPr/>
        <a:lstStyle/>
        <a:p>
          <a:r>
            <a:rPr lang="es-ES" dirty="0"/>
            <a:t>Defiende una postura con razones </a:t>
          </a:r>
          <a:endParaRPr lang="es-EC" dirty="0"/>
        </a:p>
      </dgm:t>
    </dgm:pt>
    <dgm:pt modelId="{9D0D1BE3-C457-4C38-BB9D-1C077969F7F6}" type="parTrans" cxnId="{82005AED-A04A-4BC6-B61A-6A97946EB1A7}">
      <dgm:prSet/>
      <dgm:spPr/>
      <dgm:t>
        <a:bodyPr/>
        <a:lstStyle/>
        <a:p>
          <a:endParaRPr lang="es-EC"/>
        </a:p>
      </dgm:t>
    </dgm:pt>
    <dgm:pt modelId="{F1E922CD-E685-4612-9695-01731BB5ADEB}" type="sibTrans" cxnId="{82005AED-A04A-4BC6-B61A-6A97946EB1A7}">
      <dgm:prSet/>
      <dgm:spPr/>
      <dgm:t>
        <a:bodyPr/>
        <a:lstStyle/>
        <a:p>
          <a:endParaRPr lang="es-EC"/>
        </a:p>
      </dgm:t>
    </dgm:pt>
    <dgm:pt modelId="{F949E471-2DEF-4790-A61C-20596BB4D635}">
      <dgm:prSet/>
      <dgm:spPr/>
      <dgm:t>
        <a:bodyPr/>
        <a:lstStyle/>
        <a:p>
          <a:r>
            <a:rPr lang="es-ES" dirty="0"/>
            <a:t>Ejemplo: ensayo argumentativo o artículo científico </a:t>
          </a:r>
          <a:endParaRPr lang="es-EC" dirty="0"/>
        </a:p>
      </dgm:t>
    </dgm:pt>
    <dgm:pt modelId="{9CA88CF2-91BA-4E23-A80F-A7CAFF93C59C}" type="parTrans" cxnId="{30811840-409E-4423-89C2-9FACA598C387}">
      <dgm:prSet/>
      <dgm:spPr/>
      <dgm:t>
        <a:bodyPr/>
        <a:lstStyle/>
        <a:p>
          <a:endParaRPr lang="es-EC"/>
        </a:p>
      </dgm:t>
    </dgm:pt>
    <dgm:pt modelId="{04E1D236-B005-4BD1-B62E-901B971EC3B4}" type="sibTrans" cxnId="{30811840-409E-4423-89C2-9FACA598C387}">
      <dgm:prSet/>
      <dgm:spPr/>
      <dgm:t>
        <a:bodyPr/>
        <a:lstStyle/>
        <a:p>
          <a:endParaRPr lang="es-EC"/>
        </a:p>
      </dgm:t>
    </dgm:pt>
    <dgm:pt modelId="{108DCD82-FAC6-4CAB-9B49-CF9D3BD85DDC}">
      <dgm:prSet/>
      <dgm:spPr/>
      <dgm:t>
        <a:bodyPr/>
        <a:lstStyle/>
        <a:p>
          <a:r>
            <a:rPr lang="es-ES" dirty="0"/>
            <a:t>Crítica </a:t>
          </a:r>
          <a:endParaRPr lang="es-EC" dirty="0"/>
        </a:p>
      </dgm:t>
    </dgm:pt>
    <dgm:pt modelId="{94282764-FFB6-4976-8521-27081771DFE1}" type="parTrans" cxnId="{B126EDDF-CE9E-436E-BC5F-43285DE1D08A}">
      <dgm:prSet/>
      <dgm:spPr/>
      <dgm:t>
        <a:bodyPr/>
        <a:lstStyle/>
        <a:p>
          <a:endParaRPr lang="es-EC"/>
        </a:p>
      </dgm:t>
    </dgm:pt>
    <dgm:pt modelId="{1A441720-BA91-4CCB-9351-7B1BA1A811D0}" type="sibTrans" cxnId="{B126EDDF-CE9E-436E-BC5F-43285DE1D08A}">
      <dgm:prSet/>
      <dgm:spPr/>
      <dgm:t>
        <a:bodyPr/>
        <a:lstStyle/>
        <a:p>
          <a:endParaRPr lang="es-EC"/>
        </a:p>
      </dgm:t>
    </dgm:pt>
    <dgm:pt modelId="{339BAB9F-5577-4BE4-B433-98F1A90889AF}">
      <dgm:prSet/>
      <dgm:spPr/>
      <dgm:t>
        <a:bodyPr/>
        <a:lstStyle/>
        <a:p>
          <a:r>
            <a:rPr lang="es-ES" dirty="0"/>
            <a:t>Evalúa un texto, teoría o situación </a:t>
          </a:r>
          <a:endParaRPr lang="es-EC" dirty="0"/>
        </a:p>
      </dgm:t>
    </dgm:pt>
    <dgm:pt modelId="{CB7F58A4-9805-41BF-B5FE-FA8911DBF15F}" type="parTrans" cxnId="{72EB5856-966F-45B4-B4D7-5A3BD5AB99A7}">
      <dgm:prSet/>
      <dgm:spPr/>
      <dgm:t>
        <a:bodyPr/>
        <a:lstStyle/>
        <a:p>
          <a:endParaRPr lang="es-EC"/>
        </a:p>
      </dgm:t>
    </dgm:pt>
    <dgm:pt modelId="{7304B79A-0B18-42CA-BF6F-97AD14279A09}" type="sibTrans" cxnId="{72EB5856-966F-45B4-B4D7-5A3BD5AB99A7}">
      <dgm:prSet/>
      <dgm:spPr/>
      <dgm:t>
        <a:bodyPr/>
        <a:lstStyle/>
        <a:p>
          <a:endParaRPr lang="es-EC"/>
        </a:p>
      </dgm:t>
    </dgm:pt>
    <dgm:pt modelId="{358C63C3-1C1C-4932-BE3D-8DA11B4309CF}">
      <dgm:prSet/>
      <dgm:spPr/>
      <dgm:t>
        <a:bodyPr/>
        <a:lstStyle/>
        <a:p>
          <a:r>
            <a:rPr lang="es-ES" dirty="0"/>
            <a:t>Ejemplo: reseña crítica o análisis literario </a:t>
          </a:r>
          <a:endParaRPr lang="es-EC" dirty="0"/>
        </a:p>
      </dgm:t>
    </dgm:pt>
    <dgm:pt modelId="{E5E016B1-982B-4EA5-9548-41AA4A1B72B5}" type="parTrans" cxnId="{3115F176-369F-41A7-BFA8-A79D121E7C83}">
      <dgm:prSet/>
      <dgm:spPr/>
      <dgm:t>
        <a:bodyPr/>
        <a:lstStyle/>
        <a:p>
          <a:endParaRPr lang="es-EC"/>
        </a:p>
      </dgm:t>
    </dgm:pt>
    <dgm:pt modelId="{9C72AE8D-7A96-44B2-8232-FF4B21A124F6}" type="sibTrans" cxnId="{3115F176-369F-41A7-BFA8-A79D121E7C83}">
      <dgm:prSet/>
      <dgm:spPr/>
      <dgm:t>
        <a:bodyPr/>
        <a:lstStyle/>
        <a:p>
          <a:endParaRPr lang="es-EC"/>
        </a:p>
      </dgm:t>
    </dgm:pt>
    <dgm:pt modelId="{1B69126E-5C13-46C5-9A38-0BF8F20CDC2B}" type="pres">
      <dgm:prSet presAssocID="{87014381-1F9F-42FA-914C-A70EE36706E6}" presName="vert0" presStyleCnt="0">
        <dgm:presLayoutVars>
          <dgm:dir/>
          <dgm:animOne val="branch"/>
          <dgm:animLvl val="lvl"/>
        </dgm:presLayoutVars>
      </dgm:prSet>
      <dgm:spPr/>
    </dgm:pt>
    <dgm:pt modelId="{5070E269-32A1-4A69-BC67-C4D4C32C5F62}" type="pres">
      <dgm:prSet presAssocID="{50D5474F-4CD9-4057-877B-0C7D4AF4DAE6}" presName="thickLine" presStyleLbl="alignNode1" presStyleIdx="0" presStyleCnt="1"/>
      <dgm:spPr/>
    </dgm:pt>
    <dgm:pt modelId="{DA14B588-70C0-4C0F-82CC-7E2EA6C64A56}" type="pres">
      <dgm:prSet presAssocID="{50D5474F-4CD9-4057-877B-0C7D4AF4DAE6}" presName="horz1" presStyleCnt="0"/>
      <dgm:spPr/>
    </dgm:pt>
    <dgm:pt modelId="{A53984A8-8C95-4C87-8512-A4567FA0952A}" type="pres">
      <dgm:prSet presAssocID="{50D5474F-4CD9-4057-877B-0C7D4AF4DAE6}" presName="tx1" presStyleLbl="revTx" presStyleIdx="0" presStyleCnt="16"/>
      <dgm:spPr/>
    </dgm:pt>
    <dgm:pt modelId="{1501D275-5E08-4AB6-B63A-E25B010AFFA9}" type="pres">
      <dgm:prSet presAssocID="{50D5474F-4CD9-4057-877B-0C7D4AF4DAE6}" presName="vert1" presStyleCnt="0"/>
      <dgm:spPr/>
    </dgm:pt>
    <dgm:pt modelId="{FFBCB13B-2DC3-425B-874B-9359F5868681}" type="pres">
      <dgm:prSet presAssocID="{69BD02B0-594E-4007-B78E-6D0998F23FFD}" presName="vertSpace2a" presStyleCnt="0"/>
      <dgm:spPr/>
    </dgm:pt>
    <dgm:pt modelId="{FA3A8FC2-B1BA-49A2-B377-EDBBD5B4D135}" type="pres">
      <dgm:prSet presAssocID="{69BD02B0-594E-4007-B78E-6D0998F23FFD}" presName="horz2" presStyleCnt="0"/>
      <dgm:spPr/>
    </dgm:pt>
    <dgm:pt modelId="{339FEA61-9B78-4AA1-909F-A0A38915C99C}" type="pres">
      <dgm:prSet presAssocID="{69BD02B0-594E-4007-B78E-6D0998F23FFD}" presName="horzSpace2" presStyleCnt="0"/>
      <dgm:spPr/>
    </dgm:pt>
    <dgm:pt modelId="{6D963722-29AF-453A-B3F5-2FEE34F25388}" type="pres">
      <dgm:prSet presAssocID="{69BD02B0-594E-4007-B78E-6D0998F23FFD}" presName="tx2" presStyleLbl="revTx" presStyleIdx="1" presStyleCnt="16"/>
      <dgm:spPr/>
    </dgm:pt>
    <dgm:pt modelId="{3D7A6B58-9F83-40BF-90F0-C479BDB24643}" type="pres">
      <dgm:prSet presAssocID="{69BD02B0-594E-4007-B78E-6D0998F23FFD}" presName="vert2" presStyleCnt="0"/>
      <dgm:spPr/>
    </dgm:pt>
    <dgm:pt modelId="{D0A58594-8108-43B9-A192-531ACFB87951}" type="pres">
      <dgm:prSet presAssocID="{D033826C-494B-4401-9CD1-434B0B262C8D}" presName="horz3" presStyleCnt="0"/>
      <dgm:spPr/>
    </dgm:pt>
    <dgm:pt modelId="{24BB2B92-F6F1-4D99-B61B-E7CAFEEE5584}" type="pres">
      <dgm:prSet presAssocID="{D033826C-494B-4401-9CD1-434B0B262C8D}" presName="horzSpace3" presStyleCnt="0"/>
      <dgm:spPr/>
    </dgm:pt>
    <dgm:pt modelId="{636C34EC-5611-4D3C-868B-14E5D76BC3E5}" type="pres">
      <dgm:prSet presAssocID="{D033826C-494B-4401-9CD1-434B0B262C8D}" presName="tx3" presStyleLbl="revTx" presStyleIdx="2" presStyleCnt="16"/>
      <dgm:spPr/>
    </dgm:pt>
    <dgm:pt modelId="{A46F1B86-ED0D-4540-AC36-02016481849D}" type="pres">
      <dgm:prSet presAssocID="{D033826C-494B-4401-9CD1-434B0B262C8D}" presName="vert3" presStyleCnt="0"/>
      <dgm:spPr/>
    </dgm:pt>
    <dgm:pt modelId="{E125D5CB-E4AE-42B2-8DB9-B00BBFAAE616}" type="pres">
      <dgm:prSet presAssocID="{2CC4E062-14B2-4F57-8C5C-8ECBBAA171AB}" presName="thinLine3" presStyleLbl="callout" presStyleIdx="0" presStyleCnt="10"/>
      <dgm:spPr/>
    </dgm:pt>
    <dgm:pt modelId="{4EE1ABC4-4112-4994-A123-C27B18F70944}" type="pres">
      <dgm:prSet presAssocID="{7DA19046-0757-41C7-AD7B-B0999BA02E40}" presName="horz3" presStyleCnt="0"/>
      <dgm:spPr/>
    </dgm:pt>
    <dgm:pt modelId="{40152636-6713-49EC-85B4-C9E8EFD19A71}" type="pres">
      <dgm:prSet presAssocID="{7DA19046-0757-41C7-AD7B-B0999BA02E40}" presName="horzSpace3" presStyleCnt="0"/>
      <dgm:spPr/>
    </dgm:pt>
    <dgm:pt modelId="{6B24B398-6D13-4493-9F12-3DB7E0BA0959}" type="pres">
      <dgm:prSet presAssocID="{7DA19046-0757-41C7-AD7B-B0999BA02E40}" presName="tx3" presStyleLbl="revTx" presStyleIdx="3" presStyleCnt="16"/>
      <dgm:spPr/>
    </dgm:pt>
    <dgm:pt modelId="{1F027C0C-7286-4EA0-9087-A6DDF9AD349C}" type="pres">
      <dgm:prSet presAssocID="{7DA19046-0757-41C7-AD7B-B0999BA02E40}" presName="vert3" presStyleCnt="0"/>
      <dgm:spPr/>
    </dgm:pt>
    <dgm:pt modelId="{EECAFC8E-E292-4C98-AAF3-43BA82504529}" type="pres">
      <dgm:prSet presAssocID="{69BD02B0-594E-4007-B78E-6D0998F23FFD}" presName="thinLine2b" presStyleLbl="callout" presStyleIdx="1" presStyleCnt="10"/>
      <dgm:spPr/>
    </dgm:pt>
    <dgm:pt modelId="{F3A6AAA5-D294-4959-8A11-A1165BE1D2ED}" type="pres">
      <dgm:prSet presAssocID="{69BD02B0-594E-4007-B78E-6D0998F23FFD}" presName="vertSpace2b" presStyleCnt="0"/>
      <dgm:spPr/>
    </dgm:pt>
    <dgm:pt modelId="{E9FB9D47-4A1C-41B3-8C56-264ABB31DD07}" type="pres">
      <dgm:prSet presAssocID="{9BC6A991-CEEE-48C1-94CB-2A4813FC6E1C}" presName="horz2" presStyleCnt="0"/>
      <dgm:spPr/>
    </dgm:pt>
    <dgm:pt modelId="{5DB78C81-9121-4993-BECC-AEDBC99BCFA5}" type="pres">
      <dgm:prSet presAssocID="{9BC6A991-CEEE-48C1-94CB-2A4813FC6E1C}" presName="horzSpace2" presStyleCnt="0"/>
      <dgm:spPr/>
    </dgm:pt>
    <dgm:pt modelId="{5F107ABB-E9C6-482D-B485-34EBBB50DE77}" type="pres">
      <dgm:prSet presAssocID="{9BC6A991-CEEE-48C1-94CB-2A4813FC6E1C}" presName="tx2" presStyleLbl="revTx" presStyleIdx="4" presStyleCnt="16"/>
      <dgm:spPr/>
    </dgm:pt>
    <dgm:pt modelId="{5EB36B74-4575-489D-BC45-E08BC439FEF5}" type="pres">
      <dgm:prSet presAssocID="{9BC6A991-CEEE-48C1-94CB-2A4813FC6E1C}" presName="vert2" presStyleCnt="0"/>
      <dgm:spPr/>
    </dgm:pt>
    <dgm:pt modelId="{511011DB-03A0-4079-A246-DFB744C6D831}" type="pres">
      <dgm:prSet presAssocID="{21312AA3-5C18-4C21-A20F-349163A875BD}" presName="horz3" presStyleCnt="0"/>
      <dgm:spPr/>
    </dgm:pt>
    <dgm:pt modelId="{36DBAC00-DF80-4AC1-B10A-1A1CB3838E16}" type="pres">
      <dgm:prSet presAssocID="{21312AA3-5C18-4C21-A20F-349163A875BD}" presName="horzSpace3" presStyleCnt="0"/>
      <dgm:spPr/>
    </dgm:pt>
    <dgm:pt modelId="{590C6BDE-3C0A-46CE-9BFF-F367D229820E}" type="pres">
      <dgm:prSet presAssocID="{21312AA3-5C18-4C21-A20F-349163A875BD}" presName="tx3" presStyleLbl="revTx" presStyleIdx="5" presStyleCnt="16"/>
      <dgm:spPr/>
    </dgm:pt>
    <dgm:pt modelId="{7C394648-84FC-475C-B036-17457F3194AA}" type="pres">
      <dgm:prSet presAssocID="{21312AA3-5C18-4C21-A20F-349163A875BD}" presName="vert3" presStyleCnt="0"/>
      <dgm:spPr/>
    </dgm:pt>
    <dgm:pt modelId="{AF79AAF4-4F03-436D-ADFA-45E0F65940BA}" type="pres">
      <dgm:prSet presAssocID="{9212CBCC-5783-4A6E-A7F4-3618147DF45A}" presName="thinLine3" presStyleLbl="callout" presStyleIdx="2" presStyleCnt="10"/>
      <dgm:spPr/>
    </dgm:pt>
    <dgm:pt modelId="{015FDE36-6CEE-46D3-8028-860C376C0156}" type="pres">
      <dgm:prSet presAssocID="{DC718E93-99DF-4F5F-949D-F564E406440A}" presName="horz3" presStyleCnt="0"/>
      <dgm:spPr/>
    </dgm:pt>
    <dgm:pt modelId="{C77AC15B-50AE-44EE-9750-62E2587767CF}" type="pres">
      <dgm:prSet presAssocID="{DC718E93-99DF-4F5F-949D-F564E406440A}" presName="horzSpace3" presStyleCnt="0"/>
      <dgm:spPr/>
    </dgm:pt>
    <dgm:pt modelId="{B3AB45E9-D56C-4683-8063-8A2429EE75D6}" type="pres">
      <dgm:prSet presAssocID="{DC718E93-99DF-4F5F-949D-F564E406440A}" presName="tx3" presStyleLbl="revTx" presStyleIdx="6" presStyleCnt="16"/>
      <dgm:spPr/>
    </dgm:pt>
    <dgm:pt modelId="{E7B8F198-A4C3-49B5-8A43-1425F44AC748}" type="pres">
      <dgm:prSet presAssocID="{DC718E93-99DF-4F5F-949D-F564E406440A}" presName="vert3" presStyleCnt="0"/>
      <dgm:spPr/>
    </dgm:pt>
    <dgm:pt modelId="{E37AFE31-1E3A-4653-A193-F9802566545C}" type="pres">
      <dgm:prSet presAssocID="{9BC6A991-CEEE-48C1-94CB-2A4813FC6E1C}" presName="thinLine2b" presStyleLbl="callout" presStyleIdx="3" presStyleCnt="10"/>
      <dgm:spPr/>
    </dgm:pt>
    <dgm:pt modelId="{21E74612-2DEA-4958-A7BD-F535EB16E6CF}" type="pres">
      <dgm:prSet presAssocID="{9BC6A991-CEEE-48C1-94CB-2A4813FC6E1C}" presName="vertSpace2b" presStyleCnt="0"/>
      <dgm:spPr/>
    </dgm:pt>
    <dgm:pt modelId="{58C6791E-ED14-462B-8046-E04169826685}" type="pres">
      <dgm:prSet presAssocID="{D7C2456F-3463-4B24-BEF2-7C0B3BD50500}" presName="horz2" presStyleCnt="0"/>
      <dgm:spPr/>
    </dgm:pt>
    <dgm:pt modelId="{420486D7-B528-4C59-8945-EFFD0AD9A720}" type="pres">
      <dgm:prSet presAssocID="{D7C2456F-3463-4B24-BEF2-7C0B3BD50500}" presName="horzSpace2" presStyleCnt="0"/>
      <dgm:spPr/>
    </dgm:pt>
    <dgm:pt modelId="{72AC616D-F8A5-4017-9832-E70F5AC2DA3A}" type="pres">
      <dgm:prSet presAssocID="{D7C2456F-3463-4B24-BEF2-7C0B3BD50500}" presName="tx2" presStyleLbl="revTx" presStyleIdx="7" presStyleCnt="16"/>
      <dgm:spPr/>
    </dgm:pt>
    <dgm:pt modelId="{02591D00-758A-4292-8531-4AB0B15BA7CC}" type="pres">
      <dgm:prSet presAssocID="{D7C2456F-3463-4B24-BEF2-7C0B3BD50500}" presName="vert2" presStyleCnt="0"/>
      <dgm:spPr/>
    </dgm:pt>
    <dgm:pt modelId="{EEBD2239-2BE9-4C77-B3F7-06187C8C2A5B}" type="pres">
      <dgm:prSet presAssocID="{2D0824B9-5357-4DD1-91BF-12C17752572D}" presName="horz3" presStyleCnt="0"/>
      <dgm:spPr/>
    </dgm:pt>
    <dgm:pt modelId="{CC1709E0-516D-4DCD-9316-A172FAB13CAD}" type="pres">
      <dgm:prSet presAssocID="{2D0824B9-5357-4DD1-91BF-12C17752572D}" presName="horzSpace3" presStyleCnt="0"/>
      <dgm:spPr/>
    </dgm:pt>
    <dgm:pt modelId="{722C5646-65E7-47BB-8895-3F8BD3CC6E6D}" type="pres">
      <dgm:prSet presAssocID="{2D0824B9-5357-4DD1-91BF-12C17752572D}" presName="tx3" presStyleLbl="revTx" presStyleIdx="8" presStyleCnt="16"/>
      <dgm:spPr/>
    </dgm:pt>
    <dgm:pt modelId="{4CD2CF9E-5423-4204-A9E3-E232610D4DE0}" type="pres">
      <dgm:prSet presAssocID="{2D0824B9-5357-4DD1-91BF-12C17752572D}" presName="vert3" presStyleCnt="0"/>
      <dgm:spPr/>
    </dgm:pt>
    <dgm:pt modelId="{8EB6960B-03AA-4DAA-8116-71A17BFC0C2A}" type="pres">
      <dgm:prSet presAssocID="{53092810-3899-4283-B45D-3935EAA9BA82}" presName="thinLine3" presStyleLbl="callout" presStyleIdx="4" presStyleCnt="10"/>
      <dgm:spPr/>
    </dgm:pt>
    <dgm:pt modelId="{FA5E966D-C8B5-4160-B07A-A9E2C9110030}" type="pres">
      <dgm:prSet presAssocID="{00AA89B7-F75C-4434-BB43-DFC6D321790D}" presName="horz3" presStyleCnt="0"/>
      <dgm:spPr/>
    </dgm:pt>
    <dgm:pt modelId="{6AA11612-CD0E-4EB7-BA20-4A96EA2BEF93}" type="pres">
      <dgm:prSet presAssocID="{00AA89B7-F75C-4434-BB43-DFC6D321790D}" presName="horzSpace3" presStyleCnt="0"/>
      <dgm:spPr/>
    </dgm:pt>
    <dgm:pt modelId="{DADE730E-13B7-4C20-879F-7E5BEE314FCE}" type="pres">
      <dgm:prSet presAssocID="{00AA89B7-F75C-4434-BB43-DFC6D321790D}" presName="tx3" presStyleLbl="revTx" presStyleIdx="9" presStyleCnt="16"/>
      <dgm:spPr/>
    </dgm:pt>
    <dgm:pt modelId="{004444C7-A657-4015-8662-7E180E2DEC12}" type="pres">
      <dgm:prSet presAssocID="{00AA89B7-F75C-4434-BB43-DFC6D321790D}" presName="vert3" presStyleCnt="0"/>
      <dgm:spPr/>
    </dgm:pt>
    <dgm:pt modelId="{D7F797F0-C855-42E7-9BAB-0ADD2FDE0B28}" type="pres">
      <dgm:prSet presAssocID="{D7C2456F-3463-4B24-BEF2-7C0B3BD50500}" presName="thinLine2b" presStyleLbl="callout" presStyleIdx="5" presStyleCnt="10"/>
      <dgm:spPr/>
    </dgm:pt>
    <dgm:pt modelId="{573E0086-0192-474E-A68B-A9ACF4655C84}" type="pres">
      <dgm:prSet presAssocID="{D7C2456F-3463-4B24-BEF2-7C0B3BD50500}" presName="vertSpace2b" presStyleCnt="0"/>
      <dgm:spPr/>
    </dgm:pt>
    <dgm:pt modelId="{DFB7FE72-58BC-4E3E-9A82-64FA50A84DCA}" type="pres">
      <dgm:prSet presAssocID="{16CCBCA6-90EB-4121-9241-AB829C393A64}" presName="horz2" presStyleCnt="0"/>
      <dgm:spPr/>
    </dgm:pt>
    <dgm:pt modelId="{3A2EB682-A5DF-4B26-9505-760175D9CA73}" type="pres">
      <dgm:prSet presAssocID="{16CCBCA6-90EB-4121-9241-AB829C393A64}" presName="horzSpace2" presStyleCnt="0"/>
      <dgm:spPr/>
    </dgm:pt>
    <dgm:pt modelId="{ABB9B2E9-417B-4507-A5C1-445F060152E3}" type="pres">
      <dgm:prSet presAssocID="{16CCBCA6-90EB-4121-9241-AB829C393A64}" presName="tx2" presStyleLbl="revTx" presStyleIdx="10" presStyleCnt="16"/>
      <dgm:spPr/>
    </dgm:pt>
    <dgm:pt modelId="{FEF662E3-066E-4994-B624-C6182314AE30}" type="pres">
      <dgm:prSet presAssocID="{16CCBCA6-90EB-4121-9241-AB829C393A64}" presName="vert2" presStyleCnt="0"/>
      <dgm:spPr/>
    </dgm:pt>
    <dgm:pt modelId="{7A44CBAC-39B3-4A1A-A1D9-0C7C56FD832F}" type="pres">
      <dgm:prSet presAssocID="{790C85F4-5AE8-4AB2-A364-4DBD60CF33AC}" presName="horz3" presStyleCnt="0"/>
      <dgm:spPr/>
    </dgm:pt>
    <dgm:pt modelId="{570A992A-9171-44A8-8B39-977519E3E534}" type="pres">
      <dgm:prSet presAssocID="{790C85F4-5AE8-4AB2-A364-4DBD60CF33AC}" presName="horzSpace3" presStyleCnt="0"/>
      <dgm:spPr/>
    </dgm:pt>
    <dgm:pt modelId="{4A9E30B3-C90A-49EB-BAEA-F9790A691CF8}" type="pres">
      <dgm:prSet presAssocID="{790C85F4-5AE8-4AB2-A364-4DBD60CF33AC}" presName="tx3" presStyleLbl="revTx" presStyleIdx="11" presStyleCnt="16"/>
      <dgm:spPr/>
    </dgm:pt>
    <dgm:pt modelId="{91032249-609C-49D9-BACD-761F7A1219E1}" type="pres">
      <dgm:prSet presAssocID="{790C85F4-5AE8-4AB2-A364-4DBD60CF33AC}" presName="vert3" presStyleCnt="0"/>
      <dgm:spPr/>
    </dgm:pt>
    <dgm:pt modelId="{04FF239F-DCE8-48B9-B945-83DAA4DB8CEB}" type="pres">
      <dgm:prSet presAssocID="{F1E922CD-E685-4612-9695-01731BB5ADEB}" presName="thinLine3" presStyleLbl="callout" presStyleIdx="6" presStyleCnt="10"/>
      <dgm:spPr/>
    </dgm:pt>
    <dgm:pt modelId="{B92FA0E9-17C7-4E69-84D9-BE7FAEF6107B}" type="pres">
      <dgm:prSet presAssocID="{F949E471-2DEF-4790-A61C-20596BB4D635}" presName="horz3" presStyleCnt="0"/>
      <dgm:spPr/>
    </dgm:pt>
    <dgm:pt modelId="{85303C2D-9F63-4723-94FA-A7EF0ADD4416}" type="pres">
      <dgm:prSet presAssocID="{F949E471-2DEF-4790-A61C-20596BB4D635}" presName="horzSpace3" presStyleCnt="0"/>
      <dgm:spPr/>
    </dgm:pt>
    <dgm:pt modelId="{8FA06EAB-CEA4-488C-A27D-CDB8F2C4BC09}" type="pres">
      <dgm:prSet presAssocID="{F949E471-2DEF-4790-A61C-20596BB4D635}" presName="tx3" presStyleLbl="revTx" presStyleIdx="12" presStyleCnt="16"/>
      <dgm:spPr/>
    </dgm:pt>
    <dgm:pt modelId="{43606260-FCD7-407A-8D17-D30745F0611A}" type="pres">
      <dgm:prSet presAssocID="{F949E471-2DEF-4790-A61C-20596BB4D635}" presName="vert3" presStyleCnt="0"/>
      <dgm:spPr/>
    </dgm:pt>
    <dgm:pt modelId="{7D72F2EE-5AC2-4C23-A706-5258F934AB3F}" type="pres">
      <dgm:prSet presAssocID="{16CCBCA6-90EB-4121-9241-AB829C393A64}" presName="thinLine2b" presStyleLbl="callout" presStyleIdx="7" presStyleCnt="10"/>
      <dgm:spPr/>
    </dgm:pt>
    <dgm:pt modelId="{71B9FACB-A7AB-42A0-AC2E-BF33E6D07573}" type="pres">
      <dgm:prSet presAssocID="{16CCBCA6-90EB-4121-9241-AB829C393A64}" presName="vertSpace2b" presStyleCnt="0"/>
      <dgm:spPr/>
    </dgm:pt>
    <dgm:pt modelId="{06AA6CD6-65D0-4E6F-9310-694A3162A55C}" type="pres">
      <dgm:prSet presAssocID="{108DCD82-FAC6-4CAB-9B49-CF9D3BD85DDC}" presName="horz2" presStyleCnt="0"/>
      <dgm:spPr/>
    </dgm:pt>
    <dgm:pt modelId="{A0A2EFE4-BE32-4AB1-B431-AF8B040F0893}" type="pres">
      <dgm:prSet presAssocID="{108DCD82-FAC6-4CAB-9B49-CF9D3BD85DDC}" presName="horzSpace2" presStyleCnt="0"/>
      <dgm:spPr/>
    </dgm:pt>
    <dgm:pt modelId="{0C4DC454-FE7F-4E8F-8F50-538209046694}" type="pres">
      <dgm:prSet presAssocID="{108DCD82-FAC6-4CAB-9B49-CF9D3BD85DDC}" presName="tx2" presStyleLbl="revTx" presStyleIdx="13" presStyleCnt="16"/>
      <dgm:spPr/>
    </dgm:pt>
    <dgm:pt modelId="{F44F16AF-609D-4778-906A-013FDA727690}" type="pres">
      <dgm:prSet presAssocID="{108DCD82-FAC6-4CAB-9B49-CF9D3BD85DDC}" presName="vert2" presStyleCnt="0"/>
      <dgm:spPr/>
    </dgm:pt>
    <dgm:pt modelId="{8F7A89F3-AFB8-45D7-9233-21235E953BE1}" type="pres">
      <dgm:prSet presAssocID="{339BAB9F-5577-4BE4-B433-98F1A90889AF}" presName="horz3" presStyleCnt="0"/>
      <dgm:spPr/>
    </dgm:pt>
    <dgm:pt modelId="{184AE7FE-5AB5-441B-BD5C-1BCB6C5FFB39}" type="pres">
      <dgm:prSet presAssocID="{339BAB9F-5577-4BE4-B433-98F1A90889AF}" presName="horzSpace3" presStyleCnt="0"/>
      <dgm:spPr/>
    </dgm:pt>
    <dgm:pt modelId="{10D7CF43-74A2-48F8-8FD2-5AC69464A34E}" type="pres">
      <dgm:prSet presAssocID="{339BAB9F-5577-4BE4-B433-98F1A90889AF}" presName="tx3" presStyleLbl="revTx" presStyleIdx="14" presStyleCnt="16"/>
      <dgm:spPr/>
    </dgm:pt>
    <dgm:pt modelId="{C652C61B-1C62-4A47-81B2-6C009390DFBB}" type="pres">
      <dgm:prSet presAssocID="{339BAB9F-5577-4BE4-B433-98F1A90889AF}" presName="vert3" presStyleCnt="0"/>
      <dgm:spPr/>
    </dgm:pt>
    <dgm:pt modelId="{0B166CE7-E07E-4151-A767-08D0A481C2BF}" type="pres">
      <dgm:prSet presAssocID="{7304B79A-0B18-42CA-BF6F-97AD14279A09}" presName="thinLine3" presStyleLbl="callout" presStyleIdx="8" presStyleCnt="10"/>
      <dgm:spPr/>
    </dgm:pt>
    <dgm:pt modelId="{1241FED8-812F-4002-A3AE-A70CE726AB7F}" type="pres">
      <dgm:prSet presAssocID="{358C63C3-1C1C-4932-BE3D-8DA11B4309CF}" presName="horz3" presStyleCnt="0"/>
      <dgm:spPr/>
    </dgm:pt>
    <dgm:pt modelId="{1454600B-FB93-4F6B-949B-24197A61B068}" type="pres">
      <dgm:prSet presAssocID="{358C63C3-1C1C-4932-BE3D-8DA11B4309CF}" presName="horzSpace3" presStyleCnt="0"/>
      <dgm:spPr/>
    </dgm:pt>
    <dgm:pt modelId="{31710842-C0F4-472B-999C-CA4CF7EBE60C}" type="pres">
      <dgm:prSet presAssocID="{358C63C3-1C1C-4932-BE3D-8DA11B4309CF}" presName="tx3" presStyleLbl="revTx" presStyleIdx="15" presStyleCnt="16"/>
      <dgm:spPr/>
    </dgm:pt>
    <dgm:pt modelId="{BEE7FEDE-13E0-4CAB-9D5C-9E3C135BDACC}" type="pres">
      <dgm:prSet presAssocID="{358C63C3-1C1C-4932-BE3D-8DA11B4309CF}" presName="vert3" presStyleCnt="0"/>
      <dgm:spPr/>
    </dgm:pt>
    <dgm:pt modelId="{A9978541-31F9-4579-9223-04E5ECEA808B}" type="pres">
      <dgm:prSet presAssocID="{108DCD82-FAC6-4CAB-9B49-CF9D3BD85DDC}" presName="thinLine2b" presStyleLbl="callout" presStyleIdx="9" presStyleCnt="10"/>
      <dgm:spPr/>
    </dgm:pt>
    <dgm:pt modelId="{C3C7C01B-5744-4DF9-9BA2-1782505428BC}" type="pres">
      <dgm:prSet presAssocID="{108DCD82-FAC6-4CAB-9B49-CF9D3BD85DDC}" presName="vertSpace2b" presStyleCnt="0"/>
      <dgm:spPr/>
    </dgm:pt>
  </dgm:ptLst>
  <dgm:cxnLst>
    <dgm:cxn modelId="{14561B1A-8CCD-4F16-80FF-A15CDB426507}" type="presOf" srcId="{339BAB9F-5577-4BE4-B433-98F1A90889AF}" destId="{10D7CF43-74A2-48F8-8FD2-5AC69464A34E}" srcOrd="0" destOrd="0" presId="urn:microsoft.com/office/officeart/2008/layout/LinedList"/>
    <dgm:cxn modelId="{02130628-56DF-4139-8715-4BAC9AA62EFC}" srcId="{9BC6A991-CEEE-48C1-94CB-2A4813FC6E1C}" destId="{21312AA3-5C18-4C21-A20F-349163A875BD}" srcOrd="0" destOrd="0" parTransId="{78D6E772-F59E-4B04-AB23-19A02C27CFC9}" sibTransId="{9212CBCC-5783-4A6E-A7F4-3618147DF45A}"/>
    <dgm:cxn modelId="{3CBC1732-CEF0-4D78-8FD1-6550C94F21A8}" srcId="{87014381-1F9F-42FA-914C-A70EE36706E6}" destId="{50D5474F-4CD9-4057-877B-0C7D4AF4DAE6}" srcOrd="0" destOrd="0" parTransId="{9266B19D-19B1-415E-8E00-CF778AC3E047}" sibTransId="{CE8F076F-B16D-41AE-B81C-BFA0ABF73706}"/>
    <dgm:cxn modelId="{30811840-409E-4423-89C2-9FACA598C387}" srcId="{16CCBCA6-90EB-4121-9241-AB829C393A64}" destId="{F949E471-2DEF-4790-A61C-20596BB4D635}" srcOrd="1" destOrd="0" parTransId="{9CA88CF2-91BA-4E23-A80F-A7CAFF93C59C}" sibTransId="{04E1D236-B005-4BD1-B62E-901B971EC3B4}"/>
    <dgm:cxn modelId="{60173F63-E75F-486F-A502-42F5B149EA55}" type="presOf" srcId="{9BC6A991-CEEE-48C1-94CB-2A4813FC6E1C}" destId="{5F107ABB-E9C6-482D-B485-34EBBB50DE77}" srcOrd="0" destOrd="0" presId="urn:microsoft.com/office/officeart/2008/layout/LinedList"/>
    <dgm:cxn modelId="{BE140744-3F67-471B-A8A0-CE76A512A36F}" type="presOf" srcId="{00AA89B7-F75C-4434-BB43-DFC6D321790D}" destId="{DADE730E-13B7-4C20-879F-7E5BEE314FCE}" srcOrd="0" destOrd="0" presId="urn:microsoft.com/office/officeart/2008/layout/LinedList"/>
    <dgm:cxn modelId="{CF243044-F7A2-4024-8F68-9D2E283A1184}" srcId="{50D5474F-4CD9-4057-877B-0C7D4AF4DAE6}" destId="{16CCBCA6-90EB-4121-9241-AB829C393A64}" srcOrd="3" destOrd="0" parTransId="{0D6B9A18-D5B7-4C58-B6B4-422DFC70689B}" sibTransId="{E051B9E7-7184-4ADF-BB73-888E27DBF226}"/>
    <dgm:cxn modelId="{C3980667-2AB9-4F7A-B455-1E72E25DD341}" type="presOf" srcId="{D7C2456F-3463-4B24-BEF2-7C0B3BD50500}" destId="{72AC616D-F8A5-4017-9832-E70F5AC2DA3A}" srcOrd="0" destOrd="0" presId="urn:microsoft.com/office/officeart/2008/layout/LinedList"/>
    <dgm:cxn modelId="{692C5367-6E67-4FCE-BC70-CC80400D4DC7}" srcId="{69BD02B0-594E-4007-B78E-6D0998F23FFD}" destId="{D033826C-494B-4401-9CD1-434B0B262C8D}" srcOrd="0" destOrd="0" parTransId="{CDA2CB41-C665-48AD-AA5A-3913F3DDCD62}" sibTransId="{2CC4E062-14B2-4F57-8C5C-8ECBBAA171AB}"/>
    <dgm:cxn modelId="{740F294D-2986-4ECB-B1D3-1F9A09E13F12}" type="presOf" srcId="{F949E471-2DEF-4790-A61C-20596BB4D635}" destId="{8FA06EAB-CEA4-488C-A27D-CDB8F2C4BC09}" srcOrd="0" destOrd="0" presId="urn:microsoft.com/office/officeart/2008/layout/LinedList"/>
    <dgm:cxn modelId="{72EB5856-966F-45B4-B4D7-5A3BD5AB99A7}" srcId="{108DCD82-FAC6-4CAB-9B49-CF9D3BD85DDC}" destId="{339BAB9F-5577-4BE4-B433-98F1A90889AF}" srcOrd="0" destOrd="0" parTransId="{CB7F58A4-9805-41BF-B5FE-FA8911DBF15F}" sibTransId="{7304B79A-0B18-42CA-BF6F-97AD14279A09}"/>
    <dgm:cxn modelId="{3115F176-369F-41A7-BFA8-A79D121E7C83}" srcId="{108DCD82-FAC6-4CAB-9B49-CF9D3BD85DDC}" destId="{358C63C3-1C1C-4932-BE3D-8DA11B4309CF}" srcOrd="1" destOrd="0" parTransId="{E5E016B1-982B-4EA5-9548-41AA4A1B72B5}" sibTransId="{9C72AE8D-7A96-44B2-8232-FF4B21A124F6}"/>
    <dgm:cxn modelId="{7CFFD759-860B-47A8-AB6D-623479523648}" type="presOf" srcId="{21312AA3-5C18-4C21-A20F-349163A875BD}" destId="{590C6BDE-3C0A-46CE-9BFF-F367D229820E}" srcOrd="0" destOrd="0" presId="urn:microsoft.com/office/officeart/2008/layout/LinedList"/>
    <dgm:cxn modelId="{6C9F137D-0202-490A-A8AA-4DE7BE50302C}" type="presOf" srcId="{50D5474F-4CD9-4057-877B-0C7D4AF4DAE6}" destId="{A53984A8-8C95-4C87-8512-A4567FA0952A}" srcOrd="0" destOrd="0" presId="urn:microsoft.com/office/officeart/2008/layout/LinedList"/>
    <dgm:cxn modelId="{5FEF7584-A03A-401C-8388-EB66E966ADF4}" srcId="{D7C2456F-3463-4B24-BEF2-7C0B3BD50500}" destId="{2D0824B9-5357-4DD1-91BF-12C17752572D}" srcOrd="0" destOrd="0" parTransId="{CCA74327-2620-4AA4-AB04-A4A60124A285}" sibTransId="{53092810-3899-4283-B45D-3935EAA9BA82}"/>
    <dgm:cxn modelId="{4B647684-28C5-4AEF-BE67-9A50D9ECD53D}" srcId="{D7C2456F-3463-4B24-BEF2-7C0B3BD50500}" destId="{00AA89B7-F75C-4434-BB43-DFC6D321790D}" srcOrd="1" destOrd="0" parTransId="{29F23363-59FF-4E90-A718-D28A0B7C1EB2}" sibTransId="{E3B991D1-CD18-4478-92DC-053EC3251121}"/>
    <dgm:cxn modelId="{7BEF0A9F-37AC-49FE-A3BF-DA76595EF793}" type="presOf" srcId="{69BD02B0-594E-4007-B78E-6D0998F23FFD}" destId="{6D963722-29AF-453A-B3F5-2FEE34F25388}" srcOrd="0" destOrd="0" presId="urn:microsoft.com/office/officeart/2008/layout/LinedList"/>
    <dgm:cxn modelId="{36585CAD-DE2F-441C-BA67-59458A193C39}" srcId="{69BD02B0-594E-4007-B78E-6D0998F23FFD}" destId="{7DA19046-0757-41C7-AD7B-B0999BA02E40}" srcOrd="1" destOrd="0" parTransId="{5647B451-EABB-4673-A493-514924552436}" sibTransId="{CA6203B4-5734-4554-9D8A-2C4B904C83E5}"/>
    <dgm:cxn modelId="{1D6121AF-2C10-45D0-9AAA-10E28DBF27EE}" type="presOf" srcId="{16CCBCA6-90EB-4121-9241-AB829C393A64}" destId="{ABB9B2E9-417B-4507-A5C1-445F060152E3}" srcOrd="0" destOrd="0" presId="urn:microsoft.com/office/officeart/2008/layout/LinedList"/>
    <dgm:cxn modelId="{F0FD26B9-CAAA-475E-84E4-EE5E5796F06D}" type="presOf" srcId="{2D0824B9-5357-4DD1-91BF-12C17752572D}" destId="{722C5646-65E7-47BB-8895-3F8BD3CC6E6D}" srcOrd="0" destOrd="0" presId="urn:microsoft.com/office/officeart/2008/layout/LinedList"/>
    <dgm:cxn modelId="{0A577ABB-E940-4874-8760-45EE6A2E9414}" type="presOf" srcId="{D033826C-494B-4401-9CD1-434B0B262C8D}" destId="{636C34EC-5611-4D3C-868B-14E5D76BC3E5}" srcOrd="0" destOrd="0" presId="urn:microsoft.com/office/officeart/2008/layout/LinedList"/>
    <dgm:cxn modelId="{C1A8C0C3-932B-442E-868C-6B42A9D59C85}" type="presOf" srcId="{790C85F4-5AE8-4AB2-A364-4DBD60CF33AC}" destId="{4A9E30B3-C90A-49EB-BAEA-F9790A691CF8}" srcOrd="0" destOrd="0" presId="urn:microsoft.com/office/officeart/2008/layout/LinedList"/>
    <dgm:cxn modelId="{DF0AFFC9-0E67-41B6-9323-899E2D8995FA}" srcId="{9BC6A991-CEEE-48C1-94CB-2A4813FC6E1C}" destId="{DC718E93-99DF-4F5F-949D-F564E406440A}" srcOrd="1" destOrd="0" parTransId="{ED5FD7C5-FD56-4BF6-9FBA-F7195991EEE3}" sibTransId="{AA315CDD-C65E-4527-8757-B1896FCD918F}"/>
    <dgm:cxn modelId="{AB89C7CA-6CCC-4451-9D28-2748DE79C2ED}" type="presOf" srcId="{DC718E93-99DF-4F5F-949D-F564E406440A}" destId="{B3AB45E9-D56C-4683-8063-8A2429EE75D6}" srcOrd="0" destOrd="0" presId="urn:microsoft.com/office/officeart/2008/layout/LinedList"/>
    <dgm:cxn modelId="{782475CD-363B-4255-9520-403AEDEA14BE}" type="presOf" srcId="{87014381-1F9F-42FA-914C-A70EE36706E6}" destId="{1B69126E-5C13-46C5-9A38-0BF8F20CDC2B}" srcOrd="0" destOrd="0" presId="urn:microsoft.com/office/officeart/2008/layout/LinedList"/>
    <dgm:cxn modelId="{5F68EBD5-1F0A-4999-8A2B-28F96BCE259F}" srcId="{50D5474F-4CD9-4057-877B-0C7D4AF4DAE6}" destId="{69BD02B0-594E-4007-B78E-6D0998F23FFD}" srcOrd="0" destOrd="0" parTransId="{E39DBF4A-6369-404E-82D8-344E9B9EBEDB}" sibTransId="{3B111560-1D26-4458-AAE1-FE461F6DA430}"/>
    <dgm:cxn modelId="{4B28EFD9-0DC5-44BF-9BBE-E5927FCBDEFD}" type="presOf" srcId="{358C63C3-1C1C-4932-BE3D-8DA11B4309CF}" destId="{31710842-C0F4-472B-999C-CA4CF7EBE60C}" srcOrd="0" destOrd="0" presId="urn:microsoft.com/office/officeart/2008/layout/LinedList"/>
    <dgm:cxn modelId="{B50F15DC-08D8-41AB-800C-30362612B83B}" srcId="{50D5474F-4CD9-4057-877B-0C7D4AF4DAE6}" destId="{9BC6A991-CEEE-48C1-94CB-2A4813FC6E1C}" srcOrd="1" destOrd="0" parTransId="{FDBBC42E-BEB7-49B8-9BE7-FC5A8B4D9C52}" sibTransId="{6DB77FF5-26A6-4ED7-AA4A-CD5D7A0232B3}"/>
    <dgm:cxn modelId="{B126EDDF-CE9E-436E-BC5F-43285DE1D08A}" srcId="{50D5474F-4CD9-4057-877B-0C7D4AF4DAE6}" destId="{108DCD82-FAC6-4CAB-9B49-CF9D3BD85DDC}" srcOrd="4" destOrd="0" parTransId="{94282764-FFB6-4976-8521-27081771DFE1}" sibTransId="{1A441720-BA91-4CCB-9351-7B1BA1A811D0}"/>
    <dgm:cxn modelId="{E311DEE7-2B49-45A7-B76F-EA940E20C5D4}" srcId="{50D5474F-4CD9-4057-877B-0C7D4AF4DAE6}" destId="{D7C2456F-3463-4B24-BEF2-7C0B3BD50500}" srcOrd="2" destOrd="0" parTransId="{621109BA-D259-4ADB-827A-BFFF49A836BF}" sibTransId="{3AA2E694-4EAF-44BA-A5C0-62686737A72D}"/>
    <dgm:cxn modelId="{82005AED-A04A-4BC6-B61A-6A97946EB1A7}" srcId="{16CCBCA6-90EB-4121-9241-AB829C393A64}" destId="{790C85F4-5AE8-4AB2-A364-4DBD60CF33AC}" srcOrd="0" destOrd="0" parTransId="{9D0D1BE3-C457-4C38-BB9D-1C077969F7F6}" sibTransId="{F1E922CD-E685-4612-9695-01731BB5ADEB}"/>
    <dgm:cxn modelId="{D5B1E3F8-1734-447F-A9F4-B51D200583A5}" type="presOf" srcId="{7DA19046-0757-41C7-AD7B-B0999BA02E40}" destId="{6B24B398-6D13-4493-9F12-3DB7E0BA0959}" srcOrd="0" destOrd="0" presId="urn:microsoft.com/office/officeart/2008/layout/LinedList"/>
    <dgm:cxn modelId="{419205FE-D1D3-4308-91B8-B6D4388FAE0F}" type="presOf" srcId="{108DCD82-FAC6-4CAB-9B49-CF9D3BD85DDC}" destId="{0C4DC454-FE7F-4E8F-8F50-538209046694}" srcOrd="0" destOrd="0" presId="urn:microsoft.com/office/officeart/2008/layout/LinedList"/>
    <dgm:cxn modelId="{878FA3AB-0667-4367-8AC4-87959AA0320C}" type="presParOf" srcId="{1B69126E-5C13-46C5-9A38-0BF8F20CDC2B}" destId="{5070E269-32A1-4A69-BC67-C4D4C32C5F62}" srcOrd="0" destOrd="0" presId="urn:microsoft.com/office/officeart/2008/layout/LinedList"/>
    <dgm:cxn modelId="{69A2902C-59EA-4B94-8059-C19E22907D93}" type="presParOf" srcId="{1B69126E-5C13-46C5-9A38-0BF8F20CDC2B}" destId="{DA14B588-70C0-4C0F-82CC-7E2EA6C64A56}" srcOrd="1" destOrd="0" presId="urn:microsoft.com/office/officeart/2008/layout/LinedList"/>
    <dgm:cxn modelId="{A0FB0E74-064D-4F23-BD99-27905F0D330B}" type="presParOf" srcId="{DA14B588-70C0-4C0F-82CC-7E2EA6C64A56}" destId="{A53984A8-8C95-4C87-8512-A4567FA0952A}" srcOrd="0" destOrd="0" presId="urn:microsoft.com/office/officeart/2008/layout/LinedList"/>
    <dgm:cxn modelId="{19BD4CED-82F1-4FEC-9690-3A2D22899EDB}" type="presParOf" srcId="{DA14B588-70C0-4C0F-82CC-7E2EA6C64A56}" destId="{1501D275-5E08-4AB6-B63A-E25B010AFFA9}" srcOrd="1" destOrd="0" presId="urn:microsoft.com/office/officeart/2008/layout/LinedList"/>
    <dgm:cxn modelId="{D8F76C95-7811-4384-B6DA-FF71FB12195B}" type="presParOf" srcId="{1501D275-5E08-4AB6-B63A-E25B010AFFA9}" destId="{FFBCB13B-2DC3-425B-874B-9359F5868681}" srcOrd="0" destOrd="0" presId="urn:microsoft.com/office/officeart/2008/layout/LinedList"/>
    <dgm:cxn modelId="{AB751511-F579-4FA4-9432-74C2E3327386}" type="presParOf" srcId="{1501D275-5E08-4AB6-B63A-E25B010AFFA9}" destId="{FA3A8FC2-B1BA-49A2-B377-EDBBD5B4D135}" srcOrd="1" destOrd="0" presId="urn:microsoft.com/office/officeart/2008/layout/LinedList"/>
    <dgm:cxn modelId="{68AB31BF-E254-4EEF-A76E-B7638208ECC3}" type="presParOf" srcId="{FA3A8FC2-B1BA-49A2-B377-EDBBD5B4D135}" destId="{339FEA61-9B78-4AA1-909F-A0A38915C99C}" srcOrd="0" destOrd="0" presId="urn:microsoft.com/office/officeart/2008/layout/LinedList"/>
    <dgm:cxn modelId="{0798F906-D636-46F0-A4EA-47316077C854}" type="presParOf" srcId="{FA3A8FC2-B1BA-49A2-B377-EDBBD5B4D135}" destId="{6D963722-29AF-453A-B3F5-2FEE34F25388}" srcOrd="1" destOrd="0" presId="urn:microsoft.com/office/officeart/2008/layout/LinedList"/>
    <dgm:cxn modelId="{5474DA68-8F05-432E-8410-E46E32C3206F}" type="presParOf" srcId="{FA3A8FC2-B1BA-49A2-B377-EDBBD5B4D135}" destId="{3D7A6B58-9F83-40BF-90F0-C479BDB24643}" srcOrd="2" destOrd="0" presId="urn:microsoft.com/office/officeart/2008/layout/LinedList"/>
    <dgm:cxn modelId="{0E64581C-813C-4A11-BC20-8076243FD2F9}" type="presParOf" srcId="{3D7A6B58-9F83-40BF-90F0-C479BDB24643}" destId="{D0A58594-8108-43B9-A192-531ACFB87951}" srcOrd="0" destOrd="0" presId="urn:microsoft.com/office/officeart/2008/layout/LinedList"/>
    <dgm:cxn modelId="{AA23D6A6-AB0D-4ADA-BDBC-4FBED53A6B13}" type="presParOf" srcId="{D0A58594-8108-43B9-A192-531ACFB87951}" destId="{24BB2B92-F6F1-4D99-B61B-E7CAFEEE5584}" srcOrd="0" destOrd="0" presId="urn:microsoft.com/office/officeart/2008/layout/LinedList"/>
    <dgm:cxn modelId="{3EA25409-EE91-4F7C-8812-977551D707BB}" type="presParOf" srcId="{D0A58594-8108-43B9-A192-531ACFB87951}" destId="{636C34EC-5611-4D3C-868B-14E5D76BC3E5}" srcOrd="1" destOrd="0" presId="urn:microsoft.com/office/officeart/2008/layout/LinedList"/>
    <dgm:cxn modelId="{1C776B70-90C4-44C7-8690-9199EE821C85}" type="presParOf" srcId="{D0A58594-8108-43B9-A192-531ACFB87951}" destId="{A46F1B86-ED0D-4540-AC36-02016481849D}" srcOrd="2" destOrd="0" presId="urn:microsoft.com/office/officeart/2008/layout/LinedList"/>
    <dgm:cxn modelId="{6E7F1008-F4DF-43DF-A2F0-0D5498036054}" type="presParOf" srcId="{3D7A6B58-9F83-40BF-90F0-C479BDB24643}" destId="{E125D5CB-E4AE-42B2-8DB9-B00BBFAAE616}" srcOrd="1" destOrd="0" presId="urn:microsoft.com/office/officeart/2008/layout/LinedList"/>
    <dgm:cxn modelId="{722C9BAC-4CCA-4CE4-ADD4-ABF3A1F5FCCD}" type="presParOf" srcId="{3D7A6B58-9F83-40BF-90F0-C479BDB24643}" destId="{4EE1ABC4-4112-4994-A123-C27B18F70944}" srcOrd="2" destOrd="0" presId="urn:microsoft.com/office/officeart/2008/layout/LinedList"/>
    <dgm:cxn modelId="{2FD1AA46-44B6-43CD-A9F6-471695B4231F}" type="presParOf" srcId="{4EE1ABC4-4112-4994-A123-C27B18F70944}" destId="{40152636-6713-49EC-85B4-C9E8EFD19A71}" srcOrd="0" destOrd="0" presId="urn:microsoft.com/office/officeart/2008/layout/LinedList"/>
    <dgm:cxn modelId="{86A1555A-4E8D-4F84-A57B-992624DC4498}" type="presParOf" srcId="{4EE1ABC4-4112-4994-A123-C27B18F70944}" destId="{6B24B398-6D13-4493-9F12-3DB7E0BA0959}" srcOrd="1" destOrd="0" presId="urn:microsoft.com/office/officeart/2008/layout/LinedList"/>
    <dgm:cxn modelId="{F4FB7DFB-8DDA-4DDC-A2FB-5EEFF877E7A1}" type="presParOf" srcId="{4EE1ABC4-4112-4994-A123-C27B18F70944}" destId="{1F027C0C-7286-4EA0-9087-A6DDF9AD349C}" srcOrd="2" destOrd="0" presId="urn:microsoft.com/office/officeart/2008/layout/LinedList"/>
    <dgm:cxn modelId="{15CD7D8C-55D7-4D6B-A1B9-9F72B7191022}" type="presParOf" srcId="{1501D275-5E08-4AB6-B63A-E25B010AFFA9}" destId="{EECAFC8E-E292-4C98-AAF3-43BA82504529}" srcOrd="2" destOrd="0" presId="urn:microsoft.com/office/officeart/2008/layout/LinedList"/>
    <dgm:cxn modelId="{4914C434-5F56-40D9-85BE-8EBE21C22864}" type="presParOf" srcId="{1501D275-5E08-4AB6-B63A-E25B010AFFA9}" destId="{F3A6AAA5-D294-4959-8A11-A1165BE1D2ED}" srcOrd="3" destOrd="0" presId="urn:microsoft.com/office/officeart/2008/layout/LinedList"/>
    <dgm:cxn modelId="{62526BF1-6728-48C7-8015-F08F901494F9}" type="presParOf" srcId="{1501D275-5E08-4AB6-B63A-E25B010AFFA9}" destId="{E9FB9D47-4A1C-41B3-8C56-264ABB31DD07}" srcOrd="4" destOrd="0" presId="urn:microsoft.com/office/officeart/2008/layout/LinedList"/>
    <dgm:cxn modelId="{9310BE3A-0ABC-4C30-A8AF-FDEE4375FC3A}" type="presParOf" srcId="{E9FB9D47-4A1C-41B3-8C56-264ABB31DD07}" destId="{5DB78C81-9121-4993-BECC-AEDBC99BCFA5}" srcOrd="0" destOrd="0" presId="urn:microsoft.com/office/officeart/2008/layout/LinedList"/>
    <dgm:cxn modelId="{4906F986-618F-44D6-8EA6-BFA699B647D0}" type="presParOf" srcId="{E9FB9D47-4A1C-41B3-8C56-264ABB31DD07}" destId="{5F107ABB-E9C6-482D-B485-34EBBB50DE77}" srcOrd="1" destOrd="0" presId="urn:microsoft.com/office/officeart/2008/layout/LinedList"/>
    <dgm:cxn modelId="{F28AC41C-14FC-493E-BBBC-78C8A6FAAE45}" type="presParOf" srcId="{E9FB9D47-4A1C-41B3-8C56-264ABB31DD07}" destId="{5EB36B74-4575-489D-BC45-E08BC439FEF5}" srcOrd="2" destOrd="0" presId="urn:microsoft.com/office/officeart/2008/layout/LinedList"/>
    <dgm:cxn modelId="{A1B5EE79-5E7A-4615-A54A-09620BA3E367}" type="presParOf" srcId="{5EB36B74-4575-489D-BC45-E08BC439FEF5}" destId="{511011DB-03A0-4079-A246-DFB744C6D831}" srcOrd="0" destOrd="0" presId="urn:microsoft.com/office/officeart/2008/layout/LinedList"/>
    <dgm:cxn modelId="{7DAD4E64-0417-4942-A9B6-422ECCD68013}" type="presParOf" srcId="{511011DB-03A0-4079-A246-DFB744C6D831}" destId="{36DBAC00-DF80-4AC1-B10A-1A1CB3838E16}" srcOrd="0" destOrd="0" presId="urn:microsoft.com/office/officeart/2008/layout/LinedList"/>
    <dgm:cxn modelId="{B9D7DEEE-381D-46D8-BC9E-C19324792718}" type="presParOf" srcId="{511011DB-03A0-4079-A246-DFB744C6D831}" destId="{590C6BDE-3C0A-46CE-9BFF-F367D229820E}" srcOrd="1" destOrd="0" presId="urn:microsoft.com/office/officeart/2008/layout/LinedList"/>
    <dgm:cxn modelId="{0397A032-F216-493E-A0C6-99F9DA883278}" type="presParOf" srcId="{511011DB-03A0-4079-A246-DFB744C6D831}" destId="{7C394648-84FC-475C-B036-17457F3194AA}" srcOrd="2" destOrd="0" presId="urn:microsoft.com/office/officeart/2008/layout/LinedList"/>
    <dgm:cxn modelId="{6A242069-1313-4CA2-8C83-327D5DE883B0}" type="presParOf" srcId="{5EB36B74-4575-489D-BC45-E08BC439FEF5}" destId="{AF79AAF4-4F03-436D-ADFA-45E0F65940BA}" srcOrd="1" destOrd="0" presId="urn:microsoft.com/office/officeart/2008/layout/LinedList"/>
    <dgm:cxn modelId="{74BA9CC7-124C-4462-8B33-415D827151B3}" type="presParOf" srcId="{5EB36B74-4575-489D-BC45-E08BC439FEF5}" destId="{015FDE36-6CEE-46D3-8028-860C376C0156}" srcOrd="2" destOrd="0" presId="urn:microsoft.com/office/officeart/2008/layout/LinedList"/>
    <dgm:cxn modelId="{E0EB5AB5-F2E5-4BD1-A11F-6C7FEFDC4EE1}" type="presParOf" srcId="{015FDE36-6CEE-46D3-8028-860C376C0156}" destId="{C77AC15B-50AE-44EE-9750-62E2587767CF}" srcOrd="0" destOrd="0" presId="urn:microsoft.com/office/officeart/2008/layout/LinedList"/>
    <dgm:cxn modelId="{D998074F-A75C-45AB-9556-9AAFBC98FF6D}" type="presParOf" srcId="{015FDE36-6CEE-46D3-8028-860C376C0156}" destId="{B3AB45E9-D56C-4683-8063-8A2429EE75D6}" srcOrd="1" destOrd="0" presId="urn:microsoft.com/office/officeart/2008/layout/LinedList"/>
    <dgm:cxn modelId="{1D15811F-F58C-4B07-B60F-2732442D397E}" type="presParOf" srcId="{015FDE36-6CEE-46D3-8028-860C376C0156}" destId="{E7B8F198-A4C3-49B5-8A43-1425F44AC748}" srcOrd="2" destOrd="0" presId="urn:microsoft.com/office/officeart/2008/layout/LinedList"/>
    <dgm:cxn modelId="{35A6794E-62A6-4D46-92ED-080CC61F6F70}" type="presParOf" srcId="{1501D275-5E08-4AB6-B63A-E25B010AFFA9}" destId="{E37AFE31-1E3A-4653-A193-F9802566545C}" srcOrd="5" destOrd="0" presId="urn:microsoft.com/office/officeart/2008/layout/LinedList"/>
    <dgm:cxn modelId="{2392176B-55DE-46B6-A793-60DE906C2380}" type="presParOf" srcId="{1501D275-5E08-4AB6-B63A-E25B010AFFA9}" destId="{21E74612-2DEA-4958-A7BD-F535EB16E6CF}" srcOrd="6" destOrd="0" presId="urn:microsoft.com/office/officeart/2008/layout/LinedList"/>
    <dgm:cxn modelId="{0DDA670B-8285-4F64-BD25-C780123DF456}" type="presParOf" srcId="{1501D275-5E08-4AB6-B63A-E25B010AFFA9}" destId="{58C6791E-ED14-462B-8046-E04169826685}" srcOrd="7" destOrd="0" presId="urn:microsoft.com/office/officeart/2008/layout/LinedList"/>
    <dgm:cxn modelId="{7E4240E5-F3C6-4B99-A4A5-97C8D9BA0FBD}" type="presParOf" srcId="{58C6791E-ED14-462B-8046-E04169826685}" destId="{420486D7-B528-4C59-8945-EFFD0AD9A720}" srcOrd="0" destOrd="0" presId="urn:microsoft.com/office/officeart/2008/layout/LinedList"/>
    <dgm:cxn modelId="{D46EF306-7F72-49C2-9198-C3126A4A203F}" type="presParOf" srcId="{58C6791E-ED14-462B-8046-E04169826685}" destId="{72AC616D-F8A5-4017-9832-E70F5AC2DA3A}" srcOrd="1" destOrd="0" presId="urn:microsoft.com/office/officeart/2008/layout/LinedList"/>
    <dgm:cxn modelId="{CECB9A31-E3A5-44DE-871E-B9798B7C5A9A}" type="presParOf" srcId="{58C6791E-ED14-462B-8046-E04169826685}" destId="{02591D00-758A-4292-8531-4AB0B15BA7CC}" srcOrd="2" destOrd="0" presId="urn:microsoft.com/office/officeart/2008/layout/LinedList"/>
    <dgm:cxn modelId="{42694C20-649C-46FB-B272-5DF634E3FEAC}" type="presParOf" srcId="{02591D00-758A-4292-8531-4AB0B15BA7CC}" destId="{EEBD2239-2BE9-4C77-B3F7-06187C8C2A5B}" srcOrd="0" destOrd="0" presId="urn:microsoft.com/office/officeart/2008/layout/LinedList"/>
    <dgm:cxn modelId="{FC4BEBF0-F6CB-4464-AF5E-38A408BBBFBD}" type="presParOf" srcId="{EEBD2239-2BE9-4C77-B3F7-06187C8C2A5B}" destId="{CC1709E0-516D-4DCD-9316-A172FAB13CAD}" srcOrd="0" destOrd="0" presId="urn:microsoft.com/office/officeart/2008/layout/LinedList"/>
    <dgm:cxn modelId="{465E2ADD-D6D6-4F58-8793-47930C03D84C}" type="presParOf" srcId="{EEBD2239-2BE9-4C77-B3F7-06187C8C2A5B}" destId="{722C5646-65E7-47BB-8895-3F8BD3CC6E6D}" srcOrd="1" destOrd="0" presId="urn:microsoft.com/office/officeart/2008/layout/LinedList"/>
    <dgm:cxn modelId="{A4F3EA85-36C8-414E-83EC-7F170C891630}" type="presParOf" srcId="{EEBD2239-2BE9-4C77-B3F7-06187C8C2A5B}" destId="{4CD2CF9E-5423-4204-A9E3-E232610D4DE0}" srcOrd="2" destOrd="0" presId="urn:microsoft.com/office/officeart/2008/layout/LinedList"/>
    <dgm:cxn modelId="{9C8D9C4C-32F3-49A3-83FA-C4BD375A009F}" type="presParOf" srcId="{02591D00-758A-4292-8531-4AB0B15BA7CC}" destId="{8EB6960B-03AA-4DAA-8116-71A17BFC0C2A}" srcOrd="1" destOrd="0" presId="urn:microsoft.com/office/officeart/2008/layout/LinedList"/>
    <dgm:cxn modelId="{8031D3DA-0F3E-4FFF-98D8-4C382BD0EA48}" type="presParOf" srcId="{02591D00-758A-4292-8531-4AB0B15BA7CC}" destId="{FA5E966D-C8B5-4160-B07A-A9E2C9110030}" srcOrd="2" destOrd="0" presId="urn:microsoft.com/office/officeart/2008/layout/LinedList"/>
    <dgm:cxn modelId="{C8EB8452-586D-4195-A93B-C8F2C2B3814E}" type="presParOf" srcId="{FA5E966D-C8B5-4160-B07A-A9E2C9110030}" destId="{6AA11612-CD0E-4EB7-BA20-4A96EA2BEF93}" srcOrd="0" destOrd="0" presId="urn:microsoft.com/office/officeart/2008/layout/LinedList"/>
    <dgm:cxn modelId="{5A3B1C24-1F12-4047-A875-2E753E80C7CB}" type="presParOf" srcId="{FA5E966D-C8B5-4160-B07A-A9E2C9110030}" destId="{DADE730E-13B7-4C20-879F-7E5BEE314FCE}" srcOrd="1" destOrd="0" presId="urn:microsoft.com/office/officeart/2008/layout/LinedList"/>
    <dgm:cxn modelId="{CEB0D848-E879-4FE1-AD11-346233EEAC85}" type="presParOf" srcId="{FA5E966D-C8B5-4160-B07A-A9E2C9110030}" destId="{004444C7-A657-4015-8662-7E180E2DEC12}" srcOrd="2" destOrd="0" presId="urn:microsoft.com/office/officeart/2008/layout/LinedList"/>
    <dgm:cxn modelId="{A6790749-2BC3-471A-AC3C-5B8FC5B10123}" type="presParOf" srcId="{1501D275-5E08-4AB6-B63A-E25B010AFFA9}" destId="{D7F797F0-C855-42E7-9BAB-0ADD2FDE0B28}" srcOrd="8" destOrd="0" presId="urn:microsoft.com/office/officeart/2008/layout/LinedList"/>
    <dgm:cxn modelId="{DC7E84EC-3D02-4DC5-AB56-081D0458B6ED}" type="presParOf" srcId="{1501D275-5E08-4AB6-B63A-E25B010AFFA9}" destId="{573E0086-0192-474E-A68B-A9ACF4655C84}" srcOrd="9" destOrd="0" presId="urn:microsoft.com/office/officeart/2008/layout/LinedList"/>
    <dgm:cxn modelId="{F02FD79D-2156-42F3-8812-04B7D4B0F1DB}" type="presParOf" srcId="{1501D275-5E08-4AB6-B63A-E25B010AFFA9}" destId="{DFB7FE72-58BC-4E3E-9A82-64FA50A84DCA}" srcOrd="10" destOrd="0" presId="urn:microsoft.com/office/officeart/2008/layout/LinedList"/>
    <dgm:cxn modelId="{F4E08F18-7EAE-45E2-B01C-321FB65C5348}" type="presParOf" srcId="{DFB7FE72-58BC-4E3E-9A82-64FA50A84DCA}" destId="{3A2EB682-A5DF-4B26-9505-760175D9CA73}" srcOrd="0" destOrd="0" presId="urn:microsoft.com/office/officeart/2008/layout/LinedList"/>
    <dgm:cxn modelId="{4E4DEDAD-8A8A-4352-9F41-AB232C650E99}" type="presParOf" srcId="{DFB7FE72-58BC-4E3E-9A82-64FA50A84DCA}" destId="{ABB9B2E9-417B-4507-A5C1-445F060152E3}" srcOrd="1" destOrd="0" presId="urn:microsoft.com/office/officeart/2008/layout/LinedList"/>
    <dgm:cxn modelId="{D66B5366-CDBE-4571-B284-CA529B08D14C}" type="presParOf" srcId="{DFB7FE72-58BC-4E3E-9A82-64FA50A84DCA}" destId="{FEF662E3-066E-4994-B624-C6182314AE30}" srcOrd="2" destOrd="0" presId="urn:microsoft.com/office/officeart/2008/layout/LinedList"/>
    <dgm:cxn modelId="{B2340EA4-80BE-489E-987C-2BB262DBFCC8}" type="presParOf" srcId="{FEF662E3-066E-4994-B624-C6182314AE30}" destId="{7A44CBAC-39B3-4A1A-A1D9-0C7C56FD832F}" srcOrd="0" destOrd="0" presId="urn:microsoft.com/office/officeart/2008/layout/LinedList"/>
    <dgm:cxn modelId="{EC8EED28-F0C4-4C91-BDD8-CC778849BA05}" type="presParOf" srcId="{7A44CBAC-39B3-4A1A-A1D9-0C7C56FD832F}" destId="{570A992A-9171-44A8-8B39-977519E3E534}" srcOrd="0" destOrd="0" presId="urn:microsoft.com/office/officeart/2008/layout/LinedList"/>
    <dgm:cxn modelId="{3284BDE2-C86E-4C59-8CD3-E232081F19C7}" type="presParOf" srcId="{7A44CBAC-39B3-4A1A-A1D9-0C7C56FD832F}" destId="{4A9E30B3-C90A-49EB-BAEA-F9790A691CF8}" srcOrd="1" destOrd="0" presId="urn:microsoft.com/office/officeart/2008/layout/LinedList"/>
    <dgm:cxn modelId="{1944CDBB-66BF-4438-AAD5-1E624FA43B76}" type="presParOf" srcId="{7A44CBAC-39B3-4A1A-A1D9-0C7C56FD832F}" destId="{91032249-609C-49D9-BACD-761F7A1219E1}" srcOrd="2" destOrd="0" presId="urn:microsoft.com/office/officeart/2008/layout/LinedList"/>
    <dgm:cxn modelId="{3FAC2782-77F8-4591-BF61-B437275C626F}" type="presParOf" srcId="{FEF662E3-066E-4994-B624-C6182314AE30}" destId="{04FF239F-DCE8-48B9-B945-83DAA4DB8CEB}" srcOrd="1" destOrd="0" presId="urn:microsoft.com/office/officeart/2008/layout/LinedList"/>
    <dgm:cxn modelId="{D237C489-8E6D-4873-B5B8-F12AA843F4B1}" type="presParOf" srcId="{FEF662E3-066E-4994-B624-C6182314AE30}" destId="{B92FA0E9-17C7-4E69-84D9-BE7FAEF6107B}" srcOrd="2" destOrd="0" presId="urn:microsoft.com/office/officeart/2008/layout/LinedList"/>
    <dgm:cxn modelId="{3143F2AB-4918-4CA8-9767-DDD4DAE49B80}" type="presParOf" srcId="{B92FA0E9-17C7-4E69-84D9-BE7FAEF6107B}" destId="{85303C2D-9F63-4723-94FA-A7EF0ADD4416}" srcOrd="0" destOrd="0" presId="urn:microsoft.com/office/officeart/2008/layout/LinedList"/>
    <dgm:cxn modelId="{AB8BE21F-256A-4E67-90CA-E19D5712115D}" type="presParOf" srcId="{B92FA0E9-17C7-4E69-84D9-BE7FAEF6107B}" destId="{8FA06EAB-CEA4-488C-A27D-CDB8F2C4BC09}" srcOrd="1" destOrd="0" presId="urn:microsoft.com/office/officeart/2008/layout/LinedList"/>
    <dgm:cxn modelId="{0B74622B-9C9A-407E-A222-F9546BEF57C7}" type="presParOf" srcId="{B92FA0E9-17C7-4E69-84D9-BE7FAEF6107B}" destId="{43606260-FCD7-407A-8D17-D30745F0611A}" srcOrd="2" destOrd="0" presId="urn:microsoft.com/office/officeart/2008/layout/LinedList"/>
    <dgm:cxn modelId="{7331520C-762D-4C26-9141-0DAC3B34589D}" type="presParOf" srcId="{1501D275-5E08-4AB6-B63A-E25B010AFFA9}" destId="{7D72F2EE-5AC2-4C23-A706-5258F934AB3F}" srcOrd="11" destOrd="0" presId="urn:microsoft.com/office/officeart/2008/layout/LinedList"/>
    <dgm:cxn modelId="{E18D415A-B29E-45A6-9ABD-F54CDD164206}" type="presParOf" srcId="{1501D275-5E08-4AB6-B63A-E25B010AFFA9}" destId="{71B9FACB-A7AB-42A0-AC2E-BF33E6D07573}" srcOrd="12" destOrd="0" presId="urn:microsoft.com/office/officeart/2008/layout/LinedList"/>
    <dgm:cxn modelId="{FC4C0FB3-4C99-402E-9AC3-078F812F8C35}" type="presParOf" srcId="{1501D275-5E08-4AB6-B63A-E25B010AFFA9}" destId="{06AA6CD6-65D0-4E6F-9310-694A3162A55C}" srcOrd="13" destOrd="0" presId="urn:microsoft.com/office/officeart/2008/layout/LinedList"/>
    <dgm:cxn modelId="{5669EABC-3E23-4644-8E68-A0010E575334}" type="presParOf" srcId="{06AA6CD6-65D0-4E6F-9310-694A3162A55C}" destId="{A0A2EFE4-BE32-4AB1-B431-AF8B040F0893}" srcOrd="0" destOrd="0" presId="urn:microsoft.com/office/officeart/2008/layout/LinedList"/>
    <dgm:cxn modelId="{D4F95A61-29AE-4F91-A8DD-EC770754395B}" type="presParOf" srcId="{06AA6CD6-65D0-4E6F-9310-694A3162A55C}" destId="{0C4DC454-FE7F-4E8F-8F50-538209046694}" srcOrd="1" destOrd="0" presId="urn:microsoft.com/office/officeart/2008/layout/LinedList"/>
    <dgm:cxn modelId="{3B858B0B-9354-4E5D-9A99-7FCB9D997C8A}" type="presParOf" srcId="{06AA6CD6-65D0-4E6F-9310-694A3162A55C}" destId="{F44F16AF-609D-4778-906A-013FDA727690}" srcOrd="2" destOrd="0" presId="urn:microsoft.com/office/officeart/2008/layout/LinedList"/>
    <dgm:cxn modelId="{1A13F484-C786-4CC8-847D-855258796334}" type="presParOf" srcId="{F44F16AF-609D-4778-906A-013FDA727690}" destId="{8F7A89F3-AFB8-45D7-9233-21235E953BE1}" srcOrd="0" destOrd="0" presId="urn:microsoft.com/office/officeart/2008/layout/LinedList"/>
    <dgm:cxn modelId="{66FF857B-E5F4-43DA-ADE2-46796135F2BB}" type="presParOf" srcId="{8F7A89F3-AFB8-45D7-9233-21235E953BE1}" destId="{184AE7FE-5AB5-441B-BD5C-1BCB6C5FFB39}" srcOrd="0" destOrd="0" presId="urn:microsoft.com/office/officeart/2008/layout/LinedList"/>
    <dgm:cxn modelId="{1437B65B-A64B-46A6-98EF-3D8B0D5E658B}" type="presParOf" srcId="{8F7A89F3-AFB8-45D7-9233-21235E953BE1}" destId="{10D7CF43-74A2-48F8-8FD2-5AC69464A34E}" srcOrd="1" destOrd="0" presId="urn:microsoft.com/office/officeart/2008/layout/LinedList"/>
    <dgm:cxn modelId="{A1B2B0BB-9C66-482D-8752-0BF1D12C5AD9}" type="presParOf" srcId="{8F7A89F3-AFB8-45D7-9233-21235E953BE1}" destId="{C652C61B-1C62-4A47-81B2-6C009390DFBB}" srcOrd="2" destOrd="0" presId="urn:microsoft.com/office/officeart/2008/layout/LinedList"/>
    <dgm:cxn modelId="{F772C57F-098A-4F66-B9FF-D4306A7DF761}" type="presParOf" srcId="{F44F16AF-609D-4778-906A-013FDA727690}" destId="{0B166CE7-E07E-4151-A767-08D0A481C2BF}" srcOrd="1" destOrd="0" presId="urn:microsoft.com/office/officeart/2008/layout/LinedList"/>
    <dgm:cxn modelId="{645FD2D8-B74E-4272-9B73-3265C9F93C2A}" type="presParOf" srcId="{F44F16AF-609D-4778-906A-013FDA727690}" destId="{1241FED8-812F-4002-A3AE-A70CE726AB7F}" srcOrd="2" destOrd="0" presId="urn:microsoft.com/office/officeart/2008/layout/LinedList"/>
    <dgm:cxn modelId="{1CF172B3-D390-4E19-AE1F-E61C13C9EBD2}" type="presParOf" srcId="{1241FED8-812F-4002-A3AE-A70CE726AB7F}" destId="{1454600B-FB93-4F6B-949B-24197A61B068}" srcOrd="0" destOrd="0" presId="urn:microsoft.com/office/officeart/2008/layout/LinedList"/>
    <dgm:cxn modelId="{476491A6-D374-4ED7-8BAB-EE042D795F78}" type="presParOf" srcId="{1241FED8-812F-4002-A3AE-A70CE726AB7F}" destId="{31710842-C0F4-472B-999C-CA4CF7EBE60C}" srcOrd="1" destOrd="0" presId="urn:microsoft.com/office/officeart/2008/layout/LinedList"/>
    <dgm:cxn modelId="{0086BA31-0AB4-4DA4-AA15-7A3904F3584A}" type="presParOf" srcId="{1241FED8-812F-4002-A3AE-A70CE726AB7F}" destId="{BEE7FEDE-13E0-4CAB-9D5C-9E3C135BDACC}" srcOrd="2" destOrd="0" presId="urn:microsoft.com/office/officeart/2008/layout/LinedList"/>
    <dgm:cxn modelId="{D3BF2E43-CDB9-4154-A39B-B8DA68B4C1F5}" type="presParOf" srcId="{1501D275-5E08-4AB6-B63A-E25B010AFFA9}" destId="{A9978541-31F9-4579-9223-04E5ECEA808B}" srcOrd="14" destOrd="0" presId="urn:microsoft.com/office/officeart/2008/layout/LinedList"/>
    <dgm:cxn modelId="{EA8D741B-5680-452F-8F09-1B947F4C1E4D}" type="presParOf" srcId="{1501D275-5E08-4AB6-B63A-E25B010AFFA9}" destId="{C3C7C01B-5744-4DF9-9BA2-1782505428BC}"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64E697A-B179-4B57-B6A8-33000B2165A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EC"/>
        </a:p>
      </dgm:t>
    </dgm:pt>
    <dgm:pt modelId="{99F6EE3E-4E66-4A76-BEB3-B52374166705}">
      <dgm:prSet phldrT="[Texto]"/>
      <dgm:spPr/>
      <dgm:t>
        <a:bodyPr/>
        <a:lstStyle/>
        <a:p>
          <a:r>
            <a:rPr lang="es-ES" dirty="0"/>
            <a:t>Actividad </a:t>
          </a:r>
          <a:endParaRPr lang="es-EC" dirty="0"/>
        </a:p>
      </dgm:t>
    </dgm:pt>
    <dgm:pt modelId="{DBC54088-9E14-4E98-BBBA-2B4AB7B65D7E}" type="parTrans" cxnId="{8855ABC0-AB71-47F6-A9EC-F085A0D07FB3}">
      <dgm:prSet/>
      <dgm:spPr/>
      <dgm:t>
        <a:bodyPr/>
        <a:lstStyle/>
        <a:p>
          <a:endParaRPr lang="es-EC"/>
        </a:p>
      </dgm:t>
    </dgm:pt>
    <dgm:pt modelId="{ABAB38ED-1C8F-48C3-8051-00003F5F13FB}" type="sibTrans" cxnId="{8855ABC0-AB71-47F6-A9EC-F085A0D07FB3}">
      <dgm:prSet/>
      <dgm:spPr/>
      <dgm:t>
        <a:bodyPr/>
        <a:lstStyle/>
        <a:p>
          <a:endParaRPr lang="es-EC"/>
        </a:p>
      </dgm:t>
    </dgm:pt>
    <dgm:pt modelId="{D4DD3696-B4A0-422C-8805-DBB3D13AE0DB}">
      <dgm:prSet phldrT="[Texto]"/>
      <dgm:spPr/>
      <dgm:t>
        <a:bodyPr/>
        <a:lstStyle/>
        <a:p>
          <a:r>
            <a:rPr lang="es-ES" b="1" dirty="0"/>
            <a:t>Responda la pregunta </a:t>
          </a:r>
          <a:endParaRPr lang="es-EC" b="1" dirty="0"/>
        </a:p>
      </dgm:t>
    </dgm:pt>
    <dgm:pt modelId="{ECA640A2-7C42-45D0-A401-190B0FFE16AD}" type="parTrans" cxnId="{83A1FFFE-F4FE-4CFD-A87B-2B5C8DB17036}">
      <dgm:prSet/>
      <dgm:spPr/>
      <dgm:t>
        <a:bodyPr/>
        <a:lstStyle/>
        <a:p>
          <a:endParaRPr lang="es-EC"/>
        </a:p>
      </dgm:t>
    </dgm:pt>
    <dgm:pt modelId="{C59E39A0-9DA0-4441-8581-05DE51BD36B2}" type="sibTrans" cxnId="{83A1FFFE-F4FE-4CFD-A87B-2B5C8DB17036}">
      <dgm:prSet/>
      <dgm:spPr/>
      <dgm:t>
        <a:bodyPr/>
        <a:lstStyle/>
        <a:p>
          <a:endParaRPr lang="es-EC"/>
        </a:p>
      </dgm:t>
    </dgm:pt>
    <dgm:pt modelId="{F2D969D3-7A58-446F-8A2E-9D5913F61EC1}">
      <dgm:prSet phldrT="[Texto]"/>
      <dgm:spPr/>
      <dgm:t>
        <a:bodyPr/>
        <a:lstStyle/>
        <a:p>
          <a:r>
            <a:rPr lang="es-ES" dirty="0"/>
            <a:t>Por que es importante escribir y redactar bien </a:t>
          </a:r>
          <a:endParaRPr lang="es-EC" dirty="0"/>
        </a:p>
      </dgm:t>
    </dgm:pt>
    <dgm:pt modelId="{49660F52-C324-4F9C-A157-AD5225A38379}" type="parTrans" cxnId="{6DC0BAC9-9434-4585-ACE0-A104A1B42F58}">
      <dgm:prSet/>
      <dgm:spPr/>
      <dgm:t>
        <a:bodyPr/>
        <a:lstStyle/>
        <a:p>
          <a:endParaRPr lang="es-EC"/>
        </a:p>
      </dgm:t>
    </dgm:pt>
    <dgm:pt modelId="{9A0152C4-34D6-415E-A14C-7C4FEBDB5328}" type="sibTrans" cxnId="{6DC0BAC9-9434-4585-ACE0-A104A1B42F58}">
      <dgm:prSet/>
      <dgm:spPr/>
      <dgm:t>
        <a:bodyPr/>
        <a:lstStyle/>
        <a:p>
          <a:endParaRPr lang="es-EC"/>
        </a:p>
      </dgm:t>
    </dgm:pt>
    <dgm:pt modelId="{0C35D60F-0E69-4B0C-B863-7E0631206284}">
      <dgm:prSet phldrT="[Texto]"/>
      <dgm:spPr/>
      <dgm:t>
        <a:bodyPr/>
        <a:lstStyle/>
        <a:p>
          <a:r>
            <a:rPr lang="es-ES" b="1" dirty="0"/>
            <a:t>Transforme el siguiente párrafo informal a un estilo académico</a:t>
          </a:r>
          <a:endParaRPr lang="es-EC" b="1" dirty="0"/>
        </a:p>
      </dgm:t>
    </dgm:pt>
    <dgm:pt modelId="{01308B5B-1461-410E-BCCA-A514F8013869}" type="parTrans" cxnId="{36749844-EC09-42E8-ABB9-9C15BF28E854}">
      <dgm:prSet/>
      <dgm:spPr/>
      <dgm:t>
        <a:bodyPr/>
        <a:lstStyle/>
        <a:p>
          <a:endParaRPr lang="es-EC"/>
        </a:p>
      </dgm:t>
    </dgm:pt>
    <dgm:pt modelId="{7A4FE0ED-6BBC-4ED8-81CC-21C125235659}" type="sibTrans" cxnId="{36749844-EC09-42E8-ABB9-9C15BF28E854}">
      <dgm:prSet/>
      <dgm:spPr/>
      <dgm:t>
        <a:bodyPr/>
        <a:lstStyle/>
        <a:p>
          <a:endParaRPr lang="es-EC"/>
        </a:p>
      </dgm:t>
    </dgm:pt>
    <dgm:pt modelId="{106ADC6C-F8E7-4B31-885A-91B8BA83F7C7}">
      <dgm:prSet phldrT="[Texto]"/>
      <dgm:spPr/>
      <dgm:t>
        <a:bodyPr/>
        <a:lstStyle/>
        <a:p>
          <a:r>
            <a:rPr lang="es-ES" b="1" dirty="0"/>
            <a:t>Con el siguiente tema: “La eutanasia”</a:t>
          </a:r>
          <a:endParaRPr lang="es-EC" b="1" dirty="0"/>
        </a:p>
      </dgm:t>
    </dgm:pt>
    <dgm:pt modelId="{021C0B87-A077-4FBE-8CD4-698F96AA447C}" type="parTrans" cxnId="{7506CBE8-0470-468B-B3E3-B9C6EC6E1FC3}">
      <dgm:prSet/>
      <dgm:spPr/>
      <dgm:t>
        <a:bodyPr/>
        <a:lstStyle/>
        <a:p>
          <a:endParaRPr lang="es-EC"/>
        </a:p>
      </dgm:t>
    </dgm:pt>
    <dgm:pt modelId="{47F6E875-C96A-4FB1-9238-307D038AA223}" type="sibTrans" cxnId="{7506CBE8-0470-468B-B3E3-B9C6EC6E1FC3}">
      <dgm:prSet/>
      <dgm:spPr/>
      <dgm:t>
        <a:bodyPr/>
        <a:lstStyle/>
        <a:p>
          <a:endParaRPr lang="es-EC"/>
        </a:p>
      </dgm:t>
    </dgm:pt>
    <dgm:pt modelId="{1E5B4683-B305-4F1D-ACF2-E625EBE6A3BE}">
      <dgm:prSet phldrT="[Texto]"/>
      <dgm:spPr/>
      <dgm:t>
        <a:bodyPr/>
        <a:lstStyle/>
        <a:p>
          <a:r>
            <a:rPr lang="es-ES" dirty="0"/>
            <a:t>Escriba un párrafo (de mínimo 5 líneas) de tipo argumentativo (defendiendo su postura si está a favor o en contra), el párrafo debe tener coherencia, formal y objetiva </a:t>
          </a:r>
          <a:endParaRPr lang="es-EC" dirty="0"/>
        </a:p>
      </dgm:t>
    </dgm:pt>
    <dgm:pt modelId="{98922DCB-3B7D-414F-BE72-1C8D0ADDC353}" type="parTrans" cxnId="{64669D24-F170-44E5-8C5B-9BE64C13A412}">
      <dgm:prSet/>
      <dgm:spPr/>
      <dgm:t>
        <a:bodyPr/>
        <a:lstStyle/>
        <a:p>
          <a:endParaRPr lang="es-EC"/>
        </a:p>
      </dgm:t>
    </dgm:pt>
    <dgm:pt modelId="{5D3D93FD-5E17-47C9-9E66-241951DFA175}" type="sibTrans" cxnId="{64669D24-F170-44E5-8C5B-9BE64C13A412}">
      <dgm:prSet/>
      <dgm:spPr/>
      <dgm:t>
        <a:bodyPr/>
        <a:lstStyle/>
        <a:p>
          <a:endParaRPr lang="es-EC"/>
        </a:p>
      </dgm:t>
    </dgm:pt>
    <dgm:pt modelId="{2E7BEA3B-F823-46A9-BA78-4B4264C12B69}">
      <dgm:prSet phldrT="[Texto]"/>
      <dgm:spPr/>
      <dgm:t>
        <a:bodyPr/>
        <a:lstStyle/>
        <a:p>
          <a:r>
            <a:rPr lang="es-ES" dirty="0"/>
            <a:t>Hoy en día, todo el mundo habla de la inteligencia artificial. En las clases, muchos profes y chicos ya están usando cosas como </a:t>
          </a:r>
          <a:r>
            <a:rPr lang="es-ES" dirty="0" err="1"/>
            <a:t>ChatGPT</a:t>
          </a:r>
          <a:r>
            <a:rPr lang="es-ES" dirty="0"/>
            <a:t> para hacer tareas, investigar y hasta escribir ensayos. Algunos dicen que está buenazo porque ahorra tiempo, pero otros piensan que se vuelve una forma de hacer trampa. La verdad es que esto ha cambiado un montón la manera en la que se estudia y enseña. Algunos profes están súper preocupados y no saben cómo manejarlo. </a:t>
          </a:r>
          <a:endParaRPr lang="es-EC" dirty="0"/>
        </a:p>
      </dgm:t>
    </dgm:pt>
    <dgm:pt modelId="{37A7B1BC-BF64-46A8-BF86-353EF243424E}" type="parTrans" cxnId="{06C1695B-2358-48A3-8FCA-216932D9BC3B}">
      <dgm:prSet/>
      <dgm:spPr/>
      <dgm:t>
        <a:bodyPr/>
        <a:lstStyle/>
        <a:p>
          <a:endParaRPr lang="es-EC"/>
        </a:p>
      </dgm:t>
    </dgm:pt>
    <dgm:pt modelId="{7EB21740-C9AA-4390-83AC-476FED2222A2}" type="sibTrans" cxnId="{06C1695B-2358-48A3-8FCA-216932D9BC3B}">
      <dgm:prSet/>
      <dgm:spPr/>
      <dgm:t>
        <a:bodyPr/>
        <a:lstStyle/>
        <a:p>
          <a:endParaRPr lang="es-EC"/>
        </a:p>
      </dgm:t>
    </dgm:pt>
    <dgm:pt modelId="{D150934B-DF27-41B9-9A2F-A78E5C1B52E2}" type="pres">
      <dgm:prSet presAssocID="{D64E697A-B179-4B57-B6A8-33000B2165AB}" presName="Name0" presStyleCnt="0">
        <dgm:presLayoutVars>
          <dgm:dir/>
          <dgm:animLvl val="lvl"/>
          <dgm:resizeHandles val="exact"/>
        </dgm:presLayoutVars>
      </dgm:prSet>
      <dgm:spPr/>
    </dgm:pt>
    <dgm:pt modelId="{333D0C7D-613B-4AE6-8708-261927AF7801}" type="pres">
      <dgm:prSet presAssocID="{99F6EE3E-4E66-4A76-BEB3-B52374166705}" presName="composite" presStyleCnt="0"/>
      <dgm:spPr/>
    </dgm:pt>
    <dgm:pt modelId="{11F07762-1C8A-4E89-84AA-7D51643026C0}" type="pres">
      <dgm:prSet presAssocID="{99F6EE3E-4E66-4A76-BEB3-B52374166705}" presName="parTx" presStyleLbl="alignNode1" presStyleIdx="0" presStyleCnt="1">
        <dgm:presLayoutVars>
          <dgm:chMax val="0"/>
          <dgm:chPref val="0"/>
          <dgm:bulletEnabled val="1"/>
        </dgm:presLayoutVars>
      </dgm:prSet>
      <dgm:spPr/>
    </dgm:pt>
    <dgm:pt modelId="{8024798E-D618-4154-A799-EB37DF5175DE}" type="pres">
      <dgm:prSet presAssocID="{99F6EE3E-4E66-4A76-BEB3-B52374166705}" presName="desTx" presStyleLbl="alignAccFollowNode1" presStyleIdx="0" presStyleCnt="1" custLinFactNeighborX="-30466" custLinFactNeighborY="935">
        <dgm:presLayoutVars>
          <dgm:bulletEnabled val="1"/>
        </dgm:presLayoutVars>
      </dgm:prSet>
      <dgm:spPr/>
    </dgm:pt>
  </dgm:ptLst>
  <dgm:cxnLst>
    <dgm:cxn modelId="{D7D43A0D-FE3E-4506-B2F2-94A3E077AC9C}" type="presOf" srcId="{106ADC6C-F8E7-4B31-885A-91B8BA83F7C7}" destId="{8024798E-D618-4154-A799-EB37DF5175DE}" srcOrd="0" destOrd="4" presId="urn:microsoft.com/office/officeart/2005/8/layout/hList1"/>
    <dgm:cxn modelId="{47557223-702A-4730-BB57-52E124DC5F7A}" type="presOf" srcId="{1E5B4683-B305-4F1D-ACF2-E625EBE6A3BE}" destId="{8024798E-D618-4154-A799-EB37DF5175DE}" srcOrd="0" destOrd="5" presId="urn:microsoft.com/office/officeart/2005/8/layout/hList1"/>
    <dgm:cxn modelId="{64669D24-F170-44E5-8C5B-9BE64C13A412}" srcId="{106ADC6C-F8E7-4B31-885A-91B8BA83F7C7}" destId="{1E5B4683-B305-4F1D-ACF2-E625EBE6A3BE}" srcOrd="0" destOrd="0" parTransId="{98922DCB-3B7D-414F-BE72-1C8D0ADDC353}" sibTransId="{5D3D93FD-5E17-47C9-9E66-241951DFA175}"/>
    <dgm:cxn modelId="{41CACD2E-27F8-40B5-B510-9983DBB4BECA}" type="presOf" srcId="{99F6EE3E-4E66-4A76-BEB3-B52374166705}" destId="{11F07762-1C8A-4E89-84AA-7D51643026C0}" srcOrd="0" destOrd="0" presId="urn:microsoft.com/office/officeart/2005/8/layout/hList1"/>
    <dgm:cxn modelId="{06C1695B-2358-48A3-8FCA-216932D9BC3B}" srcId="{0C35D60F-0E69-4B0C-B863-7E0631206284}" destId="{2E7BEA3B-F823-46A9-BA78-4B4264C12B69}" srcOrd="0" destOrd="0" parTransId="{37A7B1BC-BF64-46A8-BF86-353EF243424E}" sibTransId="{7EB21740-C9AA-4390-83AC-476FED2222A2}"/>
    <dgm:cxn modelId="{79F52963-5DCD-424B-9376-83790D0351F3}" type="presOf" srcId="{D64E697A-B179-4B57-B6A8-33000B2165AB}" destId="{D150934B-DF27-41B9-9A2F-A78E5C1B52E2}" srcOrd="0" destOrd="0" presId="urn:microsoft.com/office/officeart/2005/8/layout/hList1"/>
    <dgm:cxn modelId="{36749844-EC09-42E8-ABB9-9C15BF28E854}" srcId="{99F6EE3E-4E66-4A76-BEB3-B52374166705}" destId="{0C35D60F-0E69-4B0C-B863-7E0631206284}" srcOrd="1" destOrd="0" parTransId="{01308B5B-1461-410E-BCCA-A514F8013869}" sibTransId="{7A4FE0ED-6BBC-4ED8-81CC-21C125235659}"/>
    <dgm:cxn modelId="{BBB8284B-1759-4E91-8E81-0030D86C80B9}" type="presOf" srcId="{0C35D60F-0E69-4B0C-B863-7E0631206284}" destId="{8024798E-D618-4154-A799-EB37DF5175DE}" srcOrd="0" destOrd="2" presId="urn:microsoft.com/office/officeart/2005/8/layout/hList1"/>
    <dgm:cxn modelId="{4445D894-9485-4876-A20F-FDEF894020FE}" type="presOf" srcId="{F2D969D3-7A58-446F-8A2E-9D5913F61EC1}" destId="{8024798E-D618-4154-A799-EB37DF5175DE}" srcOrd="0" destOrd="1" presId="urn:microsoft.com/office/officeart/2005/8/layout/hList1"/>
    <dgm:cxn modelId="{034F18BD-3D35-4B21-90DF-F7FD185CDB59}" type="presOf" srcId="{D4DD3696-B4A0-422C-8805-DBB3D13AE0DB}" destId="{8024798E-D618-4154-A799-EB37DF5175DE}" srcOrd="0" destOrd="0" presId="urn:microsoft.com/office/officeart/2005/8/layout/hList1"/>
    <dgm:cxn modelId="{8855ABC0-AB71-47F6-A9EC-F085A0D07FB3}" srcId="{D64E697A-B179-4B57-B6A8-33000B2165AB}" destId="{99F6EE3E-4E66-4A76-BEB3-B52374166705}" srcOrd="0" destOrd="0" parTransId="{DBC54088-9E14-4E98-BBBA-2B4AB7B65D7E}" sibTransId="{ABAB38ED-1C8F-48C3-8051-00003F5F13FB}"/>
    <dgm:cxn modelId="{76514EC2-5B40-42C1-AFA2-2215CE44CBBB}" type="presOf" srcId="{2E7BEA3B-F823-46A9-BA78-4B4264C12B69}" destId="{8024798E-D618-4154-A799-EB37DF5175DE}" srcOrd="0" destOrd="3" presId="urn:microsoft.com/office/officeart/2005/8/layout/hList1"/>
    <dgm:cxn modelId="{6DC0BAC9-9434-4585-ACE0-A104A1B42F58}" srcId="{D4DD3696-B4A0-422C-8805-DBB3D13AE0DB}" destId="{F2D969D3-7A58-446F-8A2E-9D5913F61EC1}" srcOrd="0" destOrd="0" parTransId="{49660F52-C324-4F9C-A157-AD5225A38379}" sibTransId="{9A0152C4-34D6-415E-A14C-7C4FEBDB5328}"/>
    <dgm:cxn modelId="{7506CBE8-0470-468B-B3E3-B9C6EC6E1FC3}" srcId="{99F6EE3E-4E66-4A76-BEB3-B52374166705}" destId="{106ADC6C-F8E7-4B31-885A-91B8BA83F7C7}" srcOrd="2" destOrd="0" parTransId="{021C0B87-A077-4FBE-8CD4-698F96AA447C}" sibTransId="{47F6E875-C96A-4FB1-9238-307D038AA223}"/>
    <dgm:cxn modelId="{83A1FFFE-F4FE-4CFD-A87B-2B5C8DB17036}" srcId="{99F6EE3E-4E66-4A76-BEB3-B52374166705}" destId="{D4DD3696-B4A0-422C-8805-DBB3D13AE0DB}" srcOrd="0" destOrd="0" parTransId="{ECA640A2-7C42-45D0-A401-190B0FFE16AD}" sibTransId="{C59E39A0-9DA0-4441-8581-05DE51BD36B2}"/>
    <dgm:cxn modelId="{B051C0F9-9EEC-4669-A73E-134CC6FABD5B}" type="presParOf" srcId="{D150934B-DF27-41B9-9A2F-A78E5C1B52E2}" destId="{333D0C7D-613B-4AE6-8708-261927AF7801}" srcOrd="0" destOrd="0" presId="urn:microsoft.com/office/officeart/2005/8/layout/hList1"/>
    <dgm:cxn modelId="{E4ED2C52-94DD-485E-BC36-9B2A79F76260}" type="presParOf" srcId="{333D0C7D-613B-4AE6-8708-261927AF7801}" destId="{11F07762-1C8A-4E89-84AA-7D51643026C0}" srcOrd="0" destOrd="0" presId="urn:microsoft.com/office/officeart/2005/8/layout/hList1"/>
    <dgm:cxn modelId="{D4064CAF-45B9-4211-986A-3A4C0CEE7A2E}" type="presParOf" srcId="{333D0C7D-613B-4AE6-8708-261927AF7801}" destId="{8024798E-D618-4154-A799-EB37DF5175D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3E0EE5A-7586-48F6-8CCA-C008321FBD53}"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es-EC"/>
        </a:p>
      </dgm:t>
    </dgm:pt>
    <dgm:pt modelId="{F38F6C12-541F-4C1B-839C-C479AEBC1218}">
      <dgm:prSet phldrT="[Texto]"/>
      <dgm:spPr/>
      <dgm:t>
        <a:bodyPr/>
        <a:lstStyle/>
        <a:p>
          <a:r>
            <a:rPr lang="es-ES" dirty="0"/>
            <a:t>Que es un texto académico </a:t>
          </a:r>
          <a:endParaRPr lang="es-EC" dirty="0"/>
        </a:p>
      </dgm:t>
    </dgm:pt>
    <dgm:pt modelId="{866C68E9-3764-4BA0-A3DB-061C3A309A9C}" type="parTrans" cxnId="{824E43B6-7AB4-484C-87A4-EC3E53D39C8B}">
      <dgm:prSet/>
      <dgm:spPr/>
      <dgm:t>
        <a:bodyPr/>
        <a:lstStyle/>
        <a:p>
          <a:endParaRPr lang="es-EC"/>
        </a:p>
      </dgm:t>
    </dgm:pt>
    <dgm:pt modelId="{7C74B049-974C-49F7-8B86-E78EEC96DC6B}" type="sibTrans" cxnId="{824E43B6-7AB4-484C-87A4-EC3E53D39C8B}">
      <dgm:prSet/>
      <dgm:spPr/>
      <dgm:t>
        <a:bodyPr/>
        <a:lstStyle/>
        <a:p>
          <a:endParaRPr lang="es-EC"/>
        </a:p>
      </dgm:t>
    </dgm:pt>
    <dgm:pt modelId="{FA618237-A0ED-4C85-8085-8D6E8CDD3AFD}">
      <dgm:prSet phldrT="[Texto]"/>
      <dgm:spPr/>
      <dgm:t>
        <a:bodyPr/>
        <a:lstStyle/>
        <a:p>
          <a:r>
            <a:rPr lang="es-ES" dirty="0"/>
            <a:t>Un texto académico es un documento formal que comunica ideas, investigaciones o reflexiones en un contexto educativo o científico </a:t>
          </a:r>
          <a:endParaRPr lang="es-EC" dirty="0"/>
        </a:p>
      </dgm:t>
    </dgm:pt>
    <dgm:pt modelId="{24707382-DA11-4326-9E54-9AE26B32089E}" type="parTrans" cxnId="{E0A23B06-57D5-4F79-856F-EA31380C8909}">
      <dgm:prSet/>
      <dgm:spPr/>
      <dgm:t>
        <a:bodyPr/>
        <a:lstStyle/>
        <a:p>
          <a:endParaRPr lang="es-EC"/>
        </a:p>
      </dgm:t>
    </dgm:pt>
    <dgm:pt modelId="{033DA3B9-E023-4AC6-A301-A0E5B93800A7}" type="sibTrans" cxnId="{E0A23B06-57D5-4F79-856F-EA31380C8909}">
      <dgm:prSet/>
      <dgm:spPr/>
      <dgm:t>
        <a:bodyPr/>
        <a:lstStyle/>
        <a:p>
          <a:endParaRPr lang="es-EC"/>
        </a:p>
      </dgm:t>
    </dgm:pt>
    <dgm:pt modelId="{135CDA7B-8212-4B05-B804-FFCF5950AC6E}">
      <dgm:prSet phldrT="[Texto]"/>
      <dgm:spPr/>
      <dgm:t>
        <a:bodyPr/>
        <a:lstStyle/>
        <a:p>
          <a:r>
            <a:rPr lang="es-ES" dirty="0"/>
            <a:t>Propósito </a:t>
          </a:r>
          <a:endParaRPr lang="es-EC" dirty="0"/>
        </a:p>
      </dgm:t>
    </dgm:pt>
    <dgm:pt modelId="{24E05797-044F-41EA-8736-910A1CAF78ED}" type="parTrans" cxnId="{0BE82DFB-F4B7-46A0-BF3C-30A72F13EA26}">
      <dgm:prSet/>
      <dgm:spPr/>
      <dgm:t>
        <a:bodyPr/>
        <a:lstStyle/>
        <a:p>
          <a:endParaRPr lang="es-EC"/>
        </a:p>
      </dgm:t>
    </dgm:pt>
    <dgm:pt modelId="{95D83EE9-8F47-4609-8C67-AFDA08065FA3}" type="sibTrans" cxnId="{0BE82DFB-F4B7-46A0-BF3C-30A72F13EA26}">
      <dgm:prSet/>
      <dgm:spPr/>
      <dgm:t>
        <a:bodyPr/>
        <a:lstStyle/>
        <a:p>
          <a:endParaRPr lang="es-EC"/>
        </a:p>
      </dgm:t>
    </dgm:pt>
    <dgm:pt modelId="{72A96A9C-552E-495D-B90A-32E46305EA6F}">
      <dgm:prSet phldrT="[Texto]"/>
      <dgm:spPr/>
      <dgm:t>
        <a:bodyPr/>
        <a:lstStyle/>
        <a:p>
          <a:r>
            <a:rPr lang="es-ES" dirty="0"/>
            <a:t>Informar</a:t>
          </a:r>
          <a:endParaRPr lang="es-EC" dirty="0"/>
        </a:p>
      </dgm:t>
    </dgm:pt>
    <dgm:pt modelId="{01D6F0A2-478E-4561-A5F6-64DD861C4EA3}" type="parTrans" cxnId="{15E3DDB5-6549-4294-9CCD-B6DFD5554BA0}">
      <dgm:prSet/>
      <dgm:spPr/>
      <dgm:t>
        <a:bodyPr/>
        <a:lstStyle/>
        <a:p>
          <a:endParaRPr lang="es-EC"/>
        </a:p>
      </dgm:t>
    </dgm:pt>
    <dgm:pt modelId="{400FBA65-6494-4D41-86CB-311C2C459026}" type="sibTrans" cxnId="{15E3DDB5-6549-4294-9CCD-B6DFD5554BA0}">
      <dgm:prSet/>
      <dgm:spPr/>
      <dgm:t>
        <a:bodyPr/>
        <a:lstStyle/>
        <a:p>
          <a:endParaRPr lang="es-EC"/>
        </a:p>
      </dgm:t>
    </dgm:pt>
    <dgm:pt modelId="{049888DA-FD1D-4CBE-9742-50C70075C5F4}">
      <dgm:prSet phldrT="[Texto]"/>
      <dgm:spPr/>
      <dgm:t>
        <a:bodyPr/>
        <a:lstStyle/>
        <a:p>
          <a:r>
            <a:rPr lang="es-ES" dirty="0"/>
            <a:t>Argumentar </a:t>
          </a:r>
          <a:endParaRPr lang="es-EC" dirty="0"/>
        </a:p>
      </dgm:t>
    </dgm:pt>
    <dgm:pt modelId="{A401CA94-B294-4E09-A60E-D1345439CD5E}" type="parTrans" cxnId="{3F8014E4-DB50-4FDE-962A-E5EEEA09EA50}">
      <dgm:prSet/>
      <dgm:spPr/>
      <dgm:t>
        <a:bodyPr/>
        <a:lstStyle/>
        <a:p>
          <a:endParaRPr lang="es-EC"/>
        </a:p>
      </dgm:t>
    </dgm:pt>
    <dgm:pt modelId="{C24DD4B6-0EBD-4AFB-B101-1B78651322E1}" type="sibTrans" cxnId="{3F8014E4-DB50-4FDE-962A-E5EEEA09EA50}">
      <dgm:prSet/>
      <dgm:spPr/>
      <dgm:t>
        <a:bodyPr/>
        <a:lstStyle/>
        <a:p>
          <a:endParaRPr lang="es-EC"/>
        </a:p>
      </dgm:t>
    </dgm:pt>
    <dgm:pt modelId="{ECC2CDBD-9AA0-49EA-827E-8595B8354135}">
      <dgm:prSet phldrT="[Texto]"/>
      <dgm:spPr/>
      <dgm:t>
        <a:bodyPr/>
        <a:lstStyle/>
        <a:p>
          <a:r>
            <a:rPr lang="es-ES" dirty="0"/>
            <a:t>Analizar </a:t>
          </a:r>
          <a:endParaRPr lang="es-EC" dirty="0"/>
        </a:p>
      </dgm:t>
    </dgm:pt>
    <dgm:pt modelId="{38F115DD-CECF-436E-A351-342ACF733B0F}" type="parTrans" cxnId="{2FDA1D77-750B-4402-9E87-8E9A1F36EB25}">
      <dgm:prSet/>
      <dgm:spPr/>
      <dgm:t>
        <a:bodyPr/>
        <a:lstStyle/>
        <a:p>
          <a:endParaRPr lang="es-EC"/>
        </a:p>
      </dgm:t>
    </dgm:pt>
    <dgm:pt modelId="{72D98E3A-25C1-4B00-996F-B367370DE3E7}" type="sibTrans" cxnId="{2FDA1D77-750B-4402-9E87-8E9A1F36EB25}">
      <dgm:prSet/>
      <dgm:spPr/>
      <dgm:t>
        <a:bodyPr/>
        <a:lstStyle/>
        <a:p>
          <a:endParaRPr lang="es-EC"/>
        </a:p>
      </dgm:t>
    </dgm:pt>
    <dgm:pt modelId="{EA9EEFA4-A802-44FD-BD67-26DAA4F4AB55}">
      <dgm:prSet phldrT="[Texto]"/>
      <dgm:spPr/>
      <dgm:t>
        <a:bodyPr/>
        <a:lstStyle/>
        <a:p>
          <a:r>
            <a:rPr lang="es-ES" dirty="0"/>
            <a:t>Investigar </a:t>
          </a:r>
          <a:endParaRPr lang="es-EC" dirty="0"/>
        </a:p>
      </dgm:t>
    </dgm:pt>
    <dgm:pt modelId="{5CA6464D-1EAC-4804-96FD-3E14641F5614}" type="parTrans" cxnId="{B853BBC7-2BE7-4F6F-9E30-DA3338787A42}">
      <dgm:prSet/>
      <dgm:spPr/>
      <dgm:t>
        <a:bodyPr/>
        <a:lstStyle/>
        <a:p>
          <a:endParaRPr lang="es-EC"/>
        </a:p>
      </dgm:t>
    </dgm:pt>
    <dgm:pt modelId="{4C5361CF-24A4-4C4F-B49D-1513973DE9E1}" type="sibTrans" cxnId="{B853BBC7-2BE7-4F6F-9E30-DA3338787A42}">
      <dgm:prSet/>
      <dgm:spPr/>
      <dgm:t>
        <a:bodyPr/>
        <a:lstStyle/>
        <a:p>
          <a:endParaRPr lang="es-EC"/>
        </a:p>
      </dgm:t>
    </dgm:pt>
    <dgm:pt modelId="{F0681499-6616-42CA-8C46-C74A6F79E2AE}">
      <dgm:prSet phldrT="[Texto]"/>
      <dgm:spPr/>
      <dgm:t>
        <a:bodyPr/>
        <a:lstStyle/>
        <a:p>
          <a:r>
            <a:rPr lang="es-ES" dirty="0"/>
            <a:t>Características generales </a:t>
          </a:r>
          <a:endParaRPr lang="es-EC" dirty="0"/>
        </a:p>
      </dgm:t>
    </dgm:pt>
    <dgm:pt modelId="{3CEB1D0C-66FF-4982-A9E3-5480F424AD94}" type="parTrans" cxnId="{41BDCB98-C619-4600-936C-74D400D3ADA3}">
      <dgm:prSet/>
      <dgm:spPr/>
      <dgm:t>
        <a:bodyPr/>
        <a:lstStyle/>
        <a:p>
          <a:endParaRPr lang="es-EC"/>
        </a:p>
      </dgm:t>
    </dgm:pt>
    <dgm:pt modelId="{7B5E30C1-E8FA-4DB4-9AFA-2487EB689B8F}" type="sibTrans" cxnId="{41BDCB98-C619-4600-936C-74D400D3ADA3}">
      <dgm:prSet/>
      <dgm:spPr/>
      <dgm:t>
        <a:bodyPr/>
        <a:lstStyle/>
        <a:p>
          <a:endParaRPr lang="es-EC"/>
        </a:p>
      </dgm:t>
    </dgm:pt>
    <dgm:pt modelId="{F311A638-5852-4347-836E-222BA4CF6E89}">
      <dgm:prSet phldrT="[Texto]"/>
      <dgm:spPr/>
      <dgm:t>
        <a:bodyPr/>
        <a:lstStyle/>
        <a:p>
          <a:r>
            <a:rPr lang="es-ES" dirty="0"/>
            <a:t>Lenguaje formal </a:t>
          </a:r>
          <a:endParaRPr lang="es-EC" dirty="0"/>
        </a:p>
      </dgm:t>
    </dgm:pt>
    <dgm:pt modelId="{0CB86906-C0B5-4416-8C94-2CF127189495}" type="parTrans" cxnId="{D3B41F94-DEFB-4266-9A39-DA60E9DB26CF}">
      <dgm:prSet/>
      <dgm:spPr/>
      <dgm:t>
        <a:bodyPr/>
        <a:lstStyle/>
        <a:p>
          <a:endParaRPr lang="es-EC"/>
        </a:p>
      </dgm:t>
    </dgm:pt>
    <dgm:pt modelId="{F4955E9F-679F-423C-85D6-2E1BB7F76A5D}" type="sibTrans" cxnId="{D3B41F94-DEFB-4266-9A39-DA60E9DB26CF}">
      <dgm:prSet/>
      <dgm:spPr/>
      <dgm:t>
        <a:bodyPr/>
        <a:lstStyle/>
        <a:p>
          <a:endParaRPr lang="es-EC"/>
        </a:p>
      </dgm:t>
    </dgm:pt>
    <dgm:pt modelId="{D2CCDD76-1064-43BA-81A6-B8AEC0FB431C}">
      <dgm:prSet phldrT="[Texto]"/>
      <dgm:spPr/>
      <dgm:t>
        <a:bodyPr/>
        <a:lstStyle/>
        <a:p>
          <a:r>
            <a:rPr lang="es-ES" dirty="0"/>
            <a:t>Claridad y coherencia </a:t>
          </a:r>
          <a:endParaRPr lang="es-EC" dirty="0"/>
        </a:p>
      </dgm:t>
    </dgm:pt>
    <dgm:pt modelId="{F8B3B14A-8A9B-4AA9-8C6A-A0FFF4A682D9}" type="parTrans" cxnId="{8770B810-CA57-4AEF-B368-44B56132DC1A}">
      <dgm:prSet/>
      <dgm:spPr/>
      <dgm:t>
        <a:bodyPr/>
        <a:lstStyle/>
        <a:p>
          <a:endParaRPr lang="es-EC"/>
        </a:p>
      </dgm:t>
    </dgm:pt>
    <dgm:pt modelId="{17BB80FA-E8D7-4351-8F2D-BE3F85439AB0}" type="sibTrans" cxnId="{8770B810-CA57-4AEF-B368-44B56132DC1A}">
      <dgm:prSet/>
      <dgm:spPr/>
      <dgm:t>
        <a:bodyPr/>
        <a:lstStyle/>
        <a:p>
          <a:endParaRPr lang="es-EC"/>
        </a:p>
      </dgm:t>
    </dgm:pt>
    <dgm:pt modelId="{68B75E1E-7920-4699-8A2C-425E71EFAE47}">
      <dgm:prSet phldrT="[Texto]"/>
      <dgm:spPr/>
      <dgm:t>
        <a:bodyPr/>
        <a:lstStyle/>
        <a:p>
          <a:r>
            <a:rPr lang="es-ES" dirty="0"/>
            <a:t>Estructura organizada </a:t>
          </a:r>
          <a:endParaRPr lang="es-EC" dirty="0"/>
        </a:p>
      </dgm:t>
    </dgm:pt>
    <dgm:pt modelId="{FD84E23D-C80B-4923-82AD-6668FAF3F815}" type="parTrans" cxnId="{8B7980EB-7923-4016-B4BA-CDF40DC5C1C8}">
      <dgm:prSet/>
      <dgm:spPr/>
      <dgm:t>
        <a:bodyPr/>
        <a:lstStyle/>
        <a:p>
          <a:endParaRPr lang="es-EC"/>
        </a:p>
      </dgm:t>
    </dgm:pt>
    <dgm:pt modelId="{2F1E9A52-4F8F-4235-BFF9-895E87068E9A}" type="sibTrans" cxnId="{8B7980EB-7923-4016-B4BA-CDF40DC5C1C8}">
      <dgm:prSet/>
      <dgm:spPr/>
      <dgm:t>
        <a:bodyPr/>
        <a:lstStyle/>
        <a:p>
          <a:endParaRPr lang="es-EC"/>
        </a:p>
      </dgm:t>
    </dgm:pt>
    <dgm:pt modelId="{173A254E-C704-4817-81AE-D2BBDEE82992}">
      <dgm:prSet phldrT="[Texto]"/>
      <dgm:spPr/>
      <dgm:t>
        <a:bodyPr/>
        <a:lstStyle/>
        <a:p>
          <a:r>
            <a:rPr lang="es-ES" dirty="0"/>
            <a:t>Uso de fuentes y citas </a:t>
          </a:r>
          <a:endParaRPr lang="es-EC" dirty="0"/>
        </a:p>
      </dgm:t>
    </dgm:pt>
    <dgm:pt modelId="{22B8A7A3-D032-497A-B24E-13F6DFBC2688}" type="parTrans" cxnId="{662425BF-8D9A-4BFA-B6DB-AD6939E3CD76}">
      <dgm:prSet/>
      <dgm:spPr/>
      <dgm:t>
        <a:bodyPr/>
        <a:lstStyle/>
        <a:p>
          <a:endParaRPr lang="es-EC"/>
        </a:p>
      </dgm:t>
    </dgm:pt>
    <dgm:pt modelId="{7BBFCB58-A061-4A25-B89A-922DAC876012}" type="sibTrans" cxnId="{662425BF-8D9A-4BFA-B6DB-AD6939E3CD76}">
      <dgm:prSet/>
      <dgm:spPr/>
      <dgm:t>
        <a:bodyPr/>
        <a:lstStyle/>
        <a:p>
          <a:endParaRPr lang="es-EC"/>
        </a:p>
      </dgm:t>
    </dgm:pt>
    <dgm:pt modelId="{F1CC5880-FB45-4008-BA0F-116934E73978}">
      <dgm:prSet phldrT="[Texto]"/>
      <dgm:spPr/>
      <dgm:t>
        <a:bodyPr/>
        <a:lstStyle/>
        <a:p>
          <a:r>
            <a:rPr lang="es-ES" dirty="0"/>
            <a:t>Objetividad </a:t>
          </a:r>
          <a:endParaRPr lang="es-EC" dirty="0"/>
        </a:p>
      </dgm:t>
    </dgm:pt>
    <dgm:pt modelId="{745EDF98-E45D-4E43-B2D8-50785C1FCBF4}" type="parTrans" cxnId="{AE327A25-986D-4E25-AA63-EF593EB9857A}">
      <dgm:prSet/>
      <dgm:spPr/>
      <dgm:t>
        <a:bodyPr/>
        <a:lstStyle/>
        <a:p>
          <a:endParaRPr lang="es-EC"/>
        </a:p>
      </dgm:t>
    </dgm:pt>
    <dgm:pt modelId="{ABFA1286-0898-4386-A7DE-C19B1B432C38}" type="sibTrans" cxnId="{AE327A25-986D-4E25-AA63-EF593EB9857A}">
      <dgm:prSet/>
      <dgm:spPr/>
      <dgm:t>
        <a:bodyPr/>
        <a:lstStyle/>
        <a:p>
          <a:endParaRPr lang="es-EC"/>
        </a:p>
      </dgm:t>
    </dgm:pt>
    <dgm:pt modelId="{2218F433-72D2-4E2F-8D74-D2A5BECB45D6}" type="pres">
      <dgm:prSet presAssocID="{D3E0EE5A-7586-48F6-8CCA-C008321FBD53}" presName="vert0" presStyleCnt="0">
        <dgm:presLayoutVars>
          <dgm:dir/>
          <dgm:animOne val="branch"/>
          <dgm:animLvl val="lvl"/>
        </dgm:presLayoutVars>
      </dgm:prSet>
      <dgm:spPr/>
    </dgm:pt>
    <dgm:pt modelId="{55F6D89F-6E02-4F86-9EAF-210183F88C74}" type="pres">
      <dgm:prSet presAssocID="{F38F6C12-541F-4C1B-839C-C479AEBC1218}" presName="thickLine" presStyleLbl="alignNode1" presStyleIdx="0" presStyleCnt="1"/>
      <dgm:spPr/>
    </dgm:pt>
    <dgm:pt modelId="{83D9722E-6111-42EC-9483-C58D9D866CA0}" type="pres">
      <dgm:prSet presAssocID="{F38F6C12-541F-4C1B-839C-C479AEBC1218}" presName="horz1" presStyleCnt="0"/>
      <dgm:spPr/>
    </dgm:pt>
    <dgm:pt modelId="{C610085A-13E5-4B98-8705-56ECBBD98ED1}" type="pres">
      <dgm:prSet presAssocID="{F38F6C12-541F-4C1B-839C-C479AEBC1218}" presName="tx1" presStyleLbl="revTx" presStyleIdx="0" presStyleCnt="13"/>
      <dgm:spPr/>
    </dgm:pt>
    <dgm:pt modelId="{FF68555E-048A-43C1-8920-510F1E621102}" type="pres">
      <dgm:prSet presAssocID="{F38F6C12-541F-4C1B-839C-C479AEBC1218}" presName="vert1" presStyleCnt="0"/>
      <dgm:spPr/>
    </dgm:pt>
    <dgm:pt modelId="{A8032E85-E4E7-4777-968F-E289755C7CB5}" type="pres">
      <dgm:prSet presAssocID="{FA618237-A0ED-4C85-8085-8D6E8CDD3AFD}" presName="vertSpace2a" presStyleCnt="0"/>
      <dgm:spPr/>
    </dgm:pt>
    <dgm:pt modelId="{DAACEBD6-E3C5-4113-ABD1-DA0574DDCC19}" type="pres">
      <dgm:prSet presAssocID="{FA618237-A0ED-4C85-8085-8D6E8CDD3AFD}" presName="horz2" presStyleCnt="0"/>
      <dgm:spPr/>
    </dgm:pt>
    <dgm:pt modelId="{0EC7E76F-3251-4665-8124-4A4A6EA7A76E}" type="pres">
      <dgm:prSet presAssocID="{FA618237-A0ED-4C85-8085-8D6E8CDD3AFD}" presName="horzSpace2" presStyleCnt="0"/>
      <dgm:spPr/>
    </dgm:pt>
    <dgm:pt modelId="{9BBE0255-71D8-44D3-A222-4A7519EE075E}" type="pres">
      <dgm:prSet presAssocID="{FA618237-A0ED-4C85-8085-8D6E8CDD3AFD}" presName="tx2" presStyleLbl="revTx" presStyleIdx="1" presStyleCnt="13"/>
      <dgm:spPr/>
    </dgm:pt>
    <dgm:pt modelId="{63192E90-839F-4F35-BE27-E331B2BB06EE}" type="pres">
      <dgm:prSet presAssocID="{FA618237-A0ED-4C85-8085-8D6E8CDD3AFD}" presName="vert2" presStyleCnt="0"/>
      <dgm:spPr/>
    </dgm:pt>
    <dgm:pt modelId="{ED9618C2-419D-42A5-8951-CD0D0F5EB0B5}" type="pres">
      <dgm:prSet presAssocID="{FA618237-A0ED-4C85-8085-8D6E8CDD3AFD}" presName="thinLine2b" presStyleLbl="callout" presStyleIdx="0" presStyleCnt="10"/>
      <dgm:spPr/>
    </dgm:pt>
    <dgm:pt modelId="{FF6D6B94-BB25-4D23-B8A4-3FFF27783F43}" type="pres">
      <dgm:prSet presAssocID="{FA618237-A0ED-4C85-8085-8D6E8CDD3AFD}" presName="vertSpace2b" presStyleCnt="0"/>
      <dgm:spPr/>
    </dgm:pt>
    <dgm:pt modelId="{A0023933-AEEC-491E-A564-6D3504CFEDEC}" type="pres">
      <dgm:prSet presAssocID="{135CDA7B-8212-4B05-B804-FFCF5950AC6E}" presName="horz2" presStyleCnt="0"/>
      <dgm:spPr/>
    </dgm:pt>
    <dgm:pt modelId="{B0D9CEFB-1ED3-4888-9E4A-73E4B40F39D1}" type="pres">
      <dgm:prSet presAssocID="{135CDA7B-8212-4B05-B804-FFCF5950AC6E}" presName="horzSpace2" presStyleCnt="0"/>
      <dgm:spPr/>
    </dgm:pt>
    <dgm:pt modelId="{09E49331-59B0-4700-A07F-3DEB4491586B}" type="pres">
      <dgm:prSet presAssocID="{135CDA7B-8212-4B05-B804-FFCF5950AC6E}" presName="tx2" presStyleLbl="revTx" presStyleIdx="2" presStyleCnt="13"/>
      <dgm:spPr/>
    </dgm:pt>
    <dgm:pt modelId="{8F731F82-0FCC-48F9-9EAD-18E492658AD7}" type="pres">
      <dgm:prSet presAssocID="{135CDA7B-8212-4B05-B804-FFCF5950AC6E}" presName="vert2" presStyleCnt="0"/>
      <dgm:spPr/>
    </dgm:pt>
    <dgm:pt modelId="{16CF1E36-4751-443B-AF2F-B70162A76C58}" type="pres">
      <dgm:prSet presAssocID="{72A96A9C-552E-495D-B90A-32E46305EA6F}" presName="horz3" presStyleCnt="0"/>
      <dgm:spPr/>
    </dgm:pt>
    <dgm:pt modelId="{019DD6C8-CC1F-4FC7-BC6D-0E6F901291BA}" type="pres">
      <dgm:prSet presAssocID="{72A96A9C-552E-495D-B90A-32E46305EA6F}" presName="horzSpace3" presStyleCnt="0"/>
      <dgm:spPr/>
    </dgm:pt>
    <dgm:pt modelId="{2FAF25DB-22F5-42D3-A869-F288A1B3B1AB}" type="pres">
      <dgm:prSet presAssocID="{72A96A9C-552E-495D-B90A-32E46305EA6F}" presName="tx3" presStyleLbl="revTx" presStyleIdx="3" presStyleCnt="13"/>
      <dgm:spPr/>
    </dgm:pt>
    <dgm:pt modelId="{26B55B8B-1A58-4D4E-974C-4D7C1AB3D364}" type="pres">
      <dgm:prSet presAssocID="{72A96A9C-552E-495D-B90A-32E46305EA6F}" presName="vert3" presStyleCnt="0"/>
      <dgm:spPr/>
    </dgm:pt>
    <dgm:pt modelId="{81EEE3CC-819A-42E0-BCA2-04B21ECB8C84}" type="pres">
      <dgm:prSet presAssocID="{400FBA65-6494-4D41-86CB-311C2C459026}" presName="thinLine3" presStyleLbl="callout" presStyleIdx="1" presStyleCnt="10"/>
      <dgm:spPr/>
    </dgm:pt>
    <dgm:pt modelId="{9B602217-8AB8-4805-BAE0-256A86E790ED}" type="pres">
      <dgm:prSet presAssocID="{049888DA-FD1D-4CBE-9742-50C70075C5F4}" presName="horz3" presStyleCnt="0"/>
      <dgm:spPr/>
    </dgm:pt>
    <dgm:pt modelId="{DC0EA8C0-FFFB-4B23-BD92-0A568C8D4220}" type="pres">
      <dgm:prSet presAssocID="{049888DA-FD1D-4CBE-9742-50C70075C5F4}" presName="horzSpace3" presStyleCnt="0"/>
      <dgm:spPr/>
    </dgm:pt>
    <dgm:pt modelId="{808A3B2B-56EC-4D58-A843-F3F6D887496C}" type="pres">
      <dgm:prSet presAssocID="{049888DA-FD1D-4CBE-9742-50C70075C5F4}" presName="tx3" presStyleLbl="revTx" presStyleIdx="4" presStyleCnt="13"/>
      <dgm:spPr/>
    </dgm:pt>
    <dgm:pt modelId="{8E3663D6-9825-426C-ABD8-5DFF38C3DE89}" type="pres">
      <dgm:prSet presAssocID="{049888DA-FD1D-4CBE-9742-50C70075C5F4}" presName="vert3" presStyleCnt="0"/>
      <dgm:spPr/>
    </dgm:pt>
    <dgm:pt modelId="{A86D1CE7-5F29-4976-B4BA-D4C6EFCB4B6C}" type="pres">
      <dgm:prSet presAssocID="{C24DD4B6-0EBD-4AFB-B101-1B78651322E1}" presName="thinLine3" presStyleLbl="callout" presStyleIdx="2" presStyleCnt="10"/>
      <dgm:spPr/>
    </dgm:pt>
    <dgm:pt modelId="{5D1B32AE-3586-45DC-8DE5-13B5F821BF9F}" type="pres">
      <dgm:prSet presAssocID="{ECC2CDBD-9AA0-49EA-827E-8595B8354135}" presName="horz3" presStyleCnt="0"/>
      <dgm:spPr/>
    </dgm:pt>
    <dgm:pt modelId="{DD66BAB3-C92B-4B4A-A44E-4DDEB4911E7A}" type="pres">
      <dgm:prSet presAssocID="{ECC2CDBD-9AA0-49EA-827E-8595B8354135}" presName="horzSpace3" presStyleCnt="0"/>
      <dgm:spPr/>
    </dgm:pt>
    <dgm:pt modelId="{1D7AE5B1-3472-43B3-A11D-D9286FBB3BAE}" type="pres">
      <dgm:prSet presAssocID="{ECC2CDBD-9AA0-49EA-827E-8595B8354135}" presName="tx3" presStyleLbl="revTx" presStyleIdx="5" presStyleCnt="13"/>
      <dgm:spPr/>
    </dgm:pt>
    <dgm:pt modelId="{28330703-4A9D-459F-9A7B-29C684991E67}" type="pres">
      <dgm:prSet presAssocID="{ECC2CDBD-9AA0-49EA-827E-8595B8354135}" presName="vert3" presStyleCnt="0"/>
      <dgm:spPr/>
    </dgm:pt>
    <dgm:pt modelId="{EC7D1575-D9CA-451D-A6AA-317B96D116F0}" type="pres">
      <dgm:prSet presAssocID="{72D98E3A-25C1-4B00-996F-B367370DE3E7}" presName="thinLine3" presStyleLbl="callout" presStyleIdx="3" presStyleCnt="10"/>
      <dgm:spPr/>
    </dgm:pt>
    <dgm:pt modelId="{50A34396-981E-4621-B396-41CD75C442C8}" type="pres">
      <dgm:prSet presAssocID="{EA9EEFA4-A802-44FD-BD67-26DAA4F4AB55}" presName="horz3" presStyleCnt="0"/>
      <dgm:spPr/>
    </dgm:pt>
    <dgm:pt modelId="{00A05CF6-F1BF-44BA-A957-9804578F883D}" type="pres">
      <dgm:prSet presAssocID="{EA9EEFA4-A802-44FD-BD67-26DAA4F4AB55}" presName="horzSpace3" presStyleCnt="0"/>
      <dgm:spPr/>
    </dgm:pt>
    <dgm:pt modelId="{618874EC-F872-4036-89F0-50FDD022CD1A}" type="pres">
      <dgm:prSet presAssocID="{EA9EEFA4-A802-44FD-BD67-26DAA4F4AB55}" presName="tx3" presStyleLbl="revTx" presStyleIdx="6" presStyleCnt="13"/>
      <dgm:spPr/>
    </dgm:pt>
    <dgm:pt modelId="{E8228901-651D-4304-A915-60AF9020A450}" type="pres">
      <dgm:prSet presAssocID="{EA9EEFA4-A802-44FD-BD67-26DAA4F4AB55}" presName="vert3" presStyleCnt="0"/>
      <dgm:spPr/>
    </dgm:pt>
    <dgm:pt modelId="{4CB834BD-338F-4A4D-B7FB-9EECFE96558B}" type="pres">
      <dgm:prSet presAssocID="{135CDA7B-8212-4B05-B804-FFCF5950AC6E}" presName="thinLine2b" presStyleLbl="callout" presStyleIdx="4" presStyleCnt="10"/>
      <dgm:spPr/>
    </dgm:pt>
    <dgm:pt modelId="{C5E79B79-0C27-409F-A854-4D230BEC0F74}" type="pres">
      <dgm:prSet presAssocID="{135CDA7B-8212-4B05-B804-FFCF5950AC6E}" presName="vertSpace2b" presStyleCnt="0"/>
      <dgm:spPr/>
    </dgm:pt>
    <dgm:pt modelId="{03C501E1-6F0A-4A5C-8FB0-B0995C8A1701}" type="pres">
      <dgm:prSet presAssocID="{F0681499-6616-42CA-8C46-C74A6F79E2AE}" presName="horz2" presStyleCnt="0"/>
      <dgm:spPr/>
    </dgm:pt>
    <dgm:pt modelId="{89A4AE08-B01C-42A8-847D-A572A9024F81}" type="pres">
      <dgm:prSet presAssocID="{F0681499-6616-42CA-8C46-C74A6F79E2AE}" presName="horzSpace2" presStyleCnt="0"/>
      <dgm:spPr/>
    </dgm:pt>
    <dgm:pt modelId="{02AD2232-3A2E-4B05-A4DB-1BA3E00CA412}" type="pres">
      <dgm:prSet presAssocID="{F0681499-6616-42CA-8C46-C74A6F79E2AE}" presName="tx2" presStyleLbl="revTx" presStyleIdx="7" presStyleCnt="13"/>
      <dgm:spPr/>
    </dgm:pt>
    <dgm:pt modelId="{39327808-419C-4539-9787-61F5CA0C0B36}" type="pres">
      <dgm:prSet presAssocID="{F0681499-6616-42CA-8C46-C74A6F79E2AE}" presName="vert2" presStyleCnt="0"/>
      <dgm:spPr/>
    </dgm:pt>
    <dgm:pt modelId="{032467EE-8E3E-4169-9A20-1192213C7DDA}" type="pres">
      <dgm:prSet presAssocID="{F311A638-5852-4347-836E-222BA4CF6E89}" presName="horz3" presStyleCnt="0"/>
      <dgm:spPr/>
    </dgm:pt>
    <dgm:pt modelId="{C61CF590-DBD1-49BC-A1EA-4E83D7ABC40D}" type="pres">
      <dgm:prSet presAssocID="{F311A638-5852-4347-836E-222BA4CF6E89}" presName="horzSpace3" presStyleCnt="0"/>
      <dgm:spPr/>
    </dgm:pt>
    <dgm:pt modelId="{ECB4C28E-0259-4F9C-BD5B-752FE13E3C2C}" type="pres">
      <dgm:prSet presAssocID="{F311A638-5852-4347-836E-222BA4CF6E89}" presName="tx3" presStyleLbl="revTx" presStyleIdx="8" presStyleCnt="13"/>
      <dgm:spPr/>
    </dgm:pt>
    <dgm:pt modelId="{2198FCE4-A06A-4D0F-9A65-679279DB5143}" type="pres">
      <dgm:prSet presAssocID="{F311A638-5852-4347-836E-222BA4CF6E89}" presName="vert3" presStyleCnt="0"/>
      <dgm:spPr/>
    </dgm:pt>
    <dgm:pt modelId="{E6EDA8A6-785D-422C-9946-9F1F4BE843F8}" type="pres">
      <dgm:prSet presAssocID="{F4955E9F-679F-423C-85D6-2E1BB7F76A5D}" presName="thinLine3" presStyleLbl="callout" presStyleIdx="5" presStyleCnt="10"/>
      <dgm:spPr/>
    </dgm:pt>
    <dgm:pt modelId="{E693664F-12AA-4389-8B2C-1AB45F695477}" type="pres">
      <dgm:prSet presAssocID="{D2CCDD76-1064-43BA-81A6-B8AEC0FB431C}" presName="horz3" presStyleCnt="0"/>
      <dgm:spPr/>
    </dgm:pt>
    <dgm:pt modelId="{2530CF9E-75C7-4040-944F-BECB992A25D6}" type="pres">
      <dgm:prSet presAssocID="{D2CCDD76-1064-43BA-81A6-B8AEC0FB431C}" presName="horzSpace3" presStyleCnt="0"/>
      <dgm:spPr/>
    </dgm:pt>
    <dgm:pt modelId="{B82BB5EE-E9A7-4D72-AF43-4E9984FA4DE3}" type="pres">
      <dgm:prSet presAssocID="{D2CCDD76-1064-43BA-81A6-B8AEC0FB431C}" presName="tx3" presStyleLbl="revTx" presStyleIdx="9" presStyleCnt="13"/>
      <dgm:spPr/>
    </dgm:pt>
    <dgm:pt modelId="{2A32EE98-0E52-4367-BAF6-3EDBC6432DCB}" type="pres">
      <dgm:prSet presAssocID="{D2CCDD76-1064-43BA-81A6-B8AEC0FB431C}" presName="vert3" presStyleCnt="0"/>
      <dgm:spPr/>
    </dgm:pt>
    <dgm:pt modelId="{AF4E79F7-D38C-4D06-9779-1BB944F67193}" type="pres">
      <dgm:prSet presAssocID="{17BB80FA-E8D7-4351-8F2D-BE3F85439AB0}" presName="thinLine3" presStyleLbl="callout" presStyleIdx="6" presStyleCnt="10"/>
      <dgm:spPr/>
    </dgm:pt>
    <dgm:pt modelId="{BC9C9F7F-CA5A-4418-88D9-24731E67E1C8}" type="pres">
      <dgm:prSet presAssocID="{68B75E1E-7920-4699-8A2C-425E71EFAE47}" presName="horz3" presStyleCnt="0"/>
      <dgm:spPr/>
    </dgm:pt>
    <dgm:pt modelId="{A0A4203A-175D-47D9-854D-3000AD368A91}" type="pres">
      <dgm:prSet presAssocID="{68B75E1E-7920-4699-8A2C-425E71EFAE47}" presName="horzSpace3" presStyleCnt="0"/>
      <dgm:spPr/>
    </dgm:pt>
    <dgm:pt modelId="{64E9864D-D3E9-4576-B099-0FFFA659DB64}" type="pres">
      <dgm:prSet presAssocID="{68B75E1E-7920-4699-8A2C-425E71EFAE47}" presName="tx3" presStyleLbl="revTx" presStyleIdx="10" presStyleCnt="13"/>
      <dgm:spPr/>
    </dgm:pt>
    <dgm:pt modelId="{B83620BB-3894-4A0A-9044-1A56FE801A62}" type="pres">
      <dgm:prSet presAssocID="{68B75E1E-7920-4699-8A2C-425E71EFAE47}" presName="vert3" presStyleCnt="0"/>
      <dgm:spPr/>
    </dgm:pt>
    <dgm:pt modelId="{8A776038-806A-4CD3-B6B5-7F416A2B5F82}" type="pres">
      <dgm:prSet presAssocID="{2F1E9A52-4F8F-4235-BFF9-895E87068E9A}" presName="thinLine3" presStyleLbl="callout" presStyleIdx="7" presStyleCnt="10"/>
      <dgm:spPr/>
    </dgm:pt>
    <dgm:pt modelId="{6359459C-9CE0-476B-847C-5E81B0925887}" type="pres">
      <dgm:prSet presAssocID="{173A254E-C704-4817-81AE-D2BBDEE82992}" presName="horz3" presStyleCnt="0"/>
      <dgm:spPr/>
    </dgm:pt>
    <dgm:pt modelId="{77D99B00-AC29-44C6-9332-D245A2D55B03}" type="pres">
      <dgm:prSet presAssocID="{173A254E-C704-4817-81AE-D2BBDEE82992}" presName="horzSpace3" presStyleCnt="0"/>
      <dgm:spPr/>
    </dgm:pt>
    <dgm:pt modelId="{EAF81CD1-E8E3-49C0-9350-1728EBEC245B}" type="pres">
      <dgm:prSet presAssocID="{173A254E-C704-4817-81AE-D2BBDEE82992}" presName="tx3" presStyleLbl="revTx" presStyleIdx="11" presStyleCnt="13"/>
      <dgm:spPr/>
    </dgm:pt>
    <dgm:pt modelId="{8762DA6C-60B4-47BB-92A0-B3F254CF2B24}" type="pres">
      <dgm:prSet presAssocID="{173A254E-C704-4817-81AE-D2BBDEE82992}" presName="vert3" presStyleCnt="0"/>
      <dgm:spPr/>
    </dgm:pt>
    <dgm:pt modelId="{4CB5CFD0-421D-491C-A70F-883BDFF3B963}" type="pres">
      <dgm:prSet presAssocID="{7BBFCB58-A061-4A25-B89A-922DAC876012}" presName="thinLine3" presStyleLbl="callout" presStyleIdx="8" presStyleCnt="10"/>
      <dgm:spPr/>
    </dgm:pt>
    <dgm:pt modelId="{A2644EC7-B2B1-4766-AAB9-E6F3EAA432FF}" type="pres">
      <dgm:prSet presAssocID="{F1CC5880-FB45-4008-BA0F-116934E73978}" presName="horz3" presStyleCnt="0"/>
      <dgm:spPr/>
    </dgm:pt>
    <dgm:pt modelId="{AE7F8F1D-3382-4677-B79B-0A5379298B6C}" type="pres">
      <dgm:prSet presAssocID="{F1CC5880-FB45-4008-BA0F-116934E73978}" presName="horzSpace3" presStyleCnt="0"/>
      <dgm:spPr/>
    </dgm:pt>
    <dgm:pt modelId="{1BDEE47A-6EC6-438A-8580-8C229E1CEB00}" type="pres">
      <dgm:prSet presAssocID="{F1CC5880-FB45-4008-BA0F-116934E73978}" presName="tx3" presStyleLbl="revTx" presStyleIdx="12" presStyleCnt="13"/>
      <dgm:spPr/>
    </dgm:pt>
    <dgm:pt modelId="{2A15BEED-36A3-4539-AE7F-CC446D58CC79}" type="pres">
      <dgm:prSet presAssocID="{F1CC5880-FB45-4008-BA0F-116934E73978}" presName="vert3" presStyleCnt="0"/>
      <dgm:spPr/>
    </dgm:pt>
    <dgm:pt modelId="{040AEBF1-D1A2-4887-9C4F-A5DDFB3D6C11}" type="pres">
      <dgm:prSet presAssocID="{F0681499-6616-42CA-8C46-C74A6F79E2AE}" presName="thinLine2b" presStyleLbl="callout" presStyleIdx="9" presStyleCnt="10"/>
      <dgm:spPr/>
    </dgm:pt>
    <dgm:pt modelId="{59938852-4C3B-415F-8C4A-174B1800162C}" type="pres">
      <dgm:prSet presAssocID="{F0681499-6616-42CA-8C46-C74A6F79E2AE}" presName="vertSpace2b" presStyleCnt="0"/>
      <dgm:spPr/>
    </dgm:pt>
  </dgm:ptLst>
  <dgm:cxnLst>
    <dgm:cxn modelId="{E0A23B06-57D5-4F79-856F-EA31380C8909}" srcId="{F38F6C12-541F-4C1B-839C-C479AEBC1218}" destId="{FA618237-A0ED-4C85-8085-8D6E8CDD3AFD}" srcOrd="0" destOrd="0" parTransId="{24707382-DA11-4326-9E54-9AE26B32089E}" sibTransId="{033DA3B9-E023-4AC6-A301-A0E5B93800A7}"/>
    <dgm:cxn modelId="{8770B810-CA57-4AEF-B368-44B56132DC1A}" srcId="{F0681499-6616-42CA-8C46-C74A6F79E2AE}" destId="{D2CCDD76-1064-43BA-81A6-B8AEC0FB431C}" srcOrd="1" destOrd="0" parTransId="{F8B3B14A-8A9B-4AA9-8C6A-A0FFF4A682D9}" sibTransId="{17BB80FA-E8D7-4351-8F2D-BE3F85439AB0}"/>
    <dgm:cxn modelId="{0FCBA818-F263-4DBA-84BD-EE6D9185DA94}" type="presOf" srcId="{F1CC5880-FB45-4008-BA0F-116934E73978}" destId="{1BDEE47A-6EC6-438A-8580-8C229E1CEB00}" srcOrd="0" destOrd="0" presId="urn:microsoft.com/office/officeart/2008/layout/LinedList"/>
    <dgm:cxn modelId="{0153811B-0AD2-4202-B353-5913B49A8982}" type="presOf" srcId="{EA9EEFA4-A802-44FD-BD67-26DAA4F4AB55}" destId="{618874EC-F872-4036-89F0-50FDD022CD1A}" srcOrd="0" destOrd="0" presId="urn:microsoft.com/office/officeart/2008/layout/LinedList"/>
    <dgm:cxn modelId="{AE327A25-986D-4E25-AA63-EF593EB9857A}" srcId="{F0681499-6616-42CA-8C46-C74A6F79E2AE}" destId="{F1CC5880-FB45-4008-BA0F-116934E73978}" srcOrd="4" destOrd="0" parTransId="{745EDF98-E45D-4E43-B2D8-50785C1FCBF4}" sibTransId="{ABFA1286-0898-4386-A7DE-C19B1B432C38}"/>
    <dgm:cxn modelId="{49FA0242-538E-46F2-91C0-59D6979C7A78}" type="presOf" srcId="{D3E0EE5A-7586-48F6-8CCA-C008321FBD53}" destId="{2218F433-72D2-4E2F-8D74-D2A5BECB45D6}" srcOrd="0" destOrd="0" presId="urn:microsoft.com/office/officeart/2008/layout/LinedList"/>
    <dgm:cxn modelId="{C8D73164-3351-4BC8-BB12-25DEFF308C69}" type="presOf" srcId="{F38F6C12-541F-4C1B-839C-C479AEBC1218}" destId="{C610085A-13E5-4B98-8705-56ECBBD98ED1}" srcOrd="0" destOrd="0" presId="urn:microsoft.com/office/officeart/2008/layout/LinedList"/>
    <dgm:cxn modelId="{C42B7C65-10BD-4E98-A6B3-F33CD028533B}" type="presOf" srcId="{ECC2CDBD-9AA0-49EA-827E-8595B8354135}" destId="{1D7AE5B1-3472-43B3-A11D-D9286FBB3BAE}" srcOrd="0" destOrd="0" presId="urn:microsoft.com/office/officeart/2008/layout/LinedList"/>
    <dgm:cxn modelId="{FB38EB68-1507-4E73-9824-092835F9C79A}" type="presOf" srcId="{F311A638-5852-4347-836E-222BA4CF6E89}" destId="{ECB4C28E-0259-4F9C-BD5B-752FE13E3C2C}" srcOrd="0" destOrd="0" presId="urn:microsoft.com/office/officeart/2008/layout/LinedList"/>
    <dgm:cxn modelId="{57EF8A73-446C-4A01-B8FE-69A0B6618F65}" type="presOf" srcId="{135CDA7B-8212-4B05-B804-FFCF5950AC6E}" destId="{09E49331-59B0-4700-A07F-3DEB4491586B}" srcOrd="0" destOrd="0" presId="urn:microsoft.com/office/officeart/2008/layout/LinedList"/>
    <dgm:cxn modelId="{2FDA1D77-750B-4402-9E87-8E9A1F36EB25}" srcId="{135CDA7B-8212-4B05-B804-FFCF5950AC6E}" destId="{ECC2CDBD-9AA0-49EA-827E-8595B8354135}" srcOrd="2" destOrd="0" parTransId="{38F115DD-CECF-436E-A351-342ACF733B0F}" sibTransId="{72D98E3A-25C1-4B00-996F-B367370DE3E7}"/>
    <dgm:cxn modelId="{E26D788C-C46E-44C9-A476-708E69216C84}" type="presOf" srcId="{049888DA-FD1D-4CBE-9742-50C70075C5F4}" destId="{808A3B2B-56EC-4D58-A843-F3F6D887496C}" srcOrd="0" destOrd="0" presId="urn:microsoft.com/office/officeart/2008/layout/LinedList"/>
    <dgm:cxn modelId="{35774892-B691-46F3-AD3D-44079897E7D2}" type="presOf" srcId="{D2CCDD76-1064-43BA-81A6-B8AEC0FB431C}" destId="{B82BB5EE-E9A7-4D72-AF43-4E9984FA4DE3}" srcOrd="0" destOrd="0" presId="urn:microsoft.com/office/officeart/2008/layout/LinedList"/>
    <dgm:cxn modelId="{0A696C92-D38C-455D-8A42-714A29E9CA04}" type="presOf" srcId="{173A254E-C704-4817-81AE-D2BBDEE82992}" destId="{EAF81CD1-E8E3-49C0-9350-1728EBEC245B}" srcOrd="0" destOrd="0" presId="urn:microsoft.com/office/officeart/2008/layout/LinedList"/>
    <dgm:cxn modelId="{D3B41F94-DEFB-4266-9A39-DA60E9DB26CF}" srcId="{F0681499-6616-42CA-8C46-C74A6F79E2AE}" destId="{F311A638-5852-4347-836E-222BA4CF6E89}" srcOrd="0" destOrd="0" parTransId="{0CB86906-C0B5-4416-8C94-2CF127189495}" sibTransId="{F4955E9F-679F-423C-85D6-2E1BB7F76A5D}"/>
    <dgm:cxn modelId="{41BDCB98-C619-4600-936C-74D400D3ADA3}" srcId="{F38F6C12-541F-4C1B-839C-C479AEBC1218}" destId="{F0681499-6616-42CA-8C46-C74A6F79E2AE}" srcOrd="2" destOrd="0" parTransId="{3CEB1D0C-66FF-4982-A9E3-5480F424AD94}" sibTransId="{7B5E30C1-E8FA-4DB4-9AFA-2487EB689B8F}"/>
    <dgm:cxn modelId="{F75C7699-82C6-402A-BEAB-AC63D854BA52}" type="presOf" srcId="{FA618237-A0ED-4C85-8085-8D6E8CDD3AFD}" destId="{9BBE0255-71D8-44D3-A222-4A7519EE075E}" srcOrd="0" destOrd="0" presId="urn:microsoft.com/office/officeart/2008/layout/LinedList"/>
    <dgm:cxn modelId="{15E3DDB5-6549-4294-9CCD-B6DFD5554BA0}" srcId="{135CDA7B-8212-4B05-B804-FFCF5950AC6E}" destId="{72A96A9C-552E-495D-B90A-32E46305EA6F}" srcOrd="0" destOrd="0" parTransId="{01D6F0A2-478E-4561-A5F6-64DD861C4EA3}" sibTransId="{400FBA65-6494-4D41-86CB-311C2C459026}"/>
    <dgm:cxn modelId="{824E43B6-7AB4-484C-87A4-EC3E53D39C8B}" srcId="{D3E0EE5A-7586-48F6-8CCA-C008321FBD53}" destId="{F38F6C12-541F-4C1B-839C-C479AEBC1218}" srcOrd="0" destOrd="0" parTransId="{866C68E9-3764-4BA0-A3DB-061C3A309A9C}" sibTransId="{7C74B049-974C-49F7-8B86-E78EEC96DC6B}"/>
    <dgm:cxn modelId="{662425BF-8D9A-4BFA-B6DB-AD6939E3CD76}" srcId="{F0681499-6616-42CA-8C46-C74A6F79E2AE}" destId="{173A254E-C704-4817-81AE-D2BBDEE82992}" srcOrd="3" destOrd="0" parTransId="{22B8A7A3-D032-497A-B24E-13F6DFBC2688}" sibTransId="{7BBFCB58-A061-4A25-B89A-922DAC876012}"/>
    <dgm:cxn modelId="{B853BBC7-2BE7-4F6F-9E30-DA3338787A42}" srcId="{135CDA7B-8212-4B05-B804-FFCF5950AC6E}" destId="{EA9EEFA4-A802-44FD-BD67-26DAA4F4AB55}" srcOrd="3" destOrd="0" parTransId="{5CA6464D-1EAC-4804-96FD-3E14641F5614}" sibTransId="{4C5361CF-24A4-4C4F-B49D-1513973DE9E1}"/>
    <dgm:cxn modelId="{75D1C8D2-A79D-4D55-8CBB-2928C775DBE6}" type="presOf" srcId="{72A96A9C-552E-495D-B90A-32E46305EA6F}" destId="{2FAF25DB-22F5-42D3-A869-F288A1B3B1AB}" srcOrd="0" destOrd="0" presId="urn:microsoft.com/office/officeart/2008/layout/LinedList"/>
    <dgm:cxn modelId="{3F8014E4-DB50-4FDE-962A-E5EEEA09EA50}" srcId="{135CDA7B-8212-4B05-B804-FFCF5950AC6E}" destId="{049888DA-FD1D-4CBE-9742-50C70075C5F4}" srcOrd="1" destOrd="0" parTransId="{A401CA94-B294-4E09-A60E-D1345439CD5E}" sibTransId="{C24DD4B6-0EBD-4AFB-B101-1B78651322E1}"/>
    <dgm:cxn modelId="{6743EFE5-C2FD-47D4-BA10-904F288A6056}" type="presOf" srcId="{68B75E1E-7920-4699-8A2C-425E71EFAE47}" destId="{64E9864D-D3E9-4576-B099-0FFFA659DB64}" srcOrd="0" destOrd="0" presId="urn:microsoft.com/office/officeart/2008/layout/LinedList"/>
    <dgm:cxn modelId="{8E574EEA-772F-4F64-BACC-5055A4394673}" type="presOf" srcId="{F0681499-6616-42CA-8C46-C74A6F79E2AE}" destId="{02AD2232-3A2E-4B05-A4DB-1BA3E00CA412}" srcOrd="0" destOrd="0" presId="urn:microsoft.com/office/officeart/2008/layout/LinedList"/>
    <dgm:cxn modelId="{8B7980EB-7923-4016-B4BA-CDF40DC5C1C8}" srcId="{F0681499-6616-42CA-8C46-C74A6F79E2AE}" destId="{68B75E1E-7920-4699-8A2C-425E71EFAE47}" srcOrd="2" destOrd="0" parTransId="{FD84E23D-C80B-4923-82AD-6668FAF3F815}" sibTransId="{2F1E9A52-4F8F-4235-BFF9-895E87068E9A}"/>
    <dgm:cxn modelId="{0BE82DFB-F4B7-46A0-BF3C-30A72F13EA26}" srcId="{F38F6C12-541F-4C1B-839C-C479AEBC1218}" destId="{135CDA7B-8212-4B05-B804-FFCF5950AC6E}" srcOrd="1" destOrd="0" parTransId="{24E05797-044F-41EA-8736-910A1CAF78ED}" sibTransId="{95D83EE9-8F47-4609-8C67-AFDA08065FA3}"/>
    <dgm:cxn modelId="{6E0F947E-4CCC-4D00-B9C0-8AD87324DE82}" type="presParOf" srcId="{2218F433-72D2-4E2F-8D74-D2A5BECB45D6}" destId="{55F6D89F-6E02-4F86-9EAF-210183F88C74}" srcOrd="0" destOrd="0" presId="urn:microsoft.com/office/officeart/2008/layout/LinedList"/>
    <dgm:cxn modelId="{F2EF2917-745C-4487-A6C4-D78193E4AD27}" type="presParOf" srcId="{2218F433-72D2-4E2F-8D74-D2A5BECB45D6}" destId="{83D9722E-6111-42EC-9483-C58D9D866CA0}" srcOrd="1" destOrd="0" presId="urn:microsoft.com/office/officeart/2008/layout/LinedList"/>
    <dgm:cxn modelId="{F4C017F6-0485-438F-AAE2-2DD805E96DD0}" type="presParOf" srcId="{83D9722E-6111-42EC-9483-C58D9D866CA0}" destId="{C610085A-13E5-4B98-8705-56ECBBD98ED1}" srcOrd="0" destOrd="0" presId="urn:microsoft.com/office/officeart/2008/layout/LinedList"/>
    <dgm:cxn modelId="{FE94A1BD-2E7D-46D8-9450-3803417E24E6}" type="presParOf" srcId="{83D9722E-6111-42EC-9483-C58D9D866CA0}" destId="{FF68555E-048A-43C1-8920-510F1E621102}" srcOrd="1" destOrd="0" presId="urn:microsoft.com/office/officeart/2008/layout/LinedList"/>
    <dgm:cxn modelId="{2D5BC367-9B79-4BBF-86EE-3D6252F2BE52}" type="presParOf" srcId="{FF68555E-048A-43C1-8920-510F1E621102}" destId="{A8032E85-E4E7-4777-968F-E289755C7CB5}" srcOrd="0" destOrd="0" presId="urn:microsoft.com/office/officeart/2008/layout/LinedList"/>
    <dgm:cxn modelId="{182EC94A-08C7-4B4B-86BE-4174ABE8DDC2}" type="presParOf" srcId="{FF68555E-048A-43C1-8920-510F1E621102}" destId="{DAACEBD6-E3C5-4113-ABD1-DA0574DDCC19}" srcOrd="1" destOrd="0" presId="urn:microsoft.com/office/officeart/2008/layout/LinedList"/>
    <dgm:cxn modelId="{EA7453C3-8D0F-4B76-9F7A-23059AEF53FF}" type="presParOf" srcId="{DAACEBD6-E3C5-4113-ABD1-DA0574DDCC19}" destId="{0EC7E76F-3251-4665-8124-4A4A6EA7A76E}" srcOrd="0" destOrd="0" presId="urn:microsoft.com/office/officeart/2008/layout/LinedList"/>
    <dgm:cxn modelId="{B72CBA76-9956-4ED8-B16B-76AE5311C061}" type="presParOf" srcId="{DAACEBD6-E3C5-4113-ABD1-DA0574DDCC19}" destId="{9BBE0255-71D8-44D3-A222-4A7519EE075E}" srcOrd="1" destOrd="0" presId="urn:microsoft.com/office/officeart/2008/layout/LinedList"/>
    <dgm:cxn modelId="{0F3322F3-D3AE-498D-92BF-9678DAC1F0D7}" type="presParOf" srcId="{DAACEBD6-E3C5-4113-ABD1-DA0574DDCC19}" destId="{63192E90-839F-4F35-BE27-E331B2BB06EE}" srcOrd="2" destOrd="0" presId="urn:microsoft.com/office/officeart/2008/layout/LinedList"/>
    <dgm:cxn modelId="{11C65B74-1F54-4BCC-8011-17D2D6686098}" type="presParOf" srcId="{FF68555E-048A-43C1-8920-510F1E621102}" destId="{ED9618C2-419D-42A5-8951-CD0D0F5EB0B5}" srcOrd="2" destOrd="0" presId="urn:microsoft.com/office/officeart/2008/layout/LinedList"/>
    <dgm:cxn modelId="{13B2121E-6487-4530-937E-C76A273A60DF}" type="presParOf" srcId="{FF68555E-048A-43C1-8920-510F1E621102}" destId="{FF6D6B94-BB25-4D23-B8A4-3FFF27783F43}" srcOrd="3" destOrd="0" presId="urn:microsoft.com/office/officeart/2008/layout/LinedList"/>
    <dgm:cxn modelId="{C576F278-3419-4B8C-867D-D6E6C1D7BBEB}" type="presParOf" srcId="{FF68555E-048A-43C1-8920-510F1E621102}" destId="{A0023933-AEEC-491E-A564-6D3504CFEDEC}" srcOrd="4" destOrd="0" presId="urn:microsoft.com/office/officeart/2008/layout/LinedList"/>
    <dgm:cxn modelId="{20738DD6-7C46-4387-96A0-3C8F3D9B68E5}" type="presParOf" srcId="{A0023933-AEEC-491E-A564-6D3504CFEDEC}" destId="{B0D9CEFB-1ED3-4888-9E4A-73E4B40F39D1}" srcOrd="0" destOrd="0" presId="urn:microsoft.com/office/officeart/2008/layout/LinedList"/>
    <dgm:cxn modelId="{E66A2672-17FB-4F66-AFE7-3A90D2F01464}" type="presParOf" srcId="{A0023933-AEEC-491E-A564-6D3504CFEDEC}" destId="{09E49331-59B0-4700-A07F-3DEB4491586B}" srcOrd="1" destOrd="0" presId="urn:microsoft.com/office/officeart/2008/layout/LinedList"/>
    <dgm:cxn modelId="{0353D3B2-95F7-4E4D-BE72-7466868B9AA9}" type="presParOf" srcId="{A0023933-AEEC-491E-A564-6D3504CFEDEC}" destId="{8F731F82-0FCC-48F9-9EAD-18E492658AD7}" srcOrd="2" destOrd="0" presId="urn:microsoft.com/office/officeart/2008/layout/LinedList"/>
    <dgm:cxn modelId="{5454A721-6AFE-4CEB-9B8E-70E2B40820E1}" type="presParOf" srcId="{8F731F82-0FCC-48F9-9EAD-18E492658AD7}" destId="{16CF1E36-4751-443B-AF2F-B70162A76C58}" srcOrd="0" destOrd="0" presId="urn:microsoft.com/office/officeart/2008/layout/LinedList"/>
    <dgm:cxn modelId="{F1EA7097-1B6B-46D9-B2DE-5C20841A692F}" type="presParOf" srcId="{16CF1E36-4751-443B-AF2F-B70162A76C58}" destId="{019DD6C8-CC1F-4FC7-BC6D-0E6F901291BA}" srcOrd="0" destOrd="0" presId="urn:microsoft.com/office/officeart/2008/layout/LinedList"/>
    <dgm:cxn modelId="{55F48F81-00A4-4CCF-85C2-00E1AB2C09A0}" type="presParOf" srcId="{16CF1E36-4751-443B-AF2F-B70162A76C58}" destId="{2FAF25DB-22F5-42D3-A869-F288A1B3B1AB}" srcOrd="1" destOrd="0" presId="urn:microsoft.com/office/officeart/2008/layout/LinedList"/>
    <dgm:cxn modelId="{6ABC5357-BC05-4EA1-88C1-C668028AE741}" type="presParOf" srcId="{16CF1E36-4751-443B-AF2F-B70162A76C58}" destId="{26B55B8B-1A58-4D4E-974C-4D7C1AB3D364}" srcOrd="2" destOrd="0" presId="urn:microsoft.com/office/officeart/2008/layout/LinedList"/>
    <dgm:cxn modelId="{AC600C3E-FE6B-4887-BF57-8B0A589F1868}" type="presParOf" srcId="{8F731F82-0FCC-48F9-9EAD-18E492658AD7}" destId="{81EEE3CC-819A-42E0-BCA2-04B21ECB8C84}" srcOrd="1" destOrd="0" presId="urn:microsoft.com/office/officeart/2008/layout/LinedList"/>
    <dgm:cxn modelId="{930A0609-E564-4502-875A-5F811B1C9D77}" type="presParOf" srcId="{8F731F82-0FCC-48F9-9EAD-18E492658AD7}" destId="{9B602217-8AB8-4805-BAE0-256A86E790ED}" srcOrd="2" destOrd="0" presId="urn:microsoft.com/office/officeart/2008/layout/LinedList"/>
    <dgm:cxn modelId="{E2D5E87F-FCD6-44BD-A636-B5132DA95FDB}" type="presParOf" srcId="{9B602217-8AB8-4805-BAE0-256A86E790ED}" destId="{DC0EA8C0-FFFB-4B23-BD92-0A568C8D4220}" srcOrd="0" destOrd="0" presId="urn:microsoft.com/office/officeart/2008/layout/LinedList"/>
    <dgm:cxn modelId="{8EF6B84E-B18C-4E64-8E2C-F66EE01BD84D}" type="presParOf" srcId="{9B602217-8AB8-4805-BAE0-256A86E790ED}" destId="{808A3B2B-56EC-4D58-A843-F3F6D887496C}" srcOrd="1" destOrd="0" presId="urn:microsoft.com/office/officeart/2008/layout/LinedList"/>
    <dgm:cxn modelId="{FC1DB1DD-CCE8-41F6-8FE2-AF0C5046CFF3}" type="presParOf" srcId="{9B602217-8AB8-4805-BAE0-256A86E790ED}" destId="{8E3663D6-9825-426C-ABD8-5DFF38C3DE89}" srcOrd="2" destOrd="0" presId="urn:microsoft.com/office/officeart/2008/layout/LinedList"/>
    <dgm:cxn modelId="{7BA3BB8C-EBA1-46CD-8116-2AC0DAD4DFD2}" type="presParOf" srcId="{8F731F82-0FCC-48F9-9EAD-18E492658AD7}" destId="{A86D1CE7-5F29-4976-B4BA-D4C6EFCB4B6C}" srcOrd="3" destOrd="0" presId="urn:microsoft.com/office/officeart/2008/layout/LinedList"/>
    <dgm:cxn modelId="{A6B2ED40-F315-485C-8E9A-C27457D71BCD}" type="presParOf" srcId="{8F731F82-0FCC-48F9-9EAD-18E492658AD7}" destId="{5D1B32AE-3586-45DC-8DE5-13B5F821BF9F}" srcOrd="4" destOrd="0" presId="urn:microsoft.com/office/officeart/2008/layout/LinedList"/>
    <dgm:cxn modelId="{9A76AB16-7F11-4EB8-BE14-4AECDEAB3709}" type="presParOf" srcId="{5D1B32AE-3586-45DC-8DE5-13B5F821BF9F}" destId="{DD66BAB3-C92B-4B4A-A44E-4DDEB4911E7A}" srcOrd="0" destOrd="0" presId="urn:microsoft.com/office/officeart/2008/layout/LinedList"/>
    <dgm:cxn modelId="{84B17385-A452-4D23-BB74-1C9C48B7F829}" type="presParOf" srcId="{5D1B32AE-3586-45DC-8DE5-13B5F821BF9F}" destId="{1D7AE5B1-3472-43B3-A11D-D9286FBB3BAE}" srcOrd="1" destOrd="0" presId="urn:microsoft.com/office/officeart/2008/layout/LinedList"/>
    <dgm:cxn modelId="{5812FD91-F091-4A05-8DA7-C7BC9F02F9F5}" type="presParOf" srcId="{5D1B32AE-3586-45DC-8DE5-13B5F821BF9F}" destId="{28330703-4A9D-459F-9A7B-29C684991E67}" srcOrd="2" destOrd="0" presId="urn:microsoft.com/office/officeart/2008/layout/LinedList"/>
    <dgm:cxn modelId="{5D14FC77-1C0B-45E4-9350-C50A696C87A6}" type="presParOf" srcId="{8F731F82-0FCC-48F9-9EAD-18E492658AD7}" destId="{EC7D1575-D9CA-451D-A6AA-317B96D116F0}" srcOrd="5" destOrd="0" presId="urn:microsoft.com/office/officeart/2008/layout/LinedList"/>
    <dgm:cxn modelId="{FCCC254C-1019-4C84-A71E-4642CA4CB58E}" type="presParOf" srcId="{8F731F82-0FCC-48F9-9EAD-18E492658AD7}" destId="{50A34396-981E-4621-B396-41CD75C442C8}" srcOrd="6" destOrd="0" presId="urn:microsoft.com/office/officeart/2008/layout/LinedList"/>
    <dgm:cxn modelId="{DFA6ED6D-937E-4E9D-B919-71B8E32CC5F9}" type="presParOf" srcId="{50A34396-981E-4621-B396-41CD75C442C8}" destId="{00A05CF6-F1BF-44BA-A957-9804578F883D}" srcOrd="0" destOrd="0" presId="urn:microsoft.com/office/officeart/2008/layout/LinedList"/>
    <dgm:cxn modelId="{90B36E7D-EC32-4FF8-A548-AF6AC0B10912}" type="presParOf" srcId="{50A34396-981E-4621-B396-41CD75C442C8}" destId="{618874EC-F872-4036-89F0-50FDD022CD1A}" srcOrd="1" destOrd="0" presId="urn:microsoft.com/office/officeart/2008/layout/LinedList"/>
    <dgm:cxn modelId="{03183300-CD67-422A-8988-DAC8E230A6E1}" type="presParOf" srcId="{50A34396-981E-4621-B396-41CD75C442C8}" destId="{E8228901-651D-4304-A915-60AF9020A450}" srcOrd="2" destOrd="0" presId="urn:microsoft.com/office/officeart/2008/layout/LinedList"/>
    <dgm:cxn modelId="{5E342623-8219-4905-BA80-8A6F7B532B63}" type="presParOf" srcId="{FF68555E-048A-43C1-8920-510F1E621102}" destId="{4CB834BD-338F-4A4D-B7FB-9EECFE96558B}" srcOrd="5" destOrd="0" presId="urn:microsoft.com/office/officeart/2008/layout/LinedList"/>
    <dgm:cxn modelId="{EBBF0C80-B7A2-4DEA-8561-D137F6B254AD}" type="presParOf" srcId="{FF68555E-048A-43C1-8920-510F1E621102}" destId="{C5E79B79-0C27-409F-A854-4D230BEC0F74}" srcOrd="6" destOrd="0" presId="urn:microsoft.com/office/officeart/2008/layout/LinedList"/>
    <dgm:cxn modelId="{53ED6D40-6D39-4AEC-98B9-0E53EB8B1886}" type="presParOf" srcId="{FF68555E-048A-43C1-8920-510F1E621102}" destId="{03C501E1-6F0A-4A5C-8FB0-B0995C8A1701}" srcOrd="7" destOrd="0" presId="urn:microsoft.com/office/officeart/2008/layout/LinedList"/>
    <dgm:cxn modelId="{F9232FDD-F96A-4A37-ABA8-6A987F785D18}" type="presParOf" srcId="{03C501E1-6F0A-4A5C-8FB0-B0995C8A1701}" destId="{89A4AE08-B01C-42A8-847D-A572A9024F81}" srcOrd="0" destOrd="0" presId="urn:microsoft.com/office/officeart/2008/layout/LinedList"/>
    <dgm:cxn modelId="{C1A035F8-36DE-4333-9CA0-077F639128E6}" type="presParOf" srcId="{03C501E1-6F0A-4A5C-8FB0-B0995C8A1701}" destId="{02AD2232-3A2E-4B05-A4DB-1BA3E00CA412}" srcOrd="1" destOrd="0" presId="urn:microsoft.com/office/officeart/2008/layout/LinedList"/>
    <dgm:cxn modelId="{645D35D8-0C60-4E81-B212-E0577AECF54B}" type="presParOf" srcId="{03C501E1-6F0A-4A5C-8FB0-B0995C8A1701}" destId="{39327808-419C-4539-9787-61F5CA0C0B36}" srcOrd="2" destOrd="0" presId="urn:microsoft.com/office/officeart/2008/layout/LinedList"/>
    <dgm:cxn modelId="{B8159A69-A33F-4359-B7A7-83EAF2FA21DC}" type="presParOf" srcId="{39327808-419C-4539-9787-61F5CA0C0B36}" destId="{032467EE-8E3E-4169-9A20-1192213C7DDA}" srcOrd="0" destOrd="0" presId="urn:microsoft.com/office/officeart/2008/layout/LinedList"/>
    <dgm:cxn modelId="{26814535-7935-429A-930A-F9D917E14BBE}" type="presParOf" srcId="{032467EE-8E3E-4169-9A20-1192213C7DDA}" destId="{C61CF590-DBD1-49BC-A1EA-4E83D7ABC40D}" srcOrd="0" destOrd="0" presId="urn:microsoft.com/office/officeart/2008/layout/LinedList"/>
    <dgm:cxn modelId="{C9F770BA-254A-44FE-BF34-A96A7420EF6B}" type="presParOf" srcId="{032467EE-8E3E-4169-9A20-1192213C7DDA}" destId="{ECB4C28E-0259-4F9C-BD5B-752FE13E3C2C}" srcOrd="1" destOrd="0" presId="urn:microsoft.com/office/officeart/2008/layout/LinedList"/>
    <dgm:cxn modelId="{7454C670-DA0D-43B6-A149-B0B03399B123}" type="presParOf" srcId="{032467EE-8E3E-4169-9A20-1192213C7DDA}" destId="{2198FCE4-A06A-4D0F-9A65-679279DB5143}" srcOrd="2" destOrd="0" presId="urn:microsoft.com/office/officeart/2008/layout/LinedList"/>
    <dgm:cxn modelId="{60287337-E475-4859-BA4C-72BA6D39A250}" type="presParOf" srcId="{39327808-419C-4539-9787-61F5CA0C0B36}" destId="{E6EDA8A6-785D-422C-9946-9F1F4BE843F8}" srcOrd="1" destOrd="0" presId="urn:microsoft.com/office/officeart/2008/layout/LinedList"/>
    <dgm:cxn modelId="{EAB1A73D-707A-4CF3-83C6-AFB0DEFF8237}" type="presParOf" srcId="{39327808-419C-4539-9787-61F5CA0C0B36}" destId="{E693664F-12AA-4389-8B2C-1AB45F695477}" srcOrd="2" destOrd="0" presId="urn:microsoft.com/office/officeart/2008/layout/LinedList"/>
    <dgm:cxn modelId="{5A5F991D-B9E4-42A2-AA3F-BD7CC71D11F5}" type="presParOf" srcId="{E693664F-12AA-4389-8B2C-1AB45F695477}" destId="{2530CF9E-75C7-4040-944F-BECB992A25D6}" srcOrd="0" destOrd="0" presId="urn:microsoft.com/office/officeart/2008/layout/LinedList"/>
    <dgm:cxn modelId="{BE758A2A-8695-4856-A036-87F0740B383A}" type="presParOf" srcId="{E693664F-12AA-4389-8B2C-1AB45F695477}" destId="{B82BB5EE-E9A7-4D72-AF43-4E9984FA4DE3}" srcOrd="1" destOrd="0" presId="urn:microsoft.com/office/officeart/2008/layout/LinedList"/>
    <dgm:cxn modelId="{54E378C6-4C6D-47F1-A685-AD7806E73987}" type="presParOf" srcId="{E693664F-12AA-4389-8B2C-1AB45F695477}" destId="{2A32EE98-0E52-4367-BAF6-3EDBC6432DCB}" srcOrd="2" destOrd="0" presId="urn:microsoft.com/office/officeart/2008/layout/LinedList"/>
    <dgm:cxn modelId="{D2F7154F-015A-4121-A86D-9BC00A235C45}" type="presParOf" srcId="{39327808-419C-4539-9787-61F5CA0C0B36}" destId="{AF4E79F7-D38C-4D06-9779-1BB944F67193}" srcOrd="3" destOrd="0" presId="urn:microsoft.com/office/officeart/2008/layout/LinedList"/>
    <dgm:cxn modelId="{F24ABC2E-9888-4CD2-92D8-A435A467641A}" type="presParOf" srcId="{39327808-419C-4539-9787-61F5CA0C0B36}" destId="{BC9C9F7F-CA5A-4418-88D9-24731E67E1C8}" srcOrd="4" destOrd="0" presId="urn:microsoft.com/office/officeart/2008/layout/LinedList"/>
    <dgm:cxn modelId="{A30E4939-25D6-42C3-9092-553F3BD79C80}" type="presParOf" srcId="{BC9C9F7F-CA5A-4418-88D9-24731E67E1C8}" destId="{A0A4203A-175D-47D9-854D-3000AD368A91}" srcOrd="0" destOrd="0" presId="urn:microsoft.com/office/officeart/2008/layout/LinedList"/>
    <dgm:cxn modelId="{13FD09C6-B3CB-4BA4-AFBE-133DC2916152}" type="presParOf" srcId="{BC9C9F7F-CA5A-4418-88D9-24731E67E1C8}" destId="{64E9864D-D3E9-4576-B099-0FFFA659DB64}" srcOrd="1" destOrd="0" presId="urn:microsoft.com/office/officeart/2008/layout/LinedList"/>
    <dgm:cxn modelId="{3D53003B-C1C8-4DE8-B0E5-C7A83BE4996A}" type="presParOf" srcId="{BC9C9F7F-CA5A-4418-88D9-24731E67E1C8}" destId="{B83620BB-3894-4A0A-9044-1A56FE801A62}" srcOrd="2" destOrd="0" presId="urn:microsoft.com/office/officeart/2008/layout/LinedList"/>
    <dgm:cxn modelId="{B70DB37F-60ED-4F7F-A06F-A1F9B313BB69}" type="presParOf" srcId="{39327808-419C-4539-9787-61F5CA0C0B36}" destId="{8A776038-806A-4CD3-B6B5-7F416A2B5F82}" srcOrd="5" destOrd="0" presId="urn:microsoft.com/office/officeart/2008/layout/LinedList"/>
    <dgm:cxn modelId="{45DA5FD3-19F9-4421-A970-F43AB423D83F}" type="presParOf" srcId="{39327808-419C-4539-9787-61F5CA0C0B36}" destId="{6359459C-9CE0-476B-847C-5E81B0925887}" srcOrd="6" destOrd="0" presId="urn:microsoft.com/office/officeart/2008/layout/LinedList"/>
    <dgm:cxn modelId="{4170A167-5117-4EE4-9BB3-1782FDAEAA87}" type="presParOf" srcId="{6359459C-9CE0-476B-847C-5E81B0925887}" destId="{77D99B00-AC29-44C6-9332-D245A2D55B03}" srcOrd="0" destOrd="0" presId="urn:microsoft.com/office/officeart/2008/layout/LinedList"/>
    <dgm:cxn modelId="{035B08BE-F3A8-4053-9DC1-0ADC8F0099E5}" type="presParOf" srcId="{6359459C-9CE0-476B-847C-5E81B0925887}" destId="{EAF81CD1-E8E3-49C0-9350-1728EBEC245B}" srcOrd="1" destOrd="0" presId="urn:microsoft.com/office/officeart/2008/layout/LinedList"/>
    <dgm:cxn modelId="{5D276C27-17D4-4009-B252-C0CE8974F437}" type="presParOf" srcId="{6359459C-9CE0-476B-847C-5E81B0925887}" destId="{8762DA6C-60B4-47BB-92A0-B3F254CF2B24}" srcOrd="2" destOrd="0" presId="urn:microsoft.com/office/officeart/2008/layout/LinedList"/>
    <dgm:cxn modelId="{2430496D-B823-4CBF-A9B9-F3705E0AB47D}" type="presParOf" srcId="{39327808-419C-4539-9787-61F5CA0C0B36}" destId="{4CB5CFD0-421D-491C-A70F-883BDFF3B963}" srcOrd="7" destOrd="0" presId="urn:microsoft.com/office/officeart/2008/layout/LinedList"/>
    <dgm:cxn modelId="{D08C446B-A5BB-4BB2-8158-DDB9E5A22AC8}" type="presParOf" srcId="{39327808-419C-4539-9787-61F5CA0C0B36}" destId="{A2644EC7-B2B1-4766-AAB9-E6F3EAA432FF}" srcOrd="8" destOrd="0" presId="urn:microsoft.com/office/officeart/2008/layout/LinedList"/>
    <dgm:cxn modelId="{2F3342E9-AF77-4772-9B21-96701B0D6ABC}" type="presParOf" srcId="{A2644EC7-B2B1-4766-AAB9-E6F3EAA432FF}" destId="{AE7F8F1D-3382-4677-B79B-0A5379298B6C}" srcOrd="0" destOrd="0" presId="urn:microsoft.com/office/officeart/2008/layout/LinedList"/>
    <dgm:cxn modelId="{DD4BFCFB-0E11-4039-B624-CA6D18A49FC8}" type="presParOf" srcId="{A2644EC7-B2B1-4766-AAB9-E6F3EAA432FF}" destId="{1BDEE47A-6EC6-438A-8580-8C229E1CEB00}" srcOrd="1" destOrd="0" presId="urn:microsoft.com/office/officeart/2008/layout/LinedList"/>
    <dgm:cxn modelId="{58B5A429-6E49-46AD-8DD4-42163CE71B7F}" type="presParOf" srcId="{A2644EC7-B2B1-4766-AAB9-E6F3EAA432FF}" destId="{2A15BEED-36A3-4539-AE7F-CC446D58CC79}" srcOrd="2" destOrd="0" presId="urn:microsoft.com/office/officeart/2008/layout/LinedList"/>
    <dgm:cxn modelId="{D50140FA-C15D-4E2A-9EEA-38A95DBBA8D8}" type="presParOf" srcId="{FF68555E-048A-43C1-8920-510F1E621102}" destId="{040AEBF1-D1A2-4887-9C4F-A5DDFB3D6C11}" srcOrd="8" destOrd="0" presId="urn:microsoft.com/office/officeart/2008/layout/LinedList"/>
    <dgm:cxn modelId="{93212AD8-63FA-47C7-8E34-AA55CAFCFC66}" type="presParOf" srcId="{FF68555E-048A-43C1-8920-510F1E621102}" destId="{59938852-4C3B-415F-8C4A-174B1800162C}"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C92E899-EEA7-4835-89BD-04EF2C57A7DE}"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s-EC"/>
        </a:p>
      </dgm:t>
    </dgm:pt>
    <dgm:pt modelId="{E6E91499-C703-4E30-8D46-FC7C7046FBF7}">
      <dgm:prSet phldrT="[Texto]"/>
      <dgm:spPr/>
      <dgm:t>
        <a:bodyPr/>
        <a:lstStyle/>
        <a:p>
          <a:r>
            <a:rPr lang="es-ES" dirty="0"/>
            <a:t>Monografía</a:t>
          </a:r>
          <a:endParaRPr lang="es-EC" dirty="0"/>
        </a:p>
      </dgm:t>
    </dgm:pt>
    <dgm:pt modelId="{E3BDAB45-95B4-4EEF-97F7-BA96174C2D02}" type="parTrans" cxnId="{F2C82D4C-6592-4668-8B80-BAC157C45BA4}">
      <dgm:prSet/>
      <dgm:spPr/>
      <dgm:t>
        <a:bodyPr/>
        <a:lstStyle/>
        <a:p>
          <a:endParaRPr lang="es-EC"/>
        </a:p>
      </dgm:t>
    </dgm:pt>
    <dgm:pt modelId="{47A1EC49-CF4B-4983-A005-5B5B775C91DB}" type="sibTrans" cxnId="{F2C82D4C-6592-4668-8B80-BAC157C45BA4}">
      <dgm:prSet/>
      <dgm:spPr/>
      <dgm:t>
        <a:bodyPr/>
        <a:lstStyle/>
        <a:p>
          <a:endParaRPr lang="es-EC"/>
        </a:p>
      </dgm:t>
    </dgm:pt>
    <dgm:pt modelId="{CEBD6117-7C5E-4992-8C16-C702EADCF1FC}" type="asst">
      <dgm:prSet phldrT="[Texto]"/>
      <dgm:spPr/>
      <dgm:t>
        <a:bodyPr/>
        <a:lstStyle/>
        <a:p>
          <a:r>
            <a:rPr lang="es-ES" dirty="0"/>
            <a:t>Estudio escrito sobre un tema en específico, se define como el resultado de una investigación personal con respaldo bibliográfico </a:t>
          </a:r>
          <a:endParaRPr lang="es-EC" dirty="0"/>
        </a:p>
      </dgm:t>
    </dgm:pt>
    <dgm:pt modelId="{6D178591-2DB9-4E7E-82DD-5C91221B467D}" type="parTrans" cxnId="{7C868C67-12BF-4878-BEA2-DD0D11A3DCB9}">
      <dgm:prSet/>
      <dgm:spPr/>
      <dgm:t>
        <a:bodyPr/>
        <a:lstStyle/>
        <a:p>
          <a:endParaRPr lang="es-EC"/>
        </a:p>
      </dgm:t>
    </dgm:pt>
    <dgm:pt modelId="{B0F4970B-30B9-4A46-AB39-50E98463AFF0}" type="sibTrans" cxnId="{7C868C67-12BF-4878-BEA2-DD0D11A3DCB9}">
      <dgm:prSet/>
      <dgm:spPr/>
      <dgm:t>
        <a:bodyPr/>
        <a:lstStyle/>
        <a:p>
          <a:endParaRPr lang="es-EC"/>
        </a:p>
      </dgm:t>
    </dgm:pt>
    <dgm:pt modelId="{E8332A36-3384-4597-AD8A-930315E10449}">
      <dgm:prSet phldrT="[Texto]"/>
      <dgm:spPr/>
      <dgm:t>
        <a:bodyPr/>
        <a:lstStyle/>
        <a:p>
          <a:r>
            <a:rPr lang="es-ES" dirty="0"/>
            <a:t>Estructura </a:t>
          </a:r>
          <a:endParaRPr lang="es-EC" dirty="0"/>
        </a:p>
      </dgm:t>
    </dgm:pt>
    <dgm:pt modelId="{22B5BB4B-78F8-4E6B-BA59-F96F140E7AF5}" type="parTrans" cxnId="{2FD822AA-7F09-4E18-8AB9-7B932C84A6B6}">
      <dgm:prSet/>
      <dgm:spPr/>
      <dgm:t>
        <a:bodyPr/>
        <a:lstStyle/>
        <a:p>
          <a:endParaRPr lang="es-EC"/>
        </a:p>
      </dgm:t>
    </dgm:pt>
    <dgm:pt modelId="{544B74BD-8702-4095-A523-A81001823F68}" type="sibTrans" cxnId="{2FD822AA-7F09-4E18-8AB9-7B932C84A6B6}">
      <dgm:prSet/>
      <dgm:spPr/>
      <dgm:t>
        <a:bodyPr/>
        <a:lstStyle/>
        <a:p>
          <a:endParaRPr lang="es-EC"/>
        </a:p>
      </dgm:t>
    </dgm:pt>
    <dgm:pt modelId="{534CE5C9-6146-43CE-BC4F-7C08F0514972}">
      <dgm:prSet phldrT="[Texto]"/>
      <dgm:spPr/>
      <dgm:t>
        <a:bodyPr/>
        <a:lstStyle/>
        <a:p>
          <a:r>
            <a:rPr lang="es-ES" dirty="0"/>
            <a:t>Portada </a:t>
          </a:r>
          <a:endParaRPr lang="es-EC" dirty="0"/>
        </a:p>
      </dgm:t>
    </dgm:pt>
    <dgm:pt modelId="{FBCD63D9-D93E-42AF-A770-6CDED1F4E609}" type="parTrans" cxnId="{0DE947D3-D3AD-4547-9038-4875C9B17360}">
      <dgm:prSet/>
      <dgm:spPr/>
      <dgm:t>
        <a:bodyPr/>
        <a:lstStyle/>
        <a:p>
          <a:endParaRPr lang="es-EC"/>
        </a:p>
      </dgm:t>
    </dgm:pt>
    <dgm:pt modelId="{171FC5D6-C682-4FE1-91ED-B8BCA8295C31}" type="sibTrans" cxnId="{0DE947D3-D3AD-4547-9038-4875C9B17360}">
      <dgm:prSet/>
      <dgm:spPr/>
      <dgm:t>
        <a:bodyPr/>
        <a:lstStyle/>
        <a:p>
          <a:endParaRPr lang="es-EC"/>
        </a:p>
      </dgm:t>
    </dgm:pt>
    <dgm:pt modelId="{DF94DBA8-71A0-4007-A919-8FB157A357F0}">
      <dgm:prSet phldrT="[Texto]"/>
      <dgm:spPr/>
      <dgm:t>
        <a:bodyPr/>
        <a:lstStyle/>
        <a:p>
          <a:r>
            <a:rPr lang="es-ES" dirty="0"/>
            <a:t>Introducción </a:t>
          </a:r>
          <a:endParaRPr lang="es-EC" dirty="0"/>
        </a:p>
      </dgm:t>
    </dgm:pt>
    <dgm:pt modelId="{2C88CF7C-827A-4A90-BFD0-E0AF19D025A3}" type="parTrans" cxnId="{B9E2B24B-B130-4896-9C76-3CFC0F611A23}">
      <dgm:prSet/>
      <dgm:spPr/>
      <dgm:t>
        <a:bodyPr/>
        <a:lstStyle/>
        <a:p>
          <a:endParaRPr lang="es-EC"/>
        </a:p>
      </dgm:t>
    </dgm:pt>
    <dgm:pt modelId="{DAF32069-2E2E-4915-A262-6C5C98A44F3D}" type="sibTrans" cxnId="{B9E2B24B-B130-4896-9C76-3CFC0F611A23}">
      <dgm:prSet/>
      <dgm:spPr/>
      <dgm:t>
        <a:bodyPr/>
        <a:lstStyle/>
        <a:p>
          <a:endParaRPr lang="es-EC"/>
        </a:p>
      </dgm:t>
    </dgm:pt>
    <dgm:pt modelId="{3E5AD524-C974-49E2-B65C-412983C1B130}">
      <dgm:prSet phldrT="[Texto]"/>
      <dgm:spPr/>
      <dgm:t>
        <a:bodyPr/>
        <a:lstStyle/>
        <a:p>
          <a:r>
            <a:rPr lang="es-ES" dirty="0"/>
            <a:t>Desarrollo o capítulos </a:t>
          </a:r>
          <a:endParaRPr lang="es-EC" dirty="0"/>
        </a:p>
      </dgm:t>
    </dgm:pt>
    <dgm:pt modelId="{DE485143-A563-4461-98F4-32ED98F8934C}" type="parTrans" cxnId="{2E2DD382-A9EC-48E4-BC8A-6BDED2CAD020}">
      <dgm:prSet/>
      <dgm:spPr/>
      <dgm:t>
        <a:bodyPr/>
        <a:lstStyle/>
        <a:p>
          <a:endParaRPr lang="es-EC"/>
        </a:p>
      </dgm:t>
    </dgm:pt>
    <dgm:pt modelId="{643915D4-9B86-42AA-8FA3-73B12EC5C5C6}" type="sibTrans" cxnId="{2E2DD382-A9EC-48E4-BC8A-6BDED2CAD020}">
      <dgm:prSet/>
      <dgm:spPr/>
      <dgm:t>
        <a:bodyPr/>
        <a:lstStyle/>
        <a:p>
          <a:endParaRPr lang="es-EC"/>
        </a:p>
      </dgm:t>
    </dgm:pt>
    <dgm:pt modelId="{14EF055B-1829-40F6-AA33-618D910625FB}">
      <dgm:prSet phldrT="[Texto]"/>
      <dgm:spPr/>
      <dgm:t>
        <a:bodyPr/>
        <a:lstStyle/>
        <a:p>
          <a:r>
            <a:rPr lang="es-ES" dirty="0"/>
            <a:t>Conclusiones </a:t>
          </a:r>
          <a:endParaRPr lang="es-EC" dirty="0"/>
        </a:p>
      </dgm:t>
    </dgm:pt>
    <dgm:pt modelId="{7BEBCD0A-85E5-4F0F-A772-8B64F18ECFC3}" type="parTrans" cxnId="{9CF71D0E-CE1D-4EDE-8D76-B9ED770DAC93}">
      <dgm:prSet/>
      <dgm:spPr/>
      <dgm:t>
        <a:bodyPr/>
        <a:lstStyle/>
        <a:p>
          <a:endParaRPr lang="es-EC"/>
        </a:p>
      </dgm:t>
    </dgm:pt>
    <dgm:pt modelId="{A42B0F3D-554E-4AEC-842A-97C96B998592}" type="sibTrans" cxnId="{9CF71D0E-CE1D-4EDE-8D76-B9ED770DAC93}">
      <dgm:prSet/>
      <dgm:spPr/>
      <dgm:t>
        <a:bodyPr/>
        <a:lstStyle/>
        <a:p>
          <a:endParaRPr lang="es-EC"/>
        </a:p>
      </dgm:t>
    </dgm:pt>
    <dgm:pt modelId="{EBF405DF-F976-405E-A761-FD8848A7BE67}">
      <dgm:prSet phldrT="[Texto]"/>
      <dgm:spPr/>
      <dgm:t>
        <a:bodyPr/>
        <a:lstStyle/>
        <a:p>
          <a:r>
            <a:rPr lang="es-ES" dirty="0"/>
            <a:t>Bibliografía </a:t>
          </a:r>
          <a:endParaRPr lang="es-EC" dirty="0"/>
        </a:p>
      </dgm:t>
    </dgm:pt>
    <dgm:pt modelId="{A3B77998-1009-44C7-9FD9-B817090AF7B1}" type="parTrans" cxnId="{7672ABDE-E5FE-43A1-AC7D-70B0D0921CA6}">
      <dgm:prSet/>
      <dgm:spPr/>
      <dgm:t>
        <a:bodyPr/>
        <a:lstStyle/>
        <a:p>
          <a:endParaRPr lang="es-EC"/>
        </a:p>
      </dgm:t>
    </dgm:pt>
    <dgm:pt modelId="{149C7AE3-60F6-4AD4-85D0-3C908627FD0D}" type="sibTrans" cxnId="{7672ABDE-E5FE-43A1-AC7D-70B0D0921CA6}">
      <dgm:prSet/>
      <dgm:spPr/>
      <dgm:t>
        <a:bodyPr/>
        <a:lstStyle/>
        <a:p>
          <a:endParaRPr lang="es-EC"/>
        </a:p>
      </dgm:t>
    </dgm:pt>
    <dgm:pt modelId="{211BECF3-AF9D-4248-A7CD-6FF7156F9CCC}">
      <dgm:prSet phldrT="[Texto]"/>
      <dgm:spPr/>
      <dgm:t>
        <a:bodyPr/>
        <a:lstStyle/>
        <a:p>
          <a:r>
            <a:rPr lang="es-ES" dirty="0"/>
            <a:t>Intención </a:t>
          </a:r>
          <a:endParaRPr lang="es-EC" dirty="0"/>
        </a:p>
      </dgm:t>
    </dgm:pt>
    <dgm:pt modelId="{CE7F5C74-B9A7-4C83-95A3-C8D542D7E2F6}" type="parTrans" cxnId="{92964380-CBF8-4397-9260-37CC1BE994C2}">
      <dgm:prSet/>
      <dgm:spPr/>
      <dgm:t>
        <a:bodyPr/>
        <a:lstStyle/>
        <a:p>
          <a:endParaRPr lang="es-EC"/>
        </a:p>
      </dgm:t>
    </dgm:pt>
    <dgm:pt modelId="{8769A878-F26E-4527-8A5C-9810EFEDB318}" type="sibTrans" cxnId="{92964380-CBF8-4397-9260-37CC1BE994C2}">
      <dgm:prSet/>
      <dgm:spPr/>
      <dgm:t>
        <a:bodyPr/>
        <a:lstStyle/>
        <a:p>
          <a:endParaRPr lang="es-EC"/>
        </a:p>
      </dgm:t>
    </dgm:pt>
    <dgm:pt modelId="{16D9FE2A-7F59-4C85-AF53-40EF1B38A8E4}">
      <dgm:prSet phldrT="[Texto]"/>
      <dgm:spPr/>
      <dgm:t>
        <a:bodyPr/>
        <a:lstStyle/>
        <a:p>
          <a:r>
            <a:rPr lang="es-ES" dirty="0"/>
            <a:t>Expone con profundidad un tema, es formal y expositivo</a:t>
          </a:r>
          <a:endParaRPr lang="es-EC" dirty="0"/>
        </a:p>
      </dgm:t>
    </dgm:pt>
    <dgm:pt modelId="{C14EAF75-9E56-4B32-BCD8-396B218AD719}" type="parTrans" cxnId="{EC13B4BF-F274-4B6D-96DA-2F76AD157E54}">
      <dgm:prSet/>
      <dgm:spPr/>
      <dgm:t>
        <a:bodyPr/>
        <a:lstStyle/>
        <a:p>
          <a:endParaRPr lang="es-EC"/>
        </a:p>
      </dgm:t>
    </dgm:pt>
    <dgm:pt modelId="{643DB199-10ED-4D45-9263-E862E2454938}" type="sibTrans" cxnId="{EC13B4BF-F274-4B6D-96DA-2F76AD157E54}">
      <dgm:prSet/>
      <dgm:spPr/>
      <dgm:t>
        <a:bodyPr/>
        <a:lstStyle/>
        <a:p>
          <a:endParaRPr lang="es-EC"/>
        </a:p>
      </dgm:t>
    </dgm:pt>
    <dgm:pt modelId="{BCF9966C-8A7A-49B1-8587-7E67759EB00D}" type="pres">
      <dgm:prSet presAssocID="{EC92E899-EEA7-4835-89BD-04EF2C57A7DE}" presName="diagram" presStyleCnt="0">
        <dgm:presLayoutVars>
          <dgm:chPref val="1"/>
          <dgm:dir/>
          <dgm:animOne val="branch"/>
          <dgm:animLvl val="lvl"/>
          <dgm:resizeHandles val="exact"/>
        </dgm:presLayoutVars>
      </dgm:prSet>
      <dgm:spPr/>
    </dgm:pt>
    <dgm:pt modelId="{348AD210-A2B2-46D5-A0BA-EF182B21253F}" type="pres">
      <dgm:prSet presAssocID="{E6E91499-C703-4E30-8D46-FC7C7046FBF7}" presName="root1" presStyleCnt="0"/>
      <dgm:spPr/>
    </dgm:pt>
    <dgm:pt modelId="{8DF40C57-AF7D-4554-AFAF-62111529EEB7}" type="pres">
      <dgm:prSet presAssocID="{E6E91499-C703-4E30-8D46-FC7C7046FBF7}" presName="LevelOneTextNode" presStyleLbl="node0" presStyleIdx="0" presStyleCnt="1">
        <dgm:presLayoutVars>
          <dgm:chPref val="3"/>
        </dgm:presLayoutVars>
      </dgm:prSet>
      <dgm:spPr/>
    </dgm:pt>
    <dgm:pt modelId="{BD8E2029-9DF8-476B-A4B1-D5FCA394EE92}" type="pres">
      <dgm:prSet presAssocID="{E6E91499-C703-4E30-8D46-FC7C7046FBF7}" presName="level2hierChild" presStyleCnt="0"/>
      <dgm:spPr/>
    </dgm:pt>
    <dgm:pt modelId="{231F3E3E-7218-4A91-B16F-364D938418EF}" type="pres">
      <dgm:prSet presAssocID="{6D178591-2DB9-4E7E-82DD-5C91221B467D}" presName="conn2-1" presStyleLbl="parChTrans1D2" presStyleIdx="0" presStyleCnt="3"/>
      <dgm:spPr/>
    </dgm:pt>
    <dgm:pt modelId="{C6E17A9D-633C-47AB-8B8A-5CCAE49B7373}" type="pres">
      <dgm:prSet presAssocID="{6D178591-2DB9-4E7E-82DD-5C91221B467D}" presName="connTx" presStyleLbl="parChTrans1D2" presStyleIdx="0" presStyleCnt="3"/>
      <dgm:spPr/>
    </dgm:pt>
    <dgm:pt modelId="{1C6D52C6-E5AA-4200-B953-A8D14D9936CE}" type="pres">
      <dgm:prSet presAssocID="{CEBD6117-7C5E-4992-8C16-C702EADCF1FC}" presName="root2" presStyleCnt="0"/>
      <dgm:spPr/>
    </dgm:pt>
    <dgm:pt modelId="{CCCA9A84-9CFC-4DA5-AD9F-04BE83465F28}" type="pres">
      <dgm:prSet presAssocID="{CEBD6117-7C5E-4992-8C16-C702EADCF1FC}" presName="LevelTwoTextNode" presStyleLbl="asst1" presStyleIdx="0" presStyleCnt="1">
        <dgm:presLayoutVars>
          <dgm:chPref val="3"/>
        </dgm:presLayoutVars>
      </dgm:prSet>
      <dgm:spPr/>
    </dgm:pt>
    <dgm:pt modelId="{F73E5F14-38BB-445C-A0DD-301FD9A69A7A}" type="pres">
      <dgm:prSet presAssocID="{CEBD6117-7C5E-4992-8C16-C702EADCF1FC}" presName="level3hierChild" presStyleCnt="0"/>
      <dgm:spPr/>
    </dgm:pt>
    <dgm:pt modelId="{5CC8C7A4-2A36-439E-BAFF-DEDB7007BCD1}" type="pres">
      <dgm:prSet presAssocID="{CE7F5C74-B9A7-4C83-95A3-C8D542D7E2F6}" presName="conn2-1" presStyleLbl="parChTrans1D2" presStyleIdx="1" presStyleCnt="3"/>
      <dgm:spPr/>
    </dgm:pt>
    <dgm:pt modelId="{CC68B90E-9728-478F-9931-60F471F2D4E7}" type="pres">
      <dgm:prSet presAssocID="{CE7F5C74-B9A7-4C83-95A3-C8D542D7E2F6}" presName="connTx" presStyleLbl="parChTrans1D2" presStyleIdx="1" presStyleCnt="3"/>
      <dgm:spPr/>
    </dgm:pt>
    <dgm:pt modelId="{65C3E98C-5AAF-486A-BFA8-B7FB09B85494}" type="pres">
      <dgm:prSet presAssocID="{211BECF3-AF9D-4248-A7CD-6FF7156F9CCC}" presName="root2" presStyleCnt="0"/>
      <dgm:spPr/>
    </dgm:pt>
    <dgm:pt modelId="{70C22851-C858-4B50-9513-F3272972EE27}" type="pres">
      <dgm:prSet presAssocID="{211BECF3-AF9D-4248-A7CD-6FF7156F9CCC}" presName="LevelTwoTextNode" presStyleLbl="node2" presStyleIdx="0" presStyleCnt="2">
        <dgm:presLayoutVars>
          <dgm:chPref val="3"/>
        </dgm:presLayoutVars>
      </dgm:prSet>
      <dgm:spPr/>
    </dgm:pt>
    <dgm:pt modelId="{F35D8D7A-3787-4B41-AC5F-2671383E27DB}" type="pres">
      <dgm:prSet presAssocID="{211BECF3-AF9D-4248-A7CD-6FF7156F9CCC}" presName="level3hierChild" presStyleCnt="0"/>
      <dgm:spPr/>
    </dgm:pt>
    <dgm:pt modelId="{5A274AED-E174-4535-BF96-A37B361468D9}" type="pres">
      <dgm:prSet presAssocID="{C14EAF75-9E56-4B32-BCD8-396B218AD719}" presName="conn2-1" presStyleLbl="parChTrans1D3" presStyleIdx="0" presStyleCnt="6"/>
      <dgm:spPr/>
    </dgm:pt>
    <dgm:pt modelId="{8AD16F58-4B7C-454F-972A-6BC52AA077B7}" type="pres">
      <dgm:prSet presAssocID="{C14EAF75-9E56-4B32-BCD8-396B218AD719}" presName="connTx" presStyleLbl="parChTrans1D3" presStyleIdx="0" presStyleCnt="6"/>
      <dgm:spPr/>
    </dgm:pt>
    <dgm:pt modelId="{3FABE92E-1A0E-4127-884E-51E8BF48766E}" type="pres">
      <dgm:prSet presAssocID="{16D9FE2A-7F59-4C85-AF53-40EF1B38A8E4}" presName="root2" presStyleCnt="0"/>
      <dgm:spPr/>
    </dgm:pt>
    <dgm:pt modelId="{CF787106-B29C-42ED-B817-B603942C3EDC}" type="pres">
      <dgm:prSet presAssocID="{16D9FE2A-7F59-4C85-AF53-40EF1B38A8E4}" presName="LevelTwoTextNode" presStyleLbl="node3" presStyleIdx="0" presStyleCnt="6">
        <dgm:presLayoutVars>
          <dgm:chPref val="3"/>
        </dgm:presLayoutVars>
      </dgm:prSet>
      <dgm:spPr/>
    </dgm:pt>
    <dgm:pt modelId="{066C1FAC-107B-43BB-B8AA-76CDEB6AFFEE}" type="pres">
      <dgm:prSet presAssocID="{16D9FE2A-7F59-4C85-AF53-40EF1B38A8E4}" presName="level3hierChild" presStyleCnt="0"/>
      <dgm:spPr/>
    </dgm:pt>
    <dgm:pt modelId="{D7B246F0-AB2F-4470-95F3-B8CE8E5443C8}" type="pres">
      <dgm:prSet presAssocID="{22B5BB4B-78F8-4E6B-BA59-F96F140E7AF5}" presName="conn2-1" presStyleLbl="parChTrans1D2" presStyleIdx="2" presStyleCnt="3"/>
      <dgm:spPr/>
    </dgm:pt>
    <dgm:pt modelId="{0F50001C-31D0-447E-BE77-4929F3ADBE5E}" type="pres">
      <dgm:prSet presAssocID="{22B5BB4B-78F8-4E6B-BA59-F96F140E7AF5}" presName="connTx" presStyleLbl="parChTrans1D2" presStyleIdx="2" presStyleCnt="3"/>
      <dgm:spPr/>
    </dgm:pt>
    <dgm:pt modelId="{D101C57B-4FE8-41C4-82A8-AA8706F6639E}" type="pres">
      <dgm:prSet presAssocID="{E8332A36-3384-4597-AD8A-930315E10449}" presName="root2" presStyleCnt="0"/>
      <dgm:spPr/>
    </dgm:pt>
    <dgm:pt modelId="{E5C52806-BEC5-43EF-97B8-14E9AE45B6C1}" type="pres">
      <dgm:prSet presAssocID="{E8332A36-3384-4597-AD8A-930315E10449}" presName="LevelTwoTextNode" presStyleLbl="node2" presStyleIdx="1" presStyleCnt="2">
        <dgm:presLayoutVars>
          <dgm:chPref val="3"/>
        </dgm:presLayoutVars>
      </dgm:prSet>
      <dgm:spPr/>
    </dgm:pt>
    <dgm:pt modelId="{03EE7CAC-37E9-45B6-B7A8-D4FE2A5A6CB6}" type="pres">
      <dgm:prSet presAssocID="{E8332A36-3384-4597-AD8A-930315E10449}" presName="level3hierChild" presStyleCnt="0"/>
      <dgm:spPr/>
    </dgm:pt>
    <dgm:pt modelId="{904BA9B2-07DA-4867-8CED-66CA5BCECC07}" type="pres">
      <dgm:prSet presAssocID="{FBCD63D9-D93E-42AF-A770-6CDED1F4E609}" presName="conn2-1" presStyleLbl="parChTrans1D3" presStyleIdx="1" presStyleCnt="6"/>
      <dgm:spPr/>
    </dgm:pt>
    <dgm:pt modelId="{5E3CBE6D-D18C-478D-81C2-4395BBAF4100}" type="pres">
      <dgm:prSet presAssocID="{FBCD63D9-D93E-42AF-A770-6CDED1F4E609}" presName="connTx" presStyleLbl="parChTrans1D3" presStyleIdx="1" presStyleCnt="6"/>
      <dgm:spPr/>
    </dgm:pt>
    <dgm:pt modelId="{FEE0CBAD-A4BC-41DB-8A85-C99576661256}" type="pres">
      <dgm:prSet presAssocID="{534CE5C9-6146-43CE-BC4F-7C08F0514972}" presName="root2" presStyleCnt="0"/>
      <dgm:spPr/>
    </dgm:pt>
    <dgm:pt modelId="{6DA6A4C1-26C4-4CCE-94BF-27F5C95B2B4D}" type="pres">
      <dgm:prSet presAssocID="{534CE5C9-6146-43CE-BC4F-7C08F0514972}" presName="LevelTwoTextNode" presStyleLbl="node3" presStyleIdx="1" presStyleCnt="6">
        <dgm:presLayoutVars>
          <dgm:chPref val="3"/>
        </dgm:presLayoutVars>
      </dgm:prSet>
      <dgm:spPr/>
    </dgm:pt>
    <dgm:pt modelId="{FDF58D6F-79F4-4D4D-8804-ECA0245A5FC5}" type="pres">
      <dgm:prSet presAssocID="{534CE5C9-6146-43CE-BC4F-7C08F0514972}" presName="level3hierChild" presStyleCnt="0"/>
      <dgm:spPr/>
    </dgm:pt>
    <dgm:pt modelId="{7A3DBEDA-5755-449D-9BEF-FE4220FFB714}" type="pres">
      <dgm:prSet presAssocID="{2C88CF7C-827A-4A90-BFD0-E0AF19D025A3}" presName="conn2-1" presStyleLbl="parChTrans1D3" presStyleIdx="2" presStyleCnt="6"/>
      <dgm:spPr/>
    </dgm:pt>
    <dgm:pt modelId="{87970543-2381-4DFD-8D1E-5D10D9AD49F9}" type="pres">
      <dgm:prSet presAssocID="{2C88CF7C-827A-4A90-BFD0-E0AF19D025A3}" presName="connTx" presStyleLbl="parChTrans1D3" presStyleIdx="2" presStyleCnt="6"/>
      <dgm:spPr/>
    </dgm:pt>
    <dgm:pt modelId="{7E44C90F-C10D-4B91-BBBA-59BB92188353}" type="pres">
      <dgm:prSet presAssocID="{DF94DBA8-71A0-4007-A919-8FB157A357F0}" presName="root2" presStyleCnt="0"/>
      <dgm:spPr/>
    </dgm:pt>
    <dgm:pt modelId="{FFF4AB78-14B7-4EFB-8715-32521CFA4688}" type="pres">
      <dgm:prSet presAssocID="{DF94DBA8-71A0-4007-A919-8FB157A357F0}" presName="LevelTwoTextNode" presStyleLbl="node3" presStyleIdx="2" presStyleCnt="6">
        <dgm:presLayoutVars>
          <dgm:chPref val="3"/>
        </dgm:presLayoutVars>
      </dgm:prSet>
      <dgm:spPr/>
    </dgm:pt>
    <dgm:pt modelId="{78A4736F-9235-4E89-8B27-32A8B2C2E134}" type="pres">
      <dgm:prSet presAssocID="{DF94DBA8-71A0-4007-A919-8FB157A357F0}" presName="level3hierChild" presStyleCnt="0"/>
      <dgm:spPr/>
    </dgm:pt>
    <dgm:pt modelId="{2AE9DE42-F444-4B1F-8B97-EEAD3C5A7B5D}" type="pres">
      <dgm:prSet presAssocID="{DE485143-A563-4461-98F4-32ED98F8934C}" presName="conn2-1" presStyleLbl="parChTrans1D3" presStyleIdx="3" presStyleCnt="6"/>
      <dgm:spPr/>
    </dgm:pt>
    <dgm:pt modelId="{28520E74-700B-4094-9F10-41160D665933}" type="pres">
      <dgm:prSet presAssocID="{DE485143-A563-4461-98F4-32ED98F8934C}" presName="connTx" presStyleLbl="parChTrans1D3" presStyleIdx="3" presStyleCnt="6"/>
      <dgm:spPr/>
    </dgm:pt>
    <dgm:pt modelId="{BC9E2DD3-9A1F-47A8-8EBC-738092225BB8}" type="pres">
      <dgm:prSet presAssocID="{3E5AD524-C974-49E2-B65C-412983C1B130}" presName="root2" presStyleCnt="0"/>
      <dgm:spPr/>
    </dgm:pt>
    <dgm:pt modelId="{FB002B25-4B76-41D8-9DD8-EF4638AD46EC}" type="pres">
      <dgm:prSet presAssocID="{3E5AD524-C974-49E2-B65C-412983C1B130}" presName="LevelTwoTextNode" presStyleLbl="node3" presStyleIdx="3" presStyleCnt="6">
        <dgm:presLayoutVars>
          <dgm:chPref val="3"/>
        </dgm:presLayoutVars>
      </dgm:prSet>
      <dgm:spPr/>
    </dgm:pt>
    <dgm:pt modelId="{73FF7FCC-ADF5-491F-9C35-9B826DA265F6}" type="pres">
      <dgm:prSet presAssocID="{3E5AD524-C974-49E2-B65C-412983C1B130}" presName="level3hierChild" presStyleCnt="0"/>
      <dgm:spPr/>
    </dgm:pt>
    <dgm:pt modelId="{7EF65E2D-D958-46D9-B9C2-32F06BC8C6E4}" type="pres">
      <dgm:prSet presAssocID="{7BEBCD0A-85E5-4F0F-A772-8B64F18ECFC3}" presName="conn2-1" presStyleLbl="parChTrans1D3" presStyleIdx="4" presStyleCnt="6"/>
      <dgm:spPr/>
    </dgm:pt>
    <dgm:pt modelId="{22A67AE8-D64F-47E4-A5C5-B96D04A03D97}" type="pres">
      <dgm:prSet presAssocID="{7BEBCD0A-85E5-4F0F-A772-8B64F18ECFC3}" presName="connTx" presStyleLbl="parChTrans1D3" presStyleIdx="4" presStyleCnt="6"/>
      <dgm:spPr/>
    </dgm:pt>
    <dgm:pt modelId="{66DA5027-0082-4BE1-9FAC-842E49ECEA6E}" type="pres">
      <dgm:prSet presAssocID="{14EF055B-1829-40F6-AA33-618D910625FB}" presName="root2" presStyleCnt="0"/>
      <dgm:spPr/>
    </dgm:pt>
    <dgm:pt modelId="{6DA8ADE8-9394-41EA-A63E-0FB28C0E0C30}" type="pres">
      <dgm:prSet presAssocID="{14EF055B-1829-40F6-AA33-618D910625FB}" presName="LevelTwoTextNode" presStyleLbl="node3" presStyleIdx="4" presStyleCnt="6">
        <dgm:presLayoutVars>
          <dgm:chPref val="3"/>
        </dgm:presLayoutVars>
      </dgm:prSet>
      <dgm:spPr/>
    </dgm:pt>
    <dgm:pt modelId="{45326541-FBBC-49E7-B9FF-B3DB3C8E4822}" type="pres">
      <dgm:prSet presAssocID="{14EF055B-1829-40F6-AA33-618D910625FB}" presName="level3hierChild" presStyleCnt="0"/>
      <dgm:spPr/>
    </dgm:pt>
    <dgm:pt modelId="{D0886A1E-5E5B-46A0-9F99-9EBABE4A2EAE}" type="pres">
      <dgm:prSet presAssocID="{A3B77998-1009-44C7-9FD9-B817090AF7B1}" presName="conn2-1" presStyleLbl="parChTrans1D3" presStyleIdx="5" presStyleCnt="6"/>
      <dgm:spPr/>
    </dgm:pt>
    <dgm:pt modelId="{094C4D71-F925-4B70-93B3-03475F9DDA96}" type="pres">
      <dgm:prSet presAssocID="{A3B77998-1009-44C7-9FD9-B817090AF7B1}" presName="connTx" presStyleLbl="parChTrans1D3" presStyleIdx="5" presStyleCnt="6"/>
      <dgm:spPr/>
    </dgm:pt>
    <dgm:pt modelId="{E935DAF2-5A34-44A8-91A6-13D856041B6C}" type="pres">
      <dgm:prSet presAssocID="{EBF405DF-F976-405E-A761-FD8848A7BE67}" presName="root2" presStyleCnt="0"/>
      <dgm:spPr/>
    </dgm:pt>
    <dgm:pt modelId="{3E059D21-5D21-47FF-8E77-2DDAE8C92E53}" type="pres">
      <dgm:prSet presAssocID="{EBF405DF-F976-405E-A761-FD8848A7BE67}" presName="LevelTwoTextNode" presStyleLbl="node3" presStyleIdx="5" presStyleCnt="6">
        <dgm:presLayoutVars>
          <dgm:chPref val="3"/>
        </dgm:presLayoutVars>
      </dgm:prSet>
      <dgm:spPr/>
    </dgm:pt>
    <dgm:pt modelId="{720EF84A-9011-4D5F-BCC6-FF12E3AF133D}" type="pres">
      <dgm:prSet presAssocID="{EBF405DF-F976-405E-A761-FD8848A7BE67}" presName="level3hierChild" presStyleCnt="0"/>
      <dgm:spPr/>
    </dgm:pt>
  </dgm:ptLst>
  <dgm:cxnLst>
    <dgm:cxn modelId="{5EBA3002-6A25-4C7E-8AF9-2666DC1D8CEA}" type="presOf" srcId="{EBF405DF-F976-405E-A761-FD8848A7BE67}" destId="{3E059D21-5D21-47FF-8E77-2DDAE8C92E53}" srcOrd="0" destOrd="0" presId="urn:microsoft.com/office/officeart/2005/8/layout/hierarchy2"/>
    <dgm:cxn modelId="{2CA59005-F257-4D2F-B6CC-6835807577FD}" type="presOf" srcId="{6D178591-2DB9-4E7E-82DD-5C91221B467D}" destId="{C6E17A9D-633C-47AB-8B8A-5CCAE49B7373}" srcOrd="1" destOrd="0" presId="urn:microsoft.com/office/officeart/2005/8/layout/hierarchy2"/>
    <dgm:cxn modelId="{9CF71D0E-CE1D-4EDE-8D76-B9ED770DAC93}" srcId="{E8332A36-3384-4597-AD8A-930315E10449}" destId="{14EF055B-1829-40F6-AA33-618D910625FB}" srcOrd="3" destOrd="0" parTransId="{7BEBCD0A-85E5-4F0F-A772-8B64F18ECFC3}" sibTransId="{A42B0F3D-554E-4AEC-842A-97C96B998592}"/>
    <dgm:cxn modelId="{58910516-20BA-43D9-82F2-5C771B65FFA3}" type="presOf" srcId="{3E5AD524-C974-49E2-B65C-412983C1B130}" destId="{FB002B25-4B76-41D8-9DD8-EF4638AD46EC}" srcOrd="0" destOrd="0" presId="urn:microsoft.com/office/officeart/2005/8/layout/hierarchy2"/>
    <dgm:cxn modelId="{0EC64D19-3387-4F6D-9027-B88BAD707DF9}" type="presOf" srcId="{E6E91499-C703-4E30-8D46-FC7C7046FBF7}" destId="{8DF40C57-AF7D-4554-AFAF-62111529EEB7}" srcOrd="0" destOrd="0" presId="urn:microsoft.com/office/officeart/2005/8/layout/hierarchy2"/>
    <dgm:cxn modelId="{C5FB8320-5124-4C76-AABE-B13BB2ACB81A}" type="presOf" srcId="{FBCD63D9-D93E-42AF-A770-6CDED1F4E609}" destId="{5E3CBE6D-D18C-478D-81C2-4395BBAF4100}" srcOrd="1" destOrd="0" presId="urn:microsoft.com/office/officeart/2005/8/layout/hierarchy2"/>
    <dgm:cxn modelId="{8645A023-A188-492F-A8ED-4B42FF71A985}" type="presOf" srcId="{16D9FE2A-7F59-4C85-AF53-40EF1B38A8E4}" destId="{CF787106-B29C-42ED-B817-B603942C3EDC}" srcOrd="0" destOrd="0" presId="urn:microsoft.com/office/officeart/2005/8/layout/hierarchy2"/>
    <dgm:cxn modelId="{519E3E2E-06A9-4557-ADE1-CEDF61FB9EA1}" type="presOf" srcId="{534CE5C9-6146-43CE-BC4F-7C08F0514972}" destId="{6DA6A4C1-26C4-4CCE-94BF-27F5C95B2B4D}" srcOrd="0" destOrd="0" presId="urn:microsoft.com/office/officeart/2005/8/layout/hierarchy2"/>
    <dgm:cxn modelId="{27BB3F2E-605E-4552-9F5A-3F8BF0CC402C}" type="presOf" srcId="{211BECF3-AF9D-4248-A7CD-6FF7156F9CCC}" destId="{70C22851-C858-4B50-9513-F3272972EE27}" srcOrd="0" destOrd="0" presId="urn:microsoft.com/office/officeart/2005/8/layout/hierarchy2"/>
    <dgm:cxn modelId="{708BF32F-3A82-47EC-BE7D-6B76DE6DC4D5}" type="presOf" srcId="{A3B77998-1009-44C7-9FD9-B817090AF7B1}" destId="{D0886A1E-5E5B-46A0-9F99-9EBABE4A2EAE}" srcOrd="0" destOrd="0" presId="urn:microsoft.com/office/officeart/2005/8/layout/hierarchy2"/>
    <dgm:cxn modelId="{E341613B-FDE3-43C0-A753-11DC955EC314}" type="presOf" srcId="{A3B77998-1009-44C7-9FD9-B817090AF7B1}" destId="{094C4D71-F925-4B70-93B3-03475F9DDA96}" srcOrd="1" destOrd="0" presId="urn:microsoft.com/office/officeart/2005/8/layout/hierarchy2"/>
    <dgm:cxn modelId="{A3D4B361-BD19-4535-A37F-C11EE3C69E2D}" type="presOf" srcId="{14EF055B-1829-40F6-AA33-618D910625FB}" destId="{6DA8ADE8-9394-41EA-A63E-0FB28C0E0C30}" srcOrd="0" destOrd="0" presId="urn:microsoft.com/office/officeart/2005/8/layout/hierarchy2"/>
    <dgm:cxn modelId="{7C868C67-12BF-4878-BEA2-DD0D11A3DCB9}" srcId="{E6E91499-C703-4E30-8D46-FC7C7046FBF7}" destId="{CEBD6117-7C5E-4992-8C16-C702EADCF1FC}" srcOrd="0" destOrd="0" parTransId="{6D178591-2DB9-4E7E-82DD-5C91221B467D}" sibTransId="{B0F4970B-30B9-4A46-AB39-50E98463AFF0}"/>
    <dgm:cxn modelId="{B9E2B24B-B130-4896-9C76-3CFC0F611A23}" srcId="{E8332A36-3384-4597-AD8A-930315E10449}" destId="{DF94DBA8-71A0-4007-A919-8FB157A357F0}" srcOrd="1" destOrd="0" parTransId="{2C88CF7C-827A-4A90-BFD0-E0AF19D025A3}" sibTransId="{DAF32069-2E2E-4915-A262-6C5C98A44F3D}"/>
    <dgm:cxn modelId="{80FE126C-199F-4DBD-B0D4-F9FAD5DCB0B4}" type="presOf" srcId="{22B5BB4B-78F8-4E6B-BA59-F96F140E7AF5}" destId="{0F50001C-31D0-447E-BE77-4929F3ADBE5E}" srcOrd="1" destOrd="0" presId="urn:microsoft.com/office/officeart/2005/8/layout/hierarchy2"/>
    <dgm:cxn modelId="{F2C82D4C-6592-4668-8B80-BAC157C45BA4}" srcId="{EC92E899-EEA7-4835-89BD-04EF2C57A7DE}" destId="{E6E91499-C703-4E30-8D46-FC7C7046FBF7}" srcOrd="0" destOrd="0" parTransId="{E3BDAB45-95B4-4EEF-97F7-BA96174C2D02}" sibTransId="{47A1EC49-CF4B-4983-A005-5B5B775C91DB}"/>
    <dgm:cxn modelId="{B092E672-207F-4616-8D1E-2E4B0889342E}" type="presOf" srcId="{6D178591-2DB9-4E7E-82DD-5C91221B467D}" destId="{231F3E3E-7218-4A91-B16F-364D938418EF}" srcOrd="0" destOrd="0" presId="urn:microsoft.com/office/officeart/2005/8/layout/hierarchy2"/>
    <dgm:cxn modelId="{65604477-86E7-4505-904F-0FF7105BC5F5}" type="presOf" srcId="{C14EAF75-9E56-4B32-BCD8-396B218AD719}" destId="{5A274AED-E174-4535-BF96-A37B361468D9}" srcOrd="0" destOrd="0" presId="urn:microsoft.com/office/officeart/2005/8/layout/hierarchy2"/>
    <dgm:cxn modelId="{92964380-CBF8-4397-9260-37CC1BE994C2}" srcId="{E6E91499-C703-4E30-8D46-FC7C7046FBF7}" destId="{211BECF3-AF9D-4248-A7CD-6FF7156F9CCC}" srcOrd="1" destOrd="0" parTransId="{CE7F5C74-B9A7-4C83-95A3-C8D542D7E2F6}" sibTransId="{8769A878-F26E-4527-8A5C-9810EFEDB318}"/>
    <dgm:cxn modelId="{2E2DD382-A9EC-48E4-BC8A-6BDED2CAD020}" srcId="{E8332A36-3384-4597-AD8A-930315E10449}" destId="{3E5AD524-C974-49E2-B65C-412983C1B130}" srcOrd="2" destOrd="0" parTransId="{DE485143-A563-4461-98F4-32ED98F8934C}" sibTransId="{643915D4-9B86-42AA-8FA3-73B12EC5C5C6}"/>
    <dgm:cxn modelId="{B64BCA83-8F03-4D28-857B-FF915076F96A}" type="presOf" srcId="{CE7F5C74-B9A7-4C83-95A3-C8D542D7E2F6}" destId="{5CC8C7A4-2A36-439E-BAFF-DEDB7007BCD1}" srcOrd="0" destOrd="0" presId="urn:microsoft.com/office/officeart/2005/8/layout/hierarchy2"/>
    <dgm:cxn modelId="{0816B592-34B7-4751-A8D1-CD8F6441E1EB}" type="presOf" srcId="{DE485143-A563-4461-98F4-32ED98F8934C}" destId="{28520E74-700B-4094-9F10-41160D665933}" srcOrd="1" destOrd="0" presId="urn:microsoft.com/office/officeart/2005/8/layout/hierarchy2"/>
    <dgm:cxn modelId="{C2BCB592-1EB5-41D9-BD34-95CF0D9C58AC}" type="presOf" srcId="{DE485143-A563-4461-98F4-32ED98F8934C}" destId="{2AE9DE42-F444-4B1F-8B97-EEAD3C5A7B5D}" srcOrd="0" destOrd="0" presId="urn:microsoft.com/office/officeart/2005/8/layout/hierarchy2"/>
    <dgm:cxn modelId="{CAF36995-EBE5-41A0-BC1E-AED911E7D95F}" type="presOf" srcId="{CE7F5C74-B9A7-4C83-95A3-C8D542D7E2F6}" destId="{CC68B90E-9728-478F-9931-60F471F2D4E7}" srcOrd="1" destOrd="0" presId="urn:microsoft.com/office/officeart/2005/8/layout/hierarchy2"/>
    <dgm:cxn modelId="{DACC9298-C92D-436A-AE55-2A1EA3E509B0}" type="presOf" srcId="{2C88CF7C-827A-4A90-BFD0-E0AF19D025A3}" destId="{87970543-2381-4DFD-8D1E-5D10D9AD49F9}" srcOrd="1" destOrd="0" presId="urn:microsoft.com/office/officeart/2005/8/layout/hierarchy2"/>
    <dgm:cxn modelId="{00D3FA9A-B72C-4722-8CA2-9822DA6AF6EB}" type="presOf" srcId="{22B5BB4B-78F8-4E6B-BA59-F96F140E7AF5}" destId="{D7B246F0-AB2F-4470-95F3-B8CE8E5443C8}" srcOrd="0" destOrd="0" presId="urn:microsoft.com/office/officeart/2005/8/layout/hierarchy2"/>
    <dgm:cxn modelId="{2FD822AA-7F09-4E18-8AB9-7B932C84A6B6}" srcId="{E6E91499-C703-4E30-8D46-FC7C7046FBF7}" destId="{E8332A36-3384-4597-AD8A-930315E10449}" srcOrd="2" destOrd="0" parTransId="{22B5BB4B-78F8-4E6B-BA59-F96F140E7AF5}" sibTransId="{544B74BD-8702-4095-A523-A81001823F68}"/>
    <dgm:cxn modelId="{AC2EA5AA-62AD-48EB-9358-A34FB9912756}" type="presOf" srcId="{7BEBCD0A-85E5-4F0F-A772-8B64F18ECFC3}" destId="{7EF65E2D-D958-46D9-B9C2-32F06BC8C6E4}" srcOrd="0" destOrd="0" presId="urn:microsoft.com/office/officeart/2005/8/layout/hierarchy2"/>
    <dgm:cxn modelId="{BEAB64AF-DF41-47B9-AAC8-963C1030F991}" type="presOf" srcId="{DF94DBA8-71A0-4007-A919-8FB157A357F0}" destId="{FFF4AB78-14B7-4EFB-8715-32521CFA4688}" srcOrd="0" destOrd="0" presId="urn:microsoft.com/office/officeart/2005/8/layout/hierarchy2"/>
    <dgm:cxn modelId="{12737CB0-153B-4CF5-B858-CFE509AE6D80}" type="presOf" srcId="{EC92E899-EEA7-4835-89BD-04EF2C57A7DE}" destId="{BCF9966C-8A7A-49B1-8587-7E67759EB00D}" srcOrd="0" destOrd="0" presId="urn:microsoft.com/office/officeart/2005/8/layout/hierarchy2"/>
    <dgm:cxn modelId="{23E0B1B6-14BB-4D44-8170-C3E5F4407E04}" type="presOf" srcId="{C14EAF75-9E56-4B32-BCD8-396B218AD719}" destId="{8AD16F58-4B7C-454F-972A-6BC52AA077B7}" srcOrd="1" destOrd="0" presId="urn:microsoft.com/office/officeart/2005/8/layout/hierarchy2"/>
    <dgm:cxn modelId="{EC13B4BF-F274-4B6D-96DA-2F76AD157E54}" srcId="{211BECF3-AF9D-4248-A7CD-6FF7156F9CCC}" destId="{16D9FE2A-7F59-4C85-AF53-40EF1B38A8E4}" srcOrd="0" destOrd="0" parTransId="{C14EAF75-9E56-4B32-BCD8-396B218AD719}" sibTransId="{643DB199-10ED-4D45-9263-E862E2454938}"/>
    <dgm:cxn modelId="{60D2C2C2-0A4E-4211-AE63-DF6B73455B0B}" type="presOf" srcId="{CEBD6117-7C5E-4992-8C16-C702EADCF1FC}" destId="{CCCA9A84-9CFC-4DA5-AD9F-04BE83465F28}" srcOrd="0" destOrd="0" presId="urn:microsoft.com/office/officeart/2005/8/layout/hierarchy2"/>
    <dgm:cxn modelId="{A63EFAC8-B7BB-48C2-B9AA-BF15DD75E718}" type="presOf" srcId="{E8332A36-3384-4597-AD8A-930315E10449}" destId="{E5C52806-BEC5-43EF-97B8-14E9AE45B6C1}" srcOrd="0" destOrd="0" presId="urn:microsoft.com/office/officeart/2005/8/layout/hierarchy2"/>
    <dgm:cxn modelId="{0DE947D3-D3AD-4547-9038-4875C9B17360}" srcId="{E8332A36-3384-4597-AD8A-930315E10449}" destId="{534CE5C9-6146-43CE-BC4F-7C08F0514972}" srcOrd="0" destOrd="0" parTransId="{FBCD63D9-D93E-42AF-A770-6CDED1F4E609}" sibTransId="{171FC5D6-C682-4FE1-91ED-B8BCA8295C31}"/>
    <dgm:cxn modelId="{CE431BDC-6980-4CF8-8BE3-1CF51DB12384}" type="presOf" srcId="{7BEBCD0A-85E5-4F0F-A772-8B64F18ECFC3}" destId="{22A67AE8-D64F-47E4-A5C5-B96D04A03D97}" srcOrd="1" destOrd="0" presId="urn:microsoft.com/office/officeart/2005/8/layout/hierarchy2"/>
    <dgm:cxn modelId="{A2BE77DE-ED45-4F56-BD0D-F0AC52D981B3}" type="presOf" srcId="{2C88CF7C-827A-4A90-BFD0-E0AF19D025A3}" destId="{7A3DBEDA-5755-449D-9BEF-FE4220FFB714}" srcOrd="0" destOrd="0" presId="urn:microsoft.com/office/officeart/2005/8/layout/hierarchy2"/>
    <dgm:cxn modelId="{7672ABDE-E5FE-43A1-AC7D-70B0D0921CA6}" srcId="{E8332A36-3384-4597-AD8A-930315E10449}" destId="{EBF405DF-F976-405E-A761-FD8848A7BE67}" srcOrd="4" destOrd="0" parTransId="{A3B77998-1009-44C7-9FD9-B817090AF7B1}" sibTransId="{149C7AE3-60F6-4AD4-85D0-3C908627FD0D}"/>
    <dgm:cxn modelId="{DEF5C8FA-E10B-444B-B84F-1407FC05FC9B}" type="presOf" srcId="{FBCD63D9-D93E-42AF-A770-6CDED1F4E609}" destId="{904BA9B2-07DA-4867-8CED-66CA5BCECC07}" srcOrd="0" destOrd="0" presId="urn:microsoft.com/office/officeart/2005/8/layout/hierarchy2"/>
    <dgm:cxn modelId="{AFFD27F8-89C1-4459-8349-03AE14AD304E}" type="presParOf" srcId="{BCF9966C-8A7A-49B1-8587-7E67759EB00D}" destId="{348AD210-A2B2-46D5-A0BA-EF182B21253F}" srcOrd="0" destOrd="0" presId="urn:microsoft.com/office/officeart/2005/8/layout/hierarchy2"/>
    <dgm:cxn modelId="{A2C40FEF-6E7A-47A6-8096-918940B6F04D}" type="presParOf" srcId="{348AD210-A2B2-46D5-A0BA-EF182B21253F}" destId="{8DF40C57-AF7D-4554-AFAF-62111529EEB7}" srcOrd="0" destOrd="0" presId="urn:microsoft.com/office/officeart/2005/8/layout/hierarchy2"/>
    <dgm:cxn modelId="{BC9DBE70-4809-4C0E-8F3C-37513BAA6D39}" type="presParOf" srcId="{348AD210-A2B2-46D5-A0BA-EF182B21253F}" destId="{BD8E2029-9DF8-476B-A4B1-D5FCA394EE92}" srcOrd="1" destOrd="0" presId="urn:microsoft.com/office/officeart/2005/8/layout/hierarchy2"/>
    <dgm:cxn modelId="{4E194AF5-DE9E-4A9B-845B-3BF32DFD3002}" type="presParOf" srcId="{BD8E2029-9DF8-476B-A4B1-D5FCA394EE92}" destId="{231F3E3E-7218-4A91-B16F-364D938418EF}" srcOrd="0" destOrd="0" presId="urn:microsoft.com/office/officeart/2005/8/layout/hierarchy2"/>
    <dgm:cxn modelId="{D98C11A6-4BBA-477D-B891-70BA31335CE9}" type="presParOf" srcId="{231F3E3E-7218-4A91-B16F-364D938418EF}" destId="{C6E17A9D-633C-47AB-8B8A-5CCAE49B7373}" srcOrd="0" destOrd="0" presId="urn:microsoft.com/office/officeart/2005/8/layout/hierarchy2"/>
    <dgm:cxn modelId="{380CCDDD-057A-4CD3-BBD2-ADC0C79DF08C}" type="presParOf" srcId="{BD8E2029-9DF8-476B-A4B1-D5FCA394EE92}" destId="{1C6D52C6-E5AA-4200-B953-A8D14D9936CE}" srcOrd="1" destOrd="0" presId="urn:microsoft.com/office/officeart/2005/8/layout/hierarchy2"/>
    <dgm:cxn modelId="{78C9EA84-A28B-478D-87FA-6013695CC755}" type="presParOf" srcId="{1C6D52C6-E5AA-4200-B953-A8D14D9936CE}" destId="{CCCA9A84-9CFC-4DA5-AD9F-04BE83465F28}" srcOrd="0" destOrd="0" presId="urn:microsoft.com/office/officeart/2005/8/layout/hierarchy2"/>
    <dgm:cxn modelId="{1D8F5E08-AA8E-4E17-B513-B3AD8852CCEB}" type="presParOf" srcId="{1C6D52C6-E5AA-4200-B953-A8D14D9936CE}" destId="{F73E5F14-38BB-445C-A0DD-301FD9A69A7A}" srcOrd="1" destOrd="0" presId="urn:microsoft.com/office/officeart/2005/8/layout/hierarchy2"/>
    <dgm:cxn modelId="{80FF8C0C-1240-48F8-B3C5-24C04DF8CCE7}" type="presParOf" srcId="{BD8E2029-9DF8-476B-A4B1-D5FCA394EE92}" destId="{5CC8C7A4-2A36-439E-BAFF-DEDB7007BCD1}" srcOrd="2" destOrd="0" presId="urn:microsoft.com/office/officeart/2005/8/layout/hierarchy2"/>
    <dgm:cxn modelId="{1E892A83-A06B-4EEC-A7FD-6999CFE682A2}" type="presParOf" srcId="{5CC8C7A4-2A36-439E-BAFF-DEDB7007BCD1}" destId="{CC68B90E-9728-478F-9931-60F471F2D4E7}" srcOrd="0" destOrd="0" presId="urn:microsoft.com/office/officeart/2005/8/layout/hierarchy2"/>
    <dgm:cxn modelId="{B67FA675-C4CD-44D4-BDC1-608DCD236492}" type="presParOf" srcId="{BD8E2029-9DF8-476B-A4B1-D5FCA394EE92}" destId="{65C3E98C-5AAF-486A-BFA8-B7FB09B85494}" srcOrd="3" destOrd="0" presId="urn:microsoft.com/office/officeart/2005/8/layout/hierarchy2"/>
    <dgm:cxn modelId="{BF9A829E-03FE-41E7-89D0-347530D7F726}" type="presParOf" srcId="{65C3E98C-5AAF-486A-BFA8-B7FB09B85494}" destId="{70C22851-C858-4B50-9513-F3272972EE27}" srcOrd="0" destOrd="0" presId="urn:microsoft.com/office/officeart/2005/8/layout/hierarchy2"/>
    <dgm:cxn modelId="{AA84481D-3CCD-4766-850D-35AFA6649CE7}" type="presParOf" srcId="{65C3E98C-5AAF-486A-BFA8-B7FB09B85494}" destId="{F35D8D7A-3787-4B41-AC5F-2671383E27DB}" srcOrd="1" destOrd="0" presId="urn:microsoft.com/office/officeart/2005/8/layout/hierarchy2"/>
    <dgm:cxn modelId="{D0C1AEC3-9143-4B6F-BCD7-EE56000256AC}" type="presParOf" srcId="{F35D8D7A-3787-4B41-AC5F-2671383E27DB}" destId="{5A274AED-E174-4535-BF96-A37B361468D9}" srcOrd="0" destOrd="0" presId="urn:microsoft.com/office/officeart/2005/8/layout/hierarchy2"/>
    <dgm:cxn modelId="{7C0B8438-D1AC-4C0B-9CF8-89512E8767F4}" type="presParOf" srcId="{5A274AED-E174-4535-BF96-A37B361468D9}" destId="{8AD16F58-4B7C-454F-972A-6BC52AA077B7}" srcOrd="0" destOrd="0" presId="urn:microsoft.com/office/officeart/2005/8/layout/hierarchy2"/>
    <dgm:cxn modelId="{DB0E4A55-55F2-43E7-A4BC-120F79884DE7}" type="presParOf" srcId="{F35D8D7A-3787-4B41-AC5F-2671383E27DB}" destId="{3FABE92E-1A0E-4127-884E-51E8BF48766E}" srcOrd="1" destOrd="0" presId="urn:microsoft.com/office/officeart/2005/8/layout/hierarchy2"/>
    <dgm:cxn modelId="{2D81C397-DD42-4326-85A7-F8488CBE4D03}" type="presParOf" srcId="{3FABE92E-1A0E-4127-884E-51E8BF48766E}" destId="{CF787106-B29C-42ED-B817-B603942C3EDC}" srcOrd="0" destOrd="0" presId="urn:microsoft.com/office/officeart/2005/8/layout/hierarchy2"/>
    <dgm:cxn modelId="{227349E4-1430-48D0-AAE9-AF305D190DD5}" type="presParOf" srcId="{3FABE92E-1A0E-4127-884E-51E8BF48766E}" destId="{066C1FAC-107B-43BB-B8AA-76CDEB6AFFEE}" srcOrd="1" destOrd="0" presId="urn:microsoft.com/office/officeart/2005/8/layout/hierarchy2"/>
    <dgm:cxn modelId="{F183EDFF-793D-4954-B3AC-E7472FD63592}" type="presParOf" srcId="{BD8E2029-9DF8-476B-A4B1-D5FCA394EE92}" destId="{D7B246F0-AB2F-4470-95F3-B8CE8E5443C8}" srcOrd="4" destOrd="0" presId="urn:microsoft.com/office/officeart/2005/8/layout/hierarchy2"/>
    <dgm:cxn modelId="{35138E3D-D4E3-41EA-884C-BA937DC89BA4}" type="presParOf" srcId="{D7B246F0-AB2F-4470-95F3-B8CE8E5443C8}" destId="{0F50001C-31D0-447E-BE77-4929F3ADBE5E}" srcOrd="0" destOrd="0" presId="urn:microsoft.com/office/officeart/2005/8/layout/hierarchy2"/>
    <dgm:cxn modelId="{C078C20A-36B8-4B3C-8316-D0BFBBFBFB7E}" type="presParOf" srcId="{BD8E2029-9DF8-476B-A4B1-D5FCA394EE92}" destId="{D101C57B-4FE8-41C4-82A8-AA8706F6639E}" srcOrd="5" destOrd="0" presId="urn:microsoft.com/office/officeart/2005/8/layout/hierarchy2"/>
    <dgm:cxn modelId="{1683AE5C-37F0-42A9-AA53-B778310155A3}" type="presParOf" srcId="{D101C57B-4FE8-41C4-82A8-AA8706F6639E}" destId="{E5C52806-BEC5-43EF-97B8-14E9AE45B6C1}" srcOrd="0" destOrd="0" presId="urn:microsoft.com/office/officeart/2005/8/layout/hierarchy2"/>
    <dgm:cxn modelId="{1C603229-81DC-4154-8A28-5050024AA02F}" type="presParOf" srcId="{D101C57B-4FE8-41C4-82A8-AA8706F6639E}" destId="{03EE7CAC-37E9-45B6-B7A8-D4FE2A5A6CB6}" srcOrd="1" destOrd="0" presId="urn:microsoft.com/office/officeart/2005/8/layout/hierarchy2"/>
    <dgm:cxn modelId="{D24EEA1F-38A7-4E68-BA10-8A6923FDA589}" type="presParOf" srcId="{03EE7CAC-37E9-45B6-B7A8-D4FE2A5A6CB6}" destId="{904BA9B2-07DA-4867-8CED-66CA5BCECC07}" srcOrd="0" destOrd="0" presId="urn:microsoft.com/office/officeart/2005/8/layout/hierarchy2"/>
    <dgm:cxn modelId="{97EA0871-1451-4644-878D-268756553CFA}" type="presParOf" srcId="{904BA9B2-07DA-4867-8CED-66CA5BCECC07}" destId="{5E3CBE6D-D18C-478D-81C2-4395BBAF4100}" srcOrd="0" destOrd="0" presId="urn:microsoft.com/office/officeart/2005/8/layout/hierarchy2"/>
    <dgm:cxn modelId="{C359D885-AD8D-4C68-A2BF-E2E61ED2694C}" type="presParOf" srcId="{03EE7CAC-37E9-45B6-B7A8-D4FE2A5A6CB6}" destId="{FEE0CBAD-A4BC-41DB-8A85-C99576661256}" srcOrd="1" destOrd="0" presId="urn:microsoft.com/office/officeart/2005/8/layout/hierarchy2"/>
    <dgm:cxn modelId="{EC2421B5-2248-45C9-8484-FA4A513A612D}" type="presParOf" srcId="{FEE0CBAD-A4BC-41DB-8A85-C99576661256}" destId="{6DA6A4C1-26C4-4CCE-94BF-27F5C95B2B4D}" srcOrd="0" destOrd="0" presId="urn:microsoft.com/office/officeart/2005/8/layout/hierarchy2"/>
    <dgm:cxn modelId="{88CAF260-425C-4BC3-80DB-59BAD07C6D60}" type="presParOf" srcId="{FEE0CBAD-A4BC-41DB-8A85-C99576661256}" destId="{FDF58D6F-79F4-4D4D-8804-ECA0245A5FC5}" srcOrd="1" destOrd="0" presId="urn:microsoft.com/office/officeart/2005/8/layout/hierarchy2"/>
    <dgm:cxn modelId="{D88843AB-A90E-4F04-A0DA-14750705876A}" type="presParOf" srcId="{03EE7CAC-37E9-45B6-B7A8-D4FE2A5A6CB6}" destId="{7A3DBEDA-5755-449D-9BEF-FE4220FFB714}" srcOrd="2" destOrd="0" presId="urn:microsoft.com/office/officeart/2005/8/layout/hierarchy2"/>
    <dgm:cxn modelId="{FB466379-DFA7-4217-8C05-AD3DAB7AE396}" type="presParOf" srcId="{7A3DBEDA-5755-449D-9BEF-FE4220FFB714}" destId="{87970543-2381-4DFD-8D1E-5D10D9AD49F9}" srcOrd="0" destOrd="0" presId="urn:microsoft.com/office/officeart/2005/8/layout/hierarchy2"/>
    <dgm:cxn modelId="{87F3C8D0-A896-40F7-9109-8994A75E2307}" type="presParOf" srcId="{03EE7CAC-37E9-45B6-B7A8-D4FE2A5A6CB6}" destId="{7E44C90F-C10D-4B91-BBBA-59BB92188353}" srcOrd="3" destOrd="0" presId="urn:microsoft.com/office/officeart/2005/8/layout/hierarchy2"/>
    <dgm:cxn modelId="{C26E909E-FD24-43F9-8879-0151EE3B6E82}" type="presParOf" srcId="{7E44C90F-C10D-4B91-BBBA-59BB92188353}" destId="{FFF4AB78-14B7-4EFB-8715-32521CFA4688}" srcOrd="0" destOrd="0" presId="urn:microsoft.com/office/officeart/2005/8/layout/hierarchy2"/>
    <dgm:cxn modelId="{EC2145C8-99DD-4391-A99D-B41153930A31}" type="presParOf" srcId="{7E44C90F-C10D-4B91-BBBA-59BB92188353}" destId="{78A4736F-9235-4E89-8B27-32A8B2C2E134}" srcOrd="1" destOrd="0" presId="urn:microsoft.com/office/officeart/2005/8/layout/hierarchy2"/>
    <dgm:cxn modelId="{B4DDB28E-E91A-4693-BB62-FA1726C0EFCE}" type="presParOf" srcId="{03EE7CAC-37E9-45B6-B7A8-D4FE2A5A6CB6}" destId="{2AE9DE42-F444-4B1F-8B97-EEAD3C5A7B5D}" srcOrd="4" destOrd="0" presId="urn:microsoft.com/office/officeart/2005/8/layout/hierarchy2"/>
    <dgm:cxn modelId="{B998646B-135F-4764-851E-F47A6DB179CE}" type="presParOf" srcId="{2AE9DE42-F444-4B1F-8B97-EEAD3C5A7B5D}" destId="{28520E74-700B-4094-9F10-41160D665933}" srcOrd="0" destOrd="0" presId="urn:microsoft.com/office/officeart/2005/8/layout/hierarchy2"/>
    <dgm:cxn modelId="{916BB6B2-A263-4F12-B502-5A2618CEBA99}" type="presParOf" srcId="{03EE7CAC-37E9-45B6-B7A8-D4FE2A5A6CB6}" destId="{BC9E2DD3-9A1F-47A8-8EBC-738092225BB8}" srcOrd="5" destOrd="0" presId="urn:microsoft.com/office/officeart/2005/8/layout/hierarchy2"/>
    <dgm:cxn modelId="{F741AD4E-FCCA-418D-92E3-42348F812AAF}" type="presParOf" srcId="{BC9E2DD3-9A1F-47A8-8EBC-738092225BB8}" destId="{FB002B25-4B76-41D8-9DD8-EF4638AD46EC}" srcOrd="0" destOrd="0" presId="urn:microsoft.com/office/officeart/2005/8/layout/hierarchy2"/>
    <dgm:cxn modelId="{8FB61AC6-62F5-48D4-B4CE-541699B6C5BD}" type="presParOf" srcId="{BC9E2DD3-9A1F-47A8-8EBC-738092225BB8}" destId="{73FF7FCC-ADF5-491F-9C35-9B826DA265F6}" srcOrd="1" destOrd="0" presId="urn:microsoft.com/office/officeart/2005/8/layout/hierarchy2"/>
    <dgm:cxn modelId="{6216FC03-63A4-40C8-9A46-07E7C0F8D53D}" type="presParOf" srcId="{03EE7CAC-37E9-45B6-B7A8-D4FE2A5A6CB6}" destId="{7EF65E2D-D958-46D9-B9C2-32F06BC8C6E4}" srcOrd="6" destOrd="0" presId="urn:microsoft.com/office/officeart/2005/8/layout/hierarchy2"/>
    <dgm:cxn modelId="{DA46FB55-B9B3-4E8A-8391-9A057CE05F27}" type="presParOf" srcId="{7EF65E2D-D958-46D9-B9C2-32F06BC8C6E4}" destId="{22A67AE8-D64F-47E4-A5C5-B96D04A03D97}" srcOrd="0" destOrd="0" presId="urn:microsoft.com/office/officeart/2005/8/layout/hierarchy2"/>
    <dgm:cxn modelId="{D7E28084-CA6A-40D7-B319-C1CA76340882}" type="presParOf" srcId="{03EE7CAC-37E9-45B6-B7A8-D4FE2A5A6CB6}" destId="{66DA5027-0082-4BE1-9FAC-842E49ECEA6E}" srcOrd="7" destOrd="0" presId="urn:microsoft.com/office/officeart/2005/8/layout/hierarchy2"/>
    <dgm:cxn modelId="{0641C077-FBC4-4450-9221-F564C8733418}" type="presParOf" srcId="{66DA5027-0082-4BE1-9FAC-842E49ECEA6E}" destId="{6DA8ADE8-9394-41EA-A63E-0FB28C0E0C30}" srcOrd="0" destOrd="0" presId="urn:microsoft.com/office/officeart/2005/8/layout/hierarchy2"/>
    <dgm:cxn modelId="{97ADA63E-8B60-45A3-B145-79B695DFFEFF}" type="presParOf" srcId="{66DA5027-0082-4BE1-9FAC-842E49ECEA6E}" destId="{45326541-FBBC-49E7-B9FF-B3DB3C8E4822}" srcOrd="1" destOrd="0" presId="urn:microsoft.com/office/officeart/2005/8/layout/hierarchy2"/>
    <dgm:cxn modelId="{8C2DA0F9-46C4-45EF-8F1F-B1E058C3935F}" type="presParOf" srcId="{03EE7CAC-37E9-45B6-B7A8-D4FE2A5A6CB6}" destId="{D0886A1E-5E5B-46A0-9F99-9EBABE4A2EAE}" srcOrd="8" destOrd="0" presId="urn:microsoft.com/office/officeart/2005/8/layout/hierarchy2"/>
    <dgm:cxn modelId="{F706BA6C-3E3F-4CFE-83F3-93A08AC4D382}" type="presParOf" srcId="{D0886A1E-5E5B-46A0-9F99-9EBABE4A2EAE}" destId="{094C4D71-F925-4B70-93B3-03475F9DDA96}" srcOrd="0" destOrd="0" presId="urn:microsoft.com/office/officeart/2005/8/layout/hierarchy2"/>
    <dgm:cxn modelId="{F2D373E9-8025-486C-8945-039AB4E63D09}" type="presParOf" srcId="{03EE7CAC-37E9-45B6-B7A8-D4FE2A5A6CB6}" destId="{E935DAF2-5A34-44A8-91A6-13D856041B6C}" srcOrd="9" destOrd="0" presId="urn:microsoft.com/office/officeart/2005/8/layout/hierarchy2"/>
    <dgm:cxn modelId="{4A7C8203-AE80-4EBF-B2C1-C636E2661348}" type="presParOf" srcId="{E935DAF2-5A34-44A8-91A6-13D856041B6C}" destId="{3E059D21-5D21-47FF-8E77-2DDAE8C92E53}" srcOrd="0" destOrd="0" presId="urn:microsoft.com/office/officeart/2005/8/layout/hierarchy2"/>
    <dgm:cxn modelId="{24EADDF7-BBD1-4845-A477-568A82208DE2}" type="presParOf" srcId="{E935DAF2-5A34-44A8-91A6-13D856041B6C}" destId="{720EF84A-9011-4D5F-BCC6-FF12E3AF133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C92E899-EEA7-4835-89BD-04EF2C57A7DE}"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es-EC"/>
        </a:p>
      </dgm:t>
    </dgm:pt>
    <dgm:pt modelId="{E6E91499-C703-4E30-8D46-FC7C7046FBF7}">
      <dgm:prSet phldrT="[Texto]"/>
      <dgm:spPr/>
      <dgm:t>
        <a:bodyPr/>
        <a:lstStyle/>
        <a:p>
          <a:r>
            <a:rPr lang="es-ES" dirty="0"/>
            <a:t>Texto científico </a:t>
          </a:r>
          <a:endParaRPr lang="es-EC" dirty="0"/>
        </a:p>
      </dgm:t>
    </dgm:pt>
    <dgm:pt modelId="{E3BDAB45-95B4-4EEF-97F7-BA96174C2D02}" type="parTrans" cxnId="{F2C82D4C-6592-4668-8B80-BAC157C45BA4}">
      <dgm:prSet/>
      <dgm:spPr/>
      <dgm:t>
        <a:bodyPr/>
        <a:lstStyle/>
        <a:p>
          <a:endParaRPr lang="es-EC"/>
        </a:p>
      </dgm:t>
    </dgm:pt>
    <dgm:pt modelId="{47A1EC49-CF4B-4983-A005-5B5B775C91DB}" type="sibTrans" cxnId="{F2C82D4C-6592-4668-8B80-BAC157C45BA4}">
      <dgm:prSet/>
      <dgm:spPr/>
      <dgm:t>
        <a:bodyPr/>
        <a:lstStyle/>
        <a:p>
          <a:endParaRPr lang="es-EC"/>
        </a:p>
      </dgm:t>
    </dgm:pt>
    <dgm:pt modelId="{CEBD6117-7C5E-4992-8C16-C702EADCF1FC}" type="asst">
      <dgm:prSet phldrT="[Texto]"/>
      <dgm:spPr/>
      <dgm:t>
        <a:bodyPr/>
        <a:lstStyle/>
        <a:p>
          <a:r>
            <a:rPr lang="es-ES" dirty="0"/>
            <a:t>Es un documento técnico que expone resultados de una investigación científica. </a:t>
          </a:r>
          <a:endParaRPr lang="es-EC" dirty="0"/>
        </a:p>
      </dgm:t>
    </dgm:pt>
    <dgm:pt modelId="{6D178591-2DB9-4E7E-82DD-5C91221B467D}" type="parTrans" cxnId="{7C868C67-12BF-4878-BEA2-DD0D11A3DCB9}">
      <dgm:prSet/>
      <dgm:spPr/>
      <dgm:t>
        <a:bodyPr/>
        <a:lstStyle/>
        <a:p>
          <a:endParaRPr lang="es-EC"/>
        </a:p>
      </dgm:t>
    </dgm:pt>
    <dgm:pt modelId="{B0F4970B-30B9-4A46-AB39-50E98463AFF0}" type="sibTrans" cxnId="{7C868C67-12BF-4878-BEA2-DD0D11A3DCB9}">
      <dgm:prSet/>
      <dgm:spPr/>
      <dgm:t>
        <a:bodyPr/>
        <a:lstStyle/>
        <a:p>
          <a:endParaRPr lang="es-EC"/>
        </a:p>
      </dgm:t>
    </dgm:pt>
    <dgm:pt modelId="{E8332A36-3384-4597-AD8A-930315E10449}">
      <dgm:prSet phldrT="[Texto]"/>
      <dgm:spPr/>
      <dgm:t>
        <a:bodyPr/>
        <a:lstStyle/>
        <a:p>
          <a:r>
            <a:rPr lang="es-ES" dirty="0"/>
            <a:t>Estructura </a:t>
          </a:r>
          <a:endParaRPr lang="es-EC" dirty="0"/>
        </a:p>
      </dgm:t>
    </dgm:pt>
    <dgm:pt modelId="{22B5BB4B-78F8-4E6B-BA59-F96F140E7AF5}" type="parTrans" cxnId="{2FD822AA-7F09-4E18-8AB9-7B932C84A6B6}">
      <dgm:prSet/>
      <dgm:spPr/>
      <dgm:t>
        <a:bodyPr/>
        <a:lstStyle/>
        <a:p>
          <a:endParaRPr lang="es-EC"/>
        </a:p>
      </dgm:t>
    </dgm:pt>
    <dgm:pt modelId="{544B74BD-8702-4095-A523-A81001823F68}" type="sibTrans" cxnId="{2FD822AA-7F09-4E18-8AB9-7B932C84A6B6}">
      <dgm:prSet/>
      <dgm:spPr/>
      <dgm:t>
        <a:bodyPr/>
        <a:lstStyle/>
        <a:p>
          <a:endParaRPr lang="es-EC"/>
        </a:p>
      </dgm:t>
    </dgm:pt>
    <dgm:pt modelId="{145809E6-E431-4429-A689-B6F6670310DC}">
      <dgm:prSet phldrT="[Texto]"/>
      <dgm:spPr/>
      <dgm:t>
        <a:bodyPr/>
        <a:lstStyle/>
        <a:p>
          <a:r>
            <a:rPr lang="es-ES" dirty="0"/>
            <a:t>Metodología </a:t>
          </a:r>
          <a:endParaRPr lang="es-EC" dirty="0"/>
        </a:p>
      </dgm:t>
    </dgm:pt>
    <dgm:pt modelId="{C42ED261-F4C6-49F2-8E53-F8AE2C3D1683}" type="parTrans" cxnId="{3088E03A-2B56-477F-85F8-DDC4475CA6CF}">
      <dgm:prSet/>
      <dgm:spPr/>
      <dgm:t>
        <a:bodyPr/>
        <a:lstStyle/>
        <a:p>
          <a:endParaRPr lang="es-EC"/>
        </a:p>
      </dgm:t>
    </dgm:pt>
    <dgm:pt modelId="{52D2DA63-EA0E-4163-B393-577DF65B1E3D}" type="sibTrans" cxnId="{3088E03A-2B56-477F-85F8-DDC4475CA6CF}">
      <dgm:prSet/>
      <dgm:spPr/>
      <dgm:t>
        <a:bodyPr/>
        <a:lstStyle/>
        <a:p>
          <a:endParaRPr lang="es-EC"/>
        </a:p>
      </dgm:t>
    </dgm:pt>
    <dgm:pt modelId="{33ACAAED-0FD6-40E1-8C66-E4EE48AB84A4}">
      <dgm:prSet phldrT="[Texto]"/>
      <dgm:spPr/>
      <dgm:t>
        <a:bodyPr/>
        <a:lstStyle/>
        <a:p>
          <a:r>
            <a:rPr lang="es-ES" dirty="0"/>
            <a:t>Resultados </a:t>
          </a:r>
          <a:endParaRPr lang="es-EC" dirty="0"/>
        </a:p>
      </dgm:t>
    </dgm:pt>
    <dgm:pt modelId="{D7535507-B172-49DF-B8BC-B0D8CABEBB35}" type="parTrans" cxnId="{721997A6-77FE-4BAF-BCBF-F51A02FA9E66}">
      <dgm:prSet/>
      <dgm:spPr/>
      <dgm:t>
        <a:bodyPr/>
        <a:lstStyle/>
        <a:p>
          <a:endParaRPr lang="es-EC"/>
        </a:p>
      </dgm:t>
    </dgm:pt>
    <dgm:pt modelId="{38F3066E-476E-45D3-99A7-47C2718106D1}" type="sibTrans" cxnId="{721997A6-77FE-4BAF-BCBF-F51A02FA9E66}">
      <dgm:prSet/>
      <dgm:spPr/>
      <dgm:t>
        <a:bodyPr/>
        <a:lstStyle/>
        <a:p>
          <a:endParaRPr lang="es-EC"/>
        </a:p>
      </dgm:t>
    </dgm:pt>
    <dgm:pt modelId="{E42E79A1-D989-4077-BEC4-1D7283B9F282}">
      <dgm:prSet phldrT="[Texto]"/>
      <dgm:spPr/>
      <dgm:t>
        <a:bodyPr/>
        <a:lstStyle/>
        <a:p>
          <a:r>
            <a:rPr lang="es-ES" dirty="0"/>
            <a:t>Introducción</a:t>
          </a:r>
          <a:endParaRPr lang="es-EC" dirty="0"/>
        </a:p>
      </dgm:t>
    </dgm:pt>
    <dgm:pt modelId="{5BC274AF-11C7-4981-95FA-C6859C2320E8}" type="parTrans" cxnId="{39EC941E-97A4-4655-9648-0BEF51B12621}">
      <dgm:prSet/>
      <dgm:spPr/>
      <dgm:t>
        <a:bodyPr/>
        <a:lstStyle/>
        <a:p>
          <a:endParaRPr lang="es-EC"/>
        </a:p>
      </dgm:t>
    </dgm:pt>
    <dgm:pt modelId="{7495DE09-356E-4E03-9F42-EC47069DCC0B}" type="sibTrans" cxnId="{39EC941E-97A4-4655-9648-0BEF51B12621}">
      <dgm:prSet/>
      <dgm:spPr/>
      <dgm:t>
        <a:bodyPr/>
        <a:lstStyle/>
        <a:p>
          <a:endParaRPr lang="es-EC"/>
        </a:p>
      </dgm:t>
    </dgm:pt>
    <dgm:pt modelId="{A5069E5A-4EED-4C4D-8CA2-5B0BFF9CA025}">
      <dgm:prSet phldrT="[Texto]"/>
      <dgm:spPr/>
      <dgm:t>
        <a:bodyPr/>
        <a:lstStyle/>
        <a:p>
          <a:r>
            <a:rPr lang="es-ES" dirty="0"/>
            <a:t>Discusión </a:t>
          </a:r>
          <a:endParaRPr lang="es-EC" dirty="0"/>
        </a:p>
      </dgm:t>
    </dgm:pt>
    <dgm:pt modelId="{907A9EEA-21A0-4A9A-9528-810A97BF66CB}" type="parTrans" cxnId="{8601884B-92CC-4A6D-9182-AB8A0EE29AEF}">
      <dgm:prSet/>
      <dgm:spPr/>
      <dgm:t>
        <a:bodyPr/>
        <a:lstStyle/>
        <a:p>
          <a:endParaRPr lang="es-EC"/>
        </a:p>
      </dgm:t>
    </dgm:pt>
    <dgm:pt modelId="{BC7D5AE6-82DD-42FC-A2C4-C4EFC545E099}" type="sibTrans" cxnId="{8601884B-92CC-4A6D-9182-AB8A0EE29AEF}">
      <dgm:prSet/>
      <dgm:spPr/>
      <dgm:t>
        <a:bodyPr/>
        <a:lstStyle/>
        <a:p>
          <a:endParaRPr lang="es-EC"/>
        </a:p>
      </dgm:t>
    </dgm:pt>
    <dgm:pt modelId="{C94BA609-D02F-4F79-B71F-3CBC1F5475D3}">
      <dgm:prSet phldrT="[Texto]"/>
      <dgm:spPr/>
      <dgm:t>
        <a:bodyPr/>
        <a:lstStyle/>
        <a:p>
          <a:r>
            <a:rPr lang="es-ES" dirty="0"/>
            <a:t>Conclusiones </a:t>
          </a:r>
          <a:endParaRPr lang="es-EC" dirty="0"/>
        </a:p>
      </dgm:t>
    </dgm:pt>
    <dgm:pt modelId="{7809CAD3-D745-4B53-87E1-720AE39522A9}" type="parTrans" cxnId="{3710DA52-5E5A-4D52-BB16-2621D6C6A436}">
      <dgm:prSet/>
      <dgm:spPr/>
      <dgm:t>
        <a:bodyPr/>
        <a:lstStyle/>
        <a:p>
          <a:endParaRPr lang="es-EC"/>
        </a:p>
      </dgm:t>
    </dgm:pt>
    <dgm:pt modelId="{A603962F-461C-4B33-942D-12A09E43888B}" type="sibTrans" cxnId="{3710DA52-5E5A-4D52-BB16-2621D6C6A436}">
      <dgm:prSet/>
      <dgm:spPr/>
      <dgm:t>
        <a:bodyPr/>
        <a:lstStyle/>
        <a:p>
          <a:endParaRPr lang="es-EC"/>
        </a:p>
      </dgm:t>
    </dgm:pt>
    <dgm:pt modelId="{94D58917-F33E-4165-88B0-CCB31B3CABC9}">
      <dgm:prSet phldrT="[Texto]"/>
      <dgm:spPr/>
      <dgm:t>
        <a:bodyPr/>
        <a:lstStyle/>
        <a:p>
          <a:r>
            <a:rPr lang="es-ES" dirty="0"/>
            <a:t>Intención </a:t>
          </a:r>
          <a:endParaRPr lang="es-EC" dirty="0"/>
        </a:p>
      </dgm:t>
    </dgm:pt>
    <dgm:pt modelId="{7DDB696D-09EC-4BD7-A34A-0CE9598190C8}" type="parTrans" cxnId="{C9FE0AFB-87AA-4902-8CAF-D9230408AEB1}">
      <dgm:prSet/>
      <dgm:spPr/>
      <dgm:t>
        <a:bodyPr/>
        <a:lstStyle/>
        <a:p>
          <a:endParaRPr lang="es-EC"/>
        </a:p>
      </dgm:t>
    </dgm:pt>
    <dgm:pt modelId="{F4B5E77A-FD68-4BC0-BD41-40A8CBD47AA5}" type="sibTrans" cxnId="{C9FE0AFB-87AA-4902-8CAF-D9230408AEB1}">
      <dgm:prSet/>
      <dgm:spPr/>
      <dgm:t>
        <a:bodyPr/>
        <a:lstStyle/>
        <a:p>
          <a:endParaRPr lang="es-EC"/>
        </a:p>
      </dgm:t>
    </dgm:pt>
    <dgm:pt modelId="{5EB61480-995D-4C14-832E-D583BDBC8564}">
      <dgm:prSet phldrT="[Texto]"/>
      <dgm:spPr/>
      <dgm:t>
        <a:bodyPr/>
        <a:lstStyle/>
        <a:p>
          <a:r>
            <a:rPr lang="es-ES" dirty="0"/>
            <a:t>Comunica resultados de forma técnica y objetiva </a:t>
          </a:r>
          <a:endParaRPr lang="es-EC" dirty="0"/>
        </a:p>
      </dgm:t>
    </dgm:pt>
    <dgm:pt modelId="{2C219F8E-55F0-43AD-B0AE-2A120CEB32FA}" type="parTrans" cxnId="{F0994862-370E-41F5-B551-77E6A4656529}">
      <dgm:prSet/>
      <dgm:spPr/>
      <dgm:t>
        <a:bodyPr/>
        <a:lstStyle/>
        <a:p>
          <a:endParaRPr lang="es-EC"/>
        </a:p>
      </dgm:t>
    </dgm:pt>
    <dgm:pt modelId="{44AEA098-F097-4717-BB37-1197E54ACB65}" type="sibTrans" cxnId="{F0994862-370E-41F5-B551-77E6A4656529}">
      <dgm:prSet/>
      <dgm:spPr/>
      <dgm:t>
        <a:bodyPr/>
        <a:lstStyle/>
        <a:p>
          <a:endParaRPr lang="es-EC"/>
        </a:p>
      </dgm:t>
    </dgm:pt>
    <dgm:pt modelId="{5B013CEF-92C1-44C9-93C5-CE38CD930000}" type="pres">
      <dgm:prSet presAssocID="{EC92E899-EEA7-4835-89BD-04EF2C57A7DE}" presName="hierChild1" presStyleCnt="0">
        <dgm:presLayoutVars>
          <dgm:orgChart val="1"/>
          <dgm:chPref val="1"/>
          <dgm:dir/>
          <dgm:animOne val="branch"/>
          <dgm:animLvl val="lvl"/>
          <dgm:resizeHandles/>
        </dgm:presLayoutVars>
      </dgm:prSet>
      <dgm:spPr/>
    </dgm:pt>
    <dgm:pt modelId="{415C6DAB-B4A1-4A72-81C9-C3C374F2A7C8}" type="pres">
      <dgm:prSet presAssocID="{E6E91499-C703-4E30-8D46-FC7C7046FBF7}" presName="hierRoot1" presStyleCnt="0">
        <dgm:presLayoutVars>
          <dgm:hierBranch val="init"/>
        </dgm:presLayoutVars>
      </dgm:prSet>
      <dgm:spPr/>
    </dgm:pt>
    <dgm:pt modelId="{5A1A1E5F-847B-4512-8D82-67695E8ECE39}" type="pres">
      <dgm:prSet presAssocID="{E6E91499-C703-4E30-8D46-FC7C7046FBF7}" presName="rootComposite1" presStyleCnt="0"/>
      <dgm:spPr/>
    </dgm:pt>
    <dgm:pt modelId="{DB44B50D-4B47-409F-8822-1B8BF5570B29}" type="pres">
      <dgm:prSet presAssocID="{E6E91499-C703-4E30-8D46-FC7C7046FBF7}" presName="rootText1" presStyleLbl="node0" presStyleIdx="0" presStyleCnt="1">
        <dgm:presLayoutVars>
          <dgm:chPref val="3"/>
        </dgm:presLayoutVars>
      </dgm:prSet>
      <dgm:spPr/>
    </dgm:pt>
    <dgm:pt modelId="{2DE2ACC1-D698-4865-94EF-B86A1319571B}" type="pres">
      <dgm:prSet presAssocID="{E6E91499-C703-4E30-8D46-FC7C7046FBF7}" presName="rootConnector1" presStyleLbl="node1" presStyleIdx="0" presStyleCnt="0"/>
      <dgm:spPr/>
    </dgm:pt>
    <dgm:pt modelId="{345134BB-D010-4DF0-88E4-6425DD2E0F38}" type="pres">
      <dgm:prSet presAssocID="{E6E91499-C703-4E30-8D46-FC7C7046FBF7}" presName="hierChild2" presStyleCnt="0"/>
      <dgm:spPr/>
    </dgm:pt>
    <dgm:pt modelId="{A36ECCDB-D05E-4FD4-9FA1-4C8E30E4E3DF}" type="pres">
      <dgm:prSet presAssocID="{7DDB696D-09EC-4BD7-A34A-0CE9598190C8}" presName="Name64" presStyleLbl="parChTrans1D2" presStyleIdx="0" presStyleCnt="3"/>
      <dgm:spPr/>
    </dgm:pt>
    <dgm:pt modelId="{F13FAF79-946D-4CBF-B242-950E665715CF}" type="pres">
      <dgm:prSet presAssocID="{94D58917-F33E-4165-88B0-CCB31B3CABC9}" presName="hierRoot2" presStyleCnt="0">
        <dgm:presLayoutVars>
          <dgm:hierBranch val="init"/>
        </dgm:presLayoutVars>
      </dgm:prSet>
      <dgm:spPr/>
    </dgm:pt>
    <dgm:pt modelId="{89A589E8-F8EB-4B67-A3C9-00778B9A187F}" type="pres">
      <dgm:prSet presAssocID="{94D58917-F33E-4165-88B0-CCB31B3CABC9}" presName="rootComposite" presStyleCnt="0"/>
      <dgm:spPr/>
    </dgm:pt>
    <dgm:pt modelId="{A0532648-AA36-46A7-99EC-EDAA955C633E}" type="pres">
      <dgm:prSet presAssocID="{94D58917-F33E-4165-88B0-CCB31B3CABC9}" presName="rootText" presStyleLbl="node2" presStyleIdx="0" presStyleCnt="2">
        <dgm:presLayoutVars>
          <dgm:chPref val="3"/>
        </dgm:presLayoutVars>
      </dgm:prSet>
      <dgm:spPr/>
    </dgm:pt>
    <dgm:pt modelId="{EF1023C5-CCF7-4EF4-9AF3-1B15FB239044}" type="pres">
      <dgm:prSet presAssocID="{94D58917-F33E-4165-88B0-CCB31B3CABC9}" presName="rootConnector" presStyleLbl="node2" presStyleIdx="0" presStyleCnt="2"/>
      <dgm:spPr/>
    </dgm:pt>
    <dgm:pt modelId="{4D622465-1C52-4BBC-9A85-0BCE3B69BD57}" type="pres">
      <dgm:prSet presAssocID="{94D58917-F33E-4165-88B0-CCB31B3CABC9}" presName="hierChild4" presStyleCnt="0"/>
      <dgm:spPr/>
    </dgm:pt>
    <dgm:pt modelId="{1960E8A3-CCAB-4C51-8E71-C9F25A0B5873}" type="pres">
      <dgm:prSet presAssocID="{2C219F8E-55F0-43AD-B0AE-2A120CEB32FA}" presName="Name64" presStyleLbl="parChTrans1D3" presStyleIdx="0" presStyleCnt="6"/>
      <dgm:spPr/>
    </dgm:pt>
    <dgm:pt modelId="{8DEA891B-03F3-4EA3-AB7E-4B60F22051DF}" type="pres">
      <dgm:prSet presAssocID="{5EB61480-995D-4C14-832E-D583BDBC8564}" presName="hierRoot2" presStyleCnt="0">
        <dgm:presLayoutVars>
          <dgm:hierBranch val="init"/>
        </dgm:presLayoutVars>
      </dgm:prSet>
      <dgm:spPr/>
    </dgm:pt>
    <dgm:pt modelId="{80FFABEC-450F-4582-9D2D-D3DD9FBC1AD6}" type="pres">
      <dgm:prSet presAssocID="{5EB61480-995D-4C14-832E-D583BDBC8564}" presName="rootComposite" presStyleCnt="0"/>
      <dgm:spPr/>
    </dgm:pt>
    <dgm:pt modelId="{634B2BC1-377C-4FFB-8251-2478289B2A1C}" type="pres">
      <dgm:prSet presAssocID="{5EB61480-995D-4C14-832E-D583BDBC8564}" presName="rootText" presStyleLbl="node3" presStyleIdx="0" presStyleCnt="6">
        <dgm:presLayoutVars>
          <dgm:chPref val="3"/>
        </dgm:presLayoutVars>
      </dgm:prSet>
      <dgm:spPr/>
    </dgm:pt>
    <dgm:pt modelId="{52B7BF7A-3424-426E-9011-46EC57D25B0C}" type="pres">
      <dgm:prSet presAssocID="{5EB61480-995D-4C14-832E-D583BDBC8564}" presName="rootConnector" presStyleLbl="node3" presStyleIdx="0" presStyleCnt="6"/>
      <dgm:spPr/>
    </dgm:pt>
    <dgm:pt modelId="{095DCEA8-B9A9-4A73-8B4D-78218A2BD17F}" type="pres">
      <dgm:prSet presAssocID="{5EB61480-995D-4C14-832E-D583BDBC8564}" presName="hierChild4" presStyleCnt="0"/>
      <dgm:spPr/>
    </dgm:pt>
    <dgm:pt modelId="{CAC87F6D-74DB-4765-86F9-F0E48A7C3D2E}" type="pres">
      <dgm:prSet presAssocID="{5EB61480-995D-4C14-832E-D583BDBC8564}" presName="hierChild5" presStyleCnt="0"/>
      <dgm:spPr/>
    </dgm:pt>
    <dgm:pt modelId="{932CD1A5-3002-4083-9AC5-57F58CE11D81}" type="pres">
      <dgm:prSet presAssocID="{94D58917-F33E-4165-88B0-CCB31B3CABC9}" presName="hierChild5" presStyleCnt="0"/>
      <dgm:spPr/>
    </dgm:pt>
    <dgm:pt modelId="{CFCCFD2F-FD93-4713-A331-8FEEE3282B59}" type="pres">
      <dgm:prSet presAssocID="{22B5BB4B-78F8-4E6B-BA59-F96F140E7AF5}" presName="Name64" presStyleLbl="parChTrans1D2" presStyleIdx="1" presStyleCnt="3"/>
      <dgm:spPr/>
    </dgm:pt>
    <dgm:pt modelId="{5B5737BC-5C6D-49DC-B2BD-50BF3CB1BD0F}" type="pres">
      <dgm:prSet presAssocID="{E8332A36-3384-4597-AD8A-930315E10449}" presName="hierRoot2" presStyleCnt="0">
        <dgm:presLayoutVars>
          <dgm:hierBranch val="init"/>
        </dgm:presLayoutVars>
      </dgm:prSet>
      <dgm:spPr/>
    </dgm:pt>
    <dgm:pt modelId="{87DB987B-CA56-474D-8EDD-C188D88CB79E}" type="pres">
      <dgm:prSet presAssocID="{E8332A36-3384-4597-AD8A-930315E10449}" presName="rootComposite" presStyleCnt="0"/>
      <dgm:spPr/>
    </dgm:pt>
    <dgm:pt modelId="{03EEB8A2-A2E4-4A13-B5AC-6940B7C0395D}" type="pres">
      <dgm:prSet presAssocID="{E8332A36-3384-4597-AD8A-930315E10449}" presName="rootText" presStyleLbl="node2" presStyleIdx="1" presStyleCnt="2">
        <dgm:presLayoutVars>
          <dgm:chPref val="3"/>
        </dgm:presLayoutVars>
      </dgm:prSet>
      <dgm:spPr/>
    </dgm:pt>
    <dgm:pt modelId="{84F5E2E1-A01D-4A49-A8EC-D69EDA15EAEA}" type="pres">
      <dgm:prSet presAssocID="{E8332A36-3384-4597-AD8A-930315E10449}" presName="rootConnector" presStyleLbl="node2" presStyleIdx="1" presStyleCnt="2"/>
      <dgm:spPr/>
    </dgm:pt>
    <dgm:pt modelId="{DD05222E-1239-488D-A3B3-78BD9F1C27F6}" type="pres">
      <dgm:prSet presAssocID="{E8332A36-3384-4597-AD8A-930315E10449}" presName="hierChild4" presStyleCnt="0"/>
      <dgm:spPr/>
    </dgm:pt>
    <dgm:pt modelId="{D1B34FC6-D2E8-4412-A8C7-0A3F2C36FCAC}" type="pres">
      <dgm:prSet presAssocID="{5BC274AF-11C7-4981-95FA-C6859C2320E8}" presName="Name64" presStyleLbl="parChTrans1D3" presStyleIdx="1" presStyleCnt="6"/>
      <dgm:spPr/>
    </dgm:pt>
    <dgm:pt modelId="{EF7E3FBD-5173-414A-8651-614882899429}" type="pres">
      <dgm:prSet presAssocID="{E42E79A1-D989-4077-BEC4-1D7283B9F282}" presName="hierRoot2" presStyleCnt="0">
        <dgm:presLayoutVars>
          <dgm:hierBranch val="init"/>
        </dgm:presLayoutVars>
      </dgm:prSet>
      <dgm:spPr/>
    </dgm:pt>
    <dgm:pt modelId="{BB01EE59-EEC2-4AE3-B0D2-2CCFE9BE501D}" type="pres">
      <dgm:prSet presAssocID="{E42E79A1-D989-4077-BEC4-1D7283B9F282}" presName="rootComposite" presStyleCnt="0"/>
      <dgm:spPr/>
    </dgm:pt>
    <dgm:pt modelId="{98468DD2-D04B-4B71-BCE3-E06BEF6D6EE5}" type="pres">
      <dgm:prSet presAssocID="{E42E79A1-D989-4077-BEC4-1D7283B9F282}" presName="rootText" presStyleLbl="node3" presStyleIdx="1" presStyleCnt="6">
        <dgm:presLayoutVars>
          <dgm:chPref val="3"/>
        </dgm:presLayoutVars>
      </dgm:prSet>
      <dgm:spPr/>
    </dgm:pt>
    <dgm:pt modelId="{9AA061D8-292F-4DD7-8C1B-F7E0FF1C33F1}" type="pres">
      <dgm:prSet presAssocID="{E42E79A1-D989-4077-BEC4-1D7283B9F282}" presName="rootConnector" presStyleLbl="node3" presStyleIdx="1" presStyleCnt="6"/>
      <dgm:spPr/>
    </dgm:pt>
    <dgm:pt modelId="{6AFA35EA-B9D9-4733-BCD6-1DC66CEBD57B}" type="pres">
      <dgm:prSet presAssocID="{E42E79A1-D989-4077-BEC4-1D7283B9F282}" presName="hierChild4" presStyleCnt="0"/>
      <dgm:spPr/>
    </dgm:pt>
    <dgm:pt modelId="{C54F0475-B882-40FB-8ABA-F0813B77EEAD}" type="pres">
      <dgm:prSet presAssocID="{E42E79A1-D989-4077-BEC4-1D7283B9F282}" presName="hierChild5" presStyleCnt="0"/>
      <dgm:spPr/>
    </dgm:pt>
    <dgm:pt modelId="{F6BDD7A7-C75A-4618-ADD4-EED02794EB79}" type="pres">
      <dgm:prSet presAssocID="{C42ED261-F4C6-49F2-8E53-F8AE2C3D1683}" presName="Name64" presStyleLbl="parChTrans1D3" presStyleIdx="2" presStyleCnt="6"/>
      <dgm:spPr/>
    </dgm:pt>
    <dgm:pt modelId="{E0744F84-EEC0-44B7-A0FF-68576004F2C0}" type="pres">
      <dgm:prSet presAssocID="{145809E6-E431-4429-A689-B6F6670310DC}" presName="hierRoot2" presStyleCnt="0">
        <dgm:presLayoutVars>
          <dgm:hierBranch val="init"/>
        </dgm:presLayoutVars>
      </dgm:prSet>
      <dgm:spPr/>
    </dgm:pt>
    <dgm:pt modelId="{29BE1DB9-C0D6-40DB-8D6A-7BADEBE7C73D}" type="pres">
      <dgm:prSet presAssocID="{145809E6-E431-4429-A689-B6F6670310DC}" presName="rootComposite" presStyleCnt="0"/>
      <dgm:spPr/>
    </dgm:pt>
    <dgm:pt modelId="{C8943765-E8F1-461E-A284-FD6B33B57204}" type="pres">
      <dgm:prSet presAssocID="{145809E6-E431-4429-A689-B6F6670310DC}" presName="rootText" presStyleLbl="node3" presStyleIdx="2" presStyleCnt="6">
        <dgm:presLayoutVars>
          <dgm:chPref val="3"/>
        </dgm:presLayoutVars>
      </dgm:prSet>
      <dgm:spPr/>
    </dgm:pt>
    <dgm:pt modelId="{DBE586D6-8605-4FDA-84A5-EAC9D136E0F0}" type="pres">
      <dgm:prSet presAssocID="{145809E6-E431-4429-A689-B6F6670310DC}" presName="rootConnector" presStyleLbl="node3" presStyleIdx="2" presStyleCnt="6"/>
      <dgm:spPr/>
    </dgm:pt>
    <dgm:pt modelId="{DD96D95B-DA5B-453E-9CA9-7FA004E82FA2}" type="pres">
      <dgm:prSet presAssocID="{145809E6-E431-4429-A689-B6F6670310DC}" presName="hierChild4" presStyleCnt="0"/>
      <dgm:spPr/>
    </dgm:pt>
    <dgm:pt modelId="{55FD1FE5-C792-45E3-A8B4-10747FFB7A89}" type="pres">
      <dgm:prSet presAssocID="{145809E6-E431-4429-A689-B6F6670310DC}" presName="hierChild5" presStyleCnt="0"/>
      <dgm:spPr/>
    </dgm:pt>
    <dgm:pt modelId="{7E7FF0BB-8BAB-40ED-8DFC-8104F76C162F}" type="pres">
      <dgm:prSet presAssocID="{D7535507-B172-49DF-B8BC-B0D8CABEBB35}" presName="Name64" presStyleLbl="parChTrans1D3" presStyleIdx="3" presStyleCnt="6"/>
      <dgm:spPr/>
    </dgm:pt>
    <dgm:pt modelId="{C1F444A1-1ACA-4992-95CF-1583CB990B23}" type="pres">
      <dgm:prSet presAssocID="{33ACAAED-0FD6-40E1-8C66-E4EE48AB84A4}" presName="hierRoot2" presStyleCnt="0">
        <dgm:presLayoutVars>
          <dgm:hierBranch val="init"/>
        </dgm:presLayoutVars>
      </dgm:prSet>
      <dgm:spPr/>
    </dgm:pt>
    <dgm:pt modelId="{0DD5688C-3725-4119-8A86-73E3BDECDA76}" type="pres">
      <dgm:prSet presAssocID="{33ACAAED-0FD6-40E1-8C66-E4EE48AB84A4}" presName="rootComposite" presStyleCnt="0"/>
      <dgm:spPr/>
    </dgm:pt>
    <dgm:pt modelId="{CE0ED5C7-302E-4EFF-9969-11E587E4F025}" type="pres">
      <dgm:prSet presAssocID="{33ACAAED-0FD6-40E1-8C66-E4EE48AB84A4}" presName="rootText" presStyleLbl="node3" presStyleIdx="3" presStyleCnt="6">
        <dgm:presLayoutVars>
          <dgm:chPref val="3"/>
        </dgm:presLayoutVars>
      </dgm:prSet>
      <dgm:spPr/>
    </dgm:pt>
    <dgm:pt modelId="{85125E85-0292-4607-BCC7-B77DF6F602FF}" type="pres">
      <dgm:prSet presAssocID="{33ACAAED-0FD6-40E1-8C66-E4EE48AB84A4}" presName="rootConnector" presStyleLbl="node3" presStyleIdx="3" presStyleCnt="6"/>
      <dgm:spPr/>
    </dgm:pt>
    <dgm:pt modelId="{3FF9E8D9-B992-44A4-A8B1-5CCA935B7DFA}" type="pres">
      <dgm:prSet presAssocID="{33ACAAED-0FD6-40E1-8C66-E4EE48AB84A4}" presName="hierChild4" presStyleCnt="0"/>
      <dgm:spPr/>
    </dgm:pt>
    <dgm:pt modelId="{72335DED-2F54-4332-8D6D-F1864949845D}" type="pres">
      <dgm:prSet presAssocID="{33ACAAED-0FD6-40E1-8C66-E4EE48AB84A4}" presName="hierChild5" presStyleCnt="0"/>
      <dgm:spPr/>
    </dgm:pt>
    <dgm:pt modelId="{1061F20E-D16D-4753-8EC4-E2B1DACD0073}" type="pres">
      <dgm:prSet presAssocID="{907A9EEA-21A0-4A9A-9528-810A97BF66CB}" presName="Name64" presStyleLbl="parChTrans1D3" presStyleIdx="4" presStyleCnt="6"/>
      <dgm:spPr/>
    </dgm:pt>
    <dgm:pt modelId="{AB3D819A-AFA8-4D21-8351-6ACC4CC2C287}" type="pres">
      <dgm:prSet presAssocID="{A5069E5A-4EED-4C4D-8CA2-5B0BFF9CA025}" presName="hierRoot2" presStyleCnt="0">
        <dgm:presLayoutVars>
          <dgm:hierBranch val="init"/>
        </dgm:presLayoutVars>
      </dgm:prSet>
      <dgm:spPr/>
    </dgm:pt>
    <dgm:pt modelId="{DEA906F7-2530-4683-BE65-1788C48C3FD3}" type="pres">
      <dgm:prSet presAssocID="{A5069E5A-4EED-4C4D-8CA2-5B0BFF9CA025}" presName="rootComposite" presStyleCnt="0"/>
      <dgm:spPr/>
    </dgm:pt>
    <dgm:pt modelId="{313E8C6F-04E4-4BB0-AA9C-0D03EF517BC5}" type="pres">
      <dgm:prSet presAssocID="{A5069E5A-4EED-4C4D-8CA2-5B0BFF9CA025}" presName="rootText" presStyleLbl="node3" presStyleIdx="4" presStyleCnt="6">
        <dgm:presLayoutVars>
          <dgm:chPref val="3"/>
        </dgm:presLayoutVars>
      </dgm:prSet>
      <dgm:spPr/>
    </dgm:pt>
    <dgm:pt modelId="{1423316B-8B8A-40AA-A9CC-28333BB7D0D1}" type="pres">
      <dgm:prSet presAssocID="{A5069E5A-4EED-4C4D-8CA2-5B0BFF9CA025}" presName="rootConnector" presStyleLbl="node3" presStyleIdx="4" presStyleCnt="6"/>
      <dgm:spPr/>
    </dgm:pt>
    <dgm:pt modelId="{590EE298-CCDB-4113-BCF8-56A5495FFFAA}" type="pres">
      <dgm:prSet presAssocID="{A5069E5A-4EED-4C4D-8CA2-5B0BFF9CA025}" presName="hierChild4" presStyleCnt="0"/>
      <dgm:spPr/>
    </dgm:pt>
    <dgm:pt modelId="{ACB0EE38-6C6B-489F-8993-5CEAFB879EA0}" type="pres">
      <dgm:prSet presAssocID="{A5069E5A-4EED-4C4D-8CA2-5B0BFF9CA025}" presName="hierChild5" presStyleCnt="0"/>
      <dgm:spPr/>
    </dgm:pt>
    <dgm:pt modelId="{87D65870-6CAA-4599-82D5-B4841F0E5E36}" type="pres">
      <dgm:prSet presAssocID="{7809CAD3-D745-4B53-87E1-720AE39522A9}" presName="Name64" presStyleLbl="parChTrans1D3" presStyleIdx="5" presStyleCnt="6"/>
      <dgm:spPr/>
    </dgm:pt>
    <dgm:pt modelId="{6D1F56AD-C5C8-4071-860A-7D2D55ACEE4F}" type="pres">
      <dgm:prSet presAssocID="{C94BA609-D02F-4F79-B71F-3CBC1F5475D3}" presName="hierRoot2" presStyleCnt="0">
        <dgm:presLayoutVars>
          <dgm:hierBranch val="init"/>
        </dgm:presLayoutVars>
      </dgm:prSet>
      <dgm:spPr/>
    </dgm:pt>
    <dgm:pt modelId="{1311B1D4-9043-46D5-AB26-D132D7513C9D}" type="pres">
      <dgm:prSet presAssocID="{C94BA609-D02F-4F79-B71F-3CBC1F5475D3}" presName="rootComposite" presStyleCnt="0"/>
      <dgm:spPr/>
    </dgm:pt>
    <dgm:pt modelId="{21E65C29-C815-495C-88B5-CD567BE5C290}" type="pres">
      <dgm:prSet presAssocID="{C94BA609-D02F-4F79-B71F-3CBC1F5475D3}" presName="rootText" presStyleLbl="node3" presStyleIdx="5" presStyleCnt="6">
        <dgm:presLayoutVars>
          <dgm:chPref val="3"/>
        </dgm:presLayoutVars>
      </dgm:prSet>
      <dgm:spPr/>
    </dgm:pt>
    <dgm:pt modelId="{882A7CFE-0592-46AB-9E6C-15CBC3EAB70E}" type="pres">
      <dgm:prSet presAssocID="{C94BA609-D02F-4F79-B71F-3CBC1F5475D3}" presName="rootConnector" presStyleLbl="node3" presStyleIdx="5" presStyleCnt="6"/>
      <dgm:spPr/>
    </dgm:pt>
    <dgm:pt modelId="{FC90327A-298A-4EED-A325-ED96D2DA3F36}" type="pres">
      <dgm:prSet presAssocID="{C94BA609-D02F-4F79-B71F-3CBC1F5475D3}" presName="hierChild4" presStyleCnt="0"/>
      <dgm:spPr/>
    </dgm:pt>
    <dgm:pt modelId="{07EBD2D7-0945-4648-9E5E-71CC92C0A9AD}" type="pres">
      <dgm:prSet presAssocID="{C94BA609-D02F-4F79-B71F-3CBC1F5475D3}" presName="hierChild5" presStyleCnt="0"/>
      <dgm:spPr/>
    </dgm:pt>
    <dgm:pt modelId="{E77C101B-0D63-49F7-9A1F-42B810B0E2C8}" type="pres">
      <dgm:prSet presAssocID="{E8332A36-3384-4597-AD8A-930315E10449}" presName="hierChild5" presStyleCnt="0"/>
      <dgm:spPr/>
    </dgm:pt>
    <dgm:pt modelId="{FC104FBF-2F4A-434C-9188-C8707C62EACB}" type="pres">
      <dgm:prSet presAssocID="{E6E91499-C703-4E30-8D46-FC7C7046FBF7}" presName="hierChild3" presStyleCnt="0"/>
      <dgm:spPr/>
    </dgm:pt>
    <dgm:pt modelId="{37F5286E-9A44-44E1-BBC0-1DFC97D9BA81}" type="pres">
      <dgm:prSet presAssocID="{6D178591-2DB9-4E7E-82DD-5C91221B467D}" presName="Name115" presStyleLbl="parChTrans1D2" presStyleIdx="2" presStyleCnt="3"/>
      <dgm:spPr/>
    </dgm:pt>
    <dgm:pt modelId="{39E6E04C-0F8A-428A-8E98-15399EA9F0C6}" type="pres">
      <dgm:prSet presAssocID="{CEBD6117-7C5E-4992-8C16-C702EADCF1FC}" presName="hierRoot3" presStyleCnt="0">
        <dgm:presLayoutVars>
          <dgm:hierBranch val="init"/>
        </dgm:presLayoutVars>
      </dgm:prSet>
      <dgm:spPr/>
    </dgm:pt>
    <dgm:pt modelId="{A150A2B5-EC7F-4606-BC10-5A138353AA25}" type="pres">
      <dgm:prSet presAssocID="{CEBD6117-7C5E-4992-8C16-C702EADCF1FC}" presName="rootComposite3" presStyleCnt="0"/>
      <dgm:spPr/>
    </dgm:pt>
    <dgm:pt modelId="{1D6880B9-ED34-40D5-B129-1AB1FD4BAE59}" type="pres">
      <dgm:prSet presAssocID="{CEBD6117-7C5E-4992-8C16-C702EADCF1FC}" presName="rootText3" presStyleLbl="asst1" presStyleIdx="0" presStyleCnt="1">
        <dgm:presLayoutVars>
          <dgm:chPref val="3"/>
        </dgm:presLayoutVars>
      </dgm:prSet>
      <dgm:spPr/>
    </dgm:pt>
    <dgm:pt modelId="{E3CCF87B-1966-4954-B165-4405B65D4972}" type="pres">
      <dgm:prSet presAssocID="{CEBD6117-7C5E-4992-8C16-C702EADCF1FC}" presName="rootConnector3" presStyleLbl="asst1" presStyleIdx="0" presStyleCnt="1"/>
      <dgm:spPr/>
    </dgm:pt>
    <dgm:pt modelId="{EBC97F3A-9FB4-44BA-82F4-D6B475B3B601}" type="pres">
      <dgm:prSet presAssocID="{CEBD6117-7C5E-4992-8C16-C702EADCF1FC}" presName="hierChild6" presStyleCnt="0"/>
      <dgm:spPr/>
    </dgm:pt>
    <dgm:pt modelId="{552CB405-5EF9-4145-9C2C-D38BBFEC089C}" type="pres">
      <dgm:prSet presAssocID="{CEBD6117-7C5E-4992-8C16-C702EADCF1FC}" presName="hierChild7" presStyleCnt="0"/>
      <dgm:spPr/>
    </dgm:pt>
  </dgm:ptLst>
  <dgm:cxnLst>
    <dgm:cxn modelId="{D4C99205-43DD-4BBE-A2BA-28C6242A6414}" type="presOf" srcId="{C94BA609-D02F-4F79-B71F-3CBC1F5475D3}" destId="{882A7CFE-0592-46AB-9E6C-15CBC3EAB70E}" srcOrd="1" destOrd="0" presId="urn:microsoft.com/office/officeart/2009/3/layout/HorizontalOrganizationChart"/>
    <dgm:cxn modelId="{6784A911-B68C-4B54-BA04-F5E17F7AD39C}" type="presOf" srcId="{33ACAAED-0FD6-40E1-8C66-E4EE48AB84A4}" destId="{CE0ED5C7-302E-4EFF-9969-11E587E4F025}" srcOrd="0" destOrd="0" presId="urn:microsoft.com/office/officeart/2009/3/layout/HorizontalOrganizationChart"/>
    <dgm:cxn modelId="{4C0AA714-F88A-46F0-BED3-1FBB2FD4A96F}" type="presOf" srcId="{7809CAD3-D745-4B53-87E1-720AE39522A9}" destId="{87D65870-6CAA-4599-82D5-B4841F0E5E36}" srcOrd="0" destOrd="0" presId="urn:microsoft.com/office/officeart/2009/3/layout/HorizontalOrganizationChart"/>
    <dgm:cxn modelId="{2AB1C317-ADCE-4C5D-AD8D-95ACB8BFC67B}" type="presOf" srcId="{D7535507-B172-49DF-B8BC-B0D8CABEBB35}" destId="{7E7FF0BB-8BAB-40ED-8DFC-8104F76C162F}" srcOrd="0" destOrd="0" presId="urn:microsoft.com/office/officeart/2009/3/layout/HorizontalOrganizationChart"/>
    <dgm:cxn modelId="{39EC941E-97A4-4655-9648-0BEF51B12621}" srcId="{E8332A36-3384-4597-AD8A-930315E10449}" destId="{E42E79A1-D989-4077-BEC4-1D7283B9F282}" srcOrd="0" destOrd="0" parTransId="{5BC274AF-11C7-4981-95FA-C6859C2320E8}" sibTransId="{7495DE09-356E-4E03-9F42-EC47069DCC0B}"/>
    <dgm:cxn modelId="{B2D91A1F-F2E3-4F98-97BF-2E752C412822}" type="presOf" srcId="{CEBD6117-7C5E-4992-8C16-C702EADCF1FC}" destId="{E3CCF87B-1966-4954-B165-4405B65D4972}" srcOrd="1" destOrd="0" presId="urn:microsoft.com/office/officeart/2009/3/layout/HorizontalOrganizationChart"/>
    <dgm:cxn modelId="{647EE220-8DAA-44C8-9775-1E29D2EEC06A}" type="presOf" srcId="{22B5BB4B-78F8-4E6B-BA59-F96F140E7AF5}" destId="{CFCCFD2F-FD93-4713-A331-8FEEE3282B59}" srcOrd="0" destOrd="0" presId="urn:microsoft.com/office/officeart/2009/3/layout/HorizontalOrganizationChart"/>
    <dgm:cxn modelId="{C01D3E2F-93AA-4108-8A6E-032850F18C2A}" type="presOf" srcId="{94D58917-F33E-4165-88B0-CCB31B3CABC9}" destId="{A0532648-AA36-46A7-99EC-EDAA955C633E}" srcOrd="0" destOrd="0" presId="urn:microsoft.com/office/officeart/2009/3/layout/HorizontalOrganizationChart"/>
    <dgm:cxn modelId="{B5DF8434-9F76-4826-96E9-8871663DEACD}" type="presOf" srcId="{5EB61480-995D-4C14-832E-D583BDBC8564}" destId="{52B7BF7A-3424-426E-9011-46EC57D25B0C}" srcOrd="1" destOrd="0" presId="urn:microsoft.com/office/officeart/2009/3/layout/HorizontalOrganizationChart"/>
    <dgm:cxn modelId="{2009BD34-225C-444A-939D-FBC85BDCDE6A}" type="presOf" srcId="{145809E6-E431-4429-A689-B6F6670310DC}" destId="{C8943765-E8F1-461E-A284-FD6B33B57204}" srcOrd="0" destOrd="0" presId="urn:microsoft.com/office/officeart/2009/3/layout/HorizontalOrganizationChart"/>
    <dgm:cxn modelId="{25A1DA35-B77B-4BD2-88B2-3BF8848F0ECB}" type="presOf" srcId="{E42E79A1-D989-4077-BEC4-1D7283B9F282}" destId="{98468DD2-D04B-4B71-BCE3-E06BEF6D6EE5}" srcOrd="0" destOrd="0" presId="urn:microsoft.com/office/officeart/2009/3/layout/HorizontalOrganizationChart"/>
    <dgm:cxn modelId="{3088E03A-2B56-477F-85F8-DDC4475CA6CF}" srcId="{E8332A36-3384-4597-AD8A-930315E10449}" destId="{145809E6-E431-4429-A689-B6F6670310DC}" srcOrd="1" destOrd="0" parTransId="{C42ED261-F4C6-49F2-8E53-F8AE2C3D1683}" sibTransId="{52D2DA63-EA0E-4163-B393-577DF65B1E3D}"/>
    <dgm:cxn modelId="{2F33413E-FB46-4A3F-9F6C-9D60FAF14B09}" type="presOf" srcId="{33ACAAED-0FD6-40E1-8C66-E4EE48AB84A4}" destId="{85125E85-0292-4607-BCC7-B77DF6F602FF}" srcOrd="1" destOrd="0" presId="urn:microsoft.com/office/officeart/2009/3/layout/HorizontalOrganizationChart"/>
    <dgm:cxn modelId="{F0994862-370E-41F5-B551-77E6A4656529}" srcId="{94D58917-F33E-4165-88B0-CCB31B3CABC9}" destId="{5EB61480-995D-4C14-832E-D583BDBC8564}" srcOrd="0" destOrd="0" parTransId="{2C219F8E-55F0-43AD-B0AE-2A120CEB32FA}" sibTransId="{44AEA098-F097-4717-BB37-1197E54ACB65}"/>
    <dgm:cxn modelId="{7C868C67-12BF-4878-BEA2-DD0D11A3DCB9}" srcId="{E6E91499-C703-4E30-8D46-FC7C7046FBF7}" destId="{CEBD6117-7C5E-4992-8C16-C702EADCF1FC}" srcOrd="0" destOrd="0" parTransId="{6D178591-2DB9-4E7E-82DD-5C91221B467D}" sibTransId="{B0F4970B-30B9-4A46-AB39-50E98463AFF0}"/>
    <dgm:cxn modelId="{72DAA267-DE41-47C1-B905-7C7A13F94F87}" type="presOf" srcId="{E42E79A1-D989-4077-BEC4-1D7283B9F282}" destId="{9AA061D8-292F-4DD7-8C1B-F7E0FF1C33F1}" srcOrd="1" destOrd="0" presId="urn:microsoft.com/office/officeart/2009/3/layout/HorizontalOrganizationChart"/>
    <dgm:cxn modelId="{8601884B-92CC-4A6D-9182-AB8A0EE29AEF}" srcId="{E8332A36-3384-4597-AD8A-930315E10449}" destId="{A5069E5A-4EED-4C4D-8CA2-5B0BFF9CA025}" srcOrd="3" destOrd="0" parTransId="{907A9EEA-21A0-4A9A-9528-810A97BF66CB}" sibTransId="{BC7D5AE6-82DD-42FC-A2C4-C4EFC545E099}"/>
    <dgm:cxn modelId="{F2C82D4C-6592-4668-8B80-BAC157C45BA4}" srcId="{EC92E899-EEA7-4835-89BD-04EF2C57A7DE}" destId="{E6E91499-C703-4E30-8D46-FC7C7046FBF7}" srcOrd="0" destOrd="0" parTransId="{E3BDAB45-95B4-4EEF-97F7-BA96174C2D02}" sibTransId="{47A1EC49-CF4B-4983-A005-5B5B775C91DB}"/>
    <dgm:cxn modelId="{3710DA52-5E5A-4D52-BB16-2621D6C6A436}" srcId="{E8332A36-3384-4597-AD8A-930315E10449}" destId="{C94BA609-D02F-4F79-B71F-3CBC1F5475D3}" srcOrd="4" destOrd="0" parTransId="{7809CAD3-D745-4B53-87E1-720AE39522A9}" sibTransId="{A603962F-461C-4B33-942D-12A09E43888B}"/>
    <dgm:cxn modelId="{8E45FD53-9556-472C-81F0-2C7BACEF6A25}" type="presOf" srcId="{5EB61480-995D-4C14-832E-D583BDBC8564}" destId="{634B2BC1-377C-4FFB-8251-2478289B2A1C}" srcOrd="0" destOrd="0" presId="urn:microsoft.com/office/officeart/2009/3/layout/HorizontalOrganizationChart"/>
    <dgm:cxn modelId="{BEBE6975-38FF-4606-8712-785838C2EDD3}" type="presOf" srcId="{CEBD6117-7C5E-4992-8C16-C702EADCF1FC}" destId="{1D6880B9-ED34-40D5-B129-1AB1FD4BAE59}" srcOrd="0" destOrd="0" presId="urn:microsoft.com/office/officeart/2009/3/layout/HorizontalOrganizationChart"/>
    <dgm:cxn modelId="{AF77F555-EC58-452F-9BE0-DF2366A2629D}" type="presOf" srcId="{7DDB696D-09EC-4BD7-A34A-0CE9598190C8}" destId="{A36ECCDB-D05E-4FD4-9FA1-4C8E30E4E3DF}" srcOrd="0" destOrd="0" presId="urn:microsoft.com/office/officeart/2009/3/layout/HorizontalOrganizationChart"/>
    <dgm:cxn modelId="{FE1B0057-0F12-49D8-9119-9E4296C3F36F}" type="presOf" srcId="{C94BA609-D02F-4F79-B71F-3CBC1F5475D3}" destId="{21E65C29-C815-495C-88B5-CD567BE5C290}" srcOrd="0" destOrd="0" presId="urn:microsoft.com/office/officeart/2009/3/layout/HorizontalOrganizationChart"/>
    <dgm:cxn modelId="{4F338D58-61F7-4955-AC3F-97D1A8F37AB4}" type="presOf" srcId="{E8332A36-3384-4597-AD8A-930315E10449}" destId="{84F5E2E1-A01D-4A49-A8EC-D69EDA15EAEA}" srcOrd="1" destOrd="0" presId="urn:microsoft.com/office/officeart/2009/3/layout/HorizontalOrganizationChart"/>
    <dgm:cxn modelId="{BFE6B993-8A36-4EF4-BE35-160ED9C3DCC3}" type="presOf" srcId="{A5069E5A-4EED-4C4D-8CA2-5B0BFF9CA025}" destId="{313E8C6F-04E4-4BB0-AA9C-0D03EF517BC5}" srcOrd="0" destOrd="0" presId="urn:microsoft.com/office/officeart/2009/3/layout/HorizontalOrganizationChart"/>
    <dgm:cxn modelId="{3BC05999-CCFC-4ECA-9FE3-33B61BC0941C}" type="presOf" srcId="{5BC274AF-11C7-4981-95FA-C6859C2320E8}" destId="{D1B34FC6-D2E8-4412-A8C7-0A3F2C36FCAC}" srcOrd="0" destOrd="0" presId="urn:microsoft.com/office/officeart/2009/3/layout/HorizontalOrganizationChart"/>
    <dgm:cxn modelId="{F5DA5E9C-AFBB-4BEB-80F3-31255A366FE3}" type="presOf" srcId="{EC92E899-EEA7-4835-89BD-04EF2C57A7DE}" destId="{5B013CEF-92C1-44C9-93C5-CE38CD930000}" srcOrd="0" destOrd="0" presId="urn:microsoft.com/office/officeart/2009/3/layout/HorizontalOrganizationChart"/>
    <dgm:cxn modelId="{721997A6-77FE-4BAF-BCBF-F51A02FA9E66}" srcId="{E8332A36-3384-4597-AD8A-930315E10449}" destId="{33ACAAED-0FD6-40E1-8C66-E4EE48AB84A4}" srcOrd="2" destOrd="0" parTransId="{D7535507-B172-49DF-B8BC-B0D8CABEBB35}" sibTransId="{38F3066E-476E-45D3-99A7-47C2718106D1}"/>
    <dgm:cxn modelId="{2FD822AA-7F09-4E18-8AB9-7B932C84A6B6}" srcId="{E6E91499-C703-4E30-8D46-FC7C7046FBF7}" destId="{E8332A36-3384-4597-AD8A-930315E10449}" srcOrd="2" destOrd="0" parTransId="{22B5BB4B-78F8-4E6B-BA59-F96F140E7AF5}" sibTransId="{544B74BD-8702-4095-A523-A81001823F68}"/>
    <dgm:cxn modelId="{F5D36BAA-6C1F-4B62-81BB-D97690F7A130}" type="presOf" srcId="{A5069E5A-4EED-4C4D-8CA2-5B0BFF9CA025}" destId="{1423316B-8B8A-40AA-A9CC-28333BB7D0D1}" srcOrd="1" destOrd="0" presId="urn:microsoft.com/office/officeart/2009/3/layout/HorizontalOrganizationChart"/>
    <dgm:cxn modelId="{D909EEAC-CF06-4EC5-A0D1-988868E7488A}" type="presOf" srcId="{907A9EEA-21A0-4A9A-9528-810A97BF66CB}" destId="{1061F20E-D16D-4753-8EC4-E2B1DACD0073}" srcOrd="0" destOrd="0" presId="urn:microsoft.com/office/officeart/2009/3/layout/HorizontalOrganizationChart"/>
    <dgm:cxn modelId="{5C90F7B4-D0E6-444E-B47D-5EA2A2DD3275}" type="presOf" srcId="{E6E91499-C703-4E30-8D46-FC7C7046FBF7}" destId="{2DE2ACC1-D698-4865-94EF-B86A1319571B}" srcOrd="1" destOrd="0" presId="urn:microsoft.com/office/officeart/2009/3/layout/HorizontalOrganizationChart"/>
    <dgm:cxn modelId="{EA8262CA-DB6F-4D9A-B730-B597185E671C}" type="presOf" srcId="{2C219F8E-55F0-43AD-B0AE-2A120CEB32FA}" destId="{1960E8A3-CCAB-4C51-8E71-C9F25A0B5873}" srcOrd="0" destOrd="0" presId="urn:microsoft.com/office/officeart/2009/3/layout/HorizontalOrganizationChart"/>
    <dgm:cxn modelId="{9F1F24D6-1139-4EF7-AF28-9808112AAA4A}" type="presOf" srcId="{C42ED261-F4C6-49F2-8E53-F8AE2C3D1683}" destId="{F6BDD7A7-C75A-4618-ADD4-EED02794EB79}" srcOrd="0" destOrd="0" presId="urn:microsoft.com/office/officeart/2009/3/layout/HorizontalOrganizationChart"/>
    <dgm:cxn modelId="{E90543D7-1C2F-4C3F-B63F-F8FA1ABDCFCA}" type="presOf" srcId="{6D178591-2DB9-4E7E-82DD-5C91221B467D}" destId="{37F5286E-9A44-44E1-BBC0-1DFC97D9BA81}" srcOrd="0" destOrd="0" presId="urn:microsoft.com/office/officeart/2009/3/layout/HorizontalOrganizationChart"/>
    <dgm:cxn modelId="{880236DF-B4A5-4628-9748-696F5A94E7FB}" type="presOf" srcId="{94D58917-F33E-4165-88B0-CCB31B3CABC9}" destId="{EF1023C5-CCF7-4EF4-9AF3-1B15FB239044}" srcOrd="1" destOrd="0" presId="urn:microsoft.com/office/officeart/2009/3/layout/HorizontalOrganizationChart"/>
    <dgm:cxn modelId="{EECB4BE1-3A4A-4321-BB0E-3C2FF97A9891}" type="presOf" srcId="{E6E91499-C703-4E30-8D46-FC7C7046FBF7}" destId="{DB44B50D-4B47-409F-8822-1B8BF5570B29}" srcOrd="0" destOrd="0" presId="urn:microsoft.com/office/officeart/2009/3/layout/HorizontalOrganizationChart"/>
    <dgm:cxn modelId="{045CE9E3-215B-4E43-96B5-A4541FAE60DB}" type="presOf" srcId="{145809E6-E431-4429-A689-B6F6670310DC}" destId="{DBE586D6-8605-4FDA-84A5-EAC9D136E0F0}" srcOrd="1" destOrd="0" presId="urn:microsoft.com/office/officeart/2009/3/layout/HorizontalOrganizationChart"/>
    <dgm:cxn modelId="{E1FFB6F3-E050-4A78-AF3D-339B4F811940}" type="presOf" srcId="{E8332A36-3384-4597-AD8A-930315E10449}" destId="{03EEB8A2-A2E4-4A13-B5AC-6940B7C0395D}" srcOrd="0" destOrd="0" presId="urn:microsoft.com/office/officeart/2009/3/layout/HorizontalOrganizationChart"/>
    <dgm:cxn modelId="{C9FE0AFB-87AA-4902-8CAF-D9230408AEB1}" srcId="{E6E91499-C703-4E30-8D46-FC7C7046FBF7}" destId="{94D58917-F33E-4165-88B0-CCB31B3CABC9}" srcOrd="1" destOrd="0" parTransId="{7DDB696D-09EC-4BD7-A34A-0CE9598190C8}" sibTransId="{F4B5E77A-FD68-4BC0-BD41-40A8CBD47AA5}"/>
    <dgm:cxn modelId="{61A09E3D-477B-4536-BC98-DF51383AD1AD}" type="presParOf" srcId="{5B013CEF-92C1-44C9-93C5-CE38CD930000}" destId="{415C6DAB-B4A1-4A72-81C9-C3C374F2A7C8}" srcOrd="0" destOrd="0" presId="urn:microsoft.com/office/officeart/2009/3/layout/HorizontalOrganizationChart"/>
    <dgm:cxn modelId="{C95B608A-6EA8-4805-9FDC-B5249A0D8560}" type="presParOf" srcId="{415C6DAB-B4A1-4A72-81C9-C3C374F2A7C8}" destId="{5A1A1E5F-847B-4512-8D82-67695E8ECE39}" srcOrd="0" destOrd="0" presId="urn:microsoft.com/office/officeart/2009/3/layout/HorizontalOrganizationChart"/>
    <dgm:cxn modelId="{341CD1D9-567A-42A7-9DB4-584D40260159}" type="presParOf" srcId="{5A1A1E5F-847B-4512-8D82-67695E8ECE39}" destId="{DB44B50D-4B47-409F-8822-1B8BF5570B29}" srcOrd="0" destOrd="0" presId="urn:microsoft.com/office/officeart/2009/3/layout/HorizontalOrganizationChart"/>
    <dgm:cxn modelId="{EF06EB69-AFFF-45CE-8DE3-FEECC0B02947}" type="presParOf" srcId="{5A1A1E5F-847B-4512-8D82-67695E8ECE39}" destId="{2DE2ACC1-D698-4865-94EF-B86A1319571B}" srcOrd="1" destOrd="0" presId="urn:microsoft.com/office/officeart/2009/3/layout/HorizontalOrganizationChart"/>
    <dgm:cxn modelId="{180F1BBE-7B0F-4701-8303-38FEEE40A8E1}" type="presParOf" srcId="{415C6DAB-B4A1-4A72-81C9-C3C374F2A7C8}" destId="{345134BB-D010-4DF0-88E4-6425DD2E0F38}" srcOrd="1" destOrd="0" presId="urn:microsoft.com/office/officeart/2009/3/layout/HorizontalOrganizationChart"/>
    <dgm:cxn modelId="{F2D80BEE-A953-4036-A2ED-CC14A037A558}" type="presParOf" srcId="{345134BB-D010-4DF0-88E4-6425DD2E0F38}" destId="{A36ECCDB-D05E-4FD4-9FA1-4C8E30E4E3DF}" srcOrd="0" destOrd="0" presId="urn:microsoft.com/office/officeart/2009/3/layout/HorizontalOrganizationChart"/>
    <dgm:cxn modelId="{95055EF5-453A-47BC-960A-E8AE89A31D35}" type="presParOf" srcId="{345134BB-D010-4DF0-88E4-6425DD2E0F38}" destId="{F13FAF79-946D-4CBF-B242-950E665715CF}" srcOrd="1" destOrd="0" presId="urn:microsoft.com/office/officeart/2009/3/layout/HorizontalOrganizationChart"/>
    <dgm:cxn modelId="{830072E3-C399-41DA-9449-F30E35BC7DBA}" type="presParOf" srcId="{F13FAF79-946D-4CBF-B242-950E665715CF}" destId="{89A589E8-F8EB-4B67-A3C9-00778B9A187F}" srcOrd="0" destOrd="0" presId="urn:microsoft.com/office/officeart/2009/3/layout/HorizontalOrganizationChart"/>
    <dgm:cxn modelId="{28953F73-4CC4-49E9-B335-4BA33F6A41E3}" type="presParOf" srcId="{89A589E8-F8EB-4B67-A3C9-00778B9A187F}" destId="{A0532648-AA36-46A7-99EC-EDAA955C633E}" srcOrd="0" destOrd="0" presId="urn:microsoft.com/office/officeart/2009/3/layout/HorizontalOrganizationChart"/>
    <dgm:cxn modelId="{DD3063AB-8364-4296-A2D6-FB6D15E07D7E}" type="presParOf" srcId="{89A589E8-F8EB-4B67-A3C9-00778B9A187F}" destId="{EF1023C5-CCF7-4EF4-9AF3-1B15FB239044}" srcOrd="1" destOrd="0" presId="urn:microsoft.com/office/officeart/2009/3/layout/HorizontalOrganizationChart"/>
    <dgm:cxn modelId="{2A68264E-6032-4426-8BCF-BB12BCD460BD}" type="presParOf" srcId="{F13FAF79-946D-4CBF-B242-950E665715CF}" destId="{4D622465-1C52-4BBC-9A85-0BCE3B69BD57}" srcOrd="1" destOrd="0" presId="urn:microsoft.com/office/officeart/2009/3/layout/HorizontalOrganizationChart"/>
    <dgm:cxn modelId="{1BB09866-81FB-4150-851F-88F6DAE8C274}" type="presParOf" srcId="{4D622465-1C52-4BBC-9A85-0BCE3B69BD57}" destId="{1960E8A3-CCAB-4C51-8E71-C9F25A0B5873}" srcOrd="0" destOrd="0" presId="urn:microsoft.com/office/officeart/2009/3/layout/HorizontalOrganizationChart"/>
    <dgm:cxn modelId="{5025B775-7758-47CA-B15E-F2BA497CFA26}" type="presParOf" srcId="{4D622465-1C52-4BBC-9A85-0BCE3B69BD57}" destId="{8DEA891B-03F3-4EA3-AB7E-4B60F22051DF}" srcOrd="1" destOrd="0" presId="urn:microsoft.com/office/officeart/2009/3/layout/HorizontalOrganizationChart"/>
    <dgm:cxn modelId="{E3D3394C-BF7B-4158-BB5B-EC4954469BB3}" type="presParOf" srcId="{8DEA891B-03F3-4EA3-AB7E-4B60F22051DF}" destId="{80FFABEC-450F-4582-9D2D-D3DD9FBC1AD6}" srcOrd="0" destOrd="0" presId="urn:microsoft.com/office/officeart/2009/3/layout/HorizontalOrganizationChart"/>
    <dgm:cxn modelId="{D78A088B-4088-4434-AE4A-F5B1C6DCB732}" type="presParOf" srcId="{80FFABEC-450F-4582-9D2D-D3DD9FBC1AD6}" destId="{634B2BC1-377C-4FFB-8251-2478289B2A1C}" srcOrd="0" destOrd="0" presId="urn:microsoft.com/office/officeart/2009/3/layout/HorizontalOrganizationChart"/>
    <dgm:cxn modelId="{62520AED-07E6-44F0-A243-7025EFF30698}" type="presParOf" srcId="{80FFABEC-450F-4582-9D2D-D3DD9FBC1AD6}" destId="{52B7BF7A-3424-426E-9011-46EC57D25B0C}" srcOrd="1" destOrd="0" presId="urn:microsoft.com/office/officeart/2009/3/layout/HorizontalOrganizationChart"/>
    <dgm:cxn modelId="{886844DC-3990-4AC3-A211-072B791BAA00}" type="presParOf" srcId="{8DEA891B-03F3-4EA3-AB7E-4B60F22051DF}" destId="{095DCEA8-B9A9-4A73-8B4D-78218A2BD17F}" srcOrd="1" destOrd="0" presId="urn:microsoft.com/office/officeart/2009/3/layout/HorizontalOrganizationChart"/>
    <dgm:cxn modelId="{F3D1941F-D941-49A3-AB73-2FA994BA4D97}" type="presParOf" srcId="{8DEA891B-03F3-4EA3-AB7E-4B60F22051DF}" destId="{CAC87F6D-74DB-4765-86F9-F0E48A7C3D2E}" srcOrd="2" destOrd="0" presId="urn:microsoft.com/office/officeart/2009/3/layout/HorizontalOrganizationChart"/>
    <dgm:cxn modelId="{42BF6282-F387-428C-B5B1-08171220743B}" type="presParOf" srcId="{F13FAF79-946D-4CBF-B242-950E665715CF}" destId="{932CD1A5-3002-4083-9AC5-57F58CE11D81}" srcOrd="2" destOrd="0" presId="urn:microsoft.com/office/officeart/2009/3/layout/HorizontalOrganizationChart"/>
    <dgm:cxn modelId="{353EF762-0721-451F-B12F-542A7D196C47}" type="presParOf" srcId="{345134BB-D010-4DF0-88E4-6425DD2E0F38}" destId="{CFCCFD2F-FD93-4713-A331-8FEEE3282B59}" srcOrd="2" destOrd="0" presId="urn:microsoft.com/office/officeart/2009/3/layout/HorizontalOrganizationChart"/>
    <dgm:cxn modelId="{590168A4-CE53-4C64-9C9C-7DB3299E351D}" type="presParOf" srcId="{345134BB-D010-4DF0-88E4-6425DD2E0F38}" destId="{5B5737BC-5C6D-49DC-B2BD-50BF3CB1BD0F}" srcOrd="3" destOrd="0" presId="urn:microsoft.com/office/officeart/2009/3/layout/HorizontalOrganizationChart"/>
    <dgm:cxn modelId="{95FFF27F-4FC0-4E50-8EB1-5381A5AC73D7}" type="presParOf" srcId="{5B5737BC-5C6D-49DC-B2BD-50BF3CB1BD0F}" destId="{87DB987B-CA56-474D-8EDD-C188D88CB79E}" srcOrd="0" destOrd="0" presId="urn:microsoft.com/office/officeart/2009/3/layout/HorizontalOrganizationChart"/>
    <dgm:cxn modelId="{19DA5F35-5408-490E-9865-4DDFF9107F51}" type="presParOf" srcId="{87DB987B-CA56-474D-8EDD-C188D88CB79E}" destId="{03EEB8A2-A2E4-4A13-B5AC-6940B7C0395D}" srcOrd="0" destOrd="0" presId="urn:microsoft.com/office/officeart/2009/3/layout/HorizontalOrganizationChart"/>
    <dgm:cxn modelId="{E876D871-E66A-4D08-B1F7-8F9B5E5EF610}" type="presParOf" srcId="{87DB987B-CA56-474D-8EDD-C188D88CB79E}" destId="{84F5E2E1-A01D-4A49-A8EC-D69EDA15EAEA}" srcOrd="1" destOrd="0" presId="urn:microsoft.com/office/officeart/2009/3/layout/HorizontalOrganizationChart"/>
    <dgm:cxn modelId="{0F2CE009-7CA9-4B54-AE40-1A281BD906B0}" type="presParOf" srcId="{5B5737BC-5C6D-49DC-B2BD-50BF3CB1BD0F}" destId="{DD05222E-1239-488D-A3B3-78BD9F1C27F6}" srcOrd="1" destOrd="0" presId="urn:microsoft.com/office/officeart/2009/3/layout/HorizontalOrganizationChart"/>
    <dgm:cxn modelId="{16F918E2-E01A-4F30-8E2F-10F79063F087}" type="presParOf" srcId="{DD05222E-1239-488D-A3B3-78BD9F1C27F6}" destId="{D1B34FC6-D2E8-4412-A8C7-0A3F2C36FCAC}" srcOrd="0" destOrd="0" presId="urn:microsoft.com/office/officeart/2009/3/layout/HorizontalOrganizationChart"/>
    <dgm:cxn modelId="{6478DC1B-A2BB-437A-8981-2C3D01719EAE}" type="presParOf" srcId="{DD05222E-1239-488D-A3B3-78BD9F1C27F6}" destId="{EF7E3FBD-5173-414A-8651-614882899429}" srcOrd="1" destOrd="0" presId="urn:microsoft.com/office/officeart/2009/3/layout/HorizontalOrganizationChart"/>
    <dgm:cxn modelId="{032D3127-C98D-41BA-BC0A-F76EF7C1CB35}" type="presParOf" srcId="{EF7E3FBD-5173-414A-8651-614882899429}" destId="{BB01EE59-EEC2-4AE3-B0D2-2CCFE9BE501D}" srcOrd="0" destOrd="0" presId="urn:microsoft.com/office/officeart/2009/3/layout/HorizontalOrganizationChart"/>
    <dgm:cxn modelId="{4E51DBEA-C68F-46A6-A0E3-025DD78EEFAE}" type="presParOf" srcId="{BB01EE59-EEC2-4AE3-B0D2-2CCFE9BE501D}" destId="{98468DD2-D04B-4B71-BCE3-E06BEF6D6EE5}" srcOrd="0" destOrd="0" presId="urn:microsoft.com/office/officeart/2009/3/layout/HorizontalOrganizationChart"/>
    <dgm:cxn modelId="{D09D3E4D-3A6E-4D29-89D4-C8A35EF774E3}" type="presParOf" srcId="{BB01EE59-EEC2-4AE3-B0D2-2CCFE9BE501D}" destId="{9AA061D8-292F-4DD7-8C1B-F7E0FF1C33F1}" srcOrd="1" destOrd="0" presId="urn:microsoft.com/office/officeart/2009/3/layout/HorizontalOrganizationChart"/>
    <dgm:cxn modelId="{1BC78B7D-BD8D-4280-B2B8-325DC10E2DE0}" type="presParOf" srcId="{EF7E3FBD-5173-414A-8651-614882899429}" destId="{6AFA35EA-B9D9-4733-BCD6-1DC66CEBD57B}" srcOrd="1" destOrd="0" presId="urn:microsoft.com/office/officeart/2009/3/layout/HorizontalOrganizationChart"/>
    <dgm:cxn modelId="{652F08AB-ECD8-4098-88F2-BA369871823B}" type="presParOf" srcId="{EF7E3FBD-5173-414A-8651-614882899429}" destId="{C54F0475-B882-40FB-8ABA-F0813B77EEAD}" srcOrd="2" destOrd="0" presId="urn:microsoft.com/office/officeart/2009/3/layout/HorizontalOrganizationChart"/>
    <dgm:cxn modelId="{381374DB-6F3E-411C-AABD-CA28D549EFDF}" type="presParOf" srcId="{DD05222E-1239-488D-A3B3-78BD9F1C27F6}" destId="{F6BDD7A7-C75A-4618-ADD4-EED02794EB79}" srcOrd="2" destOrd="0" presId="urn:microsoft.com/office/officeart/2009/3/layout/HorizontalOrganizationChart"/>
    <dgm:cxn modelId="{81CF3A4A-CA74-43F3-8117-B19928E60911}" type="presParOf" srcId="{DD05222E-1239-488D-A3B3-78BD9F1C27F6}" destId="{E0744F84-EEC0-44B7-A0FF-68576004F2C0}" srcOrd="3" destOrd="0" presId="urn:microsoft.com/office/officeart/2009/3/layout/HorizontalOrganizationChart"/>
    <dgm:cxn modelId="{D1424725-37D4-4FFF-97B0-08A820362193}" type="presParOf" srcId="{E0744F84-EEC0-44B7-A0FF-68576004F2C0}" destId="{29BE1DB9-C0D6-40DB-8D6A-7BADEBE7C73D}" srcOrd="0" destOrd="0" presId="urn:microsoft.com/office/officeart/2009/3/layout/HorizontalOrganizationChart"/>
    <dgm:cxn modelId="{FAFD1D3C-5AF1-4A98-9712-9D6C07475413}" type="presParOf" srcId="{29BE1DB9-C0D6-40DB-8D6A-7BADEBE7C73D}" destId="{C8943765-E8F1-461E-A284-FD6B33B57204}" srcOrd="0" destOrd="0" presId="urn:microsoft.com/office/officeart/2009/3/layout/HorizontalOrganizationChart"/>
    <dgm:cxn modelId="{4FE0EA19-8E9A-4F24-9FBF-00A1F2010612}" type="presParOf" srcId="{29BE1DB9-C0D6-40DB-8D6A-7BADEBE7C73D}" destId="{DBE586D6-8605-4FDA-84A5-EAC9D136E0F0}" srcOrd="1" destOrd="0" presId="urn:microsoft.com/office/officeart/2009/3/layout/HorizontalOrganizationChart"/>
    <dgm:cxn modelId="{858F2FC2-7BBF-4E66-995C-F69ADECBE365}" type="presParOf" srcId="{E0744F84-EEC0-44B7-A0FF-68576004F2C0}" destId="{DD96D95B-DA5B-453E-9CA9-7FA004E82FA2}" srcOrd="1" destOrd="0" presId="urn:microsoft.com/office/officeart/2009/3/layout/HorizontalOrganizationChart"/>
    <dgm:cxn modelId="{A0E18AEA-2A90-4FBE-9FEC-27D83DEFDA1D}" type="presParOf" srcId="{E0744F84-EEC0-44B7-A0FF-68576004F2C0}" destId="{55FD1FE5-C792-45E3-A8B4-10747FFB7A89}" srcOrd="2" destOrd="0" presId="urn:microsoft.com/office/officeart/2009/3/layout/HorizontalOrganizationChart"/>
    <dgm:cxn modelId="{F153E9B1-E87F-42C5-A073-91E5FAC4A0EE}" type="presParOf" srcId="{DD05222E-1239-488D-A3B3-78BD9F1C27F6}" destId="{7E7FF0BB-8BAB-40ED-8DFC-8104F76C162F}" srcOrd="4" destOrd="0" presId="urn:microsoft.com/office/officeart/2009/3/layout/HorizontalOrganizationChart"/>
    <dgm:cxn modelId="{C33769A3-2EF7-48DD-A49E-A407C281E55A}" type="presParOf" srcId="{DD05222E-1239-488D-A3B3-78BD9F1C27F6}" destId="{C1F444A1-1ACA-4992-95CF-1583CB990B23}" srcOrd="5" destOrd="0" presId="urn:microsoft.com/office/officeart/2009/3/layout/HorizontalOrganizationChart"/>
    <dgm:cxn modelId="{1372815F-A6C7-43EA-8915-E729B884B547}" type="presParOf" srcId="{C1F444A1-1ACA-4992-95CF-1583CB990B23}" destId="{0DD5688C-3725-4119-8A86-73E3BDECDA76}" srcOrd="0" destOrd="0" presId="urn:microsoft.com/office/officeart/2009/3/layout/HorizontalOrganizationChart"/>
    <dgm:cxn modelId="{5E87F10C-270D-4D21-9905-D69CABD90118}" type="presParOf" srcId="{0DD5688C-3725-4119-8A86-73E3BDECDA76}" destId="{CE0ED5C7-302E-4EFF-9969-11E587E4F025}" srcOrd="0" destOrd="0" presId="urn:microsoft.com/office/officeart/2009/3/layout/HorizontalOrganizationChart"/>
    <dgm:cxn modelId="{50A04D05-84A2-421F-81E5-0F7FA067D615}" type="presParOf" srcId="{0DD5688C-3725-4119-8A86-73E3BDECDA76}" destId="{85125E85-0292-4607-BCC7-B77DF6F602FF}" srcOrd="1" destOrd="0" presId="urn:microsoft.com/office/officeart/2009/3/layout/HorizontalOrganizationChart"/>
    <dgm:cxn modelId="{34AB2E5D-08DD-4819-84CF-E93D5B1BC046}" type="presParOf" srcId="{C1F444A1-1ACA-4992-95CF-1583CB990B23}" destId="{3FF9E8D9-B992-44A4-A8B1-5CCA935B7DFA}" srcOrd="1" destOrd="0" presId="urn:microsoft.com/office/officeart/2009/3/layout/HorizontalOrganizationChart"/>
    <dgm:cxn modelId="{086FC358-E002-4C2A-95E5-8C94F0EECC60}" type="presParOf" srcId="{C1F444A1-1ACA-4992-95CF-1583CB990B23}" destId="{72335DED-2F54-4332-8D6D-F1864949845D}" srcOrd="2" destOrd="0" presId="urn:microsoft.com/office/officeart/2009/3/layout/HorizontalOrganizationChart"/>
    <dgm:cxn modelId="{2D057B19-9690-4540-8FA3-BF8C02D7BB1D}" type="presParOf" srcId="{DD05222E-1239-488D-A3B3-78BD9F1C27F6}" destId="{1061F20E-D16D-4753-8EC4-E2B1DACD0073}" srcOrd="6" destOrd="0" presId="urn:microsoft.com/office/officeart/2009/3/layout/HorizontalOrganizationChart"/>
    <dgm:cxn modelId="{B36FA66C-261E-4A45-8317-FB8BAD263F25}" type="presParOf" srcId="{DD05222E-1239-488D-A3B3-78BD9F1C27F6}" destId="{AB3D819A-AFA8-4D21-8351-6ACC4CC2C287}" srcOrd="7" destOrd="0" presId="urn:microsoft.com/office/officeart/2009/3/layout/HorizontalOrganizationChart"/>
    <dgm:cxn modelId="{C0F422F2-AE70-4AF3-A489-664F1A32E244}" type="presParOf" srcId="{AB3D819A-AFA8-4D21-8351-6ACC4CC2C287}" destId="{DEA906F7-2530-4683-BE65-1788C48C3FD3}" srcOrd="0" destOrd="0" presId="urn:microsoft.com/office/officeart/2009/3/layout/HorizontalOrganizationChart"/>
    <dgm:cxn modelId="{54F6825E-FC85-43D3-9989-9297E3B41E33}" type="presParOf" srcId="{DEA906F7-2530-4683-BE65-1788C48C3FD3}" destId="{313E8C6F-04E4-4BB0-AA9C-0D03EF517BC5}" srcOrd="0" destOrd="0" presId="urn:microsoft.com/office/officeart/2009/3/layout/HorizontalOrganizationChart"/>
    <dgm:cxn modelId="{974CBEDC-1CB7-4FBA-A9AE-CEC77CF634F9}" type="presParOf" srcId="{DEA906F7-2530-4683-BE65-1788C48C3FD3}" destId="{1423316B-8B8A-40AA-A9CC-28333BB7D0D1}" srcOrd="1" destOrd="0" presId="urn:microsoft.com/office/officeart/2009/3/layout/HorizontalOrganizationChart"/>
    <dgm:cxn modelId="{329D3031-C6AB-4315-80E0-B3AC595E8405}" type="presParOf" srcId="{AB3D819A-AFA8-4D21-8351-6ACC4CC2C287}" destId="{590EE298-CCDB-4113-BCF8-56A5495FFFAA}" srcOrd="1" destOrd="0" presId="urn:microsoft.com/office/officeart/2009/3/layout/HorizontalOrganizationChart"/>
    <dgm:cxn modelId="{0B99BC95-BE05-4AF6-A0C5-8122A936BB82}" type="presParOf" srcId="{AB3D819A-AFA8-4D21-8351-6ACC4CC2C287}" destId="{ACB0EE38-6C6B-489F-8993-5CEAFB879EA0}" srcOrd="2" destOrd="0" presId="urn:microsoft.com/office/officeart/2009/3/layout/HorizontalOrganizationChart"/>
    <dgm:cxn modelId="{9D888A2C-A0D2-43D0-984B-E8C72BE35015}" type="presParOf" srcId="{DD05222E-1239-488D-A3B3-78BD9F1C27F6}" destId="{87D65870-6CAA-4599-82D5-B4841F0E5E36}" srcOrd="8" destOrd="0" presId="urn:microsoft.com/office/officeart/2009/3/layout/HorizontalOrganizationChart"/>
    <dgm:cxn modelId="{99DD6DF8-32AB-4997-891D-E2D80EBC0731}" type="presParOf" srcId="{DD05222E-1239-488D-A3B3-78BD9F1C27F6}" destId="{6D1F56AD-C5C8-4071-860A-7D2D55ACEE4F}" srcOrd="9" destOrd="0" presId="urn:microsoft.com/office/officeart/2009/3/layout/HorizontalOrganizationChart"/>
    <dgm:cxn modelId="{557AC986-A0C0-4387-A300-1BE521B54754}" type="presParOf" srcId="{6D1F56AD-C5C8-4071-860A-7D2D55ACEE4F}" destId="{1311B1D4-9043-46D5-AB26-D132D7513C9D}" srcOrd="0" destOrd="0" presId="urn:microsoft.com/office/officeart/2009/3/layout/HorizontalOrganizationChart"/>
    <dgm:cxn modelId="{6C976B89-2C36-48B6-A687-9C31D7D7C954}" type="presParOf" srcId="{1311B1D4-9043-46D5-AB26-D132D7513C9D}" destId="{21E65C29-C815-495C-88B5-CD567BE5C290}" srcOrd="0" destOrd="0" presId="urn:microsoft.com/office/officeart/2009/3/layout/HorizontalOrganizationChart"/>
    <dgm:cxn modelId="{696A22E4-263D-4C2E-9E71-195CEE6E4D15}" type="presParOf" srcId="{1311B1D4-9043-46D5-AB26-D132D7513C9D}" destId="{882A7CFE-0592-46AB-9E6C-15CBC3EAB70E}" srcOrd="1" destOrd="0" presId="urn:microsoft.com/office/officeart/2009/3/layout/HorizontalOrganizationChart"/>
    <dgm:cxn modelId="{BC03D2A1-1ECB-4633-ACDD-A22897E9337A}" type="presParOf" srcId="{6D1F56AD-C5C8-4071-860A-7D2D55ACEE4F}" destId="{FC90327A-298A-4EED-A325-ED96D2DA3F36}" srcOrd="1" destOrd="0" presId="urn:microsoft.com/office/officeart/2009/3/layout/HorizontalOrganizationChart"/>
    <dgm:cxn modelId="{3E7D435E-20F4-4670-A9E2-BFF336758F6A}" type="presParOf" srcId="{6D1F56AD-C5C8-4071-860A-7D2D55ACEE4F}" destId="{07EBD2D7-0945-4648-9E5E-71CC92C0A9AD}" srcOrd="2" destOrd="0" presId="urn:microsoft.com/office/officeart/2009/3/layout/HorizontalOrganizationChart"/>
    <dgm:cxn modelId="{1D4CEB13-AE24-4A57-AFCD-A8B49B3A8B5D}" type="presParOf" srcId="{5B5737BC-5C6D-49DC-B2BD-50BF3CB1BD0F}" destId="{E77C101B-0D63-49F7-9A1F-42B810B0E2C8}" srcOrd="2" destOrd="0" presId="urn:microsoft.com/office/officeart/2009/3/layout/HorizontalOrganizationChart"/>
    <dgm:cxn modelId="{4DFF9F62-AEE2-4427-9C54-05F49F25BBC9}" type="presParOf" srcId="{415C6DAB-B4A1-4A72-81C9-C3C374F2A7C8}" destId="{FC104FBF-2F4A-434C-9188-C8707C62EACB}" srcOrd="2" destOrd="0" presId="urn:microsoft.com/office/officeart/2009/3/layout/HorizontalOrganizationChart"/>
    <dgm:cxn modelId="{468F544E-302C-487B-B2E9-8D3310B1474A}" type="presParOf" srcId="{FC104FBF-2F4A-434C-9188-C8707C62EACB}" destId="{37F5286E-9A44-44E1-BBC0-1DFC97D9BA81}" srcOrd="0" destOrd="0" presId="urn:microsoft.com/office/officeart/2009/3/layout/HorizontalOrganizationChart"/>
    <dgm:cxn modelId="{74D4ABCF-DBAD-4C49-9372-37D9E2319D8A}" type="presParOf" srcId="{FC104FBF-2F4A-434C-9188-C8707C62EACB}" destId="{39E6E04C-0F8A-428A-8E98-15399EA9F0C6}" srcOrd="1" destOrd="0" presId="urn:microsoft.com/office/officeart/2009/3/layout/HorizontalOrganizationChart"/>
    <dgm:cxn modelId="{8854597C-1F93-4DEB-85EF-7FE13C9FD53E}" type="presParOf" srcId="{39E6E04C-0F8A-428A-8E98-15399EA9F0C6}" destId="{A150A2B5-EC7F-4606-BC10-5A138353AA25}" srcOrd="0" destOrd="0" presId="urn:microsoft.com/office/officeart/2009/3/layout/HorizontalOrganizationChart"/>
    <dgm:cxn modelId="{06BED74B-45C2-4847-AE15-AB53EB45A7B7}" type="presParOf" srcId="{A150A2B5-EC7F-4606-BC10-5A138353AA25}" destId="{1D6880B9-ED34-40D5-B129-1AB1FD4BAE59}" srcOrd="0" destOrd="0" presId="urn:microsoft.com/office/officeart/2009/3/layout/HorizontalOrganizationChart"/>
    <dgm:cxn modelId="{393A97B7-B414-401E-9C3B-DB3D0C56A5C7}" type="presParOf" srcId="{A150A2B5-EC7F-4606-BC10-5A138353AA25}" destId="{E3CCF87B-1966-4954-B165-4405B65D4972}" srcOrd="1" destOrd="0" presId="urn:microsoft.com/office/officeart/2009/3/layout/HorizontalOrganizationChart"/>
    <dgm:cxn modelId="{08A2FE71-5C77-4AE8-A903-2131207578F3}" type="presParOf" srcId="{39E6E04C-0F8A-428A-8E98-15399EA9F0C6}" destId="{EBC97F3A-9FB4-44BA-82F4-D6B475B3B601}" srcOrd="1" destOrd="0" presId="urn:microsoft.com/office/officeart/2009/3/layout/HorizontalOrganizationChart"/>
    <dgm:cxn modelId="{39A2C4DA-136D-4686-B9B5-B3ABC7CF0993}" type="presParOf" srcId="{39E6E04C-0F8A-428A-8E98-15399EA9F0C6}" destId="{552CB405-5EF9-4145-9C2C-D38BBFEC089C}"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4EC1E8-4A18-4F85-917F-912DD474F71C}">
      <dsp:nvSpPr>
        <dsp:cNvPr id="0" name=""/>
        <dsp:cNvSpPr/>
      </dsp:nvSpPr>
      <dsp:spPr>
        <a:xfrm>
          <a:off x="1536609" y="1099"/>
          <a:ext cx="6048451" cy="362907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es-ES" sz="4900" kern="1200" dirty="0"/>
            <a:t>Por que es importante escribir bien en la universidad y en la vida profesional? </a:t>
          </a:r>
          <a:endParaRPr lang="es-EC" sz="4900" kern="1200" dirty="0"/>
        </a:p>
      </dsp:txBody>
      <dsp:txXfrm>
        <a:off x="1536609" y="1099"/>
        <a:ext cx="6048451" cy="362907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A2DE93-0913-402E-9B0B-7BA6D11FD5D4}">
      <dsp:nvSpPr>
        <dsp:cNvPr id="0" name=""/>
        <dsp:cNvSpPr/>
      </dsp:nvSpPr>
      <dsp:spPr>
        <a:xfrm>
          <a:off x="1768078" y="2219242"/>
          <a:ext cx="1236265" cy="110380"/>
        </a:xfrm>
        <a:custGeom>
          <a:avLst/>
          <a:gdLst/>
          <a:ahLst/>
          <a:cxnLst/>
          <a:rect l="0" t="0" r="0" b="0"/>
          <a:pathLst>
            <a:path>
              <a:moveTo>
                <a:pt x="0" y="110380"/>
              </a:moveTo>
              <a:lnTo>
                <a:pt x="1236265" y="110380"/>
              </a:lnTo>
              <a:lnTo>
                <a:pt x="1236265"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E0673E-83C4-4223-A79B-6A49BF50299C}">
      <dsp:nvSpPr>
        <dsp:cNvPr id="0" name=""/>
        <dsp:cNvSpPr/>
      </dsp:nvSpPr>
      <dsp:spPr>
        <a:xfrm>
          <a:off x="6006703" y="3089043"/>
          <a:ext cx="353218" cy="759420"/>
        </a:xfrm>
        <a:custGeom>
          <a:avLst/>
          <a:gdLst/>
          <a:ahLst/>
          <a:cxnLst/>
          <a:rect l="0" t="0" r="0" b="0"/>
          <a:pathLst>
            <a:path>
              <a:moveTo>
                <a:pt x="0" y="0"/>
              </a:moveTo>
              <a:lnTo>
                <a:pt x="176609" y="0"/>
              </a:lnTo>
              <a:lnTo>
                <a:pt x="176609" y="759420"/>
              </a:lnTo>
              <a:lnTo>
                <a:pt x="353218" y="75942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22DBCE-B11B-4897-AA89-8A395B51EBA9}">
      <dsp:nvSpPr>
        <dsp:cNvPr id="0" name=""/>
        <dsp:cNvSpPr/>
      </dsp:nvSpPr>
      <dsp:spPr>
        <a:xfrm>
          <a:off x="6006703" y="3043323"/>
          <a:ext cx="353218" cy="91440"/>
        </a:xfrm>
        <a:custGeom>
          <a:avLst/>
          <a:gdLst/>
          <a:ahLst/>
          <a:cxnLst/>
          <a:rect l="0" t="0" r="0" b="0"/>
          <a:pathLst>
            <a:path>
              <a:moveTo>
                <a:pt x="0" y="45720"/>
              </a:moveTo>
              <a:lnTo>
                <a:pt x="353218" y="4572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43A9B8-8390-4152-8CBC-9C9D3936825F}">
      <dsp:nvSpPr>
        <dsp:cNvPr id="0" name=""/>
        <dsp:cNvSpPr/>
      </dsp:nvSpPr>
      <dsp:spPr>
        <a:xfrm>
          <a:off x="6006703" y="2329623"/>
          <a:ext cx="353218" cy="759420"/>
        </a:xfrm>
        <a:custGeom>
          <a:avLst/>
          <a:gdLst/>
          <a:ahLst/>
          <a:cxnLst/>
          <a:rect l="0" t="0" r="0" b="0"/>
          <a:pathLst>
            <a:path>
              <a:moveTo>
                <a:pt x="0" y="759420"/>
              </a:moveTo>
              <a:lnTo>
                <a:pt x="176609" y="759420"/>
              </a:lnTo>
              <a:lnTo>
                <a:pt x="176609" y="0"/>
              </a:lnTo>
              <a:lnTo>
                <a:pt x="353218" y="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047F2C-DD55-42A2-8AED-95090E65061E}">
      <dsp:nvSpPr>
        <dsp:cNvPr id="0" name=""/>
        <dsp:cNvSpPr/>
      </dsp:nvSpPr>
      <dsp:spPr>
        <a:xfrm>
          <a:off x="1768078" y="2329623"/>
          <a:ext cx="2472531" cy="759420"/>
        </a:xfrm>
        <a:custGeom>
          <a:avLst/>
          <a:gdLst/>
          <a:ahLst/>
          <a:cxnLst/>
          <a:rect l="0" t="0" r="0" b="0"/>
          <a:pathLst>
            <a:path>
              <a:moveTo>
                <a:pt x="0" y="0"/>
              </a:moveTo>
              <a:lnTo>
                <a:pt x="2295921" y="0"/>
              </a:lnTo>
              <a:lnTo>
                <a:pt x="2295921" y="759420"/>
              </a:lnTo>
              <a:lnTo>
                <a:pt x="2472531" y="75942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137D4F-1317-474B-AB2B-6BC2FE29E108}">
      <dsp:nvSpPr>
        <dsp:cNvPr id="0" name=""/>
        <dsp:cNvSpPr/>
      </dsp:nvSpPr>
      <dsp:spPr>
        <a:xfrm>
          <a:off x="6006703" y="1524483"/>
          <a:ext cx="353218" cy="91440"/>
        </a:xfrm>
        <a:custGeom>
          <a:avLst/>
          <a:gdLst/>
          <a:ahLst/>
          <a:cxnLst/>
          <a:rect l="0" t="0" r="0" b="0"/>
          <a:pathLst>
            <a:path>
              <a:moveTo>
                <a:pt x="0" y="45720"/>
              </a:moveTo>
              <a:lnTo>
                <a:pt x="353218" y="4572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504B6D-54A6-4C8A-9132-F44E19284AE4}">
      <dsp:nvSpPr>
        <dsp:cNvPr id="0" name=""/>
        <dsp:cNvSpPr/>
      </dsp:nvSpPr>
      <dsp:spPr>
        <a:xfrm>
          <a:off x="1768078" y="1570203"/>
          <a:ext cx="2472531" cy="759420"/>
        </a:xfrm>
        <a:custGeom>
          <a:avLst/>
          <a:gdLst/>
          <a:ahLst/>
          <a:cxnLst/>
          <a:rect l="0" t="0" r="0" b="0"/>
          <a:pathLst>
            <a:path>
              <a:moveTo>
                <a:pt x="0" y="759420"/>
              </a:moveTo>
              <a:lnTo>
                <a:pt x="2295921" y="759420"/>
              </a:lnTo>
              <a:lnTo>
                <a:pt x="2295921" y="0"/>
              </a:lnTo>
              <a:lnTo>
                <a:pt x="2472531"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B5BF5D-0CC6-4834-894E-AEE277115FA0}">
      <dsp:nvSpPr>
        <dsp:cNvPr id="0" name=""/>
        <dsp:cNvSpPr/>
      </dsp:nvSpPr>
      <dsp:spPr>
        <a:xfrm>
          <a:off x="1984" y="2060294"/>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Ensayo académico </a:t>
          </a:r>
          <a:endParaRPr lang="es-EC" sz="900" kern="1200" dirty="0"/>
        </a:p>
      </dsp:txBody>
      <dsp:txXfrm>
        <a:off x="1984" y="2060294"/>
        <a:ext cx="1766093" cy="538658"/>
      </dsp:txXfrm>
    </dsp:sp>
    <dsp:sp modelId="{5F92997C-C94F-441E-9157-29F53EF7F8B5}">
      <dsp:nvSpPr>
        <dsp:cNvPr id="0" name=""/>
        <dsp:cNvSpPr/>
      </dsp:nvSpPr>
      <dsp:spPr>
        <a:xfrm>
          <a:off x="4240609" y="1300873"/>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Intención </a:t>
          </a:r>
          <a:endParaRPr lang="es-EC" sz="900" kern="1200" dirty="0"/>
        </a:p>
      </dsp:txBody>
      <dsp:txXfrm>
        <a:off x="4240609" y="1300873"/>
        <a:ext cx="1766093" cy="538658"/>
      </dsp:txXfrm>
    </dsp:sp>
    <dsp:sp modelId="{EC8FE1AC-5DD0-4895-A164-A2049DAB9276}">
      <dsp:nvSpPr>
        <dsp:cNvPr id="0" name=""/>
        <dsp:cNvSpPr/>
      </dsp:nvSpPr>
      <dsp:spPr>
        <a:xfrm>
          <a:off x="6359921" y="1300873"/>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Argumenta una postura formal y flexible </a:t>
          </a:r>
          <a:endParaRPr lang="es-EC" sz="900" kern="1200" dirty="0"/>
        </a:p>
      </dsp:txBody>
      <dsp:txXfrm>
        <a:off x="6359921" y="1300873"/>
        <a:ext cx="1766093" cy="538658"/>
      </dsp:txXfrm>
    </dsp:sp>
    <dsp:sp modelId="{CBC5D9AF-3754-4E03-A687-BBECD35EFA4B}">
      <dsp:nvSpPr>
        <dsp:cNvPr id="0" name=""/>
        <dsp:cNvSpPr/>
      </dsp:nvSpPr>
      <dsp:spPr>
        <a:xfrm>
          <a:off x="4240609" y="2819714"/>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Estructura</a:t>
          </a:r>
          <a:endParaRPr lang="es-EC" sz="900" kern="1200" dirty="0"/>
        </a:p>
      </dsp:txBody>
      <dsp:txXfrm>
        <a:off x="4240609" y="2819714"/>
        <a:ext cx="1766093" cy="538658"/>
      </dsp:txXfrm>
    </dsp:sp>
    <dsp:sp modelId="{07EF3972-0BE4-4104-8CF0-7FB4A84B7146}">
      <dsp:nvSpPr>
        <dsp:cNvPr id="0" name=""/>
        <dsp:cNvSpPr/>
      </dsp:nvSpPr>
      <dsp:spPr>
        <a:xfrm>
          <a:off x="6359921" y="2060294"/>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Introducción </a:t>
          </a:r>
          <a:endParaRPr lang="es-EC" sz="900" kern="1200" dirty="0"/>
        </a:p>
      </dsp:txBody>
      <dsp:txXfrm>
        <a:off x="6359921" y="2060294"/>
        <a:ext cx="1766093" cy="538658"/>
      </dsp:txXfrm>
    </dsp:sp>
    <dsp:sp modelId="{182835E4-712C-462A-8611-A38040636BFD}">
      <dsp:nvSpPr>
        <dsp:cNvPr id="0" name=""/>
        <dsp:cNvSpPr/>
      </dsp:nvSpPr>
      <dsp:spPr>
        <a:xfrm>
          <a:off x="6359921" y="2819714"/>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Desarrollo </a:t>
          </a:r>
          <a:endParaRPr lang="es-EC" sz="900" kern="1200" dirty="0"/>
        </a:p>
      </dsp:txBody>
      <dsp:txXfrm>
        <a:off x="6359921" y="2819714"/>
        <a:ext cx="1766093" cy="538658"/>
      </dsp:txXfrm>
    </dsp:sp>
    <dsp:sp modelId="{BE76F2D1-3A06-43FE-8D5D-BA07EAFB7D5B}">
      <dsp:nvSpPr>
        <dsp:cNvPr id="0" name=""/>
        <dsp:cNvSpPr/>
      </dsp:nvSpPr>
      <dsp:spPr>
        <a:xfrm>
          <a:off x="6359921" y="3579134"/>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Conclusión </a:t>
          </a:r>
          <a:endParaRPr lang="es-EC" sz="900" kern="1200" dirty="0"/>
        </a:p>
      </dsp:txBody>
      <dsp:txXfrm>
        <a:off x="6359921" y="3579134"/>
        <a:ext cx="1766093" cy="538658"/>
      </dsp:txXfrm>
    </dsp:sp>
    <dsp:sp modelId="{F56164C6-6B8D-453B-AC96-46E22B26D89E}">
      <dsp:nvSpPr>
        <dsp:cNvPr id="0" name=""/>
        <dsp:cNvSpPr/>
      </dsp:nvSpPr>
      <dsp:spPr>
        <a:xfrm>
          <a:off x="2121296" y="1680583"/>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Texto argumentativo donde el autor expresa una opinión sobre un tema, respaldándola con evidencias y reflexión crítica </a:t>
          </a:r>
          <a:endParaRPr lang="es-EC" sz="900" kern="1200" dirty="0"/>
        </a:p>
      </dsp:txBody>
      <dsp:txXfrm>
        <a:off x="2121296" y="1680583"/>
        <a:ext cx="1766093" cy="53865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66B968-4BB6-4111-936E-EB298FAD91D9}">
      <dsp:nvSpPr>
        <dsp:cNvPr id="0" name=""/>
        <dsp:cNvSpPr/>
      </dsp:nvSpPr>
      <dsp:spPr>
        <a:xfrm>
          <a:off x="2921" y="2000"/>
          <a:ext cx="8122157" cy="259820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s-ES" sz="6500" kern="1200" dirty="0"/>
            <a:t>Investigación científica </a:t>
          </a:r>
          <a:endParaRPr lang="es-EC" sz="6500" kern="1200" dirty="0"/>
        </a:p>
      </dsp:txBody>
      <dsp:txXfrm>
        <a:off x="79020" y="78099"/>
        <a:ext cx="7969959" cy="2446010"/>
      </dsp:txXfrm>
    </dsp:sp>
    <dsp:sp modelId="{2C5C5F90-F11D-4C6E-8719-F8C2EF405BD1}">
      <dsp:nvSpPr>
        <dsp:cNvPr id="0" name=""/>
        <dsp:cNvSpPr/>
      </dsp:nvSpPr>
      <dsp:spPr>
        <a:xfrm>
          <a:off x="2921" y="2818458"/>
          <a:ext cx="2563812" cy="259820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ES" sz="2000" kern="1200" dirty="0"/>
            <a:t>Es un  proceso sistemático, organizado y metódico</a:t>
          </a:r>
          <a:endParaRPr lang="es-EC" sz="2000" kern="1200" dirty="0"/>
        </a:p>
      </dsp:txBody>
      <dsp:txXfrm>
        <a:off x="78012" y="2893549"/>
        <a:ext cx="2413630" cy="2448026"/>
      </dsp:txXfrm>
    </dsp:sp>
    <dsp:sp modelId="{EE06A954-AC47-4DE4-8565-30173DAD85AF}">
      <dsp:nvSpPr>
        <dsp:cNvPr id="0" name=""/>
        <dsp:cNvSpPr/>
      </dsp:nvSpPr>
      <dsp:spPr>
        <a:xfrm>
          <a:off x="2782093" y="2818458"/>
          <a:ext cx="2563812" cy="259820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ES" sz="2000" kern="1200" dirty="0"/>
            <a:t>Tiene como objetivo generar conocimiento nuevo o comprobar, ampliar y aplicar conocimientos existentes </a:t>
          </a:r>
          <a:endParaRPr lang="es-EC" sz="2000" kern="1200" dirty="0"/>
        </a:p>
      </dsp:txBody>
      <dsp:txXfrm>
        <a:off x="2857184" y="2893549"/>
        <a:ext cx="2413630" cy="2448026"/>
      </dsp:txXfrm>
    </dsp:sp>
    <dsp:sp modelId="{BE26BF37-2E66-47E1-AA58-E29A9563B20B}">
      <dsp:nvSpPr>
        <dsp:cNvPr id="0" name=""/>
        <dsp:cNvSpPr/>
      </dsp:nvSpPr>
      <dsp:spPr>
        <a:xfrm>
          <a:off x="5561266" y="2818458"/>
          <a:ext cx="2563812" cy="259820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ES" sz="2000" kern="1200" dirty="0"/>
            <a:t>Se apoya en la observación, análisis, formulación de hipótesis, experimentación y verificación para responder preguntas o resolver problemas </a:t>
          </a:r>
          <a:endParaRPr lang="es-EC" sz="2000" kern="1200" dirty="0"/>
        </a:p>
      </dsp:txBody>
      <dsp:txXfrm>
        <a:off x="5636357" y="2893549"/>
        <a:ext cx="2413630" cy="244802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556101-6530-49C0-AD6D-04B73DAADD2F}">
      <dsp:nvSpPr>
        <dsp:cNvPr id="0" name=""/>
        <dsp:cNvSpPr/>
      </dsp:nvSpPr>
      <dsp:spPr>
        <a:xfrm>
          <a:off x="7938" y="3979"/>
          <a:ext cx="10273635" cy="155113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s-ES" sz="6500" kern="1200" dirty="0"/>
            <a:t>Características </a:t>
          </a:r>
          <a:endParaRPr lang="es-EC" sz="6500" kern="1200" dirty="0"/>
        </a:p>
      </dsp:txBody>
      <dsp:txXfrm>
        <a:off x="53369" y="49410"/>
        <a:ext cx="10182773" cy="1460272"/>
      </dsp:txXfrm>
    </dsp:sp>
    <dsp:sp modelId="{45B02F4E-FA77-41A4-9E28-C5DA876789FC}">
      <dsp:nvSpPr>
        <dsp:cNvPr id="0" name=""/>
        <dsp:cNvSpPr/>
      </dsp:nvSpPr>
      <dsp:spPr>
        <a:xfrm>
          <a:off x="7938" y="1744746"/>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t>Objetiva </a:t>
          </a:r>
          <a:endParaRPr lang="es-EC" sz="1800" kern="1200" dirty="0"/>
        </a:p>
      </dsp:txBody>
      <dsp:txXfrm>
        <a:off x="48037" y="1784845"/>
        <a:ext cx="1288889" cy="1786165"/>
      </dsp:txXfrm>
    </dsp:sp>
    <dsp:sp modelId="{F5325B8E-9AE5-46B3-8299-0827889B0CBA}">
      <dsp:nvSpPr>
        <dsp:cNvPr id="0" name=""/>
        <dsp:cNvSpPr/>
      </dsp:nvSpPr>
      <dsp:spPr>
        <a:xfrm>
          <a:off x="7938" y="3800742"/>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kern="1200" dirty="0"/>
            <a:t>Se basa en hechos observables y medibles, evitando juicios personales o subjetivos </a:t>
          </a:r>
          <a:endParaRPr lang="es-EC" sz="1400" kern="1200" dirty="0"/>
        </a:p>
      </dsp:txBody>
      <dsp:txXfrm>
        <a:off x="48037" y="3840841"/>
        <a:ext cx="1288889" cy="1786165"/>
      </dsp:txXfrm>
    </dsp:sp>
    <dsp:sp modelId="{899CCDBA-9703-42AD-B5EA-CF64E679FCBA}">
      <dsp:nvSpPr>
        <dsp:cNvPr id="0" name=""/>
        <dsp:cNvSpPr/>
      </dsp:nvSpPr>
      <dsp:spPr>
        <a:xfrm>
          <a:off x="1492029" y="1744746"/>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t>Sistemática </a:t>
          </a:r>
          <a:endParaRPr lang="es-EC" sz="1800" kern="1200" dirty="0"/>
        </a:p>
      </dsp:txBody>
      <dsp:txXfrm>
        <a:off x="1532128" y="1784845"/>
        <a:ext cx="1288889" cy="1786165"/>
      </dsp:txXfrm>
    </dsp:sp>
    <dsp:sp modelId="{E123EED0-3615-480E-8E64-DE97B244E02A}">
      <dsp:nvSpPr>
        <dsp:cNvPr id="0" name=""/>
        <dsp:cNvSpPr/>
      </dsp:nvSpPr>
      <dsp:spPr>
        <a:xfrm>
          <a:off x="1492029" y="3800742"/>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kern="1200" dirty="0"/>
            <a:t>Sigue un proceso ordenado y lógico </a:t>
          </a:r>
          <a:endParaRPr lang="es-EC" sz="1400" kern="1200" dirty="0"/>
        </a:p>
      </dsp:txBody>
      <dsp:txXfrm>
        <a:off x="1532128" y="3840841"/>
        <a:ext cx="1288889" cy="1786165"/>
      </dsp:txXfrm>
    </dsp:sp>
    <dsp:sp modelId="{71027742-249C-4FA2-A226-559AE103BA16}">
      <dsp:nvSpPr>
        <dsp:cNvPr id="0" name=""/>
        <dsp:cNvSpPr/>
      </dsp:nvSpPr>
      <dsp:spPr>
        <a:xfrm>
          <a:off x="2976120" y="1744746"/>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t>Empírica </a:t>
          </a:r>
          <a:endParaRPr lang="es-EC" sz="1800" kern="1200" dirty="0"/>
        </a:p>
      </dsp:txBody>
      <dsp:txXfrm>
        <a:off x="3016219" y="1784845"/>
        <a:ext cx="1288889" cy="1786165"/>
      </dsp:txXfrm>
    </dsp:sp>
    <dsp:sp modelId="{4388318D-EA34-4CEE-8C54-FC5D520B9C3F}">
      <dsp:nvSpPr>
        <dsp:cNvPr id="0" name=""/>
        <dsp:cNvSpPr/>
      </dsp:nvSpPr>
      <dsp:spPr>
        <a:xfrm>
          <a:off x="2976120" y="3800742"/>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kern="1200" dirty="0"/>
            <a:t>Parte de la observación y experiencia para obtener datos </a:t>
          </a:r>
          <a:endParaRPr lang="es-EC" sz="1400" kern="1200" dirty="0"/>
        </a:p>
      </dsp:txBody>
      <dsp:txXfrm>
        <a:off x="3016219" y="3840841"/>
        <a:ext cx="1288889" cy="1786165"/>
      </dsp:txXfrm>
    </dsp:sp>
    <dsp:sp modelId="{65DEA07E-BF7A-47BE-9152-4EE0D211D514}">
      <dsp:nvSpPr>
        <dsp:cNvPr id="0" name=""/>
        <dsp:cNvSpPr/>
      </dsp:nvSpPr>
      <dsp:spPr>
        <a:xfrm>
          <a:off x="4460212" y="1744746"/>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t>Racional </a:t>
          </a:r>
          <a:endParaRPr lang="es-EC" sz="1800" kern="1200" dirty="0"/>
        </a:p>
      </dsp:txBody>
      <dsp:txXfrm>
        <a:off x="4500311" y="1784845"/>
        <a:ext cx="1288889" cy="1786165"/>
      </dsp:txXfrm>
    </dsp:sp>
    <dsp:sp modelId="{FFA640AA-49B9-4FE4-AF67-62C253228A4E}">
      <dsp:nvSpPr>
        <dsp:cNvPr id="0" name=""/>
        <dsp:cNvSpPr/>
      </dsp:nvSpPr>
      <dsp:spPr>
        <a:xfrm>
          <a:off x="4460212" y="3800742"/>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kern="1200" dirty="0"/>
            <a:t>Usa la lógica para analizar la información </a:t>
          </a:r>
          <a:endParaRPr lang="es-EC" sz="1400" kern="1200" dirty="0"/>
        </a:p>
      </dsp:txBody>
      <dsp:txXfrm>
        <a:off x="4500311" y="3840841"/>
        <a:ext cx="1288889" cy="1786165"/>
      </dsp:txXfrm>
    </dsp:sp>
    <dsp:sp modelId="{9C4FCBE0-1CBF-421A-8945-88CB607949A8}">
      <dsp:nvSpPr>
        <dsp:cNvPr id="0" name=""/>
        <dsp:cNvSpPr/>
      </dsp:nvSpPr>
      <dsp:spPr>
        <a:xfrm>
          <a:off x="5944303" y="1744746"/>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t>Verificable </a:t>
          </a:r>
          <a:endParaRPr lang="es-EC" sz="1800" kern="1200" dirty="0"/>
        </a:p>
      </dsp:txBody>
      <dsp:txXfrm>
        <a:off x="5984402" y="1784845"/>
        <a:ext cx="1288889" cy="1786165"/>
      </dsp:txXfrm>
    </dsp:sp>
    <dsp:sp modelId="{E4AB19D5-4AA5-4F5B-8B46-99A0FE3DD94F}">
      <dsp:nvSpPr>
        <dsp:cNvPr id="0" name=""/>
        <dsp:cNvSpPr/>
      </dsp:nvSpPr>
      <dsp:spPr>
        <a:xfrm>
          <a:off x="5944303" y="3800742"/>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kern="1200" dirty="0"/>
            <a:t>Los resultados pueden ser comprobados o replicados </a:t>
          </a:r>
          <a:endParaRPr lang="es-EC" sz="1400" kern="1200" dirty="0"/>
        </a:p>
      </dsp:txBody>
      <dsp:txXfrm>
        <a:off x="5984402" y="3840841"/>
        <a:ext cx="1288889" cy="1786165"/>
      </dsp:txXfrm>
    </dsp:sp>
    <dsp:sp modelId="{19A180C1-2727-4675-9680-ED1A2F92A903}">
      <dsp:nvSpPr>
        <dsp:cNvPr id="0" name=""/>
        <dsp:cNvSpPr/>
      </dsp:nvSpPr>
      <dsp:spPr>
        <a:xfrm>
          <a:off x="7428394" y="1744746"/>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t>Propositiva </a:t>
          </a:r>
          <a:endParaRPr lang="es-EC" sz="1800" kern="1200" dirty="0"/>
        </a:p>
      </dsp:txBody>
      <dsp:txXfrm>
        <a:off x="7468493" y="1784845"/>
        <a:ext cx="1288889" cy="1786165"/>
      </dsp:txXfrm>
    </dsp:sp>
    <dsp:sp modelId="{B21A05F6-91C6-4710-A7DF-D388CE17F6F9}">
      <dsp:nvSpPr>
        <dsp:cNvPr id="0" name=""/>
        <dsp:cNvSpPr/>
      </dsp:nvSpPr>
      <dsp:spPr>
        <a:xfrm>
          <a:off x="7428394" y="3800742"/>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kern="1200" dirty="0"/>
            <a:t>Ofrece soluciones o explicaciones a través de hallazgos </a:t>
          </a:r>
          <a:endParaRPr lang="es-EC" sz="1400" kern="1200" dirty="0"/>
        </a:p>
      </dsp:txBody>
      <dsp:txXfrm>
        <a:off x="7468493" y="3840841"/>
        <a:ext cx="1288889" cy="1786165"/>
      </dsp:txXfrm>
    </dsp:sp>
    <dsp:sp modelId="{E79D487F-2D04-4F8D-9479-C7492108FD61}">
      <dsp:nvSpPr>
        <dsp:cNvPr id="0" name=""/>
        <dsp:cNvSpPr/>
      </dsp:nvSpPr>
      <dsp:spPr>
        <a:xfrm>
          <a:off x="8912485" y="1744746"/>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t>Clara y precisa</a:t>
          </a:r>
          <a:endParaRPr lang="es-EC" sz="1800" kern="1200" dirty="0"/>
        </a:p>
      </dsp:txBody>
      <dsp:txXfrm>
        <a:off x="8952584" y="1784845"/>
        <a:ext cx="1288889" cy="1786165"/>
      </dsp:txXfrm>
    </dsp:sp>
    <dsp:sp modelId="{31543643-017A-42BC-8B61-8DFE68C8FF13}">
      <dsp:nvSpPr>
        <dsp:cNvPr id="0" name=""/>
        <dsp:cNvSpPr/>
      </dsp:nvSpPr>
      <dsp:spPr>
        <a:xfrm>
          <a:off x="8912485" y="3800742"/>
          <a:ext cx="1369087" cy="186636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kern="1200" dirty="0"/>
            <a:t>Comprensible sin ambigüedades </a:t>
          </a:r>
          <a:endParaRPr lang="es-EC" sz="1400" kern="1200" dirty="0"/>
        </a:p>
      </dsp:txBody>
      <dsp:txXfrm>
        <a:off x="8952584" y="3840841"/>
        <a:ext cx="1288889" cy="178616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A58F3F-FB09-4F71-95C5-E3F34099DE6D}">
      <dsp:nvSpPr>
        <dsp:cNvPr id="0" name=""/>
        <dsp:cNvSpPr/>
      </dsp:nvSpPr>
      <dsp:spPr>
        <a:xfrm>
          <a:off x="0" y="0"/>
          <a:ext cx="11083332" cy="0"/>
        </a:xfrm>
        <a:prstGeom prst="line">
          <a:avLst/>
        </a:prstGeom>
        <a:solidFill>
          <a:schemeClr val="accent5">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ABE3BE4-12D4-4DBC-8FC6-DE94D4D8D724}">
      <dsp:nvSpPr>
        <dsp:cNvPr id="0" name=""/>
        <dsp:cNvSpPr/>
      </dsp:nvSpPr>
      <dsp:spPr>
        <a:xfrm>
          <a:off x="0" y="0"/>
          <a:ext cx="2216666" cy="63559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s-ES" sz="2800" kern="1200" dirty="0"/>
            <a:t>Tipos de investigación </a:t>
          </a:r>
          <a:endParaRPr lang="es-EC" sz="2800" kern="1200" dirty="0"/>
        </a:p>
      </dsp:txBody>
      <dsp:txXfrm>
        <a:off x="0" y="0"/>
        <a:ext cx="2216666" cy="6355921"/>
      </dsp:txXfrm>
    </dsp:sp>
    <dsp:sp modelId="{6D337EE4-04DE-4B00-95DC-52E3D23C5B99}">
      <dsp:nvSpPr>
        <dsp:cNvPr id="0" name=""/>
        <dsp:cNvSpPr/>
      </dsp:nvSpPr>
      <dsp:spPr>
        <a:xfrm>
          <a:off x="2382916" y="74716"/>
          <a:ext cx="2788566" cy="1494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s-ES" sz="3000" kern="1200" dirty="0"/>
            <a:t>Propósito u objetivo </a:t>
          </a:r>
          <a:endParaRPr lang="es-EC" sz="3000" kern="1200" dirty="0"/>
        </a:p>
      </dsp:txBody>
      <dsp:txXfrm>
        <a:off x="2382916" y="74716"/>
        <a:ext cx="2788566" cy="1494324"/>
      </dsp:txXfrm>
    </dsp:sp>
    <dsp:sp modelId="{CAB0BFC0-F82A-46CD-81CC-44441E2AE759}">
      <dsp:nvSpPr>
        <dsp:cNvPr id="0" name=""/>
        <dsp:cNvSpPr/>
      </dsp:nvSpPr>
      <dsp:spPr>
        <a:xfrm>
          <a:off x="5337732" y="74716"/>
          <a:ext cx="2788566" cy="7471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s-ES" sz="1700" kern="1200" dirty="0"/>
            <a:t>Básica o pura </a:t>
          </a:r>
          <a:endParaRPr lang="es-EC" sz="1700" kern="1200" dirty="0"/>
        </a:p>
      </dsp:txBody>
      <dsp:txXfrm>
        <a:off x="5337732" y="74716"/>
        <a:ext cx="2788566" cy="747162"/>
      </dsp:txXfrm>
    </dsp:sp>
    <dsp:sp modelId="{F5F6FF81-2808-44BB-8714-8096DED3A96A}">
      <dsp:nvSpPr>
        <dsp:cNvPr id="0" name=""/>
        <dsp:cNvSpPr/>
      </dsp:nvSpPr>
      <dsp:spPr>
        <a:xfrm>
          <a:off x="8292549" y="74716"/>
          <a:ext cx="2788566" cy="7471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900" kern="1200" dirty="0"/>
            <a:t>Busca generar conocimiento teórico sin una aplicación inmediata </a:t>
          </a:r>
          <a:endParaRPr lang="es-EC" sz="900" kern="1200" dirty="0"/>
        </a:p>
      </dsp:txBody>
      <dsp:txXfrm>
        <a:off x="8292549" y="74716"/>
        <a:ext cx="2788566" cy="747162"/>
      </dsp:txXfrm>
    </dsp:sp>
    <dsp:sp modelId="{B1344EAC-18BD-41D5-BE3B-8359BC4B6944}">
      <dsp:nvSpPr>
        <dsp:cNvPr id="0" name=""/>
        <dsp:cNvSpPr/>
      </dsp:nvSpPr>
      <dsp:spPr>
        <a:xfrm>
          <a:off x="5171482" y="821878"/>
          <a:ext cx="5909632"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2FEC2A8-349C-4DCC-8FBB-8629CF343E06}">
      <dsp:nvSpPr>
        <dsp:cNvPr id="0" name=""/>
        <dsp:cNvSpPr/>
      </dsp:nvSpPr>
      <dsp:spPr>
        <a:xfrm>
          <a:off x="5337732" y="821878"/>
          <a:ext cx="2788566" cy="7471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s-ES" sz="1700" kern="1200" dirty="0"/>
            <a:t>Aplicada </a:t>
          </a:r>
          <a:endParaRPr lang="es-EC" sz="1700" kern="1200" dirty="0"/>
        </a:p>
      </dsp:txBody>
      <dsp:txXfrm>
        <a:off x="5337732" y="821878"/>
        <a:ext cx="2788566" cy="747162"/>
      </dsp:txXfrm>
    </dsp:sp>
    <dsp:sp modelId="{A851D1DC-7540-4B30-AFA2-4A09F9F03D1D}">
      <dsp:nvSpPr>
        <dsp:cNvPr id="0" name=""/>
        <dsp:cNvSpPr/>
      </dsp:nvSpPr>
      <dsp:spPr>
        <a:xfrm>
          <a:off x="8292549" y="821878"/>
          <a:ext cx="2788566" cy="7471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900" kern="1200" dirty="0"/>
            <a:t>Utiliza los conocimientos para resolver problemas concretos </a:t>
          </a:r>
          <a:endParaRPr lang="es-EC" sz="900" kern="1200" dirty="0"/>
        </a:p>
      </dsp:txBody>
      <dsp:txXfrm>
        <a:off x="8292549" y="821878"/>
        <a:ext cx="2788566" cy="747162"/>
      </dsp:txXfrm>
    </dsp:sp>
    <dsp:sp modelId="{55EC2699-E07A-4AE0-8A96-CE0F424A60FD}">
      <dsp:nvSpPr>
        <dsp:cNvPr id="0" name=""/>
        <dsp:cNvSpPr/>
      </dsp:nvSpPr>
      <dsp:spPr>
        <a:xfrm>
          <a:off x="2216666" y="1569040"/>
          <a:ext cx="8866665"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9C0EE0-4C3F-4F41-8A25-E77C789A0776}">
      <dsp:nvSpPr>
        <dsp:cNvPr id="0" name=""/>
        <dsp:cNvSpPr/>
      </dsp:nvSpPr>
      <dsp:spPr>
        <a:xfrm>
          <a:off x="2382916" y="1643756"/>
          <a:ext cx="2788566" cy="1494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s-ES" sz="3000" kern="1200" dirty="0"/>
            <a:t>Nivel de profundidad del conocimiento </a:t>
          </a:r>
          <a:endParaRPr lang="es-EC" sz="3000" kern="1200" dirty="0"/>
        </a:p>
      </dsp:txBody>
      <dsp:txXfrm>
        <a:off x="2382916" y="1643756"/>
        <a:ext cx="2788566" cy="1494324"/>
      </dsp:txXfrm>
    </dsp:sp>
    <dsp:sp modelId="{B76BF121-A426-444D-AD0C-5FD2F2175AD4}">
      <dsp:nvSpPr>
        <dsp:cNvPr id="0" name=""/>
        <dsp:cNvSpPr/>
      </dsp:nvSpPr>
      <dsp:spPr>
        <a:xfrm>
          <a:off x="5337732" y="1643756"/>
          <a:ext cx="2788566" cy="373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s-ES" sz="1700" kern="1200" dirty="0"/>
            <a:t>Exploratoria </a:t>
          </a:r>
          <a:endParaRPr lang="es-EC" sz="1700" kern="1200" dirty="0"/>
        </a:p>
      </dsp:txBody>
      <dsp:txXfrm>
        <a:off x="5337732" y="1643756"/>
        <a:ext cx="2788566" cy="373581"/>
      </dsp:txXfrm>
    </dsp:sp>
    <dsp:sp modelId="{EE136D6B-E922-41A4-9030-717DC7CB8CD0}">
      <dsp:nvSpPr>
        <dsp:cNvPr id="0" name=""/>
        <dsp:cNvSpPr/>
      </dsp:nvSpPr>
      <dsp:spPr>
        <a:xfrm>
          <a:off x="8292549" y="1643756"/>
          <a:ext cx="2788566" cy="373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900" kern="1200" dirty="0"/>
            <a:t>Indaga un tema poco conocido y sirve para formular hipótesis </a:t>
          </a:r>
          <a:endParaRPr lang="es-EC" sz="900" kern="1200" dirty="0"/>
        </a:p>
      </dsp:txBody>
      <dsp:txXfrm>
        <a:off x="8292549" y="1643756"/>
        <a:ext cx="2788566" cy="373581"/>
      </dsp:txXfrm>
    </dsp:sp>
    <dsp:sp modelId="{2F9D3350-D18A-4DAA-BC5A-2CDE3F6C3148}">
      <dsp:nvSpPr>
        <dsp:cNvPr id="0" name=""/>
        <dsp:cNvSpPr/>
      </dsp:nvSpPr>
      <dsp:spPr>
        <a:xfrm>
          <a:off x="5171482" y="2017337"/>
          <a:ext cx="5909632"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41D4E6-DC02-4E4E-9CC5-00A5970E7A8B}">
      <dsp:nvSpPr>
        <dsp:cNvPr id="0" name=""/>
        <dsp:cNvSpPr/>
      </dsp:nvSpPr>
      <dsp:spPr>
        <a:xfrm>
          <a:off x="5337732" y="2017337"/>
          <a:ext cx="2788566" cy="373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s-ES" sz="1700" kern="1200" dirty="0"/>
            <a:t>Descriptiva </a:t>
          </a:r>
          <a:endParaRPr lang="es-EC" sz="1700" kern="1200" dirty="0"/>
        </a:p>
      </dsp:txBody>
      <dsp:txXfrm>
        <a:off x="5337732" y="2017337"/>
        <a:ext cx="2788566" cy="373581"/>
      </dsp:txXfrm>
    </dsp:sp>
    <dsp:sp modelId="{91E3FF04-458A-4412-A785-FDF9E4E94F7D}">
      <dsp:nvSpPr>
        <dsp:cNvPr id="0" name=""/>
        <dsp:cNvSpPr/>
      </dsp:nvSpPr>
      <dsp:spPr>
        <a:xfrm>
          <a:off x="8292549" y="2017337"/>
          <a:ext cx="2788566" cy="373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900" kern="1200" dirty="0"/>
            <a:t>Detalla características, hechos o fenómenos, sin explicar causas </a:t>
          </a:r>
          <a:endParaRPr lang="es-EC" sz="900" kern="1200" dirty="0"/>
        </a:p>
      </dsp:txBody>
      <dsp:txXfrm>
        <a:off x="8292549" y="2017337"/>
        <a:ext cx="2788566" cy="373581"/>
      </dsp:txXfrm>
    </dsp:sp>
    <dsp:sp modelId="{69041490-0753-44DA-8CE7-2CEB14BB3CE6}">
      <dsp:nvSpPr>
        <dsp:cNvPr id="0" name=""/>
        <dsp:cNvSpPr/>
      </dsp:nvSpPr>
      <dsp:spPr>
        <a:xfrm>
          <a:off x="5171482" y="2390918"/>
          <a:ext cx="5909632"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CEF06B0-307A-45AD-9F39-9AFF6975A83B}">
      <dsp:nvSpPr>
        <dsp:cNvPr id="0" name=""/>
        <dsp:cNvSpPr/>
      </dsp:nvSpPr>
      <dsp:spPr>
        <a:xfrm>
          <a:off x="5337732" y="2390918"/>
          <a:ext cx="2788566" cy="373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s-ES" sz="1700" kern="1200" dirty="0"/>
            <a:t>Correlacional</a:t>
          </a:r>
          <a:endParaRPr lang="es-EC" sz="1700" kern="1200" dirty="0"/>
        </a:p>
      </dsp:txBody>
      <dsp:txXfrm>
        <a:off x="5337732" y="2390918"/>
        <a:ext cx="2788566" cy="373581"/>
      </dsp:txXfrm>
    </dsp:sp>
    <dsp:sp modelId="{3965E8FC-BE2B-4F91-8578-C69A04B56089}">
      <dsp:nvSpPr>
        <dsp:cNvPr id="0" name=""/>
        <dsp:cNvSpPr/>
      </dsp:nvSpPr>
      <dsp:spPr>
        <a:xfrm>
          <a:off x="8292549" y="2390918"/>
          <a:ext cx="2788566" cy="373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900" kern="1200" dirty="0"/>
            <a:t>Analiza la relación entre dos o más variables sin establecer causalidad </a:t>
          </a:r>
          <a:endParaRPr lang="es-EC" sz="900" kern="1200" dirty="0"/>
        </a:p>
      </dsp:txBody>
      <dsp:txXfrm>
        <a:off x="8292549" y="2390918"/>
        <a:ext cx="2788566" cy="373581"/>
      </dsp:txXfrm>
    </dsp:sp>
    <dsp:sp modelId="{3DFD5EFD-8E6C-44B1-A68D-F68A0A2942EB}">
      <dsp:nvSpPr>
        <dsp:cNvPr id="0" name=""/>
        <dsp:cNvSpPr/>
      </dsp:nvSpPr>
      <dsp:spPr>
        <a:xfrm>
          <a:off x="5171482" y="2764499"/>
          <a:ext cx="5909632"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4BD36D-7902-482F-BD6B-E5C52D06A0E1}">
      <dsp:nvSpPr>
        <dsp:cNvPr id="0" name=""/>
        <dsp:cNvSpPr/>
      </dsp:nvSpPr>
      <dsp:spPr>
        <a:xfrm>
          <a:off x="5337732" y="2764499"/>
          <a:ext cx="2788566" cy="373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s-ES" sz="1700" kern="1200" dirty="0"/>
            <a:t>Explicativa </a:t>
          </a:r>
          <a:endParaRPr lang="es-EC" sz="1700" kern="1200" dirty="0"/>
        </a:p>
      </dsp:txBody>
      <dsp:txXfrm>
        <a:off x="5337732" y="2764499"/>
        <a:ext cx="2788566" cy="373581"/>
      </dsp:txXfrm>
    </dsp:sp>
    <dsp:sp modelId="{E5AB0EF8-F793-40B2-BD6A-2C14163A399C}">
      <dsp:nvSpPr>
        <dsp:cNvPr id="0" name=""/>
        <dsp:cNvSpPr/>
      </dsp:nvSpPr>
      <dsp:spPr>
        <a:xfrm>
          <a:off x="8292549" y="2764499"/>
          <a:ext cx="2788566" cy="373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900" kern="1200" dirty="0"/>
            <a:t>Profundiza en las causas y consecuencias de un fenómeno, estableciendo relaciones de causa y efecto </a:t>
          </a:r>
          <a:endParaRPr lang="es-EC" sz="900" kern="1200" dirty="0"/>
        </a:p>
      </dsp:txBody>
      <dsp:txXfrm>
        <a:off x="8292549" y="2764499"/>
        <a:ext cx="2788566" cy="373581"/>
      </dsp:txXfrm>
    </dsp:sp>
    <dsp:sp modelId="{FFC688CF-B58B-40D4-B818-ADF7017D1A66}">
      <dsp:nvSpPr>
        <dsp:cNvPr id="0" name=""/>
        <dsp:cNvSpPr/>
      </dsp:nvSpPr>
      <dsp:spPr>
        <a:xfrm>
          <a:off x="2216666" y="3138080"/>
          <a:ext cx="8866665"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48ED52C-18C2-4062-B9E1-7FB6BB65EE4A}">
      <dsp:nvSpPr>
        <dsp:cNvPr id="0" name=""/>
        <dsp:cNvSpPr/>
      </dsp:nvSpPr>
      <dsp:spPr>
        <a:xfrm>
          <a:off x="2382916" y="3212797"/>
          <a:ext cx="2788566" cy="1494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s-ES" sz="3000" kern="1200" dirty="0"/>
            <a:t>Por el enfoque metodológico </a:t>
          </a:r>
          <a:endParaRPr lang="es-EC" sz="3000" kern="1200" dirty="0"/>
        </a:p>
      </dsp:txBody>
      <dsp:txXfrm>
        <a:off x="2382916" y="3212797"/>
        <a:ext cx="2788566" cy="1494324"/>
      </dsp:txXfrm>
    </dsp:sp>
    <dsp:sp modelId="{4B5B0633-3A01-4A38-9D46-ADD19E58BD7D}">
      <dsp:nvSpPr>
        <dsp:cNvPr id="0" name=""/>
        <dsp:cNvSpPr/>
      </dsp:nvSpPr>
      <dsp:spPr>
        <a:xfrm>
          <a:off x="5337732" y="3212797"/>
          <a:ext cx="2788566" cy="497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s-ES" sz="1700" kern="1200" dirty="0"/>
            <a:t>Cuantitativa </a:t>
          </a:r>
          <a:endParaRPr lang="es-EC" sz="1700" kern="1200" dirty="0"/>
        </a:p>
      </dsp:txBody>
      <dsp:txXfrm>
        <a:off x="5337732" y="3212797"/>
        <a:ext cx="2788566" cy="497621"/>
      </dsp:txXfrm>
    </dsp:sp>
    <dsp:sp modelId="{DF46718C-E5F7-46ED-ABC8-028FB93CB1D7}">
      <dsp:nvSpPr>
        <dsp:cNvPr id="0" name=""/>
        <dsp:cNvSpPr/>
      </dsp:nvSpPr>
      <dsp:spPr>
        <a:xfrm>
          <a:off x="8292549" y="3212797"/>
          <a:ext cx="2788566" cy="497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900" kern="1200" dirty="0"/>
            <a:t>Usa datos numéricos, medición y estadística</a:t>
          </a:r>
          <a:endParaRPr lang="es-EC" sz="900" kern="1200" dirty="0"/>
        </a:p>
      </dsp:txBody>
      <dsp:txXfrm>
        <a:off x="8292549" y="3212797"/>
        <a:ext cx="2788566" cy="497621"/>
      </dsp:txXfrm>
    </dsp:sp>
    <dsp:sp modelId="{A5074A7C-13DE-4547-B278-D95793C66B9C}">
      <dsp:nvSpPr>
        <dsp:cNvPr id="0" name=""/>
        <dsp:cNvSpPr/>
      </dsp:nvSpPr>
      <dsp:spPr>
        <a:xfrm>
          <a:off x="5171482" y="3710418"/>
          <a:ext cx="5909632"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D201BB3-C865-4893-9B28-46FA809312DF}">
      <dsp:nvSpPr>
        <dsp:cNvPr id="0" name=""/>
        <dsp:cNvSpPr/>
      </dsp:nvSpPr>
      <dsp:spPr>
        <a:xfrm>
          <a:off x="5337732" y="3710418"/>
          <a:ext cx="2788566" cy="497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s-ES" sz="1700" kern="1200" dirty="0"/>
            <a:t>Cualitativa </a:t>
          </a:r>
          <a:endParaRPr lang="es-EC" sz="1700" kern="1200" dirty="0"/>
        </a:p>
      </dsp:txBody>
      <dsp:txXfrm>
        <a:off x="5337732" y="3710418"/>
        <a:ext cx="2788566" cy="497621"/>
      </dsp:txXfrm>
    </dsp:sp>
    <dsp:sp modelId="{4D52FEF8-94BC-4BF7-83C9-3E666C81C7F0}">
      <dsp:nvSpPr>
        <dsp:cNvPr id="0" name=""/>
        <dsp:cNvSpPr/>
      </dsp:nvSpPr>
      <dsp:spPr>
        <a:xfrm>
          <a:off x="8292549" y="3710418"/>
          <a:ext cx="2788566" cy="497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900" kern="1200" dirty="0"/>
            <a:t>Analiza fenómenos desde la interpretación y profundidad </a:t>
          </a:r>
          <a:endParaRPr lang="es-EC" sz="900" kern="1200" dirty="0"/>
        </a:p>
      </dsp:txBody>
      <dsp:txXfrm>
        <a:off x="8292549" y="3710418"/>
        <a:ext cx="2788566" cy="497621"/>
      </dsp:txXfrm>
    </dsp:sp>
    <dsp:sp modelId="{C153807E-B6C6-48DB-BEEF-D8F9D2C9E708}">
      <dsp:nvSpPr>
        <dsp:cNvPr id="0" name=""/>
        <dsp:cNvSpPr/>
      </dsp:nvSpPr>
      <dsp:spPr>
        <a:xfrm>
          <a:off x="5171482" y="4208040"/>
          <a:ext cx="5909632"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C451716-D3BC-4CF5-A57A-CD0CC2ACB4BE}">
      <dsp:nvSpPr>
        <dsp:cNvPr id="0" name=""/>
        <dsp:cNvSpPr/>
      </dsp:nvSpPr>
      <dsp:spPr>
        <a:xfrm>
          <a:off x="5337732" y="4208040"/>
          <a:ext cx="2788566" cy="497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s-ES" sz="1700" kern="1200" dirty="0"/>
            <a:t>Mixta </a:t>
          </a:r>
          <a:endParaRPr lang="es-EC" sz="1700" kern="1200" dirty="0"/>
        </a:p>
      </dsp:txBody>
      <dsp:txXfrm>
        <a:off x="5337732" y="4208040"/>
        <a:ext cx="2788566" cy="497621"/>
      </dsp:txXfrm>
    </dsp:sp>
    <dsp:sp modelId="{D2F6FD8F-8519-473E-BB0C-F8239ED9B7B6}">
      <dsp:nvSpPr>
        <dsp:cNvPr id="0" name=""/>
        <dsp:cNvSpPr/>
      </dsp:nvSpPr>
      <dsp:spPr>
        <a:xfrm>
          <a:off x="8292549" y="4208040"/>
          <a:ext cx="2788566" cy="497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900" kern="1200" dirty="0"/>
            <a:t>Ambos métodos </a:t>
          </a:r>
          <a:endParaRPr lang="es-EC" sz="900" kern="1200" dirty="0"/>
        </a:p>
      </dsp:txBody>
      <dsp:txXfrm>
        <a:off x="8292549" y="4208040"/>
        <a:ext cx="2788566" cy="497621"/>
      </dsp:txXfrm>
    </dsp:sp>
    <dsp:sp modelId="{222A8145-7A46-4AF1-B193-4631B82B08E4}">
      <dsp:nvSpPr>
        <dsp:cNvPr id="0" name=""/>
        <dsp:cNvSpPr/>
      </dsp:nvSpPr>
      <dsp:spPr>
        <a:xfrm>
          <a:off x="2216666" y="4707121"/>
          <a:ext cx="8866665"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34B6CF-15D9-4E9F-A389-200A2C1757B6}">
      <dsp:nvSpPr>
        <dsp:cNvPr id="0" name=""/>
        <dsp:cNvSpPr/>
      </dsp:nvSpPr>
      <dsp:spPr>
        <a:xfrm>
          <a:off x="2382916" y="4781837"/>
          <a:ext cx="2788566" cy="1494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s-ES" sz="3000" kern="1200" dirty="0"/>
            <a:t>Por el tiempo en que se realiza </a:t>
          </a:r>
          <a:endParaRPr lang="es-EC" sz="3000" kern="1200" dirty="0"/>
        </a:p>
      </dsp:txBody>
      <dsp:txXfrm>
        <a:off x="2382916" y="4781837"/>
        <a:ext cx="2788566" cy="1494324"/>
      </dsp:txXfrm>
    </dsp:sp>
    <dsp:sp modelId="{CB7DBFFC-B2EC-453C-BF11-09BBFCDFC873}">
      <dsp:nvSpPr>
        <dsp:cNvPr id="0" name=""/>
        <dsp:cNvSpPr/>
      </dsp:nvSpPr>
      <dsp:spPr>
        <a:xfrm>
          <a:off x="5337732" y="4781837"/>
          <a:ext cx="2788566" cy="7471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s-ES" sz="1700" kern="1200" dirty="0"/>
            <a:t>Transversal </a:t>
          </a:r>
          <a:endParaRPr lang="es-EC" sz="1700" kern="1200" dirty="0"/>
        </a:p>
      </dsp:txBody>
      <dsp:txXfrm>
        <a:off x="5337732" y="4781837"/>
        <a:ext cx="2788566" cy="747162"/>
      </dsp:txXfrm>
    </dsp:sp>
    <dsp:sp modelId="{838BD0FF-3706-40C6-BFCA-0431072ECB13}">
      <dsp:nvSpPr>
        <dsp:cNvPr id="0" name=""/>
        <dsp:cNvSpPr/>
      </dsp:nvSpPr>
      <dsp:spPr>
        <a:xfrm>
          <a:off x="8292549" y="4781837"/>
          <a:ext cx="2788566" cy="7471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900" kern="1200" dirty="0"/>
            <a:t>Recoge datos en un solo momento del tiempo </a:t>
          </a:r>
          <a:endParaRPr lang="es-EC" sz="900" kern="1200" dirty="0"/>
        </a:p>
      </dsp:txBody>
      <dsp:txXfrm>
        <a:off x="8292549" y="4781837"/>
        <a:ext cx="2788566" cy="747162"/>
      </dsp:txXfrm>
    </dsp:sp>
    <dsp:sp modelId="{D00CBFA0-1FB4-4CB0-90AB-9E6C0104DB66}">
      <dsp:nvSpPr>
        <dsp:cNvPr id="0" name=""/>
        <dsp:cNvSpPr/>
      </dsp:nvSpPr>
      <dsp:spPr>
        <a:xfrm>
          <a:off x="5171482" y="5528999"/>
          <a:ext cx="5909632"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C9E6593-775A-4640-9BEE-37F9C300AF8F}">
      <dsp:nvSpPr>
        <dsp:cNvPr id="0" name=""/>
        <dsp:cNvSpPr/>
      </dsp:nvSpPr>
      <dsp:spPr>
        <a:xfrm>
          <a:off x="5337732" y="5528999"/>
          <a:ext cx="2788566" cy="7471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s-ES" sz="1700" kern="1200" dirty="0"/>
            <a:t>Longitudinal </a:t>
          </a:r>
          <a:endParaRPr lang="es-EC" sz="1700" kern="1200" dirty="0"/>
        </a:p>
      </dsp:txBody>
      <dsp:txXfrm>
        <a:off x="5337732" y="5528999"/>
        <a:ext cx="2788566" cy="747162"/>
      </dsp:txXfrm>
    </dsp:sp>
    <dsp:sp modelId="{7BE6FE8A-E021-4BB9-878B-7F8FD1F3FC6E}">
      <dsp:nvSpPr>
        <dsp:cNvPr id="0" name=""/>
        <dsp:cNvSpPr/>
      </dsp:nvSpPr>
      <dsp:spPr>
        <a:xfrm>
          <a:off x="8292549" y="5528999"/>
          <a:ext cx="2788566" cy="7471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900" kern="1200" dirty="0"/>
            <a:t>Estudia un fenómeno a lo largo del tiempo </a:t>
          </a:r>
          <a:endParaRPr lang="es-EC" sz="900" kern="1200" dirty="0"/>
        </a:p>
      </dsp:txBody>
      <dsp:txXfrm>
        <a:off x="8292549" y="5528999"/>
        <a:ext cx="2788566" cy="747162"/>
      </dsp:txXfrm>
    </dsp:sp>
    <dsp:sp modelId="{FAE97B48-1B7E-49B7-9A38-A93E143E9323}">
      <dsp:nvSpPr>
        <dsp:cNvPr id="0" name=""/>
        <dsp:cNvSpPr/>
      </dsp:nvSpPr>
      <dsp:spPr>
        <a:xfrm>
          <a:off x="2216666" y="6276161"/>
          <a:ext cx="8866665" cy="0"/>
        </a:xfrm>
        <a:prstGeom prst="line">
          <a:avLst/>
        </a:prstGeom>
        <a:solidFill>
          <a:schemeClr val="accent5">
            <a:hueOff val="0"/>
            <a:satOff val="0"/>
            <a:lumOff val="0"/>
            <a:alphaOff val="0"/>
          </a:schemeClr>
        </a:solidFill>
        <a:ln w="1905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8E6EC5-2FB5-4E90-8C85-9913B0E20B50}">
      <dsp:nvSpPr>
        <dsp:cNvPr id="0" name=""/>
        <dsp:cNvSpPr/>
      </dsp:nvSpPr>
      <dsp:spPr>
        <a:xfrm>
          <a:off x="0" y="0"/>
          <a:ext cx="81280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5139B7-8332-4AAF-8EA3-D6207135AAB9}">
      <dsp:nvSpPr>
        <dsp:cNvPr id="0" name=""/>
        <dsp:cNvSpPr/>
      </dsp:nvSpPr>
      <dsp:spPr>
        <a:xfrm>
          <a:off x="0" y="0"/>
          <a:ext cx="1625600" cy="54186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s-ES" sz="2100" kern="1200" dirty="0"/>
            <a:t>Proceso de la investigación científica (marco referencial y teórico) </a:t>
          </a:r>
          <a:endParaRPr lang="es-EC" sz="2100" kern="1200" dirty="0"/>
        </a:p>
      </dsp:txBody>
      <dsp:txXfrm>
        <a:off x="0" y="0"/>
        <a:ext cx="1625600" cy="5418667"/>
      </dsp:txXfrm>
    </dsp:sp>
    <dsp:sp modelId="{DADDABD7-2263-4082-A5B2-FAC7D987CD37}">
      <dsp:nvSpPr>
        <dsp:cNvPr id="0" name=""/>
        <dsp:cNvSpPr/>
      </dsp:nvSpPr>
      <dsp:spPr>
        <a:xfrm>
          <a:off x="1747520" y="32047"/>
          <a:ext cx="6380480" cy="6409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s-ES" sz="2900" kern="1200" dirty="0"/>
            <a:t>Elección del tema</a:t>
          </a:r>
          <a:endParaRPr lang="es-EC" sz="2900" kern="1200" dirty="0"/>
        </a:p>
      </dsp:txBody>
      <dsp:txXfrm>
        <a:off x="1747520" y="32047"/>
        <a:ext cx="6380480" cy="640953"/>
      </dsp:txXfrm>
    </dsp:sp>
    <dsp:sp modelId="{3237690A-F0CD-4992-86DB-552D2322F1E6}">
      <dsp:nvSpPr>
        <dsp:cNvPr id="0" name=""/>
        <dsp:cNvSpPr/>
      </dsp:nvSpPr>
      <dsp:spPr>
        <a:xfrm>
          <a:off x="1625599" y="673000"/>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E58474-8157-44C9-9F90-1F6DF12A5710}">
      <dsp:nvSpPr>
        <dsp:cNvPr id="0" name=""/>
        <dsp:cNvSpPr/>
      </dsp:nvSpPr>
      <dsp:spPr>
        <a:xfrm>
          <a:off x="1747520" y="705048"/>
          <a:ext cx="6380480" cy="6409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s-ES" sz="2900" kern="1200" dirty="0"/>
            <a:t>Planteamiento del problema</a:t>
          </a:r>
          <a:endParaRPr lang="es-EC" sz="2900" kern="1200" dirty="0"/>
        </a:p>
      </dsp:txBody>
      <dsp:txXfrm>
        <a:off x="1747520" y="705048"/>
        <a:ext cx="6380480" cy="640953"/>
      </dsp:txXfrm>
    </dsp:sp>
    <dsp:sp modelId="{9234DAAA-AE22-43D5-947B-D6D94247EB83}">
      <dsp:nvSpPr>
        <dsp:cNvPr id="0" name=""/>
        <dsp:cNvSpPr/>
      </dsp:nvSpPr>
      <dsp:spPr>
        <a:xfrm>
          <a:off x="1625599" y="1346001"/>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A2B376-A289-405A-84CC-DA8FA9B02BE5}">
      <dsp:nvSpPr>
        <dsp:cNvPr id="0" name=""/>
        <dsp:cNvSpPr/>
      </dsp:nvSpPr>
      <dsp:spPr>
        <a:xfrm>
          <a:off x="1747520" y="1378049"/>
          <a:ext cx="6380480" cy="6409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s-ES" sz="2900" kern="1200" dirty="0"/>
            <a:t>Formulación de objetivos e hipótesis </a:t>
          </a:r>
          <a:endParaRPr lang="es-EC" sz="2900" kern="1200" dirty="0"/>
        </a:p>
      </dsp:txBody>
      <dsp:txXfrm>
        <a:off x="1747520" y="1378049"/>
        <a:ext cx="6380480" cy="640953"/>
      </dsp:txXfrm>
    </dsp:sp>
    <dsp:sp modelId="{B4C70597-FB95-4819-A415-0E1F6FE8537B}">
      <dsp:nvSpPr>
        <dsp:cNvPr id="0" name=""/>
        <dsp:cNvSpPr/>
      </dsp:nvSpPr>
      <dsp:spPr>
        <a:xfrm>
          <a:off x="1625599" y="2019002"/>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725566-9D87-4C39-8409-1107CEB03100}">
      <dsp:nvSpPr>
        <dsp:cNvPr id="0" name=""/>
        <dsp:cNvSpPr/>
      </dsp:nvSpPr>
      <dsp:spPr>
        <a:xfrm>
          <a:off x="1747520" y="2051050"/>
          <a:ext cx="6380480" cy="6409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s-ES" sz="2900" kern="1200" dirty="0"/>
            <a:t>Revisión bibliográfica </a:t>
          </a:r>
          <a:endParaRPr lang="es-EC" sz="2900" kern="1200" dirty="0"/>
        </a:p>
      </dsp:txBody>
      <dsp:txXfrm>
        <a:off x="1747520" y="2051050"/>
        <a:ext cx="6380480" cy="640953"/>
      </dsp:txXfrm>
    </dsp:sp>
    <dsp:sp modelId="{0BCFC058-FF98-4E0C-8B26-1417967A12E2}">
      <dsp:nvSpPr>
        <dsp:cNvPr id="0" name=""/>
        <dsp:cNvSpPr/>
      </dsp:nvSpPr>
      <dsp:spPr>
        <a:xfrm>
          <a:off x="1625599" y="2692003"/>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607217-FCB7-40ED-9058-54EBB0CF7425}">
      <dsp:nvSpPr>
        <dsp:cNvPr id="0" name=""/>
        <dsp:cNvSpPr/>
      </dsp:nvSpPr>
      <dsp:spPr>
        <a:xfrm>
          <a:off x="1747520" y="2724050"/>
          <a:ext cx="6380480" cy="6409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s-ES" sz="2900" kern="1200" dirty="0"/>
            <a:t>Diseño metodológico </a:t>
          </a:r>
          <a:endParaRPr lang="es-EC" sz="2900" kern="1200" dirty="0"/>
        </a:p>
      </dsp:txBody>
      <dsp:txXfrm>
        <a:off x="1747520" y="2724050"/>
        <a:ext cx="6380480" cy="640953"/>
      </dsp:txXfrm>
    </dsp:sp>
    <dsp:sp modelId="{1A971E11-BCE5-4B17-BB18-9BD6479ACB26}">
      <dsp:nvSpPr>
        <dsp:cNvPr id="0" name=""/>
        <dsp:cNvSpPr/>
      </dsp:nvSpPr>
      <dsp:spPr>
        <a:xfrm>
          <a:off x="1625599" y="3365004"/>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662A1D-6322-4F93-9320-00E23348CF94}">
      <dsp:nvSpPr>
        <dsp:cNvPr id="0" name=""/>
        <dsp:cNvSpPr/>
      </dsp:nvSpPr>
      <dsp:spPr>
        <a:xfrm>
          <a:off x="1747520" y="3397051"/>
          <a:ext cx="6380480" cy="6409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s-ES" sz="2900" kern="1200" dirty="0"/>
            <a:t>Recopilación y análisis de datos </a:t>
          </a:r>
          <a:endParaRPr lang="es-EC" sz="2900" kern="1200" dirty="0"/>
        </a:p>
      </dsp:txBody>
      <dsp:txXfrm>
        <a:off x="1747520" y="3397051"/>
        <a:ext cx="6380480" cy="640953"/>
      </dsp:txXfrm>
    </dsp:sp>
    <dsp:sp modelId="{37DC484D-5D88-4355-A987-C5A1004E5704}">
      <dsp:nvSpPr>
        <dsp:cNvPr id="0" name=""/>
        <dsp:cNvSpPr/>
      </dsp:nvSpPr>
      <dsp:spPr>
        <a:xfrm>
          <a:off x="1625599" y="4038004"/>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A09632-BEF3-46CE-8CA5-791D77BB8062}">
      <dsp:nvSpPr>
        <dsp:cNvPr id="0" name=""/>
        <dsp:cNvSpPr/>
      </dsp:nvSpPr>
      <dsp:spPr>
        <a:xfrm>
          <a:off x="1747520" y="4070052"/>
          <a:ext cx="6380480" cy="6409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s-ES" sz="2900" kern="1200" dirty="0"/>
            <a:t>Conclusiones y recomendaciones </a:t>
          </a:r>
          <a:endParaRPr lang="es-EC" sz="2900" kern="1200" dirty="0"/>
        </a:p>
      </dsp:txBody>
      <dsp:txXfrm>
        <a:off x="1747520" y="4070052"/>
        <a:ext cx="6380480" cy="640953"/>
      </dsp:txXfrm>
    </dsp:sp>
    <dsp:sp modelId="{02878C31-34DE-47ED-9AD7-7B28A82F3E6C}">
      <dsp:nvSpPr>
        <dsp:cNvPr id="0" name=""/>
        <dsp:cNvSpPr/>
      </dsp:nvSpPr>
      <dsp:spPr>
        <a:xfrm>
          <a:off x="1625599" y="4711005"/>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8DD260-4681-4772-9134-56DEE8F2A4A3}">
      <dsp:nvSpPr>
        <dsp:cNvPr id="0" name=""/>
        <dsp:cNvSpPr/>
      </dsp:nvSpPr>
      <dsp:spPr>
        <a:xfrm>
          <a:off x="1747520" y="4743053"/>
          <a:ext cx="6380480" cy="6409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s-ES" sz="2900" kern="1200" dirty="0"/>
            <a:t>Redacción del informe o trabajo final </a:t>
          </a:r>
          <a:endParaRPr lang="es-EC" sz="2900" kern="1200" dirty="0"/>
        </a:p>
      </dsp:txBody>
      <dsp:txXfrm>
        <a:off x="1747520" y="4743053"/>
        <a:ext cx="6380480" cy="640953"/>
      </dsp:txXfrm>
    </dsp:sp>
    <dsp:sp modelId="{BC6A153F-4EB2-45DC-987B-3B66ADD33408}">
      <dsp:nvSpPr>
        <dsp:cNvPr id="0" name=""/>
        <dsp:cNvSpPr/>
      </dsp:nvSpPr>
      <dsp:spPr>
        <a:xfrm>
          <a:off x="1625599" y="5384006"/>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8E6EC5-2FB5-4E90-8C85-9913B0E20B50}">
      <dsp:nvSpPr>
        <dsp:cNvPr id="0" name=""/>
        <dsp:cNvSpPr/>
      </dsp:nvSpPr>
      <dsp:spPr>
        <a:xfrm>
          <a:off x="0" y="0"/>
          <a:ext cx="11435024"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5139B7-8332-4AAF-8EA3-D6207135AAB9}">
      <dsp:nvSpPr>
        <dsp:cNvPr id="0" name=""/>
        <dsp:cNvSpPr/>
      </dsp:nvSpPr>
      <dsp:spPr>
        <a:xfrm>
          <a:off x="0" y="0"/>
          <a:ext cx="2287004" cy="60089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s-ES" sz="3600" kern="1200" dirty="0"/>
            <a:t>Marco referencial </a:t>
          </a:r>
          <a:endParaRPr lang="es-EC" sz="3600" kern="1200" dirty="0"/>
        </a:p>
      </dsp:txBody>
      <dsp:txXfrm>
        <a:off x="0" y="0"/>
        <a:ext cx="2287004" cy="6008914"/>
      </dsp:txXfrm>
    </dsp:sp>
    <dsp:sp modelId="{DADDABD7-2263-4082-A5B2-FAC7D987CD37}">
      <dsp:nvSpPr>
        <dsp:cNvPr id="0" name=""/>
        <dsp:cNvSpPr/>
      </dsp:nvSpPr>
      <dsp:spPr>
        <a:xfrm>
          <a:off x="2458530" y="100050"/>
          <a:ext cx="4402484" cy="20010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s-ES" sz="1800" kern="1200" dirty="0"/>
            <a:t>Antecedentes de la investigación </a:t>
          </a:r>
          <a:endParaRPr lang="es-EC" sz="1800" kern="1200" dirty="0"/>
        </a:p>
      </dsp:txBody>
      <dsp:txXfrm>
        <a:off x="2458530" y="100050"/>
        <a:ext cx="4402484" cy="2001015"/>
      </dsp:txXfrm>
    </dsp:sp>
    <dsp:sp modelId="{0FF8F1FD-8445-4865-8B85-36E6E7F3DE46}">
      <dsp:nvSpPr>
        <dsp:cNvPr id="0" name=""/>
        <dsp:cNvSpPr/>
      </dsp:nvSpPr>
      <dsp:spPr>
        <a:xfrm>
          <a:off x="7032539" y="100050"/>
          <a:ext cx="4402484" cy="666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s-ES" sz="1100" kern="1200" dirty="0"/>
            <a:t>Los estudios previos relacionados con el tema de investigación </a:t>
          </a:r>
          <a:endParaRPr lang="es-EC" sz="1100" kern="1200" dirty="0"/>
        </a:p>
      </dsp:txBody>
      <dsp:txXfrm>
        <a:off x="7032539" y="100050"/>
        <a:ext cx="4402484" cy="666353"/>
      </dsp:txXfrm>
    </dsp:sp>
    <dsp:sp modelId="{C7875CE5-B9BA-424D-881D-1CCA45D8FD78}">
      <dsp:nvSpPr>
        <dsp:cNvPr id="0" name=""/>
        <dsp:cNvSpPr/>
      </dsp:nvSpPr>
      <dsp:spPr>
        <a:xfrm>
          <a:off x="6861014" y="766404"/>
          <a:ext cx="4402484"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4818C26-1108-4766-96A1-3C14F3A53A51}">
      <dsp:nvSpPr>
        <dsp:cNvPr id="0" name=""/>
        <dsp:cNvSpPr/>
      </dsp:nvSpPr>
      <dsp:spPr>
        <a:xfrm>
          <a:off x="7032539" y="766404"/>
          <a:ext cx="4402484" cy="666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s-ES" sz="1100" kern="1200" dirty="0"/>
            <a:t>Pueden ser nacionales o internacionales </a:t>
          </a:r>
          <a:endParaRPr lang="es-EC" sz="1100" kern="1200" dirty="0"/>
        </a:p>
      </dsp:txBody>
      <dsp:txXfrm>
        <a:off x="7032539" y="766404"/>
        <a:ext cx="4402484" cy="666353"/>
      </dsp:txXfrm>
    </dsp:sp>
    <dsp:sp modelId="{E347DA48-15B2-4787-973F-E008E910EE3E}">
      <dsp:nvSpPr>
        <dsp:cNvPr id="0" name=""/>
        <dsp:cNvSpPr/>
      </dsp:nvSpPr>
      <dsp:spPr>
        <a:xfrm>
          <a:off x="6861014" y="1432758"/>
          <a:ext cx="4402484"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C58F60A-FFE7-44CC-81C5-69BFFBEC9402}">
      <dsp:nvSpPr>
        <dsp:cNvPr id="0" name=""/>
        <dsp:cNvSpPr/>
      </dsp:nvSpPr>
      <dsp:spPr>
        <a:xfrm>
          <a:off x="7032539" y="1432758"/>
          <a:ext cx="4402484" cy="666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s-ES" sz="1100" kern="1200" dirty="0"/>
            <a:t>Su función es identificar vacíos de conocimiento, evitar la duplicación de estudio y justificar la necesidad del trabajo actual </a:t>
          </a:r>
          <a:endParaRPr lang="es-EC" sz="1100" kern="1200" dirty="0"/>
        </a:p>
      </dsp:txBody>
      <dsp:txXfrm>
        <a:off x="7032539" y="1432758"/>
        <a:ext cx="4402484" cy="666353"/>
      </dsp:txXfrm>
    </dsp:sp>
    <dsp:sp modelId="{3237690A-F0CD-4992-86DB-552D2322F1E6}">
      <dsp:nvSpPr>
        <dsp:cNvPr id="0" name=""/>
        <dsp:cNvSpPr/>
      </dsp:nvSpPr>
      <dsp:spPr>
        <a:xfrm>
          <a:off x="2287004" y="2101066"/>
          <a:ext cx="914801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E58474-8157-44C9-9F90-1F6DF12A5710}">
      <dsp:nvSpPr>
        <dsp:cNvPr id="0" name=""/>
        <dsp:cNvSpPr/>
      </dsp:nvSpPr>
      <dsp:spPr>
        <a:xfrm>
          <a:off x="2458530" y="2201116"/>
          <a:ext cx="4402484" cy="20010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s-ES" sz="2000" kern="1200" dirty="0"/>
            <a:t>Bases teóricas</a:t>
          </a:r>
          <a:endParaRPr lang="es-EC" sz="2000" kern="1200" dirty="0"/>
        </a:p>
      </dsp:txBody>
      <dsp:txXfrm>
        <a:off x="2458530" y="2201116"/>
        <a:ext cx="4402484" cy="2001015"/>
      </dsp:txXfrm>
    </dsp:sp>
    <dsp:sp modelId="{37CAB4B1-9C6F-4BDF-AB0B-7589AAA208F5}">
      <dsp:nvSpPr>
        <dsp:cNvPr id="0" name=""/>
        <dsp:cNvSpPr/>
      </dsp:nvSpPr>
      <dsp:spPr>
        <a:xfrm>
          <a:off x="7032539" y="2201116"/>
          <a:ext cx="4402484" cy="4001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s-ES" sz="1100" kern="1200" dirty="0"/>
            <a:t>Es la explicación científica y conceptual del fenómeno que se estudia </a:t>
          </a:r>
          <a:endParaRPr lang="es-EC" sz="1100" kern="1200" dirty="0"/>
        </a:p>
      </dsp:txBody>
      <dsp:txXfrm>
        <a:off x="7032539" y="2201116"/>
        <a:ext cx="4402484" cy="400105"/>
      </dsp:txXfrm>
    </dsp:sp>
    <dsp:sp modelId="{874068ED-D3CC-42BB-A919-258A46AB16BA}">
      <dsp:nvSpPr>
        <dsp:cNvPr id="0" name=""/>
        <dsp:cNvSpPr/>
      </dsp:nvSpPr>
      <dsp:spPr>
        <a:xfrm>
          <a:off x="6861014" y="2601222"/>
          <a:ext cx="4402484"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E5793DF-ECFB-43D1-872F-3F7002BB0C29}">
      <dsp:nvSpPr>
        <dsp:cNvPr id="0" name=""/>
        <dsp:cNvSpPr/>
      </dsp:nvSpPr>
      <dsp:spPr>
        <a:xfrm>
          <a:off x="7032539" y="2601222"/>
          <a:ext cx="4402484" cy="4001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s-ES" sz="1100" kern="1200" dirty="0"/>
            <a:t>Requiere de una revisión crítica de autores reconocidos, teorías, modelos y conceptos clave </a:t>
          </a:r>
          <a:endParaRPr lang="es-EC" sz="1100" kern="1200" dirty="0"/>
        </a:p>
      </dsp:txBody>
      <dsp:txXfrm>
        <a:off x="7032539" y="2601222"/>
        <a:ext cx="4402484" cy="400105"/>
      </dsp:txXfrm>
    </dsp:sp>
    <dsp:sp modelId="{C818E7A4-E857-48FA-AAB3-8F86816D7C4B}">
      <dsp:nvSpPr>
        <dsp:cNvPr id="0" name=""/>
        <dsp:cNvSpPr/>
      </dsp:nvSpPr>
      <dsp:spPr>
        <a:xfrm>
          <a:off x="6861014" y="3001327"/>
          <a:ext cx="4402484"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E67A1B-1BBD-487D-A0B5-A14DEF16D1D9}">
      <dsp:nvSpPr>
        <dsp:cNvPr id="0" name=""/>
        <dsp:cNvSpPr/>
      </dsp:nvSpPr>
      <dsp:spPr>
        <a:xfrm>
          <a:off x="7032539" y="3001327"/>
          <a:ext cx="4402484" cy="4001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s-ES" sz="1100" kern="1200" dirty="0"/>
            <a:t>Sus funciones son definir los conceptos principales del estudio y sirve como guía para la recolección e interpretación de datos </a:t>
          </a:r>
          <a:endParaRPr lang="es-EC" sz="1100" kern="1200" dirty="0"/>
        </a:p>
      </dsp:txBody>
      <dsp:txXfrm>
        <a:off x="7032539" y="3001327"/>
        <a:ext cx="4402484" cy="400105"/>
      </dsp:txXfrm>
    </dsp:sp>
    <dsp:sp modelId="{251E96ED-4E96-4847-9BE1-883AA3E174D3}">
      <dsp:nvSpPr>
        <dsp:cNvPr id="0" name=""/>
        <dsp:cNvSpPr/>
      </dsp:nvSpPr>
      <dsp:spPr>
        <a:xfrm>
          <a:off x="6861014" y="3401432"/>
          <a:ext cx="4402484"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D9BEEC-9B8B-4EF8-B56F-69506A2C2B39}">
      <dsp:nvSpPr>
        <dsp:cNvPr id="0" name=""/>
        <dsp:cNvSpPr/>
      </dsp:nvSpPr>
      <dsp:spPr>
        <a:xfrm>
          <a:off x="7032539" y="3401432"/>
          <a:ext cx="4402484" cy="4001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s-ES" sz="1100" kern="1200" dirty="0"/>
            <a:t>En estudios cualitativos ayuda a sustentar el enfoque interpretativo </a:t>
          </a:r>
          <a:endParaRPr lang="es-EC" sz="1100" kern="1200" dirty="0"/>
        </a:p>
      </dsp:txBody>
      <dsp:txXfrm>
        <a:off x="7032539" y="3401432"/>
        <a:ext cx="4402484" cy="400105"/>
      </dsp:txXfrm>
    </dsp:sp>
    <dsp:sp modelId="{E3C1FF55-D998-4FF6-B556-B5CDF8DE5A6C}">
      <dsp:nvSpPr>
        <dsp:cNvPr id="0" name=""/>
        <dsp:cNvSpPr/>
      </dsp:nvSpPr>
      <dsp:spPr>
        <a:xfrm>
          <a:off x="6861014" y="3801538"/>
          <a:ext cx="4402484"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DADFA1-8096-48D1-A4FE-71F3492AC337}">
      <dsp:nvSpPr>
        <dsp:cNvPr id="0" name=""/>
        <dsp:cNvSpPr/>
      </dsp:nvSpPr>
      <dsp:spPr>
        <a:xfrm>
          <a:off x="7032539" y="3801538"/>
          <a:ext cx="4402484" cy="4001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s-ES" sz="1100" kern="1200" dirty="0"/>
            <a:t>En estudios cuantitativos ayuda a formular la hipótesis </a:t>
          </a:r>
          <a:endParaRPr lang="es-EC" sz="1100" kern="1200" dirty="0"/>
        </a:p>
      </dsp:txBody>
      <dsp:txXfrm>
        <a:off x="7032539" y="3801538"/>
        <a:ext cx="4402484" cy="400105"/>
      </dsp:txXfrm>
    </dsp:sp>
    <dsp:sp modelId="{9234DAAA-AE22-43D5-947B-D6D94247EB83}">
      <dsp:nvSpPr>
        <dsp:cNvPr id="0" name=""/>
        <dsp:cNvSpPr/>
      </dsp:nvSpPr>
      <dsp:spPr>
        <a:xfrm>
          <a:off x="2287004" y="4202132"/>
          <a:ext cx="914801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A2B376-A289-405A-84CC-DA8FA9B02BE5}">
      <dsp:nvSpPr>
        <dsp:cNvPr id="0" name=""/>
        <dsp:cNvSpPr/>
      </dsp:nvSpPr>
      <dsp:spPr>
        <a:xfrm>
          <a:off x="2458530" y="4302182"/>
          <a:ext cx="4402484" cy="7233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s-ES" sz="2000" kern="1200" dirty="0"/>
            <a:t>Definición de términos </a:t>
          </a:r>
          <a:endParaRPr lang="es-EC" sz="2000" kern="1200" dirty="0"/>
        </a:p>
      </dsp:txBody>
      <dsp:txXfrm>
        <a:off x="2458530" y="4302182"/>
        <a:ext cx="4402484" cy="723367"/>
      </dsp:txXfrm>
    </dsp:sp>
    <dsp:sp modelId="{FA1ED589-3B1F-45D4-83ED-689F95A6185C}">
      <dsp:nvSpPr>
        <dsp:cNvPr id="0" name=""/>
        <dsp:cNvSpPr/>
      </dsp:nvSpPr>
      <dsp:spPr>
        <a:xfrm>
          <a:off x="7032539" y="4302182"/>
          <a:ext cx="4402484" cy="5780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s-ES" sz="1100" kern="1200" dirty="0"/>
            <a:t>Aclara los conceptos claros del trabajo </a:t>
          </a:r>
          <a:endParaRPr lang="es-EC" sz="1100" kern="1200" dirty="0"/>
        </a:p>
      </dsp:txBody>
      <dsp:txXfrm>
        <a:off x="7032539" y="4302182"/>
        <a:ext cx="4402484" cy="578073"/>
      </dsp:txXfrm>
    </dsp:sp>
    <dsp:sp modelId="{B4C70597-FB95-4819-A415-0E1F6FE8537B}">
      <dsp:nvSpPr>
        <dsp:cNvPr id="0" name=""/>
        <dsp:cNvSpPr/>
      </dsp:nvSpPr>
      <dsp:spPr>
        <a:xfrm>
          <a:off x="2287004" y="5025549"/>
          <a:ext cx="914801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1B9CBE3-CF01-4589-B525-E2FD061C6AA1}">
      <dsp:nvSpPr>
        <dsp:cNvPr id="0" name=""/>
        <dsp:cNvSpPr/>
      </dsp:nvSpPr>
      <dsp:spPr>
        <a:xfrm>
          <a:off x="2458530" y="5125600"/>
          <a:ext cx="4402484" cy="701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s-ES" sz="2000" kern="1200" dirty="0"/>
            <a:t>Sistema de variables </a:t>
          </a:r>
          <a:endParaRPr lang="es-EC" sz="2000" kern="1200" dirty="0"/>
        </a:p>
      </dsp:txBody>
      <dsp:txXfrm>
        <a:off x="2458530" y="5125600"/>
        <a:ext cx="4402484" cy="701956"/>
      </dsp:txXfrm>
    </dsp:sp>
    <dsp:sp modelId="{1F808BF9-1AA5-4C34-83ED-0613EB6CE53F}">
      <dsp:nvSpPr>
        <dsp:cNvPr id="0" name=""/>
        <dsp:cNvSpPr/>
      </dsp:nvSpPr>
      <dsp:spPr>
        <a:xfrm>
          <a:off x="7032539" y="5125600"/>
          <a:ext cx="4402484" cy="777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s-ES" sz="1100" kern="1200" dirty="0"/>
            <a:t>Identifica variables independientes y dependientes </a:t>
          </a:r>
          <a:endParaRPr lang="es-EC" sz="1100" kern="1200" dirty="0"/>
        </a:p>
      </dsp:txBody>
      <dsp:txXfrm>
        <a:off x="7032539" y="5125600"/>
        <a:ext cx="4402484" cy="777734"/>
      </dsp:txXfrm>
    </dsp:sp>
    <dsp:sp modelId="{B0B4DE8D-4DC4-483A-995F-40FA1694BCD4}">
      <dsp:nvSpPr>
        <dsp:cNvPr id="0" name=""/>
        <dsp:cNvSpPr/>
      </dsp:nvSpPr>
      <dsp:spPr>
        <a:xfrm>
          <a:off x="2287004" y="5903335"/>
          <a:ext cx="914801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5E40AA-BB74-450A-B19C-4E5A60BB4F5B}">
      <dsp:nvSpPr>
        <dsp:cNvPr id="0" name=""/>
        <dsp:cNvSpPr/>
      </dsp:nvSpPr>
      <dsp:spPr>
        <a:xfrm>
          <a:off x="2032496" y="661"/>
          <a:ext cx="1805781" cy="90289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es-ES" sz="2100" kern="1200" dirty="0"/>
            <a:t>Planteamiento del problema </a:t>
          </a:r>
          <a:endParaRPr lang="es-EC" sz="2100" kern="1200" dirty="0"/>
        </a:p>
      </dsp:txBody>
      <dsp:txXfrm>
        <a:off x="2058941" y="27106"/>
        <a:ext cx="1752891" cy="850000"/>
      </dsp:txXfrm>
    </dsp:sp>
    <dsp:sp modelId="{9EDF8855-5C01-443D-9CC1-D35BAC57FF9C}">
      <dsp:nvSpPr>
        <dsp:cNvPr id="0" name=""/>
        <dsp:cNvSpPr/>
      </dsp:nvSpPr>
      <dsp:spPr>
        <a:xfrm>
          <a:off x="2213074" y="903552"/>
          <a:ext cx="180578" cy="677167"/>
        </a:xfrm>
        <a:custGeom>
          <a:avLst/>
          <a:gdLst/>
          <a:ahLst/>
          <a:cxnLst/>
          <a:rect l="0" t="0" r="0" b="0"/>
          <a:pathLst>
            <a:path>
              <a:moveTo>
                <a:pt x="0" y="0"/>
              </a:moveTo>
              <a:lnTo>
                <a:pt x="0" y="677167"/>
              </a:lnTo>
              <a:lnTo>
                <a:pt x="180578" y="67716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270D5D-2290-4D8E-BD01-C056D8A4C5FC}">
      <dsp:nvSpPr>
        <dsp:cNvPr id="0" name=""/>
        <dsp:cNvSpPr/>
      </dsp:nvSpPr>
      <dsp:spPr>
        <a:xfrm>
          <a:off x="2393652" y="1129274"/>
          <a:ext cx="1444624" cy="9028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es-ES" sz="900" kern="1200" dirty="0"/>
            <a:t>Se expone claramente qué situación se va a investigar, por qué es un problema y cual es la brecha del conocimiento o necesidad que motiva el proyecto </a:t>
          </a:r>
          <a:endParaRPr lang="es-EC" sz="900" kern="1200" dirty="0"/>
        </a:p>
      </dsp:txBody>
      <dsp:txXfrm>
        <a:off x="2420097" y="1155719"/>
        <a:ext cx="1391734" cy="850000"/>
      </dsp:txXfrm>
    </dsp:sp>
    <dsp:sp modelId="{6F27E6ED-78D9-4E6A-8EDE-A350EC04F19E}">
      <dsp:nvSpPr>
        <dsp:cNvPr id="0" name=""/>
        <dsp:cNvSpPr/>
      </dsp:nvSpPr>
      <dsp:spPr>
        <a:xfrm>
          <a:off x="2213074" y="903552"/>
          <a:ext cx="180578" cy="1805781"/>
        </a:xfrm>
        <a:custGeom>
          <a:avLst/>
          <a:gdLst/>
          <a:ahLst/>
          <a:cxnLst/>
          <a:rect l="0" t="0" r="0" b="0"/>
          <a:pathLst>
            <a:path>
              <a:moveTo>
                <a:pt x="0" y="0"/>
              </a:moveTo>
              <a:lnTo>
                <a:pt x="0" y="1805781"/>
              </a:lnTo>
              <a:lnTo>
                <a:pt x="180578" y="180578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9AFF95-B65B-44DB-B47E-9B1816304BCA}">
      <dsp:nvSpPr>
        <dsp:cNvPr id="0" name=""/>
        <dsp:cNvSpPr/>
      </dsp:nvSpPr>
      <dsp:spPr>
        <a:xfrm>
          <a:off x="2393652" y="2257888"/>
          <a:ext cx="1444624" cy="9028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es-ES" sz="900" kern="1200" dirty="0"/>
            <a:t>Se describe el contexto general del tema y se explica la situación actual de qué está ocurriendo, con datos o evidencia </a:t>
          </a:r>
          <a:endParaRPr lang="es-EC" sz="900" kern="1200" dirty="0"/>
        </a:p>
      </dsp:txBody>
      <dsp:txXfrm>
        <a:off x="2420097" y="2284333"/>
        <a:ext cx="1391734" cy="850000"/>
      </dsp:txXfrm>
    </dsp:sp>
    <dsp:sp modelId="{7A8835DE-B29D-45BE-AD8A-2558264E427E}">
      <dsp:nvSpPr>
        <dsp:cNvPr id="0" name=""/>
        <dsp:cNvSpPr/>
      </dsp:nvSpPr>
      <dsp:spPr>
        <a:xfrm>
          <a:off x="2213074" y="903552"/>
          <a:ext cx="180578" cy="2934394"/>
        </a:xfrm>
        <a:custGeom>
          <a:avLst/>
          <a:gdLst/>
          <a:ahLst/>
          <a:cxnLst/>
          <a:rect l="0" t="0" r="0" b="0"/>
          <a:pathLst>
            <a:path>
              <a:moveTo>
                <a:pt x="0" y="0"/>
              </a:moveTo>
              <a:lnTo>
                <a:pt x="0" y="2934394"/>
              </a:lnTo>
              <a:lnTo>
                <a:pt x="180578" y="2934394"/>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784BE1-EB80-4E51-8D37-1D11E36D4F0F}">
      <dsp:nvSpPr>
        <dsp:cNvPr id="0" name=""/>
        <dsp:cNvSpPr/>
      </dsp:nvSpPr>
      <dsp:spPr>
        <a:xfrm>
          <a:off x="2393652" y="3386501"/>
          <a:ext cx="1444624" cy="9028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es-ES" sz="900" kern="1200" dirty="0"/>
            <a:t>Se redacta como una pregunta de investigación </a:t>
          </a:r>
          <a:endParaRPr lang="es-EC" sz="900" kern="1200" dirty="0"/>
        </a:p>
      </dsp:txBody>
      <dsp:txXfrm>
        <a:off x="2420097" y="3412946"/>
        <a:ext cx="1391734" cy="850000"/>
      </dsp:txXfrm>
    </dsp:sp>
    <dsp:sp modelId="{7B851224-2573-4A1E-9A7F-A0DC2968E2FD}">
      <dsp:nvSpPr>
        <dsp:cNvPr id="0" name=""/>
        <dsp:cNvSpPr/>
      </dsp:nvSpPr>
      <dsp:spPr>
        <a:xfrm>
          <a:off x="2213074" y="903552"/>
          <a:ext cx="180578" cy="4063007"/>
        </a:xfrm>
        <a:custGeom>
          <a:avLst/>
          <a:gdLst/>
          <a:ahLst/>
          <a:cxnLst/>
          <a:rect l="0" t="0" r="0" b="0"/>
          <a:pathLst>
            <a:path>
              <a:moveTo>
                <a:pt x="0" y="0"/>
              </a:moveTo>
              <a:lnTo>
                <a:pt x="0" y="4063007"/>
              </a:lnTo>
              <a:lnTo>
                <a:pt x="180578" y="406300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259016-235D-49AA-8D29-C1CD8F0A149B}">
      <dsp:nvSpPr>
        <dsp:cNvPr id="0" name=""/>
        <dsp:cNvSpPr/>
      </dsp:nvSpPr>
      <dsp:spPr>
        <a:xfrm>
          <a:off x="2393652" y="4515114"/>
          <a:ext cx="1444624" cy="9028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es-ES" sz="900" kern="1200" dirty="0"/>
            <a:t>Se define el espacio geográfico, temporal y poblacional del estudio </a:t>
          </a:r>
          <a:endParaRPr lang="es-EC" sz="900" kern="1200" dirty="0"/>
        </a:p>
      </dsp:txBody>
      <dsp:txXfrm>
        <a:off x="2420097" y="4541559"/>
        <a:ext cx="1391734" cy="850000"/>
      </dsp:txXfrm>
    </dsp:sp>
    <dsp:sp modelId="{A2D7A3F3-779E-4EB9-9AD7-34496AF96A8E}">
      <dsp:nvSpPr>
        <dsp:cNvPr id="0" name=""/>
        <dsp:cNvSpPr/>
      </dsp:nvSpPr>
      <dsp:spPr>
        <a:xfrm>
          <a:off x="4289722" y="661"/>
          <a:ext cx="1805781" cy="90289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es-ES" sz="2100" kern="1200" dirty="0"/>
            <a:t>Justificación</a:t>
          </a:r>
          <a:endParaRPr lang="es-EC" sz="2100" kern="1200" dirty="0"/>
        </a:p>
      </dsp:txBody>
      <dsp:txXfrm>
        <a:off x="4316167" y="27106"/>
        <a:ext cx="1752891" cy="850000"/>
      </dsp:txXfrm>
    </dsp:sp>
    <dsp:sp modelId="{48D9EA4C-0BE9-4CA0-A7B0-740312517F2C}">
      <dsp:nvSpPr>
        <dsp:cNvPr id="0" name=""/>
        <dsp:cNvSpPr/>
      </dsp:nvSpPr>
      <dsp:spPr>
        <a:xfrm>
          <a:off x="4470300" y="903552"/>
          <a:ext cx="180578" cy="677167"/>
        </a:xfrm>
        <a:custGeom>
          <a:avLst/>
          <a:gdLst/>
          <a:ahLst/>
          <a:cxnLst/>
          <a:rect l="0" t="0" r="0" b="0"/>
          <a:pathLst>
            <a:path>
              <a:moveTo>
                <a:pt x="0" y="0"/>
              </a:moveTo>
              <a:lnTo>
                <a:pt x="0" y="677167"/>
              </a:lnTo>
              <a:lnTo>
                <a:pt x="180578" y="67716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1F544E-FE70-421C-A0DF-1A524E240548}">
      <dsp:nvSpPr>
        <dsp:cNvPr id="0" name=""/>
        <dsp:cNvSpPr/>
      </dsp:nvSpPr>
      <dsp:spPr>
        <a:xfrm>
          <a:off x="4650878" y="1129274"/>
          <a:ext cx="1444624" cy="9028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es-ES" sz="900" kern="1200" dirty="0"/>
            <a:t>Responde a la pregunta Por qué vale la pena investigar este problema </a:t>
          </a:r>
          <a:endParaRPr lang="es-EC" sz="900" kern="1200" dirty="0"/>
        </a:p>
      </dsp:txBody>
      <dsp:txXfrm>
        <a:off x="4677323" y="1155719"/>
        <a:ext cx="1391734" cy="850000"/>
      </dsp:txXfrm>
    </dsp:sp>
    <dsp:sp modelId="{4F457987-E1B8-4B4A-9BEE-7D63AD418766}">
      <dsp:nvSpPr>
        <dsp:cNvPr id="0" name=""/>
        <dsp:cNvSpPr/>
      </dsp:nvSpPr>
      <dsp:spPr>
        <a:xfrm>
          <a:off x="4470300" y="903552"/>
          <a:ext cx="180578" cy="1805781"/>
        </a:xfrm>
        <a:custGeom>
          <a:avLst/>
          <a:gdLst/>
          <a:ahLst/>
          <a:cxnLst/>
          <a:rect l="0" t="0" r="0" b="0"/>
          <a:pathLst>
            <a:path>
              <a:moveTo>
                <a:pt x="0" y="0"/>
              </a:moveTo>
              <a:lnTo>
                <a:pt x="0" y="1805781"/>
              </a:lnTo>
              <a:lnTo>
                <a:pt x="180578" y="180578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94EE15-EB88-491A-A3D1-1355BD50D9F5}">
      <dsp:nvSpPr>
        <dsp:cNvPr id="0" name=""/>
        <dsp:cNvSpPr/>
      </dsp:nvSpPr>
      <dsp:spPr>
        <a:xfrm>
          <a:off x="4650878" y="2257888"/>
          <a:ext cx="1444624" cy="9028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es-ES" sz="900" kern="1200" dirty="0"/>
            <a:t>Trata de convencer al lector de que la investigación es relevante, útil y posible </a:t>
          </a:r>
          <a:endParaRPr lang="es-EC" sz="900" kern="1200" dirty="0"/>
        </a:p>
      </dsp:txBody>
      <dsp:txXfrm>
        <a:off x="4677323" y="2284333"/>
        <a:ext cx="1391734" cy="850000"/>
      </dsp:txXfrm>
    </dsp:sp>
    <dsp:sp modelId="{AAD80E2F-5DC8-4801-8C6E-7835F1E3F833}">
      <dsp:nvSpPr>
        <dsp:cNvPr id="0" name=""/>
        <dsp:cNvSpPr/>
      </dsp:nvSpPr>
      <dsp:spPr>
        <a:xfrm>
          <a:off x="4470300" y="903552"/>
          <a:ext cx="180578" cy="2934394"/>
        </a:xfrm>
        <a:custGeom>
          <a:avLst/>
          <a:gdLst/>
          <a:ahLst/>
          <a:cxnLst/>
          <a:rect l="0" t="0" r="0" b="0"/>
          <a:pathLst>
            <a:path>
              <a:moveTo>
                <a:pt x="0" y="0"/>
              </a:moveTo>
              <a:lnTo>
                <a:pt x="0" y="2934394"/>
              </a:lnTo>
              <a:lnTo>
                <a:pt x="180578" y="2934394"/>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8278A1-F717-442F-A704-058B3CC6ECD9}">
      <dsp:nvSpPr>
        <dsp:cNvPr id="0" name=""/>
        <dsp:cNvSpPr/>
      </dsp:nvSpPr>
      <dsp:spPr>
        <a:xfrm>
          <a:off x="4650878" y="3386501"/>
          <a:ext cx="1444624" cy="9028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es-ES" sz="900" kern="1200" dirty="0"/>
            <a:t>Que aporta al conocimiento, comunidad o una institución </a:t>
          </a:r>
          <a:endParaRPr lang="es-EC" sz="900" kern="1200" dirty="0"/>
        </a:p>
      </dsp:txBody>
      <dsp:txXfrm>
        <a:off x="4677323" y="3412946"/>
        <a:ext cx="1391734" cy="850000"/>
      </dsp:txXfrm>
    </dsp:sp>
    <dsp:sp modelId="{D5DDEF0A-D9F2-498A-81A1-A130AADD1E6D}">
      <dsp:nvSpPr>
        <dsp:cNvPr id="0" name=""/>
        <dsp:cNvSpPr/>
      </dsp:nvSpPr>
      <dsp:spPr>
        <a:xfrm>
          <a:off x="4470300" y="903552"/>
          <a:ext cx="180578" cy="4063007"/>
        </a:xfrm>
        <a:custGeom>
          <a:avLst/>
          <a:gdLst/>
          <a:ahLst/>
          <a:cxnLst/>
          <a:rect l="0" t="0" r="0" b="0"/>
          <a:pathLst>
            <a:path>
              <a:moveTo>
                <a:pt x="0" y="0"/>
              </a:moveTo>
              <a:lnTo>
                <a:pt x="0" y="4063007"/>
              </a:lnTo>
              <a:lnTo>
                <a:pt x="180578" y="406300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C4C067-D910-4692-9B09-1B415B3E431C}">
      <dsp:nvSpPr>
        <dsp:cNvPr id="0" name=""/>
        <dsp:cNvSpPr/>
      </dsp:nvSpPr>
      <dsp:spPr>
        <a:xfrm>
          <a:off x="4650878" y="4515114"/>
          <a:ext cx="1444624" cy="9028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es-ES" sz="900" kern="1200" dirty="0"/>
            <a:t>Quién se beneficia de los resultados, que tiene de novedoso, que aporta que otros estudios no han tratado </a:t>
          </a:r>
          <a:endParaRPr lang="es-EC" sz="900" kern="1200" dirty="0"/>
        </a:p>
      </dsp:txBody>
      <dsp:txXfrm>
        <a:off x="4677323" y="4541559"/>
        <a:ext cx="1391734" cy="85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BC855B-8650-48C4-B1D6-4C8D7BDB10D7}">
      <dsp:nvSpPr>
        <dsp:cNvPr id="0" name=""/>
        <dsp:cNvSpPr/>
      </dsp:nvSpPr>
      <dsp:spPr>
        <a:xfrm>
          <a:off x="5707621" y="2225461"/>
          <a:ext cx="200750" cy="879478"/>
        </a:xfrm>
        <a:custGeom>
          <a:avLst/>
          <a:gdLst/>
          <a:ahLst/>
          <a:cxnLst/>
          <a:rect l="0" t="0" r="0" b="0"/>
          <a:pathLst>
            <a:path>
              <a:moveTo>
                <a:pt x="200750" y="0"/>
              </a:moveTo>
              <a:lnTo>
                <a:pt x="200750" y="879478"/>
              </a:lnTo>
              <a:lnTo>
                <a:pt x="0" y="87947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1DD00C-D749-4783-B33C-04ADBC611A47}">
      <dsp:nvSpPr>
        <dsp:cNvPr id="0" name=""/>
        <dsp:cNvSpPr/>
      </dsp:nvSpPr>
      <dsp:spPr>
        <a:xfrm>
          <a:off x="5908372" y="2225461"/>
          <a:ext cx="4626821" cy="1758957"/>
        </a:xfrm>
        <a:custGeom>
          <a:avLst/>
          <a:gdLst/>
          <a:ahLst/>
          <a:cxnLst/>
          <a:rect l="0" t="0" r="0" b="0"/>
          <a:pathLst>
            <a:path>
              <a:moveTo>
                <a:pt x="0" y="0"/>
              </a:moveTo>
              <a:lnTo>
                <a:pt x="0" y="1558206"/>
              </a:lnTo>
              <a:lnTo>
                <a:pt x="4626821" y="1558206"/>
              </a:lnTo>
              <a:lnTo>
                <a:pt x="4626821" y="175895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112203-24CB-4ED6-9218-41548E7A3D94}">
      <dsp:nvSpPr>
        <dsp:cNvPr id="0" name=""/>
        <dsp:cNvSpPr/>
      </dsp:nvSpPr>
      <dsp:spPr>
        <a:xfrm>
          <a:off x="5908372" y="2225461"/>
          <a:ext cx="2313410" cy="1758957"/>
        </a:xfrm>
        <a:custGeom>
          <a:avLst/>
          <a:gdLst/>
          <a:ahLst/>
          <a:cxnLst/>
          <a:rect l="0" t="0" r="0" b="0"/>
          <a:pathLst>
            <a:path>
              <a:moveTo>
                <a:pt x="0" y="0"/>
              </a:moveTo>
              <a:lnTo>
                <a:pt x="0" y="1558206"/>
              </a:lnTo>
              <a:lnTo>
                <a:pt x="2313410" y="1558206"/>
              </a:lnTo>
              <a:lnTo>
                <a:pt x="2313410" y="175895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059BB4-9CB3-4E61-A5DF-E52AE06F1306}">
      <dsp:nvSpPr>
        <dsp:cNvPr id="0" name=""/>
        <dsp:cNvSpPr/>
      </dsp:nvSpPr>
      <dsp:spPr>
        <a:xfrm>
          <a:off x="5862652" y="2225461"/>
          <a:ext cx="91440" cy="1758957"/>
        </a:xfrm>
        <a:custGeom>
          <a:avLst/>
          <a:gdLst/>
          <a:ahLst/>
          <a:cxnLst/>
          <a:rect l="0" t="0" r="0" b="0"/>
          <a:pathLst>
            <a:path>
              <a:moveTo>
                <a:pt x="45720" y="0"/>
              </a:moveTo>
              <a:lnTo>
                <a:pt x="45720" y="175895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992F41-618B-412B-A202-37516E84AACD}">
      <dsp:nvSpPr>
        <dsp:cNvPr id="0" name=""/>
        <dsp:cNvSpPr/>
      </dsp:nvSpPr>
      <dsp:spPr>
        <a:xfrm>
          <a:off x="3594961" y="2225461"/>
          <a:ext cx="2313410" cy="1758957"/>
        </a:xfrm>
        <a:custGeom>
          <a:avLst/>
          <a:gdLst/>
          <a:ahLst/>
          <a:cxnLst/>
          <a:rect l="0" t="0" r="0" b="0"/>
          <a:pathLst>
            <a:path>
              <a:moveTo>
                <a:pt x="2313410" y="0"/>
              </a:moveTo>
              <a:lnTo>
                <a:pt x="2313410" y="1558206"/>
              </a:lnTo>
              <a:lnTo>
                <a:pt x="0" y="1558206"/>
              </a:lnTo>
              <a:lnTo>
                <a:pt x="0" y="175895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CFC2FA-9A98-4F2A-98D0-43DC51A163E8}">
      <dsp:nvSpPr>
        <dsp:cNvPr id="0" name=""/>
        <dsp:cNvSpPr/>
      </dsp:nvSpPr>
      <dsp:spPr>
        <a:xfrm>
          <a:off x="1281550" y="2225461"/>
          <a:ext cx="4626821" cy="1758957"/>
        </a:xfrm>
        <a:custGeom>
          <a:avLst/>
          <a:gdLst/>
          <a:ahLst/>
          <a:cxnLst/>
          <a:rect l="0" t="0" r="0" b="0"/>
          <a:pathLst>
            <a:path>
              <a:moveTo>
                <a:pt x="4626821" y="0"/>
              </a:moveTo>
              <a:lnTo>
                <a:pt x="4626821" y="1558206"/>
              </a:lnTo>
              <a:lnTo>
                <a:pt x="0" y="1558206"/>
              </a:lnTo>
              <a:lnTo>
                <a:pt x="0" y="175895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05F51E-0608-452D-AC1E-AB0898DC3183}">
      <dsp:nvSpPr>
        <dsp:cNvPr id="0" name=""/>
        <dsp:cNvSpPr/>
      </dsp:nvSpPr>
      <dsp:spPr>
        <a:xfrm>
          <a:off x="4952417" y="1269507"/>
          <a:ext cx="1911909" cy="95595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s-ES" sz="2100" kern="1200" dirty="0"/>
            <a:t>Redacción académica </a:t>
          </a:r>
          <a:endParaRPr lang="es-EC" sz="2100" kern="1200" dirty="0"/>
        </a:p>
      </dsp:txBody>
      <dsp:txXfrm>
        <a:off x="4952417" y="1269507"/>
        <a:ext cx="1911909" cy="955954"/>
      </dsp:txXfrm>
    </dsp:sp>
    <dsp:sp modelId="{3F23277B-E486-4BB2-B7D1-A1C9CDCE8C1D}">
      <dsp:nvSpPr>
        <dsp:cNvPr id="0" name=""/>
        <dsp:cNvSpPr/>
      </dsp:nvSpPr>
      <dsp:spPr>
        <a:xfrm>
          <a:off x="325595" y="3984419"/>
          <a:ext cx="1911909" cy="95595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s-ES" sz="2100" kern="1200" dirty="0"/>
            <a:t>Monografías </a:t>
          </a:r>
          <a:endParaRPr lang="es-EC" sz="2100" kern="1200" dirty="0"/>
        </a:p>
      </dsp:txBody>
      <dsp:txXfrm>
        <a:off x="325595" y="3984419"/>
        <a:ext cx="1911909" cy="955954"/>
      </dsp:txXfrm>
    </dsp:sp>
    <dsp:sp modelId="{CE55926B-A619-4DE4-880A-E239781D91E6}">
      <dsp:nvSpPr>
        <dsp:cNvPr id="0" name=""/>
        <dsp:cNvSpPr/>
      </dsp:nvSpPr>
      <dsp:spPr>
        <a:xfrm>
          <a:off x="2639006" y="3984419"/>
          <a:ext cx="1911909" cy="95595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s-ES" sz="2100" kern="1200" dirty="0"/>
            <a:t>Artículos científicos </a:t>
          </a:r>
          <a:endParaRPr lang="es-EC" sz="2100" kern="1200" dirty="0"/>
        </a:p>
      </dsp:txBody>
      <dsp:txXfrm>
        <a:off x="2639006" y="3984419"/>
        <a:ext cx="1911909" cy="955954"/>
      </dsp:txXfrm>
    </dsp:sp>
    <dsp:sp modelId="{FA49F1B5-6B2F-41F9-BD7B-5D8836E3A3D7}">
      <dsp:nvSpPr>
        <dsp:cNvPr id="0" name=""/>
        <dsp:cNvSpPr/>
      </dsp:nvSpPr>
      <dsp:spPr>
        <a:xfrm>
          <a:off x="4952417" y="3984419"/>
          <a:ext cx="1911909" cy="95595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s-ES" sz="2100" kern="1200" dirty="0"/>
            <a:t>Informes de laboratorio</a:t>
          </a:r>
          <a:endParaRPr lang="es-EC" sz="2100" kern="1200" dirty="0"/>
        </a:p>
      </dsp:txBody>
      <dsp:txXfrm>
        <a:off x="4952417" y="3984419"/>
        <a:ext cx="1911909" cy="955954"/>
      </dsp:txXfrm>
    </dsp:sp>
    <dsp:sp modelId="{1D49B6EC-E11F-4E61-A3ED-1E6ECFBCD204}">
      <dsp:nvSpPr>
        <dsp:cNvPr id="0" name=""/>
        <dsp:cNvSpPr/>
      </dsp:nvSpPr>
      <dsp:spPr>
        <a:xfrm>
          <a:off x="7265828" y="3984419"/>
          <a:ext cx="1911909" cy="95595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s-ES" sz="2100" kern="1200" dirty="0"/>
            <a:t>Artículos </a:t>
          </a:r>
          <a:endParaRPr lang="es-EC" sz="2100" kern="1200" dirty="0"/>
        </a:p>
      </dsp:txBody>
      <dsp:txXfrm>
        <a:off x="7265828" y="3984419"/>
        <a:ext cx="1911909" cy="955954"/>
      </dsp:txXfrm>
    </dsp:sp>
    <dsp:sp modelId="{2CAB81E6-ADA5-458E-B4FC-26ADDD26989E}">
      <dsp:nvSpPr>
        <dsp:cNvPr id="0" name=""/>
        <dsp:cNvSpPr/>
      </dsp:nvSpPr>
      <dsp:spPr>
        <a:xfrm>
          <a:off x="9579239" y="3984419"/>
          <a:ext cx="1911909" cy="95595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s-ES" sz="2100" kern="1200" dirty="0"/>
            <a:t>Tesis </a:t>
          </a:r>
          <a:endParaRPr lang="es-EC" sz="2100" kern="1200" dirty="0"/>
        </a:p>
      </dsp:txBody>
      <dsp:txXfrm>
        <a:off x="9579239" y="3984419"/>
        <a:ext cx="1911909" cy="955954"/>
      </dsp:txXfrm>
    </dsp:sp>
    <dsp:sp modelId="{DC28C321-0646-4BAF-80A0-598C2096DD33}">
      <dsp:nvSpPr>
        <dsp:cNvPr id="0" name=""/>
        <dsp:cNvSpPr/>
      </dsp:nvSpPr>
      <dsp:spPr>
        <a:xfrm>
          <a:off x="4165" y="2626963"/>
          <a:ext cx="5703456" cy="95595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s-ES" sz="2100" kern="1200" dirty="0"/>
            <a:t>Es el proceso de producción de textos formales que comunican conocimientos, ideas o investigaciones dentro de un contexto educativo o científico </a:t>
          </a:r>
          <a:endParaRPr lang="es-EC" sz="2100" kern="1200" dirty="0"/>
        </a:p>
      </dsp:txBody>
      <dsp:txXfrm>
        <a:off x="4165" y="2626963"/>
        <a:ext cx="5703456" cy="9559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9E50A9-71C0-4548-B799-3BAD28A8B5E9}">
      <dsp:nvSpPr>
        <dsp:cNvPr id="0" name=""/>
        <dsp:cNvSpPr/>
      </dsp:nvSpPr>
      <dsp:spPr>
        <a:xfrm>
          <a:off x="635904" y="2897508"/>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Generalidades de la redacción </a:t>
          </a:r>
          <a:endParaRPr lang="es-EC" sz="1100" kern="1200" dirty="0"/>
        </a:p>
      </dsp:txBody>
      <dsp:txXfrm>
        <a:off x="649952" y="2911556"/>
        <a:ext cx="931195" cy="451549"/>
      </dsp:txXfrm>
    </dsp:sp>
    <dsp:sp modelId="{3C65F332-032A-4385-963D-FA8FBA5707DE}">
      <dsp:nvSpPr>
        <dsp:cNvPr id="0" name=""/>
        <dsp:cNvSpPr/>
      </dsp:nvSpPr>
      <dsp:spPr>
        <a:xfrm>
          <a:off x="1595195" y="3130135"/>
          <a:ext cx="383716" cy="14392"/>
        </a:xfrm>
        <a:custGeom>
          <a:avLst/>
          <a:gdLst/>
          <a:ahLst/>
          <a:cxnLst/>
          <a:rect l="0" t="0" r="0" b="0"/>
          <a:pathLst>
            <a:path>
              <a:moveTo>
                <a:pt x="0" y="7196"/>
              </a:moveTo>
              <a:lnTo>
                <a:pt x="383716" y="719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1777461" y="3127738"/>
        <a:ext cx="19185" cy="19185"/>
      </dsp:txXfrm>
    </dsp:sp>
    <dsp:sp modelId="{109BF705-CF9B-46DB-8A30-2499E9EDC434}">
      <dsp:nvSpPr>
        <dsp:cNvPr id="0" name=""/>
        <dsp:cNvSpPr/>
      </dsp:nvSpPr>
      <dsp:spPr>
        <a:xfrm>
          <a:off x="1978912" y="2897508"/>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Comunicación escrita vs. Oral </a:t>
          </a:r>
          <a:endParaRPr lang="es-EC" sz="1100" kern="1200" dirty="0"/>
        </a:p>
      </dsp:txBody>
      <dsp:txXfrm>
        <a:off x="1992960" y="2911556"/>
        <a:ext cx="931195" cy="451549"/>
      </dsp:txXfrm>
    </dsp:sp>
    <dsp:sp modelId="{8861EF81-2845-43C8-B70D-51763CDF208A}">
      <dsp:nvSpPr>
        <dsp:cNvPr id="0" name=""/>
        <dsp:cNvSpPr/>
      </dsp:nvSpPr>
      <dsp:spPr>
        <a:xfrm rot="16830559">
          <a:off x="2078181" y="2095899"/>
          <a:ext cx="2103761" cy="14392"/>
        </a:xfrm>
        <a:custGeom>
          <a:avLst/>
          <a:gdLst/>
          <a:ahLst/>
          <a:cxnLst/>
          <a:rect l="0" t="0" r="0" b="0"/>
          <a:pathLst>
            <a:path>
              <a:moveTo>
                <a:pt x="0" y="7196"/>
              </a:moveTo>
              <a:lnTo>
                <a:pt x="2103761"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s-EC" sz="700" kern="1200"/>
        </a:p>
      </dsp:txBody>
      <dsp:txXfrm>
        <a:off x="3077467" y="2050501"/>
        <a:ext cx="105188" cy="105188"/>
      </dsp:txXfrm>
    </dsp:sp>
    <dsp:sp modelId="{56F1B020-972E-4F7D-8C68-C72994D716B1}">
      <dsp:nvSpPr>
        <dsp:cNvPr id="0" name=""/>
        <dsp:cNvSpPr/>
      </dsp:nvSpPr>
      <dsp:spPr>
        <a:xfrm>
          <a:off x="3321920" y="829036"/>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Proceso de redacción </a:t>
          </a:r>
          <a:endParaRPr lang="es-EC" sz="1100" kern="1200" dirty="0"/>
        </a:p>
      </dsp:txBody>
      <dsp:txXfrm>
        <a:off x="3335968" y="843084"/>
        <a:ext cx="931195" cy="451549"/>
      </dsp:txXfrm>
    </dsp:sp>
    <dsp:sp modelId="{D23B864B-57D1-42F7-8FEB-3347EB2657B8}">
      <dsp:nvSpPr>
        <dsp:cNvPr id="0" name=""/>
        <dsp:cNvSpPr/>
      </dsp:nvSpPr>
      <dsp:spPr>
        <a:xfrm rot="17692822">
          <a:off x="4017051" y="647968"/>
          <a:ext cx="912036" cy="14392"/>
        </a:xfrm>
        <a:custGeom>
          <a:avLst/>
          <a:gdLst/>
          <a:ahLst/>
          <a:cxnLst/>
          <a:rect l="0" t="0" r="0" b="0"/>
          <a:pathLst>
            <a:path>
              <a:moveTo>
                <a:pt x="0" y="7196"/>
              </a:moveTo>
              <a:lnTo>
                <a:pt x="912036"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450268" y="632363"/>
        <a:ext cx="45601" cy="45601"/>
      </dsp:txXfrm>
    </dsp:sp>
    <dsp:sp modelId="{87D515B9-F97F-43A7-8C30-53DB419519B4}">
      <dsp:nvSpPr>
        <dsp:cNvPr id="0" name=""/>
        <dsp:cNvSpPr/>
      </dsp:nvSpPr>
      <dsp:spPr>
        <a:xfrm>
          <a:off x="4664928" y="1647"/>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Planificación</a:t>
          </a:r>
          <a:endParaRPr lang="es-EC" sz="1100" kern="1200" dirty="0"/>
        </a:p>
      </dsp:txBody>
      <dsp:txXfrm>
        <a:off x="4678976" y="15695"/>
        <a:ext cx="931195" cy="451549"/>
      </dsp:txXfrm>
    </dsp:sp>
    <dsp:sp modelId="{BF5B55C0-E336-416A-975E-47D188E0CA97}">
      <dsp:nvSpPr>
        <dsp:cNvPr id="0" name=""/>
        <dsp:cNvSpPr/>
      </dsp:nvSpPr>
      <dsp:spPr>
        <a:xfrm rot="19457599">
          <a:off x="4236795" y="923765"/>
          <a:ext cx="472548" cy="14392"/>
        </a:xfrm>
        <a:custGeom>
          <a:avLst/>
          <a:gdLst/>
          <a:ahLst/>
          <a:cxnLst/>
          <a:rect l="0" t="0" r="0" b="0"/>
          <a:pathLst>
            <a:path>
              <a:moveTo>
                <a:pt x="0" y="7196"/>
              </a:moveTo>
              <a:lnTo>
                <a:pt x="472548"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461256" y="919147"/>
        <a:ext cx="23627" cy="23627"/>
      </dsp:txXfrm>
    </dsp:sp>
    <dsp:sp modelId="{CCAD85FA-8DD3-4FC4-9778-C8550DD01089}">
      <dsp:nvSpPr>
        <dsp:cNvPr id="0" name=""/>
        <dsp:cNvSpPr/>
      </dsp:nvSpPr>
      <dsp:spPr>
        <a:xfrm>
          <a:off x="4664928" y="553240"/>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Escritura</a:t>
          </a:r>
          <a:endParaRPr lang="es-EC" sz="1100" kern="1200" dirty="0"/>
        </a:p>
      </dsp:txBody>
      <dsp:txXfrm>
        <a:off x="4678976" y="567288"/>
        <a:ext cx="931195" cy="451549"/>
      </dsp:txXfrm>
    </dsp:sp>
    <dsp:sp modelId="{4AE3BEE4-7DEC-4868-AFC4-CE5B13C54216}">
      <dsp:nvSpPr>
        <dsp:cNvPr id="0" name=""/>
        <dsp:cNvSpPr/>
      </dsp:nvSpPr>
      <dsp:spPr>
        <a:xfrm rot="2142401">
          <a:off x="4236795" y="1199561"/>
          <a:ext cx="472548" cy="14392"/>
        </a:xfrm>
        <a:custGeom>
          <a:avLst/>
          <a:gdLst/>
          <a:ahLst/>
          <a:cxnLst/>
          <a:rect l="0" t="0" r="0" b="0"/>
          <a:pathLst>
            <a:path>
              <a:moveTo>
                <a:pt x="0" y="7196"/>
              </a:moveTo>
              <a:lnTo>
                <a:pt x="472548"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461256" y="1194943"/>
        <a:ext cx="23627" cy="23627"/>
      </dsp:txXfrm>
    </dsp:sp>
    <dsp:sp modelId="{51990504-D984-4D37-8271-031E13AC7D4F}">
      <dsp:nvSpPr>
        <dsp:cNvPr id="0" name=""/>
        <dsp:cNvSpPr/>
      </dsp:nvSpPr>
      <dsp:spPr>
        <a:xfrm>
          <a:off x="4664928" y="1104832"/>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Revisión </a:t>
          </a:r>
          <a:endParaRPr lang="es-EC" sz="1100" kern="1200" dirty="0"/>
        </a:p>
      </dsp:txBody>
      <dsp:txXfrm>
        <a:off x="4678976" y="1118880"/>
        <a:ext cx="931195" cy="451549"/>
      </dsp:txXfrm>
    </dsp:sp>
    <dsp:sp modelId="{5B848911-CF86-4D98-A1C9-60BADC40A2F9}">
      <dsp:nvSpPr>
        <dsp:cNvPr id="0" name=""/>
        <dsp:cNvSpPr/>
      </dsp:nvSpPr>
      <dsp:spPr>
        <a:xfrm rot="3907178">
          <a:off x="4017051" y="1475357"/>
          <a:ext cx="912036" cy="14392"/>
        </a:xfrm>
        <a:custGeom>
          <a:avLst/>
          <a:gdLst/>
          <a:ahLst/>
          <a:cxnLst/>
          <a:rect l="0" t="0" r="0" b="0"/>
          <a:pathLst>
            <a:path>
              <a:moveTo>
                <a:pt x="0" y="7196"/>
              </a:moveTo>
              <a:lnTo>
                <a:pt x="912036"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450268" y="1459752"/>
        <a:ext cx="45601" cy="45601"/>
      </dsp:txXfrm>
    </dsp:sp>
    <dsp:sp modelId="{9842BB7A-E5D2-41AB-8F1B-E277CC23315A}">
      <dsp:nvSpPr>
        <dsp:cNvPr id="0" name=""/>
        <dsp:cNvSpPr/>
      </dsp:nvSpPr>
      <dsp:spPr>
        <a:xfrm>
          <a:off x="4664928" y="1656425"/>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Edición </a:t>
          </a:r>
          <a:endParaRPr lang="es-EC" sz="1100" kern="1200" dirty="0"/>
        </a:p>
      </dsp:txBody>
      <dsp:txXfrm>
        <a:off x="4678976" y="1670473"/>
        <a:ext cx="931195" cy="451549"/>
      </dsp:txXfrm>
    </dsp:sp>
    <dsp:sp modelId="{F27AE4F3-5ACC-4C9E-A65D-3BB067D70997}">
      <dsp:nvSpPr>
        <dsp:cNvPr id="0" name=""/>
        <dsp:cNvSpPr/>
      </dsp:nvSpPr>
      <dsp:spPr>
        <a:xfrm rot="1186030">
          <a:off x="2926190" y="3199084"/>
          <a:ext cx="407742" cy="14392"/>
        </a:xfrm>
        <a:custGeom>
          <a:avLst/>
          <a:gdLst/>
          <a:ahLst/>
          <a:cxnLst/>
          <a:rect l="0" t="0" r="0" b="0"/>
          <a:pathLst>
            <a:path>
              <a:moveTo>
                <a:pt x="0" y="7196"/>
              </a:moveTo>
              <a:lnTo>
                <a:pt x="407742"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3119868" y="3196086"/>
        <a:ext cx="20387" cy="20387"/>
      </dsp:txXfrm>
    </dsp:sp>
    <dsp:sp modelId="{6C5E3E5C-54D0-492A-B570-FFF9E59DB12A}">
      <dsp:nvSpPr>
        <dsp:cNvPr id="0" name=""/>
        <dsp:cNvSpPr/>
      </dsp:nvSpPr>
      <dsp:spPr>
        <a:xfrm>
          <a:off x="3321920" y="3035406"/>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Elementos de un texto </a:t>
          </a:r>
          <a:endParaRPr lang="es-EC" sz="1100" kern="1200" dirty="0"/>
        </a:p>
      </dsp:txBody>
      <dsp:txXfrm>
        <a:off x="3335968" y="3049454"/>
        <a:ext cx="931195" cy="451549"/>
      </dsp:txXfrm>
    </dsp:sp>
    <dsp:sp modelId="{5AF382B8-0CFD-4B2E-B76B-297929F2902F}">
      <dsp:nvSpPr>
        <dsp:cNvPr id="0" name=""/>
        <dsp:cNvSpPr/>
      </dsp:nvSpPr>
      <dsp:spPr>
        <a:xfrm rot="17692822">
          <a:off x="4017051" y="2854338"/>
          <a:ext cx="912036" cy="14392"/>
        </a:xfrm>
        <a:custGeom>
          <a:avLst/>
          <a:gdLst/>
          <a:ahLst/>
          <a:cxnLst/>
          <a:rect l="0" t="0" r="0" b="0"/>
          <a:pathLst>
            <a:path>
              <a:moveTo>
                <a:pt x="0" y="7196"/>
              </a:moveTo>
              <a:lnTo>
                <a:pt x="912036"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450268" y="2838733"/>
        <a:ext cx="45601" cy="45601"/>
      </dsp:txXfrm>
    </dsp:sp>
    <dsp:sp modelId="{CA099DA5-4D9D-4980-BD3C-6D26A1D82051}">
      <dsp:nvSpPr>
        <dsp:cNvPr id="0" name=""/>
        <dsp:cNvSpPr/>
      </dsp:nvSpPr>
      <dsp:spPr>
        <a:xfrm>
          <a:off x="4664928" y="2208017"/>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Coherencia </a:t>
          </a:r>
          <a:endParaRPr lang="es-EC" sz="1100" kern="1200" dirty="0"/>
        </a:p>
      </dsp:txBody>
      <dsp:txXfrm>
        <a:off x="4678976" y="2222065"/>
        <a:ext cx="931195" cy="451549"/>
      </dsp:txXfrm>
    </dsp:sp>
    <dsp:sp modelId="{D8B888BF-72DB-49DD-8DB7-57F26D2A3E2B}">
      <dsp:nvSpPr>
        <dsp:cNvPr id="0" name=""/>
        <dsp:cNvSpPr/>
      </dsp:nvSpPr>
      <dsp:spPr>
        <a:xfrm rot="19457599">
          <a:off x="4236795" y="3130135"/>
          <a:ext cx="472548" cy="14392"/>
        </a:xfrm>
        <a:custGeom>
          <a:avLst/>
          <a:gdLst/>
          <a:ahLst/>
          <a:cxnLst/>
          <a:rect l="0" t="0" r="0" b="0"/>
          <a:pathLst>
            <a:path>
              <a:moveTo>
                <a:pt x="0" y="7196"/>
              </a:moveTo>
              <a:lnTo>
                <a:pt x="472548"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461256" y="3125517"/>
        <a:ext cx="23627" cy="23627"/>
      </dsp:txXfrm>
    </dsp:sp>
    <dsp:sp modelId="{1ECFD13D-CB69-4F63-893F-7BF0242D656A}">
      <dsp:nvSpPr>
        <dsp:cNvPr id="0" name=""/>
        <dsp:cNvSpPr/>
      </dsp:nvSpPr>
      <dsp:spPr>
        <a:xfrm>
          <a:off x="4664928" y="2759610"/>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Cohesión </a:t>
          </a:r>
          <a:endParaRPr lang="es-EC" sz="1100" kern="1200" dirty="0"/>
        </a:p>
      </dsp:txBody>
      <dsp:txXfrm>
        <a:off x="4678976" y="2773658"/>
        <a:ext cx="931195" cy="451549"/>
      </dsp:txXfrm>
    </dsp:sp>
    <dsp:sp modelId="{DEEC245D-7CDC-4637-9798-AE19F85A85A8}">
      <dsp:nvSpPr>
        <dsp:cNvPr id="0" name=""/>
        <dsp:cNvSpPr/>
      </dsp:nvSpPr>
      <dsp:spPr>
        <a:xfrm rot="2142401">
          <a:off x="4236795" y="3405931"/>
          <a:ext cx="472548" cy="14392"/>
        </a:xfrm>
        <a:custGeom>
          <a:avLst/>
          <a:gdLst/>
          <a:ahLst/>
          <a:cxnLst/>
          <a:rect l="0" t="0" r="0" b="0"/>
          <a:pathLst>
            <a:path>
              <a:moveTo>
                <a:pt x="0" y="7196"/>
              </a:moveTo>
              <a:lnTo>
                <a:pt x="472548"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461256" y="3401313"/>
        <a:ext cx="23627" cy="23627"/>
      </dsp:txXfrm>
    </dsp:sp>
    <dsp:sp modelId="{911BEF6E-13A0-45E8-932C-54CEC2954E64}">
      <dsp:nvSpPr>
        <dsp:cNvPr id="0" name=""/>
        <dsp:cNvSpPr/>
      </dsp:nvSpPr>
      <dsp:spPr>
        <a:xfrm>
          <a:off x="4664928" y="3311202"/>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Adecuación </a:t>
          </a:r>
          <a:endParaRPr lang="es-EC" sz="1100" kern="1200" dirty="0"/>
        </a:p>
      </dsp:txBody>
      <dsp:txXfrm>
        <a:off x="4678976" y="3325250"/>
        <a:ext cx="931195" cy="451549"/>
      </dsp:txXfrm>
    </dsp:sp>
    <dsp:sp modelId="{41F1C731-52C3-4720-BF3E-8F5A58276918}">
      <dsp:nvSpPr>
        <dsp:cNvPr id="0" name=""/>
        <dsp:cNvSpPr/>
      </dsp:nvSpPr>
      <dsp:spPr>
        <a:xfrm rot="3907178">
          <a:off x="4017051" y="3681727"/>
          <a:ext cx="912036" cy="14392"/>
        </a:xfrm>
        <a:custGeom>
          <a:avLst/>
          <a:gdLst/>
          <a:ahLst/>
          <a:cxnLst/>
          <a:rect l="0" t="0" r="0" b="0"/>
          <a:pathLst>
            <a:path>
              <a:moveTo>
                <a:pt x="0" y="7196"/>
              </a:moveTo>
              <a:lnTo>
                <a:pt x="912036"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450268" y="3666122"/>
        <a:ext cx="45601" cy="45601"/>
      </dsp:txXfrm>
    </dsp:sp>
    <dsp:sp modelId="{72313C53-B5A2-4CF7-81C8-6EA4F517E09C}">
      <dsp:nvSpPr>
        <dsp:cNvPr id="0" name=""/>
        <dsp:cNvSpPr/>
      </dsp:nvSpPr>
      <dsp:spPr>
        <a:xfrm>
          <a:off x="4664928" y="3862795"/>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Corrección </a:t>
          </a:r>
          <a:endParaRPr lang="es-EC" sz="1100" kern="1200" dirty="0"/>
        </a:p>
      </dsp:txBody>
      <dsp:txXfrm>
        <a:off x="4678976" y="3876843"/>
        <a:ext cx="931195" cy="451549"/>
      </dsp:txXfrm>
    </dsp:sp>
    <dsp:sp modelId="{931F61A6-C764-422F-8B20-15C4EC09A74E}">
      <dsp:nvSpPr>
        <dsp:cNvPr id="0" name=""/>
        <dsp:cNvSpPr/>
      </dsp:nvSpPr>
      <dsp:spPr>
        <a:xfrm rot="4769441">
          <a:off x="2078181" y="4164371"/>
          <a:ext cx="2103761" cy="14392"/>
        </a:xfrm>
        <a:custGeom>
          <a:avLst/>
          <a:gdLst/>
          <a:ahLst/>
          <a:cxnLst/>
          <a:rect l="0" t="0" r="0" b="0"/>
          <a:pathLst>
            <a:path>
              <a:moveTo>
                <a:pt x="0" y="7196"/>
              </a:moveTo>
              <a:lnTo>
                <a:pt x="2103761"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s-EC" sz="700" kern="1200"/>
        </a:p>
      </dsp:txBody>
      <dsp:txXfrm>
        <a:off x="3077467" y="4118973"/>
        <a:ext cx="105188" cy="105188"/>
      </dsp:txXfrm>
    </dsp:sp>
    <dsp:sp modelId="{FB6A39F7-9A2C-4BA0-8C4D-AE263725448E}">
      <dsp:nvSpPr>
        <dsp:cNvPr id="0" name=""/>
        <dsp:cNvSpPr/>
      </dsp:nvSpPr>
      <dsp:spPr>
        <a:xfrm>
          <a:off x="3321920" y="4965980"/>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Importancia del lector </a:t>
          </a:r>
          <a:endParaRPr lang="es-EC" sz="1100" kern="1200" dirty="0"/>
        </a:p>
      </dsp:txBody>
      <dsp:txXfrm>
        <a:off x="3335968" y="4980028"/>
        <a:ext cx="931195" cy="451549"/>
      </dsp:txXfrm>
    </dsp:sp>
    <dsp:sp modelId="{B36F1780-2662-498E-96F0-5B48435971D1}">
      <dsp:nvSpPr>
        <dsp:cNvPr id="0" name=""/>
        <dsp:cNvSpPr/>
      </dsp:nvSpPr>
      <dsp:spPr>
        <a:xfrm rot="18289469">
          <a:off x="4137103" y="4922810"/>
          <a:ext cx="671932" cy="14392"/>
        </a:xfrm>
        <a:custGeom>
          <a:avLst/>
          <a:gdLst/>
          <a:ahLst/>
          <a:cxnLst/>
          <a:rect l="0" t="0" r="0" b="0"/>
          <a:pathLst>
            <a:path>
              <a:moveTo>
                <a:pt x="0" y="7196"/>
              </a:moveTo>
              <a:lnTo>
                <a:pt x="671932"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456271" y="4913208"/>
        <a:ext cx="33596" cy="33596"/>
      </dsp:txXfrm>
    </dsp:sp>
    <dsp:sp modelId="{9CDFD116-B841-4375-BE37-DBF34E8DCB52}">
      <dsp:nvSpPr>
        <dsp:cNvPr id="0" name=""/>
        <dsp:cNvSpPr/>
      </dsp:nvSpPr>
      <dsp:spPr>
        <a:xfrm>
          <a:off x="4664928" y="4414387"/>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Enfoque objetivo </a:t>
          </a:r>
          <a:endParaRPr lang="es-EC" sz="1100" kern="1200" dirty="0"/>
        </a:p>
      </dsp:txBody>
      <dsp:txXfrm>
        <a:off x="4678976" y="4428435"/>
        <a:ext cx="931195" cy="451549"/>
      </dsp:txXfrm>
    </dsp:sp>
    <dsp:sp modelId="{B920C940-0255-44FB-B380-AB395165615D}">
      <dsp:nvSpPr>
        <dsp:cNvPr id="0" name=""/>
        <dsp:cNvSpPr/>
      </dsp:nvSpPr>
      <dsp:spPr>
        <a:xfrm>
          <a:off x="4281211" y="5198606"/>
          <a:ext cx="383716" cy="14392"/>
        </a:xfrm>
        <a:custGeom>
          <a:avLst/>
          <a:gdLst/>
          <a:ahLst/>
          <a:cxnLst/>
          <a:rect l="0" t="0" r="0" b="0"/>
          <a:pathLst>
            <a:path>
              <a:moveTo>
                <a:pt x="0" y="7196"/>
              </a:moveTo>
              <a:lnTo>
                <a:pt x="383716"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463476" y="5196210"/>
        <a:ext cx="19185" cy="19185"/>
      </dsp:txXfrm>
    </dsp:sp>
    <dsp:sp modelId="{11C891E1-82DD-42E7-A4EF-C609DDC62B70}">
      <dsp:nvSpPr>
        <dsp:cNvPr id="0" name=""/>
        <dsp:cNvSpPr/>
      </dsp:nvSpPr>
      <dsp:spPr>
        <a:xfrm>
          <a:off x="4664928" y="4965980"/>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Claridad </a:t>
          </a:r>
          <a:endParaRPr lang="es-EC" sz="1100" kern="1200" dirty="0"/>
        </a:p>
      </dsp:txBody>
      <dsp:txXfrm>
        <a:off x="4678976" y="4980028"/>
        <a:ext cx="931195" cy="451549"/>
      </dsp:txXfrm>
    </dsp:sp>
    <dsp:sp modelId="{01A20233-6C14-4C7A-B963-5E5904C6CCE3}">
      <dsp:nvSpPr>
        <dsp:cNvPr id="0" name=""/>
        <dsp:cNvSpPr/>
      </dsp:nvSpPr>
      <dsp:spPr>
        <a:xfrm rot="3310531">
          <a:off x="4137103" y="5474403"/>
          <a:ext cx="671932" cy="14392"/>
        </a:xfrm>
        <a:custGeom>
          <a:avLst/>
          <a:gdLst/>
          <a:ahLst/>
          <a:cxnLst/>
          <a:rect l="0" t="0" r="0" b="0"/>
          <a:pathLst>
            <a:path>
              <a:moveTo>
                <a:pt x="0" y="7196"/>
              </a:moveTo>
              <a:lnTo>
                <a:pt x="671932" y="719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456271" y="5464800"/>
        <a:ext cx="33596" cy="33596"/>
      </dsp:txXfrm>
    </dsp:sp>
    <dsp:sp modelId="{BAE4AB11-5783-4D58-9730-D4D52E0ABA73}">
      <dsp:nvSpPr>
        <dsp:cNvPr id="0" name=""/>
        <dsp:cNvSpPr/>
      </dsp:nvSpPr>
      <dsp:spPr>
        <a:xfrm>
          <a:off x="4664928" y="5517572"/>
          <a:ext cx="959291" cy="4796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s-ES" sz="1100" kern="1200" dirty="0"/>
            <a:t>Respaldo con fuentes </a:t>
          </a:r>
          <a:endParaRPr lang="es-EC" sz="1100" kern="1200" dirty="0"/>
        </a:p>
      </dsp:txBody>
      <dsp:txXfrm>
        <a:off x="4678976" y="5531620"/>
        <a:ext cx="931195" cy="4515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AF0688-C926-4464-B06A-E6DD0A344DDE}">
      <dsp:nvSpPr>
        <dsp:cNvPr id="0" name=""/>
        <dsp:cNvSpPr/>
      </dsp:nvSpPr>
      <dsp:spPr>
        <a:xfrm>
          <a:off x="0" y="0"/>
          <a:ext cx="81280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8C54F7-55C9-45F5-9B43-198879BEA4D4}">
      <dsp:nvSpPr>
        <dsp:cNvPr id="0" name=""/>
        <dsp:cNvSpPr/>
      </dsp:nvSpPr>
      <dsp:spPr>
        <a:xfrm>
          <a:off x="0" y="0"/>
          <a:ext cx="1625600" cy="54186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Características de la redacción académica </a:t>
          </a:r>
          <a:endParaRPr lang="es-EC" sz="1900" kern="1200" dirty="0"/>
        </a:p>
      </dsp:txBody>
      <dsp:txXfrm>
        <a:off x="0" y="0"/>
        <a:ext cx="1625600" cy="5418667"/>
      </dsp:txXfrm>
    </dsp:sp>
    <dsp:sp modelId="{2B93AF55-B61E-4004-BDC9-4F0DDF2F10CA}">
      <dsp:nvSpPr>
        <dsp:cNvPr id="0" name=""/>
        <dsp:cNvSpPr/>
      </dsp:nvSpPr>
      <dsp:spPr>
        <a:xfrm>
          <a:off x="1747520" y="36578"/>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s-ES" sz="2500" kern="1200" dirty="0"/>
            <a:t>Claridad</a:t>
          </a:r>
          <a:endParaRPr lang="es-EC" sz="2500" kern="1200" dirty="0"/>
        </a:p>
      </dsp:txBody>
      <dsp:txXfrm>
        <a:off x="1747520" y="36578"/>
        <a:ext cx="3129280" cy="731572"/>
      </dsp:txXfrm>
    </dsp:sp>
    <dsp:sp modelId="{F7FE5D27-A3F9-4CF5-8DB4-A339BFC37374}">
      <dsp:nvSpPr>
        <dsp:cNvPr id="0" name=""/>
        <dsp:cNvSpPr/>
      </dsp:nvSpPr>
      <dsp:spPr>
        <a:xfrm>
          <a:off x="4998720" y="36578"/>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Evitar ambigüedades o frases complejas innecesarias</a:t>
          </a:r>
          <a:endParaRPr lang="es-EC" sz="1900" kern="1200" dirty="0"/>
        </a:p>
      </dsp:txBody>
      <dsp:txXfrm>
        <a:off x="4998720" y="36578"/>
        <a:ext cx="3129280" cy="731572"/>
      </dsp:txXfrm>
    </dsp:sp>
    <dsp:sp modelId="{F59C0265-D093-402F-96CE-1EFDF790FE40}">
      <dsp:nvSpPr>
        <dsp:cNvPr id="0" name=""/>
        <dsp:cNvSpPr/>
      </dsp:nvSpPr>
      <dsp:spPr>
        <a:xfrm>
          <a:off x="1625600" y="768151"/>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D594D1-390A-4612-8DEF-11373E2D7A7F}">
      <dsp:nvSpPr>
        <dsp:cNvPr id="0" name=""/>
        <dsp:cNvSpPr/>
      </dsp:nvSpPr>
      <dsp:spPr>
        <a:xfrm>
          <a:off x="1747520" y="804730"/>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s-ES" sz="2500" kern="1200" dirty="0"/>
            <a:t>Precisión</a:t>
          </a:r>
          <a:endParaRPr lang="es-EC" sz="2500" kern="1200" dirty="0"/>
        </a:p>
      </dsp:txBody>
      <dsp:txXfrm>
        <a:off x="1747520" y="804730"/>
        <a:ext cx="3129280" cy="731572"/>
      </dsp:txXfrm>
    </dsp:sp>
    <dsp:sp modelId="{DC0AF2DC-FE0C-4D59-AD3A-D64E6D6A0144}">
      <dsp:nvSpPr>
        <dsp:cNvPr id="0" name=""/>
        <dsp:cNvSpPr/>
      </dsp:nvSpPr>
      <dsp:spPr>
        <a:xfrm>
          <a:off x="4998720" y="804730"/>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Uso correcto de términos técnicos</a:t>
          </a:r>
          <a:endParaRPr lang="es-EC" sz="1900" kern="1200" dirty="0"/>
        </a:p>
      </dsp:txBody>
      <dsp:txXfrm>
        <a:off x="4998720" y="804730"/>
        <a:ext cx="3129280" cy="731572"/>
      </dsp:txXfrm>
    </dsp:sp>
    <dsp:sp modelId="{58689A27-B13F-4153-8E84-AAF2EB6A9B05}">
      <dsp:nvSpPr>
        <dsp:cNvPr id="0" name=""/>
        <dsp:cNvSpPr/>
      </dsp:nvSpPr>
      <dsp:spPr>
        <a:xfrm>
          <a:off x="1625600" y="1536303"/>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1B41D4-C3B8-4629-8F1F-9888253A23ED}">
      <dsp:nvSpPr>
        <dsp:cNvPr id="0" name=""/>
        <dsp:cNvSpPr/>
      </dsp:nvSpPr>
      <dsp:spPr>
        <a:xfrm>
          <a:off x="1747520" y="1572881"/>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s-ES" sz="2500" kern="1200" dirty="0"/>
            <a:t>Objetividad</a:t>
          </a:r>
          <a:endParaRPr lang="es-EC" sz="2500" kern="1200" dirty="0"/>
        </a:p>
      </dsp:txBody>
      <dsp:txXfrm>
        <a:off x="1747520" y="1572881"/>
        <a:ext cx="3129280" cy="731572"/>
      </dsp:txXfrm>
    </dsp:sp>
    <dsp:sp modelId="{6CD75E51-E8F3-488D-B8FA-6E63C5C5FF90}">
      <dsp:nvSpPr>
        <dsp:cNvPr id="0" name=""/>
        <dsp:cNvSpPr/>
      </dsp:nvSpPr>
      <dsp:spPr>
        <a:xfrm>
          <a:off x="4998720" y="1572881"/>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Evitar juicios personales sin fundamento </a:t>
          </a:r>
          <a:endParaRPr lang="es-EC" sz="1900" kern="1200" dirty="0"/>
        </a:p>
      </dsp:txBody>
      <dsp:txXfrm>
        <a:off x="4998720" y="1572881"/>
        <a:ext cx="3129280" cy="731572"/>
      </dsp:txXfrm>
    </dsp:sp>
    <dsp:sp modelId="{A6D1F9BB-4717-46E7-A831-0D4792968131}">
      <dsp:nvSpPr>
        <dsp:cNvPr id="0" name=""/>
        <dsp:cNvSpPr/>
      </dsp:nvSpPr>
      <dsp:spPr>
        <a:xfrm>
          <a:off x="1625600" y="2304454"/>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ED006C4-8137-4C3F-ACE9-520436650985}">
      <dsp:nvSpPr>
        <dsp:cNvPr id="0" name=""/>
        <dsp:cNvSpPr/>
      </dsp:nvSpPr>
      <dsp:spPr>
        <a:xfrm>
          <a:off x="1747520" y="2341033"/>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s-ES" sz="2500" kern="1200" dirty="0"/>
            <a:t>Formalidad</a:t>
          </a:r>
          <a:endParaRPr lang="es-EC" sz="2500" kern="1200" dirty="0"/>
        </a:p>
      </dsp:txBody>
      <dsp:txXfrm>
        <a:off x="1747520" y="2341033"/>
        <a:ext cx="3129280" cy="731572"/>
      </dsp:txXfrm>
    </dsp:sp>
    <dsp:sp modelId="{9F1DEFDA-79ED-4099-8FC9-B171737D1ABE}">
      <dsp:nvSpPr>
        <dsp:cNvPr id="0" name=""/>
        <dsp:cNvSpPr/>
      </dsp:nvSpPr>
      <dsp:spPr>
        <a:xfrm>
          <a:off x="4998720" y="2341033"/>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Uso de lenguaje culto, sin coloquialismos ni jergas</a:t>
          </a:r>
          <a:endParaRPr lang="es-EC" sz="1900" kern="1200" dirty="0"/>
        </a:p>
      </dsp:txBody>
      <dsp:txXfrm>
        <a:off x="4998720" y="2341033"/>
        <a:ext cx="3129280" cy="731572"/>
      </dsp:txXfrm>
    </dsp:sp>
    <dsp:sp modelId="{2EC01AC6-8776-4389-A7EA-ACE4DEF205D0}">
      <dsp:nvSpPr>
        <dsp:cNvPr id="0" name=""/>
        <dsp:cNvSpPr/>
      </dsp:nvSpPr>
      <dsp:spPr>
        <a:xfrm>
          <a:off x="1625600" y="3072606"/>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D05F21-24F3-4D7F-A1C4-0672DC0E3BD4}">
      <dsp:nvSpPr>
        <dsp:cNvPr id="0" name=""/>
        <dsp:cNvSpPr/>
      </dsp:nvSpPr>
      <dsp:spPr>
        <a:xfrm>
          <a:off x="1747520" y="3109185"/>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s-ES" sz="2500" kern="1200" dirty="0"/>
            <a:t>Coherencia y cohesión </a:t>
          </a:r>
          <a:endParaRPr lang="es-EC" sz="2500" kern="1200" dirty="0"/>
        </a:p>
      </dsp:txBody>
      <dsp:txXfrm>
        <a:off x="1747520" y="3109185"/>
        <a:ext cx="3129280" cy="731572"/>
      </dsp:txXfrm>
    </dsp:sp>
    <dsp:sp modelId="{0A04AEA7-7CFB-4583-9E60-2912A550D1FF}">
      <dsp:nvSpPr>
        <dsp:cNvPr id="0" name=""/>
        <dsp:cNvSpPr/>
      </dsp:nvSpPr>
      <dsp:spPr>
        <a:xfrm>
          <a:off x="4998720" y="3109185"/>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Las ideas deben estar conectadas lógicamente </a:t>
          </a:r>
          <a:endParaRPr lang="es-EC" sz="1900" kern="1200" dirty="0"/>
        </a:p>
      </dsp:txBody>
      <dsp:txXfrm>
        <a:off x="4998720" y="3109185"/>
        <a:ext cx="3129280" cy="731572"/>
      </dsp:txXfrm>
    </dsp:sp>
    <dsp:sp modelId="{77D4A6FC-4464-40CA-9C77-C22BFB768E44}">
      <dsp:nvSpPr>
        <dsp:cNvPr id="0" name=""/>
        <dsp:cNvSpPr/>
      </dsp:nvSpPr>
      <dsp:spPr>
        <a:xfrm>
          <a:off x="1625600" y="3840758"/>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875273F-01ED-4E5D-8FE3-6F1242917ED6}">
      <dsp:nvSpPr>
        <dsp:cNvPr id="0" name=""/>
        <dsp:cNvSpPr/>
      </dsp:nvSpPr>
      <dsp:spPr>
        <a:xfrm>
          <a:off x="1747520" y="3877336"/>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s-ES" sz="2500" kern="1200" dirty="0"/>
            <a:t>Citación de fuentes</a:t>
          </a:r>
          <a:endParaRPr lang="es-EC" sz="2500" kern="1200" dirty="0"/>
        </a:p>
      </dsp:txBody>
      <dsp:txXfrm>
        <a:off x="1747520" y="3877336"/>
        <a:ext cx="3129280" cy="731572"/>
      </dsp:txXfrm>
    </dsp:sp>
    <dsp:sp modelId="{AB854CD7-F909-4638-A18A-6BA043E3A333}">
      <dsp:nvSpPr>
        <dsp:cNvPr id="0" name=""/>
        <dsp:cNvSpPr/>
      </dsp:nvSpPr>
      <dsp:spPr>
        <a:xfrm>
          <a:off x="4998720" y="3877336"/>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Uso de normas Apa o Vancouver (según la carrera)  </a:t>
          </a:r>
          <a:endParaRPr lang="es-EC" sz="1900" kern="1200" dirty="0"/>
        </a:p>
      </dsp:txBody>
      <dsp:txXfrm>
        <a:off x="4998720" y="3877336"/>
        <a:ext cx="3129280" cy="731572"/>
      </dsp:txXfrm>
    </dsp:sp>
    <dsp:sp modelId="{08E8AE87-8D7E-487E-AFC1-83D8559AAA59}">
      <dsp:nvSpPr>
        <dsp:cNvPr id="0" name=""/>
        <dsp:cNvSpPr/>
      </dsp:nvSpPr>
      <dsp:spPr>
        <a:xfrm>
          <a:off x="1625600" y="4608909"/>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42F174-5F7F-4BDE-B805-E2F66C917684}">
      <dsp:nvSpPr>
        <dsp:cNvPr id="0" name=""/>
        <dsp:cNvSpPr/>
      </dsp:nvSpPr>
      <dsp:spPr>
        <a:xfrm>
          <a:off x="1747520" y="4645488"/>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s-ES" sz="2500" kern="1200" dirty="0"/>
            <a:t>Corrección gramatical </a:t>
          </a:r>
          <a:endParaRPr lang="es-EC" sz="2500" kern="1200" dirty="0"/>
        </a:p>
      </dsp:txBody>
      <dsp:txXfrm>
        <a:off x="1747520" y="4645488"/>
        <a:ext cx="3129280" cy="731572"/>
      </dsp:txXfrm>
    </dsp:sp>
    <dsp:sp modelId="{222B6F11-ACB0-44A6-B8B0-CBBBB272F2D1}">
      <dsp:nvSpPr>
        <dsp:cNvPr id="0" name=""/>
        <dsp:cNvSpPr/>
      </dsp:nvSpPr>
      <dsp:spPr>
        <a:xfrm>
          <a:off x="4998720" y="4645488"/>
          <a:ext cx="3129280" cy="731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ES" sz="1900" kern="1200" dirty="0"/>
            <a:t>Ortografía, puntación y sintaxis adecuada</a:t>
          </a:r>
          <a:endParaRPr lang="es-EC" sz="1900" kern="1200" dirty="0"/>
        </a:p>
      </dsp:txBody>
      <dsp:txXfrm>
        <a:off x="4998720" y="4645488"/>
        <a:ext cx="3129280" cy="731572"/>
      </dsp:txXfrm>
    </dsp:sp>
    <dsp:sp modelId="{258D2378-A025-47D7-AD38-FA96084A3C00}">
      <dsp:nvSpPr>
        <dsp:cNvPr id="0" name=""/>
        <dsp:cNvSpPr/>
      </dsp:nvSpPr>
      <dsp:spPr>
        <a:xfrm>
          <a:off x="1625600" y="5377061"/>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70E269-32A1-4A69-BC67-C4D4C32C5F62}">
      <dsp:nvSpPr>
        <dsp:cNvPr id="0" name=""/>
        <dsp:cNvSpPr/>
      </dsp:nvSpPr>
      <dsp:spPr>
        <a:xfrm>
          <a:off x="0" y="0"/>
          <a:ext cx="81280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3984A8-8C95-4C87-8512-A4567FA0952A}">
      <dsp:nvSpPr>
        <dsp:cNvPr id="0" name=""/>
        <dsp:cNvSpPr/>
      </dsp:nvSpPr>
      <dsp:spPr>
        <a:xfrm>
          <a:off x="0" y="0"/>
          <a:ext cx="1625600" cy="54186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s-ES" sz="2700" kern="1200" dirty="0"/>
            <a:t>Tipos de redacción </a:t>
          </a:r>
          <a:endParaRPr lang="es-EC" sz="2700" kern="1200" dirty="0"/>
        </a:p>
      </dsp:txBody>
      <dsp:txXfrm>
        <a:off x="0" y="0"/>
        <a:ext cx="1625600" cy="5418667"/>
      </dsp:txXfrm>
    </dsp:sp>
    <dsp:sp modelId="{6D963722-29AF-453A-B3F5-2FEE34F25388}">
      <dsp:nvSpPr>
        <dsp:cNvPr id="0" name=""/>
        <dsp:cNvSpPr/>
      </dsp:nvSpPr>
      <dsp:spPr>
        <a:xfrm>
          <a:off x="1747520" y="51064"/>
          <a:ext cx="3129280" cy="1021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s-ES" sz="3600" kern="1200" dirty="0"/>
            <a:t>Narrativa </a:t>
          </a:r>
          <a:endParaRPr lang="es-EC" sz="3600" kern="1200" dirty="0"/>
        </a:p>
      </dsp:txBody>
      <dsp:txXfrm>
        <a:off x="1747520" y="51064"/>
        <a:ext cx="3129280" cy="1021291"/>
      </dsp:txXfrm>
    </dsp:sp>
    <dsp:sp modelId="{636C34EC-5611-4D3C-868B-14E5D76BC3E5}">
      <dsp:nvSpPr>
        <dsp:cNvPr id="0" name=""/>
        <dsp:cNvSpPr/>
      </dsp:nvSpPr>
      <dsp:spPr>
        <a:xfrm>
          <a:off x="4998720" y="51064"/>
          <a:ext cx="3129280" cy="510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Busca relatar hechos o experiencias </a:t>
          </a:r>
          <a:endParaRPr lang="es-EC" sz="1400" kern="1200" dirty="0"/>
        </a:p>
      </dsp:txBody>
      <dsp:txXfrm>
        <a:off x="4998720" y="51064"/>
        <a:ext cx="3129280" cy="510645"/>
      </dsp:txXfrm>
    </dsp:sp>
    <dsp:sp modelId="{E125D5CB-E4AE-42B2-8DB9-B00BBFAAE616}">
      <dsp:nvSpPr>
        <dsp:cNvPr id="0" name=""/>
        <dsp:cNvSpPr/>
      </dsp:nvSpPr>
      <dsp:spPr>
        <a:xfrm>
          <a:off x="4876800" y="561710"/>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B24B398-6D13-4493-9F12-3DB7E0BA0959}">
      <dsp:nvSpPr>
        <dsp:cNvPr id="0" name=""/>
        <dsp:cNvSpPr/>
      </dsp:nvSpPr>
      <dsp:spPr>
        <a:xfrm>
          <a:off x="4998720" y="561710"/>
          <a:ext cx="3129280" cy="510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Ejemplo: informe de prácticas </a:t>
          </a:r>
          <a:endParaRPr lang="es-EC" sz="1400" kern="1200" dirty="0"/>
        </a:p>
      </dsp:txBody>
      <dsp:txXfrm>
        <a:off x="4998720" y="561710"/>
        <a:ext cx="3129280" cy="510645"/>
      </dsp:txXfrm>
    </dsp:sp>
    <dsp:sp modelId="{EECAFC8E-E292-4C98-AAF3-43BA82504529}">
      <dsp:nvSpPr>
        <dsp:cNvPr id="0" name=""/>
        <dsp:cNvSpPr/>
      </dsp:nvSpPr>
      <dsp:spPr>
        <a:xfrm>
          <a:off x="1625600" y="1072356"/>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107ABB-E9C6-482D-B485-34EBBB50DE77}">
      <dsp:nvSpPr>
        <dsp:cNvPr id="0" name=""/>
        <dsp:cNvSpPr/>
      </dsp:nvSpPr>
      <dsp:spPr>
        <a:xfrm>
          <a:off x="1747520" y="1123420"/>
          <a:ext cx="3129280" cy="1021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s-ES" sz="3600" kern="1200" dirty="0"/>
            <a:t>Descriptiva </a:t>
          </a:r>
          <a:endParaRPr lang="es-EC" sz="3600" kern="1200" dirty="0"/>
        </a:p>
      </dsp:txBody>
      <dsp:txXfrm>
        <a:off x="1747520" y="1123420"/>
        <a:ext cx="3129280" cy="1021291"/>
      </dsp:txXfrm>
    </dsp:sp>
    <dsp:sp modelId="{590C6BDE-3C0A-46CE-9BFF-F367D229820E}">
      <dsp:nvSpPr>
        <dsp:cNvPr id="0" name=""/>
        <dsp:cNvSpPr/>
      </dsp:nvSpPr>
      <dsp:spPr>
        <a:xfrm>
          <a:off x="4998720" y="1123420"/>
          <a:ext cx="3129280" cy="510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Detalla objetos, procesos o fenómenos </a:t>
          </a:r>
          <a:endParaRPr lang="es-EC" sz="1400" kern="1200" dirty="0"/>
        </a:p>
      </dsp:txBody>
      <dsp:txXfrm>
        <a:off x="4998720" y="1123420"/>
        <a:ext cx="3129280" cy="510645"/>
      </dsp:txXfrm>
    </dsp:sp>
    <dsp:sp modelId="{AF79AAF4-4F03-436D-ADFA-45E0F65940BA}">
      <dsp:nvSpPr>
        <dsp:cNvPr id="0" name=""/>
        <dsp:cNvSpPr/>
      </dsp:nvSpPr>
      <dsp:spPr>
        <a:xfrm>
          <a:off x="4876800" y="1634066"/>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AB45E9-D56C-4683-8063-8A2429EE75D6}">
      <dsp:nvSpPr>
        <dsp:cNvPr id="0" name=""/>
        <dsp:cNvSpPr/>
      </dsp:nvSpPr>
      <dsp:spPr>
        <a:xfrm>
          <a:off x="4998720" y="1634066"/>
          <a:ext cx="3129280" cy="510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Ejemplo: reseña, informe técnico </a:t>
          </a:r>
          <a:endParaRPr lang="es-EC" sz="1400" kern="1200" dirty="0"/>
        </a:p>
      </dsp:txBody>
      <dsp:txXfrm>
        <a:off x="4998720" y="1634066"/>
        <a:ext cx="3129280" cy="510645"/>
      </dsp:txXfrm>
    </dsp:sp>
    <dsp:sp modelId="{E37AFE31-1E3A-4653-A193-F9802566545C}">
      <dsp:nvSpPr>
        <dsp:cNvPr id="0" name=""/>
        <dsp:cNvSpPr/>
      </dsp:nvSpPr>
      <dsp:spPr>
        <a:xfrm>
          <a:off x="1625600" y="2144712"/>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AC616D-F8A5-4017-9832-E70F5AC2DA3A}">
      <dsp:nvSpPr>
        <dsp:cNvPr id="0" name=""/>
        <dsp:cNvSpPr/>
      </dsp:nvSpPr>
      <dsp:spPr>
        <a:xfrm>
          <a:off x="1747520" y="2195777"/>
          <a:ext cx="3129280" cy="1021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s-ES" sz="3600" kern="1200" dirty="0"/>
            <a:t>Expositiva </a:t>
          </a:r>
          <a:endParaRPr lang="es-EC" sz="3600" kern="1200" dirty="0"/>
        </a:p>
      </dsp:txBody>
      <dsp:txXfrm>
        <a:off x="1747520" y="2195777"/>
        <a:ext cx="3129280" cy="1021291"/>
      </dsp:txXfrm>
    </dsp:sp>
    <dsp:sp modelId="{722C5646-65E7-47BB-8895-3F8BD3CC6E6D}">
      <dsp:nvSpPr>
        <dsp:cNvPr id="0" name=""/>
        <dsp:cNvSpPr/>
      </dsp:nvSpPr>
      <dsp:spPr>
        <a:xfrm>
          <a:off x="4998720" y="2195777"/>
          <a:ext cx="3129280" cy="510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Explica conceptos con claridad </a:t>
          </a:r>
          <a:endParaRPr lang="es-EC" sz="1400" kern="1200" dirty="0"/>
        </a:p>
      </dsp:txBody>
      <dsp:txXfrm>
        <a:off x="4998720" y="2195777"/>
        <a:ext cx="3129280" cy="510645"/>
      </dsp:txXfrm>
    </dsp:sp>
    <dsp:sp modelId="{8EB6960B-03AA-4DAA-8116-71A17BFC0C2A}">
      <dsp:nvSpPr>
        <dsp:cNvPr id="0" name=""/>
        <dsp:cNvSpPr/>
      </dsp:nvSpPr>
      <dsp:spPr>
        <a:xfrm>
          <a:off x="4876800" y="2706423"/>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DE730E-13B7-4C20-879F-7E5BEE314FCE}">
      <dsp:nvSpPr>
        <dsp:cNvPr id="0" name=""/>
        <dsp:cNvSpPr/>
      </dsp:nvSpPr>
      <dsp:spPr>
        <a:xfrm>
          <a:off x="4998720" y="2706423"/>
          <a:ext cx="3129280" cy="510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Ejemplo: ensayo expositivo </a:t>
          </a:r>
          <a:endParaRPr lang="es-EC" sz="1400" kern="1200" dirty="0"/>
        </a:p>
      </dsp:txBody>
      <dsp:txXfrm>
        <a:off x="4998720" y="2706423"/>
        <a:ext cx="3129280" cy="510645"/>
      </dsp:txXfrm>
    </dsp:sp>
    <dsp:sp modelId="{D7F797F0-C855-42E7-9BAB-0ADD2FDE0B28}">
      <dsp:nvSpPr>
        <dsp:cNvPr id="0" name=""/>
        <dsp:cNvSpPr/>
      </dsp:nvSpPr>
      <dsp:spPr>
        <a:xfrm>
          <a:off x="1625600" y="3217068"/>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BB9B2E9-417B-4507-A5C1-445F060152E3}">
      <dsp:nvSpPr>
        <dsp:cNvPr id="0" name=""/>
        <dsp:cNvSpPr/>
      </dsp:nvSpPr>
      <dsp:spPr>
        <a:xfrm>
          <a:off x="1747520" y="3268133"/>
          <a:ext cx="3129280" cy="1021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s-ES" sz="3600" kern="1200" dirty="0"/>
            <a:t>Argumentativa </a:t>
          </a:r>
          <a:endParaRPr lang="es-EC" sz="3600" kern="1200" dirty="0"/>
        </a:p>
      </dsp:txBody>
      <dsp:txXfrm>
        <a:off x="1747520" y="3268133"/>
        <a:ext cx="3129280" cy="1021291"/>
      </dsp:txXfrm>
    </dsp:sp>
    <dsp:sp modelId="{4A9E30B3-C90A-49EB-BAEA-F9790A691CF8}">
      <dsp:nvSpPr>
        <dsp:cNvPr id="0" name=""/>
        <dsp:cNvSpPr/>
      </dsp:nvSpPr>
      <dsp:spPr>
        <a:xfrm>
          <a:off x="4998720" y="3268133"/>
          <a:ext cx="3129280" cy="510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Defiende una postura con razones </a:t>
          </a:r>
          <a:endParaRPr lang="es-EC" sz="1400" kern="1200" dirty="0"/>
        </a:p>
      </dsp:txBody>
      <dsp:txXfrm>
        <a:off x="4998720" y="3268133"/>
        <a:ext cx="3129280" cy="510645"/>
      </dsp:txXfrm>
    </dsp:sp>
    <dsp:sp modelId="{04FF239F-DCE8-48B9-B945-83DAA4DB8CEB}">
      <dsp:nvSpPr>
        <dsp:cNvPr id="0" name=""/>
        <dsp:cNvSpPr/>
      </dsp:nvSpPr>
      <dsp:spPr>
        <a:xfrm>
          <a:off x="4876800" y="3778779"/>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A06EAB-CEA4-488C-A27D-CDB8F2C4BC09}">
      <dsp:nvSpPr>
        <dsp:cNvPr id="0" name=""/>
        <dsp:cNvSpPr/>
      </dsp:nvSpPr>
      <dsp:spPr>
        <a:xfrm>
          <a:off x="4998720" y="3778779"/>
          <a:ext cx="3129280" cy="510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Ejemplo: ensayo argumentativo o artículo científico </a:t>
          </a:r>
          <a:endParaRPr lang="es-EC" sz="1400" kern="1200" dirty="0"/>
        </a:p>
      </dsp:txBody>
      <dsp:txXfrm>
        <a:off x="4998720" y="3778779"/>
        <a:ext cx="3129280" cy="510645"/>
      </dsp:txXfrm>
    </dsp:sp>
    <dsp:sp modelId="{7D72F2EE-5AC2-4C23-A706-5258F934AB3F}">
      <dsp:nvSpPr>
        <dsp:cNvPr id="0" name=""/>
        <dsp:cNvSpPr/>
      </dsp:nvSpPr>
      <dsp:spPr>
        <a:xfrm>
          <a:off x="1625600" y="4289425"/>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4DC454-FE7F-4E8F-8F50-538209046694}">
      <dsp:nvSpPr>
        <dsp:cNvPr id="0" name=""/>
        <dsp:cNvSpPr/>
      </dsp:nvSpPr>
      <dsp:spPr>
        <a:xfrm>
          <a:off x="1747520" y="4340489"/>
          <a:ext cx="3129280" cy="1021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s-ES" sz="3600" kern="1200" dirty="0"/>
            <a:t>Crítica </a:t>
          </a:r>
          <a:endParaRPr lang="es-EC" sz="3600" kern="1200" dirty="0"/>
        </a:p>
      </dsp:txBody>
      <dsp:txXfrm>
        <a:off x="1747520" y="4340489"/>
        <a:ext cx="3129280" cy="1021291"/>
      </dsp:txXfrm>
    </dsp:sp>
    <dsp:sp modelId="{10D7CF43-74A2-48F8-8FD2-5AC69464A34E}">
      <dsp:nvSpPr>
        <dsp:cNvPr id="0" name=""/>
        <dsp:cNvSpPr/>
      </dsp:nvSpPr>
      <dsp:spPr>
        <a:xfrm>
          <a:off x="4998720" y="4340489"/>
          <a:ext cx="3129280" cy="510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Evalúa un texto, teoría o situación </a:t>
          </a:r>
          <a:endParaRPr lang="es-EC" sz="1400" kern="1200" dirty="0"/>
        </a:p>
      </dsp:txBody>
      <dsp:txXfrm>
        <a:off x="4998720" y="4340489"/>
        <a:ext cx="3129280" cy="510645"/>
      </dsp:txXfrm>
    </dsp:sp>
    <dsp:sp modelId="{0B166CE7-E07E-4151-A767-08D0A481C2BF}">
      <dsp:nvSpPr>
        <dsp:cNvPr id="0" name=""/>
        <dsp:cNvSpPr/>
      </dsp:nvSpPr>
      <dsp:spPr>
        <a:xfrm>
          <a:off x="4876800" y="4851135"/>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710842-C0F4-472B-999C-CA4CF7EBE60C}">
      <dsp:nvSpPr>
        <dsp:cNvPr id="0" name=""/>
        <dsp:cNvSpPr/>
      </dsp:nvSpPr>
      <dsp:spPr>
        <a:xfrm>
          <a:off x="4998720" y="4851135"/>
          <a:ext cx="3129280" cy="510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ES" sz="1400" kern="1200" dirty="0"/>
            <a:t>Ejemplo: reseña crítica o análisis literario </a:t>
          </a:r>
          <a:endParaRPr lang="es-EC" sz="1400" kern="1200" dirty="0"/>
        </a:p>
      </dsp:txBody>
      <dsp:txXfrm>
        <a:off x="4998720" y="4851135"/>
        <a:ext cx="3129280" cy="510645"/>
      </dsp:txXfrm>
    </dsp:sp>
    <dsp:sp modelId="{A9978541-31F9-4579-9223-04E5ECEA808B}">
      <dsp:nvSpPr>
        <dsp:cNvPr id="0" name=""/>
        <dsp:cNvSpPr/>
      </dsp:nvSpPr>
      <dsp:spPr>
        <a:xfrm>
          <a:off x="1625600" y="5361781"/>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F07762-1C8A-4E89-84AA-7D51643026C0}">
      <dsp:nvSpPr>
        <dsp:cNvPr id="0" name=""/>
        <dsp:cNvSpPr/>
      </dsp:nvSpPr>
      <dsp:spPr>
        <a:xfrm>
          <a:off x="0" y="205659"/>
          <a:ext cx="11103429" cy="691200"/>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s-ES" sz="2400" kern="1200" dirty="0"/>
            <a:t>Actividad </a:t>
          </a:r>
          <a:endParaRPr lang="es-EC" sz="2400" kern="1200" dirty="0"/>
        </a:p>
      </dsp:txBody>
      <dsp:txXfrm>
        <a:off x="0" y="205659"/>
        <a:ext cx="11103429" cy="691200"/>
      </dsp:txXfrm>
    </dsp:sp>
    <dsp:sp modelId="{8024798E-D618-4154-A799-EB37DF5175DE}">
      <dsp:nvSpPr>
        <dsp:cNvPr id="0" name=""/>
        <dsp:cNvSpPr/>
      </dsp:nvSpPr>
      <dsp:spPr>
        <a:xfrm>
          <a:off x="0" y="943673"/>
          <a:ext cx="11103429" cy="5006879"/>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s-ES" sz="2400" b="1" kern="1200" dirty="0"/>
            <a:t>Responda la pregunta </a:t>
          </a:r>
          <a:endParaRPr lang="es-EC" sz="2400" b="1" kern="1200" dirty="0"/>
        </a:p>
        <a:p>
          <a:pPr marL="457200" lvl="2" indent="-228600" algn="l" defTabSz="1066800">
            <a:lnSpc>
              <a:spcPct val="90000"/>
            </a:lnSpc>
            <a:spcBef>
              <a:spcPct val="0"/>
            </a:spcBef>
            <a:spcAft>
              <a:spcPct val="15000"/>
            </a:spcAft>
            <a:buChar char="•"/>
          </a:pPr>
          <a:r>
            <a:rPr lang="es-ES" sz="2400" kern="1200" dirty="0"/>
            <a:t>Por que es importante escribir y redactar bien </a:t>
          </a:r>
          <a:endParaRPr lang="es-EC" sz="2400" kern="1200" dirty="0"/>
        </a:p>
        <a:p>
          <a:pPr marL="228600" lvl="1" indent="-228600" algn="l" defTabSz="1066800">
            <a:lnSpc>
              <a:spcPct val="90000"/>
            </a:lnSpc>
            <a:spcBef>
              <a:spcPct val="0"/>
            </a:spcBef>
            <a:spcAft>
              <a:spcPct val="15000"/>
            </a:spcAft>
            <a:buChar char="•"/>
          </a:pPr>
          <a:r>
            <a:rPr lang="es-ES" sz="2400" b="1" kern="1200" dirty="0"/>
            <a:t>Transforme el siguiente párrafo informal a un estilo académico</a:t>
          </a:r>
          <a:endParaRPr lang="es-EC" sz="2400" b="1" kern="1200" dirty="0"/>
        </a:p>
        <a:p>
          <a:pPr marL="457200" lvl="2" indent="-228600" algn="l" defTabSz="1066800">
            <a:lnSpc>
              <a:spcPct val="90000"/>
            </a:lnSpc>
            <a:spcBef>
              <a:spcPct val="0"/>
            </a:spcBef>
            <a:spcAft>
              <a:spcPct val="15000"/>
            </a:spcAft>
            <a:buChar char="•"/>
          </a:pPr>
          <a:r>
            <a:rPr lang="es-ES" sz="2400" kern="1200" dirty="0"/>
            <a:t>Hoy en día, todo el mundo habla de la inteligencia artificial. En las clases, muchos profes y chicos ya están usando cosas como </a:t>
          </a:r>
          <a:r>
            <a:rPr lang="es-ES" sz="2400" kern="1200" dirty="0" err="1"/>
            <a:t>ChatGPT</a:t>
          </a:r>
          <a:r>
            <a:rPr lang="es-ES" sz="2400" kern="1200" dirty="0"/>
            <a:t> para hacer tareas, investigar y hasta escribir ensayos. Algunos dicen que está buenazo porque ahorra tiempo, pero otros piensan que se vuelve una forma de hacer trampa. La verdad es que esto ha cambiado un montón la manera en la que se estudia y enseña. Algunos profes están súper preocupados y no saben cómo manejarlo. </a:t>
          </a:r>
          <a:endParaRPr lang="es-EC" sz="2400" kern="1200" dirty="0"/>
        </a:p>
        <a:p>
          <a:pPr marL="228600" lvl="1" indent="-228600" algn="l" defTabSz="1066800">
            <a:lnSpc>
              <a:spcPct val="90000"/>
            </a:lnSpc>
            <a:spcBef>
              <a:spcPct val="0"/>
            </a:spcBef>
            <a:spcAft>
              <a:spcPct val="15000"/>
            </a:spcAft>
            <a:buChar char="•"/>
          </a:pPr>
          <a:r>
            <a:rPr lang="es-ES" sz="2400" b="1" kern="1200" dirty="0"/>
            <a:t>Con el siguiente tema: “La eutanasia”</a:t>
          </a:r>
          <a:endParaRPr lang="es-EC" sz="2400" b="1" kern="1200" dirty="0"/>
        </a:p>
        <a:p>
          <a:pPr marL="457200" lvl="2" indent="-228600" algn="l" defTabSz="1066800">
            <a:lnSpc>
              <a:spcPct val="90000"/>
            </a:lnSpc>
            <a:spcBef>
              <a:spcPct val="0"/>
            </a:spcBef>
            <a:spcAft>
              <a:spcPct val="15000"/>
            </a:spcAft>
            <a:buChar char="•"/>
          </a:pPr>
          <a:r>
            <a:rPr lang="es-ES" sz="2400" kern="1200" dirty="0"/>
            <a:t>Escriba un párrafo (de mínimo 5 líneas) de tipo argumentativo (defendiendo su postura si está a favor o en contra), el párrafo debe tener coherencia, formal y objetiva </a:t>
          </a:r>
          <a:endParaRPr lang="es-EC" sz="2400" kern="1200" dirty="0"/>
        </a:p>
      </dsp:txBody>
      <dsp:txXfrm>
        <a:off x="0" y="943673"/>
        <a:ext cx="11103429" cy="500687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F6D89F-6E02-4F86-9EAF-210183F88C74}">
      <dsp:nvSpPr>
        <dsp:cNvPr id="0" name=""/>
        <dsp:cNvSpPr/>
      </dsp:nvSpPr>
      <dsp:spPr>
        <a:xfrm>
          <a:off x="0" y="0"/>
          <a:ext cx="81280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10085A-13E5-4B98-8705-56ECBBD98ED1}">
      <dsp:nvSpPr>
        <dsp:cNvPr id="0" name=""/>
        <dsp:cNvSpPr/>
      </dsp:nvSpPr>
      <dsp:spPr>
        <a:xfrm>
          <a:off x="0" y="0"/>
          <a:ext cx="1625600" cy="54186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s-ES" sz="2500" kern="1200" dirty="0"/>
            <a:t>Que es un texto académico </a:t>
          </a:r>
          <a:endParaRPr lang="es-EC" sz="2500" kern="1200" dirty="0"/>
        </a:p>
      </dsp:txBody>
      <dsp:txXfrm>
        <a:off x="0" y="0"/>
        <a:ext cx="1625600" cy="5418667"/>
      </dsp:txXfrm>
    </dsp:sp>
    <dsp:sp modelId="{9BBE0255-71D8-44D3-A222-4A7519EE075E}">
      <dsp:nvSpPr>
        <dsp:cNvPr id="0" name=""/>
        <dsp:cNvSpPr/>
      </dsp:nvSpPr>
      <dsp:spPr>
        <a:xfrm>
          <a:off x="1747520" y="84666"/>
          <a:ext cx="3129280" cy="169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s-ES" sz="1800" kern="1200" dirty="0"/>
            <a:t>Un texto académico es un documento formal que comunica ideas, investigaciones o reflexiones en un contexto educativo o científico </a:t>
          </a:r>
          <a:endParaRPr lang="es-EC" sz="1800" kern="1200" dirty="0"/>
        </a:p>
      </dsp:txBody>
      <dsp:txXfrm>
        <a:off x="1747520" y="84666"/>
        <a:ext cx="3129280" cy="1693333"/>
      </dsp:txXfrm>
    </dsp:sp>
    <dsp:sp modelId="{ED9618C2-419D-42A5-8951-CD0D0F5EB0B5}">
      <dsp:nvSpPr>
        <dsp:cNvPr id="0" name=""/>
        <dsp:cNvSpPr/>
      </dsp:nvSpPr>
      <dsp:spPr>
        <a:xfrm>
          <a:off x="1625600" y="1778000"/>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9E49331-59B0-4700-A07F-3DEB4491586B}">
      <dsp:nvSpPr>
        <dsp:cNvPr id="0" name=""/>
        <dsp:cNvSpPr/>
      </dsp:nvSpPr>
      <dsp:spPr>
        <a:xfrm>
          <a:off x="1747520" y="1862666"/>
          <a:ext cx="3129280" cy="169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s-ES" sz="1800" kern="1200" dirty="0"/>
            <a:t>Propósito </a:t>
          </a:r>
          <a:endParaRPr lang="es-EC" sz="1800" kern="1200" dirty="0"/>
        </a:p>
      </dsp:txBody>
      <dsp:txXfrm>
        <a:off x="1747520" y="1862666"/>
        <a:ext cx="3129280" cy="1693333"/>
      </dsp:txXfrm>
    </dsp:sp>
    <dsp:sp modelId="{2FAF25DB-22F5-42D3-A869-F288A1B3B1AB}">
      <dsp:nvSpPr>
        <dsp:cNvPr id="0" name=""/>
        <dsp:cNvSpPr/>
      </dsp:nvSpPr>
      <dsp:spPr>
        <a:xfrm>
          <a:off x="4998720" y="1862666"/>
          <a:ext cx="3129280" cy="42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Informar</a:t>
          </a:r>
          <a:endParaRPr lang="es-EC" sz="1500" kern="1200" dirty="0"/>
        </a:p>
      </dsp:txBody>
      <dsp:txXfrm>
        <a:off x="4998720" y="1862666"/>
        <a:ext cx="3129280" cy="423333"/>
      </dsp:txXfrm>
    </dsp:sp>
    <dsp:sp modelId="{81EEE3CC-819A-42E0-BCA2-04B21ECB8C84}">
      <dsp:nvSpPr>
        <dsp:cNvPr id="0" name=""/>
        <dsp:cNvSpPr/>
      </dsp:nvSpPr>
      <dsp:spPr>
        <a:xfrm>
          <a:off x="4876800" y="2286000"/>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8A3B2B-56EC-4D58-A843-F3F6D887496C}">
      <dsp:nvSpPr>
        <dsp:cNvPr id="0" name=""/>
        <dsp:cNvSpPr/>
      </dsp:nvSpPr>
      <dsp:spPr>
        <a:xfrm>
          <a:off x="4998720" y="2286000"/>
          <a:ext cx="3129280" cy="42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Argumentar </a:t>
          </a:r>
          <a:endParaRPr lang="es-EC" sz="1500" kern="1200" dirty="0"/>
        </a:p>
      </dsp:txBody>
      <dsp:txXfrm>
        <a:off x="4998720" y="2286000"/>
        <a:ext cx="3129280" cy="423333"/>
      </dsp:txXfrm>
    </dsp:sp>
    <dsp:sp modelId="{A86D1CE7-5F29-4976-B4BA-D4C6EFCB4B6C}">
      <dsp:nvSpPr>
        <dsp:cNvPr id="0" name=""/>
        <dsp:cNvSpPr/>
      </dsp:nvSpPr>
      <dsp:spPr>
        <a:xfrm>
          <a:off x="4876800" y="2709333"/>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D7AE5B1-3472-43B3-A11D-D9286FBB3BAE}">
      <dsp:nvSpPr>
        <dsp:cNvPr id="0" name=""/>
        <dsp:cNvSpPr/>
      </dsp:nvSpPr>
      <dsp:spPr>
        <a:xfrm>
          <a:off x="4998720" y="2709333"/>
          <a:ext cx="3129280" cy="42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Analizar </a:t>
          </a:r>
          <a:endParaRPr lang="es-EC" sz="1500" kern="1200" dirty="0"/>
        </a:p>
      </dsp:txBody>
      <dsp:txXfrm>
        <a:off x="4998720" y="2709333"/>
        <a:ext cx="3129280" cy="423333"/>
      </dsp:txXfrm>
    </dsp:sp>
    <dsp:sp modelId="{EC7D1575-D9CA-451D-A6AA-317B96D116F0}">
      <dsp:nvSpPr>
        <dsp:cNvPr id="0" name=""/>
        <dsp:cNvSpPr/>
      </dsp:nvSpPr>
      <dsp:spPr>
        <a:xfrm>
          <a:off x="4876800" y="3132666"/>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18874EC-F872-4036-89F0-50FDD022CD1A}">
      <dsp:nvSpPr>
        <dsp:cNvPr id="0" name=""/>
        <dsp:cNvSpPr/>
      </dsp:nvSpPr>
      <dsp:spPr>
        <a:xfrm>
          <a:off x="4998720" y="3132666"/>
          <a:ext cx="3129280" cy="42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Investigar </a:t>
          </a:r>
          <a:endParaRPr lang="es-EC" sz="1500" kern="1200" dirty="0"/>
        </a:p>
      </dsp:txBody>
      <dsp:txXfrm>
        <a:off x="4998720" y="3132666"/>
        <a:ext cx="3129280" cy="423333"/>
      </dsp:txXfrm>
    </dsp:sp>
    <dsp:sp modelId="{4CB834BD-338F-4A4D-B7FB-9EECFE96558B}">
      <dsp:nvSpPr>
        <dsp:cNvPr id="0" name=""/>
        <dsp:cNvSpPr/>
      </dsp:nvSpPr>
      <dsp:spPr>
        <a:xfrm>
          <a:off x="1625600" y="3556000"/>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2AD2232-3A2E-4B05-A4DB-1BA3E00CA412}">
      <dsp:nvSpPr>
        <dsp:cNvPr id="0" name=""/>
        <dsp:cNvSpPr/>
      </dsp:nvSpPr>
      <dsp:spPr>
        <a:xfrm>
          <a:off x="1747520" y="3640666"/>
          <a:ext cx="3129280" cy="169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s-ES" sz="1800" kern="1200" dirty="0"/>
            <a:t>Características generales </a:t>
          </a:r>
          <a:endParaRPr lang="es-EC" sz="1800" kern="1200" dirty="0"/>
        </a:p>
      </dsp:txBody>
      <dsp:txXfrm>
        <a:off x="1747520" y="3640666"/>
        <a:ext cx="3129280" cy="1693333"/>
      </dsp:txXfrm>
    </dsp:sp>
    <dsp:sp modelId="{ECB4C28E-0259-4F9C-BD5B-752FE13E3C2C}">
      <dsp:nvSpPr>
        <dsp:cNvPr id="0" name=""/>
        <dsp:cNvSpPr/>
      </dsp:nvSpPr>
      <dsp:spPr>
        <a:xfrm>
          <a:off x="4998720" y="3640666"/>
          <a:ext cx="3129280" cy="338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Lenguaje formal </a:t>
          </a:r>
          <a:endParaRPr lang="es-EC" sz="1500" kern="1200" dirty="0"/>
        </a:p>
      </dsp:txBody>
      <dsp:txXfrm>
        <a:off x="4998720" y="3640666"/>
        <a:ext cx="3129280" cy="338584"/>
      </dsp:txXfrm>
    </dsp:sp>
    <dsp:sp modelId="{E6EDA8A6-785D-422C-9946-9F1F4BE843F8}">
      <dsp:nvSpPr>
        <dsp:cNvPr id="0" name=""/>
        <dsp:cNvSpPr/>
      </dsp:nvSpPr>
      <dsp:spPr>
        <a:xfrm>
          <a:off x="4876800" y="3979250"/>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2BB5EE-E9A7-4D72-AF43-4E9984FA4DE3}">
      <dsp:nvSpPr>
        <dsp:cNvPr id="0" name=""/>
        <dsp:cNvSpPr/>
      </dsp:nvSpPr>
      <dsp:spPr>
        <a:xfrm>
          <a:off x="4998720" y="3979250"/>
          <a:ext cx="3129280" cy="338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Claridad y coherencia </a:t>
          </a:r>
          <a:endParaRPr lang="es-EC" sz="1500" kern="1200" dirty="0"/>
        </a:p>
      </dsp:txBody>
      <dsp:txXfrm>
        <a:off x="4998720" y="3979250"/>
        <a:ext cx="3129280" cy="338584"/>
      </dsp:txXfrm>
    </dsp:sp>
    <dsp:sp modelId="{AF4E79F7-D38C-4D06-9779-1BB944F67193}">
      <dsp:nvSpPr>
        <dsp:cNvPr id="0" name=""/>
        <dsp:cNvSpPr/>
      </dsp:nvSpPr>
      <dsp:spPr>
        <a:xfrm>
          <a:off x="4876800" y="4317834"/>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E9864D-D3E9-4576-B099-0FFFA659DB64}">
      <dsp:nvSpPr>
        <dsp:cNvPr id="0" name=""/>
        <dsp:cNvSpPr/>
      </dsp:nvSpPr>
      <dsp:spPr>
        <a:xfrm>
          <a:off x="4998720" y="4317834"/>
          <a:ext cx="3129280" cy="338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Estructura organizada </a:t>
          </a:r>
          <a:endParaRPr lang="es-EC" sz="1500" kern="1200" dirty="0"/>
        </a:p>
      </dsp:txBody>
      <dsp:txXfrm>
        <a:off x="4998720" y="4317834"/>
        <a:ext cx="3129280" cy="338584"/>
      </dsp:txXfrm>
    </dsp:sp>
    <dsp:sp modelId="{8A776038-806A-4CD3-B6B5-7F416A2B5F82}">
      <dsp:nvSpPr>
        <dsp:cNvPr id="0" name=""/>
        <dsp:cNvSpPr/>
      </dsp:nvSpPr>
      <dsp:spPr>
        <a:xfrm>
          <a:off x="4876800" y="4656418"/>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F81CD1-E8E3-49C0-9350-1728EBEC245B}">
      <dsp:nvSpPr>
        <dsp:cNvPr id="0" name=""/>
        <dsp:cNvSpPr/>
      </dsp:nvSpPr>
      <dsp:spPr>
        <a:xfrm>
          <a:off x="4998720" y="4656418"/>
          <a:ext cx="3129280" cy="338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Uso de fuentes y citas </a:t>
          </a:r>
          <a:endParaRPr lang="es-EC" sz="1500" kern="1200" dirty="0"/>
        </a:p>
      </dsp:txBody>
      <dsp:txXfrm>
        <a:off x="4998720" y="4656418"/>
        <a:ext cx="3129280" cy="338584"/>
      </dsp:txXfrm>
    </dsp:sp>
    <dsp:sp modelId="{4CB5CFD0-421D-491C-A70F-883BDFF3B963}">
      <dsp:nvSpPr>
        <dsp:cNvPr id="0" name=""/>
        <dsp:cNvSpPr/>
      </dsp:nvSpPr>
      <dsp:spPr>
        <a:xfrm>
          <a:off x="4876800" y="4995002"/>
          <a:ext cx="312928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DEE47A-6EC6-438A-8580-8C229E1CEB00}">
      <dsp:nvSpPr>
        <dsp:cNvPr id="0" name=""/>
        <dsp:cNvSpPr/>
      </dsp:nvSpPr>
      <dsp:spPr>
        <a:xfrm>
          <a:off x="4998720" y="4995002"/>
          <a:ext cx="3129280" cy="338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ES" sz="1500" kern="1200" dirty="0"/>
            <a:t>Objetividad </a:t>
          </a:r>
          <a:endParaRPr lang="es-EC" sz="1500" kern="1200" dirty="0"/>
        </a:p>
      </dsp:txBody>
      <dsp:txXfrm>
        <a:off x="4998720" y="4995002"/>
        <a:ext cx="3129280" cy="338584"/>
      </dsp:txXfrm>
    </dsp:sp>
    <dsp:sp modelId="{040AEBF1-D1A2-4887-9C4F-A5DDFB3D6C11}">
      <dsp:nvSpPr>
        <dsp:cNvPr id="0" name=""/>
        <dsp:cNvSpPr/>
      </dsp:nvSpPr>
      <dsp:spPr>
        <a:xfrm>
          <a:off x="1625600" y="5334000"/>
          <a:ext cx="650240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F40C57-AF7D-4554-AFAF-62111529EEB7}">
      <dsp:nvSpPr>
        <dsp:cNvPr id="0" name=""/>
        <dsp:cNvSpPr/>
      </dsp:nvSpPr>
      <dsp:spPr>
        <a:xfrm>
          <a:off x="1459970" y="1578636"/>
          <a:ext cx="1370541" cy="6852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Monografía</a:t>
          </a:r>
          <a:endParaRPr lang="es-EC" sz="900" kern="1200" dirty="0"/>
        </a:p>
      </dsp:txBody>
      <dsp:txXfrm>
        <a:off x="1480041" y="1598707"/>
        <a:ext cx="1330399" cy="645128"/>
      </dsp:txXfrm>
    </dsp:sp>
    <dsp:sp modelId="{231F3E3E-7218-4A91-B16F-364D938418EF}">
      <dsp:nvSpPr>
        <dsp:cNvPr id="0" name=""/>
        <dsp:cNvSpPr/>
      </dsp:nvSpPr>
      <dsp:spPr>
        <a:xfrm rot="17350740">
          <a:off x="2270248" y="1121828"/>
          <a:ext cx="1668743" cy="22763"/>
        </a:xfrm>
        <a:custGeom>
          <a:avLst/>
          <a:gdLst/>
          <a:ahLst/>
          <a:cxnLst/>
          <a:rect l="0" t="0" r="0" b="0"/>
          <a:pathLst>
            <a:path>
              <a:moveTo>
                <a:pt x="0" y="11381"/>
              </a:moveTo>
              <a:lnTo>
                <a:pt x="1668743" y="1138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3062902" y="1091491"/>
        <a:ext cx="83437" cy="83437"/>
      </dsp:txXfrm>
    </dsp:sp>
    <dsp:sp modelId="{CCCA9A84-9CFC-4DA5-AD9F-04BE83465F28}">
      <dsp:nvSpPr>
        <dsp:cNvPr id="0" name=""/>
        <dsp:cNvSpPr/>
      </dsp:nvSpPr>
      <dsp:spPr>
        <a:xfrm>
          <a:off x="3378729" y="2513"/>
          <a:ext cx="1370541" cy="6852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Estudio escrito sobre un tema en específico, se define como el resultado de una investigación personal con respaldo bibliográfico </a:t>
          </a:r>
          <a:endParaRPr lang="es-EC" sz="900" kern="1200" dirty="0"/>
        </a:p>
      </dsp:txBody>
      <dsp:txXfrm>
        <a:off x="3398800" y="22584"/>
        <a:ext cx="1330399" cy="645128"/>
      </dsp:txXfrm>
    </dsp:sp>
    <dsp:sp modelId="{5CC8C7A4-2A36-439E-BAFF-DEDB7007BCD1}">
      <dsp:nvSpPr>
        <dsp:cNvPr id="0" name=""/>
        <dsp:cNvSpPr/>
      </dsp:nvSpPr>
      <dsp:spPr>
        <a:xfrm rot="18289469">
          <a:off x="2624625" y="1515859"/>
          <a:ext cx="959990" cy="22763"/>
        </a:xfrm>
        <a:custGeom>
          <a:avLst/>
          <a:gdLst/>
          <a:ahLst/>
          <a:cxnLst/>
          <a:rect l="0" t="0" r="0" b="0"/>
          <a:pathLst>
            <a:path>
              <a:moveTo>
                <a:pt x="0" y="11381"/>
              </a:moveTo>
              <a:lnTo>
                <a:pt x="959990" y="1138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3080621" y="1503241"/>
        <a:ext cx="47999" cy="47999"/>
      </dsp:txXfrm>
    </dsp:sp>
    <dsp:sp modelId="{70C22851-C858-4B50-9513-F3272972EE27}">
      <dsp:nvSpPr>
        <dsp:cNvPr id="0" name=""/>
        <dsp:cNvSpPr/>
      </dsp:nvSpPr>
      <dsp:spPr>
        <a:xfrm>
          <a:off x="3378729" y="790575"/>
          <a:ext cx="1370541" cy="6852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Intención </a:t>
          </a:r>
          <a:endParaRPr lang="es-EC" sz="900" kern="1200" dirty="0"/>
        </a:p>
      </dsp:txBody>
      <dsp:txXfrm>
        <a:off x="3398800" y="810646"/>
        <a:ext cx="1330399" cy="645128"/>
      </dsp:txXfrm>
    </dsp:sp>
    <dsp:sp modelId="{5A274AED-E174-4535-BF96-A37B361468D9}">
      <dsp:nvSpPr>
        <dsp:cNvPr id="0" name=""/>
        <dsp:cNvSpPr/>
      </dsp:nvSpPr>
      <dsp:spPr>
        <a:xfrm>
          <a:off x="4749270" y="1121828"/>
          <a:ext cx="548216" cy="22763"/>
        </a:xfrm>
        <a:custGeom>
          <a:avLst/>
          <a:gdLst/>
          <a:ahLst/>
          <a:cxnLst/>
          <a:rect l="0" t="0" r="0" b="0"/>
          <a:pathLst>
            <a:path>
              <a:moveTo>
                <a:pt x="0" y="11381"/>
              </a:moveTo>
              <a:lnTo>
                <a:pt x="548216" y="11381"/>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5009673" y="1119505"/>
        <a:ext cx="27410" cy="27410"/>
      </dsp:txXfrm>
    </dsp:sp>
    <dsp:sp modelId="{CF787106-B29C-42ED-B817-B603942C3EDC}">
      <dsp:nvSpPr>
        <dsp:cNvPr id="0" name=""/>
        <dsp:cNvSpPr/>
      </dsp:nvSpPr>
      <dsp:spPr>
        <a:xfrm>
          <a:off x="5297487" y="790575"/>
          <a:ext cx="1370541" cy="6852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Expone con profundidad un tema, es formal y expositivo</a:t>
          </a:r>
          <a:endParaRPr lang="es-EC" sz="900" kern="1200" dirty="0"/>
        </a:p>
      </dsp:txBody>
      <dsp:txXfrm>
        <a:off x="5317558" y="810646"/>
        <a:ext cx="1330399" cy="645128"/>
      </dsp:txXfrm>
    </dsp:sp>
    <dsp:sp modelId="{D7B246F0-AB2F-4470-95F3-B8CE8E5443C8}">
      <dsp:nvSpPr>
        <dsp:cNvPr id="0" name=""/>
        <dsp:cNvSpPr/>
      </dsp:nvSpPr>
      <dsp:spPr>
        <a:xfrm rot="4249260">
          <a:off x="2270248" y="2697951"/>
          <a:ext cx="1668743" cy="22763"/>
        </a:xfrm>
        <a:custGeom>
          <a:avLst/>
          <a:gdLst/>
          <a:ahLst/>
          <a:cxnLst/>
          <a:rect l="0" t="0" r="0" b="0"/>
          <a:pathLst>
            <a:path>
              <a:moveTo>
                <a:pt x="0" y="11381"/>
              </a:moveTo>
              <a:lnTo>
                <a:pt x="1668743" y="1138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3062902" y="2667614"/>
        <a:ext cx="83437" cy="83437"/>
      </dsp:txXfrm>
    </dsp:sp>
    <dsp:sp modelId="{E5C52806-BEC5-43EF-97B8-14E9AE45B6C1}">
      <dsp:nvSpPr>
        <dsp:cNvPr id="0" name=""/>
        <dsp:cNvSpPr/>
      </dsp:nvSpPr>
      <dsp:spPr>
        <a:xfrm>
          <a:off x="3378729" y="3154759"/>
          <a:ext cx="1370541" cy="6852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Estructura </a:t>
          </a:r>
          <a:endParaRPr lang="es-EC" sz="900" kern="1200" dirty="0"/>
        </a:p>
      </dsp:txBody>
      <dsp:txXfrm>
        <a:off x="3398800" y="3174830"/>
        <a:ext cx="1330399" cy="645128"/>
      </dsp:txXfrm>
    </dsp:sp>
    <dsp:sp modelId="{904BA9B2-07DA-4867-8CED-66CA5BCECC07}">
      <dsp:nvSpPr>
        <dsp:cNvPr id="0" name=""/>
        <dsp:cNvSpPr/>
      </dsp:nvSpPr>
      <dsp:spPr>
        <a:xfrm rot="17350740">
          <a:off x="4189007" y="2697951"/>
          <a:ext cx="1668743" cy="22763"/>
        </a:xfrm>
        <a:custGeom>
          <a:avLst/>
          <a:gdLst/>
          <a:ahLst/>
          <a:cxnLst/>
          <a:rect l="0" t="0" r="0" b="0"/>
          <a:pathLst>
            <a:path>
              <a:moveTo>
                <a:pt x="0" y="11381"/>
              </a:moveTo>
              <a:lnTo>
                <a:pt x="1668743" y="11381"/>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981660" y="2667614"/>
        <a:ext cx="83437" cy="83437"/>
      </dsp:txXfrm>
    </dsp:sp>
    <dsp:sp modelId="{6DA6A4C1-26C4-4CCE-94BF-27F5C95B2B4D}">
      <dsp:nvSpPr>
        <dsp:cNvPr id="0" name=""/>
        <dsp:cNvSpPr/>
      </dsp:nvSpPr>
      <dsp:spPr>
        <a:xfrm>
          <a:off x="5297487" y="1578636"/>
          <a:ext cx="1370541" cy="6852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Portada </a:t>
          </a:r>
          <a:endParaRPr lang="es-EC" sz="900" kern="1200" dirty="0"/>
        </a:p>
      </dsp:txBody>
      <dsp:txXfrm>
        <a:off x="5317558" y="1598707"/>
        <a:ext cx="1330399" cy="645128"/>
      </dsp:txXfrm>
    </dsp:sp>
    <dsp:sp modelId="{7A3DBEDA-5755-449D-9BEF-FE4220FFB714}">
      <dsp:nvSpPr>
        <dsp:cNvPr id="0" name=""/>
        <dsp:cNvSpPr/>
      </dsp:nvSpPr>
      <dsp:spPr>
        <a:xfrm rot="18289469">
          <a:off x="4543383" y="3091982"/>
          <a:ext cx="959990" cy="22763"/>
        </a:xfrm>
        <a:custGeom>
          <a:avLst/>
          <a:gdLst/>
          <a:ahLst/>
          <a:cxnLst/>
          <a:rect l="0" t="0" r="0" b="0"/>
          <a:pathLst>
            <a:path>
              <a:moveTo>
                <a:pt x="0" y="11381"/>
              </a:moveTo>
              <a:lnTo>
                <a:pt x="959990" y="11381"/>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999379" y="3079364"/>
        <a:ext cx="47999" cy="47999"/>
      </dsp:txXfrm>
    </dsp:sp>
    <dsp:sp modelId="{FFF4AB78-14B7-4EFB-8715-32521CFA4688}">
      <dsp:nvSpPr>
        <dsp:cNvPr id="0" name=""/>
        <dsp:cNvSpPr/>
      </dsp:nvSpPr>
      <dsp:spPr>
        <a:xfrm>
          <a:off x="5297487" y="2366698"/>
          <a:ext cx="1370541" cy="6852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Introducción </a:t>
          </a:r>
          <a:endParaRPr lang="es-EC" sz="900" kern="1200" dirty="0"/>
        </a:p>
      </dsp:txBody>
      <dsp:txXfrm>
        <a:off x="5317558" y="2386769"/>
        <a:ext cx="1330399" cy="645128"/>
      </dsp:txXfrm>
    </dsp:sp>
    <dsp:sp modelId="{2AE9DE42-F444-4B1F-8B97-EEAD3C5A7B5D}">
      <dsp:nvSpPr>
        <dsp:cNvPr id="0" name=""/>
        <dsp:cNvSpPr/>
      </dsp:nvSpPr>
      <dsp:spPr>
        <a:xfrm>
          <a:off x="4749270" y="3486013"/>
          <a:ext cx="548216" cy="22763"/>
        </a:xfrm>
        <a:custGeom>
          <a:avLst/>
          <a:gdLst/>
          <a:ahLst/>
          <a:cxnLst/>
          <a:rect l="0" t="0" r="0" b="0"/>
          <a:pathLst>
            <a:path>
              <a:moveTo>
                <a:pt x="0" y="11381"/>
              </a:moveTo>
              <a:lnTo>
                <a:pt x="548216" y="11381"/>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5009673" y="3483689"/>
        <a:ext cx="27410" cy="27410"/>
      </dsp:txXfrm>
    </dsp:sp>
    <dsp:sp modelId="{FB002B25-4B76-41D8-9DD8-EF4638AD46EC}">
      <dsp:nvSpPr>
        <dsp:cNvPr id="0" name=""/>
        <dsp:cNvSpPr/>
      </dsp:nvSpPr>
      <dsp:spPr>
        <a:xfrm>
          <a:off x="5297487" y="3154759"/>
          <a:ext cx="1370541" cy="6852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Desarrollo o capítulos </a:t>
          </a:r>
          <a:endParaRPr lang="es-EC" sz="900" kern="1200" dirty="0"/>
        </a:p>
      </dsp:txBody>
      <dsp:txXfrm>
        <a:off x="5317558" y="3174830"/>
        <a:ext cx="1330399" cy="645128"/>
      </dsp:txXfrm>
    </dsp:sp>
    <dsp:sp modelId="{7EF65E2D-D958-46D9-B9C2-32F06BC8C6E4}">
      <dsp:nvSpPr>
        <dsp:cNvPr id="0" name=""/>
        <dsp:cNvSpPr/>
      </dsp:nvSpPr>
      <dsp:spPr>
        <a:xfrm rot="3310531">
          <a:off x="4543383" y="3880043"/>
          <a:ext cx="959990" cy="22763"/>
        </a:xfrm>
        <a:custGeom>
          <a:avLst/>
          <a:gdLst/>
          <a:ahLst/>
          <a:cxnLst/>
          <a:rect l="0" t="0" r="0" b="0"/>
          <a:pathLst>
            <a:path>
              <a:moveTo>
                <a:pt x="0" y="11381"/>
              </a:moveTo>
              <a:lnTo>
                <a:pt x="959990" y="11381"/>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999379" y="3867425"/>
        <a:ext cx="47999" cy="47999"/>
      </dsp:txXfrm>
    </dsp:sp>
    <dsp:sp modelId="{6DA8ADE8-9394-41EA-A63E-0FB28C0E0C30}">
      <dsp:nvSpPr>
        <dsp:cNvPr id="0" name=""/>
        <dsp:cNvSpPr/>
      </dsp:nvSpPr>
      <dsp:spPr>
        <a:xfrm>
          <a:off x="5297487" y="3942821"/>
          <a:ext cx="1370541" cy="6852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Conclusiones </a:t>
          </a:r>
          <a:endParaRPr lang="es-EC" sz="900" kern="1200" dirty="0"/>
        </a:p>
      </dsp:txBody>
      <dsp:txXfrm>
        <a:off x="5317558" y="3962892"/>
        <a:ext cx="1330399" cy="645128"/>
      </dsp:txXfrm>
    </dsp:sp>
    <dsp:sp modelId="{D0886A1E-5E5B-46A0-9F99-9EBABE4A2EAE}">
      <dsp:nvSpPr>
        <dsp:cNvPr id="0" name=""/>
        <dsp:cNvSpPr/>
      </dsp:nvSpPr>
      <dsp:spPr>
        <a:xfrm rot="4249260">
          <a:off x="4189007" y="4274074"/>
          <a:ext cx="1668743" cy="22763"/>
        </a:xfrm>
        <a:custGeom>
          <a:avLst/>
          <a:gdLst/>
          <a:ahLst/>
          <a:cxnLst/>
          <a:rect l="0" t="0" r="0" b="0"/>
          <a:pathLst>
            <a:path>
              <a:moveTo>
                <a:pt x="0" y="11381"/>
              </a:moveTo>
              <a:lnTo>
                <a:pt x="1668743" y="11381"/>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C" sz="500" kern="1200"/>
        </a:p>
      </dsp:txBody>
      <dsp:txXfrm>
        <a:off x="4981660" y="4243737"/>
        <a:ext cx="83437" cy="83437"/>
      </dsp:txXfrm>
    </dsp:sp>
    <dsp:sp modelId="{3E059D21-5D21-47FF-8E77-2DDAE8C92E53}">
      <dsp:nvSpPr>
        <dsp:cNvPr id="0" name=""/>
        <dsp:cNvSpPr/>
      </dsp:nvSpPr>
      <dsp:spPr>
        <a:xfrm>
          <a:off x="5297487" y="4730882"/>
          <a:ext cx="1370541" cy="68527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kern="1200" dirty="0"/>
            <a:t>Bibliografía </a:t>
          </a:r>
          <a:endParaRPr lang="es-EC" sz="900" kern="1200" dirty="0"/>
        </a:p>
      </dsp:txBody>
      <dsp:txXfrm>
        <a:off x="5317558" y="4750953"/>
        <a:ext cx="1330399" cy="64512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5286E-9A44-44E1-BBC0-1DFC97D9BA81}">
      <dsp:nvSpPr>
        <dsp:cNvPr id="0" name=""/>
        <dsp:cNvSpPr/>
      </dsp:nvSpPr>
      <dsp:spPr>
        <a:xfrm>
          <a:off x="1768078" y="1839532"/>
          <a:ext cx="1236265" cy="110380"/>
        </a:xfrm>
        <a:custGeom>
          <a:avLst/>
          <a:gdLst/>
          <a:ahLst/>
          <a:cxnLst/>
          <a:rect l="0" t="0" r="0" b="0"/>
          <a:pathLst>
            <a:path>
              <a:moveTo>
                <a:pt x="0" y="110380"/>
              </a:moveTo>
              <a:lnTo>
                <a:pt x="1236265" y="110380"/>
              </a:lnTo>
              <a:lnTo>
                <a:pt x="1236265"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D65870-6CAA-4599-82D5-B4841F0E5E36}">
      <dsp:nvSpPr>
        <dsp:cNvPr id="0" name=""/>
        <dsp:cNvSpPr/>
      </dsp:nvSpPr>
      <dsp:spPr>
        <a:xfrm>
          <a:off x="6006703" y="3089043"/>
          <a:ext cx="353218" cy="1518840"/>
        </a:xfrm>
        <a:custGeom>
          <a:avLst/>
          <a:gdLst/>
          <a:ahLst/>
          <a:cxnLst/>
          <a:rect l="0" t="0" r="0" b="0"/>
          <a:pathLst>
            <a:path>
              <a:moveTo>
                <a:pt x="0" y="0"/>
              </a:moveTo>
              <a:lnTo>
                <a:pt x="176609" y="0"/>
              </a:lnTo>
              <a:lnTo>
                <a:pt x="176609" y="1518840"/>
              </a:lnTo>
              <a:lnTo>
                <a:pt x="353218" y="151884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61F20E-D16D-4753-8EC4-E2B1DACD0073}">
      <dsp:nvSpPr>
        <dsp:cNvPr id="0" name=""/>
        <dsp:cNvSpPr/>
      </dsp:nvSpPr>
      <dsp:spPr>
        <a:xfrm>
          <a:off x="6006703" y="3089043"/>
          <a:ext cx="353218" cy="759420"/>
        </a:xfrm>
        <a:custGeom>
          <a:avLst/>
          <a:gdLst/>
          <a:ahLst/>
          <a:cxnLst/>
          <a:rect l="0" t="0" r="0" b="0"/>
          <a:pathLst>
            <a:path>
              <a:moveTo>
                <a:pt x="0" y="0"/>
              </a:moveTo>
              <a:lnTo>
                <a:pt x="176609" y="0"/>
              </a:lnTo>
              <a:lnTo>
                <a:pt x="176609" y="759420"/>
              </a:lnTo>
              <a:lnTo>
                <a:pt x="353218" y="75942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7FF0BB-8BAB-40ED-8DFC-8104F76C162F}">
      <dsp:nvSpPr>
        <dsp:cNvPr id="0" name=""/>
        <dsp:cNvSpPr/>
      </dsp:nvSpPr>
      <dsp:spPr>
        <a:xfrm>
          <a:off x="6006703" y="3043323"/>
          <a:ext cx="353218" cy="91440"/>
        </a:xfrm>
        <a:custGeom>
          <a:avLst/>
          <a:gdLst/>
          <a:ahLst/>
          <a:cxnLst/>
          <a:rect l="0" t="0" r="0" b="0"/>
          <a:pathLst>
            <a:path>
              <a:moveTo>
                <a:pt x="0" y="45720"/>
              </a:moveTo>
              <a:lnTo>
                <a:pt x="353218" y="4572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BDD7A7-C75A-4618-ADD4-EED02794EB79}">
      <dsp:nvSpPr>
        <dsp:cNvPr id="0" name=""/>
        <dsp:cNvSpPr/>
      </dsp:nvSpPr>
      <dsp:spPr>
        <a:xfrm>
          <a:off x="6006703" y="2329623"/>
          <a:ext cx="353218" cy="759420"/>
        </a:xfrm>
        <a:custGeom>
          <a:avLst/>
          <a:gdLst/>
          <a:ahLst/>
          <a:cxnLst/>
          <a:rect l="0" t="0" r="0" b="0"/>
          <a:pathLst>
            <a:path>
              <a:moveTo>
                <a:pt x="0" y="759420"/>
              </a:moveTo>
              <a:lnTo>
                <a:pt x="176609" y="759420"/>
              </a:lnTo>
              <a:lnTo>
                <a:pt x="176609" y="0"/>
              </a:lnTo>
              <a:lnTo>
                <a:pt x="353218" y="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B34FC6-D2E8-4412-A8C7-0A3F2C36FCAC}">
      <dsp:nvSpPr>
        <dsp:cNvPr id="0" name=""/>
        <dsp:cNvSpPr/>
      </dsp:nvSpPr>
      <dsp:spPr>
        <a:xfrm>
          <a:off x="6006703" y="1570203"/>
          <a:ext cx="353218" cy="1518840"/>
        </a:xfrm>
        <a:custGeom>
          <a:avLst/>
          <a:gdLst/>
          <a:ahLst/>
          <a:cxnLst/>
          <a:rect l="0" t="0" r="0" b="0"/>
          <a:pathLst>
            <a:path>
              <a:moveTo>
                <a:pt x="0" y="1518840"/>
              </a:moveTo>
              <a:lnTo>
                <a:pt x="176609" y="1518840"/>
              </a:lnTo>
              <a:lnTo>
                <a:pt x="176609" y="0"/>
              </a:lnTo>
              <a:lnTo>
                <a:pt x="353218" y="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CCFD2F-FD93-4713-A331-8FEEE3282B59}">
      <dsp:nvSpPr>
        <dsp:cNvPr id="0" name=""/>
        <dsp:cNvSpPr/>
      </dsp:nvSpPr>
      <dsp:spPr>
        <a:xfrm>
          <a:off x="1768078" y="1949913"/>
          <a:ext cx="2472531" cy="1139130"/>
        </a:xfrm>
        <a:custGeom>
          <a:avLst/>
          <a:gdLst/>
          <a:ahLst/>
          <a:cxnLst/>
          <a:rect l="0" t="0" r="0" b="0"/>
          <a:pathLst>
            <a:path>
              <a:moveTo>
                <a:pt x="0" y="0"/>
              </a:moveTo>
              <a:lnTo>
                <a:pt x="2295921" y="0"/>
              </a:lnTo>
              <a:lnTo>
                <a:pt x="2295921" y="1139130"/>
              </a:lnTo>
              <a:lnTo>
                <a:pt x="2472531" y="113913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60E8A3-CCAB-4C51-8E71-C9F25A0B5873}">
      <dsp:nvSpPr>
        <dsp:cNvPr id="0" name=""/>
        <dsp:cNvSpPr/>
      </dsp:nvSpPr>
      <dsp:spPr>
        <a:xfrm>
          <a:off x="6006703" y="765062"/>
          <a:ext cx="353218" cy="91440"/>
        </a:xfrm>
        <a:custGeom>
          <a:avLst/>
          <a:gdLst/>
          <a:ahLst/>
          <a:cxnLst/>
          <a:rect l="0" t="0" r="0" b="0"/>
          <a:pathLst>
            <a:path>
              <a:moveTo>
                <a:pt x="0" y="45720"/>
              </a:moveTo>
              <a:lnTo>
                <a:pt x="353218" y="4572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6ECCDB-D05E-4FD4-9FA1-4C8E30E4E3DF}">
      <dsp:nvSpPr>
        <dsp:cNvPr id="0" name=""/>
        <dsp:cNvSpPr/>
      </dsp:nvSpPr>
      <dsp:spPr>
        <a:xfrm>
          <a:off x="1768078" y="810782"/>
          <a:ext cx="2472531" cy="1139130"/>
        </a:xfrm>
        <a:custGeom>
          <a:avLst/>
          <a:gdLst/>
          <a:ahLst/>
          <a:cxnLst/>
          <a:rect l="0" t="0" r="0" b="0"/>
          <a:pathLst>
            <a:path>
              <a:moveTo>
                <a:pt x="0" y="1139130"/>
              </a:moveTo>
              <a:lnTo>
                <a:pt x="2295921" y="1139130"/>
              </a:lnTo>
              <a:lnTo>
                <a:pt x="2295921" y="0"/>
              </a:lnTo>
              <a:lnTo>
                <a:pt x="2472531"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44B50D-4B47-409F-8822-1B8BF5570B29}">
      <dsp:nvSpPr>
        <dsp:cNvPr id="0" name=""/>
        <dsp:cNvSpPr/>
      </dsp:nvSpPr>
      <dsp:spPr>
        <a:xfrm>
          <a:off x="1984" y="1680583"/>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Texto científico </a:t>
          </a:r>
          <a:endParaRPr lang="es-EC" sz="1200" kern="1200" dirty="0"/>
        </a:p>
      </dsp:txBody>
      <dsp:txXfrm>
        <a:off x="1984" y="1680583"/>
        <a:ext cx="1766093" cy="538658"/>
      </dsp:txXfrm>
    </dsp:sp>
    <dsp:sp modelId="{A0532648-AA36-46A7-99EC-EDAA955C633E}">
      <dsp:nvSpPr>
        <dsp:cNvPr id="0" name=""/>
        <dsp:cNvSpPr/>
      </dsp:nvSpPr>
      <dsp:spPr>
        <a:xfrm>
          <a:off x="4240609" y="541453"/>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Intención </a:t>
          </a:r>
          <a:endParaRPr lang="es-EC" sz="1200" kern="1200" dirty="0"/>
        </a:p>
      </dsp:txBody>
      <dsp:txXfrm>
        <a:off x="4240609" y="541453"/>
        <a:ext cx="1766093" cy="538658"/>
      </dsp:txXfrm>
    </dsp:sp>
    <dsp:sp modelId="{634B2BC1-377C-4FFB-8251-2478289B2A1C}">
      <dsp:nvSpPr>
        <dsp:cNvPr id="0" name=""/>
        <dsp:cNvSpPr/>
      </dsp:nvSpPr>
      <dsp:spPr>
        <a:xfrm>
          <a:off x="6359921" y="541453"/>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Comunica resultados de forma técnica y objetiva </a:t>
          </a:r>
          <a:endParaRPr lang="es-EC" sz="1200" kern="1200" dirty="0"/>
        </a:p>
      </dsp:txBody>
      <dsp:txXfrm>
        <a:off x="6359921" y="541453"/>
        <a:ext cx="1766093" cy="538658"/>
      </dsp:txXfrm>
    </dsp:sp>
    <dsp:sp modelId="{03EEB8A2-A2E4-4A13-B5AC-6940B7C0395D}">
      <dsp:nvSpPr>
        <dsp:cNvPr id="0" name=""/>
        <dsp:cNvSpPr/>
      </dsp:nvSpPr>
      <dsp:spPr>
        <a:xfrm>
          <a:off x="4240609" y="2819714"/>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Estructura </a:t>
          </a:r>
          <a:endParaRPr lang="es-EC" sz="1200" kern="1200" dirty="0"/>
        </a:p>
      </dsp:txBody>
      <dsp:txXfrm>
        <a:off x="4240609" y="2819714"/>
        <a:ext cx="1766093" cy="538658"/>
      </dsp:txXfrm>
    </dsp:sp>
    <dsp:sp modelId="{98468DD2-D04B-4B71-BCE3-E06BEF6D6EE5}">
      <dsp:nvSpPr>
        <dsp:cNvPr id="0" name=""/>
        <dsp:cNvSpPr/>
      </dsp:nvSpPr>
      <dsp:spPr>
        <a:xfrm>
          <a:off x="6359921" y="1300873"/>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Introducción</a:t>
          </a:r>
          <a:endParaRPr lang="es-EC" sz="1200" kern="1200" dirty="0"/>
        </a:p>
      </dsp:txBody>
      <dsp:txXfrm>
        <a:off x="6359921" y="1300873"/>
        <a:ext cx="1766093" cy="538658"/>
      </dsp:txXfrm>
    </dsp:sp>
    <dsp:sp modelId="{C8943765-E8F1-461E-A284-FD6B33B57204}">
      <dsp:nvSpPr>
        <dsp:cNvPr id="0" name=""/>
        <dsp:cNvSpPr/>
      </dsp:nvSpPr>
      <dsp:spPr>
        <a:xfrm>
          <a:off x="6359921" y="2060294"/>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Metodología </a:t>
          </a:r>
          <a:endParaRPr lang="es-EC" sz="1200" kern="1200" dirty="0"/>
        </a:p>
      </dsp:txBody>
      <dsp:txXfrm>
        <a:off x="6359921" y="2060294"/>
        <a:ext cx="1766093" cy="538658"/>
      </dsp:txXfrm>
    </dsp:sp>
    <dsp:sp modelId="{CE0ED5C7-302E-4EFF-9969-11E587E4F025}">
      <dsp:nvSpPr>
        <dsp:cNvPr id="0" name=""/>
        <dsp:cNvSpPr/>
      </dsp:nvSpPr>
      <dsp:spPr>
        <a:xfrm>
          <a:off x="6359921" y="2819714"/>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Resultados </a:t>
          </a:r>
          <a:endParaRPr lang="es-EC" sz="1200" kern="1200" dirty="0"/>
        </a:p>
      </dsp:txBody>
      <dsp:txXfrm>
        <a:off x="6359921" y="2819714"/>
        <a:ext cx="1766093" cy="538658"/>
      </dsp:txXfrm>
    </dsp:sp>
    <dsp:sp modelId="{313E8C6F-04E4-4BB0-AA9C-0D03EF517BC5}">
      <dsp:nvSpPr>
        <dsp:cNvPr id="0" name=""/>
        <dsp:cNvSpPr/>
      </dsp:nvSpPr>
      <dsp:spPr>
        <a:xfrm>
          <a:off x="6359921" y="3579134"/>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Discusión </a:t>
          </a:r>
          <a:endParaRPr lang="es-EC" sz="1200" kern="1200" dirty="0"/>
        </a:p>
      </dsp:txBody>
      <dsp:txXfrm>
        <a:off x="6359921" y="3579134"/>
        <a:ext cx="1766093" cy="538658"/>
      </dsp:txXfrm>
    </dsp:sp>
    <dsp:sp modelId="{21E65C29-C815-495C-88B5-CD567BE5C290}">
      <dsp:nvSpPr>
        <dsp:cNvPr id="0" name=""/>
        <dsp:cNvSpPr/>
      </dsp:nvSpPr>
      <dsp:spPr>
        <a:xfrm>
          <a:off x="6359921" y="4338554"/>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Conclusiones </a:t>
          </a:r>
          <a:endParaRPr lang="es-EC" sz="1200" kern="1200" dirty="0"/>
        </a:p>
      </dsp:txBody>
      <dsp:txXfrm>
        <a:off x="6359921" y="4338554"/>
        <a:ext cx="1766093" cy="538658"/>
      </dsp:txXfrm>
    </dsp:sp>
    <dsp:sp modelId="{1D6880B9-ED34-40D5-B129-1AB1FD4BAE59}">
      <dsp:nvSpPr>
        <dsp:cNvPr id="0" name=""/>
        <dsp:cNvSpPr/>
      </dsp:nvSpPr>
      <dsp:spPr>
        <a:xfrm>
          <a:off x="2121296" y="1300873"/>
          <a:ext cx="1766093" cy="538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S" sz="1200" kern="1200" dirty="0"/>
            <a:t>Es un documento técnico que expone resultados de una investigación científica. </a:t>
          </a:r>
          <a:endParaRPr lang="es-EC" sz="1200" kern="1200" dirty="0"/>
        </a:p>
      </dsp:txBody>
      <dsp:txXfrm>
        <a:off x="2121296" y="1300873"/>
        <a:ext cx="1766093" cy="53865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EB78069D-3586-445A-A2C4-9E4E4B487E81}" type="datetimeFigureOut">
              <a:rPr lang="es-EC" smtClean="0"/>
              <a:t>26/6/2025</a:t>
            </a:fld>
            <a:endParaRPr lang="es-EC"/>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s-EC"/>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5DDAB4A-7C92-402C-BD1A-B5A7918DC49B}" type="slidenum">
              <a:rPr lang="es-EC" smtClean="0"/>
              <a:t>‹Nº›</a:t>
            </a:fld>
            <a:endParaRPr lang="es-EC"/>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3120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B78069D-3586-445A-A2C4-9E4E4B487E81}" type="datetimeFigureOut">
              <a:rPr lang="es-EC" smtClean="0"/>
              <a:t>26/6/2025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75DDAB4A-7C92-402C-BD1A-B5A7918DC49B}" type="slidenum">
              <a:rPr lang="es-EC" smtClean="0"/>
              <a:t>‹Nº›</a:t>
            </a:fld>
            <a:endParaRPr lang="es-EC"/>
          </a:p>
        </p:txBody>
      </p:sp>
    </p:spTree>
    <p:extLst>
      <p:ext uri="{BB962C8B-B14F-4D97-AF65-F5344CB8AC3E}">
        <p14:creationId xmlns:p14="http://schemas.microsoft.com/office/powerpoint/2010/main" val="4257977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B78069D-3586-445A-A2C4-9E4E4B487E81}" type="datetimeFigureOut">
              <a:rPr lang="es-EC" smtClean="0"/>
              <a:t>26/6/2025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75DDAB4A-7C92-402C-BD1A-B5A7918DC49B}" type="slidenum">
              <a:rPr lang="es-EC" smtClean="0"/>
              <a:t>‹Nº›</a:t>
            </a:fld>
            <a:endParaRPr lang="es-EC"/>
          </a:p>
        </p:txBody>
      </p:sp>
    </p:spTree>
    <p:extLst>
      <p:ext uri="{BB962C8B-B14F-4D97-AF65-F5344CB8AC3E}">
        <p14:creationId xmlns:p14="http://schemas.microsoft.com/office/powerpoint/2010/main" val="4028794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B78069D-3586-445A-A2C4-9E4E4B487E81}" type="datetimeFigureOut">
              <a:rPr lang="es-EC" smtClean="0"/>
              <a:t>26/6/2025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75DDAB4A-7C92-402C-BD1A-B5A7918DC49B}" type="slidenum">
              <a:rPr lang="es-EC" smtClean="0"/>
              <a:t>‹Nº›</a:t>
            </a:fld>
            <a:endParaRPr lang="es-EC"/>
          </a:p>
        </p:txBody>
      </p:sp>
    </p:spTree>
    <p:extLst>
      <p:ext uri="{BB962C8B-B14F-4D97-AF65-F5344CB8AC3E}">
        <p14:creationId xmlns:p14="http://schemas.microsoft.com/office/powerpoint/2010/main" val="3033752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B78069D-3586-445A-A2C4-9E4E4B487E81}" type="datetimeFigureOut">
              <a:rPr lang="es-EC" smtClean="0"/>
              <a:t>26/6/2025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75DDAB4A-7C92-402C-BD1A-B5A7918DC49B}" type="slidenum">
              <a:rPr lang="es-EC" smtClean="0"/>
              <a:t>‹Nº›</a:t>
            </a:fld>
            <a:endParaRPr lang="es-EC"/>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6629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B78069D-3586-445A-A2C4-9E4E4B487E81}" type="datetimeFigureOut">
              <a:rPr lang="es-EC" smtClean="0"/>
              <a:t>26/6/2025</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75DDAB4A-7C92-402C-BD1A-B5A7918DC49B}" type="slidenum">
              <a:rPr lang="es-EC" smtClean="0"/>
              <a:t>‹Nº›</a:t>
            </a:fld>
            <a:endParaRPr lang="es-EC"/>
          </a:p>
        </p:txBody>
      </p:sp>
    </p:spTree>
    <p:extLst>
      <p:ext uri="{BB962C8B-B14F-4D97-AF65-F5344CB8AC3E}">
        <p14:creationId xmlns:p14="http://schemas.microsoft.com/office/powerpoint/2010/main" val="1586697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B78069D-3586-445A-A2C4-9E4E4B487E81}" type="datetimeFigureOut">
              <a:rPr lang="es-EC" smtClean="0"/>
              <a:t>26/6/2025</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75DDAB4A-7C92-402C-BD1A-B5A7918DC49B}" type="slidenum">
              <a:rPr lang="es-EC" smtClean="0"/>
              <a:t>‹Nº›</a:t>
            </a:fld>
            <a:endParaRPr lang="es-EC"/>
          </a:p>
        </p:txBody>
      </p:sp>
    </p:spTree>
    <p:extLst>
      <p:ext uri="{BB962C8B-B14F-4D97-AF65-F5344CB8AC3E}">
        <p14:creationId xmlns:p14="http://schemas.microsoft.com/office/powerpoint/2010/main" val="4047778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B78069D-3586-445A-A2C4-9E4E4B487E81}" type="datetimeFigureOut">
              <a:rPr lang="es-EC" smtClean="0"/>
              <a:t>26/6/2025</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75DDAB4A-7C92-402C-BD1A-B5A7918DC49B}" type="slidenum">
              <a:rPr lang="es-EC" smtClean="0"/>
              <a:t>‹Nº›</a:t>
            </a:fld>
            <a:endParaRPr lang="es-EC"/>
          </a:p>
        </p:txBody>
      </p:sp>
    </p:spTree>
    <p:extLst>
      <p:ext uri="{BB962C8B-B14F-4D97-AF65-F5344CB8AC3E}">
        <p14:creationId xmlns:p14="http://schemas.microsoft.com/office/powerpoint/2010/main" val="1121440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78069D-3586-445A-A2C4-9E4E4B487E81}" type="datetimeFigureOut">
              <a:rPr lang="es-EC" smtClean="0"/>
              <a:t>26/6/2025</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75DDAB4A-7C92-402C-BD1A-B5A7918DC49B}" type="slidenum">
              <a:rPr lang="es-EC" smtClean="0"/>
              <a:t>‹Nº›</a:t>
            </a:fld>
            <a:endParaRPr lang="es-EC"/>
          </a:p>
        </p:txBody>
      </p:sp>
    </p:spTree>
    <p:extLst>
      <p:ext uri="{BB962C8B-B14F-4D97-AF65-F5344CB8AC3E}">
        <p14:creationId xmlns:p14="http://schemas.microsoft.com/office/powerpoint/2010/main" val="296055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B78069D-3586-445A-A2C4-9E4E4B487E81}" type="datetimeFigureOut">
              <a:rPr lang="es-EC" smtClean="0"/>
              <a:t>26/6/2025</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75DDAB4A-7C92-402C-BD1A-B5A7918DC49B}" type="slidenum">
              <a:rPr lang="es-EC" smtClean="0"/>
              <a:t>‹Nº›</a:t>
            </a:fld>
            <a:endParaRPr lang="es-EC"/>
          </a:p>
        </p:txBody>
      </p:sp>
    </p:spTree>
    <p:extLst>
      <p:ext uri="{BB962C8B-B14F-4D97-AF65-F5344CB8AC3E}">
        <p14:creationId xmlns:p14="http://schemas.microsoft.com/office/powerpoint/2010/main" val="2096759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B78069D-3586-445A-A2C4-9E4E4B487E81}" type="datetimeFigureOut">
              <a:rPr lang="es-EC" smtClean="0"/>
              <a:t>26/6/2025</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75DDAB4A-7C92-402C-BD1A-B5A7918DC49B}" type="slidenum">
              <a:rPr lang="es-EC" smtClean="0"/>
              <a:t>‹Nº›</a:t>
            </a:fld>
            <a:endParaRPr lang="es-EC"/>
          </a:p>
        </p:txBody>
      </p:sp>
    </p:spTree>
    <p:extLst>
      <p:ext uri="{BB962C8B-B14F-4D97-AF65-F5344CB8AC3E}">
        <p14:creationId xmlns:p14="http://schemas.microsoft.com/office/powerpoint/2010/main" val="3811027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EB78069D-3586-445A-A2C4-9E4E4B487E81}" type="datetimeFigureOut">
              <a:rPr lang="es-EC" smtClean="0"/>
              <a:t>26/6/2025</a:t>
            </a:fld>
            <a:endParaRPr lang="es-EC"/>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s-EC"/>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75DDAB4A-7C92-402C-BD1A-B5A7918DC49B}" type="slidenum">
              <a:rPr lang="es-EC" smtClean="0"/>
              <a:t>‹Nº›</a:t>
            </a:fld>
            <a:endParaRPr lang="es-EC"/>
          </a:p>
        </p:txBody>
      </p:sp>
    </p:spTree>
    <p:extLst>
      <p:ext uri="{BB962C8B-B14F-4D97-AF65-F5344CB8AC3E}">
        <p14:creationId xmlns:p14="http://schemas.microsoft.com/office/powerpoint/2010/main" val="36281598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7.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7.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AE54A1-57D5-4CFC-8AFF-A560B95AB2DD}"/>
              </a:ext>
            </a:extLst>
          </p:cNvPr>
          <p:cNvSpPr>
            <a:spLocks noGrp="1"/>
          </p:cNvSpPr>
          <p:nvPr>
            <p:ph type="ctrTitle"/>
          </p:nvPr>
        </p:nvSpPr>
        <p:spPr/>
        <p:txBody>
          <a:bodyPr/>
          <a:lstStyle/>
          <a:p>
            <a:r>
              <a:rPr lang="es-ES" dirty="0"/>
              <a:t>Generalidades de la redacción académica</a:t>
            </a:r>
            <a:endParaRPr lang="es-EC" dirty="0"/>
          </a:p>
        </p:txBody>
      </p:sp>
      <p:sp>
        <p:nvSpPr>
          <p:cNvPr id="3" name="Subtítulo 2">
            <a:extLst>
              <a:ext uri="{FF2B5EF4-FFF2-40B4-BE49-F238E27FC236}">
                <a16:creationId xmlns:a16="http://schemas.microsoft.com/office/drawing/2014/main" id="{5F6FA81B-902B-4B6A-B827-3A8F93CF3A27}"/>
              </a:ext>
            </a:extLst>
          </p:cNvPr>
          <p:cNvSpPr>
            <a:spLocks noGrp="1"/>
          </p:cNvSpPr>
          <p:nvPr>
            <p:ph type="subTitle" idx="1"/>
          </p:nvPr>
        </p:nvSpPr>
        <p:spPr>
          <a:xfrm>
            <a:off x="1709530" y="3869634"/>
            <a:ext cx="8767860" cy="2259861"/>
          </a:xfrm>
        </p:spPr>
        <p:txBody>
          <a:bodyPr>
            <a:normAutofit lnSpcReduction="10000"/>
          </a:bodyPr>
          <a:lstStyle/>
          <a:p>
            <a:r>
              <a:rPr lang="es-ES" dirty="0"/>
              <a:t>Generalidades de la redacción académica </a:t>
            </a:r>
          </a:p>
          <a:p>
            <a:r>
              <a:rPr lang="es-ES" dirty="0"/>
              <a:t>Características de la redacción académica </a:t>
            </a:r>
          </a:p>
          <a:p>
            <a:r>
              <a:rPr lang="es-ES" dirty="0"/>
              <a:t>Tipos de redacción </a:t>
            </a:r>
          </a:p>
          <a:p>
            <a:r>
              <a:rPr lang="es-ES" dirty="0"/>
              <a:t>Gramática </a:t>
            </a:r>
          </a:p>
          <a:p>
            <a:r>
              <a:rPr lang="es-ES" dirty="0"/>
              <a:t>Ortografía </a:t>
            </a:r>
          </a:p>
          <a:p>
            <a:endParaRPr lang="es-EC" dirty="0"/>
          </a:p>
        </p:txBody>
      </p:sp>
    </p:spTree>
    <p:extLst>
      <p:ext uri="{BB962C8B-B14F-4D97-AF65-F5344CB8AC3E}">
        <p14:creationId xmlns:p14="http://schemas.microsoft.com/office/powerpoint/2010/main" val="698267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9E99E4D7-8481-4618-B66A-A779EB9B74AF}"/>
              </a:ext>
            </a:extLst>
          </p:cNvPr>
          <p:cNvGraphicFramePr/>
          <p:nvPr>
            <p:extLst>
              <p:ext uri="{D42A27DB-BD31-4B8C-83A1-F6EECF244321}">
                <p14:modId xmlns:p14="http://schemas.microsoft.com/office/powerpoint/2010/main" val="4177700394"/>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2422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FB9EB966-2337-4D6F-8A87-41F9F03E5DE3}"/>
              </a:ext>
            </a:extLst>
          </p:cNvPr>
          <p:cNvGraphicFramePr/>
          <p:nvPr>
            <p:extLst>
              <p:ext uri="{D42A27DB-BD31-4B8C-83A1-F6EECF244321}">
                <p14:modId xmlns:p14="http://schemas.microsoft.com/office/powerpoint/2010/main" val="1150019510"/>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8876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FB9EB966-2337-4D6F-8A87-41F9F03E5DE3}"/>
              </a:ext>
            </a:extLst>
          </p:cNvPr>
          <p:cNvGraphicFramePr/>
          <p:nvPr>
            <p:extLst>
              <p:ext uri="{D42A27DB-BD31-4B8C-83A1-F6EECF244321}">
                <p14:modId xmlns:p14="http://schemas.microsoft.com/office/powerpoint/2010/main" val="1693662268"/>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1338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FB9EB966-2337-4D6F-8A87-41F9F03E5DE3}"/>
              </a:ext>
            </a:extLst>
          </p:cNvPr>
          <p:cNvGraphicFramePr/>
          <p:nvPr>
            <p:extLst>
              <p:ext uri="{D42A27DB-BD31-4B8C-83A1-F6EECF244321}">
                <p14:modId xmlns:p14="http://schemas.microsoft.com/office/powerpoint/2010/main" val="791612959"/>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060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AE54A1-57D5-4CFC-8AFF-A560B95AB2DD}"/>
              </a:ext>
            </a:extLst>
          </p:cNvPr>
          <p:cNvSpPr>
            <a:spLocks noGrp="1"/>
          </p:cNvSpPr>
          <p:nvPr>
            <p:ph type="ctrTitle"/>
          </p:nvPr>
        </p:nvSpPr>
        <p:spPr/>
        <p:txBody>
          <a:bodyPr/>
          <a:lstStyle/>
          <a:p>
            <a:r>
              <a:rPr lang="es-ES" dirty="0"/>
              <a:t>Generalidades de la investigación científica</a:t>
            </a:r>
            <a:endParaRPr lang="es-EC" dirty="0"/>
          </a:p>
        </p:txBody>
      </p:sp>
      <p:sp>
        <p:nvSpPr>
          <p:cNvPr id="3" name="Subtítulo 2">
            <a:extLst>
              <a:ext uri="{FF2B5EF4-FFF2-40B4-BE49-F238E27FC236}">
                <a16:creationId xmlns:a16="http://schemas.microsoft.com/office/drawing/2014/main" id="{5F6FA81B-902B-4B6A-B827-3A8F93CF3A27}"/>
              </a:ext>
            </a:extLst>
          </p:cNvPr>
          <p:cNvSpPr>
            <a:spLocks noGrp="1"/>
          </p:cNvSpPr>
          <p:nvPr>
            <p:ph type="subTitle" idx="1"/>
          </p:nvPr>
        </p:nvSpPr>
        <p:spPr/>
        <p:txBody>
          <a:bodyPr/>
          <a:lstStyle/>
          <a:p>
            <a:r>
              <a:rPr lang="es-ES" dirty="0"/>
              <a:t>Tipos y características de la Investigación Científica </a:t>
            </a:r>
          </a:p>
          <a:p>
            <a:r>
              <a:rPr lang="es-ES" dirty="0"/>
              <a:t>Proceso de la Investigación Científica (Marco referencial y teórico) </a:t>
            </a:r>
            <a:endParaRPr lang="es-EC" dirty="0"/>
          </a:p>
        </p:txBody>
      </p:sp>
    </p:spTree>
    <p:extLst>
      <p:ext uri="{BB962C8B-B14F-4D97-AF65-F5344CB8AC3E}">
        <p14:creationId xmlns:p14="http://schemas.microsoft.com/office/powerpoint/2010/main" val="625160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9A8588A-A804-4D6C-8AAA-D12CD4198AEA}"/>
              </a:ext>
            </a:extLst>
          </p:cNvPr>
          <p:cNvSpPr>
            <a:spLocks noGrp="1"/>
          </p:cNvSpPr>
          <p:nvPr>
            <p:ph idx="1"/>
          </p:nvPr>
        </p:nvSpPr>
        <p:spPr>
          <a:xfrm>
            <a:off x="339131" y="431956"/>
            <a:ext cx="11527971" cy="6119568"/>
          </a:xfrm>
        </p:spPr>
        <p:txBody>
          <a:bodyPr>
            <a:normAutofit fontScale="77500" lnSpcReduction="20000"/>
          </a:bodyPr>
          <a:lstStyle/>
          <a:p>
            <a:pPr marL="502920" indent="-457200">
              <a:buFont typeface="+mj-lt"/>
              <a:buAutoNum type="arabicPeriod"/>
            </a:pPr>
            <a:r>
              <a:rPr lang="es-ES" dirty="0">
                <a:solidFill>
                  <a:schemeClr val="tx1"/>
                </a:solidFill>
              </a:rPr>
              <a:t>Es imprescindible que los ingenieros evalúen los costos ocultos antes de tomar decisiones sobre externalización.</a:t>
            </a:r>
          </a:p>
          <a:p>
            <a:pPr marL="502920" indent="-457200">
              <a:buFont typeface="+mj-lt"/>
              <a:buAutoNum type="arabicPeriod"/>
            </a:pPr>
            <a:r>
              <a:rPr lang="es-ES" dirty="0">
                <a:solidFill>
                  <a:schemeClr val="tx1"/>
                </a:solidFill>
              </a:rPr>
              <a:t>La programación lineal, que se aplica en distintos contextos industriales, permite optimizar múltiples variables simultáneamente.</a:t>
            </a:r>
          </a:p>
          <a:p>
            <a:pPr marL="502920" indent="-457200">
              <a:buFont typeface="+mj-lt"/>
              <a:buAutoNum type="arabicPeriod"/>
            </a:pPr>
            <a:r>
              <a:rPr lang="es-ES" dirty="0">
                <a:solidFill>
                  <a:schemeClr val="tx1"/>
                </a:solidFill>
              </a:rPr>
              <a:t>Siempre que se utilicen ideas ajenas, es imprescindible aplicar correctamente las normas de citación académica para evitar el plagio.</a:t>
            </a:r>
          </a:p>
          <a:p>
            <a:pPr marL="502920" indent="-457200">
              <a:buFont typeface="+mj-lt"/>
              <a:buAutoNum type="arabicPeriod"/>
            </a:pPr>
            <a:r>
              <a:rPr lang="es-ES" dirty="0">
                <a:solidFill>
                  <a:schemeClr val="tx1"/>
                </a:solidFill>
              </a:rPr>
              <a:t>A pesar de que el sistema fue rediseñado, persisten errores en la línea de producción que podrían generar pérdidas significativas.</a:t>
            </a:r>
          </a:p>
          <a:p>
            <a:pPr marL="502920" indent="-457200">
              <a:buFont typeface="+mj-lt"/>
              <a:buAutoNum type="arabicPeriod"/>
            </a:pPr>
            <a:r>
              <a:rPr lang="es-ES" b="1" dirty="0">
                <a:solidFill>
                  <a:schemeClr val="tx1"/>
                </a:solidFill>
              </a:rPr>
              <a:t>Aunque existen diversos tipos de textos científicos, todos comparten una estructura lógica que facilita la comprensión del lector especializado.</a:t>
            </a:r>
          </a:p>
          <a:p>
            <a:pPr marL="502920" indent="-457200">
              <a:buFont typeface="+mj-lt"/>
              <a:buAutoNum type="arabicPeriod"/>
            </a:pPr>
            <a:r>
              <a:rPr lang="es-ES" dirty="0">
                <a:solidFill>
                  <a:schemeClr val="tx1"/>
                </a:solidFill>
              </a:rPr>
              <a:t>La elección del enfoque cualitativo o cuantitativo depende del tipo de problema, de los objetivos y de la naturaleza de los datos.</a:t>
            </a:r>
          </a:p>
          <a:p>
            <a:pPr marL="502920" indent="-457200">
              <a:buFont typeface="+mj-lt"/>
              <a:buAutoNum type="arabicPeriod"/>
            </a:pPr>
            <a:r>
              <a:rPr lang="es-ES" dirty="0">
                <a:solidFill>
                  <a:schemeClr val="tx1"/>
                </a:solidFill>
              </a:rPr>
              <a:t>El objetivo general debe derivarse del planteamiento del problema y estar en armonía con las hipótesis y la metodología propuesta.</a:t>
            </a:r>
          </a:p>
          <a:p>
            <a:pPr marL="502920" indent="-457200">
              <a:buFont typeface="+mj-lt"/>
              <a:buAutoNum type="arabicPeriod"/>
            </a:pPr>
            <a:r>
              <a:rPr lang="es-ES" b="1" dirty="0">
                <a:solidFill>
                  <a:schemeClr val="tx1"/>
                </a:solidFill>
              </a:rPr>
              <a:t>Para delimitar adecuadamente el problema de investigación, es necesario analizar críticamente el contexto y la evidencia disponible.</a:t>
            </a:r>
          </a:p>
          <a:p>
            <a:pPr marL="502920" indent="-457200">
              <a:buFont typeface="+mj-lt"/>
              <a:buAutoNum type="arabicPeriod"/>
            </a:pPr>
            <a:r>
              <a:rPr lang="es-ES" dirty="0">
                <a:solidFill>
                  <a:schemeClr val="tx1"/>
                </a:solidFill>
              </a:rPr>
              <a:t>La redacción académica exige claridad, coherencia y el uso adecuado de fuentes confiables para sustentar los argumentos.</a:t>
            </a:r>
          </a:p>
          <a:p>
            <a:pPr marL="502920" indent="-457200">
              <a:buFont typeface="+mj-lt"/>
              <a:buAutoNum type="arabicPeriod"/>
            </a:pPr>
            <a:r>
              <a:rPr lang="es-ES" dirty="0">
                <a:solidFill>
                  <a:schemeClr val="tx1"/>
                </a:solidFill>
              </a:rPr>
              <a:t>Aunque muchos confunden el ensayo con la monografía, este último requiere mayor profundidad investigativa y rigurosidad metodológica.</a:t>
            </a:r>
          </a:p>
          <a:p>
            <a:pPr marL="502920" indent="-457200">
              <a:buFont typeface="+mj-lt"/>
              <a:buAutoNum type="arabicPeriod"/>
            </a:pPr>
            <a:r>
              <a:rPr lang="es-ES" dirty="0">
                <a:solidFill>
                  <a:schemeClr val="tx1"/>
                </a:solidFill>
              </a:rPr>
              <a:t>Aunque parezca contradictorio, la subutilización de recursos puede ser tan costosa como el exceso de inventario.</a:t>
            </a:r>
          </a:p>
          <a:p>
            <a:pPr marL="502920" indent="-457200">
              <a:buFont typeface="+mj-lt"/>
              <a:buAutoNum type="arabicPeriod"/>
            </a:pPr>
            <a:r>
              <a:rPr lang="es-ES" dirty="0">
                <a:solidFill>
                  <a:schemeClr val="tx1"/>
                </a:solidFill>
              </a:rPr>
              <a:t>Según el análisis estadístico, la variación de la muestra fue significativamente menor que la esperada.</a:t>
            </a:r>
          </a:p>
          <a:p>
            <a:pPr marL="45720" indent="0">
              <a:buNone/>
            </a:pPr>
            <a:endParaRPr lang="es-ES" dirty="0"/>
          </a:p>
          <a:p>
            <a:pPr marL="45720" indent="0">
              <a:buNone/>
            </a:pPr>
            <a:endParaRPr lang="es-ES" dirty="0"/>
          </a:p>
          <a:p>
            <a:pPr marL="45720" indent="0">
              <a:buNone/>
            </a:pPr>
            <a:endParaRPr lang="es-ES" dirty="0"/>
          </a:p>
          <a:p>
            <a:pPr marL="45720" indent="0">
              <a:buNone/>
            </a:pPr>
            <a:endParaRPr lang="es-ES" dirty="0"/>
          </a:p>
          <a:p>
            <a:pPr marL="45720" indent="0">
              <a:buNone/>
            </a:pPr>
            <a:endParaRPr lang="es-EC" dirty="0"/>
          </a:p>
        </p:txBody>
      </p:sp>
    </p:spTree>
    <p:extLst>
      <p:ext uri="{BB962C8B-B14F-4D97-AF65-F5344CB8AC3E}">
        <p14:creationId xmlns:p14="http://schemas.microsoft.com/office/powerpoint/2010/main" val="3624481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6B927BD5-C6EB-4B46-996D-19FA1A7EE5FA}"/>
              </a:ext>
            </a:extLst>
          </p:cNvPr>
          <p:cNvGraphicFramePr/>
          <p:nvPr>
            <p:extLst>
              <p:ext uri="{D42A27DB-BD31-4B8C-83A1-F6EECF244321}">
                <p14:modId xmlns:p14="http://schemas.microsoft.com/office/powerpoint/2010/main" val="51157779"/>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307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6B927BD5-C6EB-4B46-996D-19FA1A7EE5FA}"/>
              </a:ext>
            </a:extLst>
          </p:cNvPr>
          <p:cNvGraphicFramePr/>
          <p:nvPr>
            <p:extLst>
              <p:ext uri="{D42A27DB-BD31-4B8C-83A1-F6EECF244321}">
                <p14:modId xmlns:p14="http://schemas.microsoft.com/office/powerpoint/2010/main" val="516617080"/>
              </p:ext>
            </p:extLst>
          </p:nvPr>
        </p:nvGraphicFramePr>
        <p:xfrm>
          <a:off x="1256044" y="719666"/>
          <a:ext cx="10289512" cy="56710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0907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7FD71449-E872-40BE-B744-C163F906B523}"/>
              </a:ext>
            </a:extLst>
          </p:cNvPr>
          <p:cNvGraphicFramePr/>
          <p:nvPr>
            <p:extLst>
              <p:ext uri="{D42A27DB-BD31-4B8C-83A1-F6EECF244321}">
                <p14:modId xmlns:p14="http://schemas.microsoft.com/office/powerpoint/2010/main" val="1086595871"/>
              </p:ext>
            </p:extLst>
          </p:nvPr>
        </p:nvGraphicFramePr>
        <p:xfrm>
          <a:off x="532563" y="258052"/>
          <a:ext cx="11083332" cy="63559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2141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BC102377-6BA0-4B5F-ABB2-2114C2F57AA1}"/>
              </a:ext>
            </a:extLst>
          </p:cNvPr>
          <p:cNvGraphicFramePr/>
          <p:nvPr>
            <p:extLst>
              <p:ext uri="{D42A27DB-BD31-4B8C-83A1-F6EECF244321}">
                <p14:modId xmlns:p14="http://schemas.microsoft.com/office/powerpoint/2010/main" val="1402968623"/>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4477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F6935B1-C9FF-4D55-BE1D-32FD893FD644}"/>
              </a:ext>
            </a:extLst>
          </p:cNvPr>
          <p:cNvSpPr>
            <a:spLocks noGrp="1"/>
          </p:cNvSpPr>
          <p:nvPr>
            <p:ph idx="1"/>
          </p:nvPr>
        </p:nvSpPr>
        <p:spPr>
          <a:xfrm>
            <a:off x="555372" y="555371"/>
            <a:ext cx="11219632" cy="5811769"/>
          </a:xfrm>
        </p:spPr>
        <p:txBody>
          <a:bodyPr>
            <a:normAutofit fontScale="92500" lnSpcReduction="20000"/>
          </a:bodyPr>
          <a:lstStyle/>
          <a:p>
            <a:pPr>
              <a:buFont typeface="+mj-lt"/>
              <a:buAutoNum type="arabicPeriod"/>
            </a:pPr>
            <a:r>
              <a:rPr lang="es-ES" b="1" dirty="0"/>
              <a:t>Aunque el análisis fue exhaustivo, todavía había variables que no se habían considerado en el informe final.</a:t>
            </a:r>
            <a:endParaRPr lang="es-ES" dirty="0"/>
          </a:p>
          <a:p>
            <a:pPr>
              <a:buFont typeface="+mj-lt"/>
              <a:buAutoNum type="arabicPeriod"/>
            </a:pPr>
            <a:r>
              <a:rPr lang="es-ES" b="1" dirty="0"/>
              <a:t>¿Por qué no verificaste los resultados antes de enviarlos al ingeniero encargado del proyecto?</a:t>
            </a:r>
            <a:endParaRPr lang="es-ES" dirty="0"/>
          </a:p>
          <a:p>
            <a:pPr>
              <a:buFont typeface="+mj-lt"/>
              <a:buAutoNum type="arabicPeriod"/>
            </a:pPr>
            <a:r>
              <a:rPr lang="es-ES" b="1" dirty="0"/>
              <a:t>Sólo tú sabes cuánto esfuerzo, dedicación y tiempo se invirtió en ese experimento tan exigente.</a:t>
            </a:r>
            <a:endParaRPr lang="es-ES" dirty="0"/>
          </a:p>
          <a:p>
            <a:pPr>
              <a:buFont typeface="+mj-lt"/>
              <a:buAutoNum type="arabicPeriod"/>
            </a:pPr>
            <a:r>
              <a:rPr lang="es-ES" b="1" dirty="0"/>
              <a:t>El fenómeno observado no fue casualidad; más bien, fue consecuencia directa de una planificación deficiente.</a:t>
            </a:r>
            <a:endParaRPr lang="es-ES" dirty="0"/>
          </a:p>
          <a:p>
            <a:pPr>
              <a:buFont typeface="+mj-lt"/>
              <a:buAutoNum type="arabicPeriod"/>
            </a:pPr>
            <a:r>
              <a:rPr lang="es-ES" b="1" dirty="0"/>
              <a:t>A pesar de que el equipo trabajó bajo presión, logró entregar el prototipo en el plazo establecido.</a:t>
            </a:r>
            <a:endParaRPr lang="es-ES" dirty="0"/>
          </a:p>
          <a:p>
            <a:pPr>
              <a:buFont typeface="+mj-lt"/>
              <a:buAutoNum type="arabicPeriod"/>
            </a:pPr>
            <a:r>
              <a:rPr lang="es-ES" b="1" dirty="0"/>
              <a:t>La gestión eficiente del tiempo es una habilidad fundamental para cualquier profesional del área industrial.</a:t>
            </a:r>
            <a:endParaRPr lang="es-ES" dirty="0"/>
          </a:p>
          <a:p>
            <a:pPr>
              <a:buFont typeface="+mj-lt"/>
              <a:buAutoNum type="arabicPeriod"/>
            </a:pPr>
            <a:r>
              <a:rPr lang="es-ES" b="1" dirty="0"/>
              <a:t>Según el informe técnico, la máquina dejó de funcionar debido a una sobrecarga eléctrica inesperada.</a:t>
            </a:r>
            <a:endParaRPr lang="es-ES" dirty="0"/>
          </a:p>
          <a:p>
            <a:pPr>
              <a:buFont typeface="+mj-lt"/>
              <a:buAutoNum type="arabicPeriod"/>
            </a:pPr>
            <a:r>
              <a:rPr lang="es-ES" b="1" dirty="0"/>
              <a:t>El éxito del proyecto no dependía únicamente de los recursos disponibles, sino también del compromiso del grupo.</a:t>
            </a:r>
            <a:endParaRPr lang="es-ES" dirty="0"/>
          </a:p>
          <a:p>
            <a:pPr>
              <a:buFont typeface="+mj-lt"/>
              <a:buAutoNum type="arabicPeriod"/>
            </a:pPr>
            <a:r>
              <a:rPr lang="es-ES" b="1" dirty="0"/>
              <a:t>¡Qué difícil es mantener la calma cuando el sistema colapsa y no sabes cómo solucionarlo rápidamente!</a:t>
            </a:r>
            <a:endParaRPr lang="es-ES" dirty="0"/>
          </a:p>
          <a:p>
            <a:pPr>
              <a:buFont typeface="+mj-lt"/>
              <a:buAutoNum type="arabicPeriod"/>
            </a:pPr>
            <a:r>
              <a:rPr lang="es-ES" b="1" dirty="0"/>
              <a:t>El estudiante explicó que, si bien había seguido el procedimiento paso a paso, el experimento no resultó como se esperaba.</a:t>
            </a:r>
            <a:endParaRPr lang="es-ES" dirty="0"/>
          </a:p>
        </p:txBody>
      </p:sp>
    </p:spTree>
    <p:extLst>
      <p:ext uri="{BB962C8B-B14F-4D97-AF65-F5344CB8AC3E}">
        <p14:creationId xmlns:p14="http://schemas.microsoft.com/office/powerpoint/2010/main" val="1690079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BC102377-6BA0-4B5F-ABB2-2114C2F57AA1}"/>
              </a:ext>
            </a:extLst>
          </p:cNvPr>
          <p:cNvGraphicFramePr/>
          <p:nvPr>
            <p:extLst>
              <p:ext uri="{D42A27DB-BD31-4B8C-83A1-F6EECF244321}">
                <p14:modId xmlns:p14="http://schemas.microsoft.com/office/powerpoint/2010/main" val="2275313084"/>
              </p:ext>
            </p:extLst>
          </p:nvPr>
        </p:nvGraphicFramePr>
        <p:xfrm>
          <a:off x="321547" y="331596"/>
          <a:ext cx="11435024" cy="60089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872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792C72F5-5071-4DDA-9959-0FC37C00F146}"/>
              </a:ext>
            </a:extLst>
          </p:cNvPr>
          <p:cNvGraphicFramePr/>
          <p:nvPr>
            <p:extLst>
              <p:ext uri="{D42A27DB-BD31-4B8C-83A1-F6EECF244321}">
                <p14:modId xmlns:p14="http://schemas.microsoft.com/office/powerpoint/2010/main" val="648363637"/>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48177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AE54A1-57D5-4CFC-8AFF-A560B95AB2DD}"/>
              </a:ext>
            </a:extLst>
          </p:cNvPr>
          <p:cNvSpPr>
            <a:spLocks noGrp="1"/>
          </p:cNvSpPr>
          <p:nvPr>
            <p:ph type="ctrTitle"/>
          </p:nvPr>
        </p:nvSpPr>
        <p:spPr/>
        <p:txBody>
          <a:bodyPr/>
          <a:lstStyle/>
          <a:p>
            <a:r>
              <a:rPr lang="es-ES" dirty="0"/>
              <a:t>Enfoques de investigación</a:t>
            </a:r>
            <a:endParaRPr lang="es-EC" dirty="0"/>
          </a:p>
        </p:txBody>
      </p:sp>
      <p:sp>
        <p:nvSpPr>
          <p:cNvPr id="3" name="Subtítulo 2">
            <a:extLst>
              <a:ext uri="{FF2B5EF4-FFF2-40B4-BE49-F238E27FC236}">
                <a16:creationId xmlns:a16="http://schemas.microsoft.com/office/drawing/2014/main" id="{5F6FA81B-902B-4B6A-B827-3A8F93CF3A27}"/>
              </a:ext>
            </a:extLst>
          </p:cNvPr>
          <p:cNvSpPr>
            <a:spLocks noGrp="1"/>
          </p:cNvSpPr>
          <p:nvPr>
            <p:ph type="subTitle" idx="1"/>
          </p:nvPr>
        </p:nvSpPr>
        <p:spPr/>
        <p:txBody>
          <a:bodyPr/>
          <a:lstStyle/>
          <a:p>
            <a:r>
              <a:rPr lang="es-ES" dirty="0"/>
              <a:t>Enfoque Cuantitativo </a:t>
            </a:r>
          </a:p>
          <a:p>
            <a:r>
              <a:rPr lang="es-ES" dirty="0"/>
              <a:t>Enfoque Cualitativo </a:t>
            </a:r>
          </a:p>
          <a:p>
            <a:r>
              <a:rPr lang="es-ES" dirty="0"/>
              <a:t>Enfoque Mixto </a:t>
            </a:r>
          </a:p>
        </p:txBody>
      </p:sp>
    </p:spTree>
    <p:extLst>
      <p:ext uri="{BB962C8B-B14F-4D97-AF65-F5344CB8AC3E}">
        <p14:creationId xmlns:p14="http://schemas.microsoft.com/office/powerpoint/2010/main" val="2199579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A80AE4-5DFF-4161-A5CB-6674AF3F5A95}"/>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C156D2F1-0E0C-4386-A2F4-63618D2E0FD7}"/>
              </a:ext>
            </a:extLst>
          </p:cNvPr>
          <p:cNvSpPr>
            <a:spLocks noGrp="1"/>
          </p:cNvSpPr>
          <p:nvPr>
            <p:ph idx="1"/>
          </p:nvPr>
        </p:nvSpPr>
        <p:spPr/>
        <p:txBody>
          <a:bodyPr/>
          <a:lstStyle/>
          <a:p>
            <a:endParaRPr lang="es-EC"/>
          </a:p>
        </p:txBody>
      </p:sp>
    </p:spTree>
    <p:extLst>
      <p:ext uri="{BB962C8B-B14F-4D97-AF65-F5344CB8AC3E}">
        <p14:creationId xmlns:p14="http://schemas.microsoft.com/office/powerpoint/2010/main" val="19883473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AE54A1-57D5-4CFC-8AFF-A560B95AB2DD}"/>
              </a:ext>
            </a:extLst>
          </p:cNvPr>
          <p:cNvSpPr>
            <a:spLocks noGrp="1"/>
          </p:cNvSpPr>
          <p:nvPr>
            <p:ph type="ctrTitle"/>
          </p:nvPr>
        </p:nvSpPr>
        <p:spPr/>
        <p:txBody>
          <a:bodyPr/>
          <a:lstStyle/>
          <a:p>
            <a:r>
              <a:rPr lang="es-ES" dirty="0"/>
              <a:t>Metodología de la Investigación</a:t>
            </a:r>
            <a:endParaRPr lang="es-EC" dirty="0"/>
          </a:p>
        </p:txBody>
      </p:sp>
      <p:sp>
        <p:nvSpPr>
          <p:cNvPr id="3" name="Subtítulo 2">
            <a:extLst>
              <a:ext uri="{FF2B5EF4-FFF2-40B4-BE49-F238E27FC236}">
                <a16:creationId xmlns:a16="http://schemas.microsoft.com/office/drawing/2014/main" id="{5F6FA81B-902B-4B6A-B827-3A8F93CF3A27}"/>
              </a:ext>
            </a:extLst>
          </p:cNvPr>
          <p:cNvSpPr>
            <a:spLocks noGrp="1"/>
          </p:cNvSpPr>
          <p:nvPr>
            <p:ph type="subTitle" idx="1"/>
          </p:nvPr>
        </p:nvSpPr>
        <p:spPr/>
        <p:txBody>
          <a:bodyPr>
            <a:normAutofit fontScale="77500" lnSpcReduction="20000"/>
          </a:bodyPr>
          <a:lstStyle/>
          <a:p>
            <a:r>
              <a:rPr lang="es-ES" dirty="0"/>
              <a:t>Diseño de la investigación </a:t>
            </a:r>
          </a:p>
          <a:p>
            <a:r>
              <a:rPr lang="es-ES" dirty="0"/>
              <a:t>Técnicas de recolección de datos </a:t>
            </a:r>
          </a:p>
          <a:p>
            <a:r>
              <a:rPr lang="es-ES" dirty="0"/>
              <a:t>Población y muestra </a:t>
            </a:r>
          </a:p>
          <a:p>
            <a:r>
              <a:rPr lang="es-ES" dirty="0"/>
              <a:t>Análisis de resultados  </a:t>
            </a:r>
            <a:endParaRPr lang="es-EC" dirty="0"/>
          </a:p>
        </p:txBody>
      </p:sp>
    </p:spTree>
    <p:extLst>
      <p:ext uri="{BB962C8B-B14F-4D97-AF65-F5344CB8AC3E}">
        <p14:creationId xmlns:p14="http://schemas.microsoft.com/office/powerpoint/2010/main" val="4213885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BE60A6-AA82-4949-86B9-D1E15439F486}"/>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CEC12697-1147-4177-B490-B8DDD96CAE81}"/>
              </a:ext>
            </a:extLst>
          </p:cNvPr>
          <p:cNvSpPr>
            <a:spLocks noGrp="1"/>
          </p:cNvSpPr>
          <p:nvPr>
            <p:ph idx="1"/>
          </p:nvPr>
        </p:nvSpPr>
        <p:spPr/>
        <p:txBody>
          <a:bodyPr/>
          <a:lstStyle/>
          <a:p>
            <a:endParaRPr lang="es-EC"/>
          </a:p>
        </p:txBody>
      </p:sp>
    </p:spTree>
    <p:extLst>
      <p:ext uri="{BB962C8B-B14F-4D97-AF65-F5344CB8AC3E}">
        <p14:creationId xmlns:p14="http://schemas.microsoft.com/office/powerpoint/2010/main" val="10209398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AE54A1-57D5-4CFC-8AFF-A560B95AB2DD}"/>
              </a:ext>
            </a:extLst>
          </p:cNvPr>
          <p:cNvSpPr>
            <a:spLocks noGrp="1"/>
          </p:cNvSpPr>
          <p:nvPr>
            <p:ph type="ctrTitle"/>
          </p:nvPr>
        </p:nvSpPr>
        <p:spPr/>
        <p:txBody>
          <a:bodyPr/>
          <a:lstStyle/>
          <a:p>
            <a:r>
              <a:rPr lang="es-ES" dirty="0"/>
              <a:t>Informe de investigación</a:t>
            </a:r>
            <a:endParaRPr lang="es-EC" dirty="0"/>
          </a:p>
        </p:txBody>
      </p:sp>
      <p:sp>
        <p:nvSpPr>
          <p:cNvPr id="3" name="Subtítulo 2">
            <a:extLst>
              <a:ext uri="{FF2B5EF4-FFF2-40B4-BE49-F238E27FC236}">
                <a16:creationId xmlns:a16="http://schemas.microsoft.com/office/drawing/2014/main" id="{5F6FA81B-902B-4B6A-B827-3A8F93CF3A27}"/>
              </a:ext>
            </a:extLst>
          </p:cNvPr>
          <p:cNvSpPr>
            <a:spLocks noGrp="1"/>
          </p:cNvSpPr>
          <p:nvPr>
            <p:ph type="subTitle" idx="1"/>
          </p:nvPr>
        </p:nvSpPr>
        <p:spPr/>
        <p:txBody>
          <a:bodyPr/>
          <a:lstStyle/>
          <a:p>
            <a:r>
              <a:rPr lang="es-ES" dirty="0"/>
              <a:t>Resumen y palabras clave </a:t>
            </a:r>
          </a:p>
          <a:p>
            <a:r>
              <a:rPr lang="es-ES" dirty="0"/>
              <a:t>Desarrollo propuesto </a:t>
            </a:r>
          </a:p>
          <a:p>
            <a:r>
              <a:rPr lang="es-ES" dirty="0"/>
              <a:t>Conclusiones y Recomendaciones </a:t>
            </a:r>
          </a:p>
        </p:txBody>
      </p:sp>
    </p:spTree>
    <p:extLst>
      <p:ext uri="{BB962C8B-B14F-4D97-AF65-F5344CB8AC3E}">
        <p14:creationId xmlns:p14="http://schemas.microsoft.com/office/powerpoint/2010/main" val="36769545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90C1DB-C995-4596-B7BF-675992F5D151}"/>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5953DCBB-4F0F-4547-A338-0E6302769467}"/>
              </a:ext>
            </a:extLst>
          </p:cNvPr>
          <p:cNvSpPr>
            <a:spLocks noGrp="1"/>
          </p:cNvSpPr>
          <p:nvPr>
            <p:ph idx="1"/>
          </p:nvPr>
        </p:nvSpPr>
        <p:spPr/>
        <p:txBody>
          <a:bodyPr/>
          <a:lstStyle/>
          <a:p>
            <a:endParaRPr lang="es-EC"/>
          </a:p>
        </p:txBody>
      </p:sp>
    </p:spTree>
    <p:extLst>
      <p:ext uri="{BB962C8B-B14F-4D97-AF65-F5344CB8AC3E}">
        <p14:creationId xmlns:p14="http://schemas.microsoft.com/office/powerpoint/2010/main" val="2676709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BF6CD804-26A7-4EB0-AFC0-0ED34B0DA276}"/>
              </a:ext>
            </a:extLst>
          </p:cNvPr>
          <p:cNvGraphicFramePr/>
          <p:nvPr>
            <p:extLst>
              <p:ext uri="{D42A27DB-BD31-4B8C-83A1-F6EECF244321}">
                <p14:modId xmlns:p14="http://schemas.microsoft.com/office/powerpoint/2010/main" val="433888521"/>
              </p:ext>
            </p:extLst>
          </p:nvPr>
        </p:nvGraphicFramePr>
        <p:xfrm>
          <a:off x="1620018" y="1613365"/>
          <a:ext cx="9121670" cy="36312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2029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8ECADB7F-2F5D-4995-BB5E-EED28B5EC1D3}"/>
              </a:ext>
            </a:extLst>
          </p:cNvPr>
          <p:cNvGraphicFramePr/>
          <p:nvPr>
            <p:extLst>
              <p:ext uri="{D42A27DB-BD31-4B8C-83A1-F6EECF244321}">
                <p14:modId xmlns:p14="http://schemas.microsoft.com/office/powerpoint/2010/main" val="492410415"/>
              </p:ext>
            </p:extLst>
          </p:nvPr>
        </p:nvGraphicFramePr>
        <p:xfrm>
          <a:off x="291403" y="371789"/>
          <a:ext cx="11495314" cy="62098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5548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011556C4-C6E4-4C05-A4FF-50A882EF0EEA}"/>
              </a:ext>
            </a:extLst>
          </p:cNvPr>
          <p:cNvGraphicFramePr/>
          <p:nvPr>
            <p:extLst>
              <p:ext uri="{D42A27DB-BD31-4B8C-83A1-F6EECF244321}">
                <p14:modId xmlns:p14="http://schemas.microsoft.com/office/powerpoint/2010/main" val="194525095"/>
              </p:ext>
            </p:extLst>
          </p:nvPr>
        </p:nvGraphicFramePr>
        <p:xfrm>
          <a:off x="612950" y="442128"/>
          <a:ext cx="6260124" cy="59988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7889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C62CB99F-8591-49F4-9C97-97A7A603E74C}"/>
              </a:ext>
            </a:extLst>
          </p:cNvPr>
          <p:cNvGraphicFramePr/>
          <p:nvPr>
            <p:extLst>
              <p:ext uri="{D42A27DB-BD31-4B8C-83A1-F6EECF244321}">
                <p14:modId xmlns:p14="http://schemas.microsoft.com/office/powerpoint/2010/main" val="390343875"/>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1474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C62CB99F-8591-49F4-9C97-97A7A603E74C}"/>
              </a:ext>
            </a:extLst>
          </p:cNvPr>
          <p:cNvGraphicFramePr/>
          <p:nvPr>
            <p:extLst>
              <p:ext uri="{D42A27DB-BD31-4B8C-83A1-F6EECF244321}">
                <p14:modId xmlns:p14="http://schemas.microsoft.com/office/powerpoint/2010/main" val="372667875"/>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5010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9792FF3A-902D-4CE7-8AAE-E3BBC87769A0}"/>
              </a:ext>
            </a:extLst>
          </p:cNvPr>
          <p:cNvGraphicFramePr/>
          <p:nvPr>
            <p:extLst>
              <p:ext uri="{D42A27DB-BD31-4B8C-83A1-F6EECF244321}">
                <p14:modId xmlns:p14="http://schemas.microsoft.com/office/powerpoint/2010/main" val="1745284885"/>
              </p:ext>
            </p:extLst>
          </p:nvPr>
        </p:nvGraphicFramePr>
        <p:xfrm>
          <a:off x="633045" y="391887"/>
          <a:ext cx="11103429" cy="61093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5573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AE54A1-57D5-4CFC-8AFF-A560B95AB2DD}"/>
              </a:ext>
            </a:extLst>
          </p:cNvPr>
          <p:cNvSpPr>
            <a:spLocks noGrp="1"/>
          </p:cNvSpPr>
          <p:nvPr>
            <p:ph type="ctrTitle"/>
          </p:nvPr>
        </p:nvSpPr>
        <p:spPr/>
        <p:txBody>
          <a:bodyPr/>
          <a:lstStyle/>
          <a:p>
            <a:r>
              <a:rPr lang="es-ES" dirty="0"/>
              <a:t>Tipos de textos académicos</a:t>
            </a:r>
            <a:endParaRPr lang="es-EC" dirty="0"/>
          </a:p>
        </p:txBody>
      </p:sp>
      <p:sp>
        <p:nvSpPr>
          <p:cNvPr id="3" name="Subtítulo 2">
            <a:extLst>
              <a:ext uri="{FF2B5EF4-FFF2-40B4-BE49-F238E27FC236}">
                <a16:creationId xmlns:a16="http://schemas.microsoft.com/office/drawing/2014/main" id="{5F6FA81B-902B-4B6A-B827-3A8F93CF3A27}"/>
              </a:ext>
            </a:extLst>
          </p:cNvPr>
          <p:cNvSpPr>
            <a:spLocks noGrp="1"/>
          </p:cNvSpPr>
          <p:nvPr>
            <p:ph type="subTitle" idx="1"/>
          </p:nvPr>
        </p:nvSpPr>
        <p:spPr/>
        <p:txBody>
          <a:bodyPr/>
          <a:lstStyle/>
          <a:p>
            <a:r>
              <a:rPr lang="es-ES" dirty="0"/>
              <a:t>Monografías </a:t>
            </a:r>
          </a:p>
          <a:p>
            <a:r>
              <a:rPr lang="es-ES" dirty="0"/>
              <a:t>Textos científicos </a:t>
            </a:r>
          </a:p>
          <a:p>
            <a:r>
              <a:rPr lang="es-ES" dirty="0"/>
              <a:t>Ensayo académico </a:t>
            </a:r>
            <a:endParaRPr lang="es-EC" dirty="0"/>
          </a:p>
        </p:txBody>
      </p:sp>
    </p:spTree>
    <p:extLst>
      <p:ext uri="{BB962C8B-B14F-4D97-AF65-F5344CB8AC3E}">
        <p14:creationId xmlns:p14="http://schemas.microsoft.com/office/powerpoint/2010/main" val="319405236"/>
      </p:ext>
    </p:extLst>
  </p:cSld>
  <p:clrMapOvr>
    <a:masterClrMapping/>
  </p:clrMapOvr>
</p:sld>
</file>

<file path=ppt/theme/theme1.xml><?xml version="1.0" encoding="utf-8"?>
<a:theme xmlns:a="http://schemas.openxmlformats.org/drawingml/2006/main" name="Base">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docProps/app.xml><?xml version="1.0" encoding="utf-8"?>
<Properties xmlns="http://schemas.openxmlformats.org/officeDocument/2006/extended-properties" xmlns:vt="http://schemas.openxmlformats.org/officeDocument/2006/docPropsVTypes">
  <Template>TM03457444[[fn=Base]]</Template>
  <TotalTime>1458</TotalTime>
  <Words>1540</Words>
  <Application>Microsoft Office PowerPoint</Application>
  <PresentationFormat>Panorámica</PresentationFormat>
  <Paragraphs>234</Paragraphs>
  <Slides>27</Slides>
  <Notes>0</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27</vt:i4>
      </vt:variant>
    </vt:vector>
  </HeadingPairs>
  <TitlesOfParts>
    <vt:vector size="29" baseType="lpstr">
      <vt:lpstr>Corbel</vt:lpstr>
      <vt:lpstr>Base</vt:lpstr>
      <vt:lpstr>Generalidades de la redacción académica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Tipos de textos académicos</vt:lpstr>
      <vt:lpstr>Presentación de PowerPoint</vt:lpstr>
      <vt:lpstr>Presentación de PowerPoint</vt:lpstr>
      <vt:lpstr>Presentación de PowerPoint</vt:lpstr>
      <vt:lpstr>Presentación de PowerPoint</vt:lpstr>
      <vt:lpstr>Generalidades de la investigación científica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Enfoques de investigación</vt:lpstr>
      <vt:lpstr>Presentación de PowerPoint</vt:lpstr>
      <vt:lpstr>Metodología de la Investigación</vt:lpstr>
      <vt:lpstr>Presentación de PowerPoint</vt:lpstr>
      <vt:lpstr>Informe de investigación</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samantha ruiz</dc:creator>
  <cp:lastModifiedBy>samantha ruiz</cp:lastModifiedBy>
  <cp:revision>27</cp:revision>
  <dcterms:created xsi:type="dcterms:W3CDTF">2025-06-18T19:31:06Z</dcterms:created>
  <dcterms:modified xsi:type="dcterms:W3CDTF">2025-06-26T21:56:47Z</dcterms:modified>
</cp:coreProperties>
</file>