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56" r:id="rId5"/>
    <p:sldId id="268" r:id="rId6"/>
    <p:sldId id="267" r:id="rId7"/>
    <p:sldId id="257" r:id="rId8"/>
    <p:sldId id="271" r:id="rId9"/>
    <p:sldId id="258" r:id="rId10"/>
    <p:sldId id="259" r:id="rId11"/>
    <p:sldId id="260" r:id="rId12"/>
    <p:sldId id="261" r:id="rId13"/>
  </p:sldIdLst>
  <p:sldSz cx="12192000" cy="6858000"/>
  <p:notesSz cx="12192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p:cViewPr varScale="1">
        <p:scale>
          <a:sx n="70" d="100"/>
          <a:sy n="70" d="100"/>
        </p:scale>
        <p:origin x="78" y="1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C238D-FCEE-4694-AAA5-D2DE243CCEB5}" type="doc">
      <dgm:prSet loTypeId="urn:microsoft.com/office/officeart/2009/3/layout/RandomtoResultProcess" loCatId="process" qsTypeId="urn:microsoft.com/office/officeart/2005/8/quickstyle/simple2" qsCatId="simple" csTypeId="urn:microsoft.com/office/officeart/2005/8/colors/colorful2" csCatId="colorful" phldr="1"/>
      <dgm:spPr/>
      <dgm:t>
        <a:bodyPr/>
        <a:lstStyle/>
        <a:p>
          <a:endParaRPr lang="es-EC"/>
        </a:p>
      </dgm:t>
    </dgm:pt>
    <dgm:pt modelId="{14383017-3C38-495E-B9F6-1225894F2555}">
      <dgm:prSet phldrT="[Texto]"/>
      <dgm:spPr/>
      <dgm:t>
        <a:bodyPr/>
        <a:lstStyle/>
        <a:p>
          <a:r>
            <a:rPr lang="es-EC" dirty="0"/>
            <a:t>“MONUMENTUM”</a:t>
          </a:r>
        </a:p>
      </dgm:t>
    </dgm:pt>
    <dgm:pt modelId="{69A1B1D9-D822-48F3-A5D5-D19C2B850FC1}" type="parTrans" cxnId="{ECDF5E5D-D0F9-4853-8229-8ABE335CCF24}">
      <dgm:prSet/>
      <dgm:spPr/>
      <dgm:t>
        <a:bodyPr/>
        <a:lstStyle/>
        <a:p>
          <a:endParaRPr lang="es-EC"/>
        </a:p>
      </dgm:t>
    </dgm:pt>
    <dgm:pt modelId="{F818B60F-8535-4B38-AA72-9D0F80CD3521}" type="sibTrans" cxnId="{ECDF5E5D-D0F9-4853-8229-8ABE335CCF24}">
      <dgm:prSet/>
      <dgm:spPr/>
      <dgm:t>
        <a:bodyPr/>
        <a:lstStyle/>
        <a:p>
          <a:endParaRPr lang="es-EC"/>
        </a:p>
      </dgm:t>
    </dgm:pt>
    <dgm:pt modelId="{D2DDFBB0-DB0F-4E00-8E8C-D4AB9AA9D97E}">
      <dgm:prSet phldrT="[Texto]"/>
      <dgm:spPr/>
      <dgm:t>
        <a:bodyPr/>
        <a:lstStyle/>
        <a:p>
          <a:pPr algn="just"/>
          <a:r>
            <a:rPr lang="es-EC" u="none" dirty="0"/>
            <a:t>UNA ESTRUCTURA QUE RECUERDA A ALGÚN PERSONAJE,UN ACONTECIMIENTO HISTÓRICO O UN HECHO RELEVANTE, QUE REPRESENTA UN GRAN VALOR HISTÓRICO, PATRIMONIAL O ARQUITECTÓNICO PARA EL SITIO Y POR ENDE ES PROTEGIDO POR LEYES DEL MISMO.</a:t>
          </a:r>
        </a:p>
      </dgm:t>
    </dgm:pt>
    <dgm:pt modelId="{5D89D3A0-98D9-4EC8-934E-CA079718B65B}" type="parTrans" cxnId="{F5FECC20-431E-4A99-B780-C6B13EA46BD8}">
      <dgm:prSet/>
      <dgm:spPr/>
      <dgm:t>
        <a:bodyPr/>
        <a:lstStyle/>
        <a:p>
          <a:endParaRPr lang="es-EC"/>
        </a:p>
      </dgm:t>
    </dgm:pt>
    <dgm:pt modelId="{CF784958-BE5C-4090-8C83-B99498C47A74}" type="sibTrans" cxnId="{F5FECC20-431E-4A99-B780-C6B13EA46BD8}">
      <dgm:prSet/>
      <dgm:spPr/>
      <dgm:t>
        <a:bodyPr/>
        <a:lstStyle/>
        <a:p>
          <a:endParaRPr lang="es-EC"/>
        </a:p>
      </dgm:t>
    </dgm:pt>
    <dgm:pt modelId="{E1BD16C4-19A7-4413-9D8A-DED120EF9AE2}">
      <dgm:prSet phldrT="[Texto]"/>
      <dgm:spPr/>
      <dgm:t>
        <a:bodyPr/>
        <a:lstStyle/>
        <a:p>
          <a:r>
            <a:rPr lang="es-EC" dirty="0"/>
            <a:t>EVOCAR, RECORDAR, REMEMORAR</a:t>
          </a:r>
        </a:p>
      </dgm:t>
    </dgm:pt>
    <dgm:pt modelId="{E93DBAE7-D29B-47CC-94E6-83F9BA1A2F39}" type="parTrans" cxnId="{49918DF4-031E-4E49-8566-B3563676773C}">
      <dgm:prSet/>
      <dgm:spPr/>
      <dgm:t>
        <a:bodyPr/>
        <a:lstStyle/>
        <a:p>
          <a:endParaRPr lang="es-EC"/>
        </a:p>
      </dgm:t>
    </dgm:pt>
    <dgm:pt modelId="{1073949A-3953-4E80-B9B3-828AA8EB2697}" type="sibTrans" cxnId="{49918DF4-031E-4E49-8566-B3563676773C}">
      <dgm:prSet/>
      <dgm:spPr/>
      <dgm:t>
        <a:bodyPr/>
        <a:lstStyle/>
        <a:p>
          <a:endParaRPr lang="es-EC"/>
        </a:p>
      </dgm:t>
    </dgm:pt>
    <dgm:pt modelId="{387BBE6D-0574-440A-9E18-654FD55CD030}">
      <dgm:prSet phldrT="[Texto]"/>
      <dgm:spPr/>
      <dgm:t>
        <a:bodyPr/>
        <a:lstStyle/>
        <a:p>
          <a:pPr algn="just"/>
          <a:r>
            <a:rPr lang="es-EC" dirty="0"/>
            <a:t>VARÍAN EN TÉRMINOS DE DISEÑOS, TAMAÑO Y MATERIALES EMPLEADOS PARA LA REALIZACIÓN DE ELLOS. </a:t>
          </a:r>
        </a:p>
      </dgm:t>
    </dgm:pt>
    <dgm:pt modelId="{B607569B-06CA-4C89-B7F5-E6CD86D8EEE1}" type="parTrans" cxnId="{04B8ECAA-D62F-4C88-BFED-23547121C226}">
      <dgm:prSet/>
      <dgm:spPr/>
      <dgm:t>
        <a:bodyPr/>
        <a:lstStyle/>
        <a:p>
          <a:endParaRPr lang="es-EC"/>
        </a:p>
      </dgm:t>
    </dgm:pt>
    <dgm:pt modelId="{2FBC3D6E-37B3-4365-9505-8FF05C4168A5}" type="sibTrans" cxnId="{04B8ECAA-D62F-4C88-BFED-23547121C226}">
      <dgm:prSet/>
      <dgm:spPr/>
      <dgm:t>
        <a:bodyPr/>
        <a:lstStyle/>
        <a:p>
          <a:endParaRPr lang="es-EC"/>
        </a:p>
      </dgm:t>
    </dgm:pt>
    <dgm:pt modelId="{5CFBB270-6616-4AA3-9D13-42C602705E5A}" type="pres">
      <dgm:prSet presAssocID="{6E7C238D-FCEE-4694-AAA5-D2DE243CCEB5}" presName="Name0" presStyleCnt="0">
        <dgm:presLayoutVars>
          <dgm:dir/>
          <dgm:animOne val="branch"/>
          <dgm:animLvl val="lvl"/>
        </dgm:presLayoutVars>
      </dgm:prSet>
      <dgm:spPr/>
    </dgm:pt>
    <dgm:pt modelId="{C3E2B7D7-9C3C-4604-A2B8-04FE188686B3}" type="pres">
      <dgm:prSet presAssocID="{14383017-3C38-495E-B9F6-1225894F2555}" presName="chaos" presStyleCnt="0"/>
      <dgm:spPr/>
    </dgm:pt>
    <dgm:pt modelId="{96432C7C-3110-4720-ACB8-D4BB39752BCC}" type="pres">
      <dgm:prSet presAssocID="{14383017-3C38-495E-B9F6-1225894F2555}" presName="parTx1" presStyleLbl="revTx" presStyleIdx="0" presStyleCnt="3"/>
      <dgm:spPr/>
    </dgm:pt>
    <dgm:pt modelId="{FDAF96B4-9D50-4C5E-B8DA-9A6A7355A79E}" type="pres">
      <dgm:prSet presAssocID="{14383017-3C38-495E-B9F6-1225894F2555}" presName="desTx1" presStyleLbl="revTx" presStyleIdx="1" presStyleCnt="3" custScaleX="147496" custScaleY="79229" custLinFactNeighborX="4981" custLinFactNeighborY="15773">
        <dgm:presLayoutVars>
          <dgm:bulletEnabled val="1"/>
        </dgm:presLayoutVars>
      </dgm:prSet>
      <dgm:spPr/>
    </dgm:pt>
    <dgm:pt modelId="{2DB4D9A2-CE8F-4B4C-9F51-34EE42187FA1}" type="pres">
      <dgm:prSet presAssocID="{14383017-3C38-495E-B9F6-1225894F2555}" presName="c1" presStyleLbl="node1" presStyleIdx="0" presStyleCnt="19"/>
      <dgm:spPr/>
    </dgm:pt>
    <dgm:pt modelId="{42AF2219-226A-4B35-8EB6-7C5007F12DBE}" type="pres">
      <dgm:prSet presAssocID="{14383017-3C38-495E-B9F6-1225894F2555}" presName="c2" presStyleLbl="node1" presStyleIdx="1" presStyleCnt="19"/>
      <dgm:spPr/>
    </dgm:pt>
    <dgm:pt modelId="{D73BB1E5-31ED-413F-8192-63036F344512}" type="pres">
      <dgm:prSet presAssocID="{14383017-3C38-495E-B9F6-1225894F2555}" presName="c3" presStyleLbl="node1" presStyleIdx="2" presStyleCnt="19"/>
      <dgm:spPr/>
    </dgm:pt>
    <dgm:pt modelId="{CABF0F92-579C-410A-A8C1-65E1A532EA9F}" type="pres">
      <dgm:prSet presAssocID="{14383017-3C38-495E-B9F6-1225894F2555}" presName="c4" presStyleLbl="node1" presStyleIdx="3" presStyleCnt="19"/>
      <dgm:spPr/>
    </dgm:pt>
    <dgm:pt modelId="{E6D922CF-6C20-49E1-8CE9-07FB63785BC6}" type="pres">
      <dgm:prSet presAssocID="{14383017-3C38-495E-B9F6-1225894F2555}" presName="c5" presStyleLbl="node1" presStyleIdx="4" presStyleCnt="19"/>
      <dgm:spPr/>
    </dgm:pt>
    <dgm:pt modelId="{57885032-CAB2-45A0-9784-D0FE871138A6}" type="pres">
      <dgm:prSet presAssocID="{14383017-3C38-495E-B9F6-1225894F2555}" presName="c6" presStyleLbl="node1" presStyleIdx="5" presStyleCnt="19"/>
      <dgm:spPr/>
    </dgm:pt>
    <dgm:pt modelId="{2E4C88EE-C3C4-4FB4-835A-1663BC38CB13}" type="pres">
      <dgm:prSet presAssocID="{14383017-3C38-495E-B9F6-1225894F2555}" presName="c7" presStyleLbl="node1" presStyleIdx="6" presStyleCnt="19"/>
      <dgm:spPr/>
    </dgm:pt>
    <dgm:pt modelId="{887C622A-2963-4152-A0E3-BEC0FF938838}" type="pres">
      <dgm:prSet presAssocID="{14383017-3C38-495E-B9F6-1225894F2555}" presName="c8" presStyleLbl="node1" presStyleIdx="7" presStyleCnt="19"/>
      <dgm:spPr/>
    </dgm:pt>
    <dgm:pt modelId="{DE937676-6D62-4761-96E3-ABDF5D42F869}" type="pres">
      <dgm:prSet presAssocID="{14383017-3C38-495E-B9F6-1225894F2555}" presName="c9" presStyleLbl="node1" presStyleIdx="8" presStyleCnt="19"/>
      <dgm:spPr/>
    </dgm:pt>
    <dgm:pt modelId="{D53F1058-1922-4EBA-8A4D-EFBA979D29B0}" type="pres">
      <dgm:prSet presAssocID="{14383017-3C38-495E-B9F6-1225894F2555}" presName="c10" presStyleLbl="node1" presStyleIdx="9" presStyleCnt="19"/>
      <dgm:spPr/>
    </dgm:pt>
    <dgm:pt modelId="{E7374064-EBC5-4D77-9D9A-1A85CED6F8C3}" type="pres">
      <dgm:prSet presAssocID="{14383017-3C38-495E-B9F6-1225894F2555}" presName="c11" presStyleLbl="node1" presStyleIdx="10" presStyleCnt="19"/>
      <dgm:spPr/>
    </dgm:pt>
    <dgm:pt modelId="{05AE54F9-2BC4-4762-BDA7-FF052569CFAB}" type="pres">
      <dgm:prSet presAssocID="{14383017-3C38-495E-B9F6-1225894F2555}" presName="c12" presStyleLbl="node1" presStyleIdx="11" presStyleCnt="19"/>
      <dgm:spPr/>
    </dgm:pt>
    <dgm:pt modelId="{EE888BFD-5E53-4D88-BBA8-5CEFBA7537B8}" type="pres">
      <dgm:prSet presAssocID="{14383017-3C38-495E-B9F6-1225894F2555}" presName="c13" presStyleLbl="node1" presStyleIdx="12" presStyleCnt="19"/>
      <dgm:spPr/>
    </dgm:pt>
    <dgm:pt modelId="{508ED836-581E-48E3-AEBC-0DE54BDF54B5}" type="pres">
      <dgm:prSet presAssocID="{14383017-3C38-495E-B9F6-1225894F2555}" presName="c14" presStyleLbl="node1" presStyleIdx="13" presStyleCnt="19"/>
      <dgm:spPr/>
    </dgm:pt>
    <dgm:pt modelId="{1926EA52-DE91-4956-84B2-A26D379DA4F7}" type="pres">
      <dgm:prSet presAssocID="{14383017-3C38-495E-B9F6-1225894F2555}" presName="c15" presStyleLbl="node1" presStyleIdx="14" presStyleCnt="19"/>
      <dgm:spPr/>
    </dgm:pt>
    <dgm:pt modelId="{03CE8BE2-7E61-4846-BBF9-C7439B64205B}" type="pres">
      <dgm:prSet presAssocID="{14383017-3C38-495E-B9F6-1225894F2555}" presName="c16" presStyleLbl="node1" presStyleIdx="15" presStyleCnt="19"/>
      <dgm:spPr/>
    </dgm:pt>
    <dgm:pt modelId="{34485104-46C0-48E9-954C-988CB388E3C7}" type="pres">
      <dgm:prSet presAssocID="{14383017-3C38-495E-B9F6-1225894F2555}" presName="c17" presStyleLbl="node1" presStyleIdx="16" presStyleCnt="19"/>
      <dgm:spPr/>
    </dgm:pt>
    <dgm:pt modelId="{95461BA0-31F0-4740-8302-7F44690D5F2C}" type="pres">
      <dgm:prSet presAssocID="{14383017-3C38-495E-B9F6-1225894F2555}" presName="c18" presStyleLbl="node1" presStyleIdx="17" presStyleCnt="19"/>
      <dgm:spPr/>
    </dgm:pt>
    <dgm:pt modelId="{2BEB0F0A-162F-42D1-B132-574C7820D442}" type="pres">
      <dgm:prSet presAssocID="{F818B60F-8535-4B38-AA72-9D0F80CD3521}" presName="chevronComposite1" presStyleCnt="0"/>
      <dgm:spPr/>
    </dgm:pt>
    <dgm:pt modelId="{5A0B9CC8-CA07-4608-9A2C-47BA298E89BC}" type="pres">
      <dgm:prSet presAssocID="{F818B60F-8535-4B38-AA72-9D0F80CD3521}" presName="chevron1" presStyleLbl="sibTrans2D1" presStyleIdx="0" presStyleCnt="2"/>
      <dgm:spPr/>
    </dgm:pt>
    <dgm:pt modelId="{B54C259E-65FA-4D92-967A-680C91D3B219}" type="pres">
      <dgm:prSet presAssocID="{F818B60F-8535-4B38-AA72-9D0F80CD3521}" presName="spChevron1" presStyleCnt="0"/>
      <dgm:spPr/>
    </dgm:pt>
    <dgm:pt modelId="{76295984-9223-428C-972B-C4573978BDBA}" type="pres">
      <dgm:prSet presAssocID="{F818B60F-8535-4B38-AA72-9D0F80CD3521}" presName="overlap" presStyleCnt="0"/>
      <dgm:spPr/>
    </dgm:pt>
    <dgm:pt modelId="{C854CCFD-13A1-4167-ACEA-129909FFC104}" type="pres">
      <dgm:prSet presAssocID="{F818B60F-8535-4B38-AA72-9D0F80CD3521}" presName="chevronComposite2" presStyleCnt="0"/>
      <dgm:spPr/>
    </dgm:pt>
    <dgm:pt modelId="{7BF9226B-14A4-42DD-9E0A-617C92240826}" type="pres">
      <dgm:prSet presAssocID="{F818B60F-8535-4B38-AA72-9D0F80CD3521}" presName="chevron2" presStyleLbl="sibTrans2D1" presStyleIdx="1" presStyleCnt="2"/>
      <dgm:spPr/>
    </dgm:pt>
    <dgm:pt modelId="{7AF94B5E-BBC3-4E5A-B794-3E8AD9A6F717}" type="pres">
      <dgm:prSet presAssocID="{F818B60F-8535-4B38-AA72-9D0F80CD3521}" presName="spChevron2" presStyleCnt="0"/>
      <dgm:spPr/>
    </dgm:pt>
    <dgm:pt modelId="{638F8769-2407-4B40-AC7E-8EDB48B44BCC}" type="pres">
      <dgm:prSet presAssocID="{E1BD16C4-19A7-4413-9D8A-DED120EF9AE2}" presName="last" presStyleCnt="0"/>
      <dgm:spPr/>
    </dgm:pt>
    <dgm:pt modelId="{F557ED11-DF5A-484A-9EE1-446BF5FAE850}" type="pres">
      <dgm:prSet presAssocID="{E1BD16C4-19A7-4413-9D8A-DED120EF9AE2}" presName="circleTx" presStyleLbl="node1" presStyleIdx="18" presStyleCnt="19"/>
      <dgm:spPr/>
    </dgm:pt>
    <dgm:pt modelId="{8CF6F2FD-F715-4E10-BC87-A7FDE1C36CA1}" type="pres">
      <dgm:prSet presAssocID="{E1BD16C4-19A7-4413-9D8A-DED120EF9AE2}" presName="desTxN" presStyleLbl="revTx" presStyleIdx="2" presStyleCnt="3" custLinFactNeighborX="-6382" custLinFactNeighborY="15099">
        <dgm:presLayoutVars>
          <dgm:bulletEnabled val="1"/>
        </dgm:presLayoutVars>
      </dgm:prSet>
      <dgm:spPr/>
    </dgm:pt>
    <dgm:pt modelId="{4710F406-76F9-4530-9F12-54CACA37A8B9}" type="pres">
      <dgm:prSet presAssocID="{E1BD16C4-19A7-4413-9D8A-DED120EF9AE2}" presName="spN" presStyleCnt="0"/>
      <dgm:spPr/>
    </dgm:pt>
  </dgm:ptLst>
  <dgm:cxnLst>
    <dgm:cxn modelId="{2CAA320A-4567-4161-91E1-16286A5A506F}" type="presOf" srcId="{14383017-3C38-495E-B9F6-1225894F2555}" destId="{96432C7C-3110-4720-ACB8-D4BB39752BCC}" srcOrd="0" destOrd="0" presId="urn:microsoft.com/office/officeart/2009/3/layout/RandomtoResultProcess"/>
    <dgm:cxn modelId="{F5FECC20-431E-4A99-B780-C6B13EA46BD8}" srcId="{14383017-3C38-495E-B9F6-1225894F2555}" destId="{D2DDFBB0-DB0F-4E00-8E8C-D4AB9AA9D97E}" srcOrd="0" destOrd="0" parTransId="{5D89D3A0-98D9-4EC8-934E-CA079718B65B}" sibTransId="{CF784958-BE5C-4090-8C83-B99498C47A74}"/>
    <dgm:cxn modelId="{10608D30-1FE5-43BA-BA46-AA9B37E5967C}" type="presOf" srcId="{E1BD16C4-19A7-4413-9D8A-DED120EF9AE2}" destId="{F557ED11-DF5A-484A-9EE1-446BF5FAE850}" srcOrd="0" destOrd="0" presId="urn:microsoft.com/office/officeart/2009/3/layout/RandomtoResultProcess"/>
    <dgm:cxn modelId="{ECDF5E5D-D0F9-4853-8229-8ABE335CCF24}" srcId="{6E7C238D-FCEE-4694-AAA5-D2DE243CCEB5}" destId="{14383017-3C38-495E-B9F6-1225894F2555}" srcOrd="0" destOrd="0" parTransId="{69A1B1D9-D822-48F3-A5D5-D19C2B850FC1}" sibTransId="{F818B60F-8535-4B38-AA72-9D0F80CD3521}"/>
    <dgm:cxn modelId="{5499334D-3B10-4CC4-B573-40F4A67A3EAA}" type="presOf" srcId="{D2DDFBB0-DB0F-4E00-8E8C-D4AB9AA9D97E}" destId="{FDAF96B4-9D50-4C5E-B8DA-9A6A7355A79E}" srcOrd="0" destOrd="0" presId="urn:microsoft.com/office/officeart/2009/3/layout/RandomtoResultProcess"/>
    <dgm:cxn modelId="{5C4BA47C-7CC8-4594-8264-627A27162582}" type="presOf" srcId="{6E7C238D-FCEE-4694-AAA5-D2DE243CCEB5}" destId="{5CFBB270-6616-4AA3-9D13-42C602705E5A}" srcOrd="0" destOrd="0" presId="urn:microsoft.com/office/officeart/2009/3/layout/RandomtoResultProcess"/>
    <dgm:cxn modelId="{04B8ECAA-D62F-4C88-BFED-23547121C226}" srcId="{E1BD16C4-19A7-4413-9D8A-DED120EF9AE2}" destId="{387BBE6D-0574-440A-9E18-654FD55CD030}" srcOrd="0" destOrd="0" parTransId="{B607569B-06CA-4C89-B7F5-E6CD86D8EEE1}" sibTransId="{2FBC3D6E-37B3-4365-9505-8FF05C4168A5}"/>
    <dgm:cxn modelId="{D54126EE-BAB9-4E13-A558-AB052BAD5A53}" type="presOf" srcId="{387BBE6D-0574-440A-9E18-654FD55CD030}" destId="{8CF6F2FD-F715-4E10-BC87-A7FDE1C36CA1}" srcOrd="0" destOrd="0" presId="urn:microsoft.com/office/officeart/2009/3/layout/RandomtoResultProcess"/>
    <dgm:cxn modelId="{49918DF4-031E-4E49-8566-B3563676773C}" srcId="{6E7C238D-FCEE-4694-AAA5-D2DE243CCEB5}" destId="{E1BD16C4-19A7-4413-9D8A-DED120EF9AE2}" srcOrd="1" destOrd="0" parTransId="{E93DBAE7-D29B-47CC-94E6-83F9BA1A2F39}" sibTransId="{1073949A-3953-4E80-B9B3-828AA8EB2697}"/>
    <dgm:cxn modelId="{28E5C324-6199-4D73-8B77-AD57F18D12F7}" type="presParOf" srcId="{5CFBB270-6616-4AA3-9D13-42C602705E5A}" destId="{C3E2B7D7-9C3C-4604-A2B8-04FE188686B3}" srcOrd="0" destOrd="0" presId="urn:microsoft.com/office/officeart/2009/3/layout/RandomtoResultProcess"/>
    <dgm:cxn modelId="{357B795E-BF99-44E3-8B63-3F3D4E9D1404}" type="presParOf" srcId="{C3E2B7D7-9C3C-4604-A2B8-04FE188686B3}" destId="{96432C7C-3110-4720-ACB8-D4BB39752BCC}" srcOrd="0" destOrd="0" presId="urn:microsoft.com/office/officeart/2009/3/layout/RandomtoResultProcess"/>
    <dgm:cxn modelId="{850DF277-B12C-4851-8AE7-5819B52E9F5A}" type="presParOf" srcId="{C3E2B7D7-9C3C-4604-A2B8-04FE188686B3}" destId="{FDAF96B4-9D50-4C5E-B8DA-9A6A7355A79E}" srcOrd="1" destOrd="0" presId="urn:microsoft.com/office/officeart/2009/3/layout/RandomtoResultProcess"/>
    <dgm:cxn modelId="{4BC830D3-2D83-42C2-B618-9A2F9685B6AD}" type="presParOf" srcId="{C3E2B7D7-9C3C-4604-A2B8-04FE188686B3}" destId="{2DB4D9A2-CE8F-4B4C-9F51-34EE42187FA1}" srcOrd="2" destOrd="0" presId="urn:microsoft.com/office/officeart/2009/3/layout/RandomtoResultProcess"/>
    <dgm:cxn modelId="{08563589-2852-4346-9FFF-8ADE88AF67B2}" type="presParOf" srcId="{C3E2B7D7-9C3C-4604-A2B8-04FE188686B3}" destId="{42AF2219-226A-4B35-8EB6-7C5007F12DBE}" srcOrd="3" destOrd="0" presId="urn:microsoft.com/office/officeart/2009/3/layout/RandomtoResultProcess"/>
    <dgm:cxn modelId="{C36E2BF9-D90B-4976-8ADC-F94ECAD3423D}" type="presParOf" srcId="{C3E2B7D7-9C3C-4604-A2B8-04FE188686B3}" destId="{D73BB1E5-31ED-413F-8192-63036F344512}" srcOrd="4" destOrd="0" presId="urn:microsoft.com/office/officeart/2009/3/layout/RandomtoResultProcess"/>
    <dgm:cxn modelId="{C23B4756-1339-45B0-8AEB-A5E44673075D}" type="presParOf" srcId="{C3E2B7D7-9C3C-4604-A2B8-04FE188686B3}" destId="{CABF0F92-579C-410A-A8C1-65E1A532EA9F}" srcOrd="5" destOrd="0" presId="urn:microsoft.com/office/officeart/2009/3/layout/RandomtoResultProcess"/>
    <dgm:cxn modelId="{CE29F66B-11F3-48C9-82F6-0538B1287727}" type="presParOf" srcId="{C3E2B7D7-9C3C-4604-A2B8-04FE188686B3}" destId="{E6D922CF-6C20-49E1-8CE9-07FB63785BC6}" srcOrd="6" destOrd="0" presId="urn:microsoft.com/office/officeart/2009/3/layout/RandomtoResultProcess"/>
    <dgm:cxn modelId="{7F155F10-3178-45B4-B08D-AF17D2149E05}" type="presParOf" srcId="{C3E2B7D7-9C3C-4604-A2B8-04FE188686B3}" destId="{57885032-CAB2-45A0-9784-D0FE871138A6}" srcOrd="7" destOrd="0" presId="urn:microsoft.com/office/officeart/2009/3/layout/RandomtoResultProcess"/>
    <dgm:cxn modelId="{630DB763-72F4-4C97-BAAF-CF58E7348C4B}" type="presParOf" srcId="{C3E2B7D7-9C3C-4604-A2B8-04FE188686B3}" destId="{2E4C88EE-C3C4-4FB4-835A-1663BC38CB13}" srcOrd="8" destOrd="0" presId="urn:microsoft.com/office/officeart/2009/3/layout/RandomtoResultProcess"/>
    <dgm:cxn modelId="{3C4B75FA-D72E-473B-8AC0-D60AD8C342E6}" type="presParOf" srcId="{C3E2B7D7-9C3C-4604-A2B8-04FE188686B3}" destId="{887C622A-2963-4152-A0E3-BEC0FF938838}" srcOrd="9" destOrd="0" presId="urn:microsoft.com/office/officeart/2009/3/layout/RandomtoResultProcess"/>
    <dgm:cxn modelId="{EDDF2014-847D-49FA-A355-2DA36644FEDA}" type="presParOf" srcId="{C3E2B7D7-9C3C-4604-A2B8-04FE188686B3}" destId="{DE937676-6D62-4761-96E3-ABDF5D42F869}" srcOrd="10" destOrd="0" presId="urn:microsoft.com/office/officeart/2009/3/layout/RandomtoResultProcess"/>
    <dgm:cxn modelId="{66677D38-E3FB-4BD6-B57B-095C51FED94A}" type="presParOf" srcId="{C3E2B7D7-9C3C-4604-A2B8-04FE188686B3}" destId="{D53F1058-1922-4EBA-8A4D-EFBA979D29B0}" srcOrd="11" destOrd="0" presId="urn:microsoft.com/office/officeart/2009/3/layout/RandomtoResultProcess"/>
    <dgm:cxn modelId="{507AD7AC-1229-4844-B33A-9A693BBAADEB}" type="presParOf" srcId="{C3E2B7D7-9C3C-4604-A2B8-04FE188686B3}" destId="{E7374064-EBC5-4D77-9D9A-1A85CED6F8C3}" srcOrd="12" destOrd="0" presId="urn:microsoft.com/office/officeart/2009/3/layout/RandomtoResultProcess"/>
    <dgm:cxn modelId="{B3861A06-3948-4EAA-99AC-00CDCCA9E9BF}" type="presParOf" srcId="{C3E2B7D7-9C3C-4604-A2B8-04FE188686B3}" destId="{05AE54F9-2BC4-4762-BDA7-FF052569CFAB}" srcOrd="13" destOrd="0" presId="urn:microsoft.com/office/officeart/2009/3/layout/RandomtoResultProcess"/>
    <dgm:cxn modelId="{7D83C48A-759C-4906-B00F-F48B2E74A2E7}" type="presParOf" srcId="{C3E2B7D7-9C3C-4604-A2B8-04FE188686B3}" destId="{EE888BFD-5E53-4D88-BBA8-5CEFBA7537B8}" srcOrd="14" destOrd="0" presId="urn:microsoft.com/office/officeart/2009/3/layout/RandomtoResultProcess"/>
    <dgm:cxn modelId="{DBA14909-CCF9-4610-8087-B547F9C5BF48}" type="presParOf" srcId="{C3E2B7D7-9C3C-4604-A2B8-04FE188686B3}" destId="{508ED836-581E-48E3-AEBC-0DE54BDF54B5}" srcOrd="15" destOrd="0" presId="urn:microsoft.com/office/officeart/2009/3/layout/RandomtoResultProcess"/>
    <dgm:cxn modelId="{05EB69F0-B5FB-4E3D-B4E4-D79B9FB8D82B}" type="presParOf" srcId="{C3E2B7D7-9C3C-4604-A2B8-04FE188686B3}" destId="{1926EA52-DE91-4956-84B2-A26D379DA4F7}" srcOrd="16" destOrd="0" presId="urn:microsoft.com/office/officeart/2009/3/layout/RandomtoResultProcess"/>
    <dgm:cxn modelId="{3AAC39E4-17A7-4673-8BFB-AF718F310465}" type="presParOf" srcId="{C3E2B7D7-9C3C-4604-A2B8-04FE188686B3}" destId="{03CE8BE2-7E61-4846-BBF9-C7439B64205B}" srcOrd="17" destOrd="0" presId="urn:microsoft.com/office/officeart/2009/3/layout/RandomtoResultProcess"/>
    <dgm:cxn modelId="{735907CC-073D-437F-AF33-36EC74D7EAF8}" type="presParOf" srcId="{C3E2B7D7-9C3C-4604-A2B8-04FE188686B3}" destId="{34485104-46C0-48E9-954C-988CB388E3C7}" srcOrd="18" destOrd="0" presId="urn:microsoft.com/office/officeart/2009/3/layout/RandomtoResultProcess"/>
    <dgm:cxn modelId="{0DCA7CD6-611E-46EF-AFA8-29583BF37F76}" type="presParOf" srcId="{C3E2B7D7-9C3C-4604-A2B8-04FE188686B3}" destId="{95461BA0-31F0-4740-8302-7F44690D5F2C}" srcOrd="19" destOrd="0" presId="urn:microsoft.com/office/officeart/2009/3/layout/RandomtoResultProcess"/>
    <dgm:cxn modelId="{46283B1C-B67B-45D6-BCFD-7FD507430BA5}" type="presParOf" srcId="{5CFBB270-6616-4AA3-9D13-42C602705E5A}" destId="{2BEB0F0A-162F-42D1-B132-574C7820D442}" srcOrd="1" destOrd="0" presId="urn:microsoft.com/office/officeart/2009/3/layout/RandomtoResultProcess"/>
    <dgm:cxn modelId="{8D1E62B1-00F4-4FBF-AEFF-A33587D7AD75}" type="presParOf" srcId="{2BEB0F0A-162F-42D1-B132-574C7820D442}" destId="{5A0B9CC8-CA07-4608-9A2C-47BA298E89BC}" srcOrd="0" destOrd="0" presId="urn:microsoft.com/office/officeart/2009/3/layout/RandomtoResultProcess"/>
    <dgm:cxn modelId="{A7E12292-AB45-4E51-8B85-366DE9AC7010}" type="presParOf" srcId="{2BEB0F0A-162F-42D1-B132-574C7820D442}" destId="{B54C259E-65FA-4D92-967A-680C91D3B219}" srcOrd="1" destOrd="0" presId="urn:microsoft.com/office/officeart/2009/3/layout/RandomtoResultProcess"/>
    <dgm:cxn modelId="{1A250A4B-1856-4CF7-994A-125B5DE670E1}" type="presParOf" srcId="{5CFBB270-6616-4AA3-9D13-42C602705E5A}" destId="{76295984-9223-428C-972B-C4573978BDBA}" srcOrd="2" destOrd="0" presId="urn:microsoft.com/office/officeart/2009/3/layout/RandomtoResultProcess"/>
    <dgm:cxn modelId="{094E8B0F-E09B-4020-9AA7-D2BBCE82F42A}" type="presParOf" srcId="{5CFBB270-6616-4AA3-9D13-42C602705E5A}" destId="{C854CCFD-13A1-4167-ACEA-129909FFC104}" srcOrd="3" destOrd="0" presId="urn:microsoft.com/office/officeart/2009/3/layout/RandomtoResultProcess"/>
    <dgm:cxn modelId="{A6A4DCDA-C7BC-4794-9D0C-CDA08EE899C1}" type="presParOf" srcId="{C854CCFD-13A1-4167-ACEA-129909FFC104}" destId="{7BF9226B-14A4-42DD-9E0A-617C92240826}" srcOrd="0" destOrd="0" presId="urn:microsoft.com/office/officeart/2009/3/layout/RandomtoResultProcess"/>
    <dgm:cxn modelId="{C50C907C-B500-4557-B966-669AFA3BFF09}" type="presParOf" srcId="{C854CCFD-13A1-4167-ACEA-129909FFC104}" destId="{7AF94B5E-BBC3-4E5A-B794-3E8AD9A6F717}" srcOrd="1" destOrd="0" presId="urn:microsoft.com/office/officeart/2009/3/layout/RandomtoResultProcess"/>
    <dgm:cxn modelId="{5EC0E0C8-1E9C-4512-B35B-D25B75EA437E}" type="presParOf" srcId="{5CFBB270-6616-4AA3-9D13-42C602705E5A}" destId="{638F8769-2407-4B40-AC7E-8EDB48B44BCC}" srcOrd="4" destOrd="0" presId="urn:microsoft.com/office/officeart/2009/3/layout/RandomtoResultProcess"/>
    <dgm:cxn modelId="{01F984AC-9988-4D42-96A0-A82B42CD95C8}" type="presParOf" srcId="{638F8769-2407-4B40-AC7E-8EDB48B44BCC}" destId="{F557ED11-DF5A-484A-9EE1-446BF5FAE850}" srcOrd="0" destOrd="0" presId="urn:microsoft.com/office/officeart/2009/3/layout/RandomtoResultProcess"/>
    <dgm:cxn modelId="{7B88B9F8-9302-4D53-A029-B7A5DD8AD3C7}" type="presParOf" srcId="{638F8769-2407-4B40-AC7E-8EDB48B44BCC}" destId="{8CF6F2FD-F715-4E10-BC87-A7FDE1C36CA1}" srcOrd="1" destOrd="0" presId="urn:microsoft.com/office/officeart/2009/3/layout/RandomtoResultProcess"/>
    <dgm:cxn modelId="{5563543E-A6FF-44E3-AF8A-258407F66271}" type="presParOf" srcId="{638F8769-2407-4B40-AC7E-8EDB48B44BCC}" destId="{4710F406-76F9-4530-9F12-54CACA37A8B9}"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36986-4D4B-4AD9-A29E-E570DF984CBD}" type="doc">
      <dgm:prSet loTypeId="urn:microsoft.com/office/officeart/2005/8/layout/chevron1" loCatId="process" qsTypeId="urn:microsoft.com/office/officeart/2005/8/quickstyle/simple1" qsCatId="simple" csTypeId="urn:microsoft.com/office/officeart/2005/8/colors/colorful2" csCatId="colorful" phldr="1"/>
      <dgm:spPr/>
    </dgm:pt>
    <dgm:pt modelId="{00DFDCDB-195C-4D9A-8455-4B0C793BA554}">
      <dgm:prSet phldrT="[Texto]" custT="1"/>
      <dgm:spPr/>
      <dgm:t>
        <a:bodyPr/>
        <a:lstStyle/>
        <a:p>
          <a:r>
            <a:rPr lang="es-EC" sz="1400" dirty="0"/>
            <a:t>En el año 27 a.C. el primer Panteón fue construido por Marco </a:t>
          </a:r>
          <a:r>
            <a:rPr lang="es-EC" sz="1400" dirty="0" err="1"/>
            <a:t>Vipsanio</a:t>
          </a:r>
          <a:r>
            <a:rPr lang="es-EC" sz="1400" dirty="0"/>
            <a:t> </a:t>
          </a:r>
          <a:r>
            <a:rPr lang="es-EC" sz="1400" dirty="0" err="1"/>
            <a:t>Agrippa</a:t>
          </a:r>
          <a:endParaRPr lang="es-EC" sz="1400" dirty="0"/>
        </a:p>
      </dgm:t>
    </dgm:pt>
    <dgm:pt modelId="{5F328867-C7CE-4500-A3CB-AD1B2FC90BCE}" type="parTrans" cxnId="{C3FF3664-0232-4816-856E-F229B6B12E86}">
      <dgm:prSet/>
      <dgm:spPr/>
      <dgm:t>
        <a:bodyPr/>
        <a:lstStyle/>
        <a:p>
          <a:endParaRPr lang="es-EC"/>
        </a:p>
      </dgm:t>
    </dgm:pt>
    <dgm:pt modelId="{A13BC37A-A94C-41AD-B5B1-14138D80B82C}" type="sibTrans" cxnId="{C3FF3664-0232-4816-856E-F229B6B12E86}">
      <dgm:prSet/>
      <dgm:spPr/>
      <dgm:t>
        <a:bodyPr/>
        <a:lstStyle/>
        <a:p>
          <a:endParaRPr lang="es-EC"/>
        </a:p>
      </dgm:t>
    </dgm:pt>
    <dgm:pt modelId="{C42AAC6E-9F0B-4528-B89A-DA53F271B1D8}">
      <dgm:prSet phldrT="[Texto]" custT="1"/>
      <dgm:spPr/>
      <dgm:t>
        <a:bodyPr/>
        <a:lstStyle/>
        <a:p>
          <a:r>
            <a:rPr lang="es-EC" sz="1400" dirty="0"/>
            <a:t>Fue destruido por un incendio en el año 80 aproximadamente</a:t>
          </a:r>
        </a:p>
      </dgm:t>
    </dgm:pt>
    <dgm:pt modelId="{7653F1B9-950B-4957-8ECA-58D9D5DDF3C0}" type="parTrans" cxnId="{BCA0F1BA-D59B-458B-8F05-D023CACC155D}">
      <dgm:prSet/>
      <dgm:spPr/>
      <dgm:t>
        <a:bodyPr/>
        <a:lstStyle/>
        <a:p>
          <a:endParaRPr lang="es-EC"/>
        </a:p>
      </dgm:t>
    </dgm:pt>
    <dgm:pt modelId="{CD76CBD6-C192-4A3B-9A1E-E16453748198}" type="sibTrans" cxnId="{BCA0F1BA-D59B-458B-8F05-D023CACC155D}">
      <dgm:prSet/>
      <dgm:spPr/>
      <dgm:t>
        <a:bodyPr/>
        <a:lstStyle/>
        <a:p>
          <a:endParaRPr lang="es-EC"/>
        </a:p>
      </dgm:t>
    </dgm:pt>
    <dgm:pt modelId="{0AB55694-662E-4022-8859-B7CE2A2E6146}">
      <dgm:prSet phldrT="[Texto]" custT="1"/>
      <dgm:spPr/>
      <dgm:t>
        <a:bodyPr/>
        <a:lstStyle/>
        <a:p>
          <a:r>
            <a:rPr lang="es-EC" sz="1400" dirty="0"/>
            <a:t>A finales del año 118 Adriano mandó construir, sobre los cimientos del templo arrasado por el fuego, y en nombre de </a:t>
          </a:r>
          <a:r>
            <a:rPr lang="es-EC" sz="1400" dirty="0" err="1"/>
            <a:t>Agrippa</a:t>
          </a:r>
          <a:r>
            <a:rPr lang="es-EC" sz="1400" dirty="0"/>
            <a:t>, un nuevo templo de cuyo proyecto se encargó el gran arquitecto Apolodoro de Damasco</a:t>
          </a:r>
        </a:p>
      </dgm:t>
    </dgm:pt>
    <dgm:pt modelId="{5D7597FF-7D53-487C-AE40-2697C6BC9891}" type="parTrans" cxnId="{EC928FC2-7E40-41BD-B2B4-CA9826521899}">
      <dgm:prSet/>
      <dgm:spPr/>
      <dgm:t>
        <a:bodyPr/>
        <a:lstStyle/>
        <a:p>
          <a:endParaRPr lang="es-EC"/>
        </a:p>
      </dgm:t>
    </dgm:pt>
    <dgm:pt modelId="{7FD746EE-78F2-4C6B-BD27-D48A06181F96}" type="sibTrans" cxnId="{EC928FC2-7E40-41BD-B2B4-CA9826521899}">
      <dgm:prSet/>
      <dgm:spPr/>
      <dgm:t>
        <a:bodyPr/>
        <a:lstStyle/>
        <a:p>
          <a:endParaRPr lang="es-EC"/>
        </a:p>
      </dgm:t>
    </dgm:pt>
    <dgm:pt modelId="{0FD5E2CF-4061-4371-A43D-DE46268C516F}" type="pres">
      <dgm:prSet presAssocID="{90B36986-4D4B-4AD9-A29E-E570DF984CBD}" presName="Name0" presStyleCnt="0">
        <dgm:presLayoutVars>
          <dgm:dir/>
          <dgm:animLvl val="lvl"/>
          <dgm:resizeHandles val="exact"/>
        </dgm:presLayoutVars>
      </dgm:prSet>
      <dgm:spPr/>
    </dgm:pt>
    <dgm:pt modelId="{35B7F1B5-1C79-41A9-9CF0-8080082A1902}" type="pres">
      <dgm:prSet presAssocID="{00DFDCDB-195C-4D9A-8455-4B0C793BA554}" presName="parTxOnly" presStyleLbl="node1" presStyleIdx="0" presStyleCnt="3" custScaleX="75775">
        <dgm:presLayoutVars>
          <dgm:chMax val="0"/>
          <dgm:chPref val="0"/>
          <dgm:bulletEnabled val="1"/>
        </dgm:presLayoutVars>
      </dgm:prSet>
      <dgm:spPr/>
    </dgm:pt>
    <dgm:pt modelId="{70683721-C1F4-495E-BBA1-315CC89CBA25}" type="pres">
      <dgm:prSet presAssocID="{A13BC37A-A94C-41AD-B5B1-14138D80B82C}" presName="parTxOnlySpace" presStyleCnt="0"/>
      <dgm:spPr/>
    </dgm:pt>
    <dgm:pt modelId="{FA786B25-5386-4B69-A6F1-A6D29A73FE28}" type="pres">
      <dgm:prSet presAssocID="{C42AAC6E-9F0B-4528-B89A-DA53F271B1D8}" presName="parTxOnly" presStyleLbl="node1" presStyleIdx="1" presStyleCnt="3" custScaleX="73026">
        <dgm:presLayoutVars>
          <dgm:chMax val="0"/>
          <dgm:chPref val="0"/>
          <dgm:bulletEnabled val="1"/>
        </dgm:presLayoutVars>
      </dgm:prSet>
      <dgm:spPr/>
    </dgm:pt>
    <dgm:pt modelId="{540531DC-09C8-4F95-ADA0-02F37C86DA72}" type="pres">
      <dgm:prSet presAssocID="{CD76CBD6-C192-4A3B-9A1E-E16453748198}" presName="parTxOnlySpace" presStyleCnt="0"/>
      <dgm:spPr/>
    </dgm:pt>
    <dgm:pt modelId="{A5E5AA96-256C-4612-AB27-DF6BAAB81434}" type="pres">
      <dgm:prSet presAssocID="{0AB55694-662E-4022-8859-B7CE2A2E6146}" presName="parTxOnly" presStyleLbl="node1" presStyleIdx="2" presStyleCnt="3">
        <dgm:presLayoutVars>
          <dgm:chMax val="0"/>
          <dgm:chPref val="0"/>
          <dgm:bulletEnabled val="1"/>
        </dgm:presLayoutVars>
      </dgm:prSet>
      <dgm:spPr/>
    </dgm:pt>
  </dgm:ptLst>
  <dgm:cxnLst>
    <dgm:cxn modelId="{4CF5313C-3211-46BF-B25A-BD047FC5643E}" type="presOf" srcId="{0AB55694-662E-4022-8859-B7CE2A2E6146}" destId="{A5E5AA96-256C-4612-AB27-DF6BAAB81434}" srcOrd="0" destOrd="0" presId="urn:microsoft.com/office/officeart/2005/8/layout/chevron1"/>
    <dgm:cxn modelId="{C3FF3664-0232-4816-856E-F229B6B12E86}" srcId="{90B36986-4D4B-4AD9-A29E-E570DF984CBD}" destId="{00DFDCDB-195C-4D9A-8455-4B0C793BA554}" srcOrd="0" destOrd="0" parTransId="{5F328867-C7CE-4500-A3CB-AD1B2FC90BCE}" sibTransId="{A13BC37A-A94C-41AD-B5B1-14138D80B82C}"/>
    <dgm:cxn modelId="{58FEEA55-27E4-426E-93EE-E06AD8DFB0C2}" type="presOf" srcId="{90B36986-4D4B-4AD9-A29E-E570DF984CBD}" destId="{0FD5E2CF-4061-4371-A43D-DE46268C516F}" srcOrd="0" destOrd="0" presId="urn:microsoft.com/office/officeart/2005/8/layout/chevron1"/>
    <dgm:cxn modelId="{D8E5008D-65C4-493F-B6BC-5E6E43832EEC}" type="presOf" srcId="{C42AAC6E-9F0B-4528-B89A-DA53F271B1D8}" destId="{FA786B25-5386-4B69-A6F1-A6D29A73FE28}" srcOrd="0" destOrd="0" presId="urn:microsoft.com/office/officeart/2005/8/layout/chevron1"/>
    <dgm:cxn modelId="{BCA0F1BA-D59B-458B-8F05-D023CACC155D}" srcId="{90B36986-4D4B-4AD9-A29E-E570DF984CBD}" destId="{C42AAC6E-9F0B-4528-B89A-DA53F271B1D8}" srcOrd="1" destOrd="0" parTransId="{7653F1B9-950B-4957-8ECA-58D9D5DDF3C0}" sibTransId="{CD76CBD6-C192-4A3B-9A1E-E16453748198}"/>
    <dgm:cxn modelId="{EC928FC2-7E40-41BD-B2B4-CA9826521899}" srcId="{90B36986-4D4B-4AD9-A29E-E570DF984CBD}" destId="{0AB55694-662E-4022-8859-B7CE2A2E6146}" srcOrd="2" destOrd="0" parTransId="{5D7597FF-7D53-487C-AE40-2697C6BC9891}" sibTransId="{7FD746EE-78F2-4C6B-BD27-D48A06181F96}"/>
    <dgm:cxn modelId="{73A6EFDC-CFDC-4C80-87CE-2A66EABF1B28}" type="presOf" srcId="{00DFDCDB-195C-4D9A-8455-4B0C793BA554}" destId="{35B7F1B5-1C79-41A9-9CF0-8080082A1902}" srcOrd="0" destOrd="0" presId="urn:microsoft.com/office/officeart/2005/8/layout/chevron1"/>
    <dgm:cxn modelId="{8D9ADD61-B4A9-495B-9F27-47BA23D866D1}" type="presParOf" srcId="{0FD5E2CF-4061-4371-A43D-DE46268C516F}" destId="{35B7F1B5-1C79-41A9-9CF0-8080082A1902}" srcOrd="0" destOrd="0" presId="urn:microsoft.com/office/officeart/2005/8/layout/chevron1"/>
    <dgm:cxn modelId="{606AAE22-48C5-46DE-A24D-2B6C69C1E6D8}" type="presParOf" srcId="{0FD5E2CF-4061-4371-A43D-DE46268C516F}" destId="{70683721-C1F4-495E-BBA1-315CC89CBA25}" srcOrd="1" destOrd="0" presId="urn:microsoft.com/office/officeart/2005/8/layout/chevron1"/>
    <dgm:cxn modelId="{CCEF8FFB-0137-4C06-826D-A978EA129A14}" type="presParOf" srcId="{0FD5E2CF-4061-4371-A43D-DE46268C516F}" destId="{FA786B25-5386-4B69-A6F1-A6D29A73FE28}" srcOrd="2" destOrd="0" presId="urn:microsoft.com/office/officeart/2005/8/layout/chevron1"/>
    <dgm:cxn modelId="{DDDF9B46-CEB5-44E5-8011-0F87BE8285CA}" type="presParOf" srcId="{0FD5E2CF-4061-4371-A43D-DE46268C516F}" destId="{540531DC-09C8-4F95-ADA0-02F37C86DA72}" srcOrd="3" destOrd="0" presId="urn:microsoft.com/office/officeart/2005/8/layout/chevron1"/>
    <dgm:cxn modelId="{310AE9F1-F8A6-407E-BFA4-49474244691D}" type="presParOf" srcId="{0FD5E2CF-4061-4371-A43D-DE46268C516F}" destId="{A5E5AA96-256C-4612-AB27-DF6BAAB8143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32C7C-3110-4720-ACB8-D4BB39752BCC}">
      <dsp:nvSpPr>
        <dsp:cNvPr id="0" name=""/>
        <dsp:cNvSpPr/>
      </dsp:nvSpPr>
      <dsp:spPr>
        <a:xfrm>
          <a:off x="720840" y="1319969"/>
          <a:ext cx="3028970" cy="998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C" sz="2500" kern="1200" dirty="0"/>
            <a:t>“MONUMENTUM”</a:t>
          </a:r>
        </a:p>
      </dsp:txBody>
      <dsp:txXfrm>
        <a:off x="720840" y="1319969"/>
        <a:ext cx="3028970" cy="998183"/>
      </dsp:txXfrm>
    </dsp:sp>
    <dsp:sp modelId="{FDAF96B4-9D50-4C5E-B8DA-9A6A7355A79E}">
      <dsp:nvSpPr>
        <dsp:cNvPr id="0" name=""/>
        <dsp:cNvSpPr/>
      </dsp:nvSpPr>
      <dsp:spPr>
        <a:xfrm>
          <a:off x="152393" y="3913986"/>
          <a:ext cx="4467609" cy="1481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es-EC" sz="1600" u="none" kern="1200" dirty="0"/>
            <a:t>UNA ESTRUCTURA QUE RECUERDA A ALGÚN PERSONAJE,UN ACONTECIMIENTO HISTÓRICO O UN HECHO RELEVANTE, QUE REPRESENTA UN GRAN VALOR HISTÓRICO, PATRIMONIAL O ARQUITECTÓNICO PARA EL SITIO Y POR ENDE ES PROTEGIDO POR LEYES DEL MISMO.</a:t>
          </a:r>
        </a:p>
      </dsp:txBody>
      <dsp:txXfrm>
        <a:off x="152393" y="3913986"/>
        <a:ext cx="4467609" cy="1481668"/>
      </dsp:txXfrm>
    </dsp:sp>
    <dsp:sp modelId="{2DB4D9A2-CE8F-4B4C-9F51-34EE42187FA1}">
      <dsp:nvSpPr>
        <dsp:cNvPr id="0" name=""/>
        <dsp:cNvSpPr/>
      </dsp:nvSpPr>
      <dsp:spPr>
        <a:xfrm>
          <a:off x="717398" y="1016383"/>
          <a:ext cx="240940" cy="24094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2AF2219-226A-4B35-8EB6-7C5007F12DBE}">
      <dsp:nvSpPr>
        <dsp:cNvPr id="0" name=""/>
        <dsp:cNvSpPr/>
      </dsp:nvSpPr>
      <dsp:spPr>
        <a:xfrm>
          <a:off x="886057" y="679066"/>
          <a:ext cx="240940" cy="240940"/>
        </a:xfrm>
        <a:prstGeom prst="ellipse">
          <a:avLst/>
        </a:prstGeom>
        <a:solidFill>
          <a:schemeClr val="accent2">
            <a:hueOff val="260084"/>
            <a:satOff val="-324"/>
            <a:lumOff val="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73BB1E5-31ED-413F-8192-63036F344512}">
      <dsp:nvSpPr>
        <dsp:cNvPr id="0" name=""/>
        <dsp:cNvSpPr/>
      </dsp:nvSpPr>
      <dsp:spPr>
        <a:xfrm>
          <a:off x="1290837" y="746530"/>
          <a:ext cx="378621" cy="378621"/>
        </a:xfrm>
        <a:prstGeom prst="ellipse">
          <a:avLst/>
        </a:prstGeom>
        <a:solidFill>
          <a:schemeClr val="accent2">
            <a:hueOff val="520169"/>
            <a:satOff val="-649"/>
            <a:lumOff val="15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ABF0F92-579C-410A-A8C1-65E1A532EA9F}">
      <dsp:nvSpPr>
        <dsp:cNvPr id="0" name=""/>
        <dsp:cNvSpPr/>
      </dsp:nvSpPr>
      <dsp:spPr>
        <a:xfrm>
          <a:off x="1628154" y="375481"/>
          <a:ext cx="240940" cy="240940"/>
        </a:xfrm>
        <a:prstGeom prst="ellipse">
          <a:avLst/>
        </a:prstGeom>
        <a:solidFill>
          <a:schemeClr val="accent2">
            <a:hueOff val="780253"/>
            <a:satOff val="-973"/>
            <a:lumOff val="2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6D922CF-6C20-49E1-8CE9-07FB63785BC6}">
      <dsp:nvSpPr>
        <dsp:cNvPr id="0" name=""/>
        <dsp:cNvSpPr/>
      </dsp:nvSpPr>
      <dsp:spPr>
        <a:xfrm>
          <a:off x="2066667" y="240554"/>
          <a:ext cx="240940" cy="240940"/>
        </a:xfrm>
        <a:prstGeom prst="ellipse">
          <a:avLst/>
        </a:prstGeom>
        <a:solidFill>
          <a:schemeClr val="accent2">
            <a:hueOff val="1040338"/>
            <a:satOff val="-1298"/>
            <a:lumOff val="30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7885032-CAB2-45A0-9784-D0FE871138A6}">
      <dsp:nvSpPr>
        <dsp:cNvPr id="0" name=""/>
        <dsp:cNvSpPr/>
      </dsp:nvSpPr>
      <dsp:spPr>
        <a:xfrm>
          <a:off x="2606374" y="476676"/>
          <a:ext cx="240940" cy="240940"/>
        </a:xfrm>
        <a:prstGeom prst="ellipse">
          <a:avLst/>
        </a:prstGeom>
        <a:solidFill>
          <a:schemeClr val="accent2">
            <a:hueOff val="1300422"/>
            <a:satOff val="-1622"/>
            <a:lumOff val="3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E4C88EE-C3C4-4FB4-835A-1663BC38CB13}">
      <dsp:nvSpPr>
        <dsp:cNvPr id="0" name=""/>
        <dsp:cNvSpPr/>
      </dsp:nvSpPr>
      <dsp:spPr>
        <a:xfrm>
          <a:off x="2943691" y="645335"/>
          <a:ext cx="378621" cy="378621"/>
        </a:xfrm>
        <a:prstGeom prst="ellipse">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87C622A-2963-4152-A0E3-BEC0FF938838}">
      <dsp:nvSpPr>
        <dsp:cNvPr id="0" name=""/>
        <dsp:cNvSpPr/>
      </dsp:nvSpPr>
      <dsp:spPr>
        <a:xfrm>
          <a:off x="3415935" y="1016383"/>
          <a:ext cx="240940" cy="240940"/>
        </a:xfrm>
        <a:prstGeom prst="ellipse">
          <a:avLst/>
        </a:prstGeom>
        <a:solidFill>
          <a:schemeClr val="accent2">
            <a:hueOff val="1820591"/>
            <a:satOff val="-2271"/>
            <a:lumOff val="53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E937676-6D62-4761-96E3-ABDF5D42F869}">
      <dsp:nvSpPr>
        <dsp:cNvPr id="0" name=""/>
        <dsp:cNvSpPr/>
      </dsp:nvSpPr>
      <dsp:spPr>
        <a:xfrm>
          <a:off x="3618325" y="1387432"/>
          <a:ext cx="240940" cy="240940"/>
        </a:xfrm>
        <a:prstGeom prst="ellipse">
          <a:avLst/>
        </a:prstGeom>
        <a:solidFill>
          <a:schemeClr val="accent2">
            <a:hueOff val="2080675"/>
            <a:satOff val="-2595"/>
            <a:lumOff val="61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53F1058-1922-4EBA-8A4D-EFBA979D29B0}">
      <dsp:nvSpPr>
        <dsp:cNvPr id="0" name=""/>
        <dsp:cNvSpPr/>
      </dsp:nvSpPr>
      <dsp:spPr>
        <a:xfrm>
          <a:off x="1864276" y="679066"/>
          <a:ext cx="619562" cy="619562"/>
        </a:xfrm>
        <a:prstGeom prst="ellipse">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7374064-EBC5-4D77-9D9A-1A85CED6F8C3}">
      <dsp:nvSpPr>
        <dsp:cNvPr id="0" name=""/>
        <dsp:cNvSpPr/>
      </dsp:nvSpPr>
      <dsp:spPr>
        <a:xfrm>
          <a:off x="548739" y="1960871"/>
          <a:ext cx="240940" cy="240940"/>
        </a:xfrm>
        <a:prstGeom prst="ellipse">
          <a:avLst/>
        </a:prstGeom>
        <a:solidFill>
          <a:schemeClr val="accent2">
            <a:hueOff val="2600844"/>
            <a:satOff val="-3244"/>
            <a:lumOff val="7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AE54F9-2BC4-4762-BDA7-FF052569CFAB}">
      <dsp:nvSpPr>
        <dsp:cNvPr id="0" name=""/>
        <dsp:cNvSpPr/>
      </dsp:nvSpPr>
      <dsp:spPr>
        <a:xfrm>
          <a:off x="751130" y="2264457"/>
          <a:ext cx="378621" cy="378621"/>
        </a:xfrm>
        <a:prstGeom prst="ellipse">
          <a:avLst/>
        </a:prstGeom>
        <a:solidFill>
          <a:schemeClr val="accent2">
            <a:hueOff val="2860928"/>
            <a:satOff val="-3568"/>
            <a:lumOff val="8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E888BFD-5E53-4D88-BBA8-5CEFBA7537B8}">
      <dsp:nvSpPr>
        <dsp:cNvPr id="0" name=""/>
        <dsp:cNvSpPr/>
      </dsp:nvSpPr>
      <dsp:spPr>
        <a:xfrm>
          <a:off x="1257105" y="2534311"/>
          <a:ext cx="550721" cy="550721"/>
        </a:xfrm>
        <a:prstGeom prst="ellipse">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08ED836-581E-48E3-AEBC-0DE54BDF54B5}">
      <dsp:nvSpPr>
        <dsp:cNvPr id="0" name=""/>
        <dsp:cNvSpPr/>
      </dsp:nvSpPr>
      <dsp:spPr>
        <a:xfrm>
          <a:off x="1965471" y="2972823"/>
          <a:ext cx="240940" cy="240940"/>
        </a:xfrm>
        <a:prstGeom prst="ellipse">
          <a:avLst/>
        </a:prstGeom>
        <a:solidFill>
          <a:schemeClr val="accent2">
            <a:hueOff val="3381097"/>
            <a:satOff val="-4217"/>
            <a:lumOff val="9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926EA52-DE91-4956-84B2-A26D379DA4F7}">
      <dsp:nvSpPr>
        <dsp:cNvPr id="0" name=""/>
        <dsp:cNvSpPr/>
      </dsp:nvSpPr>
      <dsp:spPr>
        <a:xfrm>
          <a:off x="2100398" y="2534311"/>
          <a:ext cx="378621" cy="378621"/>
        </a:xfrm>
        <a:prstGeom prst="ellipse">
          <a:avLst/>
        </a:prstGeom>
        <a:solidFill>
          <a:schemeClr val="accent2">
            <a:hueOff val="3641181"/>
            <a:satOff val="-4541"/>
            <a:lumOff val="10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3CE8BE2-7E61-4846-BBF9-C7439B64205B}">
      <dsp:nvSpPr>
        <dsp:cNvPr id="0" name=""/>
        <dsp:cNvSpPr/>
      </dsp:nvSpPr>
      <dsp:spPr>
        <a:xfrm>
          <a:off x="2437715" y="3006555"/>
          <a:ext cx="240940" cy="240940"/>
        </a:xfrm>
        <a:prstGeom prst="ellipse">
          <a:avLst/>
        </a:prstGeom>
        <a:solidFill>
          <a:schemeClr val="accent2">
            <a:hueOff val="3901266"/>
            <a:satOff val="-4866"/>
            <a:lumOff val="11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4485104-46C0-48E9-954C-988CB388E3C7}">
      <dsp:nvSpPr>
        <dsp:cNvPr id="0" name=""/>
        <dsp:cNvSpPr/>
      </dsp:nvSpPr>
      <dsp:spPr>
        <a:xfrm>
          <a:off x="2741301" y="2466847"/>
          <a:ext cx="550721" cy="550721"/>
        </a:xfrm>
        <a:prstGeom prst="ellipse">
          <a:avLst/>
        </a:prstGeom>
        <a:solidFill>
          <a:schemeClr val="accent2">
            <a:hueOff val="4161350"/>
            <a:satOff val="-5190"/>
            <a:lumOff val="122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5461BA0-31F0-4740-8302-7F44690D5F2C}">
      <dsp:nvSpPr>
        <dsp:cNvPr id="0" name=""/>
        <dsp:cNvSpPr/>
      </dsp:nvSpPr>
      <dsp:spPr>
        <a:xfrm>
          <a:off x="3483398" y="2331920"/>
          <a:ext cx="378621" cy="378621"/>
        </a:xfrm>
        <a:prstGeom prst="ellipse">
          <a:avLst/>
        </a:prstGeom>
        <a:solidFill>
          <a:schemeClr val="accent2">
            <a:hueOff val="4421434"/>
            <a:satOff val="-5515"/>
            <a:lumOff val="12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A0B9CC8-CA07-4608-9A2C-47BA298E89BC}">
      <dsp:nvSpPr>
        <dsp:cNvPr id="0" name=""/>
        <dsp:cNvSpPr/>
      </dsp:nvSpPr>
      <dsp:spPr>
        <a:xfrm>
          <a:off x="4469130" y="745969"/>
          <a:ext cx="1111956" cy="2122846"/>
        </a:xfrm>
        <a:prstGeom prst="chevron">
          <a:avLst>
            <a:gd name="adj" fmla="val 6231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BF9226B-14A4-42DD-9E0A-617C92240826}">
      <dsp:nvSpPr>
        <dsp:cNvPr id="0" name=""/>
        <dsp:cNvSpPr/>
      </dsp:nvSpPr>
      <dsp:spPr>
        <a:xfrm>
          <a:off x="5378913" y="745969"/>
          <a:ext cx="1111956" cy="2122846"/>
        </a:xfrm>
        <a:prstGeom prst="chevron">
          <a:avLst>
            <a:gd name="adj" fmla="val 62310"/>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57ED11-DF5A-484A-9EE1-446BF5FAE850}">
      <dsp:nvSpPr>
        <dsp:cNvPr id="0" name=""/>
        <dsp:cNvSpPr/>
      </dsp:nvSpPr>
      <dsp:spPr>
        <a:xfrm>
          <a:off x="6718315" y="595369"/>
          <a:ext cx="2577717" cy="2577717"/>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s-EC" sz="2500" kern="1200" dirty="0"/>
            <a:t>EVOCAR, RECORDAR, REMEMORAR</a:t>
          </a:r>
        </a:p>
      </dsp:txBody>
      <dsp:txXfrm>
        <a:off x="7095813" y="972867"/>
        <a:ext cx="1822721" cy="1822721"/>
      </dsp:txXfrm>
    </dsp:sp>
    <dsp:sp modelId="{8CF6F2FD-F715-4E10-BC87-A7FDE1C36CA1}">
      <dsp:nvSpPr>
        <dsp:cNvPr id="0" name=""/>
        <dsp:cNvSpPr/>
      </dsp:nvSpPr>
      <dsp:spPr>
        <a:xfrm>
          <a:off x="6297328" y="3665348"/>
          <a:ext cx="3032609" cy="187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es-EC" sz="1600" kern="1200" dirty="0"/>
            <a:t>VARÍAN EN TÉRMINOS DE DISEÑOS, TAMAÑO Y MATERIALES EMPLEADOS PARA LA REALIZACIÓN DE ELLOS. </a:t>
          </a:r>
        </a:p>
      </dsp:txBody>
      <dsp:txXfrm>
        <a:off x="6297328" y="3665348"/>
        <a:ext cx="3032609" cy="1870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7F1B5-1C79-41A9-9CF0-8080082A1902}">
      <dsp:nvSpPr>
        <dsp:cNvPr id="0" name=""/>
        <dsp:cNvSpPr/>
      </dsp:nvSpPr>
      <dsp:spPr>
        <a:xfrm>
          <a:off x="573" y="1821228"/>
          <a:ext cx="3364806" cy="177620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C" sz="1400" kern="1200" dirty="0"/>
            <a:t>En el año 27 a.C. el primer Panteón fue construido por Marco </a:t>
          </a:r>
          <a:r>
            <a:rPr lang="es-EC" sz="1400" kern="1200" dirty="0" err="1"/>
            <a:t>Vipsanio</a:t>
          </a:r>
          <a:r>
            <a:rPr lang="es-EC" sz="1400" kern="1200" dirty="0"/>
            <a:t> </a:t>
          </a:r>
          <a:r>
            <a:rPr lang="es-EC" sz="1400" kern="1200" dirty="0" err="1"/>
            <a:t>Agrippa</a:t>
          </a:r>
          <a:endParaRPr lang="es-EC" sz="1400" kern="1200" dirty="0"/>
        </a:p>
      </dsp:txBody>
      <dsp:txXfrm>
        <a:off x="888678" y="1821228"/>
        <a:ext cx="1588597" cy="1776209"/>
      </dsp:txXfrm>
    </dsp:sp>
    <dsp:sp modelId="{FA786B25-5386-4B69-A6F1-A6D29A73FE28}">
      <dsp:nvSpPr>
        <dsp:cNvPr id="0" name=""/>
        <dsp:cNvSpPr/>
      </dsp:nvSpPr>
      <dsp:spPr>
        <a:xfrm>
          <a:off x="2921327" y="1821228"/>
          <a:ext cx="3242736" cy="1776209"/>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C" sz="1400" kern="1200" dirty="0"/>
            <a:t>Fue destruido por un incendio en el año 80 aproximadamente</a:t>
          </a:r>
        </a:p>
      </dsp:txBody>
      <dsp:txXfrm>
        <a:off x="3809432" y="1821228"/>
        <a:ext cx="1466527" cy="1776209"/>
      </dsp:txXfrm>
    </dsp:sp>
    <dsp:sp modelId="{A5E5AA96-256C-4612-AB27-DF6BAAB81434}">
      <dsp:nvSpPr>
        <dsp:cNvPr id="0" name=""/>
        <dsp:cNvSpPr/>
      </dsp:nvSpPr>
      <dsp:spPr>
        <a:xfrm>
          <a:off x="5720011" y="1821228"/>
          <a:ext cx="4440523" cy="1776209"/>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C" sz="1400" kern="1200" dirty="0"/>
            <a:t>A finales del año 118 Adriano mandó construir, sobre los cimientos del templo arrasado por el fuego, y en nombre de </a:t>
          </a:r>
          <a:r>
            <a:rPr lang="es-EC" sz="1400" kern="1200" dirty="0" err="1"/>
            <a:t>Agrippa</a:t>
          </a:r>
          <a:r>
            <a:rPr lang="es-EC" sz="1400" kern="1200" dirty="0"/>
            <a:t>, un nuevo templo de cuyo proyecto se encargó el gran arquitecto Apolodoro de Damasco</a:t>
          </a:r>
        </a:p>
      </dsp:txBody>
      <dsp:txXfrm>
        <a:off x="6608116" y="1821228"/>
        <a:ext cx="2664314" cy="177620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ciclopedia.us.es/index.php/"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enciclopedia.us.es/index.php/"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3048" y="6400799"/>
            <a:ext cx="12188952" cy="457200"/>
          </a:xfrm>
          <a:custGeom>
            <a:avLst/>
            <a:gdLst/>
            <a:ahLst/>
            <a:cxnLst/>
            <a:rect l="l" t="t" r="r" b="b"/>
            <a:pathLst>
              <a:path w="12188952" h="457199">
                <a:moveTo>
                  <a:pt x="12188952" y="0"/>
                </a:moveTo>
                <a:lnTo>
                  <a:pt x="0" y="0"/>
                </a:lnTo>
                <a:lnTo>
                  <a:pt x="0" y="457199"/>
                </a:lnTo>
                <a:lnTo>
                  <a:pt x="12188952" y="457199"/>
                </a:lnTo>
                <a:lnTo>
                  <a:pt x="12188952" y="0"/>
                </a:lnTo>
                <a:close/>
              </a:path>
            </a:pathLst>
          </a:custGeom>
          <a:solidFill>
            <a:srgbClr val="BC572C"/>
          </a:solidFill>
        </p:spPr>
        <p:txBody>
          <a:bodyPr wrap="square" lIns="0" tIns="0" rIns="0" bIns="0" rtlCol="0">
            <a:noAutofit/>
          </a:bodyPr>
          <a:lstStyle/>
          <a:p>
            <a:endParaRPr/>
          </a:p>
        </p:txBody>
      </p:sp>
      <p:sp>
        <p:nvSpPr>
          <p:cNvPr id="10" name="object 10"/>
          <p:cNvSpPr/>
          <p:nvPr/>
        </p:nvSpPr>
        <p:spPr>
          <a:xfrm>
            <a:off x="0" y="6333744"/>
            <a:ext cx="12188952" cy="64007"/>
          </a:xfrm>
          <a:custGeom>
            <a:avLst/>
            <a:gdLst/>
            <a:ahLst/>
            <a:cxnLst/>
            <a:rect l="l" t="t" r="r" b="b"/>
            <a:pathLst>
              <a:path w="12188952" h="64008">
                <a:moveTo>
                  <a:pt x="0" y="64007"/>
                </a:moveTo>
                <a:lnTo>
                  <a:pt x="12188952" y="64007"/>
                </a:lnTo>
                <a:lnTo>
                  <a:pt x="12188952" y="0"/>
                </a:lnTo>
                <a:lnTo>
                  <a:pt x="0" y="0"/>
                </a:lnTo>
                <a:lnTo>
                  <a:pt x="0" y="64007"/>
                </a:lnTo>
                <a:close/>
              </a:path>
            </a:pathLst>
          </a:custGeom>
          <a:solidFill>
            <a:srgbClr val="E38312"/>
          </a:solidFill>
        </p:spPr>
        <p:txBody>
          <a:bodyPr wrap="square" lIns="0" tIns="0" rIns="0" bIns="0" rtlCol="0">
            <a:noAutofit/>
          </a:bodyPr>
          <a:lstStyle/>
          <a:p>
            <a:endParaRPr/>
          </a:p>
        </p:txBody>
      </p:sp>
      <p:sp>
        <p:nvSpPr>
          <p:cNvPr id="8" name="object 8"/>
          <p:cNvSpPr/>
          <p:nvPr/>
        </p:nvSpPr>
        <p:spPr>
          <a:xfrm>
            <a:off x="1207008" y="4343400"/>
            <a:ext cx="9875520" cy="0"/>
          </a:xfrm>
          <a:custGeom>
            <a:avLst/>
            <a:gdLst/>
            <a:ahLst/>
            <a:cxnLst/>
            <a:rect l="l" t="t" r="r" b="b"/>
            <a:pathLst>
              <a:path w="9875520">
                <a:moveTo>
                  <a:pt x="0" y="0"/>
                </a:moveTo>
                <a:lnTo>
                  <a:pt x="9875520" y="0"/>
                </a:lnTo>
              </a:path>
            </a:pathLst>
          </a:custGeom>
          <a:ln w="6096">
            <a:solidFill>
              <a:srgbClr val="7E7E7E"/>
            </a:solidFill>
          </a:ln>
        </p:spPr>
        <p:txBody>
          <a:bodyPr wrap="square" lIns="0" tIns="0" rIns="0" bIns="0" rtlCol="0">
            <a:noAutofit/>
          </a:bodyPr>
          <a:lstStyle/>
          <a:p>
            <a:endParaRPr/>
          </a:p>
        </p:txBody>
      </p:sp>
      <p:sp>
        <p:nvSpPr>
          <p:cNvPr id="2" name="object 2"/>
          <p:cNvSpPr txBox="1"/>
          <p:nvPr/>
        </p:nvSpPr>
        <p:spPr>
          <a:xfrm>
            <a:off x="1207008" y="4203700"/>
            <a:ext cx="9875520" cy="152400"/>
          </a:xfrm>
          <a:prstGeom prst="rect">
            <a:avLst/>
          </a:prstGeom>
        </p:spPr>
        <p:txBody>
          <a:bodyPr wrap="square" lIns="0" tIns="0" rIns="0" bIns="0" rtlCol="0">
            <a:noAutofit/>
          </a:bodyPr>
          <a:lstStyle/>
          <a:p>
            <a:pPr marL="25400">
              <a:lnSpc>
                <a:spcPts val="1000"/>
              </a:lnSpc>
            </a:pPr>
            <a:endParaRPr sz="1000"/>
          </a:p>
        </p:txBody>
      </p:sp>
      <p:sp>
        <p:nvSpPr>
          <p:cNvPr id="3" name="CuadroTexto 2">
            <a:extLst>
              <a:ext uri="{FF2B5EF4-FFF2-40B4-BE49-F238E27FC236}">
                <a16:creationId xmlns:a16="http://schemas.microsoft.com/office/drawing/2014/main" id="{1347373B-AD68-4F09-AFFE-7C427E9046B2}"/>
              </a:ext>
            </a:extLst>
          </p:cNvPr>
          <p:cNvSpPr txBox="1"/>
          <p:nvPr/>
        </p:nvSpPr>
        <p:spPr>
          <a:xfrm>
            <a:off x="1207008" y="460249"/>
            <a:ext cx="9875520" cy="5632311"/>
          </a:xfrm>
          <a:prstGeom prst="rect">
            <a:avLst/>
          </a:prstGeom>
          <a:noFill/>
        </p:spPr>
        <p:txBody>
          <a:bodyPr wrap="square" rtlCol="0">
            <a:spAutoFit/>
          </a:bodyPr>
          <a:lstStyle/>
          <a:p>
            <a:pPr algn="ctr">
              <a:lnSpc>
                <a:spcPct val="150000"/>
              </a:lnSpc>
            </a:pPr>
            <a:r>
              <a:rPr lang="es-EC" sz="4000" b="1" dirty="0"/>
              <a:t>UNIVERSIDAD NACIONAL DE CHIMBORAZO</a:t>
            </a:r>
          </a:p>
          <a:p>
            <a:pPr algn="ctr">
              <a:lnSpc>
                <a:spcPct val="150000"/>
              </a:lnSpc>
            </a:pPr>
            <a:r>
              <a:rPr lang="es-EC" sz="4000" b="1" dirty="0"/>
              <a:t>CARRERA DE ARQUITECTURA</a:t>
            </a:r>
          </a:p>
          <a:p>
            <a:pPr algn="ctr">
              <a:lnSpc>
                <a:spcPct val="150000"/>
              </a:lnSpc>
            </a:pPr>
            <a:r>
              <a:rPr lang="es-EC" sz="3200" dirty="0"/>
              <a:t>CONSERVACIÓN Y PATRIMONIO</a:t>
            </a:r>
          </a:p>
          <a:p>
            <a:pPr algn="ctr">
              <a:lnSpc>
                <a:spcPct val="150000"/>
              </a:lnSpc>
            </a:pPr>
            <a:r>
              <a:rPr lang="es-EC" sz="3200" dirty="0"/>
              <a:t>MONUMENTO: CONCEPTO Y ANÁLISIS</a:t>
            </a:r>
          </a:p>
          <a:p>
            <a:pPr algn="ctr">
              <a:lnSpc>
                <a:spcPct val="150000"/>
              </a:lnSpc>
            </a:pPr>
            <a:endParaRPr lang="es-EC" sz="3200" dirty="0"/>
          </a:p>
          <a:p>
            <a:pPr algn="ctr">
              <a:lnSpc>
                <a:spcPct val="150000"/>
              </a:lnSpc>
            </a:pPr>
            <a:r>
              <a:rPr lang="es-EC" sz="3200" dirty="0"/>
              <a:t>JÉSSICA PAILIACHO JÁCOME</a:t>
            </a:r>
          </a:p>
          <a:p>
            <a:pPr algn="ctr">
              <a:lnSpc>
                <a:spcPct val="150000"/>
              </a:lnSpc>
            </a:pPr>
            <a:r>
              <a:rPr lang="es-EC" sz="3200" dirty="0"/>
              <a:t>NOVENO SEMESTRE</a:t>
            </a:r>
          </a:p>
        </p:txBody>
      </p:sp>
    </p:spTree>
    <p:extLst>
      <p:ext uri="{BB962C8B-B14F-4D97-AF65-F5344CB8AC3E}">
        <p14:creationId xmlns:p14="http://schemas.microsoft.com/office/powerpoint/2010/main" val="1490904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0" y="6400799"/>
            <a:ext cx="12192000" cy="457200"/>
          </a:xfrm>
          <a:custGeom>
            <a:avLst/>
            <a:gdLst/>
            <a:ahLst/>
            <a:cxnLst/>
            <a:rect l="l" t="t" r="r" b="b"/>
            <a:pathLst>
              <a:path w="12192000" h="457199">
                <a:moveTo>
                  <a:pt x="12192000" y="0"/>
                </a:moveTo>
                <a:lnTo>
                  <a:pt x="0" y="0"/>
                </a:lnTo>
                <a:lnTo>
                  <a:pt x="0" y="457199"/>
                </a:lnTo>
                <a:lnTo>
                  <a:pt x="12192000" y="457199"/>
                </a:lnTo>
                <a:lnTo>
                  <a:pt x="12192000" y="0"/>
                </a:lnTo>
                <a:close/>
              </a:path>
            </a:pathLst>
          </a:custGeom>
          <a:solidFill>
            <a:srgbClr val="BC572C"/>
          </a:solidFill>
        </p:spPr>
        <p:txBody>
          <a:bodyPr wrap="square" lIns="0" tIns="0" rIns="0" bIns="0" rtlCol="0">
            <a:noAutofit/>
          </a:bodyPr>
          <a:lstStyle/>
          <a:p>
            <a:endParaRPr/>
          </a:p>
        </p:txBody>
      </p:sp>
      <p:sp>
        <p:nvSpPr>
          <p:cNvPr id="19" name="object 19"/>
          <p:cNvSpPr/>
          <p:nvPr/>
        </p:nvSpPr>
        <p:spPr>
          <a:xfrm>
            <a:off x="0" y="6333744"/>
            <a:ext cx="12192000" cy="67056"/>
          </a:xfrm>
          <a:custGeom>
            <a:avLst/>
            <a:gdLst/>
            <a:ahLst/>
            <a:cxnLst/>
            <a:rect l="l" t="t" r="r" b="b"/>
            <a:pathLst>
              <a:path w="12192000" h="67055">
                <a:moveTo>
                  <a:pt x="0" y="67055"/>
                </a:moveTo>
                <a:lnTo>
                  <a:pt x="12192000" y="67055"/>
                </a:lnTo>
                <a:lnTo>
                  <a:pt x="12192000" y="0"/>
                </a:lnTo>
                <a:lnTo>
                  <a:pt x="0" y="0"/>
                </a:lnTo>
                <a:lnTo>
                  <a:pt x="0" y="67055"/>
                </a:lnTo>
                <a:close/>
              </a:path>
            </a:pathLst>
          </a:custGeom>
          <a:solidFill>
            <a:srgbClr val="E38312"/>
          </a:solidFill>
        </p:spPr>
        <p:txBody>
          <a:bodyPr wrap="square" lIns="0" tIns="0" rIns="0" bIns="0" rtlCol="0">
            <a:noAutofit/>
          </a:bodyPr>
          <a:lstStyle/>
          <a:p>
            <a:endParaRPr/>
          </a:p>
        </p:txBody>
      </p:sp>
      <p:sp>
        <p:nvSpPr>
          <p:cNvPr id="8" name="object 8"/>
          <p:cNvSpPr/>
          <p:nvPr/>
        </p:nvSpPr>
        <p:spPr>
          <a:xfrm>
            <a:off x="1193292" y="1737360"/>
            <a:ext cx="9966960" cy="0"/>
          </a:xfrm>
          <a:custGeom>
            <a:avLst/>
            <a:gdLst/>
            <a:ahLst/>
            <a:cxnLst/>
            <a:rect l="l" t="t" r="r" b="b"/>
            <a:pathLst>
              <a:path w="9966960">
                <a:moveTo>
                  <a:pt x="0" y="0"/>
                </a:moveTo>
                <a:lnTo>
                  <a:pt x="9966960" y="0"/>
                </a:lnTo>
              </a:path>
            </a:pathLst>
          </a:custGeom>
          <a:ln w="6096">
            <a:solidFill>
              <a:srgbClr val="7E7E7E"/>
            </a:solidFill>
          </a:ln>
        </p:spPr>
        <p:txBody>
          <a:bodyPr wrap="square" lIns="0" tIns="0" rIns="0" bIns="0" rtlCol="0">
            <a:noAutofit/>
          </a:bodyPr>
          <a:lstStyle/>
          <a:p>
            <a:endParaRPr/>
          </a:p>
        </p:txBody>
      </p:sp>
      <p:sp>
        <p:nvSpPr>
          <p:cNvPr id="9" name="object 9"/>
          <p:cNvSpPr/>
          <p:nvPr/>
        </p:nvSpPr>
        <p:spPr>
          <a:xfrm>
            <a:off x="5495544" y="150875"/>
            <a:ext cx="6277356" cy="571500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4684014" y="3227832"/>
            <a:ext cx="1708531" cy="114300"/>
          </a:xfrm>
          <a:custGeom>
            <a:avLst/>
            <a:gdLst/>
            <a:ahLst/>
            <a:cxnLst/>
            <a:rect l="l" t="t" r="r" b="b"/>
            <a:pathLst>
              <a:path w="1708531" h="114300">
                <a:moveTo>
                  <a:pt x="1613281" y="76200"/>
                </a:moveTo>
                <a:lnTo>
                  <a:pt x="1594231" y="76199"/>
                </a:lnTo>
                <a:lnTo>
                  <a:pt x="1594231" y="114300"/>
                </a:lnTo>
                <a:lnTo>
                  <a:pt x="1708531" y="57150"/>
                </a:lnTo>
                <a:lnTo>
                  <a:pt x="1613281" y="76200"/>
                </a:lnTo>
                <a:close/>
              </a:path>
              <a:path w="1708531" h="114300">
                <a:moveTo>
                  <a:pt x="1613281" y="38100"/>
                </a:moveTo>
                <a:lnTo>
                  <a:pt x="1594231" y="0"/>
                </a:lnTo>
                <a:lnTo>
                  <a:pt x="1594231" y="38099"/>
                </a:lnTo>
                <a:lnTo>
                  <a:pt x="1613281" y="38100"/>
                </a:lnTo>
                <a:close/>
              </a:path>
              <a:path w="1708531" h="114300">
                <a:moveTo>
                  <a:pt x="0" y="38100"/>
                </a:moveTo>
                <a:lnTo>
                  <a:pt x="0" y="76200"/>
                </a:lnTo>
                <a:lnTo>
                  <a:pt x="1613281" y="76200"/>
                </a:lnTo>
                <a:lnTo>
                  <a:pt x="1708531" y="57150"/>
                </a:lnTo>
                <a:lnTo>
                  <a:pt x="1594231" y="0"/>
                </a:lnTo>
                <a:lnTo>
                  <a:pt x="1613281" y="38100"/>
                </a:lnTo>
                <a:lnTo>
                  <a:pt x="0" y="38100"/>
                </a:lnTo>
                <a:close/>
              </a:path>
            </a:pathLst>
          </a:custGeom>
          <a:solidFill>
            <a:srgbClr val="E38312"/>
          </a:solidFill>
        </p:spPr>
        <p:txBody>
          <a:bodyPr wrap="square" lIns="0" tIns="0" rIns="0" bIns="0" rtlCol="0">
            <a:noAutofit/>
          </a:bodyPr>
          <a:lstStyle/>
          <a:p>
            <a:endParaRPr/>
          </a:p>
        </p:txBody>
      </p:sp>
      <p:sp>
        <p:nvSpPr>
          <p:cNvPr id="11" name="object 11"/>
          <p:cNvSpPr/>
          <p:nvPr/>
        </p:nvSpPr>
        <p:spPr>
          <a:xfrm>
            <a:off x="4642485" y="2986151"/>
            <a:ext cx="2081784" cy="114300"/>
          </a:xfrm>
          <a:custGeom>
            <a:avLst/>
            <a:gdLst/>
            <a:ahLst/>
            <a:cxnLst/>
            <a:rect l="l" t="t" r="r" b="b"/>
            <a:pathLst>
              <a:path w="2081783" h="114300">
                <a:moveTo>
                  <a:pt x="1986280" y="76453"/>
                </a:moveTo>
                <a:lnTo>
                  <a:pt x="1967231" y="76123"/>
                </a:lnTo>
                <a:lnTo>
                  <a:pt x="1966594" y="114300"/>
                </a:lnTo>
                <a:lnTo>
                  <a:pt x="2081784" y="59054"/>
                </a:lnTo>
                <a:lnTo>
                  <a:pt x="1986280" y="76453"/>
                </a:lnTo>
                <a:close/>
              </a:path>
              <a:path w="2081783" h="114300">
                <a:moveTo>
                  <a:pt x="1986914" y="38353"/>
                </a:moveTo>
                <a:lnTo>
                  <a:pt x="1968499" y="0"/>
                </a:lnTo>
                <a:lnTo>
                  <a:pt x="1967866" y="38023"/>
                </a:lnTo>
                <a:lnTo>
                  <a:pt x="1986914" y="38353"/>
                </a:lnTo>
                <a:close/>
              </a:path>
              <a:path w="2081783" h="114300">
                <a:moveTo>
                  <a:pt x="762" y="3937"/>
                </a:moveTo>
                <a:lnTo>
                  <a:pt x="0" y="42037"/>
                </a:lnTo>
                <a:lnTo>
                  <a:pt x="1967231" y="76123"/>
                </a:lnTo>
                <a:lnTo>
                  <a:pt x="1986280" y="76453"/>
                </a:lnTo>
                <a:lnTo>
                  <a:pt x="2081784" y="59054"/>
                </a:lnTo>
                <a:lnTo>
                  <a:pt x="1968499" y="0"/>
                </a:lnTo>
                <a:lnTo>
                  <a:pt x="1986914" y="38353"/>
                </a:lnTo>
                <a:lnTo>
                  <a:pt x="1967866" y="38023"/>
                </a:lnTo>
                <a:lnTo>
                  <a:pt x="762" y="3937"/>
                </a:lnTo>
                <a:close/>
              </a:path>
            </a:pathLst>
          </a:custGeom>
          <a:solidFill>
            <a:srgbClr val="E38312"/>
          </a:solidFill>
        </p:spPr>
        <p:txBody>
          <a:bodyPr wrap="square" lIns="0" tIns="0" rIns="0" bIns="0" rtlCol="0">
            <a:noAutofit/>
          </a:bodyPr>
          <a:lstStyle/>
          <a:p>
            <a:endParaRPr/>
          </a:p>
        </p:txBody>
      </p:sp>
      <p:sp>
        <p:nvSpPr>
          <p:cNvPr id="12" name="object 12"/>
          <p:cNvSpPr/>
          <p:nvPr/>
        </p:nvSpPr>
        <p:spPr>
          <a:xfrm>
            <a:off x="4642866" y="3404616"/>
            <a:ext cx="1708531" cy="114300"/>
          </a:xfrm>
          <a:custGeom>
            <a:avLst/>
            <a:gdLst/>
            <a:ahLst/>
            <a:cxnLst/>
            <a:rect l="l" t="t" r="r" b="b"/>
            <a:pathLst>
              <a:path w="1708531" h="114300">
                <a:moveTo>
                  <a:pt x="1613281" y="76200"/>
                </a:moveTo>
                <a:lnTo>
                  <a:pt x="1594231" y="76199"/>
                </a:lnTo>
                <a:lnTo>
                  <a:pt x="1594231" y="114300"/>
                </a:lnTo>
                <a:lnTo>
                  <a:pt x="1708531" y="57150"/>
                </a:lnTo>
                <a:lnTo>
                  <a:pt x="1613281" y="76200"/>
                </a:lnTo>
                <a:close/>
              </a:path>
              <a:path w="1708531" h="114300">
                <a:moveTo>
                  <a:pt x="1613281" y="38100"/>
                </a:moveTo>
                <a:lnTo>
                  <a:pt x="1594231" y="0"/>
                </a:lnTo>
                <a:lnTo>
                  <a:pt x="1594231" y="38099"/>
                </a:lnTo>
                <a:lnTo>
                  <a:pt x="1613281" y="38100"/>
                </a:lnTo>
                <a:close/>
              </a:path>
              <a:path w="1708531" h="114300">
                <a:moveTo>
                  <a:pt x="0" y="38100"/>
                </a:moveTo>
                <a:lnTo>
                  <a:pt x="0" y="76200"/>
                </a:lnTo>
                <a:lnTo>
                  <a:pt x="1613281" y="76200"/>
                </a:lnTo>
                <a:lnTo>
                  <a:pt x="1708531" y="57150"/>
                </a:lnTo>
                <a:lnTo>
                  <a:pt x="1594231" y="0"/>
                </a:lnTo>
                <a:lnTo>
                  <a:pt x="1613281" y="38100"/>
                </a:lnTo>
                <a:lnTo>
                  <a:pt x="0" y="38100"/>
                </a:lnTo>
                <a:close/>
              </a:path>
            </a:pathLst>
          </a:custGeom>
          <a:solidFill>
            <a:srgbClr val="E38312"/>
          </a:solidFill>
        </p:spPr>
        <p:txBody>
          <a:bodyPr wrap="square" lIns="0" tIns="0" rIns="0" bIns="0" rtlCol="0">
            <a:noAutofit/>
          </a:bodyPr>
          <a:lstStyle/>
          <a:p>
            <a:endParaRPr/>
          </a:p>
        </p:txBody>
      </p:sp>
      <p:sp>
        <p:nvSpPr>
          <p:cNvPr id="13" name="object 13"/>
          <p:cNvSpPr/>
          <p:nvPr/>
        </p:nvSpPr>
        <p:spPr>
          <a:xfrm>
            <a:off x="5090541" y="2442972"/>
            <a:ext cx="2958084" cy="125602"/>
          </a:xfrm>
          <a:custGeom>
            <a:avLst/>
            <a:gdLst/>
            <a:ahLst/>
            <a:cxnLst/>
            <a:rect l="l" t="t" r="r" b="b"/>
            <a:pathLst>
              <a:path w="2958083" h="125602">
                <a:moveTo>
                  <a:pt x="2862453" y="87883"/>
                </a:moveTo>
                <a:lnTo>
                  <a:pt x="2843444" y="87553"/>
                </a:lnTo>
                <a:lnTo>
                  <a:pt x="2842767" y="125602"/>
                </a:lnTo>
                <a:lnTo>
                  <a:pt x="2958084" y="70485"/>
                </a:lnTo>
                <a:lnTo>
                  <a:pt x="2862453" y="87883"/>
                </a:lnTo>
                <a:close/>
              </a:path>
              <a:path w="2958083" h="125602">
                <a:moveTo>
                  <a:pt x="2863215" y="49783"/>
                </a:moveTo>
                <a:lnTo>
                  <a:pt x="2844800" y="11302"/>
                </a:lnTo>
                <a:lnTo>
                  <a:pt x="2844121" y="49451"/>
                </a:lnTo>
                <a:lnTo>
                  <a:pt x="2863215" y="49783"/>
                </a:lnTo>
                <a:close/>
              </a:path>
              <a:path w="2958083" h="125602">
                <a:moveTo>
                  <a:pt x="762" y="0"/>
                </a:moveTo>
                <a:lnTo>
                  <a:pt x="0" y="38100"/>
                </a:lnTo>
                <a:lnTo>
                  <a:pt x="2843444" y="87553"/>
                </a:lnTo>
                <a:lnTo>
                  <a:pt x="2862453" y="87883"/>
                </a:lnTo>
                <a:lnTo>
                  <a:pt x="2958084" y="70485"/>
                </a:lnTo>
                <a:lnTo>
                  <a:pt x="2844800" y="11302"/>
                </a:lnTo>
                <a:lnTo>
                  <a:pt x="2863215" y="49783"/>
                </a:lnTo>
                <a:lnTo>
                  <a:pt x="2844121" y="49451"/>
                </a:lnTo>
                <a:lnTo>
                  <a:pt x="762" y="0"/>
                </a:lnTo>
                <a:close/>
              </a:path>
            </a:pathLst>
          </a:custGeom>
          <a:solidFill>
            <a:srgbClr val="E38312"/>
          </a:solidFill>
        </p:spPr>
        <p:txBody>
          <a:bodyPr wrap="square" lIns="0" tIns="0" rIns="0" bIns="0" rtlCol="0">
            <a:noAutofit/>
          </a:bodyPr>
          <a:lstStyle/>
          <a:p>
            <a:endParaRPr/>
          </a:p>
        </p:txBody>
      </p:sp>
      <p:sp>
        <p:nvSpPr>
          <p:cNvPr id="14" name="object 14"/>
          <p:cNvSpPr/>
          <p:nvPr/>
        </p:nvSpPr>
        <p:spPr>
          <a:xfrm>
            <a:off x="6553200" y="3461004"/>
            <a:ext cx="4239767" cy="2266188"/>
          </a:xfrm>
          <a:custGeom>
            <a:avLst/>
            <a:gdLst/>
            <a:ahLst/>
            <a:cxnLst/>
            <a:rect l="l" t="t" r="r" b="b"/>
            <a:pathLst>
              <a:path w="4239767" h="2266188">
                <a:moveTo>
                  <a:pt x="0" y="2266188"/>
                </a:moveTo>
                <a:lnTo>
                  <a:pt x="4239767" y="2266188"/>
                </a:lnTo>
                <a:lnTo>
                  <a:pt x="4239767" y="0"/>
                </a:lnTo>
                <a:lnTo>
                  <a:pt x="0" y="0"/>
                </a:lnTo>
                <a:lnTo>
                  <a:pt x="0" y="2266188"/>
                </a:lnTo>
                <a:close/>
              </a:path>
            </a:pathLst>
          </a:custGeom>
          <a:ln w="76200">
            <a:solidFill>
              <a:srgbClr val="FFFF00"/>
            </a:solidFill>
          </a:ln>
        </p:spPr>
        <p:txBody>
          <a:bodyPr wrap="square" lIns="0" tIns="0" rIns="0" bIns="0" rtlCol="0">
            <a:noAutofit/>
          </a:bodyPr>
          <a:lstStyle/>
          <a:p>
            <a:endParaRPr/>
          </a:p>
        </p:txBody>
      </p:sp>
      <p:sp>
        <p:nvSpPr>
          <p:cNvPr id="15" name="object 15"/>
          <p:cNvSpPr/>
          <p:nvPr/>
        </p:nvSpPr>
        <p:spPr>
          <a:xfrm>
            <a:off x="6338951" y="4926583"/>
            <a:ext cx="114426" cy="57023"/>
          </a:xfrm>
          <a:custGeom>
            <a:avLst/>
            <a:gdLst/>
            <a:ahLst/>
            <a:cxnLst/>
            <a:rect l="l" t="t" r="r" b="b"/>
            <a:pathLst>
              <a:path w="114426" h="57023">
                <a:moveTo>
                  <a:pt x="19176" y="18923"/>
                </a:moveTo>
                <a:lnTo>
                  <a:pt x="84" y="18896"/>
                </a:lnTo>
                <a:lnTo>
                  <a:pt x="0" y="57023"/>
                </a:lnTo>
                <a:lnTo>
                  <a:pt x="114426" y="0"/>
                </a:lnTo>
                <a:lnTo>
                  <a:pt x="19176" y="18923"/>
                </a:lnTo>
                <a:close/>
              </a:path>
            </a:pathLst>
          </a:custGeom>
          <a:solidFill>
            <a:srgbClr val="E38312"/>
          </a:solidFill>
        </p:spPr>
        <p:txBody>
          <a:bodyPr wrap="square" lIns="0" tIns="0" rIns="0" bIns="0" rtlCol="0">
            <a:noAutofit/>
          </a:bodyPr>
          <a:lstStyle/>
          <a:p>
            <a:endParaRPr/>
          </a:p>
        </p:txBody>
      </p:sp>
      <p:sp>
        <p:nvSpPr>
          <p:cNvPr id="16" name="object 16"/>
          <p:cNvSpPr/>
          <p:nvPr/>
        </p:nvSpPr>
        <p:spPr>
          <a:xfrm>
            <a:off x="6339120" y="4869307"/>
            <a:ext cx="19007" cy="38100"/>
          </a:xfrm>
          <a:custGeom>
            <a:avLst/>
            <a:gdLst/>
            <a:ahLst/>
            <a:cxnLst/>
            <a:rect l="l" t="t" r="r" b="b"/>
            <a:pathLst>
              <a:path w="19007" h="38100">
                <a:moveTo>
                  <a:pt x="19007" y="38100"/>
                </a:moveTo>
                <a:lnTo>
                  <a:pt x="84" y="0"/>
                </a:lnTo>
                <a:lnTo>
                  <a:pt x="0" y="38073"/>
                </a:lnTo>
                <a:lnTo>
                  <a:pt x="19007" y="38100"/>
                </a:lnTo>
                <a:close/>
              </a:path>
            </a:pathLst>
          </a:custGeom>
          <a:solidFill>
            <a:srgbClr val="E38312"/>
          </a:solidFill>
        </p:spPr>
        <p:txBody>
          <a:bodyPr wrap="square" lIns="0" tIns="0" rIns="0" bIns="0" rtlCol="0">
            <a:noAutofit/>
          </a:bodyPr>
          <a:lstStyle/>
          <a:p>
            <a:endParaRPr/>
          </a:p>
        </p:txBody>
      </p:sp>
      <p:sp>
        <p:nvSpPr>
          <p:cNvPr id="17" name="object 17"/>
          <p:cNvSpPr/>
          <p:nvPr/>
        </p:nvSpPr>
        <p:spPr>
          <a:xfrm>
            <a:off x="4095750" y="4869307"/>
            <a:ext cx="2357628" cy="76200"/>
          </a:xfrm>
          <a:custGeom>
            <a:avLst/>
            <a:gdLst/>
            <a:ahLst/>
            <a:cxnLst/>
            <a:rect l="l" t="t" r="r" b="b"/>
            <a:pathLst>
              <a:path w="2357628" h="76200">
                <a:moveTo>
                  <a:pt x="0" y="34925"/>
                </a:moveTo>
                <a:lnTo>
                  <a:pt x="0" y="73025"/>
                </a:lnTo>
                <a:lnTo>
                  <a:pt x="2243285" y="76173"/>
                </a:lnTo>
                <a:lnTo>
                  <a:pt x="2262378" y="76200"/>
                </a:lnTo>
                <a:lnTo>
                  <a:pt x="2357628" y="57277"/>
                </a:lnTo>
                <a:lnTo>
                  <a:pt x="2243454" y="0"/>
                </a:lnTo>
                <a:lnTo>
                  <a:pt x="2262378" y="38100"/>
                </a:lnTo>
                <a:lnTo>
                  <a:pt x="2243370" y="38073"/>
                </a:lnTo>
                <a:lnTo>
                  <a:pt x="0" y="34925"/>
                </a:lnTo>
                <a:close/>
              </a:path>
            </a:pathLst>
          </a:custGeom>
          <a:solidFill>
            <a:srgbClr val="E38312"/>
          </a:solidFill>
        </p:spPr>
        <p:txBody>
          <a:bodyPr wrap="square" lIns="0" tIns="0" rIns="0" bIns="0" rtlCol="0">
            <a:noAutofit/>
          </a:bodyPr>
          <a:lstStyle/>
          <a:p>
            <a:endParaRPr/>
          </a:p>
        </p:txBody>
      </p:sp>
      <p:sp>
        <p:nvSpPr>
          <p:cNvPr id="6" name="object 6"/>
          <p:cNvSpPr txBox="1"/>
          <p:nvPr/>
        </p:nvSpPr>
        <p:spPr>
          <a:xfrm>
            <a:off x="3375787" y="2340864"/>
            <a:ext cx="1736040" cy="254000"/>
          </a:xfrm>
          <a:prstGeom prst="rect">
            <a:avLst/>
          </a:prstGeom>
        </p:spPr>
        <p:txBody>
          <a:bodyPr wrap="square" lIns="0" tIns="0" rIns="0" bIns="0" rtlCol="0">
            <a:noAutofit/>
          </a:bodyPr>
          <a:lstStyle/>
          <a:p>
            <a:pPr marL="12700">
              <a:lnSpc>
                <a:spcPts val="1935"/>
              </a:lnSpc>
              <a:spcBef>
                <a:spcPts val="96"/>
              </a:spcBef>
            </a:pPr>
            <a:r>
              <a:rPr sz="2700" spc="-154" baseline="3034" dirty="0">
                <a:latin typeface="Calibri"/>
                <a:cs typeface="Calibri"/>
              </a:rPr>
              <a:t>T</a:t>
            </a:r>
            <a:r>
              <a:rPr sz="2700" spc="0" baseline="3034" dirty="0">
                <a:latin typeface="Calibri"/>
                <a:cs typeface="Calibri"/>
              </a:rPr>
              <a:t>echo</a:t>
            </a:r>
            <a:r>
              <a:rPr sz="2700" spc="9" baseline="3034" dirty="0">
                <a:latin typeface="Calibri"/>
                <a:cs typeface="Calibri"/>
              </a:rPr>
              <a:t> </a:t>
            </a:r>
            <a:r>
              <a:rPr sz="2700" spc="0" baseline="3034" dirty="0">
                <a:latin typeface="Calibri"/>
                <a:cs typeface="Calibri"/>
              </a:rPr>
              <a:t>a </a:t>
            </a:r>
            <a:r>
              <a:rPr sz="2700" spc="4" baseline="3034" dirty="0">
                <a:latin typeface="Calibri"/>
                <a:cs typeface="Calibri"/>
              </a:rPr>
              <a:t>d</a:t>
            </a:r>
            <a:r>
              <a:rPr sz="2700" spc="0" baseline="3034" dirty="0">
                <a:latin typeface="Calibri"/>
                <a:cs typeface="Calibri"/>
              </a:rPr>
              <a:t>os </a:t>
            </a:r>
            <a:r>
              <a:rPr sz="2700" spc="4" baseline="3034" dirty="0">
                <a:latin typeface="Calibri"/>
                <a:cs typeface="Calibri"/>
              </a:rPr>
              <a:t>a</a:t>
            </a:r>
            <a:r>
              <a:rPr sz="2700" spc="0" baseline="3034" dirty="0">
                <a:latin typeface="Calibri"/>
                <a:cs typeface="Calibri"/>
              </a:rPr>
              <a:t>g</a:t>
            </a:r>
            <a:r>
              <a:rPr sz="2700" spc="4" baseline="3034" dirty="0">
                <a:latin typeface="Calibri"/>
                <a:cs typeface="Calibri"/>
              </a:rPr>
              <a:t>u</a:t>
            </a:r>
            <a:r>
              <a:rPr sz="2700" spc="0" baseline="3034" dirty="0">
                <a:latin typeface="Calibri"/>
                <a:cs typeface="Calibri"/>
              </a:rPr>
              <a:t>as</a:t>
            </a:r>
            <a:endParaRPr sz="1800">
              <a:latin typeface="Calibri"/>
              <a:cs typeface="Calibri"/>
            </a:endParaRPr>
          </a:p>
        </p:txBody>
      </p:sp>
      <p:sp>
        <p:nvSpPr>
          <p:cNvPr id="5" name="object 5"/>
          <p:cNvSpPr txBox="1"/>
          <p:nvPr/>
        </p:nvSpPr>
        <p:spPr>
          <a:xfrm>
            <a:off x="3620262" y="2875788"/>
            <a:ext cx="1041642" cy="738632"/>
          </a:xfrm>
          <a:prstGeom prst="rect">
            <a:avLst/>
          </a:prstGeom>
        </p:spPr>
        <p:txBody>
          <a:bodyPr wrap="square" lIns="0" tIns="0" rIns="0" bIns="0" rtlCol="0">
            <a:noAutofit/>
          </a:bodyPr>
          <a:lstStyle/>
          <a:p>
            <a:pPr marL="183641" marR="105625" algn="ctr">
              <a:lnSpc>
                <a:spcPts val="1935"/>
              </a:lnSpc>
              <a:spcBef>
                <a:spcPts val="96"/>
              </a:spcBef>
            </a:pPr>
            <a:r>
              <a:rPr sz="2700" spc="0" baseline="3034" dirty="0">
                <a:latin typeface="Calibri"/>
                <a:cs typeface="Calibri"/>
              </a:rPr>
              <a:t>Corn</a:t>
            </a:r>
            <a:r>
              <a:rPr sz="2700" spc="-4" baseline="3034" dirty="0">
                <a:latin typeface="Calibri"/>
                <a:cs typeface="Calibri"/>
              </a:rPr>
              <a:t>i</a:t>
            </a:r>
            <a:r>
              <a:rPr sz="2700" spc="0" baseline="3034" dirty="0">
                <a:latin typeface="Calibri"/>
                <a:cs typeface="Calibri"/>
              </a:rPr>
              <a:t>sa</a:t>
            </a:r>
            <a:endParaRPr sz="1800">
              <a:latin typeface="Calibri"/>
              <a:cs typeface="Calibri"/>
            </a:endParaRPr>
          </a:p>
          <a:p>
            <a:pPr algn="ctr">
              <a:lnSpc>
                <a:spcPts val="2055"/>
              </a:lnSpc>
              <a:spcBef>
                <a:spcPts val="75"/>
              </a:spcBef>
            </a:pPr>
            <a:r>
              <a:rPr sz="2700" spc="0" baseline="-1517" dirty="0">
                <a:latin typeface="Calibri"/>
                <a:cs typeface="Calibri"/>
              </a:rPr>
              <a:t>A</a:t>
            </a:r>
            <a:r>
              <a:rPr sz="2700" spc="-25" baseline="-1517" dirty="0">
                <a:latin typeface="Calibri"/>
                <a:cs typeface="Calibri"/>
              </a:rPr>
              <a:t>r</a:t>
            </a:r>
            <a:r>
              <a:rPr sz="2700" spc="0" baseline="-1517" dirty="0">
                <a:latin typeface="Calibri"/>
                <a:cs typeface="Calibri"/>
              </a:rPr>
              <a:t>qu</a:t>
            </a:r>
            <a:r>
              <a:rPr sz="2700" spc="-4" baseline="-1517" dirty="0">
                <a:latin typeface="Calibri"/>
                <a:cs typeface="Calibri"/>
              </a:rPr>
              <a:t>i</a:t>
            </a:r>
            <a:r>
              <a:rPr sz="2700" spc="0" baseline="-1517" dirty="0">
                <a:latin typeface="Calibri"/>
                <a:cs typeface="Calibri"/>
              </a:rPr>
              <a:t>t</a:t>
            </a:r>
            <a:r>
              <a:rPr sz="2700" spc="-39" baseline="-1517" dirty="0">
                <a:latin typeface="Calibri"/>
                <a:cs typeface="Calibri"/>
              </a:rPr>
              <a:t>r</a:t>
            </a:r>
            <a:r>
              <a:rPr sz="2700" spc="0" baseline="-1517" dirty="0">
                <a:latin typeface="Calibri"/>
                <a:cs typeface="Calibri"/>
              </a:rPr>
              <a:t>abe</a:t>
            </a:r>
            <a:endParaRPr sz="1800">
              <a:latin typeface="Calibri"/>
              <a:cs typeface="Calibri"/>
            </a:endParaRPr>
          </a:p>
          <a:p>
            <a:pPr marL="461645" marR="20928">
              <a:lnSpc>
                <a:spcPts val="1689"/>
              </a:lnSpc>
            </a:pPr>
            <a:r>
              <a:rPr sz="2700" spc="0" baseline="4551" dirty="0">
                <a:latin typeface="Calibri"/>
                <a:cs typeface="Calibri"/>
              </a:rPr>
              <a:t>Fr</a:t>
            </a:r>
            <a:r>
              <a:rPr sz="2700" spc="-9" baseline="4551" dirty="0">
                <a:latin typeface="Calibri"/>
                <a:cs typeface="Calibri"/>
              </a:rPr>
              <a:t>i</a:t>
            </a:r>
            <a:r>
              <a:rPr sz="2700" spc="0" baseline="4551" dirty="0">
                <a:latin typeface="Calibri"/>
                <a:cs typeface="Calibri"/>
              </a:rPr>
              <a:t>so</a:t>
            </a:r>
            <a:endParaRPr sz="1800">
              <a:latin typeface="Calibri"/>
              <a:cs typeface="Calibri"/>
            </a:endParaRPr>
          </a:p>
        </p:txBody>
      </p:sp>
      <p:sp>
        <p:nvSpPr>
          <p:cNvPr id="4" name="object 4"/>
          <p:cNvSpPr txBox="1"/>
          <p:nvPr/>
        </p:nvSpPr>
        <p:spPr>
          <a:xfrm>
            <a:off x="617321" y="4675251"/>
            <a:ext cx="3251721" cy="528396"/>
          </a:xfrm>
          <a:prstGeom prst="rect">
            <a:avLst/>
          </a:prstGeom>
        </p:spPr>
        <p:txBody>
          <a:bodyPr wrap="square" lIns="0" tIns="0" rIns="0" bIns="0" rtlCol="0">
            <a:noAutofit/>
          </a:bodyPr>
          <a:lstStyle/>
          <a:p>
            <a:pPr marL="12700">
              <a:lnSpc>
                <a:spcPts val="1935"/>
              </a:lnSpc>
              <a:spcBef>
                <a:spcPts val="96"/>
              </a:spcBef>
            </a:pPr>
            <a:r>
              <a:rPr sz="2700" spc="0" baseline="3034" dirty="0">
                <a:latin typeface="Calibri"/>
                <a:cs typeface="Calibri"/>
              </a:rPr>
              <a:t>En la</a:t>
            </a:r>
            <a:r>
              <a:rPr sz="2700" spc="9" baseline="3034" dirty="0">
                <a:latin typeface="Calibri"/>
                <a:cs typeface="Calibri"/>
              </a:rPr>
              <a:t> </a:t>
            </a:r>
            <a:r>
              <a:rPr sz="2700" spc="-34" baseline="3034" dirty="0">
                <a:latin typeface="Calibri"/>
                <a:cs typeface="Calibri"/>
              </a:rPr>
              <a:t>f</a:t>
            </a:r>
            <a:r>
              <a:rPr sz="2700" spc="0" baseline="3034" dirty="0">
                <a:latin typeface="Calibri"/>
                <a:cs typeface="Calibri"/>
              </a:rPr>
              <a:t>achada</a:t>
            </a:r>
            <a:r>
              <a:rPr sz="2700" spc="14" baseline="3034" dirty="0">
                <a:latin typeface="Calibri"/>
                <a:cs typeface="Calibri"/>
              </a:rPr>
              <a:t> </a:t>
            </a:r>
            <a:r>
              <a:rPr sz="2700" spc="0" baseline="3034" dirty="0">
                <a:latin typeface="Calibri"/>
                <a:cs typeface="Calibri"/>
              </a:rPr>
              <a:t>pr</a:t>
            </a:r>
            <a:r>
              <a:rPr sz="2700" spc="-4" baseline="3034" dirty="0">
                <a:latin typeface="Calibri"/>
                <a:cs typeface="Calibri"/>
              </a:rPr>
              <a:t>i</a:t>
            </a:r>
            <a:r>
              <a:rPr sz="2700" spc="0" baseline="3034" dirty="0">
                <a:latin typeface="Calibri"/>
                <a:cs typeface="Calibri"/>
              </a:rPr>
              <a:t>nc</a:t>
            </a:r>
            <a:r>
              <a:rPr sz="2700" spc="-9" baseline="3034" dirty="0">
                <a:latin typeface="Calibri"/>
                <a:cs typeface="Calibri"/>
              </a:rPr>
              <a:t>i</a:t>
            </a:r>
            <a:r>
              <a:rPr sz="2700" spc="0" baseline="3034" dirty="0">
                <a:latin typeface="Calibri"/>
                <a:cs typeface="Calibri"/>
              </a:rPr>
              <a:t>pal</a:t>
            </a:r>
            <a:r>
              <a:rPr sz="2700" spc="19" baseline="3034" dirty="0">
                <a:latin typeface="Calibri"/>
                <a:cs typeface="Calibri"/>
              </a:rPr>
              <a:t> </a:t>
            </a:r>
            <a:r>
              <a:rPr sz="2700" spc="0" baseline="3034" dirty="0">
                <a:latin typeface="Calibri"/>
                <a:cs typeface="Calibri"/>
              </a:rPr>
              <a:t>se</a:t>
            </a:r>
            <a:r>
              <a:rPr sz="2700" spc="4" baseline="3034" dirty="0">
                <a:latin typeface="Calibri"/>
                <a:cs typeface="Calibri"/>
              </a:rPr>
              <a:t> </a:t>
            </a:r>
            <a:r>
              <a:rPr sz="2700" spc="0" baseline="3034" dirty="0">
                <a:latin typeface="Calibri"/>
                <a:cs typeface="Calibri"/>
              </a:rPr>
              <a:t>a</a:t>
            </a:r>
            <a:r>
              <a:rPr sz="2700" spc="4" baseline="3034" dirty="0">
                <a:latin typeface="Calibri"/>
                <a:cs typeface="Calibri"/>
              </a:rPr>
              <a:t>p</a:t>
            </a:r>
            <a:r>
              <a:rPr sz="2700" spc="-29" baseline="3034" dirty="0">
                <a:latin typeface="Calibri"/>
                <a:cs typeface="Calibri"/>
              </a:rPr>
              <a:t>r</a:t>
            </a:r>
            <a:r>
              <a:rPr sz="2700" spc="0" baseline="3034" dirty="0">
                <a:latin typeface="Calibri"/>
                <a:cs typeface="Calibri"/>
              </a:rPr>
              <a:t>ec</a:t>
            </a:r>
            <a:r>
              <a:rPr sz="2700" spc="-4" baseline="3034" dirty="0">
                <a:latin typeface="Calibri"/>
                <a:cs typeface="Calibri"/>
              </a:rPr>
              <a:t>i</a:t>
            </a:r>
            <a:r>
              <a:rPr sz="2700" spc="0" baseline="3034" dirty="0">
                <a:latin typeface="Calibri"/>
                <a:cs typeface="Calibri"/>
              </a:rPr>
              <a:t>an</a:t>
            </a:r>
            <a:endParaRPr sz="1800">
              <a:latin typeface="Calibri"/>
              <a:cs typeface="Calibri"/>
            </a:endParaRPr>
          </a:p>
          <a:p>
            <a:pPr marL="12700" marR="34289">
              <a:lnSpc>
                <a:spcPts val="2160"/>
              </a:lnSpc>
              <a:spcBef>
                <a:spcPts val="11"/>
              </a:spcBef>
            </a:pPr>
            <a:r>
              <a:rPr sz="2700" spc="0" baseline="1517" dirty="0">
                <a:latin typeface="Calibri"/>
                <a:cs typeface="Calibri"/>
              </a:rPr>
              <a:t>o</a:t>
            </a:r>
            <a:r>
              <a:rPr sz="2700" spc="-9" baseline="1517" dirty="0">
                <a:latin typeface="Calibri"/>
                <a:cs typeface="Calibri"/>
              </a:rPr>
              <a:t>c</a:t>
            </a:r>
            <a:r>
              <a:rPr sz="2700" spc="0" baseline="1517" dirty="0">
                <a:latin typeface="Calibri"/>
                <a:cs typeface="Calibri"/>
              </a:rPr>
              <a:t>ho</a:t>
            </a:r>
            <a:r>
              <a:rPr sz="2700" spc="9" baseline="1517" dirty="0">
                <a:latin typeface="Calibri"/>
                <a:cs typeface="Calibri"/>
              </a:rPr>
              <a:t> </a:t>
            </a:r>
            <a:r>
              <a:rPr sz="2700" spc="-19" baseline="1517" dirty="0">
                <a:latin typeface="Calibri"/>
                <a:cs typeface="Calibri"/>
              </a:rPr>
              <a:t>c</a:t>
            </a:r>
            <a:r>
              <a:rPr sz="2700" spc="0" baseline="1517" dirty="0">
                <a:latin typeface="Calibri"/>
                <a:cs typeface="Calibri"/>
              </a:rPr>
              <a:t>o</a:t>
            </a:r>
            <a:r>
              <a:rPr sz="2700" spc="-9" baseline="1517" dirty="0">
                <a:latin typeface="Calibri"/>
                <a:cs typeface="Calibri"/>
              </a:rPr>
              <a:t>l</a:t>
            </a:r>
            <a:r>
              <a:rPr sz="2700" spc="0" baseline="1517" dirty="0">
                <a:latin typeface="Calibri"/>
                <a:cs typeface="Calibri"/>
              </a:rPr>
              <a:t>umnas</a:t>
            </a:r>
            <a:r>
              <a:rPr sz="2700" spc="14" baseline="1517" dirty="0">
                <a:latin typeface="Calibri"/>
                <a:cs typeface="Calibri"/>
              </a:rPr>
              <a:t> </a:t>
            </a:r>
            <a:r>
              <a:rPr sz="2700" spc="0" baseline="1517" dirty="0">
                <a:latin typeface="Calibri"/>
                <a:cs typeface="Calibri"/>
              </a:rPr>
              <a:t>de</a:t>
            </a:r>
            <a:r>
              <a:rPr sz="2700" spc="14" baseline="1517" dirty="0">
                <a:latin typeface="Calibri"/>
                <a:cs typeface="Calibri"/>
              </a:rPr>
              <a:t> </a:t>
            </a:r>
            <a:r>
              <a:rPr sz="2700" spc="0" baseline="1517" dirty="0">
                <a:latin typeface="Calibri"/>
                <a:cs typeface="Calibri"/>
              </a:rPr>
              <a:t>t</a:t>
            </a:r>
            <a:r>
              <a:rPr sz="2700" spc="-9" baseline="1517" dirty="0">
                <a:latin typeface="Calibri"/>
                <a:cs typeface="Calibri"/>
              </a:rPr>
              <a:t>i</a:t>
            </a:r>
            <a:r>
              <a:rPr sz="2700" spc="0" baseline="1517" dirty="0">
                <a:latin typeface="Calibri"/>
                <a:cs typeface="Calibri"/>
              </a:rPr>
              <a:t>po</a:t>
            </a:r>
            <a:r>
              <a:rPr sz="2700" spc="9" baseline="1517" dirty="0">
                <a:latin typeface="Calibri"/>
                <a:cs typeface="Calibri"/>
              </a:rPr>
              <a:t> </a:t>
            </a:r>
            <a:r>
              <a:rPr sz="2700" spc="-19" baseline="1517" dirty="0">
                <a:latin typeface="Calibri"/>
                <a:cs typeface="Calibri"/>
              </a:rPr>
              <a:t>c</a:t>
            </a:r>
            <a:r>
              <a:rPr sz="2700" spc="0" baseline="1517" dirty="0">
                <a:latin typeface="Calibri"/>
                <a:cs typeface="Calibri"/>
              </a:rPr>
              <a:t>o</a:t>
            </a:r>
            <a:r>
              <a:rPr sz="2700" spc="-4" baseline="1517" dirty="0">
                <a:latin typeface="Calibri"/>
                <a:cs typeface="Calibri"/>
              </a:rPr>
              <a:t>ri</a:t>
            </a:r>
            <a:r>
              <a:rPr sz="2700" spc="-9" baseline="1517" dirty="0">
                <a:latin typeface="Calibri"/>
                <a:cs typeface="Calibri"/>
              </a:rPr>
              <a:t>n</a:t>
            </a:r>
            <a:r>
              <a:rPr sz="2700" spc="0" baseline="1517" dirty="0">
                <a:latin typeface="Calibri"/>
                <a:cs typeface="Calibri"/>
              </a:rPr>
              <a:t>t</a:t>
            </a:r>
            <a:r>
              <a:rPr sz="2700" spc="-9" baseline="1517" dirty="0">
                <a:latin typeface="Calibri"/>
                <a:cs typeface="Calibri"/>
              </a:rPr>
              <a:t>i</a:t>
            </a:r>
            <a:r>
              <a:rPr sz="2700" spc="0" baseline="1517" dirty="0">
                <a:latin typeface="Calibri"/>
                <a:cs typeface="Calibri"/>
              </a:rPr>
              <a:t>as.</a:t>
            </a:r>
            <a:endParaRPr sz="1800">
              <a:latin typeface="Calibri"/>
              <a:cs typeface="Calibri"/>
            </a:endParaRPr>
          </a:p>
        </p:txBody>
      </p:sp>
      <p:sp>
        <p:nvSpPr>
          <p:cNvPr id="2" name="object 2"/>
          <p:cNvSpPr txBox="1"/>
          <p:nvPr/>
        </p:nvSpPr>
        <p:spPr>
          <a:xfrm>
            <a:off x="6553200" y="3461004"/>
            <a:ext cx="4239767" cy="2266188"/>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0" y="6400799"/>
            <a:ext cx="12192000" cy="457200"/>
          </a:xfrm>
          <a:custGeom>
            <a:avLst/>
            <a:gdLst/>
            <a:ahLst/>
            <a:cxnLst/>
            <a:rect l="l" t="t" r="r" b="b"/>
            <a:pathLst>
              <a:path w="12192000" h="457199">
                <a:moveTo>
                  <a:pt x="12192000" y="0"/>
                </a:moveTo>
                <a:lnTo>
                  <a:pt x="0" y="0"/>
                </a:lnTo>
                <a:lnTo>
                  <a:pt x="0" y="457199"/>
                </a:lnTo>
                <a:lnTo>
                  <a:pt x="12192000" y="457199"/>
                </a:lnTo>
                <a:lnTo>
                  <a:pt x="12192000" y="0"/>
                </a:lnTo>
                <a:close/>
              </a:path>
            </a:pathLst>
          </a:custGeom>
          <a:solidFill>
            <a:srgbClr val="BC572C"/>
          </a:solidFill>
        </p:spPr>
        <p:txBody>
          <a:bodyPr wrap="square" lIns="0" tIns="0" rIns="0" bIns="0" rtlCol="0">
            <a:noAutofit/>
          </a:bodyPr>
          <a:lstStyle/>
          <a:p>
            <a:endParaRPr/>
          </a:p>
        </p:txBody>
      </p:sp>
      <p:sp>
        <p:nvSpPr>
          <p:cNvPr id="22" name="object 22"/>
          <p:cNvSpPr/>
          <p:nvPr/>
        </p:nvSpPr>
        <p:spPr>
          <a:xfrm>
            <a:off x="0" y="6333744"/>
            <a:ext cx="12192000" cy="67056"/>
          </a:xfrm>
          <a:custGeom>
            <a:avLst/>
            <a:gdLst/>
            <a:ahLst/>
            <a:cxnLst/>
            <a:rect l="l" t="t" r="r" b="b"/>
            <a:pathLst>
              <a:path w="12192000" h="67055">
                <a:moveTo>
                  <a:pt x="0" y="67055"/>
                </a:moveTo>
                <a:lnTo>
                  <a:pt x="12192000" y="67055"/>
                </a:lnTo>
                <a:lnTo>
                  <a:pt x="12192000" y="0"/>
                </a:lnTo>
                <a:lnTo>
                  <a:pt x="0" y="0"/>
                </a:lnTo>
                <a:lnTo>
                  <a:pt x="0" y="67055"/>
                </a:lnTo>
                <a:close/>
              </a:path>
            </a:pathLst>
          </a:custGeom>
          <a:solidFill>
            <a:srgbClr val="E38312"/>
          </a:solidFill>
        </p:spPr>
        <p:txBody>
          <a:bodyPr wrap="square" lIns="0" tIns="0" rIns="0" bIns="0" rtlCol="0">
            <a:noAutofit/>
          </a:bodyPr>
          <a:lstStyle/>
          <a:p>
            <a:endParaRPr/>
          </a:p>
        </p:txBody>
      </p:sp>
      <p:sp>
        <p:nvSpPr>
          <p:cNvPr id="18" name="object 18"/>
          <p:cNvSpPr/>
          <p:nvPr/>
        </p:nvSpPr>
        <p:spPr>
          <a:xfrm>
            <a:off x="1193292" y="1737360"/>
            <a:ext cx="9966960" cy="0"/>
          </a:xfrm>
          <a:custGeom>
            <a:avLst/>
            <a:gdLst/>
            <a:ahLst/>
            <a:cxnLst/>
            <a:rect l="l" t="t" r="r" b="b"/>
            <a:pathLst>
              <a:path w="9966960">
                <a:moveTo>
                  <a:pt x="0" y="0"/>
                </a:moveTo>
                <a:lnTo>
                  <a:pt x="9966960" y="0"/>
                </a:lnTo>
              </a:path>
            </a:pathLst>
          </a:custGeom>
          <a:ln w="6096">
            <a:solidFill>
              <a:srgbClr val="7E7E7E"/>
            </a:solidFill>
          </a:ln>
        </p:spPr>
        <p:txBody>
          <a:bodyPr wrap="square" lIns="0" tIns="0" rIns="0" bIns="0" rtlCol="0">
            <a:noAutofit/>
          </a:bodyPr>
          <a:lstStyle/>
          <a:p>
            <a:endParaRPr/>
          </a:p>
        </p:txBody>
      </p:sp>
      <p:sp>
        <p:nvSpPr>
          <p:cNvPr id="19" name="object 19"/>
          <p:cNvSpPr/>
          <p:nvPr/>
        </p:nvSpPr>
        <p:spPr>
          <a:xfrm>
            <a:off x="7287768" y="28955"/>
            <a:ext cx="4867656" cy="4256532"/>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7479792" y="220979"/>
            <a:ext cx="4483608" cy="3872484"/>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117585" y="2221863"/>
            <a:ext cx="6039612" cy="3959352"/>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463295" y="2676143"/>
            <a:ext cx="1880616" cy="370332"/>
          </a:xfrm>
          <a:custGeom>
            <a:avLst/>
            <a:gdLst/>
            <a:ahLst/>
            <a:cxnLst/>
            <a:rect l="l" t="t" r="r" b="b"/>
            <a:pathLst>
              <a:path w="1880616" h="370332">
                <a:moveTo>
                  <a:pt x="0" y="370332"/>
                </a:moveTo>
                <a:lnTo>
                  <a:pt x="1880616" y="370332"/>
                </a:lnTo>
                <a:lnTo>
                  <a:pt x="1880616" y="0"/>
                </a:lnTo>
                <a:lnTo>
                  <a:pt x="0" y="0"/>
                </a:lnTo>
                <a:lnTo>
                  <a:pt x="0" y="370332"/>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2260092" y="3083052"/>
            <a:ext cx="3340607" cy="1397508"/>
          </a:xfrm>
          <a:custGeom>
            <a:avLst/>
            <a:gdLst/>
            <a:ahLst/>
            <a:cxnLst/>
            <a:rect l="l" t="t" r="r" b="b"/>
            <a:pathLst>
              <a:path w="3340607" h="1397508">
                <a:moveTo>
                  <a:pt x="0" y="1397508"/>
                </a:moveTo>
                <a:lnTo>
                  <a:pt x="3340607" y="1397508"/>
                </a:lnTo>
                <a:lnTo>
                  <a:pt x="3340607" y="0"/>
                </a:lnTo>
                <a:lnTo>
                  <a:pt x="0" y="0"/>
                </a:lnTo>
                <a:lnTo>
                  <a:pt x="0" y="1397508"/>
                </a:lnTo>
                <a:close/>
              </a:path>
            </a:pathLst>
          </a:custGeom>
          <a:ln w="57912">
            <a:solidFill>
              <a:srgbClr val="FFC000"/>
            </a:solidFill>
          </a:ln>
        </p:spPr>
        <p:txBody>
          <a:bodyPr wrap="square" lIns="0" tIns="0" rIns="0" bIns="0" rtlCol="0">
            <a:noAutofit/>
          </a:bodyPr>
          <a:lstStyle/>
          <a:p>
            <a:endParaRPr/>
          </a:p>
        </p:txBody>
      </p:sp>
      <p:sp>
        <p:nvSpPr>
          <p:cNvPr id="14" name="object 14"/>
          <p:cNvSpPr/>
          <p:nvPr/>
        </p:nvSpPr>
        <p:spPr>
          <a:xfrm>
            <a:off x="1522603" y="3040253"/>
            <a:ext cx="674497" cy="180848"/>
          </a:xfrm>
          <a:custGeom>
            <a:avLst/>
            <a:gdLst/>
            <a:ahLst/>
            <a:cxnLst/>
            <a:rect l="l" t="t" r="r" b="b"/>
            <a:pathLst>
              <a:path w="674497" h="180848">
                <a:moveTo>
                  <a:pt x="611123" y="152781"/>
                </a:moveTo>
                <a:lnTo>
                  <a:pt x="598771" y="149944"/>
                </a:lnTo>
                <a:lnTo>
                  <a:pt x="591692" y="180848"/>
                </a:lnTo>
                <a:lnTo>
                  <a:pt x="674497" y="160782"/>
                </a:lnTo>
                <a:lnTo>
                  <a:pt x="611123" y="152781"/>
                </a:lnTo>
                <a:close/>
              </a:path>
              <a:path w="674497" h="180848">
                <a:moveTo>
                  <a:pt x="614045" y="140335"/>
                </a:moveTo>
                <a:lnTo>
                  <a:pt x="608710" y="106552"/>
                </a:lnTo>
                <a:lnTo>
                  <a:pt x="601626" y="137483"/>
                </a:lnTo>
                <a:lnTo>
                  <a:pt x="614045" y="140335"/>
                </a:lnTo>
                <a:close/>
              </a:path>
              <a:path w="674497" h="180848">
                <a:moveTo>
                  <a:pt x="2793" y="0"/>
                </a:moveTo>
                <a:lnTo>
                  <a:pt x="0" y="12446"/>
                </a:lnTo>
                <a:lnTo>
                  <a:pt x="598771" y="149944"/>
                </a:lnTo>
                <a:lnTo>
                  <a:pt x="611123" y="152781"/>
                </a:lnTo>
                <a:lnTo>
                  <a:pt x="674497" y="160782"/>
                </a:lnTo>
                <a:lnTo>
                  <a:pt x="608710" y="106552"/>
                </a:lnTo>
                <a:lnTo>
                  <a:pt x="614045" y="140335"/>
                </a:lnTo>
                <a:lnTo>
                  <a:pt x="601626" y="137483"/>
                </a:lnTo>
                <a:lnTo>
                  <a:pt x="2793" y="0"/>
                </a:lnTo>
                <a:close/>
              </a:path>
            </a:pathLst>
          </a:custGeom>
          <a:solidFill>
            <a:srgbClr val="E38312"/>
          </a:solidFill>
        </p:spPr>
        <p:txBody>
          <a:bodyPr wrap="square" lIns="0" tIns="0" rIns="0" bIns="0" rtlCol="0">
            <a:noAutofit/>
          </a:bodyPr>
          <a:lstStyle/>
          <a:p>
            <a:endParaRPr/>
          </a:p>
        </p:txBody>
      </p:sp>
      <p:sp>
        <p:nvSpPr>
          <p:cNvPr id="15" name="object 15"/>
          <p:cNvSpPr/>
          <p:nvPr/>
        </p:nvSpPr>
        <p:spPr>
          <a:xfrm>
            <a:off x="7659116" y="4899914"/>
            <a:ext cx="114553" cy="56515"/>
          </a:xfrm>
          <a:custGeom>
            <a:avLst/>
            <a:gdLst/>
            <a:ahLst/>
            <a:cxnLst/>
            <a:rect l="l" t="t" r="r" b="b"/>
            <a:pathLst>
              <a:path w="114553" h="56514">
                <a:moveTo>
                  <a:pt x="19176" y="18542"/>
                </a:moveTo>
                <a:lnTo>
                  <a:pt x="169" y="18441"/>
                </a:lnTo>
                <a:lnTo>
                  <a:pt x="0" y="56515"/>
                </a:lnTo>
                <a:lnTo>
                  <a:pt x="114553" y="0"/>
                </a:lnTo>
                <a:lnTo>
                  <a:pt x="19176" y="18542"/>
                </a:lnTo>
                <a:close/>
              </a:path>
            </a:pathLst>
          </a:custGeom>
          <a:solidFill>
            <a:srgbClr val="E38312"/>
          </a:solidFill>
        </p:spPr>
        <p:txBody>
          <a:bodyPr wrap="square" lIns="0" tIns="0" rIns="0" bIns="0" rtlCol="0">
            <a:noAutofit/>
          </a:bodyPr>
          <a:lstStyle/>
          <a:p>
            <a:endParaRPr/>
          </a:p>
        </p:txBody>
      </p:sp>
      <p:sp>
        <p:nvSpPr>
          <p:cNvPr id="16" name="object 16"/>
          <p:cNvSpPr/>
          <p:nvPr/>
        </p:nvSpPr>
        <p:spPr>
          <a:xfrm>
            <a:off x="7659454" y="4842129"/>
            <a:ext cx="19092" cy="38226"/>
          </a:xfrm>
          <a:custGeom>
            <a:avLst/>
            <a:gdLst/>
            <a:ahLst/>
            <a:cxnLst/>
            <a:rect l="l" t="t" r="r" b="b"/>
            <a:pathLst>
              <a:path w="19092" h="38226">
                <a:moveTo>
                  <a:pt x="19092" y="38227"/>
                </a:moveTo>
                <a:lnTo>
                  <a:pt x="169" y="0"/>
                </a:lnTo>
                <a:lnTo>
                  <a:pt x="0" y="38125"/>
                </a:lnTo>
                <a:lnTo>
                  <a:pt x="19092" y="38227"/>
                </a:lnTo>
                <a:close/>
              </a:path>
            </a:pathLst>
          </a:custGeom>
          <a:solidFill>
            <a:srgbClr val="E38312"/>
          </a:solidFill>
        </p:spPr>
        <p:txBody>
          <a:bodyPr wrap="square" lIns="0" tIns="0" rIns="0" bIns="0" rtlCol="0">
            <a:noAutofit/>
          </a:bodyPr>
          <a:lstStyle/>
          <a:p>
            <a:endParaRPr/>
          </a:p>
        </p:txBody>
      </p:sp>
      <p:sp>
        <p:nvSpPr>
          <p:cNvPr id="17" name="object 17"/>
          <p:cNvSpPr/>
          <p:nvPr/>
        </p:nvSpPr>
        <p:spPr>
          <a:xfrm>
            <a:off x="5855843" y="4842129"/>
            <a:ext cx="1917827" cy="76326"/>
          </a:xfrm>
          <a:custGeom>
            <a:avLst/>
            <a:gdLst/>
            <a:ahLst/>
            <a:cxnLst/>
            <a:rect l="l" t="t" r="r" b="b"/>
            <a:pathLst>
              <a:path w="1917827" h="76326">
                <a:moveTo>
                  <a:pt x="254" y="28575"/>
                </a:moveTo>
                <a:lnTo>
                  <a:pt x="0" y="66675"/>
                </a:lnTo>
                <a:lnTo>
                  <a:pt x="1803442" y="76226"/>
                </a:lnTo>
                <a:lnTo>
                  <a:pt x="1822450" y="76327"/>
                </a:lnTo>
                <a:lnTo>
                  <a:pt x="1917827" y="57785"/>
                </a:lnTo>
                <a:lnTo>
                  <a:pt x="1803781" y="0"/>
                </a:lnTo>
                <a:lnTo>
                  <a:pt x="1822704" y="38227"/>
                </a:lnTo>
                <a:lnTo>
                  <a:pt x="1803611" y="38125"/>
                </a:lnTo>
                <a:lnTo>
                  <a:pt x="254" y="28575"/>
                </a:lnTo>
                <a:close/>
              </a:path>
            </a:pathLst>
          </a:custGeom>
          <a:solidFill>
            <a:srgbClr val="E38312"/>
          </a:solidFill>
        </p:spPr>
        <p:txBody>
          <a:bodyPr wrap="square" lIns="0" tIns="0" rIns="0" bIns="0" rtlCol="0">
            <a:noAutofit/>
          </a:bodyPr>
          <a:lstStyle/>
          <a:p>
            <a:endParaRPr/>
          </a:p>
        </p:txBody>
      </p:sp>
      <p:sp>
        <p:nvSpPr>
          <p:cNvPr id="10" name="object 10"/>
          <p:cNvSpPr txBox="1"/>
          <p:nvPr/>
        </p:nvSpPr>
        <p:spPr>
          <a:xfrm>
            <a:off x="409143" y="329056"/>
            <a:ext cx="3514551" cy="630428"/>
          </a:xfrm>
          <a:prstGeom prst="rect">
            <a:avLst/>
          </a:prstGeom>
        </p:spPr>
        <p:txBody>
          <a:bodyPr wrap="square" lIns="0" tIns="0" rIns="0" bIns="0" rtlCol="0">
            <a:noAutofit/>
          </a:bodyPr>
          <a:lstStyle/>
          <a:p>
            <a:pPr marL="12700">
              <a:lnSpc>
                <a:spcPts val="1530"/>
              </a:lnSpc>
              <a:spcBef>
                <a:spcPts val="76"/>
              </a:spcBef>
            </a:pPr>
            <a:r>
              <a:rPr sz="2100" spc="0" baseline="1950" dirty="0">
                <a:latin typeface="Calibri"/>
                <a:cs typeface="Calibri"/>
              </a:rPr>
              <a:t>La</a:t>
            </a:r>
            <a:r>
              <a:rPr sz="2100" spc="-4" baseline="1950" dirty="0">
                <a:latin typeface="Calibri"/>
                <a:cs typeface="Calibri"/>
              </a:rPr>
              <a:t> p</a:t>
            </a:r>
            <a:r>
              <a:rPr sz="2100" spc="0" baseline="1950" dirty="0">
                <a:latin typeface="Calibri"/>
                <a:cs typeface="Calibri"/>
              </a:rPr>
              <a:t>ar</a:t>
            </a:r>
            <a:r>
              <a:rPr sz="2100" spc="-9" baseline="1950" dirty="0">
                <a:latin typeface="Calibri"/>
                <a:cs typeface="Calibri"/>
              </a:rPr>
              <a:t>t</a:t>
            </a:r>
            <a:r>
              <a:rPr sz="2100" spc="0" baseline="1950" dirty="0">
                <a:latin typeface="Calibri"/>
                <a:cs typeface="Calibri"/>
              </a:rPr>
              <a:t>e </a:t>
            </a:r>
            <a:r>
              <a:rPr sz="2100" spc="4" baseline="1950" dirty="0">
                <a:latin typeface="Calibri"/>
                <a:cs typeface="Calibri"/>
              </a:rPr>
              <a:t>i</a:t>
            </a:r>
            <a:r>
              <a:rPr sz="2100" spc="-14" baseline="1950" dirty="0">
                <a:latin typeface="Calibri"/>
                <a:cs typeface="Calibri"/>
              </a:rPr>
              <a:t>nt</a:t>
            </a:r>
            <a:r>
              <a:rPr sz="2100" spc="0" baseline="1950" dirty="0">
                <a:latin typeface="Calibri"/>
                <a:cs typeface="Calibri"/>
              </a:rPr>
              <a:t>erior </a:t>
            </a:r>
            <a:r>
              <a:rPr sz="2100" spc="-4" baseline="1950" dirty="0">
                <a:latin typeface="Calibri"/>
                <a:cs typeface="Calibri"/>
              </a:rPr>
              <a:t>d</a:t>
            </a:r>
            <a:r>
              <a:rPr sz="2100" spc="0" baseline="1950" dirty="0">
                <a:latin typeface="Calibri"/>
                <a:cs typeface="Calibri"/>
              </a:rPr>
              <a:t>el</a:t>
            </a:r>
            <a:r>
              <a:rPr sz="2100" spc="4" baseline="1950" dirty="0">
                <a:latin typeface="Calibri"/>
                <a:cs typeface="Calibri"/>
              </a:rPr>
              <a:t> </a:t>
            </a:r>
            <a:r>
              <a:rPr sz="2100" spc="0" baseline="1950" dirty="0">
                <a:latin typeface="Calibri"/>
                <a:cs typeface="Calibri"/>
              </a:rPr>
              <a:t>e</a:t>
            </a:r>
            <a:r>
              <a:rPr sz="2100" spc="-9" baseline="1950" dirty="0">
                <a:latin typeface="Calibri"/>
                <a:cs typeface="Calibri"/>
              </a:rPr>
              <a:t>d</a:t>
            </a:r>
            <a:r>
              <a:rPr sz="2100" spc="0" baseline="1950" dirty="0">
                <a:latin typeface="Calibri"/>
                <a:cs typeface="Calibri"/>
              </a:rPr>
              <a:t>i</a:t>
            </a:r>
            <a:r>
              <a:rPr sz="2100" spc="4" baseline="1950" dirty="0">
                <a:latin typeface="Calibri"/>
                <a:cs typeface="Calibri"/>
              </a:rPr>
              <a:t>f</a:t>
            </a:r>
            <a:r>
              <a:rPr sz="2100" spc="0" baseline="1950" dirty="0">
                <a:latin typeface="Calibri"/>
                <a:cs typeface="Calibri"/>
              </a:rPr>
              <a:t>i</a:t>
            </a:r>
            <a:r>
              <a:rPr sz="2100" spc="-4" baseline="1950" dirty="0">
                <a:latin typeface="Calibri"/>
                <a:cs typeface="Calibri"/>
              </a:rPr>
              <a:t>c</a:t>
            </a:r>
            <a:r>
              <a:rPr sz="2100" spc="0" baseline="1950" dirty="0">
                <a:latin typeface="Calibri"/>
                <a:cs typeface="Calibri"/>
              </a:rPr>
              <a:t>io </a:t>
            </a:r>
            <a:r>
              <a:rPr sz="2100" spc="-4" baseline="1950" dirty="0">
                <a:latin typeface="Calibri"/>
                <a:cs typeface="Calibri"/>
              </a:rPr>
              <a:t>d</a:t>
            </a:r>
            <a:r>
              <a:rPr sz="2100" spc="0" baseline="1950" dirty="0">
                <a:latin typeface="Calibri"/>
                <a:cs typeface="Calibri"/>
              </a:rPr>
              <a:t>e </a:t>
            </a:r>
            <a:r>
              <a:rPr sz="2100" spc="-14" baseline="1950" dirty="0">
                <a:latin typeface="Calibri"/>
                <a:cs typeface="Calibri"/>
              </a:rPr>
              <a:t>f</a:t>
            </a:r>
            <a:r>
              <a:rPr sz="2100" spc="0" baseline="1950" dirty="0">
                <a:latin typeface="Calibri"/>
                <a:cs typeface="Calibri"/>
              </a:rPr>
              <a:t>o</a:t>
            </a:r>
            <a:r>
              <a:rPr sz="2100" spc="4" baseline="1950" dirty="0">
                <a:latin typeface="Calibri"/>
                <a:cs typeface="Calibri"/>
              </a:rPr>
              <a:t>r</a:t>
            </a:r>
            <a:r>
              <a:rPr sz="2100" spc="-4" baseline="1950" dirty="0">
                <a:latin typeface="Calibri"/>
                <a:cs typeface="Calibri"/>
              </a:rPr>
              <a:t>m</a:t>
            </a:r>
            <a:r>
              <a:rPr sz="2100" spc="0" baseline="1950" dirty="0">
                <a:latin typeface="Calibri"/>
                <a:cs typeface="Calibri"/>
              </a:rPr>
              <a:t>a</a:t>
            </a:r>
            <a:r>
              <a:rPr sz="2100" spc="-29" baseline="1950" dirty="0">
                <a:latin typeface="Calibri"/>
                <a:cs typeface="Calibri"/>
              </a:rPr>
              <a:t> </a:t>
            </a:r>
            <a:r>
              <a:rPr sz="2100" spc="-4" baseline="1950" dirty="0">
                <a:latin typeface="Calibri"/>
                <a:cs typeface="Calibri"/>
              </a:rPr>
              <a:t>c</a:t>
            </a:r>
            <a:r>
              <a:rPr sz="2100" spc="0" baseline="1950" dirty="0">
                <a:latin typeface="Calibri"/>
                <a:cs typeface="Calibri"/>
              </a:rPr>
              <a:t>i</a:t>
            </a:r>
            <a:r>
              <a:rPr sz="2100" spc="-19" baseline="1950" dirty="0">
                <a:latin typeface="Calibri"/>
                <a:cs typeface="Calibri"/>
              </a:rPr>
              <a:t>r</a:t>
            </a:r>
            <a:r>
              <a:rPr sz="2100" spc="-4" baseline="1950" dirty="0">
                <a:latin typeface="Calibri"/>
                <a:cs typeface="Calibri"/>
              </a:rPr>
              <a:t>cu</a:t>
            </a:r>
            <a:r>
              <a:rPr sz="2100" spc="0" baseline="1950" dirty="0">
                <a:latin typeface="Calibri"/>
                <a:cs typeface="Calibri"/>
              </a:rPr>
              <a:t>lar </a:t>
            </a:r>
            <a:r>
              <a:rPr sz="2100" spc="-4" baseline="1950" dirty="0">
                <a:latin typeface="Calibri"/>
                <a:cs typeface="Calibri"/>
              </a:rPr>
              <a:t>e</a:t>
            </a:r>
            <a:r>
              <a:rPr sz="2100" spc="0" baseline="1950" dirty="0">
                <a:latin typeface="Calibri"/>
                <a:cs typeface="Calibri"/>
              </a:rPr>
              <a:t>s</a:t>
            </a:r>
            <a:endParaRPr sz="1400">
              <a:latin typeface="Calibri"/>
              <a:cs typeface="Calibri"/>
            </a:endParaRPr>
          </a:p>
          <a:p>
            <a:pPr marL="12700" marR="26746">
              <a:lnSpc>
                <a:spcPts val="1680"/>
              </a:lnSpc>
              <a:spcBef>
                <a:spcPts val="7"/>
              </a:spcBef>
            </a:pPr>
            <a:r>
              <a:rPr sz="2100" spc="-19" baseline="1950" dirty="0">
                <a:latin typeface="Calibri"/>
                <a:cs typeface="Calibri"/>
              </a:rPr>
              <a:t>r</a:t>
            </a:r>
            <a:r>
              <a:rPr sz="2100" spc="0" baseline="1950" dirty="0">
                <a:latin typeface="Calibri"/>
                <a:cs typeface="Calibri"/>
              </a:rPr>
              <a:t>e</a:t>
            </a:r>
            <a:r>
              <a:rPr sz="2100" spc="-9" baseline="1950" dirty="0">
                <a:latin typeface="Calibri"/>
                <a:cs typeface="Calibri"/>
              </a:rPr>
              <a:t>m</a:t>
            </a:r>
            <a:r>
              <a:rPr sz="2100" spc="-14" baseline="1950" dirty="0">
                <a:latin typeface="Calibri"/>
                <a:cs typeface="Calibri"/>
              </a:rPr>
              <a:t>at</a:t>
            </a:r>
            <a:r>
              <a:rPr sz="2100" spc="0" baseline="1950" dirty="0">
                <a:latin typeface="Calibri"/>
                <a:cs typeface="Calibri"/>
              </a:rPr>
              <a:t>a</a:t>
            </a:r>
            <a:r>
              <a:rPr sz="2100" spc="-4" baseline="1950" dirty="0">
                <a:latin typeface="Calibri"/>
                <a:cs typeface="Calibri"/>
              </a:rPr>
              <a:t>d</a:t>
            </a:r>
            <a:r>
              <a:rPr sz="2100" spc="0" baseline="1950" dirty="0">
                <a:latin typeface="Calibri"/>
                <a:cs typeface="Calibri"/>
              </a:rPr>
              <a:t>a</a:t>
            </a:r>
            <a:r>
              <a:rPr sz="2100" spc="4" baseline="1950" dirty="0">
                <a:latin typeface="Calibri"/>
                <a:cs typeface="Calibri"/>
              </a:rPr>
              <a:t> </a:t>
            </a:r>
            <a:r>
              <a:rPr sz="2100" spc="-19" baseline="1950" dirty="0">
                <a:latin typeface="Calibri"/>
                <a:cs typeface="Calibri"/>
              </a:rPr>
              <a:t>c</a:t>
            </a:r>
            <a:r>
              <a:rPr sz="2100" spc="0" baseline="1950" dirty="0">
                <a:latin typeface="Calibri"/>
                <a:cs typeface="Calibri"/>
              </a:rPr>
              <a:t>on</a:t>
            </a:r>
            <a:r>
              <a:rPr sz="2100" spc="-4" baseline="1950" dirty="0">
                <a:latin typeface="Calibri"/>
                <a:cs typeface="Calibri"/>
              </a:rPr>
              <a:t> un</a:t>
            </a:r>
            <a:r>
              <a:rPr sz="2100" spc="0" baseline="1950" dirty="0">
                <a:latin typeface="Calibri"/>
                <a:cs typeface="Calibri"/>
              </a:rPr>
              <a:t>a</a:t>
            </a:r>
            <a:r>
              <a:rPr sz="2100" spc="19" baseline="1950" dirty="0">
                <a:latin typeface="Calibri"/>
                <a:cs typeface="Calibri"/>
              </a:rPr>
              <a:t> </a:t>
            </a:r>
            <a:r>
              <a:rPr sz="2100" spc="-4" baseline="1950" dirty="0">
                <a:latin typeface="Calibri"/>
                <a:cs typeface="Calibri"/>
              </a:rPr>
              <a:t>cúpu</a:t>
            </a:r>
            <a:r>
              <a:rPr sz="2100" spc="0" baseline="1950" dirty="0">
                <a:latin typeface="Calibri"/>
                <a:cs typeface="Calibri"/>
              </a:rPr>
              <a:t>la,</a:t>
            </a:r>
            <a:r>
              <a:rPr sz="2100" spc="19" baseline="1950" dirty="0">
                <a:latin typeface="Calibri"/>
                <a:cs typeface="Calibri"/>
              </a:rPr>
              <a:t> </a:t>
            </a:r>
            <a:r>
              <a:rPr sz="2100" spc="0" baseline="1950" dirty="0">
                <a:latin typeface="Calibri"/>
                <a:cs typeface="Calibri"/>
              </a:rPr>
              <a:t>en</a:t>
            </a:r>
            <a:r>
              <a:rPr sz="2100" spc="-14" baseline="1950" dirty="0">
                <a:latin typeface="Calibri"/>
                <a:cs typeface="Calibri"/>
              </a:rPr>
              <a:t> </a:t>
            </a:r>
            <a:r>
              <a:rPr sz="2100" spc="0" baseline="1950" dirty="0">
                <a:latin typeface="Calibri"/>
                <a:cs typeface="Calibri"/>
              </a:rPr>
              <a:t>el</a:t>
            </a:r>
            <a:r>
              <a:rPr sz="2100" spc="4" baseline="1950" dirty="0">
                <a:latin typeface="Calibri"/>
                <a:cs typeface="Calibri"/>
              </a:rPr>
              <a:t> </a:t>
            </a:r>
            <a:r>
              <a:rPr sz="2100" spc="-25" baseline="1950" dirty="0">
                <a:latin typeface="Calibri"/>
                <a:cs typeface="Calibri"/>
              </a:rPr>
              <a:t>e</a:t>
            </a:r>
            <a:r>
              <a:rPr sz="2100" spc="0" baseline="1950" dirty="0">
                <a:latin typeface="Calibri"/>
                <a:cs typeface="Calibri"/>
              </a:rPr>
              <a:t>x</a:t>
            </a:r>
            <a:r>
              <a:rPr sz="2100" spc="-9" baseline="1950" dirty="0">
                <a:latin typeface="Calibri"/>
                <a:cs typeface="Calibri"/>
              </a:rPr>
              <a:t>t</a:t>
            </a:r>
            <a:r>
              <a:rPr sz="2100" spc="0" baseline="1950" dirty="0">
                <a:latin typeface="Calibri"/>
                <a:cs typeface="Calibri"/>
              </a:rPr>
              <a:t>erior</a:t>
            </a:r>
            <a:endParaRPr sz="1400">
              <a:latin typeface="Calibri"/>
              <a:cs typeface="Calibri"/>
            </a:endParaRPr>
          </a:p>
          <a:p>
            <a:pPr marL="12700" marR="26746">
              <a:lnSpc>
                <a:spcPts val="1680"/>
              </a:lnSpc>
            </a:pPr>
            <a:r>
              <a:rPr sz="2100" spc="-4" baseline="1950" dirty="0">
                <a:latin typeface="Calibri"/>
                <a:cs typeface="Calibri"/>
              </a:rPr>
              <a:t>p</a:t>
            </a:r>
            <a:r>
              <a:rPr sz="2100" spc="-19" baseline="1950" dirty="0">
                <a:latin typeface="Calibri"/>
                <a:cs typeface="Calibri"/>
              </a:rPr>
              <a:t>r</a:t>
            </a:r>
            <a:r>
              <a:rPr sz="2100" spc="0" baseline="1950" dirty="0">
                <a:latin typeface="Calibri"/>
                <a:cs typeface="Calibri"/>
              </a:rPr>
              <a:t>ese</a:t>
            </a:r>
            <a:r>
              <a:rPr sz="2100" spc="-19" baseline="1950" dirty="0">
                <a:latin typeface="Calibri"/>
                <a:cs typeface="Calibri"/>
              </a:rPr>
              <a:t>n</a:t>
            </a:r>
            <a:r>
              <a:rPr sz="2100" spc="-14" baseline="1950" dirty="0">
                <a:latin typeface="Calibri"/>
                <a:cs typeface="Calibri"/>
              </a:rPr>
              <a:t>t</a:t>
            </a:r>
            <a:r>
              <a:rPr sz="2100" spc="0" baseline="1950" dirty="0">
                <a:latin typeface="Calibri"/>
                <a:cs typeface="Calibri"/>
              </a:rPr>
              <a:t>a</a:t>
            </a:r>
            <a:r>
              <a:rPr sz="2100" spc="19" baseline="1950" dirty="0">
                <a:latin typeface="Calibri"/>
                <a:cs typeface="Calibri"/>
              </a:rPr>
              <a:t> </a:t>
            </a:r>
            <a:r>
              <a:rPr sz="2100" spc="-4" baseline="1950" dirty="0">
                <a:latin typeface="Calibri"/>
                <a:cs typeface="Calibri"/>
              </a:rPr>
              <a:t>p</a:t>
            </a:r>
            <a:r>
              <a:rPr sz="2100" spc="0" baseline="1950" dirty="0">
                <a:latin typeface="Calibri"/>
                <a:cs typeface="Calibri"/>
              </a:rPr>
              <a:t>a</a:t>
            </a:r>
            <a:r>
              <a:rPr sz="2100" spc="-19" baseline="1950" dirty="0">
                <a:latin typeface="Calibri"/>
                <a:cs typeface="Calibri"/>
              </a:rPr>
              <a:t>r</a:t>
            </a:r>
            <a:r>
              <a:rPr sz="2100" spc="0" baseline="1950" dirty="0">
                <a:latin typeface="Calibri"/>
                <a:cs typeface="Calibri"/>
              </a:rPr>
              <a:t>e</a:t>
            </a:r>
            <a:r>
              <a:rPr sz="2100" spc="-9" baseline="1950" dirty="0">
                <a:latin typeface="Calibri"/>
                <a:cs typeface="Calibri"/>
              </a:rPr>
              <a:t>d</a:t>
            </a:r>
            <a:r>
              <a:rPr sz="2100" spc="0" baseline="1950" dirty="0">
                <a:latin typeface="Calibri"/>
                <a:cs typeface="Calibri"/>
              </a:rPr>
              <a:t>es</a:t>
            </a:r>
            <a:r>
              <a:rPr sz="2100" spc="19" baseline="1950" dirty="0">
                <a:latin typeface="Calibri"/>
                <a:cs typeface="Calibri"/>
              </a:rPr>
              <a:t> </a:t>
            </a:r>
            <a:r>
              <a:rPr sz="2100" spc="0" baseline="1950" dirty="0">
                <a:latin typeface="Calibri"/>
                <a:cs typeface="Calibri"/>
              </a:rPr>
              <a:t>li</a:t>
            </a:r>
            <a:r>
              <a:rPr sz="2100" spc="4" baseline="1950" dirty="0">
                <a:latin typeface="Calibri"/>
                <a:cs typeface="Calibri"/>
              </a:rPr>
              <a:t>s</a:t>
            </a:r>
            <a:r>
              <a:rPr sz="2100" spc="0" baseline="1950" dirty="0">
                <a:latin typeface="Calibri"/>
                <a:cs typeface="Calibri"/>
              </a:rPr>
              <a:t>as y</a:t>
            </a:r>
            <a:r>
              <a:rPr sz="2100" spc="-4" baseline="1950" dirty="0">
                <a:latin typeface="Calibri"/>
                <a:cs typeface="Calibri"/>
              </a:rPr>
              <a:t> </a:t>
            </a:r>
            <a:r>
              <a:rPr sz="2100" spc="-19" baseline="1950" dirty="0">
                <a:latin typeface="Calibri"/>
                <a:cs typeface="Calibri"/>
              </a:rPr>
              <a:t>r</a:t>
            </a:r>
            <a:r>
              <a:rPr sz="2100" spc="0" baseline="1950" dirty="0">
                <a:latin typeface="Calibri"/>
                <a:cs typeface="Calibri"/>
              </a:rPr>
              <a:t>e</a:t>
            </a:r>
            <a:r>
              <a:rPr sz="2100" spc="-9" baseline="1950" dirty="0">
                <a:latin typeface="Calibri"/>
                <a:cs typeface="Calibri"/>
              </a:rPr>
              <a:t>d</a:t>
            </a:r>
            <a:r>
              <a:rPr sz="2100" spc="0" baseline="1950" dirty="0">
                <a:latin typeface="Calibri"/>
                <a:cs typeface="Calibri"/>
              </a:rPr>
              <a:t>on</a:t>
            </a:r>
            <a:r>
              <a:rPr sz="2100" spc="-4" baseline="1950" dirty="0">
                <a:latin typeface="Calibri"/>
                <a:cs typeface="Calibri"/>
              </a:rPr>
              <a:t>d</a:t>
            </a:r>
            <a:r>
              <a:rPr sz="2100" spc="0" baseline="1950" dirty="0">
                <a:latin typeface="Calibri"/>
                <a:cs typeface="Calibri"/>
              </a:rPr>
              <a:t>as</a:t>
            </a:r>
            <a:endParaRPr sz="1400">
              <a:latin typeface="Calibri"/>
              <a:cs typeface="Calibri"/>
            </a:endParaRPr>
          </a:p>
        </p:txBody>
      </p:sp>
      <p:sp>
        <p:nvSpPr>
          <p:cNvPr id="9" name="object 9"/>
          <p:cNvSpPr txBox="1"/>
          <p:nvPr/>
        </p:nvSpPr>
        <p:spPr>
          <a:xfrm>
            <a:off x="409143" y="1298321"/>
            <a:ext cx="3499558" cy="417067"/>
          </a:xfrm>
          <a:prstGeom prst="rect">
            <a:avLst/>
          </a:prstGeom>
        </p:spPr>
        <p:txBody>
          <a:bodyPr wrap="square" lIns="0" tIns="0" rIns="0" bIns="0" rtlCol="0">
            <a:noAutofit/>
          </a:bodyPr>
          <a:lstStyle/>
          <a:p>
            <a:pPr marL="12700">
              <a:lnSpc>
                <a:spcPts val="1530"/>
              </a:lnSpc>
              <a:spcBef>
                <a:spcPts val="76"/>
              </a:spcBef>
            </a:pPr>
            <a:r>
              <a:rPr sz="2100" spc="0" baseline="1950" dirty="0">
                <a:latin typeface="Calibri"/>
                <a:cs typeface="Calibri"/>
              </a:rPr>
              <a:t>La</a:t>
            </a:r>
            <a:r>
              <a:rPr sz="2100" spc="-4" baseline="1950" dirty="0">
                <a:latin typeface="Calibri"/>
                <a:cs typeface="Calibri"/>
              </a:rPr>
              <a:t> cu</a:t>
            </a:r>
            <a:r>
              <a:rPr sz="2100" spc="0" baseline="1950" dirty="0">
                <a:latin typeface="Calibri"/>
                <a:cs typeface="Calibri"/>
              </a:rPr>
              <a:t>lp</a:t>
            </a:r>
            <a:r>
              <a:rPr sz="2100" spc="-9" baseline="1950" dirty="0">
                <a:latin typeface="Calibri"/>
                <a:cs typeface="Calibri"/>
              </a:rPr>
              <a:t>u</a:t>
            </a:r>
            <a:r>
              <a:rPr sz="2100" spc="0" baseline="1950" dirty="0">
                <a:latin typeface="Calibri"/>
                <a:cs typeface="Calibri"/>
              </a:rPr>
              <a:t>la</a:t>
            </a:r>
            <a:r>
              <a:rPr sz="2100" spc="19" baseline="1950" dirty="0">
                <a:latin typeface="Calibri"/>
                <a:cs typeface="Calibri"/>
              </a:rPr>
              <a:t> </a:t>
            </a:r>
            <a:r>
              <a:rPr sz="2100" spc="0" baseline="1950" dirty="0">
                <a:latin typeface="Calibri"/>
                <a:cs typeface="Calibri"/>
              </a:rPr>
              <a:t>es</a:t>
            </a:r>
            <a:r>
              <a:rPr sz="2100" spc="-4" baseline="1950" dirty="0">
                <a:latin typeface="Calibri"/>
                <a:cs typeface="Calibri"/>
              </a:rPr>
              <a:t> </a:t>
            </a:r>
            <a:r>
              <a:rPr sz="2100" spc="0" baseline="1950" dirty="0">
                <a:latin typeface="Calibri"/>
                <a:cs typeface="Calibri"/>
              </a:rPr>
              <a:t>e</a:t>
            </a:r>
            <a:r>
              <a:rPr sz="2100" spc="-9" baseline="1950" dirty="0">
                <a:latin typeface="Calibri"/>
                <a:cs typeface="Calibri"/>
              </a:rPr>
              <a:t>s</a:t>
            </a:r>
            <a:r>
              <a:rPr sz="2100" spc="0" baseline="1950" dirty="0">
                <a:latin typeface="Calibri"/>
                <a:cs typeface="Calibri"/>
              </a:rPr>
              <a:t>tilo </a:t>
            </a:r>
            <a:r>
              <a:rPr sz="2100" spc="-4" baseline="1950" dirty="0">
                <a:latin typeface="Calibri"/>
                <a:cs typeface="Calibri"/>
              </a:rPr>
              <a:t>m</a:t>
            </a:r>
            <a:r>
              <a:rPr sz="2100" spc="0" baseline="1950" dirty="0">
                <a:latin typeface="Calibri"/>
                <a:cs typeface="Calibri"/>
              </a:rPr>
              <a:t>e</a:t>
            </a:r>
            <a:r>
              <a:rPr sz="2100" spc="-9" baseline="1950" dirty="0">
                <a:latin typeface="Calibri"/>
                <a:cs typeface="Calibri"/>
              </a:rPr>
              <a:t>d</a:t>
            </a:r>
            <a:r>
              <a:rPr sz="2100" spc="0" baseline="1950" dirty="0">
                <a:latin typeface="Calibri"/>
                <a:cs typeface="Calibri"/>
              </a:rPr>
              <a:t>ia</a:t>
            </a:r>
            <a:r>
              <a:rPr sz="2100" spc="4" baseline="1950" dirty="0">
                <a:latin typeface="Calibri"/>
                <a:cs typeface="Calibri"/>
              </a:rPr>
              <a:t> </a:t>
            </a:r>
            <a:r>
              <a:rPr sz="2100" spc="-4" baseline="1950" dirty="0">
                <a:latin typeface="Calibri"/>
                <a:cs typeface="Calibri"/>
              </a:rPr>
              <a:t>n</a:t>
            </a:r>
            <a:r>
              <a:rPr sz="2100" spc="0" baseline="1950" dirty="0">
                <a:latin typeface="Calibri"/>
                <a:cs typeface="Calibri"/>
              </a:rPr>
              <a:t>a</a:t>
            </a:r>
            <a:r>
              <a:rPr sz="2100" spc="-19" baseline="1950" dirty="0">
                <a:latin typeface="Calibri"/>
                <a:cs typeface="Calibri"/>
              </a:rPr>
              <a:t>r</a:t>
            </a:r>
            <a:r>
              <a:rPr sz="2100" spc="0" baseline="1950" dirty="0">
                <a:latin typeface="Calibri"/>
                <a:cs typeface="Calibri"/>
              </a:rPr>
              <a:t>a</a:t>
            </a:r>
            <a:r>
              <a:rPr sz="2100" spc="-4" baseline="1950" dirty="0">
                <a:latin typeface="Calibri"/>
                <a:cs typeface="Calibri"/>
              </a:rPr>
              <a:t>n</a:t>
            </a:r>
            <a:r>
              <a:rPr sz="2100" spc="0" baseline="1950" dirty="0">
                <a:latin typeface="Calibri"/>
                <a:cs typeface="Calibri"/>
              </a:rPr>
              <a:t>ja</a:t>
            </a:r>
            <a:r>
              <a:rPr sz="2100" spc="4" baseline="1950" dirty="0">
                <a:latin typeface="Calibri"/>
                <a:cs typeface="Calibri"/>
              </a:rPr>
              <a:t> </a:t>
            </a:r>
            <a:r>
              <a:rPr sz="2100" spc="0" baseline="1950" dirty="0">
                <a:latin typeface="Calibri"/>
                <a:cs typeface="Calibri"/>
              </a:rPr>
              <a:t>i</a:t>
            </a:r>
            <a:r>
              <a:rPr sz="2100" spc="-14" baseline="1950" dirty="0">
                <a:latin typeface="Calibri"/>
                <a:cs typeface="Calibri"/>
              </a:rPr>
              <a:t>nt</a:t>
            </a:r>
            <a:r>
              <a:rPr sz="2100" spc="0" baseline="1950" dirty="0">
                <a:latin typeface="Calibri"/>
                <a:cs typeface="Calibri"/>
              </a:rPr>
              <a:t>e</a:t>
            </a:r>
            <a:r>
              <a:rPr sz="2100" spc="-4" baseline="1950" dirty="0">
                <a:latin typeface="Calibri"/>
                <a:cs typeface="Calibri"/>
              </a:rPr>
              <a:t>g</a:t>
            </a:r>
            <a:r>
              <a:rPr sz="2100" spc="-19" baseline="1950" dirty="0">
                <a:latin typeface="Calibri"/>
                <a:cs typeface="Calibri"/>
              </a:rPr>
              <a:t>r</a:t>
            </a:r>
            <a:r>
              <a:rPr sz="2100" spc="0" baseline="1950" dirty="0">
                <a:latin typeface="Calibri"/>
                <a:cs typeface="Calibri"/>
              </a:rPr>
              <a:t>a</a:t>
            </a:r>
            <a:r>
              <a:rPr sz="2100" spc="-4" baseline="1950" dirty="0">
                <a:latin typeface="Calibri"/>
                <a:cs typeface="Calibri"/>
              </a:rPr>
              <a:t>d</a:t>
            </a:r>
            <a:r>
              <a:rPr sz="2100" spc="0" baseline="1950" dirty="0">
                <a:latin typeface="Calibri"/>
                <a:cs typeface="Calibri"/>
              </a:rPr>
              <a:t>a</a:t>
            </a:r>
            <a:r>
              <a:rPr sz="2100" spc="19" baseline="1950" dirty="0">
                <a:latin typeface="Calibri"/>
                <a:cs typeface="Calibri"/>
              </a:rPr>
              <a:t> </a:t>
            </a:r>
            <a:r>
              <a:rPr sz="2100" spc="-4" baseline="1950" dirty="0">
                <a:latin typeface="Calibri"/>
                <a:cs typeface="Calibri"/>
              </a:rPr>
              <a:t>p</a:t>
            </a:r>
            <a:r>
              <a:rPr sz="2100" spc="0" baseline="1950" dirty="0">
                <a:latin typeface="Calibri"/>
                <a:cs typeface="Calibri"/>
              </a:rPr>
              <a:t>or</a:t>
            </a:r>
            <a:endParaRPr sz="1400">
              <a:latin typeface="Calibri"/>
              <a:cs typeface="Calibri"/>
            </a:endParaRPr>
          </a:p>
          <a:p>
            <a:pPr marL="12700" marR="26746">
              <a:lnSpc>
                <a:spcPts val="1680"/>
              </a:lnSpc>
              <a:spcBef>
                <a:spcPts val="7"/>
              </a:spcBef>
            </a:pPr>
            <a:r>
              <a:rPr sz="2100" spc="-19" baseline="1950" dirty="0">
                <a:latin typeface="Calibri"/>
                <a:cs typeface="Calibri"/>
              </a:rPr>
              <a:t>c</a:t>
            </a:r>
            <a:r>
              <a:rPr sz="2100" spc="0" baseline="1950" dirty="0">
                <a:latin typeface="Calibri"/>
                <a:cs typeface="Calibri"/>
              </a:rPr>
              <a:t>as</a:t>
            </a:r>
            <a:r>
              <a:rPr sz="2100" spc="-9" baseline="1950" dirty="0">
                <a:latin typeface="Calibri"/>
                <a:cs typeface="Calibri"/>
              </a:rPr>
              <a:t>e</a:t>
            </a:r>
            <a:r>
              <a:rPr sz="2100" spc="-14" baseline="1950" dirty="0">
                <a:latin typeface="Calibri"/>
                <a:cs typeface="Calibri"/>
              </a:rPr>
              <a:t>t</a:t>
            </a:r>
            <a:r>
              <a:rPr sz="2100" spc="0" baseline="1950" dirty="0">
                <a:latin typeface="Calibri"/>
                <a:cs typeface="Calibri"/>
              </a:rPr>
              <a:t>ones</a:t>
            </a:r>
            <a:r>
              <a:rPr sz="2100" spc="4" baseline="1950" dirty="0">
                <a:latin typeface="Calibri"/>
                <a:cs typeface="Calibri"/>
              </a:rPr>
              <a:t> </a:t>
            </a:r>
            <a:r>
              <a:rPr sz="2100" spc="-4" baseline="1950" dirty="0">
                <a:latin typeface="Calibri"/>
                <a:cs typeface="Calibri"/>
              </a:rPr>
              <a:t>d</a:t>
            </a:r>
            <a:r>
              <a:rPr sz="2100" spc="0" baseline="1950" dirty="0">
                <a:latin typeface="Calibri"/>
                <a:cs typeface="Calibri"/>
              </a:rPr>
              <a:t>e </a:t>
            </a:r>
            <a:r>
              <a:rPr sz="2100" spc="-14" baseline="1950" dirty="0">
                <a:latin typeface="Calibri"/>
                <a:cs typeface="Calibri"/>
              </a:rPr>
              <a:t>f</a:t>
            </a:r>
            <a:r>
              <a:rPr sz="2100" spc="0" baseline="1950" dirty="0">
                <a:latin typeface="Calibri"/>
                <a:cs typeface="Calibri"/>
              </a:rPr>
              <a:t>o</a:t>
            </a:r>
            <a:r>
              <a:rPr sz="2100" spc="4" baseline="1950" dirty="0">
                <a:latin typeface="Calibri"/>
                <a:cs typeface="Calibri"/>
              </a:rPr>
              <a:t>r</a:t>
            </a:r>
            <a:r>
              <a:rPr sz="2100" spc="-4" baseline="1950" dirty="0">
                <a:latin typeface="Calibri"/>
                <a:cs typeface="Calibri"/>
              </a:rPr>
              <a:t>m</a:t>
            </a:r>
            <a:r>
              <a:rPr sz="2100" spc="0" baseline="1950" dirty="0">
                <a:latin typeface="Calibri"/>
                <a:cs typeface="Calibri"/>
              </a:rPr>
              <a:t>a</a:t>
            </a:r>
            <a:r>
              <a:rPr sz="2100" spc="-29" baseline="1950" dirty="0">
                <a:latin typeface="Calibri"/>
                <a:cs typeface="Calibri"/>
              </a:rPr>
              <a:t> </a:t>
            </a:r>
            <a:r>
              <a:rPr sz="2100" spc="-19" baseline="1950" dirty="0">
                <a:latin typeface="Calibri"/>
                <a:cs typeface="Calibri"/>
              </a:rPr>
              <a:t>r</a:t>
            </a:r>
            <a:r>
              <a:rPr sz="2100" spc="0" baseline="1950" dirty="0">
                <a:latin typeface="Calibri"/>
                <a:cs typeface="Calibri"/>
              </a:rPr>
              <a:t>e</a:t>
            </a:r>
            <a:r>
              <a:rPr sz="2100" spc="-9" baseline="1950" dirty="0">
                <a:latin typeface="Calibri"/>
                <a:cs typeface="Calibri"/>
              </a:rPr>
              <a:t>c</a:t>
            </a:r>
            <a:r>
              <a:rPr sz="2100" spc="-14" baseline="1950" dirty="0">
                <a:latin typeface="Calibri"/>
                <a:cs typeface="Calibri"/>
              </a:rPr>
              <a:t>t</a:t>
            </a:r>
            <a:r>
              <a:rPr sz="2100" spc="0" baseline="1950" dirty="0">
                <a:latin typeface="Calibri"/>
                <a:cs typeface="Calibri"/>
              </a:rPr>
              <a:t>a</a:t>
            </a:r>
            <a:r>
              <a:rPr sz="2100" spc="-4" baseline="1950" dirty="0">
                <a:latin typeface="Calibri"/>
                <a:cs typeface="Calibri"/>
              </a:rPr>
              <a:t>n</a:t>
            </a:r>
            <a:r>
              <a:rPr sz="2100" spc="0" baseline="1950" dirty="0">
                <a:latin typeface="Calibri"/>
                <a:cs typeface="Calibri"/>
              </a:rPr>
              <a:t>g</a:t>
            </a:r>
            <a:r>
              <a:rPr sz="2100" spc="-4" baseline="1950" dirty="0">
                <a:latin typeface="Calibri"/>
                <a:cs typeface="Calibri"/>
              </a:rPr>
              <a:t>u</a:t>
            </a:r>
            <a:r>
              <a:rPr sz="2100" spc="0" baseline="1950" dirty="0">
                <a:latin typeface="Calibri"/>
                <a:cs typeface="Calibri"/>
              </a:rPr>
              <a:t>lar</a:t>
            </a:r>
            <a:r>
              <a:rPr sz="2100" spc="19" baseline="1950" dirty="0">
                <a:latin typeface="Calibri"/>
                <a:cs typeface="Calibri"/>
              </a:rPr>
              <a:t> </a:t>
            </a:r>
            <a:r>
              <a:rPr sz="2100" spc="0" baseline="1950" dirty="0">
                <a:latin typeface="Calibri"/>
                <a:cs typeface="Calibri"/>
              </a:rPr>
              <a:t>y</a:t>
            </a:r>
            <a:r>
              <a:rPr sz="2100" spc="-4" baseline="1950" dirty="0">
                <a:latin typeface="Calibri"/>
                <a:cs typeface="Calibri"/>
              </a:rPr>
              <a:t> </a:t>
            </a:r>
            <a:r>
              <a:rPr sz="2100" spc="0" baseline="1950" dirty="0">
                <a:latin typeface="Calibri"/>
                <a:cs typeface="Calibri"/>
              </a:rPr>
              <a:t>t</a:t>
            </a:r>
            <a:r>
              <a:rPr sz="2100" spc="-25" baseline="1950" dirty="0">
                <a:latin typeface="Calibri"/>
                <a:cs typeface="Calibri"/>
              </a:rPr>
              <a:t>r</a:t>
            </a:r>
            <a:r>
              <a:rPr sz="2100" spc="0" baseline="1950" dirty="0">
                <a:latin typeface="Calibri"/>
                <a:cs typeface="Calibri"/>
              </a:rPr>
              <a:t>a</a:t>
            </a:r>
            <a:r>
              <a:rPr sz="2100" spc="-4" baseline="1950" dirty="0">
                <a:latin typeface="Calibri"/>
                <a:cs typeface="Calibri"/>
              </a:rPr>
              <a:t>p</a:t>
            </a:r>
            <a:r>
              <a:rPr sz="2100" spc="-14" baseline="1950" dirty="0">
                <a:latin typeface="Calibri"/>
                <a:cs typeface="Calibri"/>
              </a:rPr>
              <a:t>e</a:t>
            </a:r>
            <a:r>
              <a:rPr sz="2100" spc="-39" baseline="1950" dirty="0">
                <a:latin typeface="Calibri"/>
                <a:cs typeface="Calibri"/>
              </a:rPr>
              <a:t>z</a:t>
            </a:r>
            <a:r>
              <a:rPr sz="2100" spc="0" baseline="1950" dirty="0">
                <a:latin typeface="Calibri"/>
                <a:cs typeface="Calibri"/>
              </a:rPr>
              <a:t>o</a:t>
            </a:r>
            <a:r>
              <a:rPr sz="2100" spc="4" baseline="1950" dirty="0">
                <a:latin typeface="Calibri"/>
                <a:cs typeface="Calibri"/>
              </a:rPr>
              <a:t>i</a:t>
            </a:r>
            <a:r>
              <a:rPr sz="2100" spc="-4" baseline="1950" dirty="0">
                <a:latin typeface="Calibri"/>
                <a:cs typeface="Calibri"/>
              </a:rPr>
              <a:t>d</a:t>
            </a:r>
            <a:r>
              <a:rPr sz="2100" spc="0" baseline="1950" dirty="0">
                <a:latin typeface="Calibri"/>
                <a:cs typeface="Calibri"/>
              </a:rPr>
              <a:t>al</a:t>
            </a:r>
            <a:endParaRPr sz="1400">
              <a:latin typeface="Calibri"/>
              <a:cs typeface="Calibri"/>
            </a:endParaRPr>
          </a:p>
        </p:txBody>
      </p:sp>
      <p:sp>
        <p:nvSpPr>
          <p:cNvPr id="8" name="object 8"/>
          <p:cNvSpPr txBox="1"/>
          <p:nvPr/>
        </p:nvSpPr>
        <p:spPr>
          <a:xfrm>
            <a:off x="409143" y="1725041"/>
            <a:ext cx="2715678" cy="203707"/>
          </a:xfrm>
          <a:prstGeom prst="rect">
            <a:avLst/>
          </a:prstGeom>
        </p:spPr>
        <p:txBody>
          <a:bodyPr wrap="square" lIns="0" tIns="0" rIns="0" bIns="0" rtlCol="0">
            <a:noAutofit/>
          </a:bodyPr>
          <a:lstStyle/>
          <a:p>
            <a:pPr marL="12700">
              <a:lnSpc>
                <a:spcPts val="1530"/>
              </a:lnSpc>
              <a:spcBef>
                <a:spcPts val="76"/>
              </a:spcBef>
            </a:pPr>
            <a:r>
              <a:rPr sz="2100" spc="-9" baseline="1950" dirty="0">
                <a:latin typeface="Calibri"/>
                <a:cs typeface="Calibri"/>
              </a:rPr>
              <a:t>g</a:t>
            </a:r>
            <a:r>
              <a:rPr sz="2100" spc="0" baseline="1950" dirty="0">
                <a:latin typeface="Calibri"/>
                <a:cs typeface="Calibri"/>
              </a:rPr>
              <a:t>e</a:t>
            </a:r>
            <a:r>
              <a:rPr sz="2100" spc="-9" baseline="1950" dirty="0">
                <a:latin typeface="Calibri"/>
                <a:cs typeface="Calibri"/>
              </a:rPr>
              <a:t>n</a:t>
            </a:r>
            <a:r>
              <a:rPr sz="2100" spc="0" baseline="1950" dirty="0">
                <a:latin typeface="Calibri"/>
                <a:cs typeface="Calibri"/>
              </a:rPr>
              <a:t>e</a:t>
            </a:r>
            <a:r>
              <a:rPr sz="2100" spc="-25" baseline="1950" dirty="0">
                <a:latin typeface="Calibri"/>
                <a:cs typeface="Calibri"/>
              </a:rPr>
              <a:t>r</a:t>
            </a:r>
            <a:r>
              <a:rPr sz="2100" spc="0" baseline="1950" dirty="0">
                <a:latin typeface="Calibri"/>
                <a:cs typeface="Calibri"/>
              </a:rPr>
              <a:t>a</a:t>
            </a:r>
            <a:r>
              <a:rPr sz="2100" spc="-4" baseline="1950" dirty="0">
                <a:latin typeface="Calibri"/>
                <a:cs typeface="Calibri"/>
              </a:rPr>
              <a:t>nd</a:t>
            </a:r>
            <a:r>
              <a:rPr sz="2100" spc="0" baseline="1950" dirty="0">
                <a:latin typeface="Calibri"/>
                <a:cs typeface="Calibri"/>
              </a:rPr>
              <a:t>o</a:t>
            </a:r>
            <a:r>
              <a:rPr sz="2100" spc="9" baseline="1950" dirty="0">
                <a:latin typeface="Calibri"/>
                <a:cs typeface="Calibri"/>
              </a:rPr>
              <a:t> </a:t>
            </a:r>
            <a:r>
              <a:rPr sz="2100" spc="0" baseline="1950" dirty="0">
                <a:latin typeface="Calibri"/>
                <a:cs typeface="Calibri"/>
              </a:rPr>
              <a:t>asi </a:t>
            </a:r>
            <a:r>
              <a:rPr sz="2100" spc="-4" baseline="1950" dirty="0">
                <a:latin typeface="Calibri"/>
                <a:cs typeface="Calibri"/>
              </a:rPr>
              <a:t>u</a:t>
            </a:r>
            <a:r>
              <a:rPr sz="2100" spc="0" baseline="1950" dirty="0">
                <a:latin typeface="Calibri"/>
                <a:cs typeface="Calibri"/>
              </a:rPr>
              <a:t>n ti</a:t>
            </a:r>
            <a:r>
              <a:rPr sz="2100" spc="-4" baseline="1950" dirty="0">
                <a:latin typeface="Calibri"/>
                <a:cs typeface="Calibri"/>
              </a:rPr>
              <a:t>p</a:t>
            </a:r>
            <a:r>
              <a:rPr sz="2100" spc="0" baseline="1950" dirty="0">
                <a:latin typeface="Calibri"/>
                <a:cs typeface="Calibri"/>
              </a:rPr>
              <a:t>o</a:t>
            </a:r>
            <a:r>
              <a:rPr sz="2100" spc="9" baseline="1950" dirty="0">
                <a:latin typeface="Calibri"/>
                <a:cs typeface="Calibri"/>
              </a:rPr>
              <a:t> </a:t>
            </a:r>
            <a:r>
              <a:rPr sz="2100" spc="-4" baseline="1950" dirty="0">
                <a:latin typeface="Calibri"/>
                <a:cs typeface="Calibri"/>
              </a:rPr>
              <a:t>d</a:t>
            </a:r>
            <a:r>
              <a:rPr sz="2100" spc="0" baseline="1950" dirty="0">
                <a:latin typeface="Calibri"/>
                <a:cs typeface="Calibri"/>
              </a:rPr>
              <a:t>e p</a:t>
            </a:r>
            <a:r>
              <a:rPr sz="2100" spc="-4" baseline="1950" dirty="0">
                <a:latin typeface="Calibri"/>
                <a:cs typeface="Calibri"/>
              </a:rPr>
              <a:t>e</a:t>
            </a:r>
            <a:r>
              <a:rPr sz="2100" spc="-19" baseline="1950" dirty="0">
                <a:latin typeface="Calibri"/>
                <a:cs typeface="Calibri"/>
              </a:rPr>
              <a:t>r</a:t>
            </a:r>
            <a:r>
              <a:rPr sz="2100" spc="0" baseline="1950" dirty="0">
                <a:latin typeface="Calibri"/>
                <a:cs typeface="Calibri"/>
              </a:rPr>
              <a:t>sp</a:t>
            </a:r>
            <a:r>
              <a:rPr sz="2100" spc="-4" baseline="1950" dirty="0">
                <a:latin typeface="Calibri"/>
                <a:cs typeface="Calibri"/>
              </a:rPr>
              <a:t>ec</a:t>
            </a:r>
            <a:r>
              <a:rPr sz="2100" spc="0" baseline="1950" dirty="0">
                <a:latin typeface="Calibri"/>
                <a:cs typeface="Calibri"/>
              </a:rPr>
              <a:t>ti</a:t>
            </a:r>
            <a:r>
              <a:rPr sz="2100" spc="-25" baseline="1950" dirty="0">
                <a:latin typeface="Calibri"/>
                <a:cs typeface="Calibri"/>
              </a:rPr>
              <a:t>v</a:t>
            </a:r>
            <a:r>
              <a:rPr sz="2100" spc="0" baseline="1950" dirty="0">
                <a:latin typeface="Calibri"/>
                <a:cs typeface="Calibri"/>
              </a:rPr>
              <a:t>a</a:t>
            </a:r>
            <a:endParaRPr sz="1400">
              <a:latin typeface="Calibri"/>
              <a:cs typeface="Calibri"/>
            </a:endParaRPr>
          </a:p>
        </p:txBody>
      </p:sp>
      <p:sp>
        <p:nvSpPr>
          <p:cNvPr id="7" name="object 7"/>
          <p:cNvSpPr txBox="1"/>
          <p:nvPr/>
        </p:nvSpPr>
        <p:spPr>
          <a:xfrm>
            <a:off x="542340" y="2751963"/>
            <a:ext cx="1012749" cy="254000"/>
          </a:xfrm>
          <a:prstGeom prst="rect">
            <a:avLst/>
          </a:prstGeom>
        </p:spPr>
        <p:txBody>
          <a:bodyPr wrap="square" lIns="0" tIns="0" rIns="0" bIns="0" rtlCol="0">
            <a:noAutofit/>
          </a:bodyPr>
          <a:lstStyle/>
          <a:p>
            <a:pPr marL="12700">
              <a:lnSpc>
                <a:spcPts val="1935"/>
              </a:lnSpc>
              <a:spcBef>
                <a:spcPts val="96"/>
              </a:spcBef>
            </a:pPr>
            <a:r>
              <a:rPr sz="2700" spc="0" baseline="3034" dirty="0">
                <a:latin typeface="Calibri"/>
                <a:cs typeface="Calibri"/>
              </a:rPr>
              <a:t>Ca</a:t>
            </a:r>
            <a:r>
              <a:rPr sz="2700" spc="4" baseline="3034" dirty="0">
                <a:latin typeface="Calibri"/>
                <a:cs typeface="Calibri"/>
              </a:rPr>
              <a:t>s</a:t>
            </a:r>
            <a:r>
              <a:rPr sz="2700" spc="-9" baseline="3034" dirty="0">
                <a:latin typeface="Calibri"/>
                <a:cs typeface="Calibri"/>
              </a:rPr>
              <a:t>e</a:t>
            </a:r>
            <a:r>
              <a:rPr sz="2700" spc="-14" baseline="3034" dirty="0">
                <a:latin typeface="Calibri"/>
                <a:cs typeface="Calibri"/>
              </a:rPr>
              <a:t>t</a:t>
            </a:r>
            <a:r>
              <a:rPr sz="2700" spc="0" baseline="3034" dirty="0">
                <a:latin typeface="Calibri"/>
                <a:cs typeface="Calibri"/>
              </a:rPr>
              <a:t>on</a:t>
            </a:r>
            <a:r>
              <a:rPr sz="2700" spc="4" baseline="3034" dirty="0">
                <a:latin typeface="Calibri"/>
                <a:cs typeface="Calibri"/>
              </a:rPr>
              <a:t>e</a:t>
            </a:r>
            <a:r>
              <a:rPr sz="2700" spc="0" baseline="3034" dirty="0">
                <a:latin typeface="Calibri"/>
                <a:cs typeface="Calibri"/>
              </a:rPr>
              <a:t>s</a:t>
            </a:r>
            <a:endParaRPr sz="1800">
              <a:latin typeface="Calibri"/>
              <a:cs typeface="Calibri"/>
            </a:endParaRPr>
          </a:p>
        </p:txBody>
      </p:sp>
      <p:sp>
        <p:nvSpPr>
          <p:cNvPr id="5" name="object 5"/>
          <p:cNvSpPr txBox="1"/>
          <p:nvPr/>
        </p:nvSpPr>
        <p:spPr>
          <a:xfrm>
            <a:off x="7991983" y="4555744"/>
            <a:ext cx="3152407" cy="1077036"/>
          </a:xfrm>
          <a:prstGeom prst="rect">
            <a:avLst/>
          </a:prstGeom>
        </p:spPr>
        <p:txBody>
          <a:bodyPr wrap="square" lIns="0" tIns="0" rIns="0" bIns="0" rtlCol="0">
            <a:noAutofit/>
          </a:bodyPr>
          <a:lstStyle/>
          <a:p>
            <a:pPr marL="12700" marR="34290">
              <a:lnSpc>
                <a:spcPts val="1935"/>
              </a:lnSpc>
              <a:spcBef>
                <a:spcPts val="96"/>
              </a:spcBef>
            </a:pPr>
            <a:r>
              <a:rPr sz="2700" spc="0" baseline="3034" dirty="0">
                <a:latin typeface="Calibri"/>
                <a:cs typeface="Calibri"/>
              </a:rPr>
              <a:t>En </a:t>
            </a:r>
            <a:r>
              <a:rPr sz="2700" spc="4" baseline="3034" dirty="0">
                <a:latin typeface="Calibri"/>
                <a:cs typeface="Calibri"/>
              </a:rPr>
              <a:t>s</a:t>
            </a:r>
            <a:r>
              <a:rPr sz="2700" spc="0" baseline="3034" dirty="0">
                <a:latin typeface="Calibri"/>
                <a:cs typeface="Calibri"/>
              </a:rPr>
              <a:t>u i</a:t>
            </a:r>
            <a:r>
              <a:rPr sz="2700" spc="-9" baseline="3034" dirty="0">
                <a:latin typeface="Calibri"/>
                <a:cs typeface="Calibri"/>
              </a:rPr>
              <a:t>n</a:t>
            </a:r>
            <a:r>
              <a:rPr sz="2700" spc="-25" baseline="3034" dirty="0">
                <a:latin typeface="Calibri"/>
                <a:cs typeface="Calibri"/>
              </a:rPr>
              <a:t>t</a:t>
            </a:r>
            <a:r>
              <a:rPr sz="2700" spc="0" baseline="3034" dirty="0">
                <a:latin typeface="Calibri"/>
                <a:cs typeface="Calibri"/>
              </a:rPr>
              <a:t>er</a:t>
            </a:r>
            <a:r>
              <a:rPr sz="2700" spc="-4" baseline="3034" dirty="0">
                <a:latin typeface="Calibri"/>
                <a:cs typeface="Calibri"/>
              </a:rPr>
              <a:t>i</a:t>
            </a:r>
            <a:r>
              <a:rPr sz="2700" spc="0" baseline="3034" dirty="0">
                <a:latin typeface="Calibri"/>
                <a:cs typeface="Calibri"/>
              </a:rPr>
              <a:t>or</a:t>
            </a:r>
            <a:r>
              <a:rPr sz="2700" spc="19" baseline="3034" dirty="0">
                <a:latin typeface="Calibri"/>
                <a:cs typeface="Calibri"/>
              </a:rPr>
              <a:t> </a:t>
            </a:r>
            <a:r>
              <a:rPr sz="2700" spc="-4" baseline="3034" dirty="0">
                <a:latin typeface="Calibri"/>
                <a:cs typeface="Calibri"/>
              </a:rPr>
              <a:t>c</a:t>
            </a:r>
            <a:r>
              <a:rPr sz="2700" spc="0" baseline="3034" dirty="0">
                <a:latin typeface="Calibri"/>
                <a:cs typeface="Calibri"/>
              </a:rPr>
              <a:t>u</a:t>
            </a:r>
            <a:r>
              <a:rPr sz="2700" spc="4" baseline="3034" dirty="0">
                <a:latin typeface="Calibri"/>
                <a:cs typeface="Calibri"/>
              </a:rPr>
              <a:t>e</a:t>
            </a:r>
            <a:r>
              <a:rPr sz="2700" spc="-9" baseline="3034" dirty="0">
                <a:latin typeface="Calibri"/>
                <a:cs typeface="Calibri"/>
              </a:rPr>
              <a:t>n</a:t>
            </a:r>
            <a:r>
              <a:rPr sz="2700" spc="-25" baseline="3034" dirty="0">
                <a:latin typeface="Calibri"/>
                <a:cs typeface="Calibri"/>
              </a:rPr>
              <a:t>t</a:t>
            </a:r>
            <a:r>
              <a:rPr sz="2700" spc="0" baseline="3034" dirty="0">
                <a:latin typeface="Calibri"/>
                <a:cs typeface="Calibri"/>
              </a:rPr>
              <a:t>a</a:t>
            </a:r>
            <a:r>
              <a:rPr sz="2700" spc="14" baseline="3034" dirty="0">
                <a:latin typeface="Calibri"/>
                <a:cs typeface="Calibri"/>
              </a:rPr>
              <a:t> </a:t>
            </a:r>
            <a:r>
              <a:rPr sz="2700" spc="-19" baseline="3034" dirty="0">
                <a:latin typeface="Calibri"/>
                <a:cs typeface="Calibri"/>
              </a:rPr>
              <a:t>c</a:t>
            </a:r>
            <a:r>
              <a:rPr sz="2700" spc="0" baseline="3034" dirty="0">
                <a:latin typeface="Calibri"/>
                <a:cs typeface="Calibri"/>
              </a:rPr>
              <a:t>on</a:t>
            </a:r>
            <a:r>
              <a:rPr sz="2700" spc="14" baseline="3034" dirty="0">
                <a:latin typeface="Calibri"/>
                <a:cs typeface="Calibri"/>
              </a:rPr>
              <a:t> </a:t>
            </a:r>
            <a:r>
              <a:rPr sz="2700" spc="0" baseline="3034" dirty="0">
                <a:latin typeface="Calibri"/>
                <a:cs typeface="Calibri"/>
              </a:rPr>
              <a:t>a</a:t>
            </a:r>
            <a:r>
              <a:rPr sz="2700" spc="-25" baseline="3034" dirty="0">
                <a:latin typeface="Calibri"/>
                <a:cs typeface="Calibri"/>
              </a:rPr>
              <a:t>r</a:t>
            </a:r>
            <a:r>
              <a:rPr sz="2700" spc="-19" baseline="3034" dirty="0">
                <a:latin typeface="Calibri"/>
                <a:cs typeface="Calibri"/>
              </a:rPr>
              <a:t>c</a:t>
            </a:r>
            <a:r>
              <a:rPr sz="2700" spc="0" baseline="3034" dirty="0">
                <a:latin typeface="Calibri"/>
                <a:cs typeface="Calibri"/>
              </a:rPr>
              <a:t>os</a:t>
            </a:r>
            <a:endParaRPr sz="1800">
              <a:latin typeface="Calibri"/>
              <a:cs typeface="Calibri"/>
            </a:endParaRPr>
          </a:p>
          <a:p>
            <a:pPr marL="12700" marR="34290">
              <a:lnSpc>
                <a:spcPts val="2160"/>
              </a:lnSpc>
              <a:spcBef>
                <a:spcPts val="11"/>
              </a:spcBef>
            </a:pPr>
            <a:r>
              <a:rPr sz="2700" spc="0" baseline="1517" dirty="0">
                <a:latin typeface="Calibri"/>
                <a:cs typeface="Calibri"/>
              </a:rPr>
              <a:t>que</a:t>
            </a:r>
            <a:r>
              <a:rPr sz="2700" spc="14" baseline="1517" dirty="0">
                <a:latin typeface="Calibri"/>
                <a:cs typeface="Calibri"/>
              </a:rPr>
              <a:t> </a:t>
            </a:r>
            <a:r>
              <a:rPr sz="2700" spc="-34" baseline="1517" dirty="0">
                <a:latin typeface="Calibri"/>
                <a:cs typeface="Calibri"/>
              </a:rPr>
              <a:t>a</a:t>
            </a:r>
            <a:r>
              <a:rPr sz="2700" spc="0" baseline="1517" dirty="0">
                <a:latin typeface="Calibri"/>
                <a:cs typeface="Calibri"/>
              </a:rPr>
              <a:t>yu</a:t>
            </a:r>
            <a:r>
              <a:rPr sz="2700" spc="4" baseline="1517" dirty="0">
                <a:latin typeface="Calibri"/>
                <a:cs typeface="Calibri"/>
              </a:rPr>
              <a:t>d</a:t>
            </a:r>
            <a:r>
              <a:rPr sz="2700" spc="0" baseline="1517" dirty="0">
                <a:latin typeface="Calibri"/>
                <a:cs typeface="Calibri"/>
              </a:rPr>
              <a:t>an a al</a:t>
            </a:r>
            <a:r>
              <a:rPr sz="2700" spc="-4" baseline="1517" dirty="0">
                <a:latin typeface="Calibri"/>
                <a:cs typeface="Calibri"/>
              </a:rPr>
              <a:t>ig</a:t>
            </a:r>
            <a:r>
              <a:rPr sz="2700" spc="0" baseline="1517" dirty="0">
                <a:latin typeface="Calibri"/>
                <a:cs typeface="Calibri"/>
              </a:rPr>
              <a:t>e</a:t>
            </a:r>
            <a:r>
              <a:rPr sz="2700" spc="-34" baseline="1517" dirty="0">
                <a:latin typeface="Calibri"/>
                <a:cs typeface="Calibri"/>
              </a:rPr>
              <a:t>r</a:t>
            </a:r>
            <a:r>
              <a:rPr sz="2700" spc="0" baseline="1517" dirty="0">
                <a:latin typeface="Calibri"/>
                <a:cs typeface="Calibri"/>
              </a:rPr>
              <a:t>ar</a:t>
            </a:r>
            <a:r>
              <a:rPr sz="2700" spc="9" baseline="1517" dirty="0">
                <a:latin typeface="Calibri"/>
                <a:cs typeface="Calibri"/>
              </a:rPr>
              <a:t> </a:t>
            </a:r>
            <a:r>
              <a:rPr sz="2700" spc="-4" baseline="1517" dirty="0">
                <a:latin typeface="Calibri"/>
                <a:cs typeface="Calibri"/>
              </a:rPr>
              <a:t>l</a:t>
            </a:r>
            <a:r>
              <a:rPr sz="2700" spc="0" baseline="1517" dirty="0">
                <a:latin typeface="Calibri"/>
                <a:cs typeface="Calibri"/>
              </a:rPr>
              <a:t>a</a:t>
            </a:r>
            <a:r>
              <a:rPr sz="2700" spc="14" baseline="1517" dirty="0">
                <a:latin typeface="Calibri"/>
                <a:cs typeface="Calibri"/>
              </a:rPr>
              <a:t> </a:t>
            </a:r>
            <a:r>
              <a:rPr sz="2700" spc="-19" baseline="1517" dirty="0">
                <a:latin typeface="Calibri"/>
                <a:cs typeface="Calibri"/>
              </a:rPr>
              <a:t>c</a:t>
            </a:r>
            <a:r>
              <a:rPr sz="2700" spc="0" baseline="1517" dirty="0">
                <a:latin typeface="Calibri"/>
                <a:cs typeface="Calibri"/>
              </a:rPr>
              <a:t>a</a:t>
            </a:r>
            <a:r>
              <a:rPr sz="2700" spc="-25" baseline="1517" dirty="0">
                <a:latin typeface="Calibri"/>
                <a:cs typeface="Calibri"/>
              </a:rPr>
              <a:t>r</a:t>
            </a:r>
            <a:r>
              <a:rPr sz="2700" spc="-29" baseline="1517" dirty="0">
                <a:latin typeface="Calibri"/>
                <a:cs typeface="Calibri"/>
              </a:rPr>
              <a:t>g</a:t>
            </a:r>
            <a:r>
              <a:rPr sz="2700" spc="0" baseline="1517" dirty="0">
                <a:latin typeface="Calibri"/>
                <a:cs typeface="Calibri"/>
              </a:rPr>
              <a:t>a </a:t>
            </a:r>
            <a:r>
              <a:rPr sz="2700" spc="4" baseline="1517" dirty="0">
                <a:latin typeface="Calibri"/>
                <a:cs typeface="Calibri"/>
              </a:rPr>
              <a:t>d</a:t>
            </a:r>
            <a:r>
              <a:rPr sz="2700" spc="0" baseline="1517" dirty="0">
                <a:latin typeface="Calibri"/>
                <a:cs typeface="Calibri"/>
              </a:rPr>
              <a:t>e</a:t>
            </a:r>
            <a:endParaRPr sz="1800">
              <a:latin typeface="Calibri"/>
              <a:cs typeface="Calibri"/>
            </a:endParaRPr>
          </a:p>
          <a:p>
            <a:pPr marL="12700">
              <a:lnSpc>
                <a:spcPts val="2160"/>
              </a:lnSpc>
            </a:pPr>
            <a:r>
              <a:rPr sz="2700" spc="-4" baseline="1517" dirty="0">
                <a:latin typeface="Calibri"/>
                <a:cs typeface="Calibri"/>
              </a:rPr>
              <a:t>l</a:t>
            </a:r>
            <a:r>
              <a:rPr sz="2700" spc="0" baseline="1517" dirty="0">
                <a:latin typeface="Calibri"/>
                <a:cs typeface="Calibri"/>
              </a:rPr>
              <a:t>os </a:t>
            </a:r>
            <a:r>
              <a:rPr sz="2700" spc="4" baseline="1517" dirty="0">
                <a:latin typeface="Calibri"/>
                <a:cs typeface="Calibri"/>
              </a:rPr>
              <a:t>m</a:t>
            </a:r>
            <a:r>
              <a:rPr sz="2700" spc="0" baseline="1517" dirty="0">
                <a:latin typeface="Calibri"/>
                <a:cs typeface="Calibri"/>
              </a:rPr>
              <a:t>u</a:t>
            </a:r>
            <a:r>
              <a:rPr sz="2700" spc="-25" baseline="1517" dirty="0">
                <a:latin typeface="Calibri"/>
                <a:cs typeface="Calibri"/>
              </a:rPr>
              <a:t>r</a:t>
            </a:r>
            <a:r>
              <a:rPr sz="2700" spc="0" baseline="1517" dirty="0">
                <a:latin typeface="Calibri"/>
                <a:cs typeface="Calibri"/>
              </a:rPr>
              <a:t>os </a:t>
            </a:r>
            <a:r>
              <a:rPr sz="2700" spc="4" baseline="1517" dirty="0">
                <a:latin typeface="Calibri"/>
                <a:cs typeface="Calibri"/>
              </a:rPr>
              <a:t>q</a:t>
            </a:r>
            <a:r>
              <a:rPr sz="2700" spc="0" baseline="1517" dirty="0">
                <a:latin typeface="Calibri"/>
                <a:cs typeface="Calibri"/>
              </a:rPr>
              <a:t>ue</a:t>
            </a:r>
            <a:r>
              <a:rPr sz="2700" spc="4" baseline="1517" dirty="0">
                <a:latin typeface="Calibri"/>
                <a:cs typeface="Calibri"/>
              </a:rPr>
              <a:t> s</a:t>
            </a:r>
            <a:r>
              <a:rPr sz="2700" spc="0" baseline="1517" dirty="0">
                <a:latin typeface="Calibri"/>
                <a:cs typeface="Calibri"/>
              </a:rPr>
              <a:t>o</a:t>
            </a:r>
            <a:r>
              <a:rPr sz="2700" spc="-19" baseline="1517" dirty="0">
                <a:latin typeface="Calibri"/>
                <a:cs typeface="Calibri"/>
              </a:rPr>
              <a:t>s</a:t>
            </a:r>
            <a:r>
              <a:rPr sz="2700" spc="0" baseline="1517" dirty="0">
                <a:latin typeface="Calibri"/>
                <a:cs typeface="Calibri"/>
              </a:rPr>
              <a:t>t</a:t>
            </a:r>
            <a:r>
              <a:rPr sz="2700" spc="-9" baseline="1517" dirty="0">
                <a:latin typeface="Calibri"/>
                <a:cs typeface="Calibri"/>
              </a:rPr>
              <a:t>i</a:t>
            </a:r>
            <a:r>
              <a:rPr sz="2700" spc="0" baseline="1517" dirty="0">
                <a:latin typeface="Calibri"/>
                <a:cs typeface="Calibri"/>
              </a:rPr>
              <a:t>e</a:t>
            </a:r>
            <a:r>
              <a:rPr sz="2700" spc="4" baseline="1517" dirty="0">
                <a:latin typeface="Calibri"/>
                <a:cs typeface="Calibri"/>
              </a:rPr>
              <a:t>n</a:t>
            </a:r>
            <a:r>
              <a:rPr sz="2700" spc="0" baseline="1517" dirty="0">
                <a:latin typeface="Calibri"/>
                <a:cs typeface="Calibri"/>
              </a:rPr>
              <a:t>en</a:t>
            </a:r>
            <a:r>
              <a:rPr sz="2700" spc="14" baseline="1517" dirty="0">
                <a:latin typeface="Calibri"/>
                <a:cs typeface="Calibri"/>
              </a:rPr>
              <a:t> </a:t>
            </a:r>
            <a:r>
              <a:rPr sz="2700" spc="0" baseline="1517" dirty="0">
                <a:latin typeface="Calibri"/>
                <a:cs typeface="Calibri"/>
              </a:rPr>
              <a:t>par</a:t>
            </a:r>
            <a:r>
              <a:rPr sz="2700" spc="-25" baseline="1517" dirty="0">
                <a:latin typeface="Calibri"/>
                <a:cs typeface="Calibri"/>
              </a:rPr>
              <a:t>t</a:t>
            </a:r>
            <a:r>
              <a:rPr sz="2700" spc="0" baseline="1517" dirty="0">
                <a:latin typeface="Calibri"/>
                <a:cs typeface="Calibri"/>
              </a:rPr>
              <a:t>e</a:t>
            </a:r>
            <a:r>
              <a:rPr sz="2700" spc="14" baseline="1517" dirty="0">
                <a:latin typeface="Calibri"/>
                <a:cs typeface="Calibri"/>
              </a:rPr>
              <a:t> </a:t>
            </a:r>
            <a:r>
              <a:rPr sz="2700" spc="0" baseline="1517" dirty="0">
                <a:latin typeface="Calibri"/>
                <a:cs typeface="Calibri"/>
              </a:rPr>
              <a:t>de</a:t>
            </a:r>
            <a:endParaRPr sz="1800">
              <a:latin typeface="Calibri"/>
              <a:cs typeface="Calibri"/>
            </a:endParaRPr>
          </a:p>
          <a:p>
            <a:pPr marL="12700" marR="34290">
              <a:lnSpc>
                <a:spcPts val="2160"/>
              </a:lnSpc>
            </a:pPr>
            <a:r>
              <a:rPr sz="2700" spc="-4" baseline="1517" dirty="0">
                <a:latin typeface="Calibri"/>
                <a:cs typeface="Calibri"/>
              </a:rPr>
              <a:t>l</a:t>
            </a:r>
            <a:r>
              <a:rPr sz="2700" spc="0" baseline="1517" dirty="0">
                <a:latin typeface="Calibri"/>
                <a:cs typeface="Calibri"/>
              </a:rPr>
              <a:t>a</a:t>
            </a:r>
            <a:r>
              <a:rPr sz="2700" spc="14" baseline="1517" dirty="0">
                <a:latin typeface="Calibri"/>
                <a:cs typeface="Calibri"/>
              </a:rPr>
              <a:t> </a:t>
            </a:r>
            <a:r>
              <a:rPr sz="2700" spc="-4" baseline="1517" dirty="0">
                <a:latin typeface="Calibri"/>
                <a:cs typeface="Calibri"/>
              </a:rPr>
              <a:t>c</a:t>
            </a:r>
            <a:r>
              <a:rPr sz="2700" spc="0" baseline="1517" dirty="0">
                <a:latin typeface="Calibri"/>
                <a:cs typeface="Calibri"/>
              </a:rPr>
              <a:t>upula</a:t>
            </a:r>
            <a:endParaRPr sz="1800">
              <a:latin typeface="Calibri"/>
              <a:cs typeface="Calibri"/>
            </a:endParaRPr>
          </a:p>
        </p:txBody>
      </p:sp>
      <p:sp>
        <p:nvSpPr>
          <p:cNvPr id="3" name="object 3"/>
          <p:cNvSpPr txBox="1"/>
          <p:nvPr/>
        </p:nvSpPr>
        <p:spPr>
          <a:xfrm>
            <a:off x="9235567" y="6470243"/>
            <a:ext cx="2389658" cy="254000"/>
          </a:xfrm>
          <a:prstGeom prst="rect">
            <a:avLst/>
          </a:prstGeom>
        </p:spPr>
        <p:txBody>
          <a:bodyPr wrap="square" lIns="0" tIns="0" rIns="0" bIns="0" rtlCol="0">
            <a:noAutofit/>
          </a:bodyPr>
          <a:lstStyle/>
          <a:p>
            <a:pPr marL="12700">
              <a:lnSpc>
                <a:spcPts val="1935"/>
              </a:lnSpc>
              <a:spcBef>
                <a:spcPts val="96"/>
              </a:spcBef>
            </a:pPr>
            <a:r>
              <a:rPr sz="2700" spc="0" baseline="3034" dirty="0">
                <a:solidFill>
                  <a:srgbClr val="FFFFFF"/>
                </a:solidFill>
                <a:latin typeface="Calibri"/>
                <a:cs typeface="Calibri"/>
              </a:rPr>
              <a:t>A</a:t>
            </a:r>
            <a:r>
              <a:rPr sz="2700" spc="-34" baseline="3034" dirty="0">
                <a:solidFill>
                  <a:srgbClr val="FFFFFF"/>
                </a:solidFill>
                <a:latin typeface="Calibri"/>
                <a:cs typeface="Calibri"/>
              </a:rPr>
              <a:t>x</a:t>
            </a:r>
            <a:r>
              <a:rPr sz="2700" spc="0" baseline="3034" dirty="0">
                <a:solidFill>
                  <a:srgbClr val="FFFFFF"/>
                </a:solidFill>
                <a:latin typeface="Calibri"/>
                <a:cs typeface="Calibri"/>
              </a:rPr>
              <a:t>ael </a:t>
            </a:r>
            <a:r>
              <a:rPr sz="2700" spc="4" baseline="3034" dirty="0">
                <a:solidFill>
                  <a:srgbClr val="FFFFFF"/>
                </a:solidFill>
                <a:latin typeface="Calibri"/>
                <a:cs typeface="Calibri"/>
              </a:rPr>
              <a:t> </a:t>
            </a:r>
            <a:r>
              <a:rPr sz="2700" spc="-4" baseline="3034" dirty="0">
                <a:solidFill>
                  <a:srgbClr val="FFFFFF"/>
                </a:solidFill>
                <a:latin typeface="Calibri"/>
                <a:cs typeface="Calibri"/>
              </a:rPr>
              <a:t>H</a:t>
            </a:r>
            <a:r>
              <a:rPr sz="2700" spc="0" baseline="3034" dirty="0">
                <a:solidFill>
                  <a:srgbClr val="FFFFFF"/>
                </a:solidFill>
                <a:latin typeface="Calibri"/>
                <a:cs typeface="Calibri"/>
              </a:rPr>
              <a:t>erna</a:t>
            </a:r>
            <a:r>
              <a:rPr sz="2700" spc="4" baseline="3034" dirty="0">
                <a:solidFill>
                  <a:srgbClr val="FFFFFF"/>
                </a:solidFill>
                <a:latin typeface="Calibri"/>
                <a:cs typeface="Calibri"/>
              </a:rPr>
              <a:t>n</a:t>
            </a:r>
            <a:r>
              <a:rPr sz="2700" spc="0" baseline="3034" dirty="0">
                <a:solidFill>
                  <a:srgbClr val="FFFFFF"/>
                </a:solidFill>
                <a:latin typeface="Calibri"/>
                <a:cs typeface="Calibri"/>
              </a:rPr>
              <a:t>d</a:t>
            </a:r>
            <a:r>
              <a:rPr sz="2700" spc="-4" baseline="3034" dirty="0">
                <a:solidFill>
                  <a:srgbClr val="FFFFFF"/>
                </a:solidFill>
                <a:latin typeface="Calibri"/>
                <a:cs typeface="Calibri"/>
              </a:rPr>
              <a:t>e</a:t>
            </a:r>
            <a:r>
              <a:rPr sz="2700" spc="0" baseline="3034" dirty="0">
                <a:solidFill>
                  <a:srgbClr val="FFFFFF"/>
                </a:solidFill>
                <a:latin typeface="Calibri"/>
                <a:cs typeface="Calibri"/>
              </a:rPr>
              <a:t>z </a:t>
            </a:r>
            <a:r>
              <a:rPr sz="2700" spc="25" baseline="3034" dirty="0">
                <a:solidFill>
                  <a:srgbClr val="FFFFFF"/>
                </a:solidFill>
                <a:latin typeface="Calibri"/>
                <a:cs typeface="Calibri"/>
              </a:rPr>
              <a:t> </a:t>
            </a:r>
            <a:r>
              <a:rPr sz="2700" spc="-39" baseline="3034" dirty="0">
                <a:solidFill>
                  <a:srgbClr val="FFFFFF"/>
                </a:solidFill>
                <a:latin typeface="Calibri"/>
                <a:cs typeface="Calibri"/>
              </a:rPr>
              <a:t>P</a:t>
            </a:r>
            <a:r>
              <a:rPr sz="2700" spc="0" baseline="3034" dirty="0">
                <a:solidFill>
                  <a:srgbClr val="FFFFFF"/>
                </a:solidFill>
                <a:latin typeface="Calibri"/>
                <a:cs typeface="Calibri"/>
              </a:rPr>
              <a:t>adi</a:t>
            </a:r>
            <a:r>
              <a:rPr sz="2700" spc="-4" baseline="3034" dirty="0">
                <a:solidFill>
                  <a:srgbClr val="FFFFFF"/>
                </a:solidFill>
                <a:latin typeface="Calibri"/>
                <a:cs typeface="Calibri"/>
              </a:rPr>
              <a:t>ll</a:t>
            </a:r>
            <a:r>
              <a:rPr sz="2700" spc="0" baseline="3034" dirty="0">
                <a:solidFill>
                  <a:srgbClr val="FFFFFF"/>
                </a:solidFill>
                <a:latin typeface="Calibri"/>
                <a:cs typeface="Calibri"/>
              </a:rPr>
              <a:t>a</a:t>
            </a:r>
            <a:endParaRPr sz="1800">
              <a:latin typeface="Calibri"/>
              <a:cs typeface="Calibri"/>
            </a:endParaRPr>
          </a:p>
        </p:txBody>
      </p:sp>
      <p:sp>
        <p:nvSpPr>
          <p:cNvPr id="2" name="object 2"/>
          <p:cNvSpPr txBox="1"/>
          <p:nvPr/>
        </p:nvSpPr>
        <p:spPr>
          <a:xfrm>
            <a:off x="2260092" y="3083052"/>
            <a:ext cx="3340607" cy="1397508"/>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0" y="6400799"/>
            <a:ext cx="12192000" cy="457200"/>
          </a:xfrm>
          <a:custGeom>
            <a:avLst/>
            <a:gdLst/>
            <a:ahLst/>
            <a:cxnLst/>
            <a:rect l="l" t="t" r="r" b="b"/>
            <a:pathLst>
              <a:path w="12192000" h="457199">
                <a:moveTo>
                  <a:pt x="12192000" y="0"/>
                </a:moveTo>
                <a:lnTo>
                  <a:pt x="0" y="0"/>
                </a:lnTo>
                <a:lnTo>
                  <a:pt x="0" y="457199"/>
                </a:lnTo>
                <a:lnTo>
                  <a:pt x="12192000" y="457199"/>
                </a:lnTo>
                <a:lnTo>
                  <a:pt x="12192000" y="0"/>
                </a:lnTo>
                <a:close/>
              </a:path>
            </a:pathLst>
          </a:custGeom>
          <a:solidFill>
            <a:srgbClr val="BC572C"/>
          </a:solidFill>
        </p:spPr>
        <p:txBody>
          <a:bodyPr wrap="square" lIns="0" tIns="0" rIns="0" bIns="0" rtlCol="0">
            <a:noAutofit/>
          </a:bodyPr>
          <a:lstStyle/>
          <a:p>
            <a:endParaRPr/>
          </a:p>
        </p:txBody>
      </p:sp>
      <p:sp>
        <p:nvSpPr>
          <p:cNvPr id="12" name="object 12"/>
          <p:cNvSpPr/>
          <p:nvPr/>
        </p:nvSpPr>
        <p:spPr>
          <a:xfrm>
            <a:off x="0" y="6333744"/>
            <a:ext cx="12192000" cy="67056"/>
          </a:xfrm>
          <a:custGeom>
            <a:avLst/>
            <a:gdLst/>
            <a:ahLst/>
            <a:cxnLst/>
            <a:rect l="l" t="t" r="r" b="b"/>
            <a:pathLst>
              <a:path w="12192000" h="67055">
                <a:moveTo>
                  <a:pt x="0" y="67055"/>
                </a:moveTo>
                <a:lnTo>
                  <a:pt x="12192000" y="67055"/>
                </a:lnTo>
                <a:lnTo>
                  <a:pt x="12192000" y="0"/>
                </a:lnTo>
                <a:lnTo>
                  <a:pt x="0" y="0"/>
                </a:lnTo>
                <a:lnTo>
                  <a:pt x="0" y="67055"/>
                </a:lnTo>
                <a:close/>
              </a:path>
            </a:pathLst>
          </a:custGeom>
          <a:solidFill>
            <a:srgbClr val="E38312"/>
          </a:solidFill>
        </p:spPr>
        <p:txBody>
          <a:bodyPr wrap="square" lIns="0" tIns="0" rIns="0" bIns="0" rtlCol="0">
            <a:noAutofit/>
          </a:bodyPr>
          <a:lstStyle/>
          <a:p>
            <a:endParaRPr/>
          </a:p>
        </p:txBody>
      </p:sp>
      <p:sp>
        <p:nvSpPr>
          <p:cNvPr id="8" name="object 8"/>
          <p:cNvSpPr/>
          <p:nvPr/>
        </p:nvSpPr>
        <p:spPr>
          <a:xfrm>
            <a:off x="2007108" y="1737360"/>
            <a:ext cx="9153144" cy="0"/>
          </a:xfrm>
          <a:custGeom>
            <a:avLst/>
            <a:gdLst/>
            <a:ahLst/>
            <a:cxnLst/>
            <a:rect l="l" t="t" r="r" b="b"/>
            <a:pathLst>
              <a:path w="9153144">
                <a:moveTo>
                  <a:pt x="0" y="0"/>
                </a:moveTo>
                <a:lnTo>
                  <a:pt x="9153144" y="0"/>
                </a:lnTo>
              </a:path>
            </a:pathLst>
          </a:custGeom>
          <a:ln w="6096">
            <a:solidFill>
              <a:srgbClr val="7E7E7E"/>
            </a:solidFill>
          </a:ln>
        </p:spPr>
        <p:txBody>
          <a:bodyPr wrap="square" lIns="0" tIns="0" rIns="0" bIns="0" rtlCol="0">
            <a:noAutofit/>
          </a:bodyPr>
          <a:lstStyle/>
          <a:p>
            <a:endParaRPr/>
          </a:p>
        </p:txBody>
      </p:sp>
      <p:sp>
        <p:nvSpPr>
          <p:cNvPr id="9" name="object 9"/>
          <p:cNvSpPr/>
          <p:nvPr/>
        </p:nvSpPr>
        <p:spPr>
          <a:xfrm>
            <a:off x="304800" y="1132993"/>
            <a:ext cx="6704076" cy="4069715"/>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76300" y="1676400"/>
            <a:ext cx="1130808" cy="445008"/>
          </a:xfrm>
          <a:custGeom>
            <a:avLst/>
            <a:gdLst/>
            <a:ahLst/>
            <a:cxnLst/>
            <a:rect l="l" t="t" r="r" b="b"/>
            <a:pathLst>
              <a:path w="1130808" h="445008">
                <a:moveTo>
                  <a:pt x="0" y="445008"/>
                </a:moveTo>
                <a:lnTo>
                  <a:pt x="1130808" y="445008"/>
                </a:lnTo>
                <a:lnTo>
                  <a:pt x="1130808" y="0"/>
                </a:lnTo>
                <a:lnTo>
                  <a:pt x="0" y="0"/>
                </a:lnTo>
                <a:lnTo>
                  <a:pt x="0" y="445008"/>
                </a:lnTo>
                <a:close/>
              </a:path>
            </a:pathLst>
          </a:custGeom>
          <a:solidFill>
            <a:srgbClr val="FFFFFF"/>
          </a:solidFill>
        </p:spPr>
        <p:txBody>
          <a:bodyPr wrap="square" lIns="0" tIns="0" rIns="0" bIns="0" rtlCol="0">
            <a:noAutofit/>
          </a:bodyPr>
          <a:lstStyle/>
          <a:p>
            <a:endParaRPr/>
          </a:p>
        </p:txBody>
      </p:sp>
      <p:sp>
        <p:nvSpPr>
          <p:cNvPr id="7" name="object 7"/>
          <p:cNvSpPr txBox="1"/>
          <p:nvPr/>
        </p:nvSpPr>
        <p:spPr>
          <a:xfrm>
            <a:off x="6581648" y="2043938"/>
            <a:ext cx="4355349" cy="528320"/>
          </a:xfrm>
          <a:prstGeom prst="rect">
            <a:avLst/>
          </a:prstGeom>
        </p:spPr>
        <p:txBody>
          <a:bodyPr wrap="square" lIns="0" tIns="0" rIns="0" bIns="0" rtlCol="0">
            <a:noAutofit/>
          </a:bodyPr>
          <a:lstStyle/>
          <a:p>
            <a:pPr marL="12700">
              <a:lnSpc>
                <a:spcPts val="1935"/>
              </a:lnSpc>
              <a:spcBef>
                <a:spcPts val="96"/>
              </a:spcBef>
            </a:pPr>
            <a:r>
              <a:rPr sz="2700" spc="0" baseline="3034" dirty="0">
                <a:latin typeface="Calibri"/>
                <a:cs typeface="Calibri"/>
              </a:rPr>
              <a:t>-El</a:t>
            </a:r>
            <a:r>
              <a:rPr sz="2700" spc="-9" baseline="3034" dirty="0">
                <a:latin typeface="Calibri"/>
                <a:cs typeface="Calibri"/>
              </a:rPr>
              <a:t> </a:t>
            </a:r>
            <a:r>
              <a:rPr sz="2700" spc="0" baseline="3034" dirty="0">
                <a:latin typeface="Calibri"/>
                <a:cs typeface="Calibri"/>
              </a:rPr>
              <a:t>ócu</a:t>
            </a:r>
            <a:r>
              <a:rPr sz="2700" spc="-4" baseline="3034" dirty="0">
                <a:latin typeface="Calibri"/>
                <a:cs typeface="Calibri"/>
              </a:rPr>
              <a:t>l</a:t>
            </a:r>
            <a:r>
              <a:rPr sz="2700" spc="0" baseline="3034" dirty="0">
                <a:latin typeface="Calibri"/>
                <a:cs typeface="Calibri"/>
              </a:rPr>
              <a:t>o</a:t>
            </a:r>
            <a:r>
              <a:rPr sz="2700" spc="24" baseline="3034" dirty="0">
                <a:latin typeface="Calibri"/>
                <a:cs typeface="Calibri"/>
              </a:rPr>
              <a:t> </a:t>
            </a:r>
            <a:r>
              <a:rPr sz="2700" spc="0" baseline="3034" dirty="0">
                <a:latin typeface="Calibri"/>
                <a:cs typeface="Calibri"/>
              </a:rPr>
              <a:t>se</a:t>
            </a:r>
            <a:r>
              <a:rPr sz="2700" spc="4" baseline="3034" dirty="0">
                <a:latin typeface="Calibri"/>
                <a:cs typeface="Calibri"/>
              </a:rPr>
              <a:t> </a:t>
            </a:r>
            <a:r>
              <a:rPr sz="2700" spc="0" baseline="3034" dirty="0">
                <a:latin typeface="Calibri"/>
                <a:cs typeface="Calibri"/>
              </a:rPr>
              <a:t>e</a:t>
            </a:r>
            <a:r>
              <a:rPr sz="2700" spc="4" baseline="3034" dirty="0">
                <a:latin typeface="Calibri"/>
                <a:cs typeface="Calibri"/>
              </a:rPr>
              <a:t>n</a:t>
            </a:r>
            <a:r>
              <a:rPr sz="2700" spc="-4" baseline="3034" dirty="0">
                <a:latin typeface="Calibri"/>
                <a:cs typeface="Calibri"/>
              </a:rPr>
              <a:t>c</a:t>
            </a:r>
            <a:r>
              <a:rPr sz="2700" spc="0" baseline="3034" dirty="0">
                <a:latin typeface="Calibri"/>
                <a:cs typeface="Calibri"/>
              </a:rPr>
              <a:t>u</a:t>
            </a:r>
            <a:r>
              <a:rPr sz="2700" spc="4" baseline="3034" dirty="0">
                <a:latin typeface="Calibri"/>
                <a:cs typeface="Calibri"/>
              </a:rPr>
              <a:t>e</a:t>
            </a:r>
            <a:r>
              <a:rPr sz="2700" spc="-9" baseline="3034" dirty="0">
                <a:latin typeface="Calibri"/>
                <a:cs typeface="Calibri"/>
              </a:rPr>
              <a:t>n</a:t>
            </a:r>
            <a:r>
              <a:rPr sz="2700" spc="0" baseline="3034" dirty="0">
                <a:latin typeface="Calibri"/>
                <a:cs typeface="Calibri"/>
              </a:rPr>
              <a:t>t</a:t>
            </a:r>
            <a:r>
              <a:rPr sz="2700" spc="-39" baseline="3034" dirty="0">
                <a:latin typeface="Calibri"/>
                <a:cs typeface="Calibri"/>
              </a:rPr>
              <a:t>r</a:t>
            </a:r>
            <a:r>
              <a:rPr sz="2700" spc="0" baseline="3034" dirty="0">
                <a:latin typeface="Calibri"/>
                <a:cs typeface="Calibri"/>
              </a:rPr>
              <a:t>a</a:t>
            </a:r>
            <a:r>
              <a:rPr sz="2700" spc="14" baseline="3034" dirty="0">
                <a:latin typeface="Calibri"/>
                <a:cs typeface="Calibri"/>
              </a:rPr>
              <a:t> </a:t>
            </a:r>
            <a:r>
              <a:rPr sz="2700" spc="0" baseline="3034" dirty="0">
                <a:latin typeface="Calibri"/>
                <a:cs typeface="Calibri"/>
              </a:rPr>
              <a:t>en</a:t>
            </a:r>
            <a:r>
              <a:rPr sz="2700" spc="4" baseline="3034" dirty="0">
                <a:latin typeface="Calibri"/>
                <a:cs typeface="Calibri"/>
              </a:rPr>
              <a:t> </a:t>
            </a:r>
            <a:r>
              <a:rPr sz="2700" spc="0" baseline="3034" dirty="0">
                <a:latin typeface="Calibri"/>
                <a:cs typeface="Calibri"/>
              </a:rPr>
              <a:t>la</a:t>
            </a:r>
            <a:r>
              <a:rPr sz="2700" spc="9" baseline="3034" dirty="0">
                <a:latin typeface="Calibri"/>
                <a:cs typeface="Calibri"/>
              </a:rPr>
              <a:t> </a:t>
            </a:r>
            <a:r>
              <a:rPr sz="2700" spc="0" baseline="3034" dirty="0">
                <a:latin typeface="Calibri"/>
                <a:cs typeface="Calibri"/>
              </a:rPr>
              <a:t>par</a:t>
            </a:r>
            <a:r>
              <a:rPr sz="2700" spc="-25" baseline="3034" dirty="0">
                <a:latin typeface="Calibri"/>
                <a:cs typeface="Calibri"/>
              </a:rPr>
              <a:t>t</a:t>
            </a:r>
            <a:r>
              <a:rPr sz="2700" spc="0" baseline="3034" dirty="0">
                <a:latin typeface="Calibri"/>
                <a:cs typeface="Calibri"/>
              </a:rPr>
              <a:t>e</a:t>
            </a:r>
            <a:r>
              <a:rPr sz="2700" spc="14" baseline="3034" dirty="0">
                <a:latin typeface="Calibri"/>
                <a:cs typeface="Calibri"/>
              </a:rPr>
              <a:t> </a:t>
            </a:r>
            <a:r>
              <a:rPr sz="2700" spc="-4" baseline="3034" dirty="0">
                <a:latin typeface="Calibri"/>
                <a:cs typeface="Calibri"/>
              </a:rPr>
              <a:t>c</a:t>
            </a:r>
            <a:r>
              <a:rPr sz="2700" spc="0" baseline="3034" dirty="0">
                <a:latin typeface="Calibri"/>
                <a:cs typeface="Calibri"/>
              </a:rPr>
              <a:t>e</a:t>
            </a:r>
            <a:r>
              <a:rPr sz="2700" spc="-4" baseline="3034" dirty="0">
                <a:latin typeface="Calibri"/>
                <a:cs typeface="Calibri"/>
              </a:rPr>
              <a:t>n</a:t>
            </a:r>
            <a:r>
              <a:rPr sz="2700" spc="0" baseline="3034" dirty="0">
                <a:latin typeface="Calibri"/>
                <a:cs typeface="Calibri"/>
              </a:rPr>
              <a:t>t</a:t>
            </a:r>
            <a:r>
              <a:rPr sz="2700" spc="-39" baseline="3034" dirty="0">
                <a:latin typeface="Calibri"/>
                <a:cs typeface="Calibri"/>
              </a:rPr>
              <a:t>r</a:t>
            </a:r>
            <a:r>
              <a:rPr sz="2700" spc="0" baseline="3034" dirty="0">
                <a:latin typeface="Calibri"/>
                <a:cs typeface="Calibri"/>
              </a:rPr>
              <a:t>al</a:t>
            </a:r>
            <a:r>
              <a:rPr sz="2700" spc="9" baseline="3034" dirty="0">
                <a:latin typeface="Calibri"/>
                <a:cs typeface="Calibri"/>
              </a:rPr>
              <a:t> </a:t>
            </a:r>
            <a:r>
              <a:rPr sz="2700" spc="0" baseline="3034" dirty="0">
                <a:latin typeface="Calibri"/>
                <a:cs typeface="Calibri"/>
              </a:rPr>
              <a:t>de</a:t>
            </a:r>
            <a:r>
              <a:rPr sz="2700" spc="4" baseline="3034" dirty="0">
                <a:latin typeface="Calibri"/>
                <a:cs typeface="Calibri"/>
              </a:rPr>
              <a:t> </a:t>
            </a:r>
            <a:r>
              <a:rPr sz="2700" spc="0" baseline="3034" dirty="0">
                <a:latin typeface="Calibri"/>
                <a:cs typeface="Calibri"/>
              </a:rPr>
              <a:t>la</a:t>
            </a:r>
            <a:endParaRPr sz="1800">
              <a:latin typeface="Calibri"/>
              <a:cs typeface="Calibri"/>
            </a:endParaRPr>
          </a:p>
          <a:p>
            <a:pPr marL="12700" marR="34290">
              <a:lnSpc>
                <a:spcPts val="2160"/>
              </a:lnSpc>
              <a:spcBef>
                <a:spcPts val="11"/>
              </a:spcBef>
            </a:pPr>
            <a:r>
              <a:rPr sz="2700" spc="-4" baseline="1517" dirty="0">
                <a:latin typeface="Calibri"/>
                <a:cs typeface="Calibri"/>
              </a:rPr>
              <a:t>c</a:t>
            </a:r>
            <a:r>
              <a:rPr sz="2700" spc="0" baseline="1517" dirty="0">
                <a:latin typeface="Calibri"/>
                <a:cs typeface="Calibri"/>
              </a:rPr>
              <a:t>úpula.</a:t>
            </a:r>
            <a:endParaRPr sz="1800">
              <a:latin typeface="Calibri"/>
              <a:cs typeface="Calibri"/>
            </a:endParaRPr>
          </a:p>
        </p:txBody>
      </p:sp>
      <p:sp>
        <p:nvSpPr>
          <p:cNvPr id="6" name="object 6"/>
          <p:cNvSpPr txBox="1"/>
          <p:nvPr/>
        </p:nvSpPr>
        <p:spPr>
          <a:xfrm>
            <a:off x="6581648" y="3141472"/>
            <a:ext cx="4098838" cy="528319"/>
          </a:xfrm>
          <a:prstGeom prst="rect">
            <a:avLst/>
          </a:prstGeom>
        </p:spPr>
        <p:txBody>
          <a:bodyPr wrap="square" lIns="0" tIns="0" rIns="0" bIns="0" rtlCol="0">
            <a:noAutofit/>
          </a:bodyPr>
          <a:lstStyle/>
          <a:p>
            <a:pPr marL="12700">
              <a:lnSpc>
                <a:spcPts val="1935"/>
              </a:lnSpc>
              <a:spcBef>
                <a:spcPts val="96"/>
              </a:spcBef>
            </a:pPr>
            <a:r>
              <a:rPr sz="2700" spc="0" baseline="3034" dirty="0">
                <a:latin typeface="Calibri"/>
                <a:cs typeface="Calibri"/>
              </a:rPr>
              <a:t>-</a:t>
            </a:r>
            <a:r>
              <a:rPr sz="2700" spc="-39" baseline="3034" dirty="0">
                <a:latin typeface="Calibri"/>
                <a:cs typeface="Calibri"/>
              </a:rPr>
              <a:t>P</a:t>
            </a:r>
            <a:r>
              <a:rPr sz="2700" spc="0" baseline="3034" dirty="0">
                <a:latin typeface="Calibri"/>
                <a:cs typeface="Calibri"/>
              </a:rPr>
              <a:t>ermi</a:t>
            </a:r>
            <a:r>
              <a:rPr sz="2700" spc="-29" baseline="3034" dirty="0">
                <a:latin typeface="Calibri"/>
                <a:cs typeface="Calibri"/>
              </a:rPr>
              <a:t>t</a:t>
            </a:r>
            <a:r>
              <a:rPr sz="2700" spc="0" baseline="3034" dirty="0">
                <a:latin typeface="Calibri"/>
                <a:cs typeface="Calibri"/>
              </a:rPr>
              <a:t>e</a:t>
            </a:r>
            <a:r>
              <a:rPr sz="2700" spc="14" baseline="3034" dirty="0">
                <a:latin typeface="Calibri"/>
                <a:cs typeface="Calibri"/>
              </a:rPr>
              <a:t> </a:t>
            </a:r>
            <a:r>
              <a:rPr sz="2700" spc="-4" baseline="3034" dirty="0">
                <a:latin typeface="Calibri"/>
                <a:cs typeface="Calibri"/>
              </a:rPr>
              <a:t>l</a:t>
            </a:r>
            <a:r>
              <a:rPr sz="2700" spc="0" baseline="3034" dirty="0">
                <a:latin typeface="Calibri"/>
                <a:cs typeface="Calibri"/>
              </a:rPr>
              <a:t>a</a:t>
            </a:r>
            <a:r>
              <a:rPr sz="2700" spc="14" baseline="3034" dirty="0">
                <a:latin typeface="Calibri"/>
                <a:cs typeface="Calibri"/>
              </a:rPr>
              <a:t> </a:t>
            </a:r>
            <a:r>
              <a:rPr sz="2700" spc="0" baseline="3034" dirty="0">
                <a:latin typeface="Calibri"/>
                <a:cs typeface="Calibri"/>
              </a:rPr>
              <a:t>e</a:t>
            </a:r>
            <a:r>
              <a:rPr sz="2700" spc="-4" baseline="3034" dirty="0">
                <a:latin typeface="Calibri"/>
                <a:cs typeface="Calibri"/>
              </a:rPr>
              <a:t>n</a:t>
            </a:r>
            <a:r>
              <a:rPr sz="2700" spc="0" baseline="3034" dirty="0">
                <a:latin typeface="Calibri"/>
                <a:cs typeface="Calibri"/>
              </a:rPr>
              <a:t>t</a:t>
            </a:r>
            <a:r>
              <a:rPr sz="2700" spc="-39" baseline="3034" dirty="0">
                <a:latin typeface="Calibri"/>
                <a:cs typeface="Calibri"/>
              </a:rPr>
              <a:t>r</a:t>
            </a:r>
            <a:r>
              <a:rPr sz="2700" spc="0" baseline="3034" dirty="0">
                <a:latin typeface="Calibri"/>
                <a:cs typeface="Calibri"/>
              </a:rPr>
              <a:t>ada</a:t>
            </a:r>
            <a:r>
              <a:rPr sz="2700" spc="4" baseline="3034" dirty="0">
                <a:latin typeface="Calibri"/>
                <a:cs typeface="Calibri"/>
              </a:rPr>
              <a:t> </a:t>
            </a:r>
            <a:r>
              <a:rPr sz="2700" spc="0" baseline="3034" dirty="0">
                <a:latin typeface="Calibri"/>
                <a:cs typeface="Calibri"/>
              </a:rPr>
              <a:t>de</a:t>
            </a:r>
            <a:r>
              <a:rPr sz="2700" spc="4" baseline="3034" dirty="0">
                <a:latin typeface="Calibri"/>
                <a:cs typeface="Calibri"/>
              </a:rPr>
              <a:t> </a:t>
            </a:r>
            <a:r>
              <a:rPr sz="2700" spc="0" baseline="3034" dirty="0">
                <a:latin typeface="Calibri"/>
                <a:cs typeface="Calibri"/>
              </a:rPr>
              <a:t>luz,</a:t>
            </a:r>
            <a:r>
              <a:rPr sz="2700" spc="14" baseline="3034" dirty="0">
                <a:latin typeface="Calibri"/>
                <a:cs typeface="Calibri"/>
              </a:rPr>
              <a:t> </a:t>
            </a:r>
            <a:r>
              <a:rPr sz="2700" spc="-4" baseline="3034" dirty="0">
                <a:latin typeface="Calibri"/>
                <a:cs typeface="Calibri"/>
              </a:rPr>
              <a:t>il</a:t>
            </a:r>
            <a:r>
              <a:rPr sz="2700" spc="0" baseline="3034" dirty="0">
                <a:latin typeface="Calibri"/>
                <a:cs typeface="Calibri"/>
              </a:rPr>
              <a:t>umina</a:t>
            </a:r>
            <a:r>
              <a:rPr sz="2700" spc="4" baseline="3034" dirty="0">
                <a:latin typeface="Calibri"/>
                <a:cs typeface="Calibri"/>
              </a:rPr>
              <a:t>n</a:t>
            </a:r>
            <a:r>
              <a:rPr sz="2700" spc="0" baseline="3034" dirty="0">
                <a:latin typeface="Calibri"/>
                <a:cs typeface="Calibri"/>
              </a:rPr>
              <a:t>do</a:t>
            </a:r>
            <a:r>
              <a:rPr sz="2700" spc="24" baseline="3034" dirty="0">
                <a:latin typeface="Calibri"/>
                <a:cs typeface="Calibri"/>
              </a:rPr>
              <a:t> </a:t>
            </a:r>
            <a:r>
              <a:rPr sz="2700" spc="-19" baseline="3034" dirty="0">
                <a:latin typeface="Calibri"/>
                <a:cs typeface="Calibri"/>
              </a:rPr>
              <a:t>c</a:t>
            </a:r>
            <a:r>
              <a:rPr sz="2700" spc="0" baseline="3034" dirty="0">
                <a:latin typeface="Calibri"/>
                <a:cs typeface="Calibri"/>
              </a:rPr>
              <a:t>ada</a:t>
            </a:r>
            <a:endParaRPr sz="1800">
              <a:latin typeface="Calibri"/>
              <a:cs typeface="Calibri"/>
            </a:endParaRPr>
          </a:p>
          <a:p>
            <a:pPr marL="12700" marR="34290">
              <a:lnSpc>
                <a:spcPts val="2160"/>
              </a:lnSpc>
              <a:spcBef>
                <a:spcPts val="11"/>
              </a:spcBef>
            </a:pPr>
            <a:r>
              <a:rPr sz="2700" spc="0" baseline="1517" dirty="0">
                <a:latin typeface="Calibri"/>
                <a:cs typeface="Calibri"/>
              </a:rPr>
              <a:t>uno</a:t>
            </a:r>
            <a:r>
              <a:rPr sz="2700" spc="9" baseline="1517" dirty="0">
                <a:latin typeface="Calibri"/>
                <a:cs typeface="Calibri"/>
              </a:rPr>
              <a:t> </a:t>
            </a:r>
            <a:r>
              <a:rPr sz="2700" spc="0" baseline="1517" dirty="0">
                <a:latin typeface="Calibri"/>
                <a:cs typeface="Calibri"/>
              </a:rPr>
              <a:t>de</a:t>
            </a:r>
            <a:r>
              <a:rPr sz="2700" spc="4" baseline="1517" dirty="0">
                <a:latin typeface="Calibri"/>
                <a:cs typeface="Calibri"/>
              </a:rPr>
              <a:t> </a:t>
            </a:r>
            <a:r>
              <a:rPr sz="2700" spc="0" baseline="1517" dirty="0">
                <a:latin typeface="Calibri"/>
                <a:cs typeface="Calibri"/>
              </a:rPr>
              <a:t>l</a:t>
            </a:r>
            <a:r>
              <a:rPr sz="2700" spc="-4" baseline="1517" dirty="0">
                <a:latin typeface="Calibri"/>
                <a:cs typeface="Calibri"/>
              </a:rPr>
              <a:t>o</a:t>
            </a:r>
            <a:r>
              <a:rPr sz="2700" spc="0" baseline="1517" dirty="0">
                <a:latin typeface="Calibri"/>
                <a:cs typeface="Calibri"/>
              </a:rPr>
              <a:t>s</a:t>
            </a:r>
            <a:r>
              <a:rPr sz="2700" spc="14" baseline="1517" dirty="0">
                <a:latin typeface="Calibri"/>
                <a:cs typeface="Calibri"/>
              </a:rPr>
              <a:t> </a:t>
            </a:r>
            <a:r>
              <a:rPr sz="2700" spc="0" baseline="1517" dirty="0">
                <a:latin typeface="Calibri"/>
                <a:cs typeface="Calibri"/>
              </a:rPr>
              <a:t>ni</a:t>
            </a:r>
            <a:r>
              <a:rPr sz="2700" spc="-9" baseline="1517" dirty="0">
                <a:latin typeface="Calibri"/>
                <a:cs typeface="Calibri"/>
              </a:rPr>
              <a:t>c</a:t>
            </a:r>
            <a:r>
              <a:rPr sz="2700" spc="0" baseline="1517" dirty="0">
                <a:latin typeface="Calibri"/>
                <a:cs typeface="Calibri"/>
              </a:rPr>
              <a:t>hos</a:t>
            </a:r>
            <a:r>
              <a:rPr sz="2700" spc="14" baseline="1517" dirty="0">
                <a:latin typeface="Calibri"/>
                <a:cs typeface="Calibri"/>
              </a:rPr>
              <a:t> </a:t>
            </a:r>
            <a:r>
              <a:rPr sz="2700" spc="0" baseline="1517" dirty="0">
                <a:latin typeface="Calibri"/>
                <a:cs typeface="Calibri"/>
              </a:rPr>
              <a:t>de</a:t>
            </a:r>
            <a:r>
              <a:rPr sz="2700" spc="4" baseline="1517" dirty="0">
                <a:latin typeface="Calibri"/>
                <a:cs typeface="Calibri"/>
              </a:rPr>
              <a:t> </a:t>
            </a:r>
            <a:r>
              <a:rPr sz="2700" spc="0" baseline="1517" dirty="0">
                <a:latin typeface="Calibri"/>
                <a:cs typeface="Calibri"/>
              </a:rPr>
              <a:t>l</a:t>
            </a:r>
            <a:r>
              <a:rPr sz="2700" spc="-4" baseline="1517" dirty="0">
                <a:latin typeface="Calibri"/>
                <a:cs typeface="Calibri"/>
              </a:rPr>
              <a:t>o</a:t>
            </a:r>
            <a:r>
              <a:rPr sz="2700" spc="0" baseline="1517" dirty="0">
                <a:latin typeface="Calibri"/>
                <a:cs typeface="Calibri"/>
              </a:rPr>
              <a:t>s</a:t>
            </a:r>
            <a:r>
              <a:rPr sz="2700" spc="14" baseline="1517" dirty="0">
                <a:latin typeface="Calibri"/>
                <a:cs typeface="Calibri"/>
              </a:rPr>
              <a:t> </a:t>
            </a:r>
            <a:r>
              <a:rPr sz="2700" spc="0" baseline="1517" dirty="0">
                <a:latin typeface="Calibri"/>
                <a:cs typeface="Calibri"/>
              </a:rPr>
              <a:t>7 diose</a:t>
            </a:r>
            <a:r>
              <a:rPr sz="2700" spc="4" baseline="1517" dirty="0">
                <a:latin typeface="Calibri"/>
                <a:cs typeface="Calibri"/>
              </a:rPr>
              <a:t>s</a:t>
            </a:r>
            <a:r>
              <a:rPr sz="2700" spc="0" baseline="1517" dirty="0">
                <a:latin typeface="Calibri"/>
                <a:cs typeface="Calibri"/>
              </a:rPr>
              <a:t>.</a:t>
            </a:r>
            <a:endParaRPr sz="1800">
              <a:latin typeface="Calibri"/>
              <a:cs typeface="Calibri"/>
            </a:endParaRPr>
          </a:p>
        </p:txBody>
      </p:sp>
      <p:sp>
        <p:nvSpPr>
          <p:cNvPr id="4" name="object 4"/>
          <p:cNvSpPr txBox="1"/>
          <p:nvPr/>
        </p:nvSpPr>
        <p:spPr>
          <a:xfrm>
            <a:off x="9235567" y="6470243"/>
            <a:ext cx="562393" cy="254000"/>
          </a:xfrm>
          <a:prstGeom prst="rect">
            <a:avLst/>
          </a:prstGeom>
        </p:spPr>
        <p:txBody>
          <a:bodyPr wrap="square" lIns="0" tIns="0" rIns="0" bIns="0" rtlCol="0">
            <a:noAutofit/>
          </a:bodyPr>
          <a:lstStyle/>
          <a:p>
            <a:pPr marL="12700">
              <a:lnSpc>
                <a:spcPts val="1935"/>
              </a:lnSpc>
              <a:spcBef>
                <a:spcPts val="96"/>
              </a:spcBef>
            </a:pPr>
            <a:r>
              <a:rPr sz="2700" spc="0" baseline="3034" dirty="0">
                <a:solidFill>
                  <a:srgbClr val="FFFFFF"/>
                </a:solidFill>
                <a:latin typeface="Calibri"/>
                <a:cs typeface="Calibri"/>
              </a:rPr>
              <a:t>A</a:t>
            </a:r>
            <a:r>
              <a:rPr sz="2700" spc="-34" baseline="3034" dirty="0">
                <a:solidFill>
                  <a:srgbClr val="FFFFFF"/>
                </a:solidFill>
                <a:latin typeface="Calibri"/>
                <a:cs typeface="Calibri"/>
              </a:rPr>
              <a:t>x</a:t>
            </a:r>
            <a:r>
              <a:rPr sz="2700" spc="0" baseline="3034" dirty="0">
                <a:solidFill>
                  <a:srgbClr val="FFFFFF"/>
                </a:solidFill>
                <a:latin typeface="Calibri"/>
                <a:cs typeface="Calibri"/>
              </a:rPr>
              <a:t>ael</a:t>
            </a:r>
            <a:endParaRPr sz="1800">
              <a:latin typeface="Calibri"/>
              <a:cs typeface="Calibri"/>
            </a:endParaRPr>
          </a:p>
        </p:txBody>
      </p:sp>
      <p:sp>
        <p:nvSpPr>
          <p:cNvPr id="3" name="object 3"/>
          <p:cNvSpPr txBox="1"/>
          <p:nvPr/>
        </p:nvSpPr>
        <p:spPr>
          <a:xfrm>
            <a:off x="9842119" y="6470243"/>
            <a:ext cx="1068734" cy="254000"/>
          </a:xfrm>
          <a:prstGeom prst="rect">
            <a:avLst/>
          </a:prstGeom>
        </p:spPr>
        <p:txBody>
          <a:bodyPr wrap="square" lIns="0" tIns="0" rIns="0" bIns="0" rtlCol="0">
            <a:noAutofit/>
          </a:bodyPr>
          <a:lstStyle/>
          <a:p>
            <a:pPr marL="12700">
              <a:lnSpc>
                <a:spcPts val="1935"/>
              </a:lnSpc>
              <a:spcBef>
                <a:spcPts val="96"/>
              </a:spcBef>
            </a:pPr>
            <a:r>
              <a:rPr sz="2700" spc="-4" baseline="3034" dirty="0">
                <a:solidFill>
                  <a:srgbClr val="FFFFFF"/>
                </a:solidFill>
                <a:latin typeface="Calibri"/>
                <a:cs typeface="Calibri"/>
              </a:rPr>
              <a:t>H</a:t>
            </a:r>
            <a:r>
              <a:rPr sz="2700" spc="0" baseline="3034" dirty="0">
                <a:solidFill>
                  <a:srgbClr val="FFFFFF"/>
                </a:solidFill>
                <a:latin typeface="Calibri"/>
                <a:cs typeface="Calibri"/>
              </a:rPr>
              <a:t>erna</a:t>
            </a:r>
            <a:r>
              <a:rPr sz="2700" spc="4" baseline="3034" dirty="0">
                <a:solidFill>
                  <a:srgbClr val="FFFFFF"/>
                </a:solidFill>
                <a:latin typeface="Calibri"/>
                <a:cs typeface="Calibri"/>
              </a:rPr>
              <a:t>n</a:t>
            </a:r>
            <a:r>
              <a:rPr sz="2700" spc="0" baseline="3034" dirty="0">
                <a:solidFill>
                  <a:srgbClr val="FFFFFF"/>
                </a:solidFill>
                <a:latin typeface="Calibri"/>
                <a:cs typeface="Calibri"/>
              </a:rPr>
              <a:t>d</a:t>
            </a:r>
            <a:r>
              <a:rPr sz="2700" spc="-4" baseline="3034" dirty="0">
                <a:solidFill>
                  <a:srgbClr val="FFFFFF"/>
                </a:solidFill>
                <a:latin typeface="Calibri"/>
                <a:cs typeface="Calibri"/>
              </a:rPr>
              <a:t>e</a:t>
            </a:r>
            <a:r>
              <a:rPr sz="2700" spc="0" baseline="3034" dirty="0">
                <a:solidFill>
                  <a:srgbClr val="FFFFFF"/>
                </a:solidFill>
                <a:latin typeface="Calibri"/>
                <a:cs typeface="Calibri"/>
              </a:rPr>
              <a:t>z</a:t>
            </a:r>
            <a:endParaRPr sz="1800">
              <a:latin typeface="Calibri"/>
              <a:cs typeface="Calibri"/>
            </a:endParaRPr>
          </a:p>
        </p:txBody>
      </p:sp>
      <p:sp>
        <p:nvSpPr>
          <p:cNvPr id="2" name="object 2"/>
          <p:cNvSpPr txBox="1"/>
          <p:nvPr/>
        </p:nvSpPr>
        <p:spPr>
          <a:xfrm>
            <a:off x="10957687" y="6470243"/>
            <a:ext cx="667538" cy="254000"/>
          </a:xfrm>
          <a:prstGeom prst="rect">
            <a:avLst/>
          </a:prstGeom>
        </p:spPr>
        <p:txBody>
          <a:bodyPr wrap="square" lIns="0" tIns="0" rIns="0" bIns="0" rtlCol="0">
            <a:noAutofit/>
          </a:bodyPr>
          <a:lstStyle/>
          <a:p>
            <a:pPr marL="12700">
              <a:lnSpc>
                <a:spcPts val="1935"/>
              </a:lnSpc>
              <a:spcBef>
                <a:spcPts val="96"/>
              </a:spcBef>
            </a:pPr>
            <a:r>
              <a:rPr sz="2700" spc="-39" baseline="3034" dirty="0">
                <a:solidFill>
                  <a:srgbClr val="FFFFFF"/>
                </a:solidFill>
                <a:latin typeface="Calibri"/>
                <a:cs typeface="Calibri"/>
              </a:rPr>
              <a:t>P</a:t>
            </a:r>
            <a:r>
              <a:rPr sz="2700" spc="0" baseline="3034" dirty="0">
                <a:solidFill>
                  <a:srgbClr val="FFFFFF"/>
                </a:solidFill>
                <a:latin typeface="Calibri"/>
                <a:cs typeface="Calibri"/>
              </a:rPr>
              <a:t>adi</a:t>
            </a:r>
            <a:r>
              <a:rPr sz="2700" spc="-4" baseline="3034" dirty="0">
                <a:solidFill>
                  <a:srgbClr val="FFFFFF"/>
                </a:solidFill>
                <a:latin typeface="Calibri"/>
                <a:cs typeface="Calibri"/>
              </a:rPr>
              <a:t>ll</a:t>
            </a:r>
            <a:r>
              <a:rPr sz="2700" spc="0" baseline="3034" dirty="0">
                <a:solidFill>
                  <a:srgbClr val="FFFFFF"/>
                </a:solidFill>
                <a:latin typeface="Calibri"/>
                <a:cs typeface="Calibri"/>
              </a:rPr>
              <a:t>a</a:t>
            </a:r>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3048" y="6400799"/>
            <a:ext cx="12188952" cy="457200"/>
          </a:xfrm>
          <a:custGeom>
            <a:avLst/>
            <a:gdLst/>
            <a:ahLst/>
            <a:cxnLst/>
            <a:rect l="l" t="t" r="r" b="b"/>
            <a:pathLst>
              <a:path w="12188952" h="457199">
                <a:moveTo>
                  <a:pt x="12188952" y="0"/>
                </a:moveTo>
                <a:lnTo>
                  <a:pt x="0" y="0"/>
                </a:lnTo>
                <a:lnTo>
                  <a:pt x="0" y="457199"/>
                </a:lnTo>
                <a:lnTo>
                  <a:pt x="12188952" y="457199"/>
                </a:lnTo>
                <a:lnTo>
                  <a:pt x="12188952" y="0"/>
                </a:lnTo>
                <a:close/>
              </a:path>
            </a:pathLst>
          </a:custGeom>
          <a:solidFill>
            <a:srgbClr val="BC572C"/>
          </a:solidFill>
        </p:spPr>
        <p:txBody>
          <a:bodyPr wrap="square" lIns="0" tIns="0" rIns="0" bIns="0" rtlCol="0">
            <a:noAutofit/>
          </a:bodyPr>
          <a:lstStyle/>
          <a:p>
            <a:endParaRPr/>
          </a:p>
        </p:txBody>
      </p:sp>
      <p:sp>
        <p:nvSpPr>
          <p:cNvPr id="10" name="object 10"/>
          <p:cNvSpPr/>
          <p:nvPr/>
        </p:nvSpPr>
        <p:spPr>
          <a:xfrm>
            <a:off x="0" y="6333744"/>
            <a:ext cx="12188952" cy="64007"/>
          </a:xfrm>
          <a:custGeom>
            <a:avLst/>
            <a:gdLst/>
            <a:ahLst/>
            <a:cxnLst/>
            <a:rect l="l" t="t" r="r" b="b"/>
            <a:pathLst>
              <a:path w="12188952" h="64008">
                <a:moveTo>
                  <a:pt x="0" y="64007"/>
                </a:moveTo>
                <a:lnTo>
                  <a:pt x="12188952" y="64007"/>
                </a:lnTo>
                <a:lnTo>
                  <a:pt x="12188952" y="0"/>
                </a:lnTo>
                <a:lnTo>
                  <a:pt x="0" y="0"/>
                </a:lnTo>
                <a:lnTo>
                  <a:pt x="0" y="64007"/>
                </a:lnTo>
                <a:close/>
              </a:path>
            </a:pathLst>
          </a:custGeom>
          <a:solidFill>
            <a:srgbClr val="E38312"/>
          </a:solidFill>
        </p:spPr>
        <p:txBody>
          <a:bodyPr wrap="square" lIns="0" tIns="0" rIns="0" bIns="0" rtlCol="0">
            <a:noAutofit/>
          </a:bodyPr>
          <a:lstStyle/>
          <a:p>
            <a:endParaRPr/>
          </a:p>
        </p:txBody>
      </p:sp>
      <p:sp>
        <p:nvSpPr>
          <p:cNvPr id="8" name="object 8"/>
          <p:cNvSpPr/>
          <p:nvPr/>
        </p:nvSpPr>
        <p:spPr>
          <a:xfrm>
            <a:off x="1207008" y="4343400"/>
            <a:ext cx="9875520" cy="0"/>
          </a:xfrm>
          <a:custGeom>
            <a:avLst/>
            <a:gdLst/>
            <a:ahLst/>
            <a:cxnLst/>
            <a:rect l="l" t="t" r="r" b="b"/>
            <a:pathLst>
              <a:path w="9875520">
                <a:moveTo>
                  <a:pt x="0" y="0"/>
                </a:moveTo>
                <a:lnTo>
                  <a:pt x="9875520" y="0"/>
                </a:lnTo>
              </a:path>
            </a:pathLst>
          </a:custGeom>
          <a:ln w="6096">
            <a:solidFill>
              <a:srgbClr val="7E7E7E"/>
            </a:solidFill>
          </a:ln>
        </p:spPr>
        <p:txBody>
          <a:bodyPr wrap="square" lIns="0" tIns="0" rIns="0" bIns="0" rtlCol="0">
            <a:noAutofit/>
          </a:bodyPr>
          <a:lstStyle/>
          <a:p>
            <a:endParaRPr/>
          </a:p>
        </p:txBody>
      </p:sp>
      <p:sp>
        <p:nvSpPr>
          <p:cNvPr id="7" name="object 7"/>
          <p:cNvSpPr txBox="1"/>
          <p:nvPr/>
        </p:nvSpPr>
        <p:spPr>
          <a:xfrm>
            <a:off x="1176324" y="3144774"/>
            <a:ext cx="6900876" cy="1142492"/>
          </a:xfrm>
          <a:prstGeom prst="rect">
            <a:avLst/>
          </a:prstGeom>
        </p:spPr>
        <p:txBody>
          <a:bodyPr wrap="square" lIns="0" tIns="0" rIns="0" bIns="0" rtlCol="0">
            <a:noAutofit/>
          </a:bodyPr>
          <a:lstStyle/>
          <a:p>
            <a:pPr marL="12700">
              <a:lnSpc>
                <a:spcPts val="8995"/>
              </a:lnSpc>
              <a:spcBef>
                <a:spcPts val="449"/>
              </a:spcBef>
            </a:pPr>
            <a:r>
              <a:rPr lang="es-EC" sz="13200" spc="-739" baseline="3103" dirty="0">
                <a:solidFill>
                  <a:srgbClr val="252525"/>
                </a:solidFill>
                <a:latin typeface="Calibri Light"/>
                <a:cs typeface="Calibri Light"/>
              </a:rPr>
              <a:t>MONUMENTO</a:t>
            </a:r>
            <a:endParaRPr sz="8800" dirty="0">
              <a:latin typeface="Calibri Light"/>
              <a:cs typeface="Calibri Light"/>
            </a:endParaRPr>
          </a:p>
        </p:txBody>
      </p:sp>
      <p:sp>
        <p:nvSpPr>
          <p:cNvPr id="2" name="object 2"/>
          <p:cNvSpPr txBox="1"/>
          <p:nvPr/>
        </p:nvSpPr>
        <p:spPr>
          <a:xfrm>
            <a:off x="1207008" y="4203700"/>
            <a:ext cx="9875520"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238045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3048" y="6400799"/>
            <a:ext cx="12188952" cy="457200"/>
          </a:xfrm>
          <a:custGeom>
            <a:avLst/>
            <a:gdLst/>
            <a:ahLst/>
            <a:cxnLst/>
            <a:rect l="l" t="t" r="r" b="b"/>
            <a:pathLst>
              <a:path w="12188952" h="457199">
                <a:moveTo>
                  <a:pt x="12188952" y="0"/>
                </a:moveTo>
                <a:lnTo>
                  <a:pt x="0" y="0"/>
                </a:lnTo>
                <a:lnTo>
                  <a:pt x="0" y="457199"/>
                </a:lnTo>
                <a:lnTo>
                  <a:pt x="12188952" y="457199"/>
                </a:lnTo>
                <a:lnTo>
                  <a:pt x="12188952" y="0"/>
                </a:lnTo>
                <a:close/>
              </a:path>
            </a:pathLst>
          </a:custGeom>
          <a:solidFill>
            <a:srgbClr val="BC572C"/>
          </a:solidFill>
        </p:spPr>
        <p:txBody>
          <a:bodyPr wrap="square" lIns="0" tIns="0" rIns="0" bIns="0" rtlCol="0">
            <a:noAutofit/>
          </a:bodyPr>
          <a:lstStyle/>
          <a:p>
            <a:endParaRPr/>
          </a:p>
        </p:txBody>
      </p:sp>
      <p:sp>
        <p:nvSpPr>
          <p:cNvPr id="10" name="object 10"/>
          <p:cNvSpPr/>
          <p:nvPr/>
        </p:nvSpPr>
        <p:spPr>
          <a:xfrm>
            <a:off x="0" y="6333744"/>
            <a:ext cx="12188952" cy="64007"/>
          </a:xfrm>
          <a:custGeom>
            <a:avLst/>
            <a:gdLst/>
            <a:ahLst/>
            <a:cxnLst/>
            <a:rect l="l" t="t" r="r" b="b"/>
            <a:pathLst>
              <a:path w="12188952" h="64008">
                <a:moveTo>
                  <a:pt x="0" y="64007"/>
                </a:moveTo>
                <a:lnTo>
                  <a:pt x="12188952" y="64007"/>
                </a:lnTo>
                <a:lnTo>
                  <a:pt x="12188952" y="0"/>
                </a:lnTo>
                <a:lnTo>
                  <a:pt x="0" y="0"/>
                </a:lnTo>
                <a:lnTo>
                  <a:pt x="0" y="64007"/>
                </a:lnTo>
                <a:close/>
              </a:path>
            </a:pathLst>
          </a:custGeom>
          <a:solidFill>
            <a:srgbClr val="E38312"/>
          </a:solidFill>
        </p:spPr>
        <p:txBody>
          <a:bodyPr wrap="square" lIns="0" tIns="0" rIns="0" bIns="0" rtlCol="0">
            <a:noAutofit/>
          </a:bodyPr>
          <a:lstStyle/>
          <a:p>
            <a:endParaRPr/>
          </a:p>
        </p:txBody>
      </p:sp>
      <p:sp>
        <p:nvSpPr>
          <p:cNvPr id="8" name="object 8"/>
          <p:cNvSpPr/>
          <p:nvPr/>
        </p:nvSpPr>
        <p:spPr>
          <a:xfrm>
            <a:off x="1207008" y="4343400"/>
            <a:ext cx="9875520" cy="0"/>
          </a:xfrm>
          <a:custGeom>
            <a:avLst/>
            <a:gdLst/>
            <a:ahLst/>
            <a:cxnLst/>
            <a:rect l="l" t="t" r="r" b="b"/>
            <a:pathLst>
              <a:path w="9875520">
                <a:moveTo>
                  <a:pt x="0" y="0"/>
                </a:moveTo>
                <a:lnTo>
                  <a:pt x="9875520" y="0"/>
                </a:lnTo>
              </a:path>
            </a:pathLst>
          </a:custGeom>
          <a:ln w="6096">
            <a:solidFill>
              <a:srgbClr val="7E7E7E"/>
            </a:solidFill>
          </a:ln>
        </p:spPr>
        <p:txBody>
          <a:bodyPr wrap="square" lIns="0" tIns="0" rIns="0" bIns="0" rtlCol="0">
            <a:noAutofit/>
          </a:bodyPr>
          <a:lstStyle/>
          <a:p>
            <a:endParaRPr/>
          </a:p>
        </p:txBody>
      </p:sp>
      <p:sp>
        <p:nvSpPr>
          <p:cNvPr id="2" name="object 2"/>
          <p:cNvSpPr txBox="1"/>
          <p:nvPr/>
        </p:nvSpPr>
        <p:spPr>
          <a:xfrm>
            <a:off x="1207008" y="4203700"/>
            <a:ext cx="9875520" cy="152400"/>
          </a:xfrm>
          <a:prstGeom prst="rect">
            <a:avLst/>
          </a:prstGeom>
        </p:spPr>
        <p:txBody>
          <a:bodyPr wrap="square" lIns="0" tIns="0" rIns="0" bIns="0" rtlCol="0">
            <a:noAutofit/>
          </a:bodyPr>
          <a:lstStyle/>
          <a:p>
            <a:pPr marL="25400">
              <a:lnSpc>
                <a:spcPts val="1000"/>
              </a:lnSpc>
            </a:pPr>
            <a:endParaRPr sz="1000"/>
          </a:p>
        </p:txBody>
      </p:sp>
      <p:graphicFrame>
        <p:nvGraphicFramePr>
          <p:cNvPr id="3" name="Diagrama 2">
            <a:extLst>
              <a:ext uri="{FF2B5EF4-FFF2-40B4-BE49-F238E27FC236}">
                <a16:creationId xmlns:a16="http://schemas.microsoft.com/office/drawing/2014/main" id="{7F307ADA-A8BF-487F-B61C-77D4D860D70B}"/>
              </a:ext>
            </a:extLst>
          </p:cNvPr>
          <p:cNvGraphicFramePr/>
          <p:nvPr>
            <p:extLst>
              <p:ext uri="{D42A27DB-BD31-4B8C-83A1-F6EECF244321}">
                <p14:modId xmlns:p14="http://schemas.microsoft.com/office/powerpoint/2010/main" val="957452744"/>
              </p:ext>
            </p:extLst>
          </p:nvPr>
        </p:nvGraphicFramePr>
        <p:xfrm>
          <a:off x="1382268" y="460249"/>
          <a:ext cx="9525000" cy="553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782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3048" y="6400799"/>
            <a:ext cx="12188952" cy="457200"/>
          </a:xfrm>
          <a:custGeom>
            <a:avLst/>
            <a:gdLst/>
            <a:ahLst/>
            <a:cxnLst/>
            <a:rect l="l" t="t" r="r" b="b"/>
            <a:pathLst>
              <a:path w="12188952" h="457199">
                <a:moveTo>
                  <a:pt x="12188952" y="0"/>
                </a:moveTo>
                <a:lnTo>
                  <a:pt x="0" y="0"/>
                </a:lnTo>
                <a:lnTo>
                  <a:pt x="0" y="457199"/>
                </a:lnTo>
                <a:lnTo>
                  <a:pt x="12188952" y="457199"/>
                </a:lnTo>
                <a:lnTo>
                  <a:pt x="12188952" y="0"/>
                </a:lnTo>
                <a:close/>
              </a:path>
            </a:pathLst>
          </a:custGeom>
          <a:solidFill>
            <a:srgbClr val="BC572C"/>
          </a:solidFill>
        </p:spPr>
        <p:txBody>
          <a:bodyPr wrap="square" lIns="0" tIns="0" rIns="0" bIns="0" rtlCol="0">
            <a:noAutofit/>
          </a:bodyPr>
          <a:lstStyle/>
          <a:p>
            <a:endParaRPr/>
          </a:p>
        </p:txBody>
      </p:sp>
      <p:sp>
        <p:nvSpPr>
          <p:cNvPr id="10" name="object 10"/>
          <p:cNvSpPr/>
          <p:nvPr/>
        </p:nvSpPr>
        <p:spPr>
          <a:xfrm>
            <a:off x="0" y="6333744"/>
            <a:ext cx="12188952" cy="64007"/>
          </a:xfrm>
          <a:custGeom>
            <a:avLst/>
            <a:gdLst/>
            <a:ahLst/>
            <a:cxnLst/>
            <a:rect l="l" t="t" r="r" b="b"/>
            <a:pathLst>
              <a:path w="12188952" h="64008">
                <a:moveTo>
                  <a:pt x="0" y="64007"/>
                </a:moveTo>
                <a:lnTo>
                  <a:pt x="12188952" y="64007"/>
                </a:lnTo>
                <a:lnTo>
                  <a:pt x="12188952" y="0"/>
                </a:lnTo>
                <a:lnTo>
                  <a:pt x="0" y="0"/>
                </a:lnTo>
                <a:lnTo>
                  <a:pt x="0" y="64007"/>
                </a:lnTo>
                <a:close/>
              </a:path>
            </a:pathLst>
          </a:custGeom>
          <a:solidFill>
            <a:srgbClr val="E38312"/>
          </a:solidFill>
        </p:spPr>
        <p:txBody>
          <a:bodyPr wrap="square" lIns="0" tIns="0" rIns="0" bIns="0" rtlCol="0">
            <a:noAutofit/>
          </a:bodyPr>
          <a:lstStyle/>
          <a:p>
            <a:endParaRPr/>
          </a:p>
        </p:txBody>
      </p:sp>
      <p:sp>
        <p:nvSpPr>
          <p:cNvPr id="8" name="object 8"/>
          <p:cNvSpPr/>
          <p:nvPr/>
        </p:nvSpPr>
        <p:spPr>
          <a:xfrm>
            <a:off x="1207008" y="4343400"/>
            <a:ext cx="9875520" cy="0"/>
          </a:xfrm>
          <a:custGeom>
            <a:avLst/>
            <a:gdLst/>
            <a:ahLst/>
            <a:cxnLst/>
            <a:rect l="l" t="t" r="r" b="b"/>
            <a:pathLst>
              <a:path w="9875520">
                <a:moveTo>
                  <a:pt x="0" y="0"/>
                </a:moveTo>
                <a:lnTo>
                  <a:pt x="9875520" y="0"/>
                </a:lnTo>
              </a:path>
            </a:pathLst>
          </a:custGeom>
          <a:ln w="6096">
            <a:solidFill>
              <a:srgbClr val="7E7E7E"/>
            </a:solidFill>
          </a:ln>
        </p:spPr>
        <p:txBody>
          <a:bodyPr wrap="square" lIns="0" tIns="0" rIns="0" bIns="0" rtlCol="0">
            <a:noAutofit/>
          </a:bodyPr>
          <a:lstStyle/>
          <a:p>
            <a:endParaRPr/>
          </a:p>
        </p:txBody>
      </p:sp>
      <p:sp>
        <p:nvSpPr>
          <p:cNvPr id="7" name="object 7"/>
          <p:cNvSpPr txBox="1"/>
          <p:nvPr/>
        </p:nvSpPr>
        <p:spPr>
          <a:xfrm>
            <a:off x="1176324" y="3144774"/>
            <a:ext cx="4490621" cy="1142492"/>
          </a:xfrm>
          <a:prstGeom prst="rect">
            <a:avLst/>
          </a:prstGeom>
        </p:spPr>
        <p:txBody>
          <a:bodyPr wrap="square" lIns="0" tIns="0" rIns="0" bIns="0" rtlCol="0">
            <a:noAutofit/>
          </a:bodyPr>
          <a:lstStyle/>
          <a:p>
            <a:pPr marL="12700">
              <a:lnSpc>
                <a:spcPts val="8995"/>
              </a:lnSpc>
              <a:spcBef>
                <a:spcPts val="449"/>
              </a:spcBef>
            </a:pPr>
            <a:r>
              <a:rPr sz="13200" spc="-739" baseline="3103" dirty="0">
                <a:solidFill>
                  <a:srgbClr val="252525"/>
                </a:solidFill>
                <a:latin typeface="Calibri Light"/>
                <a:cs typeface="Calibri Light"/>
              </a:rPr>
              <a:t>P</a:t>
            </a:r>
            <a:r>
              <a:rPr sz="13200" spc="-50" baseline="3103" dirty="0">
                <a:solidFill>
                  <a:srgbClr val="252525"/>
                </a:solidFill>
                <a:latin typeface="Calibri Light"/>
                <a:cs typeface="Calibri Light"/>
              </a:rPr>
              <a:t>A</a:t>
            </a:r>
            <a:r>
              <a:rPr sz="13200" spc="-44" baseline="3103" dirty="0">
                <a:solidFill>
                  <a:srgbClr val="252525"/>
                </a:solidFill>
                <a:latin typeface="Calibri Light"/>
                <a:cs typeface="Calibri Light"/>
              </a:rPr>
              <a:t>N</a:t>
            </a:r>
            <a:r>
              <a:rPr sz="13200" spc="-54" baseline="3103" dirty="0">
                <a:solidFill>
                  <a:srgbClr val="252525"/>
                </a:solidFill>
                <a:latin typeface="Calibri Light"/>
                <a:cs typeface="Calibri Light"/>
              </a:rPr>
              <a:t>T</a:t>
            </a:r>
            <a:r>
              <a:rPr sz="13200" spc="-184" baseline="3103" dirty="0">
                <a:solidFill>
                  <a:srgbClr val="252525"/>
                </a:solidFill>
                <a:latin typeface="Calibri Light"/>
                <a:cs typeface="Calibri Light"/>
              </a:rPr>
              <a:t>E</a:t>
            </a:r>
            <a:r>
              <a:rPr sz="13200" spc="-44" baseline="3103" dirty="0">
                <a:solidFill>
                  <a:srgbClr val="252525"/>
                </a:solidFill>
                <a:latin typeface="Calibri Light"/>
                <a:cs typeface="Calibri Light"/>
              </a:rPr>
              <a:t>O</a:t>
            </a:r>
            <a:r>
              <a:rPr sz="13200" spc="0" baseline="3103" dirty="0">
                <a:solidFill>
                  <a:srgbClr val="252525"/>
                </a:solidFill>
                <a:latin typeface="Calibri Light"/>
                <a:cs typeface="Calibri Light"/>
              </a:rPr>
              <a:t>N</a:t>
            </a:r>
            <a:endParaRPr sz="8800">
              <a:latin typeface="Calibri Light"/>
              <a:cs typeface="Calibri Light"/>
            </a:endParaRPr>
          </a:p>
        </p:txBody>
      </p:sp>
      <p:sp>
        <p:nvSpPr>
          <p:cNvPr id="6" name="object 6"/>
          <p:cNvSpPr txBox="1"/>
          <p:nvPr/>
        </p:nvSpPr>
        <p:spPr>
          <a:xfrm>
            <a:off x="5716651" y="3220212"/>
            <a:ext cx="1285635" cy="1041907"/>
          </a:xfrm>
          <a:prstGeom prst="rect">
            <a:avLst/>
          </a:prstGeom>
        </p:spPr>
        <p:txBody>
          <a:bodyPr wrap="square" lIns="0" tIns="0" rIns="0" bIns="0" rtlCol="0">
            <a:noAutofit/>
          </a:bodyPr>
          <a:lstStyle/>
          <a:p>
            <a:pPr marL="12700">
              <a:lnSpc>
                <a:spcPts val="8205"/>
              </a:lnSpc>
              <a:spcBef>
                <a:spcPts val="410"/>
              </a:spcBef>
            </a:pPr>
            <a:r>
              <a:rPr sz="12000" spc="-44" baseline="3072" dirty="0">
                <a:solidFill>
                  <a:srgbClr val="252525"/>
                </a:solidFill>
                <a:latin typeface="Calibri Light"/>
                <a:cs typeface="Calibri Light"/>
              </a:rPr>
              <a:t>D</a:t>
            </a:r>
            <a:r>
              <a:rPr sz="12000" spc="0" baseline="3072" dirty="0">
                <a:solidFill>
                  <a:srgbClr val="252525"/>
                </a:solidFill>
                <a:latin typeface="Calibri Light"/>
                <a:cs typeface="Calibri Light"/>
              </a:rPr>
              <a:t>E</a:t>
            </a:r>
            <a:endParaRPr sz="8000">
              <a:latin typeface="Calibri Light"/>
              <a:cs typeface="Calibri Light"/>
            </a:endParaRPr>
          </a:p>
        </p:txBody>
      </p:sp>
      <p:sp>
        <p:nvSpPr>
          <p:cNvPr id="5" name="object 5"/>
          <p:cNvSpPr txBox="1"/>
          <p:nvPr/>
        </p:nvSpPr>
        <p:spPr>
          <a:xfrm>
            <a:off x="7041160" y="3220212"/>
            <a:ext cx="3156729" cy="1041907"/>
          </a:xfrm>
          <a:prstGeom prst="rect">
            <a:avLst/>
          </a:prstGeom>
        </p:spPr>
        <p:txBody>
          <a:bodyPr wrap="square" lIns="0" tIns="0" rIns="0" bIns="0" rtlCol="0">
            <a:noAutofit/>
          </a:bodyPr>
          <a:lstStyle/>
          <a:p>
            <a:pPr marL="12700">
              <a:lnSpc>
                <a:spcPts val="8205"/>
              </a:lnSpc>
              <a:spcBef>
                <a:spcPts val="410"/>
              </a:spcBef>
            </a:pPr>
            <a:r>
              <a:rPr sz="12000" spc="-75" baseline="3072" dirty="0">
                <a:solidFill>
                  <a:srgbClr val="252525"/>
                </a:solidFill>
                <a:latin typeface="Calibri Light"/>
                <a:cs typeface="Calibri Light"/>
              </a:rPr>
              <a:t>A</a:t>
            </a:r>
            <a:r>
              <a:rPr sz="12000" spc="-44" baseline="3072" dirty="0">
                <a:solidFill>
                  <a:srgbClr val="252525"/>
                </a:solidFill>
                <a:latin typeface="Calibri Light"/>
                <a:cs typeface="Calibri Light"/>
              </a:rPr>
              <a:t>G</a:t>
            </a:r>
            <a:r>
              <a:rPr sz="12000" spc="-39" baseline="3072" dirty="0">
                <a:solidFill>
                  <a:srgbClr val="252525"/>
                </a:solidFill>
                <a:latin typeface="Calibri Light"/>
                <a:cs typeface="Calibri Light"/>
              </a:rPr>
              <a:t>RI</a:t>
            </a:r>
            <a:r>
              <a:rPr sz="12000" spc="-664" baseline="3072" dirty="0">
                <a:solidFill>
                  <a:srgbClr val="252525"/>
                </a:solidFill>
                <a:latin typeface="Calibri Light"/>
                <a:cs typeface="Calibri Light"/>
              </a:rPr>
              <a:t>P</a:t>
            </a:r>
            <a:r>
              <a:rPr sz="12000" spc="0" baseline="3072" dirty="0">
                <a:solidFill>
                  <a:srgbClr val="252525"/>
                </a:solidFill>
                <a:latin typeface="Calibri Light"/>
                <a:cs typeface="Calibri Light"/>
              </a:rPr>
              <a:t>A</a:t>
            </a:r>
            <a:endParaRPr sz="8000">
              <a:latin typeface="Calibri Light"/>
              <a:cs typeface="Calibri Light"/>
            </a:endParaRPr>
          </a:p>
        </p:txBody>
      </p:sp>
      <p:sp>
        <p:nvSpPr>
          <p:cNvPr id="2" name="object 2"/>
          <p:cNvSpPr txBox="1"/>
          <p:nvPr/>
        </p:nvSpPr>
        <p:spPr>
          <a:xfrm>
            <a:off x="1207008" y="4203700"/>
            <a:ext cx="9875520"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3048" y="6400799"/>
            <a:ext cx="12188952" cy="457200"/>
          </a:xfrm>
          <a:custGeom>
            <a:avLst/>
            <a:gdLst/>
            <a:ahLst/>
            <a:cxnLst/>
            <a:rect l="l" t="t" r="r" b="b"/>
            <a:pathLst>
              <a:path w="12188952" h="457199">
                <a:moveTo>
                  <a:pt x="12188952" y="0"/>
                </a:moveTo>
                <a:lnTo>
                  <a:pt x="0" y="0"/>
                </a:lnTo>
                <a:lnTo>
                  <a:pt x="0" y="457199"/>
                </a:lnTo>
                <a:lnTo>
                  <a:pt x="12188952" y="457199"/>
                </a:lnTo>
                <a:lnTo>
                  <a:pt x="12188952" y="0"/>
                </a:lnTo>
                <a:close/>
              </a:path>
            </a:pathLst>
          </a:custGeom>
          <a:solidFill>
            <a:srgbClr val="BC572C"/>
          </a:solidFill>
        </p:spPr>
        <p:txBody>
          <a:bodyPr wrap="square" lIns="0" tIns="0" rIns="0" bIns="0" rtlCol="0">
            <a:noAutofit/>
          </a:bodyPr>
          <a:lstStyle/>
          <a:p>
            <a:endParaRPr/>
          </a:p>
        </p:txBody>
      </p:sp>
      <p:sp>
        <p:nvSpPr>
          <p:cNvPr id="10" name="object 10"/>
          <p:cNvSpPr/>
          <p:nvPr/>
        </p:nvSpPr>
        <p:spPr>
          <a:xfrm>
            <a:off x="0" y="6333744"/>
            <a:ext cx="12188952" cy="64007"/>
          </a:xfrm>
          <a:custGeom>
            <a:avLst/>
            <a:gdLst/>
            <a:ahLst/>
            <a:cxnLst/>
            <a:rect l="l" t="t" r="r" b="b"/>
            <a:pathLst>
              <a:path w="12188952" h="64008">
                <a:moveTo>
                  <a:pt x="0" y="64007"/>
                </a:moveTo>
                <a:lnTo>
                  <a:pt x="12188952" y="64007"/>
                </a:lnTo>
                <a:lnTo>
                  <a:pt x="12188952" y="0"/>
                </a:lnTo>
                <a:lnTo>
                  <a:pt x="0" y="0"/>
                </a:lnTo>
                <a:lnTo>
                  <a:pt x="0" y="64007"/>
                </a:lnTo>
                <a:close/>
              </a:path>
            </a:pathLst>
          </a:custGeom>
          <a:solidFill>
            <a:srgbClr val="E38312"/>
          </a:solidFill>
        </p:spPr>
        <p:txBody>
          <a:bodyPr wrap="square" lIns="0" tIns="0" rIns="0" bIns="0" rtlCol="0">
            <a:noAutofit/>
          </a:bodyPr>
          <a:lstStyle/>
          <a:p>
            <a:endParaRPr/>
          </a:p>
        </p:txBody>
      </p:sp>
      <p:sp>
        <p:nvSpPr>
          <p:cNvPr id="8" name="object 8"/>
          <p:cNvSpPr/>
          <p:nvPr/>
        </p:nvSpPr>
        <p:spPr>
          <a:xfrm>
            <a:off x="1207008" y="4343400"/>
            <a:ext cx="9875520" cy="0"/>
          </a:xfrm>
          <a:custGeom>
            <a:avLst/>
            <a:gdLst/>
            <a:ahLst/>
            <a:cxnLst/>
            <a:rect l="l" t="t" r="r" b="b"/>
            <a:pathLst>
              <a:path w="9875520">
                <a:moveTo>
                  <a:pt x="0" y="0"/>
                </a:moveTo>
                <a:lnTo>
                  <a:pt x="9875520" y="0"/>
                </a:lnTo>
              </a:path>
            </a:pathLst>
          </a:custGeom>
          <a:ln w="6096">
            <a:solidFill>
              <a:srgbClr val="7E7E7E"/>
            </a:solidFill>
          </a:ln>
        </p:spPr>
        <p:txBody>
          <a:bodyPr wrap="square" lIns="0" tIns="0" rIns="0" bIns="0" rtlCol="0">
            <a:noAutofit/>
          </a:bodyPr>
          <a:lstStyle/>
          <a:p>
            <a:endParaRPr/>
          </a:p>
        </p:txBody>
      </p:sp>
      <p:sp>
        <p:nvSpPr>
          <p:cNvPr id="7" name="object 7"/>
          <p:cNvSpPr txBox="1"/>
          <p:nvPr/>
        </p:nvSpPr>
        <p:spPr>
          <a:xfrm>
            <a:off x="4887468" y="460249"/>
            <a:ext cx="2514600" cy="1142492"/>
          </a:xfrm>
          <a:prstGeom prst="rect">
            <a:avLst/>
          </a:prstGeom>
        </p:spPr>
        <p:txBody>
          <a:bodyPr wrap="square" lIns="0" tIns="0" rIns="0" bIns="0" rtlCol="0">
            <a:noAutofit/>
          </a:bodyPr>
          <a:lstStyle/>
          <a:p>
            <a:pPr marL="12700">
              <a:lnSpc>
                <a:spcPts val="8995"/>
              </a:lnSpc>
              <a:spcBef>
                <a:spcPts val="449"/>
              </a:spcBef>
            </a:pPr>
            <a:r>
              <a:rPr lang="es-EC" sz="6600" b="1" spc="-739" baseline="3103" dirty="0">
                <a:solidFill>
                  <a:srgbClr val="252525"/>
                </a:solidFill>
                <a:latin typeface="Calibri Light"/>
                <a:cs typeface="Calibri Light"/>
              </a:rPr>
              <a:t>UBICACIÓN</a:t>
            </a:r>
            <a:endParaRPr sz="4800" b="1" dirty="0">
              <a:latin typeface="Calibri Light"/>
              <a:cs typeface="Calibri Light"/>
            </a:endParaRPr>
          </a:p>
        </p:txBody>
      </p:sp>
      <p:sp>
        <p:nvSpPr>
          <p:cNvPr id="2" name="object 2"/>
          <p:cNvSpPr txBox="1"/>
          <p:nvPr/>
        </p:nvSpPr>
        <p:spPr>
          <a:xfrm>
            <a:off x="1207008" y="4203700"/>
            <a:ext cx="9875520" cy="152400"/>
          </a:xfrm>
          <a:prstGeom prst="rect">
            <a:avLst/>
          </a:prstGeom>
        </p:spPr>
        <p:txBody>
          <a:bodyPr wrap="square" lIns="0" tIns="0" rIns="0" bIns="0" rtlCol="0">
            <a:noAutofit/>
          </a:bodyPr>
          <a:lstStyle/>
          <a:p>
            <a:pPr marL="25400">
              <a:lnSpc>
                <a:spcPts val="1000"/>
              </a:lnSpc>
            </a:pPr>
            <a:endParaRPr sz="1000"/>
          </a:p>
        </p:txBody>
      </p:sp>
      <p:pic>
        <p:nvPicPr>
          <p:cNvPr id="11" name="Imagen 10" descr="Elementos Arquitectónicos ">
            <a:extLst>
              <a:ext uri="{FF2B5EF4-FFF2-40B4-BE49-F238E27FC236}">
                <a16:creationId xmlns:a16="http://schemas.microsoft.com/office/drawing/2014/main" id="{C7076ECE-C9A7-4ED7-8B5D-5D367B020988}"/>
              </a:ext>
            </a:extLst>
          </p:cNvPr>
          <p:cNvPicPr/>
          <p:nvPr/>
        </p:nvPicPr>
        <p:blipFill rotWithShape="1">
          <a:blip r:embed="rId2">
            <a:extLst>
              <a:ext uri="{28A0092B-C50C-407E-A947-70E740481C1C}">
                <a14:useLocalDpi xmlns:a14="http://schemas.microsoft.com/office/drawing/2010/main" val="0"/>
              </a:ext>
            </a:extLst>
          </a:blip>
          <a:srcRect l="11386" t="16177" r="10870" b="19306"/>
          <a:stretch/>
        </p:blipFill>
        <p:spPr bwMode="auto">
          <a:xfrm>
            <a:off x="1292570" y="2061146"/>
            <a:ext cx="5751935" cy="3579487"/>
          </a:xfrm>
          <a:prstGeom prst="rect">
            <a:avLst/>
          </a:prstGeom>
          <a:noFill/>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A9720339-37F4-4923-B55C-AF56AC4E0A33}"/>
              </a:ext>
            </a:extLst>
          </p:cNvPr>
          <p:cNvSpPr/>
          <p:nvPr/>
        </p:nvSpPr>
        <p:spPr>
          <a:xfrm>
            <a:off x="7467600" y="2362200"/>
            <a:ext cx="3733800" cy="2585323"/>
          </a:xfrm>
          <a:prstGeom prst="rect">
            <a:avLst/>
          </a:prstGeom>
        </p:spPr>
        <p:txBody>
          <a:bodyPr wrap="square">
            <a:spAutoFit/>
          </a:bodyPr>
          <a:lstStyle/>
          <a:p>
            <a:pPr algn="just"/>
            <a:r>
              <a:rPr lang="es-EC" dirty="0">
                <a:latin typeface="Times New Roman" panose="02020603050405020304" pitchFamily="18" charset="0"/>
                <a:ea typeface="Calibri" panose="020F0502020204030204" pitchFamily="34" charset="0"/>
              </a:rPr>
              <a:t>Roma, en la zona conocida como Campo de Marte, donde se levantaron los edificios más importantes del período de Augusto. En la actualidad el Panteón es conocido popularmente por los habitantes de Roma como La Rotonda, por lo que la plaza en la que se ubica se denomina Piazza </a:t>
            </a:r>
            <a:r>
              <a:rPr lang="es-EC" dirty="0" err="1">
                <a:latin typeface="Times New Roman" panose="02020603050405020304" pitchFamily="18" charset="0"/>
                <a:ea typeface="Calibri" panose="020F0502020204030204" pitchFamily="34" charset="0"/>
              </a:rPr>
              <a:t>della</a:t>
            </a:r>
            <a:r>
              <a:rPr lang="es-EC" dirty="0">
                <a:latin typeface="Times New Roman" panose="02020603050405020304" pitchFamily="18" charset="0"/>
                <a:ea typeface="Calibri" panose="020F0502020204030204" pitchFamily="34" charset="0"/>
              </a:rPr>
              <a:t> Rotonda</a:t>
            </a:r>
            <a:endParaRPr lang="es-EC" dirty="0"/>
          </a:p>
        </p:txBody>
      </p:sp>
    </p:spTree>
    <p:extLst>
      <p:ext uri="{BB962C8B-B14F-4D97-AF65-F5344CB8AC3E}">
        <p14:creationId xmlns:p14="http://schemas.microsoft.com/office/powerpoint/2010/main" val="142057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3048" y="6400799"/>
            <a:ext cx="12188952" cy="457200"/>
          </a:xfrm>
          <a:custGeom>
            <a:avLst/>
            <a:gdLst/>
            <a:ahLst/>
            <a:cxnLst/>
            <a:rect l="l" t="t" r="r" b="b"/>
            <a:pathLst>
              <a:path w="12188952" h="457199">
                <a:moveTo>
                  <a:pt x="12188952" y="0"/>
                </a:moveTo>
                <a:lnTo>
                  <a:pt x="0" y="0"/>
                </a:lnTo>
                <a:lnTo>
                  <a:pt x="0" y="457199"/>
                </a:lnTo>
                <a:lnTo>
                  <a:pt x="12188952" y="457199"/>
                </a:lnTo>
                <a:lnTo>
                  <a:pt x="12188952" y="0"/>
                </a:lnTo>
                <a:close/>
              </a:path>
            </a:pathLst>
          </a:custGeom>
          <a:solidFill>
            <a:srgbClr val="BC572C"/>
          </a:solidFill>
        </p:spPr>
        <p:txBody>
          <a:bodyPr wrap="square" lIns="0" tIns="0" rIns="0" bIns="0" rtlCol="0">
            <a:noAutofit/>
          </a:bodyPr>
          <a:lstStyle/>
          <a:p>
            <a:endParaRPr/>
          </a:p>
        </p:txBody>
      </p:sp>
      <p:sp>
        <p:nvSpPr>
          <p:cNvPr id="10" name="object 10"/>
          <p:cNvSpPr/>
          <p:nvPr/>
        </p:nvSpPr>
        <p:spPr>
          <a:xfrm>
            <a:off x="0" y="6333744"/>
            <a:ext cx="12188952" cy="64007"/>
          </a:xfrm>
          <a:custGeom>
            <a:avLst/>
            <a:gdLst/>
            <a:ahLst/>
            <a:cxnLst/>
            <a:rect l="l" t="t" r="r" b="b"/>
            <a:pathLst>
              <a:path w="12188952" h="64008">
                <a:moveTo>
                  <a:pt x="0" y="64007"/>
                </a:moveTo>
                <a:lnTo>
                  <a:pt x="12188952" y="64007"/>
                </a:lnTo>
                <a:lnTo>
                  <a:pt x="12188952" y="0"/>
                </a:lnTo>
                <a:lnTo>
                  <a:pt x="0" y="0"/>
                </a:lnTo>
                <a:lnTo>
                  <a:pt x="0" y="64007"/>
                </a:lnTo>
                <a:close/>
              </a:path>
            </a:pathLst>
          </a:custGeom>
          <a:solidFill>
            <a:srgbClr val="E38312"/>
          </a:solidFill>
        </p:spPr>
        <p:txBody>
          <a:bodyPr wrap="square" lIns="0" tIns="0" rIns="0" bIns="0" rtlCol="0">
            <a:noAutofit/>
          </a:bodyPr>
          <a:lstStyle/>
          <a:p>
            <a:endParaRPr/>
          </a:p>
        </p:txBody>
      </p:sp>
      <p:sp>
        <p:nvSpPr>
          <p:cNvPr id="8" name="object 8"/>
          <p:cNvSpPr/>
          <p:nvPr/>
        </p:nvSpPr>
        <p:spPr>
          <a:xfrm>
            <a:off x="1207008" y="4343400"/>
            <a:ext cx="9875520" cy="0"/>
          </a:xfrm>
          <a:custGeom>
            <a:avLst/>
            <a:gdLst/>
            <a:ahLst/>
            <a:cxnLst/>
            <a:rect l="l" t="t" r="r" b="b"/>
            <a:pathLst>
              <a:path w="9875520">
                <a:moveTo>
                  <a:pt x="0" y="0"/>
                </a:moveTo>
                <a:lnTo>
                  <a:pt x="9875520" y="0"/>
                </a:lnTo>
              </a:path>
            </a:pathLst>
          </a:custGeom>
          <a:ln w="6096">
            <a:solidFill>
              <a:srgbClr val="7E7E7E"/>
            </a:solidFill>
          </a:ln>
        </p:spPr>
        <p:txBody>
          <a:bodyPr wrap="square" lIns="0" tIns="0" rIns="0" bIns="0" rtlCol="0">
            <a:noAutofit/>
          </a:bodyPr>
          <a:lstStyle/>
          <a:p>
            <a:endParaRPr/>
          </a:p>
        </p:txBody>
      </p:sp>
      <p:sp>
        <p:nvSpPr>
          <p:cNvPr id="2" name="object 2"/>
          <p:cNvSpPr txBox="1"/>
          <p:nvPr/>
        </p:nvSpPr>
        <p:spPr>
          <a:xfrm>
            <a:off x="1207008" y="4203700"/>
            <a:ext cx="9875520" cy="152400"/>
          </a:xfrm>
          <a:prstGeom prst="rect">
            <a:avLst/>
          </a:prstGeom>
        </p:spPr>
        <p:txBody>
          <a:bodyPr wrap="square" lIns="0" tIns="0" rIns="0" bIns="0" rtlCol="0">
            <a:noAutofit/>
          </a:bodyPr>
          <a:lstStyle/>
          <a:p>
            <a:pPr marL="25400">
              <a:lnSpc>
                <a:spcPts val="1000"/>
              </a:lnSpc>
            </a:pPr>
            <a:endParaRPr sz="1000"/>
          </a:p>
        </p:txBody>
      </p:sp>
      <p:pic>
        <p:nvPicPr>
          <p:cNvPr id="11" name="Imagen 10" descr="Resultado de imagen para EL PANTEON DE AGRIPA">
            <a:extLst>
              <a:ext uri="{FF2B5EF4-FFF2-40B4-BE49-F238E27FC236}">
                <a16:creationId xmlns:a16="http://schemas.microsoft.com/office/drawing/2014/main" id="{81A18E75-4A70-411D-AEBB-53B0BE828C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2358" y="781834"/>
            <a:ext cx="4050792" cy="3037826"/>
          </a:xfrm>
          <a:prstGeom prst="rect">
            <a:avLst/>
          </a:prstGeom>
          <a:ln>
            <a:noFill/>
          </a:ln>
          <a:effectLst>
            <a:softEdge rad="112500"/>
          </a:effectLst>
        </p:spPr>
      </p:pic>
      <p:sp>
        <p:nvSpPr>
          <p:cNvPr id="4" name="Rectángulo 3">
            <a:extLst>
              <a:ext uri="{FF2B5EF4-FFF2-40B4-BE49-F238E27FC236}">
                <a16:creationId xmlns:a16="http://schemas.microsoft.com/office/drawing/2014/main" id="{4A94CE14-044C-4E06-8CAD-32A2CBBB7F49}"/>
              </a:ext>
            </a:extLst>
          </p:cNvPr>
          <p:cNvSpPr/>
          <p:nvPr/>
        </p:nvSpPr>
        <p:spPr>
          <a:xfrm>
            <a:off x="7169228" y="1608186"/>
            <a:ext cx="3733800" cy="1658146"/>
          </a:xfrm>
          <a:prstGeom prst="rect">
            <a:avLst/>
          </a:prstGeom>
        </p:spPr>
        <p:txBody>
          <a:bodyPr wrap="square">
            <a:spAutoFit/>
          </a:bodyPr>
          <a:lstStyle/>
          <a:p>
            <a:pPr algn="just">
              <a:lnSpc>
                <a:spcPct val="106000"/>
              </a:lnSpc>
              <a:spcBef>
                <a:spcPts val="1200"/>
              </a:spcBef>
              <a:spcAft>
                <a:spcPts val="1200"/>
              </a:spcAft>
            </a:pPr>
            <a:r>
              <a:rPr lang="es-EC" sz="1600" dirty="0">
                <a:ea typeface="Calibri" panose="020F0502020204030204" pitchFamily="34" charset="0"/>
                <a:cs typeface="Times New Roman" panose="02020603050405020304" pitchFamily="18" charset="0"/>
              </a:rPr>
              <a:t>Uno de los edificios más significativos de la antigua Roma fue el Panteón, el templo dedicado a todos los dioses. Construido en época de Augusto y restaurado en la de Adriano, sus logros técnicos tardaron muchos siglos en ser superados.</a:t>
            </a:r>
          </a:p>
        </p:txBody>
      </p:sp>
      <p:graphicFrame>
        <p:nvGraphicFramePr>
          <p:cNvPr id="12" name="Diagrama 11">
            <a:extLst>
              <a:ext uri="{FF2B5EF4-FFF2-40B4-BE49-F238E27FC236}">
                <a16:creationId xmlns:a16="http://schemas.microsoft.com/office/drawing/2014/main" id="{6E21F339-316B-4E74-BD53-C58C72CBB31C}"/>
              </a:ext>
            </a:extLst>
          </p:cNvPr>
          <p:cNvGraphicFramePr/>
          <p:nvPr>
            <p:extLst>
              <p:ext uri="{D42A27DB-BD31-4B8C-83A1-F6EECF244321}">
                <p14:modId xmlns:p14="http://schemas.microsoft.com/office/powerpoint/2010/main" val="2732384993"/>
              </p:ext>
            </p:extLst>
          </p:nvPr>
        </p:nvGraphicFramePr>
        <p:xfrm>
          <a:off x="1203960" y="2237048"/>
          <a:ext cx="1016110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lecha: a la derecha 12">
            <a:extLst>
              <a:ext uri="{FF2B5EF4-FFF2-40B4-BE49-F238E27FC236}">
                <a16:creationId xmlns:a16="http://schemas.microsoft.com/office/drawing/2014/main" id="{212FA4DA-8486-4D2C-8B1A-6564E2506430}"/>
              </a:ext>
            </a:extLst>
          </p:cNvPr>
          <p:cNvSpPr/>
          <p:nvPr/>
        </p:nvSpPr>
        <p:spPr>
          <a:xfrm>
            <a:off x="6124855" y="2120900"/>
            <a:ext cx="713232" cy="5334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2727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3048" y="6400799"/>
            <a:ext cx="12188952" cy="457200"/>
          </a:xfrm>
          <a:custGeom>
            <a:avLst/>
            <a:gdLst/>
            <a:ahLst/>
            <a:cxnLst/>
            <a:rect l="l" t="t" r="r" b="b"/>
            <a:pathLst>
              <a:path w="12188952" h="457199">
                <a:moveTo>
                  <a:pt x="12188952" y="0"/>
                </a:moveTo>
                <a:lnTo>
                  <a:pt x="0" y="0"/>
                </a:lnTo>
                <a:lnTo>
                  <a:pt x="0" y="457199"/>
                </a:lnTo>
                <a:lnTo>
                  <a:pt x="12188952" y="457199"/>
                </a:lnTo>
                <a:lnTo>
                  <a:pt x="12188952" y="0"/>
                </a:lnTo>
                <a:close/>
              </a:path>
            </a:pathLst>
          </a:custGeom>
          <a:solidFill>
            <a:srgbClr val="BC572C"/>
          </a:solidFill>
        </p:spPr>
        <p:txBody>
          <a:bodyPr wrap="square" lIns="0" tIns="0" rIns="0" bIns="0" rtlCol="0">
            <a:noAutofit/>
          </a:bodyPr>
          <a:lstStyle/>
          <a:p>
            <a:endParaRPr/>
          </a:p>
        </p:txBody>
      </p:sp>
      <p:sp>
        <p:nvSpPr>
          <p:cNvPr id="22" name="object 22"/>
          <p:cNvSpPr/>
          <p:nvPr/>
        </p:nvSpPr>
        <p:spPr>
          <a:xfrm>
            <a:off x="0" y="6333744"/>
            <a:ext cx="12188952" cy="64007"/>
          </a:xfrm>
          <a:custGeom>
            <a:avLst/>
            <a:gdLst/>
            <a:ahLst/>
            <a:cxnLst/>
            <a:rect l="l" t="t" r="r" b="b"/>
            <a:pathLst>
              <a:path w="12188952" h="64008">
                <a:moveTo>
                  <a:pt x="0" y="64007"/>
                </a:moveTo>
                <a:lnTo>
                  <a:pt x="12188952" y="64007"/>
                </a:lnTo>
                <a:lnTo>
                  <a:pt x="12188952" y="0"/>
                </a:lnTo>
                <a:lnTo>
                  <a:pt x="0" y="0"/>
                </a:lnTo>
                <a:lnTo>
                  <a:pt x="0" y="64007"/>
                </a:lnTo>
                <a:close/>
              </a:path>
            </a:pathLst>
          </a:custGeom>
          <a:solidFill>
            <a:srgbClr val="E38312"/>
          </a:solidFill>
        </p:spPr>
        <p:txBody>
          <a:bodyPr wrap="square" lIns="0" tIns="0" rIns="0" bIns="0" rtlCol="0">
            <a:noAutofit/>
          </a:bodyPr>
          <a:lstStyle/>
          <a:p>
            <a:endParaRPr/>
          </a:p>
        </p:txBody>
      </p:sp>
      <p:sp>
        <p:nvSpPr>
          <p:cNvPr id="16" name="object 16"/>
          <p:cNvSpPr/>
          <p:nvPr/>
        </p:nvSpPr>
        <p:spPr>
          <a:xfrm>
            <a:off x="1207008" y="4343400"/>
            <a:ext cx="9875520" cy="0"/>
          </a:xfrm>
          <a:custGeom>
            <a:avLst/>
            <a:gdLst/>
            <a:ahLst/>
            <a:cxnLst/>
            <a:rect l="l" t="t" r="r" b="b"/>
            <a:pathLst>
              <a:path w="9875520">
                <a:moveTo>
                  <a:pt x="0" y="0"/>
                </a:moveTo>
                <a:lnTo>
                  <a:pt x="9875520" y="0"/>
                </a:lnTo>
              </a:path>
            </a:pathLst>
          </a:custGeom>
          <a:ln w="6096">
            <a:solidFill>
              <a:srgbClr val="7E7E7E"/>
            </a:solidFill>
          </a:ln>
        </p:spPr>
        <p:txBody>
          <a:bodyPr wrap="square" lIns="0" tIns="0" rIns="0" bIns="0" rtlCol="0">
            <a:noAutofit/>
          </a:bodyPr>
          <a:lstStyle/>
          <a:p>
            <a:endParaRPr/>
          </a:p>
        </p:txBody>
      </p:sp>
      <p:sp>
        <p:nvSpPr>
          <p:cNvPr id="17" name="object 17"/>
          <p:cNvSpPr/>
          <p:nvPr/>
        </p:nvSpPr>
        <p:spPr>
          <a:xfrm>
            <a:off x="3086100" y="842772"/>
            <a:ext cx="7620000" cy="4896612"/>
          </a:xfrm>
          <a:prstGeom prst="rect">
            <a:avLst/>
          </a:prstGeom>
          <a:blipFill>
            <a:blip r:embed="rId2" cstate="print"/>
            <a:stretch>
              <a:fillRect/>
            </a:stretch>
          </a:blipFill>
        </p:spPr>
        <p:txBody>
          <a:bodyPr wrap="square" lIns="0" tIns="0" rIns="0" bIns="0" rtlCol="0">
            <a:noAutofit/>
          </a:bodyPr>
          <a:lstStyle/>
          <a:p>
            <a:endParaRPr dirty="0"/>
          </a:p>
        </p:txBody>
      </p:sp>
      <p:sp>
        <p:nvSpPr>
          <p:cNvPr id="18" name="object 18"/>
          <p:cNvSpPr/>
          <p:nvPr/>
        </p:nvSpPr>
        <p:spPr>
          <a:xfrm>
            <a:off x="2773680" y="1353311"/>
            <a:ext cx="3645408" cy="3971544"/>
          </a:xfrm>
          <a:custGeom>
            <a:avLst/>
            <a:gdLst/>
            <a:ahLst/>
            <a:cxnLst/>
            <a:rect l="l" t="t" r="r" b="b"/>
            <a:pathLst>
              <a:path w="3645408" h="3971544">
                <a:moveTo>
                  <a:pt x="0" y="3971544"/>
                </a:moveTo>
                <a:lnTo>
                  <a:pt x="3645408" y="3971544"/>
                </a:lnTo>
                <a:lnTo>
                  <a:pt x="3645408" y="0"/>
                </a:lnTo>
                <a:lnTo>
                  <a:pt x="0" y="0"/>
                </a:lnTo>
                <a:lnTo>
                  <a:pt x="0" y="3971544"/>
                </a:lnTo>
                <a:close/>
              </a:path>
            </a:pathLst>
          </a:custGeom>
          <a:ln w="57912">
            <a:solidFill>
              <a:srgbClr val="FF0000"/>
            </a:solidFill>
          </a:ln>
        </p:spPr>
        <p:txBody>
          <a:bodyPr wrap="square" lIns="0" tIns="0" rIns="0" bIns="0" rtlCol="0">
            <a:noAutofit/>
          </a:bodyPr>
          <a:lstStyle/>
          <a:p>
            <a:endParaRPr/>
          </a:p>
        </p:txBody>
      </p:sp>
      <p:sp>
        <p:nvSpPr>
          <p:cNvPr id="19" name="object 19"/>
          <p:cNvSpPr/>
          <p:nvPr/>
        </p:nvSpPr>
        <p:spPr>
          <a:xfrm>
            <a:off x="5853684" y="891539"/>
            <a:ext cx="4872227" cy="4895088"/>
          </a:xfrm>
          <a:custGeom>
            <a:avLst/>
            <a:gdLst/>
            <a:ahLst/>
            <a:cxnLst/>
            <a:rect l="l" t="t" r="r" b="b"/>
            <a:pathLst>
              <a:path w="4872227" h="4895088">
                <a:moveTo>
                  <a:pt x="0" y="2447544"/>
                </a:moveTo>
                <a:lnTo>
                  <a:pt x="8075" y="2246801"/>
                </a:lnTo>
                <a:lnTo>
                  <a:pt x="31884" y="2050528"/>
                </a:lnTo>
                <a:lnTo>
                  <a:pt x="70799" y="1859355"/>
                </a:lnTo>
                <a:lnTo>
                  <a:pt x="124193" y="1673912"/>
                </a:lnTo>
                <a:lnTo>
                  <a:pt x="191440" y="1494829"/>
                </a:lnTo>
                <a:lnTo>
                  <a:pt x="271912" y="1322735"/>
                </a:lnTo>
                <a:lnTo>
                  <a:pt x="364983" y="1158261"/>
                </a:lnTo>
                <a:lnTo>
                  <a:pt x="470025" y="1002036"/>
                </a:lnTo>
                <a:lnTo>
                  <a:pt x="586413" y="854689"/>
                </a:lnTo>
                <a:lnTo>
                  <a:pt x="713517" y="716851"/>
                </a:lnTo>
                <a:lnTo>
                  <a:pt x="850713" y="589151"/>
                </a:lnTo>
                <a:lnTo>
                  <a:pt x="997372" y="472220"/>
                </a:lnTo>
                <a:lnTo>
                  <a:pt x="1152868" y="366687"/>
                </a:lnTo>
                <a:lnTo>
                  <a:pt x="1316575" y="273181"/>
                </a:lnTo>
                <a:lnTo>
                  <a:pt x="1487864" y="192333"/>
                </a:lnTo>
                <a:lnTo>
                  <a:pt x="1666109" y="124772"/>
                </a:lnTo>
                <a:lnTo>
                  <a:pt x="1850684" y="71129"/>
                </a:lnTo>
                <a:lnTo>
                  <a:pt x="2040961" y="32032"/>
                </a:lnTo>
                <a:lnTo>
                  <a:pt x="2236313" y="8113"/>
                </a:lnTo>
                <a:lnTo>
                  <a:pt x="2436114" y="0"/>
                </a:lnTo>
                <a:lnTo>
                  <a:pt x="2635914" y="8113"/>
                </a:lnTo>
                <a:lnTo>
                  <a:pt x="2831266" y="32032"/>
                </a:lnTo>
                <a:lnTo>
                  <a:pt x="3021543" y="71129"/>
                </a:lnTo>
                <a:lnTo>
                  <a:pt x="3206118" y="124772"/>
                </a:lnTo>
                <a:lnTo>
                  <a:pt x="3384363" y="192333"/>
                </a:lnTo>
                <a:lnTo>
                  <a:pt x="3555652" y="273181"/>
                </a:lnTo>
                <a:lnTo>
                  <a:pt x="3719359" y="366687"/>
                </a:lnTo>
                <a:lnTo>
                  <a:pt x="3874855" y="472220"/>
                </a:lnTo>
                <a:lnTo>
                  <a:pt x="4021514" y="589151"/>
                </a:lnTo>
                <a:lnTo>
                  <a:pt x="4158710" y="716851"/>
                </a:lnTo>
                <a:lnTo>
                  <a:pt x="4285814" y="854689"/>
                </a:lnTo>
                <a:lnTo>
                  <a:pt x="4402202" y="1002036"/>
                </a:lnTo>
                <a:lnTo>
                  <a:pt x="4507244" y="1158261"/>
                </a:lnTo>
                <a:lnTo>
                  <a:pt x="4600315" y="1322735"/>
                </a:lnTo>
                <a:lnTo>
                  <a:pt x="4680787" y="1494829"/>
                </a:lnTo>
                <a:lnTo>
                  <a:pt x="4748034" y="1673912"/>
                </a:lnTo>
                <a:lnTo>
                  <a:pt x="4801428" y="1859355"/>
                </a:lnTo>
                <a:lnTo>
                  <a:pt x="4840343" y="2050528"/>
                </a:lnTo>
                <a:lnTo>
                  <a:pt x="4864152" y="2246801"/>
                </a:lnTo>
                <a:lnTo>
                  <a:pt x="4872227" y="2447544"/>
                </a:lnTo>
                <a:lnTo>
                  <a:pt x="4864152" y="2648286"/>
                </a:lnTo>
                <a:lnTo>
                  <a:pt x="4840343" y="2844559"/>
                </a:lnTo>
                <a:lnTo>
                  <a:pt x="4801428" y="3035732"/>
                </a:lnTo>
                <a:lnTo>
                  <a:pt x="4748034" y="3221175"/>
                </a:lnTo>
                <a:lnTo>
                  <a:pt x="4680787" y="3400258"/>
                </a:lnTo>
                <a:lnTo>
                  <a:pt x="4600315" y="3572352"/>
                </a:lnTo>
                <a:lnTo>
                  <a:pt x="4507244" y="3736826"/>
                </a:lnTo>
                <a:lnTo>
                  <a:pt x="4402202" y="3893051"/>
                </a:lnTo>
                <a:lnTo>
                  <a:pt x="4285814" y="4040398"/>
                </a:lnTo>
                <a:lnTo>
                  <a:pt x="4158710" y="4178236"/>
                </a:lnTo>
                <a:lnTo>
                  <a:pt x="4021514" y="4305936"/>
                </a:lnTo>
                <a:lnTo>
                  <a:pt x="3874855" y="4422867"/>
                </a:lnTo>
                <a:lnTo>
                  <a:pt x="3719359" y="4528400"/>
                </a:lnTo>
                <a:lnTo>
                  <a:pt x="3555652" y="4621906"/>
                </a:lnTo>
                <a:lnTo>
                  <a:pt x="3384363" y="4702754"/>
                </a:lnTo>
                <a:lnTo>
                  <a:pt x="3206118" y="4770315"/>
                </a:lnTo>
                <a:lnTo>
                  <a:pt x="3021543" y="4823958"/>
                </a:lnTo>
                <a:lnTo>
                  <a:pt x="2831266" y="4863055"/>
                </a:lnTo>
                <a:lnTo>
                  <a:pt x="2635914" y="4886974"/>
                </a:lnTo>
                <a:lnTo>
                  <a:pt x="2436114" y="4895088"/>
                </a:lnTo>
                <a:lnTo>
                  <a:pt x="2236313" y="4886974"/>
                </a:lnTo>
                <a:lnTo>
                  <a:pt x="2040961" y="4863055"/>
                </a:lnTo>
                <a:lnTo>
                  <a:pt x="1850684" y="4823958"/>
                </a:lnTo>
                <a:lnTo>
                  <a:pt x="1666109" y="4770315"/>
                </a:lnTo>
                <a:lnTo>
                  <a:pt x="1487864" y="4702754"/>
                </a:lnTo>
                <a:lnTo>
                  <a:pt x="1316575" y="4621906"/>
                </a:lnTo>
                <a:lnTo>
                  <a:pt x="1152868" y="4528400"/>
                </a:lnTo>
                <a:lnTo>
                  <a:pt x="997372" y="4422867"/>
                </a:lnTo>
                <a:lnTo>
                  <a:pt x="850713" y="4305936"/>
                </a:lnTo>
                <a:lnTo>
                  <a:pt x="713517" y="4178236"/>
                </a:lnTo>
                <a:lnTo>
                  <a:pt x="586413" y="4040398"/>
                </a:lnTo>
                <a:lnTo>
                  <a:pt x="470025" y="3893051"/>
                </a:lnTo>
                <a:lnTo>
                  <a:pt x="364983" y="3736826"/>
                </a:lnTo>
                <a:lnTo>
                  <a:pt x="271912" y="3572352"/>
                </a:lnTo>
                <a:lnTo>
                  <a:pt x="191440" y="3400258"/>
                </a:lnTo>
                <a:lnTo>
                  <a:pt x="124193" y="3221175"/>
                </a:lnTo>
                <a:lnTo>
                  <a:pt x="70799" y="3035732"/>
                </a:lnTo>
                <a:lnTo>
                  <a:pt x="31884" y="2844559"/>
                </a:lnTo>
                <a:lnTo>
                  <a:pt x="8075" y="2648286"/>
                </a:lnTo>
                <a:lnTo>
                  <a:pt x="0" y="2447544"/>
                </a:lnTo>
                <a:close/>
              </a:path>
            </a:pathLst>
          </a:custGeom>
          <a:ln w="57912">
            <a:solidFill>
              <a:srgbClr val="FF0000"/>
            </a:solidFill>
          </a:ln>
        </p:spPr>
        <p:txBody>
          <a:bodyPr wrap="square" lIns="0" tIns="0" rIns="0" bIns="0" rtlCol="0">
            <a:noAutofit/>
          </a:bodyPr>
          <a:lstStyle/>
          <a:p>
            <a:endParaRPr/>
          </a:p>
        </p:txBody>
      </p:sp>
      <p:sp>
        <p:nvSpPr>
          <p:cNvPr id="20" name="object 20"/>
          <p:cNvSpPr/>
          <p:nvPr/>
        </p:nvSpPr>
        <p:spPr>
          <a:xfrm>
            <a:off x="3486912" y="1517903"/>
            <a:ext cx="1505712" cy="3464052"/>
          </a:xfrm>
          <a:custGeom>
            <a:avLst/>
            <a:gdLst/>
            <a:ahLst/>
            <a:cxnLst/>
            <a:rect l="l" t="t" r="r" b="b"/>
            <a:pathLst>
              <a:path w="1505712" h="3464052">
                <a:moveTo>
                  <a:pt x="0" y="1732026"/>
                </a:moveTo>
                <a:lnTo>
                  <a:pt x="2495" y="1589973"/>
                </a:lnTo>
                <a:lnTo>
                  <a:pt x="9853" y="1451084"/>
                </a:lnTo>
                <a:lnTo>
                  <a:pt x="21879" y="1315802"/>
                </a:lnTo>
                <a:lnTo>
                  <a:pt x="38380" y="1184574"/>
                </a:lnTo>
                <a:lnTo>
                  <a:pt x="59162" y="1057846"/>
                </a:lnTo>
                <a:lnTo>
                  <a:pt x="84031" y="936063"/>
                </a:lnTo>
                <a:lnTo>
                  <a:pt x="112793" y="819671"/>
                </a:lnTo>
                <a:lnTo>
                  <a:pt x="145255" y="709117"/>
                </a:lnTo>
                <a:lnTo>
                  <a:pt x="181223" y="604845"/>
                </a:lnTo>
                <a:lnTo>
                  <a:pt x="220503" y="507301"/>
                </a:lnTo>
                <a:lnTo>
                  <a:pt x="262902" y="416932"/>
                </a:lnTo>
                <a:lnTo>
                  <a:pt x="308225" y="334182"/>
                </a:lnTo>
                <a:lnTo>
                  <a:pt x="356280" y="259499"/>
                </a:lnTo>
                <a:lnTo>
                  <a:pt x="406872" y="193327"/>
                </a:lnTo>
                <a:lnTo>
                  <a:pt x="459807" y="136112"/>
                </a:lnTo>
                <a:lnTo>
                  <a:pt x="514892" y="88300"/>
                </a:lnTo>
                <a:lnTo>
                  <a:pt x="571933" y="50337"/>
                </a:lnTo>
                <a:lnTo>
                  <a:pt x="630737" y="22669"/>
                </a:lnTo>
                <a:lnTo>
                  <a:pt x="691109" y="5741"/>
                </a:lnTo>
                <a:lnTo>
                  <a:pt x="752855" y="0"/>
                </a:lnTo>
                <a:lnTo>
                  <a:pt x="814602" y="5741"/>
                </a:lnTo>
                <a:lnTo>
                  <a:pt x="874974" y="22669"/>
                </a:lnTo>
                <a:lnTo>
                  <a:pt x="933778" y="50337"/>
                </a:lnTo>
                <a:lnTo>
                  <a:pt x="990819" y="88300"/>
                </a:lnTo>
                <a:lnTo>
                  <a:pt x="1045904" y="136112"/>
                </a:lnTo>
                <a:lnTo>
                  <a:pt x="1098839" y="193327"/>
                </a:lnTo>
                <a:lnTo>
                  <a:pt x="1149431" y="259499"/>
                </a:lnTo>
                <a:lnTo>
                  <a:pt x="1197486" y="334182"/>
                </a:lnTo>
                <a:lnTo>
                  <a:pt x="1242809" y="416932"/>
                </a:lnTo>
                <a:lnTo>
                  <a:pt x="1285208" y="507301"/>
                </a:lnTo>
                <a:lnTo>
                  <a:pt x="1324488" y="604845"/>
                </a:lnTo>
                <a:lnTo>
                  <a:pt x="1360456" y="709117"/>
                </a:lnTo>
                <a:lnTo>
                  <a:pt x="1392918" y="819671"/>
                </a:lnTo>
                <a:lnTo>
                  <a:pt x="1421680" y="936063"/>
                </a:lnTo>
                <a:lnTo>
                  <a:pt x="1446549" y="1057846"/>
                </a:lnTo>
                <a:lnTo>
                  <a:pt x="1467331" y="1184574"/>
                </a:lnTo>
                <a:lnTo>
                  <a:pt x="1483832" y="1315802"/>
                </a:lnTo>
                <a:lnTo>
                  <a:pt x="1495858" y="1451084"/>
                </a:lnTo>
                <a:lnTo>
                  <a:pt x="1503216" y="1589973"/>
                </a:lnTo>
                <a:lnTo>
                  <a:pt x="1505712" y="1732026"/>
                </a:lnTo>
                <a:lnTo>
                  <a:pt x="1503216" y="1874078"/>
                </a:lnTo>
                <a:lnTo>
                  <a:pt x="1495858" y="2012967"/>
                </a:lnTo>
                <a:lnTo>
                  <a:pt x="1483832" y="2148249"/>
                </a:lnTo>
                <a:lnTo>
                  <a:pt x="1467331" y="2279477"/>
                </a:lnTo>
                <a:lnTo>
                  <a:pt x="1446549" y="2406205"/>
                </a:lnTo>
                <a:lnTo>
                  <a:pt x="1421680" y="2527988"/>
                </a:lnTo>
                <a:lnTo>
                  <a:pt x="1392918" y="2644380"/>
                </a:lnTo>
                <a:lnTo>
                  <a:pt x="1360456" y="2754934"/>
                </a:lnTo>
                <a:lnTo>
                  <a:pt x="1324488" y="2859206"/>
                </a:lnTo>
                <a:lnTo>
                  <a:pt x="1285208" y="2956750"/>
                </a:lnTo>
                <a:lnTo>
                  <a:pt x="1242809" y="3047119"/>
                </a:lnTo>
                <a:lnTo>
                  <a:pt x="1197486" y="3129869"/>
                </a:lnTo>
                <a:lnTo>
                  <a:pt x="1149431" y="3204552"/>
                </a:lnTo>
                <a:lnTo>
                  <a:pt x="1098839" y="3270724"/>
                </a:lnTo>
                <a:lnTo>
                  <a:pt x="1045904" y="3327939"/>
                </a:lnTo>
                <a:lnTo>
                  <a:pt x="990819" y="3375751"/>
                </a:lnTo>
                <a:lnTo>
                  <a:pt x="933778" y="3413714"/>
                </a:lnTo>
                <a:lnTo>
                  <a:pt x="874974" y="3441382"/>
                </a:lnTo>
                <a:lnTo>
                  <a:pt x="814602" y="3458310"/>
                </a:lnTo>
                <a:lnTo>
                  <a:pt x="752855" y="3464052"/>
                </a:lnTo>
                <a:lnTo>
                  <a:pt x="691109" y="3458310"/>
                </a:lnTo>
                <a:lnTo>
                  <a:pt x="630737" y="3441382"/>
                </a:lnTo>
                <a:lnTo>
                  <a:pt x="571933" y="3413714"/>
                </a:lnTo>
                <a:lnTo>
                  <a:pt x="514892" y="3375751"/>
                </a:lnTo>
                <a:lnTo>
                  <a:pt x="459807" y="3327939"/>
                </a:lnTo>
                <a:lnTo>
                  <a:pt x="406872" y="3270724"/>
                </a:lnTo>
                <a:lnTo>
                  <a:pt x="356280" y="3204552"/>
                </a:lnTo>
                <a:lnTo>
                  <a:pt x="308225" y="3129869"/>
                </a:lnTo>
                <a:lnTo>
                  <a:pt x="262902" y="3047119"/>
                </a:lnTo>
                <a:lnTo>
                  <a:pt x="220503" y="2956750"/>
                </a:lnTo>
                <a:lnTo>
                  <a:pt x="181223" y="2859206"/>
                </a:lnTo>
                <a:lnTo>
                  <a:pt x="145255" y="2754934"/>
                </a:lnTo>
                <a:lnTo>
                  <a:pt x="112793" y="2644380"/>
                </a:lnTo>
                <a:lnTo>
                  <a:pt x="84031" y="2527988"/>
                </a:lnTo>
                <a:lnTo>
                  <a:pt x="59162" y="2406205"/>
                </a:lnTo>
                <a:lnTo>
                  <a:pt x="38380" y="2279477"/>
                </a:lnTo>
                <a:lnTo>
                  <a:pt x="21879" y="2148249"/>
                </a:lnTo>
                <a:lnTo>
                  <a:pt x="9853" y="2012967"/>
                </a:lnTo>
                <a:lnTo>
                  <a:pt x="2495" y="1874078"/>
                </a:lnTo>
                <a:lnTo>
                  <a:pt x="0" y="1732026"/>
                </a:lnTo>
                <a:close/>
              </a:path>
            </a:pathLst>
          </a:custGeom>
          <a:ln w="57912">
            <a:solidFill>
              <a:srgbClr val="00AFEF"/>
            </a:solidFill>
          </a:ln>
        </p:spPr>
        <p:txBody>
          <a:bodyPr wrap="square" lIns="0" tIns="0" rIns="0" bIns="0" rtlCol="0">
            <a:noAutofit/>
          </a:bodyPr>
          <a:lstStyle/>
          <a:p>
            <a:endParaRPr/>
          </a:p>
        </p:txBody>
      </p:sp>
      <p:sp>
        <p:nvSpPr>
          <p:cNvPr id="15" name="object 15"/>
          <p:cNvSpPr txBox="1"/>
          <p:nvPr/>
        </p:nvSpPr>
        <p:spPr>
          <a:xfrm>
            <a:off x="283260" y="485139"/>
            <a:ext cx="2520835" cy="742823"/>
          </a:xfrm>
          <a:prstGeom prst="rect">
            <a:avLst/>
          </a:prstGeom>
        </p:spPr>
        <p:txBody>
          <a:bodyPr wrap="square" lIns="0" tIns="0" rIns="0" bIns="0" rtlCol="0">
            <a:noAutofit/>
          </a:bodyPr>
          <a:lstStyle/>
          <a:p>
            <a:pPr marL="12700" marR="24507">
              <a:lnSpc>
                <a:spcPts val="1935"/>
              </a:lnSpc>
              <a:spcBef>
                <a:spcPts val="96"/>
              </a:spcBef>
            </a:pPr>
            <a:r>
              <a:rPr sz="2700" spc="0" baseline="3034" dirty="0">
                <a:latin typeface="Calibri"/>
                <a:cs typeface="Calibri"/>
              </a:rPr>
              <a:t>- </a:t>
            </a:r>
            <a:r>
              <a:rPr sz="2400" spc="0" baseline="3413" dirty="0">
                <a:latin typeface="Calibri"/>
                <a:cs typeface="Calibri"/>
              </a:rPr>
              <a:t>Cue</a:t>
            </a:r>
            <a:r>
              <a:rPr sz="2400" spc="-9" baseline="3413" dirty="0">
                <a:latin typeface="Calibri"/>
                <a:cs typeface="Calibri"/>
              </a:rPr>
              <a:t>n</a:t>
            </a:r>
            <a:r>
              <a:rPr sz="2400" spc="-19" baseline="3413" dirty="0">
                <a:latin typeface="Calibri"/>
                <a:cs typeface="Calibri"/>
              </a:rPr>
              <a:t>t</a:t>
            </a:r>
            <a:r>
              <a:rPr sz="2400" spc="0" baseline="3413" dirty="0">
                <a:latin typeface="Calibri"/>
                <a:cs typeface="Calibri"/>
              </a:rPr>
              <a:t>a</a:t>
            </a:r>
            <a:r>
              <a:rPr sz="2400" spc="-40" baseline="3413" dirty="0">
                <a:latin typeface="Calibri"/>
                <a:cs typeface="Calibri"/>
              </a:rPr>
              <a:t> </a:t>
            </a:r>
            <a:r>
              <a:rPr sz="2400" spc="-14" baseline="3413" dirty="0">
                <a:latin typeface="Calibri"/>
                <a:cs typeface="Calibri"/>
              </a:rPr>
              <a:t>c</a:t>
            </a:r>
            <a:r>
              <a:rPr sz="2400" spc="0" baseline="3413" dirty="0">
                <a:latin typeface="Calibri"/>
                <a:cs typeface="Calibri"/>
              </a:rPr>
              <a:t>on</a:t>
            </a:r>
            <a:r>
              <a:rPr sz="2400" spc="-13" baseline="3413" dirty="0">
                <a:latin typeface="Calibri"/>
                <a:cs typeface="Calibri"/>
              </a:rPr>
              <a:t> </a:t>
            </a:r>
            <a:r>
              <a:rPr sz="2400" spc="0" baseline="3413" dirty="0">
                <a:latin typeface="Calibri"/>
                <a:cs typeface="Calibri"/>
              </a:rPr>
              <a:t>cin</a:t>
            </a:r>
            <a:r>
              <a:rPr sz="2400" spc="-9" baseline="3413" dirty="0">
                <a:latin typeface="Calibri"/>
                <a:cs typeface="Calibri"/>
              </a:rPr>
              <a:t>c</a:t>
            </a:r>
            <a:r>
              <a:rPr sz="2400" spc="0" baseline="3413" dirty="0">
                <a:latin typeface="Calibri"/>
                <a:cs typeface="Calibri"/>
              </a:rPr>
              <a:t>o</a:t>
            </a:r>
            <a:r>
              <a:rPr sz="2400" spc="-33" baseline="3413" dirty="0">
                <a:latin typeface="Calibri"/>
                <a:cs typeface="Calibri"/>
              </a:rPr>
              <a:t> </a:t>
            </a:r>
            <a:r>
              <a:rPr sz="2400" spc="0" baseline="3413" dirty="0">
                <a:latin typeface="Calibri"/>
                <a:cs typeface="Calibri"/>
              </a:rPr>
              <a:t>es</a:t>
            </a:r>
            <a:r>
              <a:rPr sz="2400" spc="-19" baseline="3413" dirty="0">
                <a:latin typeface="Calibri"/>
                <a:cs typeface="Calibri"/>
              </a:rPr>
              <a:t>c</a:t>
            </a:r>
            <a:r>
              <a:rPr sz="2400" spc="0" baseline="3413" dirty="0">
                <a:latin typeface="Calibri"/>
                <a:cs typeface="Calibri"/>
              </a:rPr>
              <a:t>a</a:t>
            </a:r>
            <a:r>
              <a:rPr sz="2400" spc="4" baseline="3413" dirty="0">
                <a:latin typeface="Calibri"/>
                <a:cs typeface="Calibri"/>
              </a:rPr>
              <a:t>l</a:t>
            </a:r>
            <a:r>
              <a:rPr sz="2400" spc="0" baseline="3413" dirty="0">
                <a:latin typeface="Calibri"/>
                <a:cs typeface="Calibri"/>
              </a:rPr>
              <a:t>ones</a:t>
            </a:r>
            <a:endParaRPr sz="1600" dirty="0">
              <a:latin typeface="Calibri"/>
              <a:cs typeface="Calibri"/>
            </a:endParaRPr>
          </a:p>
          <a:p>
            <a:pPr marL="12700">
              <a:lnSpc>
                <a:spcPct val="99995"/>
              </a:lnSpc>
            </a:pPr>
            <a:r>
              <a:rPr sz="1600" spc="0" dirty="0">
                <a:latin typeface="Calibri"/>
                <a:cs typeface="Calibri"/>
              </a:rPr>
              <a:t>que</a:t>
            </a:r>
            <a:r>
              <a:rPr sz="1600" spc="-24" dirty="0">
                <a:latin typeface="Calibri"/>
                <a:cs typeface="Calibri"/>
              </a:rPr>
              <a:t> </a:t>
            </a:r>
            <a:r>
              <a:rPr sz="1600" spc="0" dirty="0">
                <a:latin typeface="Calibri"/>
                <a:cs typeface="Calibri"/>
              </a:rPr>
              <a:t>h</a:t>
            </a:r>
            <a:r>
              <a:rPr sz="1600" spc="4" dirty="0">
                <a:latin typeface="Calibri"/>
                <a:cs typeface="Calibri"/>
              </a:rPr>
              <a:t>a</a:t>
            </a:r>
            <a:r>
              <a:rPr sz="1600" spc="0" dirty="0">
                <a:latin typeface="Calibri"/>
                <a:cs typeface="Calibri"/>
              </a:rPr>
              <a:t>c</a:t>
            </a:r>
            <a:r>
              <a:rPr sz="1600" spc="-4" dirty="0">
                <a:latin typeface="Calibri"/>
                <a:cs typeface="Calibri"/>
              </a:rPr>
              <a:t>e</a:t>
            </a:r>
            <a:r>
              <a:rPr sz="1600" spc="0" dirty="0">
                <a:latin typeface="Calibri"/>
                <a:cs typeface="Calibri"/>
              </a:rPr>
              <a:t>n</a:t>
            </a:r>
            <a:r>
              <a:rPr sz="1600" spc="-29" dirty="0">
                <a:latin typeface="Calibri"/>
                <a:cs typeface="Calibri"/>
              </a:rPr>
              <a:t> </a:t>
            </a:r>
            <a:r>
              <a:rPr sz="1600" spc="0" dirty="0">
                <a:latin typeface="Calibri"/>
                <a:cs typeface="Calibri"/>
              </a:rPr>
              <a:t>que</a:t>
            </a:r>
            <a:r>
              <a:rPr sz="1600" spc="-24" dirty="0">
                <a:latin typeface="Calibri"/>
                <a:cs typeface="Calibri"/>
              </a:rPr>
              <a:t> </a:t>
            </a:r>
            <a:r>
              <a:rPr sz="1600" spc="4" dirty="0">
                <a:latin typeface="Calibri"/>
                <a:cs typeface="Calibri"/>
              </a:rPr>
              <a:t>l</a:t>
            </a:r>
            <a:r>
              <a:rPr sz="1600" spc="0" dirty="0">
                <a:latin typeface="Calibri"/>
                <a:cs typeface="Calibri"/>
              </a:rPr>
              <a:t>a</a:t>
            </a:r>
            <a:r>
              <a:rPr sz="1600" spc="-21" dirty="0">
                <a:latin typeface="Calibri"/>
                <a:cs typeface="Calibri"/>
              </a:rPr>
              <a:t> </a:t>
            </a:r>
            <a:r>
              <a:rPr sz="1600" spc="0" dirty="0">
                <a:latin typeface="Calibri"/>
                <a:cs typeface="Calibri"/>
              </a:rPr>
              <a:t>edi</a:t>
            </a:r>
            <a:r>
              <a:rPr sz="1600" spc="9" dirty="0">
                <a:latin typeface="Calibri"/>
                <a:cs typeface="Calibri"/>
              </a:rPr>
              <a:t>f</a:t>
            </a:r>
            <a:r>
              <a:rPr sz="1600" spc="4" dirty="0">
                <a:latin typeface="Calibri"/>
                <a:cs typeface="Calibri"/>
              </a:rPr>
              <a:t>i</a:t>
            </a:r>
            <a:r>
              <a:rPr sz="1600" spc="-14" dirty="0">
                <a:latin typeface="Calibri"/>
                <a:cs typeface="Calibri"/>
              </a:rPr>
              <a:t>c</a:t>
            </a:r>
            <a:r>
              <a:rPr sz="1600" spc="0" dirty="0">
                <a:latin typeface="Calibri"/>
                <a:cs typeface="Calibri"/>
              </a:rPr>
              <a:t>ac</a:t>
            </a:r>
            <a:r>
              <a:rPr sz="1600" spc="4" dirty="0">
                <a:latin typeface="Calibri"/>
                <a:cs typeface="Calibri"/>
              </a:rPr>
              <a:t>i</a:t>
            </a:r>
            <a:r>
              <a:rPr sz="1600" spc="0" dirty="0">
                <a:latin typeface="Calibri"/>
                <a:cs typeface="Calibri"/>
              </a:rPr>
              <a:t>ón de</a:t>
            </a:r>
            <a:r>
              <a:rPr sz="1600" spc="-6" dirty="0">
                <a:latin typeface="Calibri"/>
                <a:cs typeface="Calibri"/>
              </a:rPr>
              <a:t> </a:t>
            </a:r>
            <a:r>
              <a:rPr sz="1600" spc="4" dirty="0">
                <a:latin typeface="Calibri"/>
                <a:cs typeface="Calibri"/>
              </a:rPr>
              <a:t>l</a:t>
            </a:r>
            <a:r>
              <a:rPr sz="1600" spc="0" dirty="0">
                <a:latin typeface="Calibri"/>
                <a:cs typeface="Calibri"/>
              </a:rPr>
              <a:t>a</a:t>
            </a:r>
            <a:r>
              <a:rPr sz="1600" spc="-21" dirty="0">
                <a:latin typeface="Calibri"/>
                <a:cs typeface="Calibri"/>
              </a:rPr>
              <a:t> </a:t>
            </a:r>
            <a:r>
              <a:rPr sz="1600" spc="0" dirty="0">
                <a:latin typeface="Calibri"/>
                <a:cs typeface="Calibri"/>
              </a:rPr>
              <a:t>sensación</a:t>
            </a:r>
            <a:r>
              <a:rPr sz="1600" spc="-63" dirty="0">
                <a:latin typeface="Calibri"/>
                <a:cs typeface="Calibri"/>
              </a:rPr>
              <a:t> </a:t>
            </a:r>
            <a:r>
              <a:rPr sz="1600" spc="0" dirty="0">
                <a:latin typeface="Calibri"/>
                <a:cs typeface="Calibri"/>
              </a:rPr>
              <a:t>de</a:t>
            </a:r>
            <a:r>
              <a:rPr sz="1600" spc="-11" dirty="0">
                <a:latin typeface="Calibri"/>
                <a:cs typeface="Calibri"/>
              </a:rPr>
              <a:t> </a:t>
            </a:r>
            <a:r>
              <a:rPr sz="1600" spc="0" dirty="0">
                <a:latin typeface="Calibri"/>
                <a:cs typeface="Calibri"/>
              </a:rPr>
              <a:t>e</a:t>
            </a:r>
            <a:r>
              <a:rPr sz="1600" spc="-14" dirty="0">
                <a:latin typeface="Calibri"/>
                <a:cs typeface="Calibri"/>
              </a:rPr>
              <a:t>s</a:t>
            </a:r>
            <a:r>
              <a:rPr sz="1600" spc="-19" dirty="0">
                <a:latin typeface="Calibri"/>
                <a:cs typeface="Calibri"/>
              </a:rPr>
              <a:t>t</a:t>
            </a:r>
            <a:r>
              <a:rPr sz="1600" spc="0" dirty="0">
                <a:latin typeface="Calibri"/>
                <a:cs typeface="Calibri"/>
              </a:rPr>
              <a:t>ar</a:t>
            </a:r>
            <a:r>
              <a:rPr sz="1600" spc="-17" dirty="0">
                <a:latin typeface="Calibri"/>
                <a:cs typeface="Calibri"/>
              </a:rPr>
              <a:t> </a:t>
            </a:r>
            <a:r>
              <a:rPr sz="1600" spc="0" dirty="0">
                <a:latin typeface="Calibri"/>
                <a:cs typeface="Calibri"/>
              </a:rPr>
              <a:t>sob</a:t>
            </a:r>
            <a:r>
              <a:rPr sz="1600" spc="-29" dirty="0">
                <a:latin typeface="Calibri"/>
                <a:cs typeface="Calibri"/>
              </a:rPr>
              <a:t>r</a:t>
            </a:r>
            <a:r>
              <a:rPr sz="1600" spc="0" dirty="0">
                <a:latin typeface="Calibri"/>
                <a:cs typeface="Calibri"/>
              </a:rPr>
              <a:t>e</a:t>
            </a:r>
            <a:endParaRPr sz="1600" dirty="0">
              <a:latin typeface="Calibri"/>
              <a:cs typeface="Calibri"/>
            </a:endParaRPr>
          </a:p>
        </p:txBody>
      </p:sp>
      <p:sp>
        <p:nvSpPr>
          <p:cNvPr id="14" name="object 14"/>
          <p:cNvSpPr txBox="1"/>
          <p:nvPr/>
        </p:nvSpPr>
        <p:spPr>
          <a:xfrm>
            <a:off x="10405110" y="907923"/>
            <a:ext cx="1512375" cy="254000"/>
          </a:xfrm>
          <a:prstGeom prst="rect">
            <a:avLst/>
          </a:prstGeom>
        </p:spPr>
        <p:txBody>
          <a:bodyPr wrap="square" lIns="0" tIns="0" rIns="0" bIns="0" rtlCol="0">
            <a:noAutofit/>
          </a:bodyPr>
          <a:lstStyle/>
          <a:p>
            <a:pPr marL="12700">
              <a:lnSpc>
                <a:spcPts val="1935"/>
              </a:lnSpc>
              <a:spcBef>
                <a:spcPts val="96"/>
              </a:spcBef>
            </a:pPr>
            <a:r>
              <a:rPr sz="2700" spc="0" baseline="3034" dirty="0">
                <a:latin typeface="Calibri"/>
                <a:cs typeface="Calibri"/>
              </a:rPr>
              <a:t>- </a:t>
            </a:r>
            <a:r>
              <a:rPr sz="2700" spc="-19" baseline="3034" dirty="0">
                <a:latin typeface="Calibri"/>
                <a:cs typeface="Calibri"/>
              </a:rPr>
              <a:t>F</a:t>
            </a:r>
            <a:r>
              <a:rPr sz="2700" spc="0" baseline="3034" dirty="0">
                <a:latin typeface="Calibri"/>
                <a:cs typeface="Calibri"/>
              </a:rPr>
              <a:t>orma</a:t>
            </a:r>
            <a:r>
              <a:rPr sz="2700" spc="9" baseline="3034" dirty="0">
                <a:latin typeface="Calibri"/>
                <a:cs typeface="Calibri"/>
              </a:rPr>
              <a:t> </a:t>
            </a:r>
            <a:r>
              <a:rPr sz="2700" spc="0" baseline="3034" dirty="0">
                <a:latin typeface="Calibri"/>
                <a:cs typeface="Calibri"/>
              </a:rPr>
              <a:t>c</a:t>
            </a:r>
            <a:r>
              <a:rPr sz="2700" spc="-4" baseline="3034" dirty="0">
                <a:latin typeface="Calibri"/>
                <a:cs typeface="Calibri"/>
              </a:rPr>
              <a:t>i</a:t>
            </a:r>
            <a:r>
              <a:rPr sz="2700" spc="-25" baseline="3034" dirty="0">
                <a:latin typeface="Calibri"/>
                <a:cs typeface="Calibri"/>
              </a:rPr>
              <a:t>r</a:t>
            </a:r>
            <a:r>
              <a:rPr sz="2700" spc="0" baseline="3034" dirty="0">
                <a:latin typeface="Calibri"/>
                <a:cs typeface="Calibri"/>
              </a:rPr>
              <a:t>cular</a:t>
            </a:r>
            <a:endParaRPr sz="1800">
              <a:latin typeface="Calibri"/>
              <a:cs typeface="Calibri"/>
            </a:endParaRPr>
          </a:p>
        </p:txBody>
      </p:sp>
      <p:sp>
        <p:nvSpPr>
          <p:cNvPr id="13" name="object 13"/>
          <p:cNvSpPr txBox="1"/>
          <p:nvPr/>
        </p:nvSpPr>
        <p:spPr>
          <a:xfrm>
            <a:off x="283260" y="1243710"/>
            <a:ext cx="1366871" cy="228092"/>
          </a:xfrm>
          <a:prstGeom prst="rect">
            <a:avLst/>
          </a:prstGeom>
        </p:spPr>
        <p:txBody>
          <a:bodyPr wrap="square" lIns="0" tIns="0" rIns="0" bIns="0" rtlCol="0">
            <a:noAutofit/>
          </a:bodyPr>
          <a:lstStyle/>
          <a:p>
            <a:pPr marL="12700">
              <a:lnSpc>
                <a:spcPts val="1725"/>
              </a:lnSpc>
              <a:spcBef>
                <a:spcPts val="86"/>
              </a:spcBef>
            </a:pPr>
            <a:r>
              <a:rPr sz="2400" spc="0" baseline="3413" dirty="0">
                <a:latin typeface="Calibri"/>
                <a:cs typeface="Calibri"/>
              </a:rPr>
              <a:t>una</a:t>
            </a:r>
            <a:r>
              <a:rPr sz="2400" spc="-34" baseline="3413" dirty="0">
                <a:latin typeface="Calibri"/>
                <a:cs typeface="Calibri"/>
              </a:rPr>
              <a:t> </a:t>
            </a:r>
            <a:r>
              <a:rPr sz="2400" spc="0" baseline="3413" dirty="0">
                <a:latin typeface="Calibri"/>
                <a:cs typeface="Calibri"/>
              </a:rPr>
              <a:t>p</a:t>
            </a:r>
            <a:r>
              <a:rPr sz="2400" spc="4" baseline="3413" dirty="0">
                <a:latin typeface="Calibri"/>
                <a:cs typeface="Calibri"/>
              </a:rPr>
              <a:t>l</a:t>
            </a:r>
            <a:r>
              <a:rPr sz="2400" spc="-9" baseline="3413" dirty="0">
                <a:latin typeface="Calibri"/>
                <a:cs typeface="Calibri"/>
              </a:rPr>
              <a:t>a</a:t>
            </a:r>
            <a:r>
              <a:rPr sz="2400" spc="-19" baseline="3413" dirty="0">
                <a:latin typeface="Calibri"/>
                <a:cs typeface="Calibri"/>
              </a:rPr>
              <a:t>t</a:t>
            </a:r>
            <a:r>
              <a:rPr sz="2400" spc="-9" baseline="3413" dirty="0">
                <a:latin typeface="Calibri"/>
                <a:cs typeface="Calibri"/>
              </a:rPr>
              <a:t>a</a:t>
            </a:r>
            <a:r>
              <a:rPr sz="2400" spc="-29" baseline="3413" dirty="0">
                <a:latin typeface="Calibri"/>
                <a:cs typeface="Calibri"/>
              </a:rPr>
              <a:t>f</a:t>
            </a:r>
            <a:r>
              <a:rPr sz="2400" spc="0" baseline="3413" dirty="0">
                <a:latin typeface="Calibri"/>
                <a:cs typeface="Calibri"/>
              </a:rPr>
              <a:t>o</a:t>
            </a:r>
            <a:r>
              <a:rPr sz="2400" spc="-4" baseline="3413" dirty="0">
                <a:latin typeface="Calibri"/>
                <a:cs typeface="Calibri"/>
              </a:rPr>
              <a:t>r</a:t>
            </a:r>
            <a:r>
              <a:rPr sz="2400" spc="0" baseline="3413" dirty="0">
                <a:latin typeface="Calibri"/>
                <a:cs typeface="Calibri"/>
              </a:rPr>
              <a:t>ma.</a:t>
            </a:r>
            <a:endParaRPr sz="1600" dirty="0">
              <a:latin typeface="Calibri"/>
              <a:cs typeface="Calibri"/>
            </a:endParaRPr>
          </a:p>
        </p:txBody>
      </p:sp>
      <p:sp>
        <p:nvSpPr>
          <p:cNvPr id="12" name="object 12"/>
          <p:cNvSpPr txBox="1"/>
          <p:nvPr/>
        </p:nvSpPr>
        <p:spPr>
          <a:xfrm>
            <a:off x="297281" y="2968370"/>
            <a:ext cx="1888737" cy="228092"/>
          </a:xfrm>
          <a:prstGeom prst="rect">
            <a:avLst/>
          </a:prstGeom>
        </p:spPr>
        <p:txBody>
          <a:bodyPr wrap="square" lIns="0" tIns="0" rIns="0" bIns="0" rtlCol="0">
            <a:noAutofit/>
          </a:bodyPr>
          <a:lstStyle/>
          <a:p>
            <a:pPr marL="12700">
              <a:lnSpc>
                <a:spcPts val="1725"/>
              </a:lnSpc>
              <a:spcBef>
                <a:spcPts val="86"/>
              </a:spcBef>
            </a:pPr>
            <a:r>
              <a:rPr sz="2400" spc="0" baseline="3413" dirty="0">
                <a:latin typeface="Calibri"/>
                <a:cs typeface="Calibri"/>
              </a:rPr>
              <a:t>-</a:t>
            </a:r>
            <a:r>
              <a:rPr sz="2400" spc="-4" baseline="3413" dirty="0">
                <a:latin typeface="Calibri"/>
                <a:cs typeface="Calibri"/>
              </a:rPr>
              <a:t> </a:t>
            </a:r>
            <a:r>
              <a:rPr sz="2400" spc="0" baseline="3413" dirty="0">
                <a:latin typeface="Calibri"/>
                <a:cs typeface="Calibri"/>
              </a:rPr>
              <a:t>La</a:t>
            </a:r>
            <a:r>
              <a:rPr sz="2400" spc="-14" baseline="3413" dirty="0">
                <a:latin typeface="Calibri"/>
                <a:cs typeface="Calibri"/>
              </a:rPr>
              <a:t> </a:t>
            </a:r>
            <a:r>
              <a:rPr sz="2400" spc="0" baseline="3413" dirty="0">
                <a:latin typeface="Calibri"/>
                <a:cs typeface="Calibri"/>
              </a:rPr>
              <a:t>d</a:t>
            </a:r>
            <a:r>
              <a:rPr sz="2400" spc="4" baseline="3413" dirty="0">
                <a:latin typeface="Calibri"/>
                <a:cs typeface="Calibri"/>
              </a:rPr>
              <a:t>i</a:t>
            </a:r>
            <a:r>
              <a:rPr sz="2400" spc="-14" baseline="3413" dirty="0">
                <a:latin typeface="Calibri"/>
                <a:cs typeface="Calibri"/>
              </a:rPr>
              <a:t>s</a:t>
            </a:r>
            <a:r>
              <a:rPr sz="2400" spc="4" baseline="3413" dirty="0">
                <a:latin typeface="Calibri"/>
                <a:cs typeface="Calibri"/>
              </a:rPr>
              <a:t>t</a:t>
            </a:r>
            <a:r>
              <a:rPr sz="2400" spc="-4" baseline="3413" dirty="0">
                <a:latin typeface="Calibri"/>
                <a:cs typeface="Calibri"/>
              </a:rPr>
              <a:t>r</a:t>
            </a:r>
            <a:r>
              <a:rPr sz="2400" spc="4" baseline="3413" dirty="0">
                <a:latin typeface="Calibri"/>
                <a:cs typeface="Calibri"/>
              </a:rPr>
              <a:t>i</a:t>
            </a:r>
            <a:r>
              <a:rPr sz="2400" spc="0" baseline="3413" dirty="0">
                <a:latin typeface="Calibri"/>
                <a:cs typeface="Calibri"/>
              </a:rPr>
              <a:t>buc</a:t>
            </a:r>
            <a:r>
              <a:rPr sz="2400" spc="4" baseline="3413" dirty="0">
                <a:latin typeface="Calibri"/>
                <a:cs typeface="Calibri"/>
              </a:rPr>
              <a:t>i</a:t>
            </a:r>
            <a:r>
              <a:rPr sz="2400" spc="0" baseline="3413" dirty="0">
                <a:latin typeface="Calibri"/>
                <a:cs typeface="Calibri"/>
              </a:rPr>
              <a:t>ón</a:t>
            </a:r>
            <a:r>
              <a:rPr sz="2400" spc="-96" baseline="3413" dirty="0">
                <a:latin typeface="Calibri"/>
                <a:cs typeface="Calibri"/>
              </a:rPr>
              <a:t> </a:t>
            </a:r>
            <a:r>
              <a:rPr sz="2400" spc="0" baseline="3413" dirty="0">
                <a:latin typeface="Calibri"/>
                <a:cs typeface="Calibri"/>
              </a:rPr>
              <a:t>de</a:t>
            </a:r>
            <a:r>
              <a:rPr sz="2400" spc="-6" baseline="3413" dirty="0">
                <a:latin typeface="Calibri"/>
                <a:cs typeface="Calibri"/>
              </a:rPr>
              <a:t> </a:t>
            </a:r>
            <a:r>
              <a:rPr sz="2400" spc="4" baseline="3413" dirty="0">
                <a:latin typeface="Calibri"/>
                <a:cs typeface="Calibri"/>
              </a:rPr>
              <a:t>l</a:t>
            </a:r>
            <a:r>
              <a:rPr sz="2400" spc="0" baseline="3413" dirty="0">
                <a:latin typeface="Calibri"/>
                <a:cs typeface="Calibri"/>
              </a:rPr>
              <a:t>as</a:t>
            </a:r>
            <a:endParaRPr sz="1600" dirty="0">
              <a:latin typeface="Calibri"/>
              <a:cs typeface="Calibri"/>
            </a:endParaRPr>
          </a:p>
        </p:txBody>
      </p:sp>
      <p:sp>
        <p:nvSpPr>
          <p:cNvPr id="11" name="object 11"/>
          <p:cNvSpPr txBox="1"/>
          <p:nvPr/>
        </p:nvSpPr>
        <p:spPr>
          <a:xfrm>
            <a:off x="297281" y="3212210"/>
            <a:ext cx="2267050" cy="228092"/>
          </a:xfrm>
          <a:prstGeom prst="rect">
            <a:avLst/>
          </a:prstGeom>
        </p:spPr>
        <p:txBody>
          <a:bodyPr wrap="square" lIns="0" tIns="0" rIns="0" bIns="0" rtlCol="0">
            <a:noAutofit/>
          </a:bodyPr>
          <a:lstStyle/>
          <a:p>
            <a:pPr marL="12700">
              <a:lnSpc>
                <a:spcPts val="1725"/>
              </a:lnSpc>
              <a:spcBef>
                <a:spcPts val="86"/>
              </a:spcBef>
            </a:pPr>
            <a:r>
              <a:rPr sz="2400" spc="-14" baseline="3413" dirty="0">
                <a:latin typeface="Calibri"/>
                <a:cs typeface="Calibri"/>
              </a:rPr>
              <a:t>c</a:t>
            </a:r>
            <a:r>
              <a:rPr sz="2400" spc="0" baseline="3413" dirty="0">
                <a:latin typeface="Calibri"/>
                <a:cs typeface="Calibri"/>
              </a:rPr>
              <a:t>ol</a:t>
            </a:r>
            <a:r>
              <a:rPr sz="2400" spc="4" baseline="3413" dirty="0">
                <a:latin typeface="Calibri"/>
                <a:cs typeface="Calibri"/>
              </a:rPr>
              <a:t>u</a:t>
            </a:r>
            <a:r>
              <a:rPr sz="2400" spc="0" baseline="3413" dirty="0">
                <a:latin typeface="Calibri"/>
                <a:cs typeface="Calibri"/>
              </a:rPr>
              <a:t>mnas</a:t>
            </a:r>
            <a:r>
              <a:rPr sz="2400" spc="-62" baseline="3413" dirty="0">
                <a:latin typeface="Calibri"/>
                <a:cs typeface="Calibri"/>
              </a:rPr>
              <a:t> </a:t>
            </a:r>
            <a:r>
              <a:rPr sz="2400" spc="0" baseline="3413" dirty="0">
                <a:latin typeface="Calibri"/>
                <a:cs typeface="Calibri"/>
              </a:rPr>
              <a:t>h</a:t>
            </a:r>
            <a:r>
              <a:rPr sz="2400" spc="4" baseline="3413" dirty="0">
                <a:latin typeface="Calibri"/>
                <a:cs typeface="Calibri"/>
              </a:rPr>
              <a:t>a</a:t>
            </a:r>
            <a:r>
              <a:rPr sz="2400" spc="0" baseline="3413" dirty="0">
                <a:latin typeface="Calibri"/>
                <a:cs typeface="Calibri"/>
              </a:rPr>
              <a:t>ce</a:t>
            </a:r>
            <a:r>
              <a:rPr sz="2400" spc="-35" baseline="3413" dirty="0">
                <a:latin typeface="Calibri"/>
                <a:cs typeface="Calibri"/>
              </a:rPr>
              <a:t> </a:t>
            </a:r>
            <a:r>
              <a:rPr sz="2400" spc="0" baseline="3413" dirty="0">
                <a:latin typeface="Calibri"/>
                <a:cs typeface="Calibri"/>
              </a:rPr>
              <a:t>que</a:t>
            </a:r>
            <a:r>
              <a:rPr sz="2400" spc="-14" baseline="3413" dirty="0">
                <a:latin typeface="Calibri"/>
                <a:cs typeface="Calibri"/>
              </a:rPr>
              <a:t> </a:t>
            </a:r>
            <a:r>
              <a:rPr sz="2400" spc="-25" baseline="3413" dirty="0">
                <a:latin typeface="Calibri"/>
                <a:cs typeface="Calibri"/>
              </a:rPr>
              <a:t>e</a:t>
            </a:r>
            <a:r>
              <a:rPr sz="2400" spc="4" baseline="3413" dirty="0">
                <a:latin typeface="Calibri"/>
                <a:cs typeface="Calibri"/>
              </a:rPr>
              <a:t>xi</a:t>
            </a:r>
            <a:r>
              <a:rPr sz="2400" spc="-14" baseline="3413" dirty="0">
                <a:latin typeface="Calibri"/>
                <a:cs typeface="Calibri"/>
              </a:rPr>
              <a:t>s</a:t>
            </a:r>
            <a:r>
              <a:rPr sz="2400" spc="-19" baseline="3413" dirty="0">
                <a:latin typeface="Calibri"/>
                <a:cs typeface="Calibri"/>
              </a:rPr>
              <a:t>t</a:t>
            </a:r>
            <a:r>
              <a:rPr sz="2400" spc="0" baseline="3413" dirty="0">
                <a:latin typeface="Calibri"/>
                <a:cs typeface="Calibri"/>
              </a:rPr>
              <a:t>an</a:t>
            </a:r>
            <a:endParaRPr sz="1600">
              <a:latin typeface="Calibri"/>
              <a:cs typeface="Calibri"/>
            </a:endParaRPr>
          </a:p>
        </p:txBody>
      </p:sp>
      <p:sp>
        <p:nvSpPr>
          <p:cNvPr id="10" name="object 10"/>
          <p:cNvSpPr txBox="1"/>
          <p:nvPr/>
        </p:nvSpPr>
        <p:spPr>
          <a:xfrm>
            <a:off x="297281" y="3456051"/>
            <a:ext cx="890828" cy="228092"/>
          </a:xfrm>
          <a:prstGeom prst="rect">
            <a:avLst/>
          </a:prstGeom>
        </p:spPr>
        <p:txBody>
          <a:bodyPr wrap="square" lIns="0" tIns="0" rIns="0" bIns="0" rtlCol="0">
            <a:noAutofit/>
          </a:bodyPr>
          <a:lstStyle/>
          <a:p>
            <a:pPr marL="12700">
              <a:lnSpc>
                <a:spcPts val="1725"/>
              </a:lnSpc>
              <a:spcBef>
                <a:spcPts val="86"/>
              </a:spcBef>
            </a:pPr>
            <a:r>
              <a:rPr sz="2400" spc="4" baseline="3413" dirty="0">
                <a:latin typeface="Calibri"/>
                <a:cs typeface="Calibri"/>
              </a:rPr>
              <a:t>t</a:t>
            </a:r>
            <a:r>
              <a:rPr sz="2400" spc="-29" baseline="3413" dirty="0">
                <a:latin typeface="Calibri"/>
                <a:cs typeface="Calibri"/>
              </a:rPr>
              <a:t>r</a:t>
            </a:r>
            <a:r>
              <a:rPr sz="2400" spc="0" baseline="3413" dirty="0">
                <a:latin typeface="Calibri"/>
                <a:cs typeface="Calibri"/>
              </a:rPr>
              <a:t>es n</a:t>
            </a:r>
            <a:r>
              <a:rPr sz="2400" spc="-19" baseline="3413" dirty="0">
                <a:latin typeface="Calibri"/>
                <a:cs typeface="Calibri"/>
              </a:rPr>
              <a:t>a</a:t>
            </a:r>
            <a:r>
              <a:rPr sz="2400" spc="-9" baseline="3413" dirty="0">
                <a:latin typeface="Calibri"/>
                <a:cs typeface="Calibri"/>
              </a:rPr>
              <a:t>v</a:t>
            </a:r>
            <a:r>
              <a:rPr sz="2400" spc="0" baseline="3413" dirty="0">
                <a:latin typeface="Calibri"/>
                <a:cs typeface="Calibri"/>
              </a:rPr>
              <a:t>es</a:t>
            </a:r>
            <a:endParaRPr sz="1600">
              <a:latin typeface="Calibri"/>
              <a:cs typeface="Calibri"/>
            </a:endParaRPr>
          </a:p>
        </p:txBody>
      </p:sp>
      <p:sp>
        <p:nvSpPr>
          <p:cNvPr id="9" name="object 9"/>
          <p:cNvSpPr txBox="1"/>
          <p:nvPr/>
        </p:nvSpPr>
        <p:spPr>
          <a:xfrm>
            <a:off x="2852420" y="5547614"/>
            <a:ext cx="1887313" cy="254000"/>
          </a:xfrm>
          <a:prstGeom prst="rect">
            <a:avLst/>
          </a:prstGeom>
        </p:spPr>
        <p:txBody>
          <a:bodyPr wrap="square" lIns="0" tIns="0" rIns="0" bIns="0" rtlCol="0">
            <a:noAutofit/>
          </a:bodyPr>
          <a:lstStyle/>
          <a:p>
            <a:pPr marL="12700">
              <a:lnSpc>
                <a:spcPts val="1935"/>
              </a:lnSpc>
              <a:spcBef>
                <a:spcPts val="96"/>
              </a:spcBef>
            </a:pPr>
            <a:r>
              <a:rPr sz="2700" spc="0" baseline="3034" dirty="0">
                <a:latin typeface="Calibri"/>
                <a:cs typeface="Calibri"/>
              </a:rPr>
              <a:t>- </a:t>
            </a:r>
            <a:r>
              <a:rPr sz="2700" spc="-19" baseline="3034" dirty="0">
                <a:latin typeface="Calibri"/>
                <a:cs typeface="Calibri"/>
              </a:rPr>
              <a:t>F</a:t>
            </a:r>
            <a:r>
              <a:rPr sz="2700" spc="0" baseline="3034" dirty="0">
                <a:latin typeface="Calibri"/>
                <a:cs typeface="Calibri"/>
              </a:rPr>
              <a:t>orma </a:t>
            </a:r>
            <a:r>
              <a:rPr sz="2700" spc="-29" baseline="3034" dirty="0">
                <a:latin typeface="Calibri"/>
                <a:cs typeface="Calibri"/>
              </a:rPr>
              <a:t>r</a:t>
            </a:r>
            <a:r>
              <a:rPr sz="2700" spc="0" baseline="3034" dirty="0">
                <a:latin typeface="Calibri"/>
                <a:cs typeface="Calibri"/>
              </a:rPr>
              <a:t>ec</a:t>
            </a:r>
            <a:r>
              <a:rPr sz="2700" spc="-29" baseline="3034" dirty="0">
                <a:latin typeface="Calibri"/>
                <a:cs typeface="Calibri"/>
              </a:rPr>
              <a:t>t</a:t>
            </a:r>
            <a:r>
              <a:rPr sz="2700" spc="0" baseline="3034" dirty="0">
                <a:latin typeface="Calibri"/>
                <a:cs typeface="Calibri"/>
              </a:rPr>
              <a:t>an</a:t>
            </a:r>
            <a:r>
              <a:rPr sz="2700" spc="4" baseline="3034" dirty="0">
                <a:latin typeface="Calibri"/>
                <a:cs typeface="Calibri"/>
              </a:rPr>
              <a:t>g</a:t>
            </a:r>
            <a:r>
              <a:rPr sz="2700" spc="0" baseline="3034" dirty="0">
                <a:latin typeface="Calibri"/>
                <a:cs typeface="Calibri"/>
              </a:rPr>
              <a:t>ular</a:t>
            </a:r>
            <a:endParaRPr sz="1800" dirty="0">
              <a:latin typeface="Calibri"/>
              <a:cs typeface="Calibri"/>
            </a:endParaRPr>
          </a:p>
        </p:txBody>
      </p:sp>
      <p:sp>
        <p:nvSpPr>
          <p:cNvPr id="7" name="object 7"/>
          <p:cNvSpPr txBox="1"/>
          <p:nvPr/>
        </p:nvSpPr>
        <p:spPr>
          <a:xfrm>
            <a:off x="1207008" y="1353311"/>
            <a:ext cx="1566672" cy="2990088"/>
          </a:xfrm>
          <a:prstGeom prst="rect">
            <a:avLst/>
          </a:prstGeom>
        </p:spPr>
        <p:txBody>
          <a:bodyPr wrap="square" lIns="0" tIns="0" rIns="0" bIns="0" rtlCol="0">
            <a:noAutofit/>
          </a:bodyPr>
          <a:lstStyle/>
          <a:p>
            <a:pPr>
              <a:lnSpc>
                <a:spcPts val="1000"/>
              </a:lnSpc>
            </a:pPr>
            <a:endParaRPr sz="1000" dirty="0"/>
          </a:p>
          <a:p>
            <a:pPr>
              <a:lnSpc>
                <a:spcPct val="101725"/>
              </a:lnSpc>
              <a:spcBef>
                <a:spcPts val="15330"/>
              </a:spcBef>
            </a:pPr>
            <a:r>
              <a:rPr sz="1600" spc="0" dirty="0">
                <a:latin typeface="Calibri"/>
                <a:cs typeface="Calibri"/>
              </a:rPr>
              <a:t>o</a:t>
            </a:r>
            <a:r>
              <a:rPr sz="1600" spc="-8" dirty="0">
                <a:latin typeface="Calibri"/>
                <a:cs typeface="Calibri"/>
              </a:rPr>
              <a:t> </a:t>
            </a:r>
            <a:r>
              <a:rPr sz="1600" spc="-9" dirty="0">
                <a:latin typeface="Calibri"/>
                <a:cs typeface="Calibri"/>
              </a:rPr>
              <a:t>v</a:t>
            </a:r>
            <a:r>
              <a:rPr sz="1600" spc="0" dirty="0">
                <a:latin typeface="Calibri"/>
                <a:cs typeface="Calibri"/>
              </a:rPr>
              <a:t>e</a:t>
            </a:r>
            <a:r>
              <a:rPr sz="1600" spc="-14" dirty="0">
                <a:latin typeface="Calibri"/>
                <a:cs typeface="Calibri"/>
              </a:rPr>
              <a:t>s</a:t>
            </a:r>
            <a:r>
              <a:rPr sz="1600" spc="4" dirty="0">
                <a:latin typeface="Calibri"/>
                <a:cs typeface="Calibri"/>
              </a:rPr>
              <a:t>tí</a:t>
            </a:r>
            <a:r>
              <a:rPr sz="1600" spc="0" dirty="0">
                <a:latin typeface="Calibri"/>
                <a:cs typeface="Calibri"/>
              </a:rPr>
              <a:t>bu</a:t>
            </a:r>
            <a:r>
              <a:rPr sz="1600" spc="9" dirty="0">
                <a:latin typeface="Calibri"/>
                <a:cs typeface="Calibri"/>
              </a:rPr>
              <a:t>l</a:t>
            </a:r>
            <a:r>
              <a:rPr sz="1600" spc="0" dirty="0">
                <a:latin typeface="Calibri"/>
                <a:cs typeface="Calibri"/>
              </a:rPr>
              <a:t>os</a:t>
            </a:r>
            <a:endParaRPr sz="1600" dirty="0">
              <a:latin typeface="Calibri"/>
              <a:cs typeface="Calibri"/>
            </a:endParaRPr>
          </a:p>
        </p:txBody>
      </p:sp>
      <p:sp>
        <p:nvSpPr>
          <p:cNvPr id="6" name="object 6"/>
          <p:cNvSpPr txBox="1"/>
          <p:nvPr/>
        </p:nvSpPr>
        <p:spPr>
          <a:xfrm>
            <a:off x="2773680" y="1353311"/>
            <a:ext cx="3645408" cy="2990088"/>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419088" y="1353311"/>
            <a:ext cx="4663439" cy="2990088"/>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1207008" y="4343400"/>
            <a:ext cx="1566672" cy="981456"/>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2773680" y="4343400"/>
            <a:ext cx="3645408" cy="981456"/>
          </a:xfrm>
          <a:prstGeom prst="rect">
            <a:avLst/>
          </a:prstGeom>
        </p:spPr>
        <p:txBody>
          <a:bodyPr wrap="square" lIns="0" tIns="0" rIns="0" bIns="0" rtlCol="0">
            <a:noAutofit/>
          </a:bodyPr>
          <a:lstStyle/>
          <a:p>
            <a:pPr>
              <a:lnSpc>
                <a:spcPts val="1000"/>
              </a:lnSpc>
            </a:pPr>
            <a:endParaRPr sz="1000" dirty="0"/>
          </a:p>
          <a:p>
            <a:pPr marL="426974">
              <a:lnSpc>
                <a:spcPct val="101725"/>
              </a:lnSpc>
              <a:spcBef>
                <a:spcPts val="4464"/>
              </a:spcBef>
            </a:pPr>
            <a:r>
              <a:rPr sz="800" spc="0" dirty="0">
                <a:latin typeface="Calibri"/>
                <a:cs typeface="Calibri"/>
                <a:hlinkClick r:id="rId3"/>
              </a:rPr>
              <a:t>h</a:t>
            </a:r>
            <a:r>
              <a:rPr sz="800" spc="-9" dirty="0">
                <a:latin typeface="Calibri"/>
                <a:cs typeface="Calibri"/>
                <a:hlinkClick r:id="rId3"/>
              </a:rPr>
              <a:t>t</a:t>
            </a:r>
            <a:r>
              <a:rPr sz="800" spc="-4" dirty="0">
                <a:latin typeface="Calibri"/>
                <a:cs typeface="Calibri"/>
                <a:hlinkClick r:id="rId3"/>
              </a:rPr>
              <a:t>t</a:t>
            </a:r>
            <a:r>
              <a:rPr sz="800" spc="0" dirty="0">
                <a:latin typeface="Calibri"/>
                <a:cs typeface="Calibri"/>
                <a:hlinkClick r:id="rId3"/>
              </a:rPr>
              <a:t>p://en</a:t>
            </a:r>
            <a:r>
              <a:rPr sz="800" spc="-4" dirty="0">
                <a:latin typeface="Calibri"/>
                <a:cs typeface="Calibri"/>
                <a:hlinkClick r:id="rId3"/>
              </a:rPr>
              <a:t>ciclo</a:t>
            </a:r>
            <a:r>
              <a:rPr sz="800" spc="0" dirty="0">
                <a:latin typeface="Calibri"/>
                <a:cs typeface="Calibri"/>
                <a:hlinkClick r:id="rId3"/>
              </a:rPr>
              <a:t>p</a:t>
            </a:r>
            <a:r>
              <a:rPr sz="800" spc="-4" dirty="0">
                <a:latin typeface="Calibri"/>
                <a:cs typeface="Calibri"/>
                <a:hlinkClick r:id="rId3"/>
              </a:rPr>
              <a:t>e</a:t>
            </a:r>
            <a:r>
              <a:rPr sz="800" spc="0" dirty="0">
                <a:latin typeface="Calibri"/>
                <a:cs typeface="Calibri"/>
                <a:hlinkClick r:id="rId3"/>
              </a:rPr>
              <a:t>d</a:t>
            </a:r>
            <a:r>
              <a:rPr sz="800" spc="-4" dirty="0">
                <a:latin typeface="Calibri"/>
                <a:cs typeface="Calibri"/>
                <a:hlinkClick r:id="rId3"/>
              </a:rPr>
              <a:t>i</a:t>
            </a:r>
            <a:r>
              <a:rPr sz="800" spc="0" dirty="0">
                <a:latin typeface="Calibri"/>
                <a:cs typeface="Calibri"/>
                <a:hlinkClick r:id="rId3"/>
              </a:rPr>
              <a:t>a.u</a:t>
            </a:r>
            <a:r>
              <a:rPr sz="800" spc="-4" dirty="0">
                <a:latin typeface="Calibri"/>
                <a:cs typeface="Calibri"/>
                <a:hlinkClick r:id="rId3"/>
              </a:rPr>
              <a:t>s</a:t>
            </a:r>
            <a:r>
              <a:rPr sz="800" spc="0" dirty="0">
                <a:latin typeface="Calibri"/>
                <a:cs typeface="Calibri"/>
                <a:hlinkClick r:id="rId3"/>
              </a:rPr>
              <a:t>.</a:t>
            </a:r>
            <a:r>
              <a:rPr sz="800" spc="-4" dirty="0">
                <a:latin typeface="Calibri"/>
                <a:cs typeface="Calibri"/>
                <a:hlinkClick r:id="rId3"/>
              </a:rPr>
              <a:t>e</a:t>
            </a:r>
            <a:r>
              <a:rPr sz="800" spc="0" dirty="0">
                <a:latin typeface="Calibri"/>
                <a:cs typeface="Calibri"/>
                <a:hlinkClick r:id="rId3"/>
              </a:rPr>
              <a:t>s</a:t>
            </a:r>
            <a:r>
              <a:rPr sz="800" spc="9" dirty="0">
                <a:latin typeface="Calibri"/>
                <a:cs typeface="Calibri"/>
                <a:hlinkClick r:id="rId3"/>
              </a:rPr>
              <a:t>/</a:t>
            </a:r>
            <a:r>
              <a:rPr sz="800" spc="-4" dirty="0">
                <a:latin typeface="Calibri"/>
                <a:cs typeface="Calibri"/>
                <a:hlinkClick r:id="rId3"/>
              </a:rPr>
              <a:t>i</a:t>
            </a:r>
            <a:r>
              <a:rPr sz="800" spc="9" dirty="0">
                <a:latin typeface="Calibri"/>
                <a:cs typeface="Calibri"/>
                <a:hlinkClick r:id="rId3"/>
              </a:rPr>
              <a:t>n</a:t>
            </a:r>
            <a:r>
              <a:rPr sz="800" spc="0" dirty="0">
                <a:latin typeface="Calibri"/>
                <a:cs typeface="Calibri"/>
                <a:hlinkClick r:id="rId3"/>
              </a:rPr>
              <a:t>d</a:t>
            </a:r>
            <a:r>
              <a:rPr sz="800" spc="-4" dirty="0">
                <a:latin typeface="Calibri"/>
                <a:cs typeface="Calibri"/>
                <a:hlinkClick r:id="rId3"/>
              </a:rPr>
              <a:t>e</a:t>
            </a:r>
            <a:r>
              <a:rPr sz="800" spc="0" dirty="0">
                <a:latin typeface="Calibri"/>
                <a:cs typeface="Calibri"/>
                <a:hlinkClick r:id="rId3"/>
              </a:rPr>
              <a:t>x.</a:t>
            </a:r>
            <a:r>
              <a:rPr sz="800" spc="9" dirty="0">
                <a:latin typeface="Calibri"/>
                <a:cs typeface="Calibri"/>
                <a:hlinkClick r:id="rId3"/>
              </a:rPr>
              <a:t>p</a:t>
            </a:r>
            <a:r>
              <a:rPr sz="800" spc="0" dirty="0">
                <a:latin typeface="Calibri"/>
                <a:cs typeface="Calibri"/>
                <a:hlinkClick r:id="rId3"/>
              </a:rPr>
              <a:t>h</a:t>
            </a:r>
            <a:r>
              <a:rPr sz="800" spc="-4" dirty="0">
                <a:latin typeface="Calibri"/>
                <a:cs typeface="Calibri"/>
                <a:hlinkClick r:id="rId3"/>
              </a:rPr>
              <a:t>p</a:t>
            </a:r>
            <a:r>
              <a:rPr sz="800" spc="0" dirty="0">
                <a:latin typeface="Calibri"/>
                <a:cs typeface="Calibri"/>
                <a:hlinkClick r:id="rId3"/>
              </a:rPr>
              <a:t>/</a:t>
            </a:r>
            <a:r>
              <a:rPr sz="800" spc="4" dirty="0">
                <a:latin typeface="Calibri"/>
                <a:cs typeface="Calibri"/>
              </a:rPr>
              <a:t>P</a:t>
            </a:r>
            <a:r>
              <a:rPr sz="800" spc="0" dirty="0">
                <a:latin typeface="Calibri"/>
                <a:cs typeface="Calibri"/>
              </a:rPr>
              <a:t>a</a:t>
            </a:r>
            <a:r>
              <a:rPr sz="800" spc="-4" dirty="0">
                <a:latin typeface="Calibri"/>
                <a:cs typeface="Calibri"/>
              </a:rPr>
              <a:t>n</a:t>
            </a:r>
            <a:r>
              <a:rPr sz="800" spc="4" dirty="0">
                <a:latin typeface="Calibri"/>
                <a:cs typeface="Calibri"/>
              </a:rPr>
              <a:t>t</a:t>
            </a:r>
            <a:r>
              <a:rPr sz="800" spc="-4" dirty="0">
                <a:latin typeface="Calibri"/>
                <a:cs typeface="Calibri"/>
              </a:rPr>
              <a:t>e</a:t>
            </a:r>
            <a:r>
              <a:rPr sz="800" spc="0" dirty="0">
                <a:latin typeface="Calibri"/>
                <a:cs typeface="Calibri"/>
              </a:rPr>
              <a:t>%</a:t>
            </a:r>
            <a:r>
              <a:rPr sz="800" spc="4" dirty="0">
                <a:latin typeface="Calibri"/>
                <a:cs typeface="Calibri"/>
              </a:rPr>
              <a:t>C</a:t>
            </a:r>
            <a:r>
              <a:rPr sz="800" spc="0" dirty="0">
                <a:latin typeface="Calibri"/>
                <a:cs typeface="Calibri"/>
              </a:rPr>
              <a:t>3%</a:t>
            </a:r>
            <a:r>
              <a:rPr sz="800" spc="-4" dirty="0">
                <a:latin typeface="Calibri"/>
                <a:cs typeface="Calibri"/>
              </a:rPr>
              <a:t>B</a:t>
            </a:r>
            <a:r>
              <a:rPr sz="800" spc="0" dirty="0">
                <a:latin typeface="Calibri"/>
                <a:cs typeface="Calibri"/>
              </a:rPr>
              <a:t>3n</a:t>
            </a:r>
            <a:r>
              <a:rPr sz="800" spc="-4" dirty="0">
                <a:latin typeface="Calibri"/>
                <a:cs typeface="Calibri"/>
              </a:rPr>
              <a:t>_(Ro</a:t>
            </a:r>
            <a:r>
              <a:rPr sz="800" spc="4" dirty="0">
                <a:latin typeface="Calibri"/>
                <a:cs typeface="Calibri"/>
              </a:rPr>
              <a:t>m</a:t>
            </a:r>
            <a:r>
              <a:rPr sz="800" spc="0" dirty="0">
                <a:latin typeface="Calibri"/>
                <a:cs typeface="Calibri"/>
              </a:rPr>
              <a:t>a)</a:t>
            </a:r>
            <a:endParaRPr sz="800" dirty="0">
              <a:latin typeface="Calibri"/>
              <a:cs typeface="Calibri"/>
            </a:endParaRPr>
          </a:p>
        </p:txBody>
      </p:sp>
      <p:sp>
        <p:nvSpPr>
          <p:cNvPr id="2" name="object 2"/>
          <p:cNvSpPr txBox="1"/>
          <p:nvPr/>
        </p:nvSpPr>
        <p:spPr>
          <a:xfrm>
            <a:off x="6419088" y="4343400"/>
            <a:ext cx="4663439" cy="981456"/>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3048" y="6400799"/>
            <a:ext cx="12188952" cy="457200"/>
          </a:xfrm>
          <a:custGeom>
            <a:avLst/>
            <a:gdLst/>
            <a:ahLst/>
            <a:cxnLst/>
            <a:rect l="l" t="t" r="r" b="b"/>
            <a:pathLst>
              <a:path w="12188952" h="457199">
                <a:moveTo>
                  <a:pt x="12188952" y="0"/>
                </a:moveTo>
                <a:lnTo>
                  <a:pt x="0" y="0"/>
                </a:lnTo>
                <a:lnTo>
                  <a:pt x="0" y="457199"/>
                </a:lnTo>
                <a:lnTo>
                  <a:pt x="12188952" y="457199"/>
                </a:lnTo>
                <a:lnTo>
                  <a:pt x="12188952" y="0"/>
                </a:lnTo>
                <a:close/>
              </a:path>
            </a:pathLst>
          </a:custGeom>
          <a:solidFill>
            <a:srgbClr val="BC572C"/>
          </a:solidFill>
        </p:spPr>
        <p:txBody>
          <a:bodyPr wrap="square" lIns="0" tIns="0" rIns="0" bIns="0" rtlCol="0">
            <a:noAutofit/>
          </a:bodyPr>
          <a:lstStyle/>
          <a:p>
            <a:endParaRPr/>
          </a:p>
        </p:txBody>
      </p:sp>
      <p:sp>
        <p:nvSpPr>
          <p:cNvPr id="22" name="object 22"/>
          <p:cNvSpPr/>
          <p:nvPr/>
        </p:nvSpPr>
        <p:spPr>
          <a:xfrm>
            <a:off x="0" y="6333744"/>
            <a:ext cx="12188952" cy="64007"/>
          </a:xfrm>
          <a:custGeom>
            <a:avLst/>
            <a:gdLst/>
            <a:ahLst/>
            <a:cxnLst/>
            <a:rect l="l" t="t" r="r" b="b"/>
            <a:pathLst>
              <a:path w="12188952" h="64008">
                <a:moveTo>
                  <a:pt x="0" y="64007"/>
                </a:moveTo>
                <a:lnTo>
                  <a:pt x="12188952" y="64007"/>
                </a:lnTo>
                <a:lnTo>
                  <a:pt x="12188952" y="0"/>
                </a:lnTo>
                <a:lnTo>
                  <a:pt x="0" y="0"/>
                </a:lnTo>
                <a:lnTo>
                  <a:pt x="0" y="64007"/>
                </a:lnTo>
                <a:close/>
              </a:path>
            </a:pathLst>
          </a:custGeom>
          <a:solidFill>
            <a:srgbClr val="E38312"/>
          </a:solidFill>
        </p:spPr>
        <p:txBody>
          <a:bodyPr wrap="square" lIns="0" tIns="0" rIns="0" bIns="0" rtlCol="0">
            <a:noAutofit/>
          </a:bodyPr>
          <a:lstStyle/>
          <a:p>
            <a:endParaRPr/>
          </a:p>
        </p:txBody>
      </p:sp>
      <p:grpSp>
        <p:nvGrpSpPr>
          <p:cNvPr id="25" name="Grupo 24">
            <a:extLst>
              <a:ext uri="{FF2B5EF4-FFF2-40B4-BE49-F238E27FC236}">
                <a16:creationId xmlns:a16="http://schemas.microsoft.com/office/drawing/2014/main" id="{B5C40772-7D17-42AA-B821-944B4C7A1503}"/>
              </a:ext>
            </a:extLst>
          </p:cNvPr>
          <p:cNvGrpSpPr/>
          <p:nvPr/>
        </p:nvGrpSpPr>
        <p:grpSpPr>
          <a:xfrm>
            <a:off x="914400" y="456620"/>
            <a:ext cx="4648200" cy="5578261"/>
            <a:chOff x="6781800" y="584200"/>
            <a:chExt cx="4208145" cy="5050155"/>
          </a:xfrm>
        </p:grpSpPr>
        <p:pic>
          <p:nvPicPr>
            <p:cNvPr id="24" name="Imagen 23" descr="http://1.bp.blogspot.com/_kvgg8ODMocY/SS3PzoSf1YI/AAAAAAAABGs/dLGH9fbZLQg/s1600/showImageInComposite.jpg">
              <a:extLst>
                <a:ext uri="{FF2B5EF4-FFF2-40B4-BE49-F238E27FC236}">
                  <a16:creationId xmlns:a16="http://schemas.microsoft.com/office/drawing/2014/main" id="{3B7FE2C9-9620-4ED0-B814-B8567D8351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84200"/>
              <a:ext cx="4208145" cy="5050155"/>
            </a:xfrm>
            <a:prstGeom prst="rect">
              <a:avLst/>
            </a:prstGeom>
            <a:noFill/>
            <a:ln>
              <a:noFill/>
            </a:ln>
          </p:spPr>
        </p:pic>
        <p:sp>
          <p:nvSpPr>
            <p:cNvPr id="8" name="Elipse 7">
              <a:extLst>
                <a:ext uri="{FF2B5EF4-FFF2-40B4-BE49-F238E27FC236}">
                  <a16:creationId xmlns:a16="http://schemas.microsoft.com/office/drawing/2014/main" id="{653F6428-F8D4-48D2-B503-8D292DBE1F06}"/>
                </a:ext>
              </a:extLst>
            </p:cNvPr>
            <p:cNvSpPr/>
            <p:nvPr/>
          </p:nvSpPr>
          <p:spPr>
            <a:xfrm>
              <a:off x="8153400" y="762000"/>
              <a:ext cx="1828800" cy="1828800"/>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C" dirty="0"/>
            </a:p>
          </p:txBody>
        </p:sp>
      </p:grpSp>
      <p:sp>
        <p:nvSpPr>
          <p:cNvPr id="26" name="Rectángulo 25">
            <a:extLst>
              <a:ext uri="{FF2B5EF4-FFF2-40B4-BE49-F238E27FC236}">
                <a16:creationId xmlns:a16="http://schemas.microsoft.com/office/drawing/2014/main" id="{06C4AEEB-C45E-4779-A029-95DB9D5412A6}"/>
              </a:ext>
            </a:extLst>
          </p:cNvPr>
          <p:cNvSpPr/>
          <p:nvPr/>
        </p:nvSpPr>
        <p:spPr>
          <a:xfrm>
            <a:off x="5715000" y="833961"/>
            <a:ext cx="5711371" cy="1658146"/>
          </a:xfrm>
          <a:prstGeom prst="rect">
            <a:avLst/>
          </a:prstGeom>
        </p:spPr>
        <p:txBody>
          <a:bodyPr wrap="square">
            <a:spAutoFit/>
          </a:bodyPr>
          <a:lstStyle/>
          <a:p>
            <a:pPr algn="just">
              <a:lnSpc>
                <a:spcPct val="106000"/>
              </a:lnSpc>
              <a:spcBef>
                <a:spcPts val="1200"/>
              </a:spcBef>
              <a:spcAft>
                <a:spcPts val="800"/>
              </a:spcAft>
            </a:pPr>
            <a:r>
              <a:rPr lang="es-EC" sz="1600" dirty="0">
                <a:ea typeface="Calibri" panose="020F0502020204030204" pitchFamily="34" charset="0"/>
                <a:cs typeface="Times New Roman" panose="02020603050405020304" pitchFamily="18" charset="0"/>
              </a:rPr>
              <a:t>El pórtico rectangular es de 33 x 13 metros, la altura de las columnas es de 14.15m. La cúpula tiene un diámetro de 43, 20m. y está decorada interiormente por una fila de casetones que decrecen hacia el centro, donde destaca el óculo de 8,9 m. de diámetro. Al exterior la cúpula arranca de una sobreelevación del muro 8,40 m. por encima del arranque interior</a:t>
            </a:r>
          </a:p>
        </p:txBody>
      </p:sp>
      <p:pic>
        <p:nvPicPr>
          <p:cNvPr id="27" name="Imagen 26">
            <a:extLst>
              <a:ext uri="{FF2B5EF4-FFF2-40B4-BE49-F238E27FC236}">
                <a16:creationId xmlns:a16="http://schemas.microsoft.com/office/drawing/2014/main" id="{E1BCD8B5-4C70-4B0F-95C6-600710091227}"/>
              </a:ext>
            </a:extLst>
          </p:cNvPr>
          <p:cNvPicPr>
            <a:picLocks noChangeAspect="1"/>
          </p:cNvPicPr>
          <p:nvPr/>
        </p:nvPicPr>
        <p:blipFill>
          <a:blip r:embed="rId3"/>
          <a:stretch>
            <a:fillRect/>
          </a:stretch>
        </p:blipFill>
        <p:spPr>
          <a:xfrm>
            <a:off x="5715000" y="2798226"/>
            <a:ext cx="4155853" cy="2916773"/>
          </a:xfrm>
          <a:prstGeom prst="rect">
            <a:avLst/>
          </a:prstGeom>
        </p:spPr>
      </p:pic>
    </p:spTree>
    <p:extLst>
      <p:ext uri="{BB962C8B-B14F-4D97-AF65-F5344CB8AC3E}">
        <p14:creationId xmlns:p14="http://schemas.microsoft.com/office/powerpoint/2010/main" val="173988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0" y="6400799"/>
            <a:ext cx="12192000" cy="457200"/>
          </a:xfrm>
          <a:custGeom>
            <a:avLst/>
            <a:gdLst/>
            <a:ahLst/>
            <a:cxnLst/>
            <a:rect l="l" t="t" r="r" b="b"/>
            <a:pathLst>
              <a:path w="12192000" h="457199">
                <a:moveTo>
                  <a:pt x="12192000" y="0"/>
                </a:moveTo>
                <a:lnTo>
                  <a:pt x="0" y="0"/>
                </a:lnTo>
                <a:lnTo>
                  <a:pt x="0" y="457199"/>
                </a:lnTo>
                <a:lnTo>
                  <a:pt x="12192000" y="457199"/>
                </a:lnTo>
                <a:lnTo>
                  <a:pt x="12192000" y="0"/>
                </a:lnTo>
                <a:close/>
              </a:path>
            </a:pathLst>
          </a:custGeom>
          <a:solidFill>
            <a:srgbClr val="BC572C"/>
          </a:solidFill>
        </p:spPr>
        <p:txBody>
          <a:bodyPr wrap="square" lIns="0" tIns="0" rIns="0" bIns="0" rtlCol="0">
            <a:noAutofit/>
          </a:bodyPr>
          <a:lstStyle/>
          <a:p>
            <a:endParaRPr/>
          </a:p>
        </p:txBody>
      </p:sp>
      <p:sp>
        <p:nvSpPr>
          <p:cNvPr id="36" name="object 36"/>
          <p:cNvSpPr/>
          <p:nvPr/>
        </p:nvSpPr>
        <p:spPr>
          <a:xfrm>
            <a:off x="0" y="6333744"/>
            <a:ext cx="12192000" cy="67056"/>
          </a:xfrm>
          <a:custGeom>
            <a:avLst/>
            <a:gdLst/>
            <a:ahLst/>
            <a:cxnLst/>
            <a:rect l="l" t="t" r="r" b="b"/>
            <a:pathLst>
              <a:path w="12192000" h="67055">
                <a:moveTo>
                  <a:pt x="0" y="67055"/>
                </a:moveTo>
                <a:lnTo>
                  <a:pt x="12192000" y="67055"/>
                </a:lnTo>
                <a:lnTo>
                  <a:pt x="12192000" y="0"/>
                </a:lnTo>
                <a:lnTo>
                  <a:pt x="0" y="0"/>
                </a:lnTo>
                <a:lnTo>
                  <a:pt x="0" y="67055"/>
                </a:lnTo>
                <a:close/>
              </a:path>
            </a:pathLst>
          </a:custGeom>
          <a:solidFill>
            <a:srgbClr val="E38312"/>
          </a:solidFill>
        </p:spPr>
        <p:txBody>
          <a:bodyPr wrap="square" lIns="0" tIns="0" rIns="0" bIns="0" rtlCol="0">
            <a:noAutofit/>
          </a:bodyPr>
          <a:lstStyle/>
          <a:p>
            <a:endParaRPr/>
          </a:p>
        </p:txBody>
      </p:sp>
      <p:sp>
        <p:nvSpPr>
          <p:cNvPr id="24" name="object 24"/>
          <p:cNvSpPr/>
          <p:nvPr/>
        </p:nvSpPr>
        <p:spPr>
          <a:xfrm>
            <a:off x="1193292" y="1737360"/>
            <a:ext cx="9966960" cy="0"/>
          </a:xfrm>
          <a:custGeom>
            <a:avLst/>
            <a:gdLst/>
            <a:ahLst/>
            <a:cxnLst/>
            <a:rect l="l" t="t" r="r" b="b"/>
            <a:pathLst>
              <a:path w="9966960">
                <a:moveTo>
                  <a:pt x="0" y="0"/>
                </a:moveTo>
                <a:lnTo>
                  <a:pt x="9966960" y="0"/>
                </a:lnTo>
              </a:path>
            </a:pathLst>
          </a:custGeom>
          <a:ln w="6096">
            <a:solidFill>
              <a:srgbClr val="7E7E7E"/>
            </a:solidFill>
          </a:ln>
        </p:spPr>
        <p:txBody>
          <a:bodyPr wrap="square" lIns="0" tIns="0" rIns="0" bIns="0" rtlCol="0">
            <a:noAutofit/>
          </a:bodyPr>
          <a:lstStyle/>
          <a:p>
            <a:endParaRPr/>
          </a:p>
        </p:txBody>
      </p:sp>
      <p:sp>
        <p:nvSpPr>
          <p:cNvPr id="25" name="object 25"/>
          <p:cNvSpPr/>
          <p:nvPr/>
        </p:nvSpPr>
        <p:spPr>
          <a:xfrm>
            <a:off x="2186940" y="699515"/>
            <a:ext cx="8452104" cy="5430012"/>
          </a:xfrm>
          <a:prstGeom prst="rect">
            <a:avLst/>
          </a:prstGeom>
          <a:blipFill>
            <a:blip r:embed="rId2" cstate="print"/>
            <a:stretch>
              <a:fillRect/>
            </a:stretch>
          </a:blipFill>
        </p:spPr>
        <p:txBody>
          <a:bodyPr wrap="square" lIns="0" tIns="0" rIns="0" bIns="0" rtlCol="0">
            <a:noAutofit/>
          </a:bodyPr>
          <a:lstStyle/>
          <a:p>
            <a:endParaRPr/>
          </a:p>
        </p:txBody>
      </p:sp>
      <p:sp>
        <p:nvSpPr>
          <p:cNvPr id="26" name="object 26"/>
          <p:cNvSpPr/>
          <p:nvPr/>
        </p:nvSpPr>
        <p:spPr>
          <a:xfrm>
            <a:off x="2466594" y="3077717"/>
            <a:ext cx="3947159" cy="336804"/>
          </a:xfrm>
          <a:custGeom>
            <a:avLst/>
            <a:gdLst/>
            <a:ahLst/>
            <a:cxnLst/>
            <a:rect l="l" t="t" r="r" b="b"/>
            <a:pathLst>
              <a:path w="3947159" h="336804">
                <a:moveTo>
                  <a:pt x="0" y="84201"/>
                </a:moveTo>
                <a:lnTo>
                  <a:pt x="3778757" y="84201"/>
                </a:lnTo>
                <a:lnTo>
                  <a:pt x="3778757" y="0"/>
                </a:lnTo>
                <a:lnTo>
                  <a:pt x="3947159" y="168402"/>
                </a:lnTo>
                <a:lnTo>
                  <a:pt x="3778757" y="336804"/>
                </a:lnTo>
                <a:lnTo>
                  <a:pt x="3778757" y="252603"/>
                </a:lnTo>
                <a:lnTo>
                  <a:pt x="0" y="252603"/>
                </a:lnTo>
                <a:lnTo>
                  <a:pt x="0" y="84201"/>
                </a:lnTo>
                <a:close/>
              </a:path>
            </a:pathLst>
          </a:custGeom>
          <a:ln w="38100">
            <a:solidFill>
              <a:srgbClr val="A75F09"/>
            </a:solidFill>
          </a:ln>
        </p:spPr>
        <p:txBody>
          <a:bodyPr wrap="square" lIns="0" tIns="0" rIns="0" bIns="0" rtlCol="0">
            <a:noAutofit/>
          </a:bodyPr>
          <a:lstStyle/>
          <a:p>
            <a:endParaRPr/>
          </a:p>
        </p:txBody>
      </p:sp>
      <p:sp>
        <p:nvSpPr>
          <p:cNvPr id="27" name="object 27"/>
          <p:cNvSpPr/>
          <p:nvPr/>
        </p:nvSpPr>
        <p:spPr>
          <a:xfrm>
            <a:off x="7405878" y="712470"/>
            <a:ext cx="1226820" cy="801624"/>
          </a:xfrm>
          <a:custGeom>
            <a:avLst/>
            <a:gdLst/>
            <a:ahLst/>
            <a:cxnLst/>
            <a:rect l="l" t="t" r="r" b="b"/>
            <a:pathLst>
              <a:path w="1226820" h="801624">
                <a:moveTo>
                  <a:pt x="0" y="801624"/>
                </a:moveTo>
                <a:lnTo>
                  <a:pt x="1226820" y="801624"/>
                </a:lnTo>
                <a:lnTo>
                  <a:pt x="1226820" y="0"/>
                </a:lnTo>
                <a:lnTo>
                  <a:pt x="0" y="0"/>
                </a:lnTo>
                <a:lnTo>
                  <a:pt x="0" y="801624"/>
                </a:lnTo>
                <a:close/>
              </a:path>
            </a:pathLst>
          </a:custGeom>
          <a:ln w="38100">
            <a:solidFill>
              <a:srgbClr val="A75F09"/>
            </a:solidFill>
          </a:ln>
        </p:spPr>
        <p:txBody>
          <a:bodyPr wrap="square" lIns="0" tIns="0" rIns="0" bIns="0" rtlCol="0">
            <a:noAutofit/>
          </a:bodyPr>
          <a:lstStyle/>
          <a:p>
            <a:endParaRPr/>
          </a:p>
        </p:txBody>
      </p:sp>
      <p:sp>
        <p:nvSpPr>
          <p:cNvPr id="28" name="object 28"/>
          <p:cNvSpPr/>
          <p:nvPr/>
        </p:nvSpPr>
        <p:spPr>
          <a:xfrm>
            <a:off x="5799582" y="1456181"/>
            <a:ext cx="1228343" cy="801624"/>
          </a:xfrm>
          <a:custGeom>
            <a:avLst/>
            <a:gdLst/>
            <a:ahLst/>
            <a:cxnLst/>
            <a:rect l="l" t="t" r="r" b="b"/>
            <a:pathLst>
              <a:path w="1228344" h="801624">
                <a:moveTo>
                  <a:pt x="0" y="801624"/>
                </a:moveTo>
                <a:lnTo>
                  <a:pt x="1228343" y="801624"/>
                </a:lnTo>
                <a:lnTo>
                  <a:pt x="1228343" y="0"/>
                </a:lnTo>
                <a:lnTo>
                  <a:pt x="0" y="0"/>
                </a:lnTo>
                <a:lnTo>
                  <a:pt x="0" y="801624"/>
                </a:lnTo>
                <a:close/>
              </a:path>
            </a:pathLst>
          </a:custGeom>
          <a:ln w="38100">
            <a:solidFill>
              <a:srgbClr val="A75F09"/>
            </a:solidFill>
          </a:ln>
        </p:spPr>
        <p:txBody>
          <a:bodyPr wrap="square" lIns="0" tIns="0" rIns="0" bIns="0" rtlCol="0">
            <a:noAutofit/>
          </a:bodyPr>
          <a:lstStyle/>
          <a:p>
            <a:endParaRPr/>
          </a:p>
        </p:txBody>
      </p:sp>
      <p:sp>
        <p:nvSpPr>
          <p:cNvPr id="29" name="object 29"/>
          <p:cNvSpPr/>
          <p:nvPr/>
        </p:nvSpPr>
        <p:spPr>
          <a:xfrm>
            <a:off x="8826246" y="1375410"/>
            <a:ext cx="1226820" cy="801624"/>
          </a:xfrm>
          <a:custGeom>
            <a:avLst/>
            <a:gdLst/>
            <a:ahLst/>
            <a:cxnLst/>
            <a:rect l="l" t="t" r="r" b="b"/>
            <a:pathLst>
              <a:path w="1226820" h="801624">
                <a:moveTo>
                  <a:pt x="0" y="801624"/>
                </a:moveTo>
                <a:lnTo>
                  <a:pt x="1226820" y="801624"/>
                </a:lnTo>
                <a:lnTo>
                  <a:pt x="1226820" y="0"/>
                </a:lnTo>
                <a:lnTo>
                  <a:pt x="0" y="0"/>
                </a:lnTo>
                <a:lnTo>
                  <a:pt x="0" y="801624"/>
                </a:lnTo>
                <a:close/>
              </a:path>
            </a:pathLst>
          </a:custGeom>
          <a:ln w="38100">
            <a:solidFill>
              <a:srgbClr val="A75F09"/>
            </a:solidFill>
          </a:ln>
        </p:spPr>
        <p:txBody>
          <a:bodyPr wrap="square" lIns="0" tIns="0" rIns="0" bIns="0" rtlCol="0">
            <a:noAutofit/>
          </a:bodyPr>
          <a:lstStyle/>
          <a:p>
            <a:endParaRPr/>
          </a:p>
        </p:txBody>
      </p:sp>
      <p:sp>
        <p:nvSpPr>
          <p:cNvPr id="30" name="object 30"/>
          <p:cNvSpPr/>
          <p:nvPr/>
        </p:nvSpPr>
        <p:spPr>
          <a:xfrm>
            <a:off x="5785231" y="4016502"/>
            <a:ext cx="1620520" cy="1861146"/>
          </a:xfrm>
          <a:custGeom>
            <a:avLst/>
            <a:gdLst/>
            <a:ahLst/>
            <a:cxnLst/>
            <a:rect l="l" t="t" r="r" b="b"/>
            <a:pathLst>
              <a:path w="1620520" h="1861146">
                <a:moveTo>
                  <a:pt x="0" y="1836153"/>
                </a:moveTo>
                <a:lnTo>
                  <a:pt x="28702" y="1861146"/>
                </a:lnTo>
                <a:lnTo>
                  <a:pt x="1559955" y="98781"/>
                </a:lnTo>
                <a:lnTo>
                  <a:pt x="1572514" y="84328"/>
                </a:lnTo>
                <a:lnTo>
                  <a:pt x="1588770" y="123825"/>
                </a:lnTo>
                <a:lnTo>
                  <a:pt x="1620520" y="0"/>
                </a:lnTo>
                <a:lnTo>
                  <a:pt x="1543685" y="59436"/>
                </a:lnTo>
                <a:lnTo>
                  <a:pt x="1531207" y="73796"/>
                </a:lnTo>
                <a:lnTo>
                  <a:pt x="0" y="1836153"/>
                </a:lnTo>
                <a:close/>
              </a:path>
              <a:path w="1620520" h="1861146">
                <a:moveTo>
                  <a:pt x="1543685" y="59436"/>
                </a:moveTo>
                <a:lnTo>
                  <a:pt x="1620520" y="0"/>
                </a:lnTo>
                <a:lnTo>
                  <a:pt x="1502410" y="48768"/>
                </a:lnTo>
                <a:lnTo>
                  <a:pt x="1531207" y="73796"/>
                </a:lnTo>
                <a:lnTo>
                  <a:pt x="1543685" y="59436"/>
                </a:lnTo>
                <a:close/>
              </a:path>
              <a:path w="1620520" h="1861146">
                <a:moveTo>
                  <a:pt x="1588770" y="123825"/>
                </a:moveTo>
                <a:lnTo>
                  <a:pt x="1572514" y="84328"/>
                </a:lnTo>
                <a:lnTo>
                  <a:pt x="1559955" y="98781"/>
                </a:lnTo>
                <a:lnTo>
                  <a:pt x="1588770" y="123825"/>
                </a:lnTo>
                <a:close/>
              </a:path>
            </a:pathLst>
          </a:custGeom>
          <a:solidFill>
            <a:srgbClr val="E38312"/>
          </a:solidFill>
        </p:spPr>
        <p:txBody>
          <a:bodyPr wrap="square" lIns="0" tIns="0" rIns="0" bIns="0" rtlCol="0">
            <a:noAutofit/>
          </a:bodyPr>
          <a:lstStyle/>
          <a:p>
            <a:endParaRPr/>
          </a:p>
        </p:txBody>
      </p:sp>
      <p:sp>
        <p:nvSpPr>
          <p:cNvPr id="31" name="object 31"/>
          <p:cNvSpPr/>
          <p:nvPr/>
        </p:nvSpPr>
        <p:spPr>
          <a:xfrm>
            <a:off x="9438894" y="2992374"/>
            <a:ext cx="1228344" cy="801624"/>
          </a:xfrm>
          <a:custGeom>
            <a:avLst/>
            <a:gdLst/>
            <a:ahLst/>
            <a:cxnLst/>
            <a:rect l="l" t="t" r="r" b="b"/>
            <a:pathLst>
              <a:path w="1228344" h="801624">
                <a:moveTo>
                  <a:pt x="0" y="801624"/>
                </a:moveTo>
                <a:lnTo>
                  <a:pt x="1228344" y="801624"/>
                </a:lnTo>
                <a:lnTo>
                  <a:pt x="1228344" y="0"/>
                </a:lnTo>
                <a:lnTo>
                  <a:pt x="0" y="0"/>
                </a:lnTo>
                <a:lnTo>
                  <a:pt x="0" y="801624"/>
                </a:lnTo>
                <a:close/>
              </a:path>
            </a:pathLst>
          </a:custGeom>
          <a:ln w="38100">
            <a:solidFill>
              <a:srgbClr val="A75F09"/>
            </a:solidFill>
          </a:ln>
        </p:spPr>
        <p:txBody>
          <a:bodyPr wrap="square" lIns="0" tIns="0" rIns="0" bIns="0" rtlCol="0">
            <a:noAutofit/>
          </a:bodyPr>
          <a:lstStyle/>
          <a:p>
            <a:endParaRPr/>
          </a:p>
        </p:txBody>
      </p:sp>
      <p:sp>
        <p:nvSpPr>
          <p:cNvPr id="32" name="object 32"/>
          <p:cNvSpPr/>
          <p:nvPr/>
        </p:nvSpPr>
        <p:spPr>
          <a:xfrm>
            <a:off x="8811006" y="4540758"/>
            <a:ext cx="1226820" cy="801624"/>
          </a:xfrm>
          <a:custGeom>
            <a:avLst/>
            <a:gdLst/>
            <a:ahLst/>
            <a:cxnLst/>
            <a:rect l="l" t="t" r="r" b="b"/>
            <a:pathLst>
              <a:path w="1226820" h="801624">
                <a:moveTo>
                  <a:pt x="0" y="801624"/>
                </a:moveTo>
                <a:lnTo>
                  <a:pt x="1226820" y="801624"/>
                </a:lnTo>
                <a:lnTo>
                  <a:pt x="1226820" y="0"/>
                </a:lnTo>
                <a:lnTo>
                  <a:pt x="0" y="0"/>
                </a:lnTo>
                <a:lnTo>
                  <a:pt x="0" y="801624"/>
                </a:lnTo>
                <a:close/>
              </a:path>
            </a:pathLst>
          </a:custGeom>
          <a:ln w="38100">
            <a:solidFill>
              <a:srgbClr val="A75F09"/>
            </a:solidFill>
          </a:ln>
        </p:spPr>
        <p:txBody>
          <a:bodyPr wrap="square" lIns="0" tIns="0" rIns="0" bIns="0" rtlCol="0">
            <a:noAutofit/>
          </a:bodyPr>
          <a:lstStyle/>
          <a:p>
            <a:endParaRPr/>
          </a:p>
        </p:txBody>
      </p:sp>
      <p:sp>
        <p:nvSpPr>
          <p:cNvPr id="33" name="object 33"/>
          <p:cNvSpPr/>
          <p:nvPr/>
        </p:nvSpPr>
        <p:spPr>
          <a:xfrm>
            <a:off x="5866638" y="4546854"/>
            <a:ext cx="1226819" cy="801623"/>
          </a:xfrm>
          <a:custGeom>
            <a:avLst/>
            <a:gdLst/>
            <a:ahLst/>
            <a:cxnLst/>
            <a:rect l="l" t="t" r="r" b="b"/>
            <a:pathLst>
              <a:path w="1226819" h="801624">
                <a:moveTo>
                  <a:pt x="0" y="801624"/>
                </a:moveTo>
                <a:lnTo>
                  <a:pt x="1226819" y="801624"/>
                </a:lnTo>
                <a:lnTo>
                  <a:pt x="1226819" y="0"/>
                </a:lnTo>
                <a:lnTo>
                  <a:pt x="0" y="0"/>
                </a:lnTo>
                <a:lnTo>
                  <a:pt x="0" y="801624"/>
                </a:lnTo>
                <a:close/>
              </a:path>
            </a:pathLst>
          </a:custGeom>
          <a:ln w="38100">
            <a:solidFill>
              <a:srgbClr val="A75F09"/>
            </a:solidFill>
          </a:ln>
        </p:spPr>
        <p:txBody>
          <a:bodyPr wrap="square" lIns="0" tIns="0" rIns="0" bIns="0" rtlCol="0">
            <a:noAutofit/>
          </a:bodyPr>
          <a:lstStyle/>
          <a:p>
            <a:endParaRPr/>
          </a:p>
        </p:txBody>
      </p:sp>
      <p:sp>
        <p:nvSpPr>
          <p:cNvPr id="34" name="object 34"/>
          <p:cNvSpPr/>
          <p:nvPr/>
        </p:nvSpPr>
        <p:spPr>
          <a:xfrm>
            <a:off x="7276338" y="5317998"/>
            <a:ext cx="1228344" cy="801623"/>
          </a:xfrm>
          <a:custGeom>
            <a:avLst/>
            <a:gdLst/>
            <a:ahLst/>
            <a:cxnLst/>
            <a:rect l="l" t="t" r="r" b="b"/>
            <a:pathLst>
              <a:path w="1228344" h="801624">
                <a:moveTo>
                  <a:pt x="0" y="801623"/>
                </a:moveTo>
                <a:lnTo>
                  <a:pt x="1228344" y="801623"/>
                </a:lnTo>
                <a:lnTo>
                  <a:pt x="1228344" y="0"/>
                </a:lnTo>
                <a:lnTo>
                  <a:pt x="0" y="0"/>
                </a:lnTo>
                <a:lnTo>
                  <a:pt x="0" y="801623"/>
                </a:lnTo>
                <a:close/>
              </a:path>
            </a:pathLst>
          </a:custGeom>
          <a:ln w="38100">
            <a:solidFill>
              <a:srgbClr val="A75F09"/>
            </a:solidFill>
          </a:ln>
        </p:spPr>
        <p:txBody>
          <a:bodyPr wrap="square" lIns="0" tIns="0" rIns="0" bIns="0" rtlCol="0">
            <a:noAutofit/>
          </a:bodyPr>
          <a:lstStyle/>
          <a:p>
            <a:endParaRPr/>
          </a:p>
        </p:txBody>
      </p:sp>
      <p:sp>
        <p:nvSpPr>
          <p:cNvPr id="23" name="object 23"/>
          <p:cNvSpPr txBox="1"/>
          <p:nvPr/>
        </p:nvSpPr>
        <p:spPr>
          <a:xfrm>
            <a:off x="10227056" y="387985"/>
            <a:ext cx="1838047" cy="1076960"/>
          </a:xfrm>
          <a:prstGeom prst="rect">
            <a:avLst/>
          </a:prstGeom>
        </p:spPr>
        <p:txBody>
          <a:bodyPr wrap="square" lIns="0" tIns="0" rIns="0" bIns="0" rtlCol="0">
            <a:noAutofit/>
          </a:bodyPr>
          <a:lstStyle/>
          <a:p>
            <a:pPr marL="12700" marR="34290">
              <a:lnSpc>
                <a:spcPts val="1935"/>
              </a:lnSpc>
              <a:spcBef>
                <a:spcPts val="96"/>
              </a:spcBef>
            </a:pPr>
            <a:r>
              <a:rPr sz="2700" spc="0" baseline="3034" dirty="0">
                <a:latin typeface="Calibri"/>
                <a:cs typeface="Calibri"/>
              </a:rPr>
              <a:t>-</a:t>
            </a:r>
            <a:r>
              <a:rPr sz="2700" spc="4" baseline="3034" dirty="0">
                <a:latin typeface="Calibri"/>
                <a:cs typeface="Calibri"/>
              </a:rPr>
              <a:t> </a:t>
            </a:r>
            <a:r>
              <a:rPr sz="2700" spc="0" baseline="3034" dirty="0">
                <a:latin typeface="Calibri"/>
                <a:cs typeface="Calibri"/>
              </a:rPr>
              <a:t>Al</a:t>
            </a:r>
            <a:r>
              <a:rPr sz="2700" spc="-29" baseline="3034" dirty="0">
                <a:latin typeface="Calibri"/>
                <a:cs typeface="Calibri"/>
              </a:rPr>
              <a:t>r</a:t>
            </a:r>
            <a:r>
              <a:rPr sz="2700" spc="0" baseline="3034" dirty="0">
                <a:latin typeface="Calibri"/>
                <a:cs typeface="Calibri"/>
              </a:rPr>
              <a:t>e</a:t>
            </a:r>
            <a:r>
              <a:rPr sz="2700" spc="4" baseline="3034" dirty="0">
                <a:latin typeface="Calibri"/>
                <a:cs typeface="Calibri"/>
              </a:rPr>
              <a:t>d</a:t>
            </a:r>
            <a:r>
              <a:rPr sz="2700" spc="0" baseline="3034" dirty="0">
                <a:latin typeface="Calibri"/>
                <a:cs typeface="Calibri"/>
              </a:rPr>
              <a:t>e</a:t>
            </a:r>
            <a:r>
              <a:rPr sz="2700" spc="4" baseline="3034" dirty="0">
                <a:latin typeface="Calibri"/>
                <a:cs typeface="Calibri"/>
              </a:rPr>
              <a:t>d</a:t>
            </a:r>
            <a:r>
              <a:rPr sz="2700" spc="0" baseline="3034" dirty="0">
                <a:latin typeface="Calibri"/>
                <a:cs typeface="Calibri"/>
              </a:rPr>
              <a:t>or</a:t>
            </a:r>
            <a:r>
              <a:rPr sz="2700" spc="4" baseline="3034" dirty="0">
                <a:latin typeface="Calibri"/>
                <a:cs typeface="Calibri"/>
              </a:rPr>
              <a:t> </a:t>
            </a:r>
            <a:r>
              <a:rPr sz="2700" spc="0" baseline="3034" dirty="0">
                <a:latin typeface="Calibri"/>
                <a:cs typeface="Calibri"/>
              </a:rPr>
              <a:t>se</a:t>
            </a:r>
            <a:endParaRPr sz="1800">
              <a:latin typeface="Calibri"/>
              <a:cs typeface="Calibri"/>
            </a:endParaRPr>
          </a:p>
          <a:p>
            <a:pPr marL="12700" marR="34290">
              <a:lnSpc>
                <a:spcPts val="2160"/>
              </a:lnSpc>
              <a:spcBef>
                <a:spcPts val="11"/>
              </a:spcBef>
            </a:pPr>
            <a:r>
              <a:rPr sz="2700" spc="4" baseline="1517" dirty="0">
                <a:latin typeface="Calibri"/>
                <a:cs typeface="Calibri"/>
              </a:rPr>
              <a:t>en</a:t>
            </a:r>
            <a:r>
              <a:rPr sz="2700" spc="-14" baseline="1517" dirty="0">
                <a:latin typeface="Calibri"/>
                <a:cs typeface="Calibri"/>
              </a:rPr>
              <a:t>c</a:t>
            </a:r>
            <a:r>
              <a:rPr sz="2700" spc="0" baseline="1517" dirty="0">
                <a:latin typeface="Calibri"/>
                <a:cs typeface="Calibri"/>
              </a:rPr>
              <a:t>on</a:t>
            </a:r>
            <a:r>
              <a:rPr sz="2700" spc="-4" baseline="1517" dirty="0">
                <a:latin typeface="Calibri"/>
                <a:cs typeface="Calibri"/>
              </a:rPr>
              <a:t>t</a:t>
            </a:r>
            <a:r>
              <a:rPr sz="2700" spc="-34" baseline="1517" dirty="0">
                <a:latin typeface="Calibri"/>
                <a:cs typeface="Calibri"/>
              </a:rPr>
              <a:t>r</a:t>
            </a:r>
            <a:r>
              <a:rPr sz="2700" spc="0" baseline="1517" dirty="0">
                <a:latin typeface="Calibri"/>
                <a:cs typeface="Calibri"/>
              </a:rPr>
              <a:t>a</a:t>
            </a:r>
            <a:r>
              <a:rPr sz="2700" spc="4" baseline="1517" dirty="0">
                <a:latin typeface="Calibri"/>
                <a:cs typeface="Calibri"/>
              </a:rPr>
              <a:t>b</a:t>
            </a:r>
            <a:r>
              <a:rPr sz="2700" spc="0" baseline="1517" dirty="0">
                <a:latin typeface="Calibri"/>
                <a:cs typeface="Calibri"/>
              </a:rPr>
              <a:t>an</a:t>
            </a:r>
            <a:r>
              <a:rPr sz="2700" spc="14" baseline="1517" dirty="0">
                <a:latin typeface="Calibri"/>
                <a:cs typeface="Calibri"/>
              </a:rPr>
              <a:t> </a:t>
            </a:r>
            <a:r>
              <a:rPr sz="2700" spc="-4" baseline="1517" dirty="0">
                <a:latin typeface="Calibri"/>
                <a:cs typeface="Calibri"/>
              </a:rPr>
              <a:t>l</a:t>
            </a:r>
            <a:r>
              <a:rPr sz="2700" spc="0" baseline="1517" dirty="0">
                <a:latin typeface="Calibri"/>
                <a:cs typeface="Calibri"/>
              </a:rPr>
              <a:t>os</a:t>
            </a:r>
            <a:r>
              <a:rPr sz="2700" spc="4" baseline="1517" dirty="0">
                <a:latin typeface="Calibri"/>
                <a:cs typeface="Calibri"/>
              </a:rPr>
              <a:t> </a:t>
            </a:r>
            <a:r>
              <a:rPr sz="2700" spc="0" baseline="1517" dirty="0">
                <a:latin typeface="Calibri"/>
                <a:cs typeface="Calibri"/>
              </a:rPr>
              <a:t>7</a:t>
            </a:r>
            <a:endParaRPr sz="1800">
              <a:latin typeface="Calibri"/>
              <a:cs typeface="Calibri"/>
            </a:endParaRPr>
          </a:p>
          <a:p>
            <a:pPr marL="12700" marR="34290">
              <a:lnSpc>
                <a:spcPts val="2160"/>
              </a:lnSpc>
            </a:pPr>
            <a:r>
              <a:rPr sz="2700" spc="4" baseline="1517" dirty="0">
                <a:latin typeface="Calibri"/>
                <a:cs typeface="Calibri"/>
              </a:rPr>
              <a:t>d</a:t>
            </a:r>
            <a:r>
              <a:rPr sz="2700" spc="-4" baseline="1517" dirty="0">
                <a:latin typeface="Calibri"/>
                <a:cs typeface="Calibri"/>
              </a:rPr>
              <a:t>i</a:t>
            </a:r>
            <a:r>
              <a:rPr sz="2700" spc="0" baseline="1517" dirty="0">
                <a:latin typeface="Calibri"/>
                <a:cs typeface="Calibri"/>
              </a:rPr>
              <a:t>o</a:t>
            </a:r>
            <a:r>
              <a:rPr sz="2700" spc="4" baseline="1517" dirty="0">
                <a:latin typeface="Calibri"/>
                <a:cs typeface="Calibri"/>
              </a:rPr>
              <a:t>se</a:t>
            </a:r>
            <a:r>
              <a:rPr sz="2700" spc="0" baseline="1517" dirty="0">
                <a:latin typeface="Calibri"/>
                <a:cs typeface="Calibri"/>
              </a:rPr>
              <a:t>s</a:t>
            </a:r>
            <a:r>
              <a:rPr sz="2700" spc="4" baseline="1517" dirty="0">
                <a:latin typeface="Calibri"/>
                <a:cs typeface="Calibri"/>
              </a:rPr>
              <a:t> </a:t>
            </a:r>
            <a:r>
              <a:rPr sz="2700" spc="0" baseline="1517" dirty="0">
                <a:latin typeface="Calibri"/>
                <a:cs typeface="Calibri"/>
              </a:rPr>
              <a:t>a los </a:t>
            </a:r>
            <a:r>
              <a:rPr sz="2700" spc="9" baseline="1517" dirty="0">
                <a:latin typeface="Calibri"/>
                <a:cs typeface="Calibri"/>
              </a:rPr>
              <a:t>q</a:t>
            </a:r>
            <a:r>
              <a:rPr sz="2700" spc="4" baseline="1517" dirty="0">
                <a:latin typeface="Calibri"/>
                <a:cs typeface="Calibri"/>
              </a:rPr>
              <a:t>u</a:t>
            </a:r>
            <a:r>
              <a:rPr sz="2700" spc="0" baseline="1517" dirty="0">
                <a:latin typeface="Calibri"/>
                <a:cs typeface="Calibri"/>
              </a:rPr>
              <a:t>e</a:t>
            </a:r>
            <a:r>
              <a:rPr sz="2700" spc="14" baseline="1517" dirty="0">
                <a:latin typeface="Calibri"/>
                <a:cs typeface="Calibri"/>
              </a:rPr>
              <a:t> </a:t>
            </a:r>
            <a:r>
              <a:rPr sz="2700" spc="4" baseline="1517" dirty="0">
                <a:latin typeface="Calibri"/>
                <a:cs typeface="Calibri"/>
              </a:rPr>
              <a:t>s</a:t>
            </a:r>
            <a:r>
              <a:rPr sz="2700" spc="0" baseline="1517" dirty="0">
                <a:latin typeface="Calibri"/>
                <a:cs typeface="Calibri"/>
              </a:rPr>
              <a:t>e</a:t>
            </a:r>
            <a:endParaRPr sz="1800">
              <a:latin typeface="Calibri"/>
              <a:cs typeface="Calibri"/>
            </a:endParaRPr>
          </a:p>
          <a:p>
            <a:pPr marL="12700">
              <a:lnSpc>
                <a:spcPts val="2160"/>
              </a:lnSpc>
            </a:pPr>
            <a:r>
              <a:rPr sz="2700" spc="4" baseline="1517" dirty="0">
                <a:latin typeface="Calibri"/>
                <a:cs typeface="Calibri"/>
              </a:rPr>
              <a:t>ded</a:t>
            </a:r>
            <a:r>
              <a:rPr sz="2700" spc="-4" baseline="1517" dirty="0">
                <a:latin typeface="Calibri"/>
                <a:cs typeface="Calibri"/>
              </a:rPr>
              <a:t>i</a:t>
            </a:r>
            <a:r>
              <a:rPr sz="2700" spc="-14" baseline="1517" dirty="0">
                <a:latin typeface="Calibri"/>
                <a:cs typeface="Calibri"/>
              </a:rPr>
              <a:t>c</a:t>
            </a:r>
            <a:r>
              <a:rPr sz="2700" spc="0" baseline="1517" dirty="0">
                <a:latin typeface="Calibri"/>
                <a:cs typeface="Calibri"/>
              </a:rPr>
              <a:t>a</a:t>
            </a:r>
            <a:r>
              <a:rPr sz="2700" spc="4" baseline="1517" dirty="0">
                <a:latin typeface="Calibri"/>
                <a:cs typeface="Calibri"/>
              </a:rPr>
              <a:t>b</a:t>
            </a:r>
            <a:r>
              <a:rPr sz="2700" spc="0" baseline="1517" dirty="0">
                <a:latin typeface="Calibri"/>
                <a:cs typeface="Calibri"/>
              </a:rPr>
              <a:t>a</a:t>
            </a:r>
            <a:r>
              <a:rPr sz="2700" spc="14" baseline="1517" dirty="0">
                <a:latin typeface="Calibri"/>
                <a:cs typeface="Calibri"/>
              </a:rPr>
              <a:t> </a:t>
            </a:r>
            <a:r>
              <a:rPr sz="2700" spc="4" baseline="1517" dirty="0">
                <a:latin typeface="Calibri"/>
                <a:cs typeface="Calibri"/>
              </a:rPr>
              <a:t>e</a:t>
            </a:r>
            <a:r>
              <a:rPr sz="2700" spc="0" baseline="1517" dirty="0">
                <a:latin typeface="Calibri"/>
                <a:cs typeface="Calibri"/>
              </a:rPr>
              <a:t>l</a:t>
            </a:r>
            <a:r>
              <a:rPr sz="2700" spc="4" baseline="1517" dirty="0">
                <a:latin typeface="Calibri"/>
                <a:cs typeface="Calibri"/>
              </a:rPr>
              <a:t> </a:t>
            </a:r>
            <a:r>
              <a:rPr sz="2700" spc="-25" baseline="1517" dirty="0">
                <a:latin typeface="Calibri"/>
                <a:cs typeface="Calibri"/>
              </a:rPr>
              <a:t>t</a:t>
            </a:r>
            <a:r>
              <a:rPr sz="2700" spc="4" baseline="1517" dirty="0">
                <a:latin typeface="Calibri"/>
                <a:cs typeface="Calibri"/>
              </a:rPr>
              <a:t>e</a:t>
            </a:r>
            <a:r>
              <a:rPr sz="2700" spc="0" baseline="1517" dirty="0">
                <a:latin typeface="Calibri"/>
                <a:cs typeface="Calibri"/>
              </a:rPr>
              <a:t>m</a:t>
            </a:r>
            <a:r>
              <a:rPr sz="2700" spc="4" baseline="1517" dirty="0">
                <a:latin typeface="Calibri"/>
                <a:cs typeface="Calibri"/>
              </a:rPr>
              <a:t>p</a:t>
            </a:r>
            <a:r>
              <a:rPr sz="2700" spc="-4" baseline="1517" dirty="0">
                <a:latin typeface="Calibri"/>
                <a:cs typeface="Calibri"/>
              </a:rPr>
              <a:t>l</a:t>
            </a:r>
            <a:r>
              <a:rPr sz="2700" spc="0" baseline="1517" dirty="0">
                <a:latin typeface="Calibri"/>
                <a:cs typeface="Calibri"/>
              </a:rPr>
              <a:t>o</a:t>
            </a:r>
            <a:endParaRPr sz="1800">
              <a:latin typeface="Calibri"/>
              <a:cs typeface="Calibri"/>
            </a:endParaRPr>
          </a:p>
        </p:txBody>
      </p:sp>
      <p:sp>
        <p:nvSpPr>
          <p:cNvPr id="22" name="object 22"/>
          <p:cNvSpPr txBox="1"/>
          <p:nvPr/>
        </p:nvSpPr>
        <p:spPr>
          <a:xfrm>
            <a:off x="2398903" y="1210437"/>
            <a:ext cx="2570362" cy="127507"/>
          </a:xfrm>
          <a:prstGeom prst="rect">
            <a:avLst/>
          </a:prstGeom>
        </p:spPr>
        <p:txBody>
          <a:bodyPr wrap="square" lIns="0" tIns="0" rIns="0" bIns="0" rtlCol="0">
            <a:noAutofit/>
          </a:bodyPr>
          <a:lstStyle/>
          <a:p>
            <a:pPr marL="12700">
              <a:lnSpc>
                <a:spcPts val="919"/>
              </a:lnSpc>
              <a:spcBef>
                <a:spcPts val="46"/>
              </a:spcBef>
            </a:pPr>
            <a:r>
              <a:rPr sz="1200" spc="0" baseline="3413" dirty="0">
                <a:latin typeface="Calibri"/>
                <a:cs typeface="Calibri"/>
                <a:hlinkClick r:id="rId3"/>
              </a:rPr>
              <a:t>h</a:t>
            </a:r>
            <a:r>
              <a:rPr sz="1200" spc="-9" baseline="3413" dirty="0">
                <a:latin typeface="Calibri"/>
                <a:cs typeface="Calibri"/>
                <a:hlinkClick r:id="rId3"/>
              </a:rPr>
              <a:t>t</a:t>
            </a:r>
            <a:r>
              <a:rPr sz="1200" spc="-4" baseline="3413" dirty="0">
                <a:latin typeface="Calibri"/>
                <a:cs typeface="Calibri"/>
                <a:hlinkClick r:id="rId3"/>
              </a:rPr>
              <a:t>t</a:t>
            </a:r>
            <a:r>
              <a:rPr sz="1200" spc="0" baseline="3413" dirty="0">
                <a:latin typeface="Calibri"/>
                <a:cs typeface="Calibri"/>
                <a:hlinkClick r:id="rId3"/>
              </a:rPr>
              <a:t>p://en</a:t>
            </a:r>
            <a:r>
              <a:rPr sz="1200" spc="-4" baseline="3413" dirty="0">
                <a:latin typeface="Calibri"/>
                <a:cs typeface="Calibri"/>
                <a:hlinkClick r:id="rId3"/>
              </a:rPr>
              <a:t>ciclo</a:t>
            </a:r>
            <a:r>
              <a:rPr sz="1200" spc="0" baseline="3413" dirty="0">
                <a:latin typeface="Calibri"/>
                <a:cs typeface="Calibri"/>
                <a:hlinkClick r:id="rId3"/>
              </a:rPr>
              <a:t>p</a:t>
            </a:r>
            <a:r>
              <a:rPr sz="1200" spc="-4" baseline="3413" dirty="0">
                <a:latin typeface="Calibri"/>
                <a:cs typeface="Calibri"/>
                <a:hlinkClick r:id="rId3"/>
              </a:rPr>
              <a:t>e</a:t>
            </a:r>
            <a:r>
              <a:rPr sz="1200" spc="0" baseline="3413" dirty="0">
                <a:latin typeface="Calibri"/>
                <a:cs typeface="Calibri"/>
                <a:hlinkClick r:id="rId3"/>
              </a:rPr>
              <a:t>d</a:t>
            </a:r>
            <a:r>
              <a:rPr sz="1200" spc="-4" baseline="3413" dirty="0">
                <a:latin typeface="Calibri"/>
                <a:cs typeface="Calibri"/>
                <a:hlinkClick r:id="rId3"/>
              </a:rPr>
              <a:t>i</a:t>
            </a:r>
            <a:r>
              <a:rPr sz="1200" spc="0" baseline="3413" dirty="0">
                <a:latin typeface="Calibri"/>
                <a:cs typeface="Calibri"/>
                <a:hlinkClick r:id="rId3"/>
              </a:rPr>
              <a:t>a.u</a:t>
            </a:r>
            <a:r>
              <a:rPr sz="1200" spc="-4" baseline="3413" dirty="0">
                <a:latin typeface="Calibri"/>
                <a:cs typeface="Calibri"/>
                <a:hlinkClick r:id="rId3"/>
              </a:rPr>
              <a:t>s</a:t>
            </a:r>
            <a:r>
              <a:rPr sz="1200" spc="0" baseline="3413" dirty="0">
                <a:latin typeface="Calibri"/>
                <a:cs typeface="Calibri"/>
                <a:hlinkClick r:id="rId3"/>
              </a:rPr>
              <a:t>.</a:t>
            </a:r>
            <a:r>
              <a:rPr sz="1200" spc="-4" baseline="3413" dirty="0">
                <a:latin typeface="Calibri"/>
                <a:cs typeface="Calibri"/>
                <a:hlinkClick r:id="rId3"/>
              </a:rPr>
              <a:t>e</a:t>
            </a:r>
            <a:r>
              <a:rPr sz="1200" spc="0" baseline="3413" dirty="0">
                <a:latin typeface="Calibri"/>
                <a:cs typeface="Calibri"/>
                <a:hlinkClick r:id="rId3"/>
              </a:rPr>
              <a:t>s</a:t>
            </a:r>
            <a:r>
              <a:rPr sz="1200" spc="9" baseline="3413" dirty="0">
                <a:latin typeface="Calibri"/>
                <a:cs typeface="Calibri"/>
                <a:hlinkClick r:id="rId3"/>
              </a:rPr>
              <a:t>/</a:t>
            </a:r>
            <a:r>
              <a:rPr sz="1200" spc="-4" baseline="3413" dirty="0">
                <a:latin typeface="Calibri"/>
                <a:cs typeface="Calibri"/>
                <a:hlinkClick r:id="rId3"/>
              </a:rPr>
              <a:t>i</a:t>
            </a:r>
            <a:r>
              <a:rPr sz="1200" spc="9" baseline="3413" dirty="0">
                <a:latin typeface="Calibri"/>
                <a:cs typeface="Calibri"/>
                <a:hlinkClick r:id="rId3"/>
              </a:rPr>
              <a:t>n</a:t>
            </a:r>
            <a:r>
              <a:rPr sz="1200" spc="0" baseline="3413" dirty="0">
                <a:latin typeface="Calibri"/>
                <a:cs typeface="Calibri"/>
                <a:hlinkClick r:id="rId3"/>
              </a:rPr>
              <a:t>d</a:t>
            </a:r>
            <a:r>
              <a:rPr sz="1200" spc="-4" baseline="3413" dirty="0">
                <a:latin typeface="Calibri"/>
                <a:cs typeface="Calibri"/>
                <a:hlinkClick r:id="rId3"/>
              </a:rPr>
              <a:t>e</a:t>
            </a:r>
            <a:r>
              <a:rPr sz="1200" spc="0" baseline="3413" dirty="0">
                <a:latin typeface="Calibri"/>
                <a:cs typeface="Calibri"/>
                <a:hlinkClick r:id="rId3"/>
              </a:rPr>
              <a:t>x.</a:t>
            </a:r>
            <a:r>
              <a:rPr sz="1200" spc="9" baseline="3413" dirty="0">
                <a:latin typeface="Calibri"/>
                <a:cs typeface="Calibri"/>
                <a:hlinkClick r:id="rId3"/>
              </a:rPr>
              <a:t>p</a:t>
            </a:r>
            <a:r>
              <a:rPr sz="1200" spc="0" baseline="3413" dirty="0">
                <a:latin typeface="Calibri"/>
                <a:cs typeface="Calibri"/>
                <a:hlinkClick r:id="rId3"/>
              </a:rPr>
              <a:t>h</a:t>
            </a:r>
            <a:r>
              <a:rPr sz="1200" spc="-4" baseline="3413" dirty="0">
                <a:latin typeface="Calibri"/>
                <a:cs typeface="Calibri"/>
                <a:hlinkClick r:id="rId3"/>
              </a:rPr>
              <a:t>p</a:t>
            </a:r>
            <a:r>
              <a:rPr sz="1200" spc="0" baseline="3413" dirty="0">
                <a:latin typeface="Calibri"/>
                <a:cs typeface="Calibri"/>
                <a:hlinkClick r:id="rId3"/>
              </a:rPr>
              <a:t>/</a:t>
            </a:r>
            <a:r>
              <a:rPr sz="1200" spc="4" baseline="3413" dirty="0">
                <a:latin typeface="Calibri"/>
                <a:cs typeface="Calibri"/>
              </a:rPr>
              <a:t>P</a:t>
            </a:r>
            <a:r>
              <a:rPr sz="1200" spc="0" baseline="3413" dirty="0">
                <a:latin typeface="Calibri"/>
                <a:cs typeface="Calibri"/>
              </a:rPr>
              <a:t>a</a:t>
            </a:r>
            <a:r>
              <a:rPr sz="1200" spc="-4" baseline="3413" dirty="0">
                <a:latin typeface="Calibri"/>
                <a:cs typeface="Calibri"/>
              </a:rPr>
              <a:t>n</a:t>
            </a:r>
            <a:r>
              <a:rPr sz="1200" spc="4" baseline="3413" dirty="0">
                <a:latin typeface="Calibri"/>
                <a:cs typeface="Calibri"/>
              </a:rPr>
              <a:t>t</a:t>
            </a:r>
            <a:r>
              <a:rPr sz="1200" spc="-4" baseline="3413" dirty="0">
                <a:latin typeface="Calibri"/>
                <a:cs typeface="Calibri"/>
              </a:rPr>
              <a:t>e</a:t>
            </a:r>
            <a:r>
              <a:rPr sz="1200" spc="0" baseline="3413" dirty="0">
                <a:latin typeface="Calibri"/>
                <a:cs typeface="Calibri"/>
              </a:rPr>
              <a:t>%</a:t>
            </a:r>
            <a:r>
              <a:rPr sz="1200" spc="4" baseline="3413" dirty="0">
                <a:latin typeface="Calibri"/>
                <a:cs typeface="Calibri"/>
              </a:rPr>
              <a:t>C</a:t>
            </a:r>
            <a:r>
              <a:rPr sz="1200" spc="0" baseline="3413" dirty="0">
                <a:latin typeface="Calibri"/>
                <a:cs typeface="Calibri"/>
              </a:rPr>
              <a:t>3%</a:t>
            </a:r>
            <a:r>
              <a:rPr sz="1200" spc="-4" baseline="3413" dirty="0">
                <a:latin typeface="Calibri"/>
                <a:cs typeface="Calibri"/>
              </a:rPr>
              <a:t>B</a:t>
            </a:r>
            <a:r>
              <a:rPr sz="1200" spc="0" baseline="3413" dirty="0">
                <a:latin typeface="Calibri"/>
                <a:cs typeface="Calibri"/>
              </a:rPr>
              <a:t>3n</a:t>
            </a:r>
            <a:r>
              <a:rPr sz="1200" spc="-4" baseline="3413" dirty="0">
                <a:latin typeface="Calibri"/>
                <a:cs typeface="Calibri"/>
              </a:rPr>
              <a:t>_(Ro</a:t>
            </a:r>
            <a:r>
              <a:rPr sz="1200" spc="4" baseline="3413" dirty="0">
                <a:latin typeface="Calibri"/>
                <a:cs typeface="Calibri"/>
              </a:rPr>
              <a:t>m</a:t>
            </a:r>
            <a:r>
              <a:rPr sz="1200" spc="0" baseline="3413" dirty="0">
                <a:latin typeface="Calibri"/>
                <a:cs typeface="Calibri"/>
              </a:rPr>
              <a:t>a)</a:t>
            </a:r>
            <a:endParaRPr sz="800">
              <a:latin typeface="Calibri"/>
              <a:cs typeface="Calibri"/>
            </a:endParaRPr>
          </a:p>
        </p:txBody>
      </p:sp>
      <p:sp>
        <p:nvSpPr>
          <p:cNvPr id="21" name="object 21"/>
          <p:cNvSpPr txBox="1"/>
          <p:nvPr/>
        </p:nvSpPr>
        <p:spPr>
          <a:xfrm>
            <a:off x="247294" y="2614167"/>
            <a:ext cx="2079297" cy="1351356"/>
          </a:xfrm>
          <a:prstGeom prst="rect">
            <a:avLst/>
          </a:prstGeom>
        </p:spPr>
        <p:txBody>
          <a:bodyPr wrap="square" lIns="0" tIns="0" rIns="0" bIns="0" rtlCol="0">
            <a:noAutofit/>
          </a:bodyPr>
          <a:lstStyle/>
          <a:p>
            <a:pPr marL="12700">
              <a:lnSpc>
                <a:spcPts val="1935"/>
              </a:lnSpc>
              <a:spcBef>
                <a:spcPts val="96"/>
              </a:spcBef>
            </a:pPr>
            <a:r>
              <a:rPr sz="2700" spc="0" baseline="3034" dirty="0">
                <a:latin typeface="Calibri"/>
                <a:cs typeface="Calibri"/>
              </a:rPr>
              <a:t>- El ac</a:t>
            </a:r>
            <a:r>
              <a:rPr sz="2700" spc="-9" baseline="3034" dirty="0">
                <a:latin typeface="Calibri"/>
                <a:cs typeface="Calibri"/>
              </a:rPr>
              <a:t>c</a:t>
            </a:r>
            <a:r>
              <a:rPr sz="2700" spc="0" baseline="3034" dirty="0">
                <a:latin typeface="Calibri"/>
                <a:cs typeface="Calibri"/>
              </a:rPr>
              <a:t>e</a:t>
            </a:r>
            <a:r>
              <a:rPr sz="2700" spc="4" baseline="3034" dirty="0">
                <a:latin typeface="Calibri"/>
                <a:cs typeface="Calibri"/>
              </a:rPr>
              <a:t>s</a:t>
            </a:r>
            <a:r>
              <a:rPr sz="2700" spc="0" baseline="3034" dirty="0">
                <a:latin typeface="Calibri"/>
                <a:cs typeface="Calibri"/>
              </a:rPr>
              <a:t>o</a:t>
            </a:r>
            <a:r>
              <a:rPr sz="2700" spc="9" baseline="3034" dirty="0">
                <a:latin typeface="Calibri"/>
                <a:cs typeface="Calibri"/>
              </a:rPr>
              <a:t> </a:t>
            </a:r>
            <a:r>
              <a:rPr sz="2700" spc="0" baseline="3034" dirty="0">
                <a:latin typeface="Calibri"/>
                <a:cs typeface="Calibri"/>
              </a:rPr>
              <a:t>d</a:t>
            </a:r>
            <a:r>
              <a:rPr sz="2700" spc="4" baseline="3034" dirty="0">
                <a:latin typeface="Calibri"/>
                <a:cs typeface="Calibri"/>
              </a:rPr>
              <a:t>e</a:t>
            </a:r>
            <a:r>
              <a:rPr sz="2700" spc="0" baseline="3034" dirty="0">
                <a:latin typeface="Calibri"/>
                <a:cs typeface="Calibri"/>
              </a:rPr>
              <a:t>l</a:t>
            </a:r>
            <a:r>
              <a:rPr sz="2700" spc="4" baseline="3034" dirty="0">
                <a:latin typeface="Calibri"/>
                <a:cs typeface="Calibri"/>
              </a:rPr>
              <a:t> </a:t>
            </a:r>
            <a:r>
              <a:rPr sz="2700" spc="0" baseline="3034" dirty="0">
                <a:latin typeface="Calibri"/>
                <a:cs typeface="Calibri"/>
              </a:rPr>
              <a:t>pórt</a:t>
            </a:r>
            <a:r>
              <a:rPr sz="2700" spc="-9" baseline="3034" dirty="0">
                <a:latin typeface="Calibri"/>
                <a:cs typeface="Calibri"/>
              </a:rPr>
              <a:t>i</a:t>
            </a:r>
            <a:r>
              <a:rPr sz="2700" spc="-19" baseline="3034" dirty="0">
                <a:latin typeface="Calibri"/>
                <a:cs typeface="Calibri"/>
              </a:rPr>
              <a:t>c</a:t>
            </a:r>
            <a:r>
              <a:rPr sz="2700" spc="0" baseline="3034" dirty="0">
                <a:latin typeface="Calibri"/>
                <a:cs typeface="Calibri"/>
              </a:rPr>
              <a:t>o</a:t>
            </a:r>
            <a:endParaRPr sz="1800">
              <a:latin typeface="Calibri"/>
              <a:cs typeface="Calibri"/>
            </a:endParaRPr>
          </a:p>
          <a:p>
            <a:pPr marL="12700" marR="34289">
              <a:lnSpc>
                <a:spcPts val="2160"/>
              </a:lnSpc>
              <a:spcBef>
                <a:spcPts val="11"/>
              </a:spcBef>
            </a:pPr>
            <a:r>
              <a:rPr sz="2700" spc="0" baseline="1517" dirty="0">
                <a:latin typeface="Calibri"/>
                <a:cs typeface="Calibri"/>
              </a:rPr>
              <a:t>hac</a:t>
            </a:r>
            <a:r>
              <a:rPr sz="2700" spc="-4" baseline="1517" dirty="0">
                <a:latin typeface="Calibri"/>
                <a:cs typeface="Calibri"/>
              </a:rPr>
              <a:t>i</a:t>
            </a:r>
            <a:r>
              <a:rPr sz="2700" spc="0" baseline="1517" dirty="0">
                <a:latin typeface="Calibri"/>
                <a:cs typeface="Calibri"/>
              </a:rPr>
              <a:t>a</a:t>
            </a:r>
            <a:r>
              <a:rPr sz="2700" spc="14" baseline="1517" dirty="0">
                <a:latin typeface="Calibri"/>
                <a:cs typeface="Calibri"/>
              </a:rPr>
              <a:t> </a:t>
            </a:r>
            <a:r>
              <a:rPr sz="2700" spc="-4" baseline="1517" dirty="0">
                <a:latin typeface="Calibri"/>
                <a:cs typeface="Calibri"/>
              </a:rPr>
              <a:t>l</a:t>
            </a:r>
            <a:r>
              <a:rPr sz="2700" spc="0" baseline="1517" dirty="0">
                <a:latin typeface="Calibri"/>
                <a:cs typeface="Calibri"/>
              </a:rPr>
              <a:t>a</a:t>
            </a:r>
            <a:r>
              <a:rPr sz="2700" spc="14" baseline="1517" dirty="0">
                <a:latin typeface="Calibri"/>
                <a:cs typeface="Calibri"/>
              </a:rPr>
              <a:t> </a:t>
            </a:r>
            <a:r>
              <a:rPr sz="2700" spc="0" baseline="1517" dirty="0">
                <a:latin typeface="Calibri"/>
                <a:cs typeface="Calibri"/>
              </a:rPr>
              <a:t>par</a:t>
            </a:r>
            <a:r>
              <a:rPr sz="2700" spc="-25" baseline="1517" dirty="0">
                <a:latin typeface="Calibri"/>
                <a:cs typeface="Calibri"/>
              </a:rPr>
              <a:t>t</a:t>
            </a:r>
            <a:r>
              <a:rPr sz="2700" spc="0" baseline="1517" dirty="0">
                <a:latin typeface="Calibri"/>
                <a:cs typeface="Calibri"/>
              </a:rPr>
              <a:t>e</a:t>
            </a:r>
            <a:r>
              <a:rPr sz="2700" spc="14" baseline="1517" dirty="0">
                <a:latin typeface="Calibri"/>
                <a:cs typeface="Calibri"/>
              </a:rPr>
              <a:t> </a:t>
            </a:r>
            <a:r>
              <a:rPr sz="2700" spc="0" baseline="1517" dirty="0">
                <a:latin typeface="Calibri"/>
                <a:cs typeface="Calibri"/>
              </a:rPr>
              <a:t>de</a:t>
            </a:r>
            <a:endParaRPr sz="1800">
              <a:latin typeface="Calibri"/>
              <a:cs typeface="Calibri"/>
            </a:endParaRPr>
          </a:p>
          <a:p>
            <a:pPr marL="12700" marR="34289">
              <a:lnSpc>
                <a:spcPts val="2160"/>
              </a:lnSpc>
            </a:pPr>
            <a:r>
              <a:rPr sz="2700" spc="0" baseline="1517" dirty="0">
                <a:latin typeface="Calibri"/>
                <a:cs typeface="Calibri"/>
              </a:rPr>
              <a:t>ad</a:t>
            </a:r>
            <a:r>
              <a:rPr sz="2700" spc="4" baseline="1517" dirty="0">
                <a:latin typeface="Calibri"/>
                <a:cs typeface="Calibri"/>
              </a:rPr>
              <a:t>e</a:t>
            </a:r>
            <a:r>
              <a:rPr sz="2700" spc="-9" baseline="1517" dirty="0">
                <a:latin typeface="Calibri"/>
                <a:cs typeface="Calibri"/>
              </a:rPr>
              <a:t>n</a:t>
            </a:r>
            <a:r>
              <a:rPr sz="2700" spc="0" baseline="1517" dirty="0">
                <a:latin typeface="Calibri"/>
                <a:cs typeface="Calibri"/>
              </a:rPr>
              <a:t>t</a:t>
            </a:r>
            <a:r>
              <a:rPr sz="2700" spc="-29" baseline="1517" dirty="0">
                <a:latin typeface="Calibri"/>
                <a:cs typeface="Calibri"/>
              </a:rPr>
              <a:t>r</a:t>
            </a:r>
            <a:r>
              <a:rPr sz="2700" spc="0" baseline="1517" dirty="0">
                <a:latin typeface="Calibri"/>
                <a:cs typeface="Calibri"/>
              </a:rPr>
              <a:t>o da u</a:t>
            </a:r>
            <a:r>
              <a:rPr sz="2700" spc="4" baseline="1517" dirty="0">
                <a:latin typeface="Calibri"/>
                <a:cs typeface="Calibri"/>
              </a:rPr>
              <a:t>n</a:t>
            </a:r>
            <a:r>
              <a:rPr sz="2700" spc="0" baseline="1517" dirty="0">
                <a:latin typeface="Calibri"/>
                <a:cs typeface="Calibri"/>
              </a:rPr>
              <a:t>a</a:t>
            </a:r>
            <a:endParaRPr sz="1800">
              <a:latin typeface="Calibri"/>
              <a:cs typeface="Calibri"/>
            </a:endParaRPr>
          </a:p>
          <a:p>
            <a:pPr marL="12700" marR="34289">
              <a:lnSpc>
                <a:spcPts val="2160"/>
              </a:lnSpc>
            </a:pPr>
            <a:r>
              <a:rPr sz="2700" spc="0" baseline="1517" dirty="0">
                <a:latin typeface="Calibri"/>
                <a:cs typeface="Calibri"/>
              </a:rPr>
              <a:t>s</a:t>
            </a:r>
            <a:r>
              <a:rPr sz="2700" spc="4" baseline="1517" dirty="0">
                <a:latin typeface="Calibri"/>
                <a:cs typeface="Calibri"/>
              </a:rPr>
              <a:t>e</a:t>
            </a:r>
            <a:r>
              <a:rPr sz="2700" spc="0" baseline="1517" dirty="0">
                <a:latin typeface="Calibri"/>
                <a:cs typeface="Calibri"/>
              </a:rPr>
              <a:t>n</a:t>
            </a:r>
            <a:r>
              <a:rPr sz="2700" spc="4" baseline="1517" dirty="0">
                <a:latin typeface="Calibri"/>
                <a:cs typeface="Calibri"/>
              </a:rPr>
              <a:t>s</a:t>
            </a:r>
            <a:r>
              <a:rPr sz="2700" spc="0" baseline="1517" dirty="0">
                <a:latin typeface="Calibri"/>
                <a:cs typeface="Calibri"/>
              </a:rPr>
              <a:t>ac</a:t>
            </a:r>
            <a:r>
              <a:rPr sz="2700" spc="-9" baseline="1517" dirty="0">
                <a:latin typeface="Calibri"/>
                <a:cs typeface="Calibri"/>
              </a:rPr>
              <a:t>i</a:t>
            </a:r>
            <a:r>
              <a:rPr sz="2700" spc="0" baseline="1517" dirty="0">
                <a:latin typeface="Calibri"/>
                <a:cs typeface="Calibri"/>
              </a:rPr>
              <a:t>ón </a:t>
            </a:r>
            <a:r>
              <a:rPr sz="2700" spc="4" baseline="1517" dirty="0">
                <a:latin typeface="Calibri"/>
                <a:cs typeface="Calibri"/>
              </a:rPr>
              <a:t>d</a:t>
            </a:r>
            <a:r>
              <a:rPr sz="2700" spc="0" baseline="1517" dirty="0">
                <a:latin typeface="Calibri"/>
                <a:cs typeface="Calibri"/>
              </a:rPr>
              <a:t>e</a:t>
            </a:r>
            <a:endParaRPr sz="1800">
              <a:latin typeface="Calibri"/>
              <a:cs typeface="Calibri"/>
            </a:endParaRPr>
          </a:p>
          <a:p>
            <a:pPr marL="12700" marR="34289">
              <a:lnSpc>
                <a:spcPts val="2160"/>
              </a:lnSpc>
            </a:pPr>
            <a:r>
              <a:rPr sz="2700" spc="0" baseline="1517" dirty="0">
                <a:latin typeface="Calibri"/>
                <a:cs typeface="Calibri"/>
              </a:rPr>
              <a:t>ampl</a:t>
            </a:r>
            <a:r>
              <a:rPr sz="2700" spc="-9" baseline="1517" dirty="0">
                <a:latin typeface="Calibri"/>
                <a:cs typeface="Calibri"/>
              </a:rPr>
              <a:t>i</a:t>
            </a:r>
            <a:r>
              <a:rPr sz="2700" spc="0" baseline="1517" dirty="0">
                <a:latin typeface="Calibri"/>
                <a:cs typeface="Calibri"/>
              </a:rPr>
              <a:t>a</a:t>
            </a:r>
            <a:r>
              <a:rPr sz="2700" spc="-4" baseline="1517" dirty="0">
                <a:latin typeface="Calibri"/>
                <a:cs typeface="Calibri"/>
              </a:rPr>
              <a:t>ci</a:t>
            </a:r>
            <a:r>
              <a:rPr sz="2700" spc="0" baseline="1517" dirty="0">
                <a:latin typeface="Calibri"/>
                <a:cs typeface="Calibri"/>
              </a:rPr>
              <a:t>on</a:t>
            </a:r>
            <a:endParaRPr sz="1800">
              <a:latin typeface="Calibri"/>
              <a:cs typeface="Calibri"/>
            </a:endParaRPr>
          </a:p>
        </p:txBody>
      </p:sp>
      <p:sp>
        <p:nvSpPr>
          <p:cNvPr id="20" name="object 20"/>
          <p:cNvSpPr txBox="1"/>
          <p:nvPr/>
        </p:nvSpPr>
        <p:spPr>
          <a:xfrm>
            <a:off x="3171190" y="5617184"/>
            <a:ext cx="2445438" cy="528853"/>
          </a:xfrm>
          <a:prstGeom prst="rect">
            <a:avLst/>
          </a:prstGeom>
        </p:spPr>
        <p:txBody>
          <a:bodyPr wrap="square" lIns="0" tIns="0" rIns="0" bIns="0" rtlCol="0">
            <a:noAutofit/>
          </a:bodyPr>
          <a:lstStyle/>
          <a:p>
            <a:pPr marL="12700" marR="34289">
              <a:lnSpc>
                <a:spcPts val="1935"/>
              </a:lnSpc>
              <a:spcBef>
                <a:spcPts val="96"/>
              </a:spcBef>
            </a:pPr>
            <a:r>
              <a:rPr sz="2700" spc="0" baseline="3034" dirty="0">
                <a:latin typeface="Calibri"/>
                <a:cs typeface="Calibri"/>
              </a:rPr>
              <a:t>Cue</a:t>
            </a:r>
            <a:r>
              <a:rPr sz="2700" spc="-9" baseline="3034" dirty="0">
                <a:latin typeface="Calibri"/>
                <a:cs typeface="Calibri"/>
              </a:rPr>
              <a:t>n</a:t>
            </a:r>
            <a:r>
              <a:rPr sz="2700" spc="-25" baseline="3034" dirty="0">
                <a:latin typeface="Calibri"/>
                <a:cs typeface="Calibri"/>
              </a:rPr>
              <a:t>t</a:t>
            </a:r>
            <a:r>
              <a:rPr sz="2700" spc="0" baseline="3034" dirty="0">
                <a:latin typeface="Calibri"/>
                <a:cs typeface="Calibri"/>
              </a:rPr>
              <a:t>a</a:t>
            </a:r>
            <a:r>
              <a:rPr sz="2700" spc="9" baseline="3034" dirty="0">
                <a:latin typeface="Calibri"/>
                <a:cs typeface="Calibri"/>
              </a:rPr>
              <a:t> </a:t>
            </a:r>
            <a:r>
              <a:rPr sz="2700" spc="-19" baseline="3034" dirty="0">
                <a:latin typeface="Calibri"/>
                <a:cs typeface="Calibri"/>
              </a:rPr>
              <a:t>c</a:t>
            </a:r>
            <a:r>
              <a:rPr sz="2700" spc="0" baseline="3034" dirty="0">
                <a:latin typeface="Calibri"/>
                <a:cs typeface="Calibri"/>
              </a:rPr>
              <a:t>on</a:t>
            </a:r>
            <a:r>
              <a:rPr sz="2700" spc="9" baseline="3034" dirty="0">
                <a:latin typeface="Calibri"/>
                <a:cs typeface="Calibri"/>
              </a:rPr>
              <a:t> </a:t>
            </a:r>
            <a:r>
              <a:rPr sz="2700" spc="0" baseline="3034" dirty="0">
                <a:latin typeface="Calibri"/>
                <a:cs typeface="Calibri"/>
              </a:rPr>
              <a:t>un ócu</a:t>
            </a:r>
            <a:r>
              <a:rPr sz="2700" spc="-9" baseline="3034" dirty="0">
                <a:latin typeface="Calibri"/>
                <a:cs typeface="Calibri"/>
              </a:rPr>
              <a:t>l</a:t>
            </a:r>
            <a:r>
              <a:rPr sz="2700" spc="0" baseline="3034" dirty="0">
                <a:latin typeface="Calibri"/>
                <a:cs typeface="Calibri"/>
              </a:rPr>
              <a:t>o</a:t>
            </a:r>
            <a:r>
              <a:rPr sz="2700" spc="19" baseline="3034" dirty="0">
                <a:latin typeface="Calibri"/>
                <a:cs typeface="Calibri"/>
              </a:rPr>
              <a:t> </a:t>
            </a:r>
            <a:r>
              <a:rPr sz="2700" spc="0" baseline="3034" dirty="0">
                <a:latin typeface="Calibri"/>
                <a:cs typeface="Calibri"/>
              </a:rPr>
              <a:t>que</a:t>
            </a:r>
            <a:endParaRPr sz="1800">
              <a:latin typeface="Calibri"/>
              <a:cs typeface="Calibri"/>
            </a:endParaRPr>
          </a:p>
          <a:p>
            <a:pPr marL="12700">
              <a:lnSpc>
                <a:spcPts val="2160"/>
              </a:lnSpc>
              <a:spcBef>
                <a:spcPts val="11"/>
              </a:spcBef>
            </a:pPr>
            <a:r>
              <a:rPr sz="2700" spc="0" baseline="1517" dirty="0">
                <a:latin typeface="Calibri"/>
                <a:cs typeface="Calibri"/>
              </a:rPr>
              <a:t>p</a:t>
            </a:r>
            <a:r>
              <a:rPr sz="2700" spc="4" baseline="1517" dirty="0">
                <a:latin typeface="Calibri"/>
                <a:cs typeface="Calibri"/>
              </a:rPr>
              <a:t>e</a:t>
            </a:r>
            <a:r>
              <a:rPr sz="2700" spc="0" baseline="1517" dirty="0">
                <a:latin typeface="Calibri"/>
                <a:cs typeface="Calibri"/>
              </a:rPr>
              <a:t>rm</a:t>
            </a:r>
            <a:r>
              <a:rPr sz="2700" spc="-4" baseline="1517" dirty="0">
                <a:latin typeface="Calibri"/>
                <a:cs typeface="Calibri"/>
              </a:rPr>
              <a:t>i</a:t>
            </a:r>
            <a:r>
              <a:rPr sz="2700" spc="-25" baseline="1517" dirty="0">
                <a:latin typeface="Calibri"/>
                <a:cs typeface="Calibri"/>
              </a:rPr>
              <a:t>t</a:t>
            </a:r>
            <a:r>
              <a:rPr sz="2700" spc="0" baseline="1517" dirty="0">
                <a:latin typeface="Calibri"/>
                <a:cs typeface="Calibri"/>
              </a:rPr>
              <a:t>e</a:t>
            </a:r>
            <a:r>
              <a:rPr sz="2700" spc="14" baseline="1517" dirty="0">
                <a:latin typeface="Calibri"/>
                <a:cs typeface="Calibri"/>
              </a:rPr>
              <a:t> </a:t>
            </a:r>
            <a:r>
              <a:rPr sz="2700" spc="-4" baseline="1517" dirty="0">
                <a:latin typeface="Calibri"/>
                <a:cs typeface="Calibri"/>
              </a:rPr>
              <a:t>l</a:t>
            </a:r>
            <a:r>
              <a:rPr sz="2700" spc="0" baseline="1517" dirty="0">
                <a:latin typeface="Calibri"/>
                <a:cs typeface="Calibri"/>
              </a:rPr>
              <a:t>a</a:t>
            </a:r>
            <a:r>
              <a:rPr sz="2700" spc="14" baseline="1517" dirty="0">
                <a:latin typeface="Calibri"/>
                <a:cs typeface="Calibri"/>
              </a:rPr>
              <a:t> </a:t>
            </a:r>
            <a:r>
              <a:rPr sz="2700" spc="0" baseline="1517" dirty="0">
                <a:latin typeface="Calibri"/>
                <a:cs typeface="Calibri"/>
              </a:rPr>
              <a:t>e</a:t>
            </a:r>
            <a:r>
              <a:rPr sz="2700" spc="-4" baseline="1517" dirty="0">
                <a:latin typeface="Calibri"/>
                <a:cs typeface="Calibri"/>
              </a:rPr>
              <a:t>n</a:t>
            </a:r>
            <a:r>
              <a:rPr sz="2700" spc="0" baseline="1517" dirty="0">
                <a:latin typeface="Calibri"/>
                <a:cs typeface="Calibri"/>
              </a:rPr>
              <a:t>t</a:t>
            </a:r>
            <a:r>
              <a:rPr sz="2700" spc="-39" baseline="1517" dirty="0">
                <a:latin typeface="Calibri"/>
                <a:cs typeface="Calibri"/>
              </a:rPr>
              <a:t>r</a:t>
            </a:r>
            <a:r>
              <a:rPr sz="2700" spc="0" baseline="1517" dirty="0">
                <a:latin typeface="Calibri"/>
                <a:cs typeface="Calibri"/>
              </a:rPr>
              <a:t>ada</a:t>
            </a:r>
            <a:r>
              <a:rPr sz="2700" spc="4" baseline="1517" dirty="0">
                <a:latin typeface="Calibri"/>
                <a:cs typeface="Calibri"/>
              </a:rPr>
              <a:t> </a:t>
            </a:r>
            <a:r>
              <a:rPr sz="2700" spc="0" baseline="1517" dirty="0">
                <a:latin typeface="Calibri"/>
                <a:cs typeface="Calibri"/>
              </a:rPr>
              <a:t>de</a:t>
            </a:r>
            <a:r>
              <a:rPr sz="2700" spc="4" baseline="1517" dirty="0">
                <a:latin typeface="Calibri"/>
                <a:cs typeface="Calibri"/>
              </a:rPr>
              <a:t> </a:t>
            </a:r>
            <a:r>
              <a:rPr sz="2700" spc="0" baseline="1517" dirty="0">
                <a:latin typeface="Calibri"/>
                <a:cs typeface="Calibri"/>
              </a:rPr>
              <a:t>luz.</a:t>
            </a:r>
            <a:endParaRPr sz="1800">
              <a:latin typeface="Calibri"/>
              <a:cs typeface="Calibri"/>
            </a:endParaRPr>
          </a:p>
        </p:txBody>
      </p:sp>
      <p:sp>
        <p:nvSpPr>
          <p:cNvPr id="18" name="object 18"/>
          <p:cNvSpPr txBox="1"/>
          <p:nvPr/>
        </p:nvSpPr>
        <p:spPr>
          <a:xfrm>
            <a:off x="7276338" y="5317998"/>
            <a:ext cx="1228344" cy="801623"/>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8811006" y="4540758"/>
            <a:ext cx="1226820" cy="801624"/>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5866638" y="4546854"/>
            <a:ext cx="1226819" cy="801623"/>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9438894" y="2992374"/>
            <a:ext cx="1228344" cy="801624"/>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1193292" y="1375410"/>
            <a:ext cx="7632954" cy="80771"/>
          </a:xfrm>
          <a:prstGeom prst="rect">
            <a:avLst/>
          </a:prstGeom>
        </p:spPr>
        <p:txBody>
          <a:bodyPr wrap="square" lIns="0" tIns="0" rIns="0" bIns="0" rtlCol="0">
            <a:noAutofit/>
          </a:bodyPr>
          <a:lstStyle/>
          <a:p>
            <a:pPr marL="25400">
              <a:lnSpc>
                <a:spcPts val="600"/>
              </a:lnSpc>
              <a:spcBef>
                <a:spcPts val="35"/>
              </a:spcBef>
            </a:pPr>
            <a:endParaRPr sz="600"/>
          </a:p>
        </p:txBody>
      </p:sp>
      <p:sp>
        <p:nvSpPr>
          <p:cNvPr id="13" name="object 13"/>
          <p:cNvSpPr txBox="1"/>
          <p:nvPr/>
        </p:nvSpPr>
        <p:spPr>
          <a:xfrm>
            <a:off x="8826246" y="1375410"/>
            <a:ext cx="1226820" cy="36195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10053066" y="1375410"/>
            <a:ext cx="1107185" cy="36195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1193292" y="1456181"/>
            <a:ext cx="4606290" cy="281178"/>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5799582" y="1456181"/>
            <a:ext cx="1228343" cy="281178"/>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7027926" y="1456181"/>
            <a:ext cx="1798320" cy="281178"/>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1193292" y="1737360"/>
            <a:ext cx="4606290" cy="520445"/>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5799582" y="1737360"/>
            <a:ext cx="1228343" cy="52044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7027926" y="1737360"/>
            <a:ext cx="1798320" cy="439674"/>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8826246" y="1737360"/>
            <a:ext cx="1226820" cy="439674"/>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10053066" y="1737360"/>
            <a:ext cx="1107185" cy="439674"/>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027926" y="2177034"/>
            <a:ext cx="4132326" cy="80771"/>
          </a:xfrm>
          <a:prstGeom prst="rect">
            <a:avLst/>
          </a:prstGeom>
        </p:spPr>
        <p:txBody>
          <a:bodyPr wrap="square" lIns="0" tIns="0" rIns="0" bIns="0" rtlCol="0">
            <a:noAutofit/>
          </a:bodyPr>
          <a:lstStyle/>
          <a:p>
            <a:pPr marL="25400">
              <a:lnSpc>
                <a:spcPts val="600"/>
              </a:lnSpc>
              <a:spcBef>
                <a:spcPts val="35"/>
              </a:spcBef>
            </a:pPr>
            <a:endParaRPr sz="600"/>
          </a:p>
        </p:txBody>
      </p:sp>
      <p:sp>
        <p:nvSpPr>
          <p:cNvPr id="2" name="object 2"/>
          <p:cNvSpPr txBox="1"/>
          <p:nvPr/>
        </p:nvSpPr>
        <p:spPr>
          <a:xfrm>
            <a:off x="7405878" y="712470"/>
            <a:ext cx="1226820" cy="801624"/>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TotalTime>
  <Words>489</Words>
  <Application>Microsoft Office PowerPoint</Application>
  <PresentationFormat>Widescreen</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WinUser</dc:creator>
  <cp:lastModifiedBy>Usuario de Windows</cp:lastModifiedBy>
  <cp:revision>8</cp:revision>
  <dcterms:modified xsi:type="dcterms:W3CDTF">2021-08-02T17:26:24Z</dcterms:modified>
</cp:coreProperties>
</file>