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342" r:id="rId3"/>
    <p:sldId id="343" r:id="rId4"/>
    <p:sldId id="344" r:id="rId5"/>
    <p:sldId id="345" r:id="rId6"/>
    <p:sldId id="346" r:id="rId7"/>
    <p:sldId id="348" r:id="rId8"/>
    <p:sldId id="347" r:id="rId9"/>
    <p:sldId id="349" r:id="rId10"/>
    <p:sldId id="257" r:id="rId11"/>
    <p:sldId id="258" r:id="rId12"/>
    <p:sldId id="259" r:id="rId13"/>
    <p:sldId id="260" r:id="rId14"/>
    <p:sldId id="268" r:id="rId15"/>
    <p:sldId id="269" r:id="rId16"/>
    <p:sldId id="263" r:id="rId17"/>
    <p:sldId id="350" r:id="rId18"/>
    <p:sldId id="265" r:id="rId19"/>
    <p:sldId id="266" r:id="rId20"/>
    <p:sldId id="267" r:id="rId21"/>
  </p:sldIdLst>
  <p:sldSz cx="10680700" cy="7531100"/>
  <p:notesSz cx="10680700" cy="7531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2" y="40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97"/>
            <a:ext cx="10680700" cy="204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070" y="1980406"/>
            <a:ext cx="8544560" cy="2004226"/>
          </a:xfrm>
        </p:spPr>
        <p:txBody>
          <a:bodyPr anchor="b">
            <a:normAutofit/>
          </a:bodyPr>
          <a:lstStyle>
            <a:lvl1pPr algn="l">
              <a:defRPr sz="65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070" y="3988695"/>
            <a:ext cx="8544560" cy="753110"/>
          </a:xfrm>
        </p:spPr>
        <p:txBody>
          <a:bodyPr>
            <a:normAutofit/>
          </a:bodyPr>
          <a:lstStyle>
            <a:lvl1pPr marL="0" indent="0" algn="l">
              <a:buNone/>
              <a:defRPr sz="2196"/>
            </a:lvl1pPr>
            <a:lvl2pPr marL="502051" indent="0" algn="ctr">
              <a:buNone/>
              <a:defRPr sz="2196"/>
            </a:lvl2pPr>
            <a:lvl3pPr marL="1004103" indent="0" algn="ctr">
              <a:buNone/>
              <a:defRPr sz="1977"/>
            </a:lvl3pPr>
            <a:lvl4pPr marL="1506154" indent="0" algn="ctr">
              <a:buNone/>
              <a:defRPr sz="1757"/>
            </a:lvl4pPr>
            <a:lvl5pPr marL="2008205" indent="0" algn="ctr">
              <a:buNone/>
              <a:defRPr sz="1757"/>
            </a:lvl5pPr>
            <a:lvl6pPr marL="2510257" indent="0" algn="ctr">
              <a:buNone/>
              <a:defRPr sz="1757"/>
            </a:lvl6pPr>
            <a:lvl7pPr marL="3012308" indent="0" algn="ctr">
              <a:buNone/>
              <a:defRPr sz="1757"/>
            </a:lvl7pPr>
            <a:lvl8pPr marL="3514359" indent="0" algn="ctr">
              <a:buNone/>
              <a:defRPr sz="1757"/>
            </a:lvl8pPr>
            <a:lvl9pPr marL="4016411" indent="0" algn="ctr">
              <a:buNone/>
              <a:defRPr sz="175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9105" y="4748223"/>
            <a:ext cx="2683525" cy="400961"/>
          </a:xfrm>
        </p:spPr>
        <p:txBody>
          <a:bodyPr/>
          <a:lstStyle/>
          <a:p>
            <a:fld id="{3852909B-09F8-4BD5-AF55-A665955BBD60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8070" y="4748224"/>
            <a:ext cx="5700824" cy="400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964" y="1571305"/>
            <a:ext cx="2536666" cy="400961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0" y="5158399"/>
            <a:ext cx="9293613" cy="899773"/>
          </a:xfrm>
        </p:spPr>
        <p:txBody>
          <a:bodyPr anchor="b"/>
          <a:lstStyle>
            <a:lvl1pPr algn="l">
              <a:defRPr sz="35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240" y="1072929"/>
            <a:ext cx="9286345" cy="3741360"/>
          </a:xfrm>
        </p:spPr>
        <p:txBody>
          <a:bodyPr anchor="t"/>
          <a:lstStyle>
            <a:lvl1pPr marL="0" indent="0">
              <a:buNone/>
              <a:defRPr sz="3514"/>
            </a:lvl1pPr>
            <a:lvl2pPr marL="502051" indent="0">
              <a:buNone/>
              <a:defRPr sz="3075"/>
            </a:lvl2pPr>
            <a:lvl3pPr marL="1004103" indent="0">
              <a:buNone/>
              <a:defRPr sz="2635"/>
            </a:lvl3pPr>
            <a:lvl4pPr marL="1506154" indent="0">
              <a:buNone/>
              <a:defRPr sz="2196"/>
            </a:lvl4pPr>
            <a:lvl5pPr marL="2008205" indent="0">
              <a:buNone/>
              <a:defRPr sz="2196"/>
            </a:lvl5pPr>
            <a:lvl6pPr marL="2510257" indent="0">
              <a:buNone/>
              <a:defRPr sz="2196"/>
            </a:lvl6pPr>
            <a:lvl7pPr marL="3012308" indent="0">
              <a:buNone/>
              <a:defRPr sz="2196"/>
            </a:lvl7pPr>
            <a:lvl8pPr marL="3514359" indent="0">
              <a:buNone/>
              <a:defRPr sz="2196"/>
            </a:lvl8pPr>
            <a:lvl9pPr marL="4016411" indent="0">
              <a:buNone/>
              <a:defRPr sz="219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6" y="6058172"/>
            <a:ext cx="9292209" cy="820233"/>
          </a:xfrm>
        </p:spPr>
        <p:txBody>
          <a:bodyPr/>
          <a:lstStyle>
            <a:lvl1pPr marL="0" indent="0" algn="l">
              <a:buNone/>
              <a:defRPr sz="175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DD0-2A6F-4F79-890C-FFB39C5316A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97"/>
            <a:ext cx="10680700" cy="204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6" y="827491"/>
            <a:ext cx="9292209" cy="3077524"/>
          </a:xfrm>
        </p:spPr>
        <p:txBody>
          <a:bodyPr anchor="ctr"/>
          <a:lstStyle>
            <a:lvl1pPr algn="l">
              <a:defRPr sz="35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053" y="4007290"/>
            <a:ext cx="9078595" cy="1461473"/>
          </a:xfrm>
        </p:spPr>
        <p:txBody>
          <a:bodyPr anchor="ctr"/>
          <a:lstStyle>
            <a:lvl1pPr marL="0" indent="0">
              <a:buNone/>
              <a:defRPr sz="175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96931" y="418396"/>
            <a:ext cx="2550017" cy="400961"/>
          </a:xfrm>
        </p:spPr>
        <p:txBody>
          <a:bodyPr/>
          <a:lstStyle>
            <a:lvl1pPr algn="r">
              <a:defRPr/>
            </a:lvl1pPr>
          </a:lstStyle>
          <a:p>
            <a:fld id="{AC8D6FD3-7618-407B-9AD1-F22D2D250FF2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4245" y="418396"/>
            <a:ext cx="5642475" cy="400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7158" y="418396"/>
            <a:ext cx="779296" cy="400961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97"/>
            <a:ext cx="10680700" cy="204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77" y="827492"/>
            <a:ext cx="8893166" cy="3026753"/>
          </a:xfrm>
        </p:spPr>
        <p:txBody>
          <a:bodyPr anchor="ctr"/>
          <a:lstStyle>
            <a:lvl1pPr algn="l">
              <a:defRPr sz="35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42241" y="3854246"/>
            <a:ext cx="8403636" cy="488064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053" y="4584326"/>
            <a:ext cx="9086014" cy="901871"/>
          </a:xfrm>
        </p:spPr>
        <p:txBody>
          <a:bodyPr anchor="ctr">
            <a:normAutofit/>
          </a:bodyPr>
          <a:lstStyle>
            <a:lvl1pPr marL="0" indent="0">
              <a:buNone/>
              <a:defRPr sz="175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96931" y="418396"/>
            <a:ext cx="2550017" cy="400961"/>
          </a:xfrm>
        </p:spPr>
        <p:txBody>
          <a:bodyPr/>
          <a:lstStyle>
            <a:lvl1pPr algn="r">
              <a:defRPr/>
            </a:lvl1pPr>
          </a:lstStyle>
          <a:p>
            <a:fld id="{54685AEE-FEBA-4707-9A7F-B8CF33FA2E44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4245" y="416680"/>
            <a:ext cx="5642475" cy="400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7158" y="418396"/>
            <a:ext cx="779296" cy="400961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0356" y="886996"/>
            <a:ext cx="534035" cy="642171"/>
          </a:xfrm>
          <a:prstGeom prst="rect">
            <a:avLst/>
          </a:prstGeom>
        </p:spPr>
        <p:txBody>
          <a:bodyPr vert="horz" lIns="100415" tIns="50207" rIns="100415" bIns="5020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78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15837" y="3317868"/>
            <a:ext cx="534035" cy="642171"/>
          </a:xfrm>
          <a:prstGeom prst="rect">
            <a:avLst/>
          </a:prstGeom>
        </p:spPr>
        <p:txBody>
          <a:bodyPr vert="horz" lIns="100415" tIns="50207" rIns="100415" bIns="5020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78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0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97"/>
            <a:ext cx="10680700" cy="204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53" y="1235090"/>
            <a:ext cx="9081377" cy="2758367"/>
          </a:xfrm>
        </p:spPr>
        <p:txBody>
          <a:bodyPr anchor="b"/>
          <a:lstStyle>
            <a:lvl1pPr algn="l">
              <a:defRPr sz="35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043" y="4006392"/>
            <a:ext cx="9080006" cy="1098022"/>
          </a:xfrm>
        </p:spPr>
        <p:txBody>
          <a:bodyPr anchor="t"/>
          <a:lstStyle>
            <a:lvl1pPr marL="0" indent="0">
              <a:buNone/>
              <a:defRPr sz="175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96931" y="416071"/>
            <a:ext cx="2550017" cy="400961"/>
          </a:xfrm>
        </p:spPr>
        <p:txBody>
          <a:bodyPr/>
          <a:lstStyle>
            <a:lvl1pPr algn="r">
              <a:defRPr/>
            </a:lvl1pPr>
          </a:lstStyle>
          <a:p>
            <a:fld id="{6F39DBA2-4164-48AA-BE36-C02775701CC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4245" y="416071"/>
            <a:ext cx="5642475" cy="400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7158" y="418396"/>
            <a:ext cx="779296" cy="400961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36668" y="836790"/>
            <a:ext cx="7449787" cy="143183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94247" y="2418210"/>
            <a:ext cx="2990596" cy="677909"/>
          </a:xfrm>
        </p:spPr>
        <p:txBody>
          <a:bodyPr anchor="b">
            <a:noAutofit/>
          </a:bodyPr>
          <a:lstStyle>
            <a:lvl1pPr marL="0" indent="0">
              <a:buNone/>
              <a:defRPr sz="263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246" y="3189642"/>
            <a:ext cx="2990596" cy="3688766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318"/>
            </a:lvl2pPr>
            <a:lvl3pPr marL="1004103" indent="0">
              <a:buNone/>
              <a:defRPr sz="1098"/>
            </a:lvl3pPr>
            <a:lvl4pPr marL="1506154" indent="0">
              <a:buNone/>
              <a:defRPr sz="988"/>
            </a:lvl4pPr>
            <a:lvl5pPr marL="2008205" indent="0">
              <a:buNone/>
              <a:defRPr sz="988"/>
            </a:lvl5pPr>
            <a:lvl6pPr marL="2510257" indent="0">
              <a:buNone/>
              <a:defRPr sz="988"/>
            </a:lvl6pPr>
            <a:lvl7pPr marL="3012308" indent="0">
              <a:buNone/>
              <a:defRPr sz="988"/>
            </a:lvl7pPr>
            <a:lvl8pPr marL="3514359" indent="0">
              <a:buNone/>
              <a:defRPr sz="988"/>
            </a:lvl8pPr>
            <a:lvl9pPr marL="4016411" indent="0">
              <a:buNone/>
              <a:defRPr sz="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196" y="2417390"/>
            <a:ext cx="2990596" cy="688027"/>
          </a:xfrm>
        </p:spPr>
        <p:txBody>
          <a:bodyPr anchor="b">
            <a:noAutofit/>
          </a:bodyPr>
          <a:lstStyle>
            <a:lvl1pPr marL="0" indent="0">
              <a:buNone/>
              <a:defRPr sz="263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55496" y="3189097"/>
            <a:ext cx="2990596" cy="3689308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318"/>
            </a:lvl2pPr>
            <a:lvl3pPr marL="1004103" indent="0">
              <a:buNone/>
              <a:defRPr sz="1098"/>
            </a:lvl3pPr>
            <a:lvl4pPr marL="1506154" indent="0">
              <a:buNone/>
              <a:defRPr sz="988"/>
            </a:lvl4pPr>
            <a:lvl5pPr marL="2008205" indent="0">
              <a:buNone/>
              <a:defRPr sz="988"/>
            </a:lvl5pPr>
            <a:lvl6pPr marL="2510257" indent="0">
              <a:buNone/>
              <a:defRPr sz="988"/>
            </a:lvl6pPr>
            <a:lvl7pPr marL="3012308" indent="0">
              <a:buNone/>
              <a:defRPr sz="988"/>
            </a:lvl7pPr>
            <a:lvl8pPr marL="3514359" indent="0">
              <a:buNone/>
              <a:defRPr sz="988"/>
            </a:lvl8pPr>
            <a:lvl9pPr marL="4016411" indent="0">
              <a:buNone/>
              <a:defRPr sz="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5857" y="2408092"/>
            <a:ext cx="2990596" cy="688027"/>
          </a:xfrm>
        </p:spPr>
        <p:txBody>
          <a:bodyPr anchor="b">
            <a:noAutofit/>
          </a:bodyPr>
          <a:lstStyle>
            <a:lvl1pPr marL="0" indent="0">
              <a:buNone/>
              <a:defRPr sz="263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995859" y="3189642"/>
            <a:ext cx="2990596" cy="3688766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318"/>
            </a:lvl2pPr>
            <a:lvl3pPr marL="1004103" indent="0">
              <a:buNone/>
              <a:defRPr sz="1098"/>
            </a:lvl3pPr>
            <a:lvl4pPr marL="1506154" indent="0">
              <a:buNone/>
              <a:defRPr sz="988"/>
            </a:lvl4pPr>
            <a:lvl5pPr marL="2008205" indent="0">
              <a:buNone/>
              <a:defRPr sz="988"/>
            </a:lvl5pPr>
            <a:lvl6pPr marL="2510257" indent="0">
              <a:buNone/>
              <a:defRPr sz="988"/>
            </a:lvl6pPr>
            <a:lvl7pPr marL="3012308" indent="0">
              <a:buNone/>
              <a:defRPr sz="988"/>
            </a:lvl7pPr>
            <a:lvl8pPr marL="3514359" indent="0">
              <a:buNone/>
              <a:defRPr sz="988"/>
            </a:lvl8pPr>
            <a:lvl9pPr marL="4016411" indent="0">
              <a:buNone/>
              <a:defRPr sz="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536669" y="836789"/>
            <a:ext cx="7454512" cy="14225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4246" y="4517057"/>
            <a:ext cx="2990596" cy="749777"/>
          </a:xfrm>
        </p:spPr>
        <p:txBody>
          <a:bodyPr anchor="b">
            <a:noAutofit/>
          </a:bodyPr>
          <a:lstStyle>
            <a:lvl1pPr marL="0" indent="0">
              <a:buNone/>
              <a:defRPr sz="263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4246" y="2560574"/>
            <a:ext cx="2990596" cy="165523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57"/>
            </a:lvl1pPr>
            <a:lvl2pPr marL="502051" indent="0">
              <a:buNone/>
              <a:defRPr sz="1757"/>
            </a:lvl2pPr>
            <a:lvl3pPr marL="1004103" indent="0">
              <a:buNone/>
              <a:defRPr sz="1757"/>
            </a:lvl3pPr>
            <a:lvl4pPr marL="1506154" indent="0">
              <a:buNone/>
              <a:defRPr sz="1757"/>
            </a:lvl4pPr>
            <a:lvl5pPr marL="2008205" indent="0">
              <a:buNone/>
              <a:defRPr sz="1757"/>
            </a:lvl5pPr>
            <a:lvl6pPr marL="2510257" indent="0">
              <a:buNone/>
              <a:defRPr sz="1757"/>
            </a:lvl6pPr>
            <a:lvl7pPr marL="3012308" indent="0">
              <a:buNone/>
              <a:defRPr sz="1757"/>
            </a:lvl7pPr>
            <a:lvl8pPr marL="3514359" indent="0">
              <a:buNone/>
              <a:defRPr sz="1757"/>
            </a:lvl8pPr>
            <a:lvl9pPr marL="4016411" indent="0">
              <a:buNone/>
              <a:defRPr sz="175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4246" y="5266832"/>
            <a:ext cx="2990596" cy="1611573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318"/>
            </a:lvl2pPr>
            <a:lvl3pPr marL="1004103" indent="0">
              <a:buNone/>
              <a:defRPr sz="1098"/>
            </a:lvl3pPr>
            <a:lvl4pPr marL="1506154" indent="0">
              <a:buNone/>
              <a:defRPr sz="988"/>
            </a:lvl4pPr>
            <a:lvl5pPr marL="2008205" indent="0">
              <a:buNone/>
              <a:defRPr sz="988"/>
            </a:lvl5pPr>
            <a:lvl6pPr marL="2510257" indent="0">
              <a:buNone/>
              <a:defRPr sz="988"/>
            </a:lvl6pPr>
            <a:lvl7pPr marL="3012308" indent="0">
              <a:buNone/>
              <a:defRPr sz="988"/>
            </a:lvl7pPr>
            <a:lvl8pPr marL="3514359" indent="0">
              <a:buNone/>
              <a:defRPr sz="988"/>
            </a:lvl8pPr>
            <a:lvl9pPr marL="4016411" indent="0">
              <a:buNone/>
              <a:defRPr sz="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5091" y="4517057"/>
            <a:ext cx="2990596" cy="749777"/>
          </a:xfrm>
        </p:spPr>
        <p:txBody>
          <a:bodyPr anchor="b">
            <a:noAutofit/>
          </a:bodyPr>
          <a:lstStyle>
            <a:lvl1pPr marL="0" indent="0">
              <a:buNone/>
              <a:defRPr sz="263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45089" y="2560574"/>
            <a:ext cx="2990596" cy="165805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57"/>
            </a:lvl1pPr>
            <a:lvl2pPr marL="502051" indent="0">
              <a:buNone/>
              <a:defRPr sz="1757"/>
            </a:lvl2pPr>
            <a:lvl3pPr marL="1004103" indent="0">
              <a:buNone/>
              <a:defRPr sz="1757"/>
            </a:lvl3pPr>
            <a:lvl4pPr marL="1506154" indent="0">
              <a:buNone/>
              <a:defRPr sz="1757"/>
            </a:lvl4pPr>
            <a:lvl5pPr marL="2008205" indent="0">
              <a:buNone/>
              <a:defRPr sz="1757"/>
            </a:lvl5pPr>
            <a:lvl6pPr marL="2510257" indent="0">
              <a:buNone/>
              <a:defRPr sz="1757"/>
            </a:lvl6pPr>
            <a:lvl7pPr marL="3012308" indent="0">
              <a:buNone/>
              <a:defRPr sz="1757"/>
            </a:lvl7pPr>
            <a:lvl8pPr marL="3514359" indent="0">
              <a:buNone/>
              <a:defRPr sz="1757"/>
            </a:lvl8pPr>
            <a:lvl9pPr marL="4016411" indent="0">
              <a:buNone/>
              <a:defRPr sz="175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43905" y="5266831"/>
            <a:ext cx="2990596" cy="1611573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318"/>
            </a:lvl2pPr>
            <a:lvl3pPr marL="1004103" indent="0">
              <a:buNone/>
              <a:defRPr sz="1098"/>
            </a:lvl3pPr>
            <a:lvl4pPr marL="1506154" indent="0">
              <a:buNone/>
              <a:defRPr sz="988"/>
            </a:lvl4pPr>
            <a:lvl5pPr marL="2008205" indent="0">
              <a:buNone/>
              <a:defRPr sz="988"/>
            </a:lvl5pPr>
            <a:lvl6pPr marL="2510257" indent="0">
              <a:buNone/>
              <a:defRPr sz="988"/>
            </a:lvl6pPr>
            <a:lvl7pPr marL="3012308" indent="0">
              <a:buNone/>
              <a:defRPr sz="988"/>
            </a:lvl7pPr>
            <a:lvl8pPr marL="3514359" indent="0">
              <a:buNone/>
              <a:defRPr sz="988"/>
            </a:lvl8pPr>
            <a:lvl9pPr marL="4016411" indent="0">
              <a:buNone/>
              <a:defRPr sz="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00583" y="4517057"/>
            <a:ext cx="2990596" cy="749777"/>
          </a:xfrm>
        </p:spPr>
        <p:txBody>
          <a:bodyPr anchor="b">
            <a:noAutofit/>
          </a:bodyPr>
          <a:lstStyle>
            <a:lvl1pPr marL="0" indent="0">
              <a:buNone/>
              <a:defRPr sz="263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000582" y="2560575"/>
            <a:ext cx="2990596" cy="165701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57"/>
            </a:lvl1pPr>
            <a:lvl2pPr marL="502051" indent="0">
              <a:buNone/>
              <a:defRPr sz="1757"/>
            </a:lvl2pPr>
            <a:lvl3pPr marL="1004103" indent="0">
              <a:buNone/>
              <a:defRPr sz="1757"/>
            </a:lvl3pPr>
            <a:lvl4pPr marL="1506154" indent="0">
              <a:buNone/>
              <a:defRPr sz="1757"/>
            </a:lvl4pPr>
            <a:lvl5pPr marL="2008205" indent="0">
              <a:buNone/>
              <a:defRPr sz="1757"/>
            </a:lvl5pPr>
            <a:lvl6pPr marL="2510257" indent="0">
              <a:buNone/>
              <a:defRPr sz="1757"/>
            </a:lvl6pPr>
            <a:lvl7pPr marL="3012308" indent="0">
              <a:buNone/>
              <a:defRPr sz="1757"/>
            </a:lvl7pPr>
            <a:lvl8pPr marL="3514359" indent="0">
              <a:buNone/>
              <a:defRPr sz="1757"/>
            </a:lvl8pPr>
            <a:lvl9pPr marL="4016411" indent="0">
              <a:buNone/>
              <a:defRPr sz="175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00475" y="5266829"/>
            <a:ext cx="2990596" cy="1611573"/>
          </a:xfrm>
        </p:spPr>
        <p:txBody>
          <a:bodyPr anchor="t">
            <a:normAutofit/>
          </a:bodyPr>
          <a:lstStyle>
            <a:lvl1pPr marL="0" indent="0">
              <a:buNone/>
              <a:defRPr sz="1537"/>
            </a:lvl1pPr>
            <a:lvl2pPr marL="502051" indent="0">
              <a:buNone/>
              <a:defRPr sz="1318"/>
            </a:lvl2pPr>
            <a:lvl3pPr marL="1004103" indent="0">
              <a:buNone/>
              <a:defRPr sz="1098"/>
            </a:lvl3pPr>
            <a:lvl4pPr marL="1506154" indent="0">
              <a:buNone/>
              <a:defRPr sz="988"/>
            </a:lvl4pPr>
            <a:lvl5pPr marL="2008205" indent="0">
              <a:buNone/>
              <a:defRPr sz="988"/>
            </a:lvl5pPr>
            <a:lvl6pPr marL="2510257" indent="0">
              <a:buNone/>
              <a:defRPr sz="988"/>
            </a:lvl6pPr>
            <a:lvl7pPr marL="3012308" indent="0">
              <a:buNone/>
              <a:defRPr sz="988"/>
            </a:lvl7pPr>
            <a:lvl8pPr marL="3514359" indent="0">
              <a:buNone/>
              <a:defRPr sz="988"/>
            </a:lvl8pPr>
            <a:lvl9pPr marL="4016411" indent="0">
              <a:buNone/>
              <a:defRPr sz="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4246" y="2409952"/>
            <a:ext cx="9292209" cy="446845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82FE-38CB-4EF0-933A-9DB1E0083DE7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97"/>
            <a:ext cx="10680700" cy="204490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4086" y="820518"/>
            <a:ext cx="1802368" cy="4665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4246" y="819357"/>
            <a:ext cx="7333094" cy="466683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6931" y="418396"/>
            <a:ext cx="2550017" cy="400961"/>
          </a:xfrm>
        </p:spPr>
        <p:txBody>
          <a:bodyPr/>
          <a:lstStyle>
            <a:lvl1pPr algn="r">
              <a:defRPr/>
            </a:lvl1pPr>
          </a:lstStyle>
          <a:p>
            <a:fld id="{C8C4D7EC-FC7F-48C5-AE2E-706146BC495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245" y="418396"/>
            <a:ext cx="5642475" cy="400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7158" y="418396"/>
            <a:ext cx="779296" cy="400961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A65E-2E7B-45D1-A4B9-0680C068B11A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97"/>
            <a:ext cx="10680700" cy="204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6" y="827492"/>
            <a:ext cx="9292209" cy="3076940"/>
          </a:xfrm>
        </p:spPr>
        <p:txBody>
          <a:bodyPr anchor="b">
            <a:normAutofit/>
          </a:bodyPr>
          <a:lstStyle>
            <a:lvl1pPr algn="r">
              <a:defRPr sz="43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6" y="3999155"/>
            <a:ext cx="9292210" cy="1487040"/>
          </a:xfrm>
        </p:spPr>
        <p:txBody>
          <a:bodyPr>
            <a:normAutofit/>
          </a:bodyPr>
          <a:lstStyle>
            <a:lvl1pPr marL="0" indent="0" algn="r">
              <a:buNone/>
              <a:defRPr sz="2416">
                <a:solidFill>
                  <a:schemeClr val="tx1">
                    <a:tint val="75000"/>
                  </a:schemeClr>
                </a:solidFill>
              </a:defRPr>
            </a:lvl1pPr>
            <a:lvl2pPr marL="502051" indent="0">
              <a:buNone/>
              <a:defRPr sz="2196">
                <a:solidFill>
                  <a:schemeClr val="tx1">
                    <a:tint val="75000"/>
                  </a:schemeClr>
                </a:solidFill>
              </a:defRPr>
            </a:lvl2pPr>
            <a:lvl3pPr marL="1004103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1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20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257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23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435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641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6931" y="418396"/>
            <a:ext cx="2550017" cy="400961"/>
          </a:xfrm>
        </p:spPr>
        <p:txBody>
          <a:bodyPr/>
          <a:lstStyle>
            <a:lvl1pPr algn="r">
              <a:defRPr/>
            </a:lvl1pPr>
          </a:lstStyle>
          <a:p>
            <a:fld id="{AC75D96E-8D7E-422E-A2A8-D28C1B4E7B8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245" y="418396"/>
            <a:ext cx="5642475" cy="4009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7159" y="418396"/>
            <a:ext cx="779295" cy="400961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246" y="2409952"/>
            <a:ext cx="4567774" cy="44684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229" y="2409952"/>
            <a:ext cx="4564224" cy="44684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3118-2D63-46DE-A5FD-62B7769B182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66" y="836789"/>
            <a:ext cx="7449788" cy="14225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300" y="2398138"/>
            <a:ext cx="4302718" cy="904777"/>
          </a:xfrm>
        </p:spPr>
        <p:txBody>
          <a:bodyPr anchor="b">
            <a:normAutofit/>
          </a:bodyPr>
          <a:lstStyle>
            <a:lvl1pPr marL="0" indent="0">
              <a:buNone/>
              <a:defRPr sz="307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45" y="3440133"/>
            <a:ext cx="4567774" cy="34382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7284" y="2398138"/>
            <a:ext cx="4299170" cy="904777"/>
          </a:xfrm>
        </p:spPr>
        <p:txBody>
          <a:bodyPr anchor="b">
            <a:normAutofit/>
          </a:bodyPr>
          <a:lstStyle>
            <a:lvl1pPr marL="0" indent="0">
              <a:buNone/>
              <a:defRPr sz="3075" b="0">
                <a:solidFill>
                  <a:schemeClr val="tx1"/>
                </a:solidFill>
              </a:defRPr>
            </a:lvl1pPr>
            <a:lvl2pPr marL="502051" indent="0">
              <a:buNone/>
              <a:defRPr sz="2196" b="1"/>
            </a:lvl2pPr>
            <a:lvl3pPr marL="1004103" indent="0">
              <a:buNone/>
              <a:defRPr sz="1977" b="1"/>
            </a:lvl3pPr>
            <a:lvl4pPr marL="1506154" indent="0">
              <a:buNone/>
              <a:defRPr sz="1757" b="1"/>
            </a:lvl4pPr>
            <a:lvl5pPr marL="2008205" indent="0">
              <a:buNone/>
              <a:defRPr sz="1757" b="1"/>
            </a:lvl5pPr>
            <a:lvl6pPr marL="2510257" indent="0">
              <a:buNone/>
              <a:defRPr sz="1757" b="1"/>
            </a:lvl6pPr>
            <a:lvl7pPr marL="3012308" indent="0">
              <a:buNone/>
              <a:defRPr sz="1757" b="1"/>
            </a:lvl7pPr>
            <a:lvl8pPr marL="3514359" indent="0">
              <a:buNone/>
              <a:defRPr sz="1757" b="1"/>
            </a:lvl8pPr>
            <a:lvl9pPr marL="4016411" indent="0">
              <a:buNone/>
              <a:defRPr sz="175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2229" y="3440133"/>
            <a:ext cx="4564225" cy="34382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5C9-E353-4D5F-9DEE-820E2A1F9C4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670-3E6A-43D3-8215-C1C48E0C9650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4154-F461-49B9-A649-5772D9210BB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6" y="1673578"/>
            <a:ext cx="3604736" cy="1757257"/>
          </a:xfrm>
        </p:spPr>
        <p:txBody>
          <a:bodyPr anchor="b"/>
          <a:lstStyle>
            <a:lvl1pPr algn="l">
              <a:defRPr sz="35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298" y="820053"/>
            <a:ext cx="5447157" cy="6058352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6" y="3430835"/>
            <a:ext cx="3604736" cy="3447570"/>
          </a:xfrm>
        </p:spPr>
        <p:txBody>
          <a:bodyPr/>
          <a:lstStyle>
            <a:lvl1pPr marL="0" indent="0">
              <a:buNone/>
              <a:defRPr sz="175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323-B5E5-4968-904B-943CFA4A926F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6" y="1673578"/>
            <a:ext cx="4760679" cy="1757257"/>
          </a:xfrm>
        </p:spPr>
        <p:txBody>
          <a:bodyPr anchor="b"/>
          <a:lstStyle>
            <a:lvl1pPr algn="l">
              <a:defRPr sz="35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219" y="824975"/>
            <a:ext cx="4291709" cy="6053430"/>
          </a:xfrm>
        </p:spPr>
        <p:txBody>
          <a:bodyPr anchor="t"/>
          <a:lstStyle>
            <a:lvl1pPr marL="0" indent="0">
              <a:buNone/>
              <a:defRPr sz="3514"/>
            </a:lvl1pPr>
            <a:lvl2pPr marL="502051" indent="0">
              <a:buNone/>
              <a:defRPr sz="3075"/>
            </a:lvl2pPr>
            <a:lvl3pPr marL="1004103" indent="0">
              <a:buNone/>
              <a:defRPr sz="2635"/>
            </a:lvl3pPr>
            <a:lvl4pPr marL="1506154" indent="0">
              <a:buNone/>
              <a:defRPr sz="2196"/>
            </a:lvl4pPr>
            <a:lvl5pPr marL="2008205" indent="0">
              <a:buNone/>
              <a:defRPr sz="2196"/>
            </a:lvl5pPr>
            <a:lvl6pPr marL="2510257" indent="0">
              <a:buNone/>
              <a:defRPr sz="2196"/>
            </a:lvl6pPr>
            <a:lvl7pPr marL="3012308" indent="0">
              <a:buNone/>
              <a:defRPr sz="2196"/>
            </a:lvl7pPr>
            <a:lvl8pPr marL="3514359" indent="0">
              <a:buNone/>
              <a:defRPr sz="2196"/>
            </a:lvl8pPr>
            <a:lvl9pPr marL="4016411" indent="0">
              <a:buNone/>
              <a:defRPr sz="219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6" y="3430835"/>
            <a:ext cx="4760679" cy="3447570"/>
          </a:xfrm>
        </p:spPr>
        <p:txBody>
          <a:bodyPr/>
          <a:lstStyle>
            <a:lvl1pPr marL="0" indent="0">
              <a:buNone/>
              <a:defRPr sz="1757"/>
            </a:lvl1pPr>
            <a:lvl2pPr marL="502051" indent="0">
              <a:buNone/>
              <a:defRPr sz="1537"/>
            </a:lvl2pPr>
            <a:lvl3pPr marL="1004103" indent="0">
              <a:buNone/>
              <a:defRPr sz="1318"/>
            </a:lvl3pPr>
            <a:lvl4pPr marL="1506154" indent="0">
              <a:buNone/>
              <a:defRPr sz="1098"/>
            </a:lvl4pPr>
            <a:lvl5pPr marL="2008205" indent="0">
              <a:buNone/>
              <a:defRPr sz="1098"/>
            </a:lvl5pPr>
            <a:lvl6pPr marL="2510257" indent="0">
              <a:buNone/>
              <a:defRPr sz="1098"/>
            </a:lvl6pPr>
            <a:lvl7pPr marL="3012308" indent="0">
              <a:buNone/>
              <a:defRPr sz="1098"/>
            </a:lvl7pPr>
            <a:lvl8pPr marL="3514359" indent="0">
              <a:buNone/>
              <a:defRPr sz="1098"/>
            </a:lvl8pPr>
            <a:lvl9pPr marL="4016411" indent="0">
              <a:buNone/>
              <a:defRPr sz="109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EE3-1862-478D-ABFA-CE4447D2853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700" cy="11871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6666" y="839395"/>
            <a:ext cx="7449788" cy="14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6" y="2409952"/>
            <a:ext cx="9292209" cy="446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9841" y="6980216"/>
            <a:ext cx="2496614" cy="40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9B1F-4A78-4DE2-B1E7-52FA32BE5580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245" y="6979661"/>
            <a:ext cx="6635385" cy="40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6753" y="418396"/>
            <a:ext cx="2309701" cy="40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3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r" defTabSz="1004103" rtl="0" eaLnBrk="1" latinLnBrk="0" hangingPunct="1">
        <a:lnSpc>
          <a:spcPct val="90000"/>
        </a:lnSpc>
        <a:spcBef>
          <a:spcPct val="0"/>
        </a:spcBef>
        <a:buNone/>
        <a:defRPr sz="439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26" indent="-251026" algn="l" defTabSz="1004103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2416" kern="1200">
          <a:solidFill>
            <a:schemeClr val="tx1"/>
          </a:solidFill>
          <a:latin typeface="+mn-lt"/>
          <a:ea typeface="+mn-ea"/>
          <a:cs typeface="+mn-cs"/>
        </a:defRPr>
      </a:lvl1pPr>
      <a:lvl2pPr marL="753077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6" kern="1200">
          <a:solidFill>
            <a:schemeClr val="tx1"/>
          </a:solidFill>
          <a:latin typeface="+mn-lt"/>
          <a:ea typeface="+mn-ea"/>
          <a:cs typeface="+mn-cs"/>
        </a:defRPr>
      </a:lvl2pPr>
      <a:lvl3pPr marL="1255128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757180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4pPr>
      <a:lvl5pPr marL="2259231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5pPr>
      <a:lvl6pPr marL="2761282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6pPr>
      <a:lvl7pPr marL="3263334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7pPr>
      <a:lvl8pPr marL="3765385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8pPr>
      <a:lvl9pPr marL="4267436" indent="-251026" algn="l" defTabSz="1004103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7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051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103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154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205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257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2308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4359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6411" algn="l" defTabSz="1004103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06" y="927952"/>
            <a:ext cx="7334124" cy="2304488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60587" y="3713162"/>
            <a:ext cx="5465763" cy="1271588"/>
          </a:xfrm>
          <a:prstGeom prst="rect">
            <a:avLst/>
          </a:prstGeom>
          <a:noFill/>
        </p:spPr>
        <p:txBody>
          <a:bodyPr/>
          <a:lstStyle>
            <a:lvl1pPr algn="l" defTabSz="502051" rtl="0" eaLnBrk="1" latinLnBrk="0" hangingPunct="1">
              <a:spcBef>
                <a:spcPct val="0"/>
              </a:spcBef>
              <a:buNone/>
              <a:defRPr sz="3514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alt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 LA COMUNICACIÓN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54341" y="1659127"/>
            <a:ext cx="8851392" cy="3705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 marL="232411" marR="237213" algn="ctr">
              <a:lnSpc>
                <a:spcPct val="95825"/>
              </a:lnSpc>
              <a:spcBef>
                <a:spcPts val="4000"/>
              </a:spcBef>
            </a:pPr>
            <a:r>
              <a:rPr sz="5700" b="1" spc="0" dirty="0">
                <a:solidFill>
                  <a:srgbClr val="7F7F7F"/>
                </a:solidFill>
                <a:latin typeface="Arial"/>
                <a:cs typeface="Arial"/>
              </a:rPr>
              <a:t>¿Qué impresión tienes?</a:t>
            </a:r>
            <a:endParaRPr sz="5700">
              <a:latin typeface="Arial"/>
              <a:cs typeface="Arial"/>
            </a:endParaRPr>
          </a:p>
          <a:p>
            <a:pPr marL="1399769" marR="1402832" algn="ctr">
              <a:lnSpc>
                <a:spcPct val="95825"/>
              </a:lnSpc>
              <a:spcBef>
                <a:spcPts val="7143"/>
              </a:spcBef>
            </a:pPr>
            <a:r>
              <a:rPr sz="5700" b="1" spc="0" dirty="0">
                <a:solidFill>
                  <a:srgbClr val="7F7F7F"/>
                </a:solidFill>
                <a:latin typeface="Arial"/>
                <a:cs typeface="Arial"/>
              </a:rPr>
              <a:t>¿Qué te sugiere?</a:t>
            </a:r>
            <a:endParaRPr sz="5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4341" y="1659127"/>
            <a:ext cx="8851392" cy="3705606"/>
          </a:xfrm>
          <a:custGeom>
            <a:avLst/>
            <a:gdLst/>
            <a:ahLst/>
            <a:cxnLst/>
            <a:rect l="l" t="t" r="r" b="b"/>
            <a:pathLst>
              <a:path w="8851392" h="3705606">
                <a:moveTo>
                  <a:pt x="0" y="0"/>
                </a:moveTo>
                <a:lnTo>
                  <a:pt x="0" y="3705606"/>
                </a:lnTo>
                <a:lnTo>
                  <a:pt x="8851392" y="3705605"/>
                </a:lnTo>
                <a:lnTo>
                  <a:pt x="885139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1303" y="1736089"/>
            <a:ext cx="8842248" cy="3696462"/>
          </a:xfrm>
          <a:custGeom>
            <a:avLst/>
            <a:gdLst/>
            <a:ahLst/>
            <a:cxnLst/>
            <a:rect l="l" t="t" r="r" b="b"/>
            <a:pathLst>
              <a:path w="8842248" h="3696462">
                <a:moveTo>
                  <a:pt x="8842248" y="0"/>
                </a:moveTo>
                <a:lnTo>
                  <a:pt x="0" y="0"/>
                </a:lnTo>
                <a:lnTo>
                  <a:pt x="0" y="3696462"/>
                </a:lnTo>
                <a:lnTo>
                  <a:pt x="8842248" y="3696462"/>
                </a:lnTo>
                <a:lnTo>
                  <a:pt x="8842248" y="0"/>
                </a:lnTo>
                <a:close/>
              </a:path>
            </a:pathLst>
          </a:custGeom>
          <a:solidFill>
            <a:srgbClr val="FECC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1303" y="1736089"/>
            <a:ext cx="8842248" cy="3696462"/>
          </a:xfrm>
          <a:custGeom>
            <a:avLst/>
            <a:gdLst/>
            <a:ahLst/>
            <a:cxnLst/>
            <a:rect l="l" t="t" r="r" b="b"/>
            <a:pathLst>
              <a:path w="8842248" h="3696462">
                <a:moveTo>
                  <a:pt x="8842248" y="3696462"/>
                </a:moveTo>
                <a:lnTo>
                  <a:pt x="8842248" y="0"/>
                </a:lnTo>
                <a:lnTo>
                  <a:pt x="0" y="0"/>
                </a:lnTo>
                <a:lnTo>
                  <a:pt x="0" y="3696462"/>
                </a:lnTo>
                <a:lnTo>
                  <a:pt x="8842248" y="369646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4341" y="1659127"/>
            <a:ext cx="8851392" cy="7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5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9705733" y="1659127"/>
            <a:ext cx="67818" cy="7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5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854341" y="1736089"/>
            <a:ext cx="76962" cy="3628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931303" y="1736089"/>
            <a:ext cx="8774430" cy="362864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>
              <a:solidFill>
                <a:srgbClr val="002060"/>
              </a:solidFill>
            </a:endParaRPr>
          </a:p>
          <a:p>
            <a:pPr marL="227838" marR="164824" algn="ctr">
              <a:lnSpc>
                <a:spcPct val="95825"/>
              </a:lnSpc>
              <a:spcBef>
                <a:spcPts val="3487"/>
              </a:spcBef>
            </a:pPr>
            <a:r>
              <a:rPr sz="5700" b="1" spc="0" dirty="0">
                <a:solidFill>
                  <a:srgbClr val="002060"/>
                </a:solidFill>
                <a:latin typeface="Arial"/>
                <a:cs typeface="Arial"/>
              </a:rPr>
              <a:t>¿Qué impresión tienes?</a:t>
            </a:r>
            <a:endParaRPr sz="57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395196" marR="1330443" algn="ctr">
              <a:lnSpc>
                <a:spcPct val="95825"/>
              </a:lnSpc>
              <a:spcBef>
                <a:spcPts val="7143"/>
              </a:spcBef>
            </a:pPr>
            <a:r>
              <a:rPr sz="5700" b="1" spc="0" dirty="0">
                <a:solidFill>
                  <a:srgbClr val="002060"/>
                </a:solidFill>
                <a:latin typeface="Arial"/>
                <a:cs typeface="Arial"/>
              </a:rPr>
              <a:t>¿Qué te sugiere?</a:t>
            </a:r>
            <a:endParaRPr sz="57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733" y="1736089"/>
            <a:ext cx="67818" cy="3628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54341" y="5364733"/>
            <a:ext cx="7696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31303" y="5364733"/>
            <a:ext cx="8842248" cy="67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3"/>
              </a:spcBef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708799" y="1079245"/>
            <a:ext cx="9287256" cy="5445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334138" marR="336193" algn="ctr">
              <a:lnSpc>
                <a:spcPct val="95825"/>
              </a:lnSpc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Cada uno ha registrado cosas diferentes.</a:t>
            </a:r>
            <a:endParaRPr sz="3400">
              <a:latin typeface="Arial"/>
              <a:cs typeface="Arial"/>
            </a:endParaRPr>
          </a:p>
          <a:p>
            <a:pPr marL="560173" marR="561098" indent="0" algn="ctr">
              <a:lnSpc>
                <a:spcPts val="3909"/>
              </a:lnSpc>
              <a:spcBef>
                <a:spcPts val="2882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Cada uno de nosotros ve aspectos que </a:t>
            </a:r>
            <a:endParaRPr sz="3400">
              <a:latin typeface="Arial"/>
              <a:cs typeface="Arial"/>
            </a:endParaRPr>
          </a:p>
          <a:p>
            <a:pPr marL="560173" marR="561098" algn="ctr">
              <a:lnSpc>
                <a:spcPts val="3909"/>
              </a:lnSpc>
              <a:spcBef>
                <a:spcPts val="199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otro no ve.</a:t>
            </a:r>
            <a:endParaRPr sz="3400">
              <a:latin typeface="Arial"/>
              <a:cs typeface="Arial"/>
            </a:endParaRPr>
          </a:p>
          <a:p>
            <a:pPr marL="511442" marR="512453" indent="0" algn="ctr">
              <a:lnSpc>
                <a:spcPts val="3909"/>
              </a:lnSpc>
              <a:spcBef>
                <a:spcPts val="2888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Puede haber coincidencias, pero nunca </a:t>
            </a:r>
            <a:endParaRPr sz="3400">
              <a:latin typeface="Arial"/>
              <a:cs typeface="Arial"/>
            </a:endParaRPr>
          </a:p>
          <a:p>
            <a:pPr marL="511442" marR="512453" algn="ctr">
              <a:lnSpc>
                <a:spcPts val="3909"/>
              </a:lnSpc>
              <a:spcBef>
                <a:spcPts val="207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será total el acuerdo.</a:t>
            </a:r>
            <a:endParaRPr sz="3400">
              <a:latin typeface="Arial"/>
              <a:cs typeface="Arial"/>
            </a:endParaRPr>
          </a:p>
          <a:p>
            <a:pPr marL="813185" marR="813805" indent="217" algn="ctr">
              <a:lnSpc>
                <a:spcPts val="3909"/>
              </a:lnSpc>
              <a:spcBef>
                <a:spcPts val="2882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Tampoco sería deseable, es más </a:t>
            </a:r>
            <a:endParaRPr sz="3400">
              <a:latin typeface="Arial"/>
              <a:cs typeface="Arial"/>
            </a:endParaRPr>
          </a:p>
          <a:p>
            <a:pPr marL="813185" marR="813805" algn="ctr">
              <a:lnSpc>
                <a:spcPts val="3909"/>
              </a:lnSpc>
              <a:spcBef>
                <a:spcPts val="207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enriquecedor que cada uno tenga su </a:t>
            </a:r>
            <a:endParaRPr sz="3400">
              <a:latin typeface="Arial"/>
              <a:cs typeface="Arial"/>
            </a:endParaRPr>
          </a:p>
          <a:p>
            <a:pPr marL="813185" marR="813805" algn="ctr">
              <a:lnSpc>
                <a:spcPts val="3909"/>
              </a:lnSpc>
              <a:spcBef>
                <a:spcPts val="207"/>
              </a:spcBef>
            </a:pPr>
            <a:r>
              <a:rPr sz="3400" b="1" spc="-4" dirty="0">
                <a:solidFill>
                  <a:srgbClr val="7F7F7F"/>
                </a:solidFill>
                <a:latin typeface="Arial"/>
                <a:cs typeface="Arial"/>
              </a:rPr>
              <a:t>percepción</a:t>
            </a:r>
            <a:endParaRPr sz="3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8799" y="1079245"/>
            <a:ext cx="9287256" cy="5445252"/>
          </a:xfrm>
          <a:custGeom>
            <a:avLst/>
            <a:gdLst/>
            <a:ahLst/>
            <a:cxnLst/>
            <a:rect l="l" t="t" r="r" b="b"/>
            <a:pathLst>
              <a:path w="9287256" h="5445252">
                <a:moveTo>
                  <a:pt x="0" y="0"/>
                </a:moveTo>
                <a:lnTo>
                  <a:pt x="0" y="5445252"/>
                </a:lnTo>
                <a:lnTo>
                  <a:pt x="9287256" y="5445252"/>
                </a:lnTo>
                <a:lnTo>
                  <a:pt x="9287256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981" y="1156207"/>
            <a:ext cx="9278112" cy="5436108"/>
          </a:xfrm>
          <a:custGeom>
            <a:avLst/>
            <a:gdLst/>
            <a:ahLst/>
            <a:cxnLst/>
            <a:rect l="l" t="t" r="r" b="b"/>
            <a:pathLst>
              <a:path w="9278112" h="5436108">
                <a:moveTo>
                  <a:pt x="9278112" y="0"/>
                </a:moveTo>
                <a:lnTo>
                  <a:pt x="0" y="0"/>
                </a:lnTo>
                <a:lnTo>
                  <a:pt x="0" y="5436108"/>
                </a:lnTo>
                <a:lnTo>
                  <a:pt x="9278112" y="5436108"/>
                </a:lnTo>
                <a:lnTo>
                  <a:pt x="9278112" y="0"/>
                </a:lnTo>
                <a:close/>
              </a:path>
            </a:pathLst>
          </a:custGeom>
          <a:solidFill>
            <a:srgbClr val="FECC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981" y="1156207"/>
            <a:ext cx="9278112" cy="5436108"/>
          </a:xfrm>
          <a:custGeom>
            <a:avLst/>
            <a:gdLst/>
            <a:ahLst/>
            <a:cxnLst/>
            <a:rect l="l" t="t" r="r" b="b"/>
            <a:pathLst>
              <a:path w="9278112" h="5436108">
                <a:moveTo>
                  <a:pt x="9278112" y="5436108"/>
                </a:moveTo>
                <a:lnTo>
                  <a:pt x="9278112" y="0"/>
                </a:lnTo>
                <a:lnTo>
                  <a:pt x="0" y="0"/>
                </a:lnTo>
                <a:lnTo>
                  <a:pt x="0" y="5436108"/>
                </a:lnTo>
                <a:lnTo>
                  <a:pt x="9278112" y="54361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981" y="1079246"/>
            <a:ext cx="67817" cy="7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5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708799" y="1079246"/>
            <a:ext cx="9287256" cy="7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5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640981" y="1156207"/>
            <a:ext cx="67817" cy="5368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08799" y="1156207"/>
            <a:ext cx="9210293" cy="536829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4"/>
              </a:spcBef>
            </a:pPr>
            <a:endParaRPr sz="1000" dirty="0">
              <a:solidFill>
                <a:srgbClr val="002060"/>
              </a:solidFill>
            </a:endParaRPr>
          </a:p>
          <a:p>
            <a:pPr marL="261746" marR="331622" algn="ctr">
              <a:lnSpc>
                <a:spcPct val="95825"/>
              </a:lnSpc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Cada uno ha registrado cosas diferentes.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87782" marR="556527" indent="0" algn="ctr">
              <a:lnSpc>
                <a:spcPts val="3909"/>
              </a:lnSpc>
              <a:spcBef>
                <a:spcPts val="2882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Cada uno de nosotros ve aspectos que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87782" marR="556527" algn="ctr">
              <a:lnSpc>
                <a:spcPts val="3909"/>
              </a:lnSpc>
              <a:spcBef>
                <a:spcPts val="199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otro no ve.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39051" marR="507882" indent="0" algn="ctr">
              <a:lnSpc>
                <a:spcPts val="3909"/>
              </a:lnSpc>
              <a:spcBef>
                <a:spcPts val="2888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Puede haber coincidencias, pero nunca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39051" marR="507882" algn="ctr">
              <a:lnSpc>
                <a:spcPts val="3909"/>
              </a:lnSpc>
              <a:spcBef>
                <a:spcPts val="207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será total el acuerdo.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40794" marR="809234" indent="217" algn="ctr">
              <a:lnSpc>
                <a:spcPts val="3909"/>
              </a:lnSpc>
              <a:spcBef>
                <a:spcPts val="2882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Tampoco sería deseable, es más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40794" marR="809234" algn="ctr">
              <a:lnSpc>
                <a:spcPts val="3909"/>
              </a:lnSpc>
              <a:spcBef>
                <a:spcPts val="207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enriquecedor que cada uno tenga su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740794" marR="809234" algn="ctr">
              <a:lnSpc>
                <a:spcPts val="3909"/>
              </a:lnSpc>
              <a:spcBef>
                <a:spcPts val="207"/>
              </a:spcBef>
            </a:pPr>
            <a:r>
              <a:rPr sz="3400" b="1" spc="-4" dirty="0">
                <a:solidFill>
                  <a:srgbClr val="002060"/>
                </a:solidFill>
                <a:latin typeface="Arial"/>
                <a:cs typeface="Arial"/>
              </a:rPr>
              <a:t>percepción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9093" y="1156207"/>
            <a:ext cx="76962" cy="5368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0981" y="6524498"/>
            <a:ext cx="927811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919093" y="6524498"/>
            <a:ext cx="7696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926731" y="1006855"/>
            <a:ext cx="8417052" cy="5662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9"/>
              </a:spcBef>
            </a:pPr>
            <a:endParaRPr sz="850"/>
          </a:p>
          <a:p>
            <a:pPr marL="198114" marR="133801" algn="just">
              <a:lnSpc>
                <a:spcPct val="99849"/>
              </a:lnSpc>
            </a:pP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¿Po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r </a:t>
            </a:r>
            <a:r>
              <a:rPr sz="305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qu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é </a:t>
            </a:r>
            <a:r>
              <a:rPr sz="3050" b="1" spc="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cad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sz="3050" b="1" spc="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un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sz="3050" b="1" spc="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percib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e 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cosas distintas?</a:t>
            </a:r>
            <a:endParaRPr sz="3050">
              <a:latin typeface="Arial"/>
              <a:cs typeface="Arial"/>
            </a:endParaRPr>
          </a:p>
          <a:p>
            <a:pPr marL="1056124" marR="625179" indent="-858009">
              <a:lnSpc>
                <a:spcPts val="3507"/>
              </a:lnSpc>
              <a:spcBef>
                <a:spcPts val="1089"/>
              </a:spcBef>
            </a:pP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Porque</a:t>
            </a:r>
            <a:r>
              <a:rPr sz="3050" b="1" spc="-1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305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el</a:t>
            </a:r>
            <a:r>
              <a:rPr sz="305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acto</a:t>
            </a:r>
            <a:r>
              <a:rPr sz="3050" b="1" spc="-6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305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PERCIBIR</a:t>
            </a:r>
            <a:r>
              <a:rPr sz="3050" b="1" spc="-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estamos: </a:t>
            </a:r>
            <a:endParaRPr sz="3050">
              <a:latin typeface="Arial"/>
              <a:cs typeface="Arial"/>
            </a:endParaRPr>
          </a:p>
          <a:p>
            <a:pPr marL="1056124" marR="625179">
              <a:lnSpc>
                <a:spcPts val="3507"/>
              </a:lnSpc>
              <a:spcBef>
                <a:spcPts val="1238"/>
              </a:spcBef>
            </a:pP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CAPTANDO</a:t>
            </a:r>
            <a:endParaRPr sz="3050">
              <a:latin typeface="Arial"/>
              <a:cs typeface="Arial"/>
            </a:endParaRPr>
          </a:p>
          <a:p>
            <a:pPr marL="1056124" marR="3966389">
              <a:lnSpc>
                <a:spcPts val="3507"/>
              </a:lnSpc>
              <a:spcBef>
                <a:spcPts val="1273"/>
              </a:spcBef>
            </a:pP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ORDENANDO </a:t>
            </a:r>
            <a:endParaRPr sz="3050">
              <a:latin typeface="Arial"/>
              <a:cs typeface="Arial"/>
            </a:endParaRPr>
          </a:p>
          <a:p>
            <a:pPr marL="1056124" marR="3966389">
              <a:lnSpc>
                <a:spcPts val="3507"/>
              </a:lnSpc>
              <a:spcBef>
                <a:spcPts val="1234"/>
              </a:spcBef>
            </a:pP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COMBINANDO </a:t>
            </a:r>
            <a:endParaRPr sz="3050">
              <a:latin typeface="Arial"/>
              <a:cs typeface="Arial"/>
            </a:endParaRPr>
          </a:p>
          <a:p>
            <a:pPr marL="1056124" marR="3966389">
              <a:lnSpc>
                <a:spcPts val="3507"/>
              </a:lnSpc>
              <a:spcBef>
                <a:spcPts val="1234"/>
              </a:spcBef>
            </a:pP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INTERPRETANDO</a:t>
            </a:r>
            <a:endParaRPr sz="3050">
              <a:latin typeface="Arial"/>
              <a:cs typeface="Arial"/>
            </a:endParaRPr>
          </a:p>
          <a:p>
            <a:pPr marL="198114" marR="132912" algn="just">
              <a:lnSpc>
                <a:spcPct val="99658"/>
              </a:lnSpc>
              <a:spcBef>
                <a:spcPts val="1274"/>
              </a:spcBef>
            </a:pP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lo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s </a:t>
            </a:r>
            <a:r>
              <a:rPr sz="3050" b="1" spc="3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dato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s 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qu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sz="3050" b="1" spc="2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interacciona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3050" b="1" spc="72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co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n </a:t>
            </a:r>
            <a:r>
              <a:rPr sz="3050" b="1" spc="2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nuestra personalidad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, 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educación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sz="3050" b="1" spc="2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cultura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sz="3050" b="1" spc="8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7F7F7F"/>
                </a:solidFill>
                <a:latin typeface="Arial"/>
                <a:cs typeface="Arial"/>
              </a:rPr>
              <a:t>estado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305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7F7F7F"/>
                </a:solidFill>
                <a:latin typeface="Arial"/>
                <a:cs typeface="Arial"/>
              </a:rPr>
              <a:t>ánimo,.........</a:t>
            </a:r>
            <a:endParaRPr sz="3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6731" y="1006855"/>
            <a:ext cx="8417052" cy="5662422"/>
          </a:xfrm>
          <a:custGeom>
            <a:avLst/>
            <a:gdLst/>
            <a:ahLst/>
            <a:cxnLst/>
            <a:rect l="l" t="t" r="r" b="b"/>
            <a:pathLst>
              <a:path w="8417052" h="5662422">
                <a:moveTo>
                  <a:pt x="0" y="0"/>
                </a:moveTo>
                <a:lnTo>
                  <a:pt x="0" y="5662422"/>
                </a:lnTo>
                <a:lnTo>
                  <a:pt x="8417052" y="5662422"/>
                </a:lnTo>
                <a:lnTo>
                  <a:pt x="841705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681" y="1083817"/>
            <a:ext cx="8407908" cy="5653278"/>
          </a:xfrm>
          <a:custGeom>
            <a:avLst/>
            <a:gdLst/>
            <a:ahLst/>
            <a:cxnLst/>
            <a:rect l="l" t="t" r="r" b="b"/>
            <a:pathLst>
              <a:path w="8407908" h="5653278">
                <a:moveTo>
                  <a:pt x="8407908" y="0"/>
                </a:moveTo>
                <a:lnTo>
                  <a:pt x="0" y="0"/>
                </a:lnTo>
                <a:lnTo>
                  <a:pt x="0" y="5653278"/>
                </a:lnTo>
                <a:lnTo>
                  <a:pt x="8407908" y="5653278"/>
                </a:lnTo>
                <a:lnTo>
                  <a:pt x="8407908" y="0"/>
                </a:lnTo>
                <a:close/>
              </a:path>
            </a:pathLst>
          </a:custGeom>
          <a:solidFill>
            <a:srgbClr val="FECC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681" y="1083817"/>
            <a:ext cx="8407908" cy="5653278"/>
          </a:xfrm>
          <a:custGeom>
            <a:avLst/>
            <a:gdLst/>
            <a:ahLst/>
            <a:cxnLst/>
            <a:rect l="l" t="t" r="r" b="b"/>
            <a:pathLst>
              <a:path w="8407908" h="5653278">
                <a:moveTo>
                  <a:pt x="8407908" y="5653278"/>
                </a:moveTo>
                <a:lnTo>
                  <a:pt x="8407908" y="0"/>
                </a:lnTo>
                <a:lnTo>
                  <a:pt x="0" y="0"/>
                </a:lnTo>
                <a:lnTo>
                  <a:pt x="0" y="5653278"/>
                </a:lnTo>
                <a:lnTo>
                  <a:pt x="8407908" y="56532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6731" y="1006855"/>
            <a:ext cx="8417052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9343783" y="1006855"/>
            <a:ext cx="67805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926731" y="1083818"/>
            <a:ext cx="76949" cy="5585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58925" y="1083819"/>
            <a:ext cx="8484858" cy="573023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3"/>
              </a:spcBef>
            </a:pPr>
            <a:endParaRPr sz="800" dirty="0">
              <a:solidFill>
                <a:srgbClr val="002060"/>
              </a:solidFill>
            </a:endParaRPr>
          </a:p>
          <a:p>
            <a:pPr marL="193554" marR="61412" algn="just">
              <a:lnSpc>
                <a:spcPct val="99849"/>
              </a:lnSpc>
            </a:pP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¿Po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r </a:t>
            </a:r>
            <a:r>
              <a:rPr sz="3050" b="1" spc="5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qu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é </a:t>
            </a:r>
            <a:r>
              <a:rPr sz="3050" b="1" spc="5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cad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z="3050" b="1" spc="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 err="1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3050" b="1" spc="0" dirty="0" err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5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ES" sz="3050" b="1" spc="-4" dirty="0">
                <a:solidFill>
                  <a:srgbClr val="002060"/>
                </a:solidFill>
                <a:latin typeface="Arial"/>
                <a:cs typeface="Arial"/>
              </a:rPr>
              <a:t>PERCIBE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cosas distintas?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51563" marR="552790" indent="-858009">
              <a:lnSpc>
                <a:spcPts val="3507"/>
              </a:lnSpc>
              <a:spcBef>
                <a:spcPts val="1089"/>
              </a:spcBef>
            </a:pP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Porque</a:t>
            </a:r>
            <a:r>
              <a:rPr sz="3050" b="1" spc="-10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sz="305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305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acto</a:t>
            </a:r>
            <a:r>
              <a:rPr sz="3050" b="1" spc="-6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z="305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PERCIBIR</a:t>
            </a:r>
            <a:r>
              <a:rPr sz="3050" b="1" spc="-1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estamos: 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51563" marR="552790">
              <a:lnSpc>
                <a:spcPts val="3507"/>
              </a:lnSpc>
              <a:spcBef>
                <a:spcPts val="1238"/>
              </a:spcBef>
            </a:pP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CAPTANDO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51563" marR="3894000">
              <a:lnSpc>
                <a:spcPts val="3507"/>
              </a:lnSpc>
              <a:spcBef>
                <a:spcPts val="1273"/>
              </a:spcBef>
            </a:pP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ORDENANDO 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51563" marR="3894000">
              <a:lnSpc>
                <a:spcPts val="3507"/>
              </a:lnSpc>
              <a:spcBef>
                <a:spcPts val="1234"/>
              </a:spcBef>
            </a:pP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COMBINANDO 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51563" marR="3894000">
              <a:lnSpc>
                <a:spcPts val="3507"/>
              </a:lnSpc>
              <a:spcBef>
                <a:spcPts val="1234"/>
              </a:spcBef>
            </a:pP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INTERPRETANDO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93554" marR="60524" algn="just">
              <a:lnSpc>
                <a:spcPct val="99658"/>
              </a:lnSpc>
              <a:spcBef>
                <a:spcPts val="1274"/>
              </a:spcBef>
            </a:pP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lo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s </a:t>
            </a:r>
            <a:r>
              <a:rPr sz="3050" b="1" spc="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dato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s 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qu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e </a:t>
            </a:r>
            <a:r>
              <a:rPr sz="3050" b="1" spc="2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interacciona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3050" b="1" spc="72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co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n </a:t>
            </a:r>
            <a:r>
              <a:rPr sz="3050" b="1" spc="2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nuestra personalidad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, 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educación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sz="3050" b="1" spc="2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cultura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sz="3050" b="1" spc="8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-4" dirty="0">
                <a:solidFill>
                  <a:srgbClr val="002060"/>
                </a:solidFill>
                <a:latin typeface="Arial"/>
                <a:cs typeface="Arial"/>
              </a:rPr>
              <a:t>estado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z="3050" b="1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b="1" spc="0" dirty="0">
                <a:solidFill>
                  <a:srgbClr val="002060"/>
                </a:solidFill>
                <a:latin typeface="Arial"/>
                <a:cs typeface="Arial"/>
              </a:rPr>
              <a:t>ánimo,.........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3783" y="1083818"/>
            <a:ext cx="67805" cy="5585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26731" y="6669278"/>
            <a:ext cx="76949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1003681" y="6669278"/>
            <a:ext cx="8407908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58139" y="1514347"/>
            <a:ext cx="67830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925969" y="1514347"/>
            <a:ext cx="8562594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858139" y="1591309"/>
            <a:ext cx="67830" cy="403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58750" y="184150"/>
            <a:ext cx="8485619" cy="40332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>
              <a:solidFill>
                <a:srgbClr val="002060"/>
              </a:solidFill>
            </a:endParaRPr>
          </a:p>
          <a:p>
            <a:pPr marL="173088" marR="244184" indent="3567" algn="ctr">
              <a:lnSpc>
                <a:spcPts val="3909"/>
              </a:lnSpc>
              <a:spcBef>
                <a:spcPts val="1144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La forma en la que una persona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3088" marR="244184" algn="ctr">
              <a:lnSpc>
                <a:spcPts val="3909"/>
              </a:lnSpc>
              <a:spcBef>
                <a:spcPts val="1024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interpreta los mensajes que recibe y el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3088" marR="244184" algn="ctr">
              <a:lnSpc>
                <a:spcPts val="3909"/>
              </a:lnSpc>
              <a:spcBef>
                <a:spcPts val="1024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modo en que se comunica con los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3088" marR="244184" algn="ctr">
              <a:lnSpc>
                <a:spcPts val="3909"/>
              </a:lnSpc>
              <a:spcBef>
                <a:spcPts val="1024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demás, están condicionados por una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3088" marR="244184" algn="ctr">
              <a:lnSpc>
                <a:spcPts val="3909"/>
              </a:lnSpc>
              <a:spcBef>
                <a:spcPts val="1024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compleja red de factores que difieren 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3088" marR="244184" algn="ctr">
              <a:lnSpc>
                <a:spcPts val="3909"/>
              </a:lnSpc>
              <a:spcBef>
                <a:spcPts val="1024"/>
              </a:spcBef>
            </a:pPr>
            <a:r>
              <a:rPr sz="3400" b="1" spc="0" dirty="0">
                <a:solidFill>
                  <a:srgbClr val="002060"/>
                </a:solidFill>
                <a:latin typeface="Arial"/>
                <a:cs typeface="Arial"/>
              </a:rPr>
              <a:t>notablemente de una a otra persona.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1589" y="1591309"/>
            <a:ext cx="76974" cy="403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58139" y="5624576"/>
            <a:ext cx="8553450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411589" y="5624576"/>
            <a:ext cx="76974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" y="4183565"/>
            <a:ext cx="5030449" cy="33475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21" y="4179928"/>
            <a:ext cx="5655396" cy="335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071511" y="1224025"/>
            <a:ext cx="8779002" cy="5031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"/>
              </a:spcBef>
            </a:pPr>
            <a:endParaRPr sz="550"/>
          </a:p>
          <a:p>
            <a:pPr marL="3294354" marR="3297360" algn="ctr">
              <a:lnSpc>
                <a:spcPct val="95825"/>
              </a:lnSpc>
            </a:pP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ATENCIÓN:</a:t>
            </a:r>
            <a:endParaRPr sz="3050">
              <a:latin typeface="Arial"/>
              <a:cs typeface="Arial"/>
            </a:endParaRPr>
          </a:p>
          <a:p>
            <a:pPr marL="1912090" marR="1915328" algn="ctr">
              <a:lnSpc>
                <a:spcPct val="95825"/>
              </a:lnSpc>
              <a:spcBef>
                <a:spcPts val="2522"/>
              </a:spcBef>
            </a:pP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Implica</a:t>
            </a:r>
            <a:r>
              <a:rPr sz="3050" spc="-9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acogida,</a:t>
            </a:r>
            <a:r>
              <a:rPr sz="3050" spc="-1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solidaridad.</a:t>
            </a:r>
            <a:endParaRPr sz="3050">
              <a:latin typeface="Arial"/>
              <a:cs typeface="Arial"/>
            </a:endParaRPr>
          </a:p>
          <a:p>
            <a:pPr marL="247764" marR="250037" indent="-540" algn="ctr">
              <a:lnSpc>
                <a:spcPct val="99754"/>
              </a:lnSpc>
              <a:spcBef>
                <a:spcPts val="2516"/>
              </a:spcBef>
            </a:pP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Para</a:t>
            </a:r>
            <a:r>
              <a:rPr sz="3050" spc="-6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prestar</a:t>
            </a:r>
            <a:r>
              <a:rPr sz="3050" spc="-9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atención</a:t>
            </a:r>
            <a:r>
              <a:rPr sz="3050" spc="-1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necesario</a:t>
            </a:r>
            <a:r>
              <a:rPr sz="3050" spc="-1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que</a:t>
            </a:r>
            <a:r>
              <a:rPr sz="305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se cumpla</a:t>
            </a:r>
            <a:r>
              <a:rPr sz="3050" spc="-9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un</a:t>
            </a:r>
            <a:r>
              <a:rPr sz="3050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requisito:</a:t>
            </a:r>
            <a:r>
              <a:rPr sz="3050" spc="-1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que</a:t>
            </a:r>
            <a:r>
              <a:rPr sz="305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se</a:t>
            </a:r>
            <a:r>
              <a:rPr sz="3050" spc="-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produzca</a:t>
            </a:r>
            <a:r>
              <a:rPr sz="3050" spc="-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EMPATÍA (la</a:t>
            </a:r>
            <a:r>
              <a:rPr sz="3050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capacidad</a:t>
            </a:r>
            <a:r>
              <a:rPr sz="3050" spc="-1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para</a:t>
            </a:r>
            <a:r>
              <a:rPr sz="3050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ponerse</a:t>
            </a:r>
            <a:r>
              <a:rPr sz="3050" spc="-1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3050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el</a:t>
            </a:r>
            <a:r>
              <a:rPr sz="3050" spc="-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lugar</a:t>
            </a:r>
            <a:r>
              <a:rPr sz="3050" spc="-6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del</a:t>
            </a:r>
            <a:r>
              <a:rPr sz="305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otro)</a:t>
            </a:r>
            <a:endParaRPr sz="3050">
              <a:latin typeface="Arial"/>
              <a:cs typeface="Arial"/>
            </a:endParaRPr>
          </a:p>
          <a:p>
            <a:pPr marL="1083675" marR="1086256" indent="0" algn="ctr">
              <a:lnSpc>
                <a:spcPct val="99849"/>
              </a:lnSpc>
              <a:spcBef>
                <a:spcPts val="2382"/>
              </a:spcBef>
            </a:pP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Empatía</a:t>
            </a:r>
            <a:r>
              <a:rPr sz="3050" i="1" spc="-11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3050" i="1" spc="-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3050" i="1" spc="-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capacidad</a:t>
            </a:r>
            <a:r>
              <a:rPr sz="3050" i="1" spc="-1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3050" i="1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percibir</a:t>
            </a:r>
            <a:r>
              <a:rPr sz="3050" i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sz="3050" i="1" spc="-4" dirty="0">
                <a:solidFill>
                  <a:srgbClr val="7F7F7F"/>
                </a:solidFill>
                <a:latin typeface="Arial"/>
                <a:cs typeface="Arial"/>
              </a:rPr>
              <a:t>experienci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3050" i="1" spc="-1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7F7F7F"/>
                </a:solidFill>
                <a:latin typeface="Arial"/>
                <a:cs typeface="Arial"/>
              </a:rPr>
              <a:t>objetiv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3050" i="1" spc="-10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3050" i="1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7F7F7F"/>
                </a:solidFill>
                <a:latin typeface="Arial"/>
                <a:cs typeface="Arial"/>
              </a:rPr>
              <a:t>otr</a:t>
            </a:r>
            <a:r>
              <a:rPr sz="3050" i="1" spc="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3050" i="1" spc="-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7F7F7F"/>
                </a:solidFill>
                <a:latin typeface="Arial"/>
                <a:cs typeface="Arial"/>
              </a:rPr>
              <a:t>persona</a:t>
            </a:r>
            <a:endParaRPr sz="3050">
              <a:latin typeface="Arial"/>
              <a:cs typeface="Arial"/>
            </a:endParaRPr>
          </a:p>
          <a:p>
            <a:pPr marR="701531" algn="r">
              <a:lnSpc>
                <a:spcPct val="95825"/>
              </a:lnSpc>
              <a:spcBef>
                <a:spcPts val="2749"/>
              </a:spcBef>
            </a:pPr>
            <a:r>
              <a:rPr sz="2650" spc="0" dirty="0">
                <a:solidFill>
                  <a:srgbClr val="7F7F7F"/>
                </a:solidFill>
                <a:latin typeface="Arial"/>
                <a:cs typeface="Arial"/>
              </a:rPr>
              <a:t>D. Goleman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693" y="1224025"/>
            <a:ext cx="67817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1071511" y="1224025"/>
            <a:ext cx="8779002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1003693" y="1300987"/>
            <a:ext cx="67817" cy="4954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071511" y="1300987"/>
            <a:ext cx="8702040" cy="495452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7"/>
              </a:spcBef>
            </a:pPr>
            <a:endParaRPr sz="500" dirty="0">
              <a:solidFill>
                <a:srgbClr val="002060"/>
              </a:solidFill>
            </a:endParaRPr>
          </a:p>
          <a:p>
            <a:pPr marL="3221964" marR="3292788" algn="ctr">
              <a:lnSpc>
                <a:spcPct val="95825"/>
              </a:lnSpc>
            </a:pP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ATENCIÓN: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39700" marR="1910756" algn="ctr">
              <a:lnSpc>
                <a:spcPct val="95825"/>
              </a:lnSpc>
              <a:spcBef>
                <a:spcPts val="2522"/>
              </a:spcBef>
            </a:pP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Implica</a:t>
            </a:r>
            <a:r>
              <a:rPr sz="3050" spc="-96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acogida,</a:t>
            </a:r>
            <a:r>
              <a:rPr sz="3050" spc="-1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solidaridad.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5374" marR="245465" indent="-540" algn="ctr">
              <a:lnSpc>
                <a:spcPct val="99754"/>
              </a:lnSpc>
              <a:spcBef>
                <a:spcPts val="2516"/>
              </a:spcBef>
            </a:pP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z="3050" spc="-6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prestar</a:t>
            </a:r>
            <a:r>
              <a:rPr sz="3050" spc="-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atención</a:t>
            </a:r>
            <a:r>
              <a:rPr sz="3050" spc="-1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necesario</a:t>
            </a:r>
            <a:r>
              <a:rPr sz="3050" spc="-1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sz="305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se cumpla</a:t>
            </a:r>
            <a:r>
              <a:rPr sz="3050" spc="-9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3050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requisito:</a:t>
            </a:r>
            <a:r>
              <a:rPr sz="3050" spc="-1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que</a:t>
            </a:r>
            <a:r>
              <a:rPr sz="305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sz="3050" spc="-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produzca</a:t>
            </a:r>
            <a:r>
              <a:rPr sz="3050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EMPATÍA (la</a:t>
            </a:r>
            <a:r>
              <a:rPr sz="3050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capacidad</a:t>
            </a:r>
            <a:r>
              <a:rPr sz="3050" spc="-1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z="305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ponerse</a:t>
            </a:r>
            <a:r>
              <a:rPr sz="3050" spc="-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sz="3050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sz="3050" spc="-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lugar</a:t>
            </a:r>
            <a:r>
              <a:rPr sz="3050" spc="-6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del</a:t>
            </a:r>
            <a:r>
              <a:rPr sz="305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otro)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011285" marR="1081684" indent="0" algn="ctr">
              <a:lnSpc>
                <a:spcPct val="99849"/>
              </a:lnSpc>
              <a:spcBef>
                <a:spcPts val="2382"/>
              </a:spcBef>
            </a:pP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Empatía</a:t>
            </a:r>
            <a:r>
              <a:rPr sz="3050" i="1" spc="-11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es</a:t>
            </a:r>
            <a:r>
              <a:rPr sz="3050" i="1" spc="-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la</a:t>
            </a:r>
            <a:r>
              <a:rPr sz="3050" i="1" spc="-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capacidad</a:t>
            </a:r>
            <a:r>
              <a:rPr sz="3050" i="1" spc="-1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z="3050" i="1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percibir</a:t>
            </a:r>
            <a:r>
              <a:rPr sz="3050" i="1" spc="-9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la </a:t>
            </a:r>
            <a:r>
              <a:rPr sz="3050" i="1" spc="-4" dirty="0">
                <a:solidFill>
                  <a:srgbClr val="002060"/>
                </a:solidFill>
                <a:latin typeface="Arial"/>
                <a:cs typeface="Arial"/>
              </a:rPr>
              <a:t>experienci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3050" i="1" spc="-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002060"/>
                </a:solidFill>
                <a:latin typeface="Arial"/>
                <a:cs typeface="Arial"/>
              </a:rPr>
              <a:t>objetiv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3050" i="1" spc="-10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3050" i="1" spc="0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3050" i="1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-4" dirty="0" err="1">
                <a:solidFill>
                  <a:srgbClr val="002060"/>
                </a:solidFill>
                <a:latin typeface="Arial"/>
                <a:cs typeface="Arial"/>
              </a:rPr>
              <a:t>otr</a:t>
            </a:r>
            <a:r>
              <a:rPr sz="3050" i="1" spc="0" dirty="0" err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3050" i="1" spc="-5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i="1" spc="-4" dirty="0">
                <a:solidFill>
                  <a:srgbClr val="002060"/>
                </a:solidFill>
                <a:latin typeface="Arial"/>
                <a:cs typeface="Arial"/>
              </a:rPr>
              <a:t>persona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R="696959" algn="r">
              <a:lnSpc>
                <a:spcPct val="95825"/>
              </a:lnSpc>
              <a:spcBef>
                <a:spcPts val="2749"/>
              </a:spcBef>
            </a:pPr>
            <a:r>
              <a:rPr sz="2650" i="1" spc="0" dirty="0" err="1">
                <a:solidFill>
                  <a:srgbClr val="002060"/>
                </a:solidFill>
                <a:latin typeface="Arial"/>
                <a:cs typeface="Arial"/>
              </a:rPr>
              <a:t>Goleman</a:t>
            </a:r>
            <a:endParaRPr sz="265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3551" y="1300987"/>
            <a:ext cx="76961" cy="4954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03693" y="6255512"/>
            <a:ext cx="8769858" cy="67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3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773551" y="6255512"/>
            <a:ext cx="76961" cy="67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3"/>
              </a:spcBef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463549" y="396243"/>
            <a:ext cx="8382001" cy="184530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2"/>
              </a:spcBef>
            </a:pPr>
            <a:endParaRPr sz="950" dirty="0"/>
          </a:p>
          <a:p>
            <a:pPr marL="531968" marR="534376" algn="ctr">
              <a:lnSpc>
                <a:spcPts val="3909"/>
              </a:lnSpc>
            </a:pPr>
            <a:r>
              <a:rPr sz="3400" spc="0" dirty="0">
                <a:latin typeface="Arial"/>
                <a:cs typeface="Arial"/>
              </a:rPr>
              <a:t>Debemos distinguir la </a:t>
            </a:r>
            <a:r>
              <a:rPr lang="es-ES" sz="3400" spc="0" dirty="0">
                <a:latin typeface="Arial"/>
                <a:cs typeface="Arial"/>
              </a:rPr>
              <a:t>simpatía</a:t>
            </a:r>
            <a:r>
              <a:rPr sz="3400" spc="0" dirty="0">
                <a:latin typeface="Arial"/>
                <a:cs typeface="Arial"/>
              </a:rPr>
              <a:t> </a:t>
            </a:r>
            <a:r>
              <a:rPr sz="3400" spc="-4" dirty="0">
                <a:latin typeface="Arial"/>
                <a:cs typeface="Arial"/>
              </a:rPr>
              <a:t>d</a:t>
            </a:r>
            <a:r>
              <a:rPr sz="3400" spc="0" dirty="0">
                <a:latin typeface="Arial"/>
                <a:cs typeface="Arial"/>
              </a:rPr>
              <a:t>e </a:t>
            </a:r>
            <a:r>
              <a:rPr sz="3400" spc="-4" dirty="0">
                <a:latin typeface="Arial"/>
                <a:cs typeface="Arial"/>
              </a:rPr>
              <a:t>la</a:t>
            </a:r>
            <a:endParaRPr sz="3400" dirty="0">
              <a:latin typeface="Arial"/>
              <a:cs typeface="Arial"/>
            </a:endParaRPr>
          </a:p>
          <a:p>
            <a:pPr marL="435984" marR="437348" indent="0" algn="ctr">
              <a:lnSpc>
                <a:spcPts val="3909"/>
              </a:lnSpc>
              <a:spcBef>
                <a:spcPts val="209"/>
              </a:spcBef>
            </a:pPr>
            <a:r>
              <a:rPr lang="es-ES" sz="3400" spc="0" dirty="0">
                <a:latin typeface="Arial"/>
                <a:cs typeface="Arial"/>
              </a:rPr>
              <a:t>empatía</a:t>
            </a:r>
            <a:r>
              <a:rPr sz="3400" spc="0" dirty="0">
                <a:latin typeface="Arial"/>
                <a:cs typeface="Arial"/>
              </a:rPr>
              <a:t>, ya que no </a:t>
            </a:r>
            <a:r>
              <a:rPr sz="3400" spc="0" dirty="0" err="1">
                <a:latin typeface="Arial"/>
                <a:cs typeface="Arial"/>
              </a:rPr>
              <a:t>es</a:t>
            </a:r>
            <a:r>
              <a:rPr sz="3400" spc="0" dirty="0">
                <a:latin typeface="Arial"/>
                <a:cs typeface="Arial"/>
              </a:rPr>
              <a:t> </a:t>
            </a:r>
            <a:r>
              <a:rPr sz="3400" spc="0" dirty="0" err="1">
                <a:latin typeface="Arial"/>
                <a:cs typeface="Arial"/>
              </a:rPr>
              <a:t>necesario</a:t>
            </a:r>
            <a:r>
              <a:rPr sz="3400" spc="0" dirty="0">
                <a:latin typeface="Arial"/>
                <a:cs typeface="Arial"/>
              </a:rPr>
              <a:t> </a:t>
            </a:r>
            <a:r>
              <a:rPr lang="es-ES" sz="3400" spc="0" dirty="0">
                <a:latin typeface="Arial"/>
                <a:cs typeface="Arial"/>
              </a:rPr>
              <a:t>c</a:t>
            </a:r>
            <a:r>
              <a:rPr sz="3400" spc="0" dirty="0" err="1">
                <a:latin typeface="Arial"/>
                <a:cs typeface="Arial"/>
              </a:rPr>
              <a:t>ompartir</a:t>
            </a:r>
            <a:r>
              <a:rPr sz="3400" spc="9" dirty="0">
                <a:latin typeface="Arial"/>
                <a:cs typeface="Arial"/>
              </a:rPr>
              <a:t> </a:t>
            </a:r>
            <a:r>
              <a:rPr lang="es-ES" sz="3400" spc="9" dirty="0">
                <a:latin typeface="Arial"/>
                <a:cs typeface="Arial"/>
              </a:rPr>
              <a:t> </a:t>
            </a:r>
            <a:r>
              <a:rPr sz="3400" spc="0" dirty="0">
                <a:latin typeface="Arial"/>
                <a:cs typeface="Arial"/>
              </a:rPr>
              <a:t>los</a:t>
            </a:r>
            <a:r>
              <a:rPr lang="es-ES" sz="3400" spc="0" dirty="0">
                <a:latin typeface="Arial"/>
                <a:cs typeface="Arial"/>
              </a:rPr>
              <a:t> </a:t>
            </a:r>
            <a:r>
              <a:rPr sz="3400" spc="0" dirty="0" err="1">
                <a:latin typeface="Arial"/>
                <a:cs typeface="Arial"/>
              </a:rPr>
              <a:t>sentimientos</a:t>
            </a:r>
            <a:r>
              <a:rPr sz="3400" spc="0" dirty="0">
                <a:latin typeface="Arial"/>
                <a:cs typeface="Arial"/>
              </a:rPr>
              <a:t> del otro.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9833" y="1876298"/>
            <a:ext cx="67817" cy="7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5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4477651" y="1876298"/>
            <a:ext cx="5318760" cy="76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5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4409833" y="1953259"/>
            <a:ext cx="67817" cy="3266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719449" y="1953259"/>
            <a:ext cx="76962" cy="3266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09833" y="5219954"/>
            <a:ext cx="5309616" cy="678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3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719449" y="5219954"/>
            <a:ext cx="7696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64252" t="12457" r="5605"/>
          <a:stretch/>
        </p:blipFill>
        <p:spPr>
          <a:xfrm>
            <a:off x="468650" y="2450684"/>
            <a:ext cx="3532274" cy="427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7933" t="12457" r="67477"/>
          <a:stretch/>
        </p:blipFill>
        <p:spPr>
          <a:xfrm>
            <a:off x="5873751" y="2470150"/>
            <a:ext cx="2971800" cy="440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2"/>
          <p:cNvSpPr txBox="1"/>
          <p:nvPr/>
        </p:nvSpPr>
        <p:spPr>
          <a:xfrm>
            <a:off x="768349" y="6661150"/>
            <a:ext cx="3048001" cy="81076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2"/>
              </a:spcBef>
            </a:pPr>
            <a:endParaRPr sz="950" dirty="0"/>
          </a:p>
          <a:p>
            <a:pPr marL="531968" marR="534376" algn="ctr">
              <a:lnSpc>
                <a:spcPts val="3909"/>
              </a:lnSpc>
            </a:pPr>
            <a:r>
              <a:rPr lang="es-ES" sz="3400" spc="0" dirty="0">
                <a:latin typeface="Arial"/>
                <a:cs typeface="Arial"/>
              </a:rPr>
              <a:t>Empatía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13" name="object 32"/>
          <p:cNvSpPr txBox="1"/>
          <p:nvPr/>
        </p:nvSpPr>
        <p:spPr>
          <a:xfrm>
            <a:off x="5873749" y="6661150"/>
            <a:ext cx="3048001" cy="81076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12"/>
              </a:spcBef>
            </a:pPr>
            <a:endParaRPr sz="950" dirty="0"/>
          </a:p>
          <a:p>
            <a:pPr marL="531968" marR="534376" algn="ctr">
              <a:lnSpc>
                <a:spcPts val="3909"/>
              </a:lnSpc>
            </a:pPr>
            <a:r>
              <a:rPr lang="es-ES" sz="3400" spc="0" dirty="0">
                <a:latin typeface="Arial"/>
                <a:cs typeface="Arial"/>
              </a:rPr>
              <a:t>Simpatía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393075" y="1514347"/>
            <a:ext cx="7938516" cy="4110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8"/>
              </a:spcBef>
            </a:pPr>
            <a:endParaRPr sz="1400"/>
          </a:p>
          <a:p>
            <a:pPr marL="746378" marR="750200" algn="ctr">
              <a:lnSpc>
                <a:spcPct val="95825"/>
              </a:lnSpc>
            </a:pPr>
            <a:r>
              <a:rPr sz="3400" b="1" i="1" spc="0" dirty="0">
                <a:solidFill>
                  <a:srgbClr val="7F7F7F"/>
                </a:solidFill>
                <a:latin typeface="Arial"/>
                <a:cs typeface="Arial"/>
              </a:rPr>
              <a:t>No podemos, NO COMUNICAR</a:t>
            </a:r>
            <a:endParaRPr sz="3400">
              <a:latin typeface="Arial"/>
              <a:cs typeface="Arial"/>
            </a:endParaRPr>
          </a:p>
          <a:p>
            <a:pPr marL="375011" marR="379260" indent="1545" algn="ctr">
              <a:lnSpc>
                <a:spcPct val="99754"/>
              </a:lnSpc>
              <a:spcBef>
                <a:spcPts val="3816"/>
              </a:spcBef>
            </a:pP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“No</a:t>
            </a:r>
            <a:r>
              <a:rPr sz="3050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posible</a:t>
            </a:r>
            <a:r>
              <a:rPr sz="3050" spc="-9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no</a:t>
            </a:r>
            <a:r>
              <a:rPr sz="3050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comportarse,</a:t>
            </a:r>
            <a:r>
              <a:rPr sz="3050" spc="-17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no</a:t>
            </a:r>
            <a:r>
              <a:rPr sz="3050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emitir mensajes,</a:t>
            </a:r>
            <a:r>
              <a:rPr sz="3050" spc="-1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ni</a:t>
            </a:r>
            <a:r>
              <a:rPr sz="3050" spc="-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interactuar.</a:t>
            </a:r>
            <a:r>
              <a:rPr sz="3050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Intentar</a:t>
            </a:r>
            <a:r>
              <a:rPr sz="3050" spc="-10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no comunicarse</a:t>
            </a:r>
            <a:r>
              <a:rPr sz="3050" spc="-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un</a:t>
            </a:r>
            <a:r>
              <a:rPr sz="3050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falso</a:t>
            </a:r>
            <a:r>
              <a:rPr sz="3050" spc="-6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dilema</a:t>
            </a:r>
            <a:r>
              <a:rPr sz="3050" spc="-8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porque</a:t>
            </a:r>
            <a:r>
              <a:rPr sz="3050" spc="-9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el silencio</a:t>
            </a:r>
            <a:r>
              <a:rPr sz="3050" spc="-10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también</a:t>
            </a:r>
            <a:r>
              <a:rPr sz="3050" spc="-10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7F7F7F"/>
                </a:solidFill>
                <a:latin typeface="Arial"/>
                <a:cs typeface="Arial"/>
              </a:rPr>
              <a:t>comunicación”</a:t>
            </a:r>
            <a:endParaRPr sz="3050">
              <a:latin typeface="Arial"/>
              <a:cs typeface="Arial"/>
            </a:endParaRPr>
          </a:p>
          <a:p>
            <a:pPr marL="5212073">
              <a:lnSpc>
                <a:spcPct val="95825"/>
              </a:lnSpc>
              <a:spcBef>
                <a:spcPts val="4030"/>
              </a:spcBef>
            </a:pPr>
            <a:r>
              <a:rPr sz="2650" spc="0" dirty="0">
                <a:solidFill>
                  <a:srgbClr val="7F7F7F"/>
                </a:solidFill>
                <a:latin typeface="Arial"/>
                <a:cs typeface="Arial"/>
              </a:rPr>
              <a:t>P. Watzlawich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3075" y="1514347"/>
            <a:ext cx="7938516" cy="4110228"/>
          </a:xfrm>
          <a:custGeom>
            <a:avLst/>
            <a:gdLst/>
            <a:ahLst/>
            <a:cxnLst/>
            <a:rect l="l" t="t" r="r" b="b"/>
            <a:pathLst>
              <a:path w="7938516" h="4110228">
                <a:moveTo>
                  <a:pt x="0" y="0"/>
                </a:moveTo>
                <a:lnTo>
                  <a:pt x="0" y="4110228"/>
                </a:lnTo>
                <a:lnTo>
                  <a:pt x="7938516" y="4110228"/>
                </a:lnTo>
                <a:lnTo>
                  <a:pt x="79385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5257" y="1591309"/>
            <a:ext cx="7929372" cy="4101084"/>
          </a:xfrm>
          <a:custGeom>
            <a:avLst/>
            <a:gdLst/>
            <a:ahLst/>
            <a:cxnLst/>
            <a:rect l="l" t="t" r="r" b="b"/>
            <a:pathLst>
              <a:path w="7929372" h="4101084">
                <a:moveTo>
                  <a:pt x="7929372" y="0"/>
                </a:moveTo>
                <a:lnTo>
                  <a:pt x="0" y="0"/>
                </a:lnTo>
                <a:lnTo>
                  <a:pt x="0" y="4101084"/>
                </a:lnTo>
                <a:lnTo>
                  <a:pt x="7929372" y="4101084"/>
                </a:lnTo>
                <a:lnTo>
                  <a:pt x="7929372" y="0"/>
                </a:lnTo>
                <a:close/>
              </a:path>
            </a:pathLst>
          </a:custGeom>
          <a:solidFill>
            <a:srgbClr val="FECC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5257" y="1591309"/>
            <a:ext cx="7929372" cy="4101084"/>
          </a:xfrm>
          <a:custGeom>
            <a:avLst/>
            <a:gdLst/>
            <a:ahLst/>
            <a:cxnLst/>
            <a:rect l="l" t="t" r="r" b="b"/>
            <a:pathLst>
              <a:path w="7929372" h="4101084">
                <a:moveTo>
                  <a:pt x="7929372" y="4101084"/>
                </a:moveTo>
                <a:lnTo>
                  <a:pt x="7929372" y="0"/>
                </a:lnTo>
                <a:lnTo>
                  <a:pt x="0" y="0"/>
                </a:lnTo>
                <a:lnTo>
                  <a:pt x="0" y="4101084"/>
                </a:lnTo>
                <a:lnTo>
                  <a:pt x="7929372" y="41010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5257" y="1514347"/>
            <a:ext cx="67817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1393075" y="1514347"/>
            <a:ext cx="7938516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1325257" y="1591309"/>
            <a:ext cx="67817" cy="403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393075" y="1591309"/>
            <a:ext cx="7861554" cy="40332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42"/>
              </a:spcBef>
            </a:pPr>
            <a:endParaRPr sz="1400" dirty="0">
              <a:solidFill>
                <a:srgbClr val="002060"/>
              </a:solidFill>
            </a:endParaRPr>
          </a:p>
          <a:p>
            <a:pPr marL="672665" marR="744322" algn="ctr">
              <a:lnSpc>
                <a:spcPct val="95825"/>
              </a:lnSpc>
            </a:pPr>
            <a:r>
              <a:rPr sz="3400" b="1" i="1" spc="0" dirty="0">
                <a:solidFill>
                  <a:srgbClr val="002060"/>
                </a:solidFill>
                <a:latin typeface="Arial"/>
                <a:cs typeface="Arial"/>
              </a:rPr>
              <a:t>No podemos, NO COMUNICAR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02621" marR="374688" indent="1545" algn="ctr">
              <a:lnSpc>
                <a:spcPct val="99754"/>
              </a:lnSpc>
              <a:spcBef>
                <a:spcPts val="3816"/>
              </a:spcBef>
            </a:pP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“No</a:t>
            </a:r>
            <a:r>
              <a:rPr sz="3050" spc="-4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posible</a:t>
            </a:r>
            <a:r>
              <a:rPr sz="3050" spc="-96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no</a:t>
            </a:r>
            <a:r>
              <a:rPr sz="3050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comportarse,</a:t>
            </a:r>
            <a:r>
              <a:rPr sz="3050" spc="-17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no</a:t>
            </a:r>
            <a:r>
              <a:rPr sz="3050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emitir mensajes,</a:t>
            </a:r>
            <a:r>
              <a:rPr sz="3050" spc="-13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ni</a:t>
            </a:r>
            <a:r>
              <a:rPr sz="3050" spc="-2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interactuar.</a:t>
            </a:r>
            <a:r>
              <a:rPr sz="3050" spc="-15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Intentar</a:t>
            </a:r>
            <a:r>
              <a:rPr sz="3050" spc="-10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no comunicarse</a:t>
            </a:r>
            <a:r>
              <a:rPr sz="3050" spc="-17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3050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falso</a:t>
            </a:r>
            <a:r>
              <a:rPr sz="3050" spc="-6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dilema</a:t>
            </a:r>
            <a:r>
              <a:rPr sz="3050" spc="-89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porque</a:t>
            </a:r>
            <a:r>
              <a:rPr sz="3050" spc="-9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el silencio</a:t>
            </a:r>
            <a:r>
              <a:rPr sz="3050" spc="-10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también</a:t>
            </a:r>
            <a:r>
              <a:rPr sz="3050" spc="-10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es</a:t>
            </a:r>
            <a:r>
              <a:rPr sz="3050" spc="-32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050" spc="0" dirty="0">
                <a:solidFill>
                  <a:srgbClr val="002060"/>
                </a:solidFill>
                <a:latin typeface="Arial"/>
                <a:cs typeface="Arial"/>
              </a:rPr>
              <a:t>comunicación”</a:t>
            </a:r>
            <a:endParaRPr sz="305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139683">
              <a:lnSpc>
                <a:spcPct val="95825"/>
              </a:lnSpc>
              <a:spcBef>
                <a:spcPts val="4030"/>
              </a:spcBef>
            </a:pPr>
            <a:r>
              <a:rPr sz="2650" spc="0" dirty="0">
                <a:solidFill>
                  <a:srgbClr val="002060"/>
                </a:solidFill>
                <a:latin typeface="Arial"/>
                <a:cs typeface="Arial"/>
              </a:rPr>
              <a:t>P. Watzlawich</a:t>
            </a:r>
            <a:endParaRPr sz="265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54629" y="1591309"/>
            <a:ext cx="76962" cy="403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325257" y="5624576"/>
            <a:ext cx="792937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254629" y="5624576"/>
            <a:ext cx="7696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641350"/>
            <a:ext cx="8077200" cy="642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9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940953" y="1731517"/>
            <a:ext cx="7047738" cy="3053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1495054" marR="393039" indent="-1021097">
              <a:lnSpc>
                <a:spcPts val="4369"/>
              </a:lnSpc>
              <a:spcBef>
                <a:spcPts val="6000"/>
              </a:spcBef>
              <a:tabLst>
                <a:tab pos="1816100" algn="l"/>
                <a:tab pos="2324100" algn="l"/>
              </a:tabLst>
            </a:pPr>
            <a:r>
              <a:rPr sz="3800" spc="0" dirty="0">
                <a:solidFill>
                  <a:srgbClr val="7F7F7F"/>
                </a:solidFill>
                <a:latin typeface="Arial"/>
                <a:cs typeface="Arial"/>
              </a:rPr>
              <a:t>¿Qué	es lo que entendemos </a:t>
            </a:r>
            <a:endParaRPr sz="3800">
              <a:latin typeface="Arial"/>
              <a:cs typeface="Arial"/>
            </a:endParaRPr>
          </a:p>
          <a:p>
            <a:pPr marL="1495054" marR="393039">
              <a:lnSpc>
                <a:spcPts val="4369"/>
              </a:lnSpc>
              <a:spcBef>
                <a:spcPts val="4308"/>
              </a:spcBef>
              <a:tabLst>
                <a:tab pos="1816100" algn="l"/>
                <a:tab pos="2324100" algn="l"/>
              </a:tabLst>
            </a:pPr>
            <a:r>
              <a:rPr sz="3800" spc="0" dirty="0">
                <a:solidFill>
                  <a:srgbClr val="7F7F7F"/>
                </a:solidFill>
                <a:latin typeface="Arial"/>
                <a:cs typeface="Arial"/>
              </a:rPr>
              <a:t>por	comunicación?</a:t>
            </a:r>
            <a:endParaRPr sz="3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0953" y="1731517"/>
            <a:ext cx="7047738" cy="3053334"/>
          </a:xfrm>
          <a:custGeom>
            <a:avLst/>
            <a:gdLst/>
            <a:ahLst/>
            <a:cxnLst/>
            <a:rect l="l" t="t" r="r" b="b"/>
            <a:pathLst>
              <a:path w="7047738" h="3053334">
                <a:moveTo>
                  <a:pt x="0" y="0"/>
                </a:moveTo>
                <a:lnTo>
                  <a:pt x="0" y="3053334"/>
                </a:lnTo>
                <a:lnTo>
                  <a:pt x="7047738" y="3053334"/>
                </a:lnTo>
                <a:lnTo>
                  <a:pt x="7047738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3135" y="1808479"/>
            <a:ext cx="7038594" cy="3044190"/>
          </a:xfrm>
          <a:custGeom>
            <a:avLst/>
            <a:gdLst/>
            <a:ahLst/>
            <a:cxnLst/>
            <a:rect l="l" t="t" r="r" b="b"/>
            <a:pathLst>
              <a:path w="7038594" h="3044190">
                <a:moveTo>
                  <a:pt x="7038594" y="0"/>
                </a:moveTo>
                <a:lnTo>
                  <a:pt x="0" y="0"/>
                </a:lnTo>
                <a:lnTo>
                  <a:pt x="0" y="3044190"/>
                </a:lnTo>
                <a:lnTo>
                  <a:pt x="7038594" y="3044190"/>
                </a:lnTo>
                <a:lnTo>
                  <a:pt x="7038594" y="0"/>
                </a:lnTo>
                <a:close/>
              </a:path>
            </a:pathLst>
          </a:custGeom>
          <a:solidFill>
            <a:srgbClr val="FECC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3135" y="1808479"/>
            <a:ext cx="7038594" cy="3044190"/>
          </a:xfrm>
          <a:custGeom>
            <a:avLst/>
            <a:gdLst/>
            <a:ahLst/>
            <a:cxnLst/>
            <a:rect l="l" t="t" r="r" b="b"/>
            <a:pathLst>
              <a:path w="7038594" h="3044190">
                <a:moveTo>
                  <a:pt x="7038594" y="3044190"/>
                </a:moveTo>
                <a:lnTo>
                  <a:pt x="7038594" y="0"/>
                </a:lnTo>
                <a:lnTo>
                  <a:pt x="0" y="0"/>
                </a:lnTo>
                <a:lnTo>
                  <a:pt x="0" y="3044190"/>
                </a:lnTo>
                <a:lnTo>
                  <a:pt x="7038594" y="30441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73135" y="173151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1940953" y="1731517"/>
            <a:ext cx="704773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1873135" y="1808479"/>
            <a:ext cx="67818" cy="2976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940953" y="1808479"/>
            <a:ext cx="6970776" cy="297637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>
              <a:solidFill>
                <a:srgbClr val="002060"/>
              </a:solidFill>
            </a:endParaRPr>
          </a:p>
          <a:p>
            <a:pPr marL="1422664" marR="388467" indent="-1021097">
              <a:lnSpc>
                <a:spcPct val="189692"/>
              </a:lnSpc>
              <a:spcBef>
                <a:spcPts val="2531"/>
              </a:spcBef>
              <a:tabLst>
                <a:tab pos="1739900" algn="l"/>
                <a:tab pos="2247900" algn="l"/>
              </a:tabLst>
            </a:pPr>
            <a:r>
              <a:rPr sz="3800" spc="0" dirty="0">
                <a:solidFill>
                  <a:srgbClr val="002060"/>
                </a:solidFill>
                <a:latin typeface="Arial"/>
                <a:cs typeface="Arial"/>
              </a:rPr>
              <a:t>¿Qué	es lo que entendemos por	comunicación?</a:t>
            </a:r>
            <a:endParaRPr sz="3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729" y="1808479"/>
            <a:ext cx="76962" cy="2976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873135" y="4784852"/>
            <a:ext cx="7038594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8911729" y="4784852"/>
            <a:ext cx="76962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288681" y="1441957"/>
            <a:ext cx="8344661" cy="160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2315337" marR="2315652" algn="ctr">
              <a:lnSpc>
                <a:spcPct val="95825"/>
              </a:lnSpc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COMUNICACIÓN:</a:t>
            </a:r>
            <a:endParaRPr sz="3400">
              <a:latin typeface="Arial"/>
              <a:cs typeface="Arial"/>
            </a:endParaRPr>
          </a:p>
          <a:p>
            <a:pPr marL="371475" marR="374096" algn="ctr">
              <a:lnSpc>
                <a:spcPct val="95825"/>
              </a:lnSpc>
              <a:spcBef>
                <a:spcPts val="2678"/>
              </a:spcBef>
            </a:pP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s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puest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n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comú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n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n </a:t>
            </a:r>
            <a:r>
              <a:rPr sz="3400" spc="-4" dirty="0">
                <a:solidFill>
                  <a:srgbClr val="7F7F7F"/>
                </a:solidFill>
                <a:latin typeface="Arial"/>
                <a:cs typeface="Arial"/>
              </a:rPr>
              <a:t>mensaje.</a:t>
            </a:r>
            <a:endParaRPr sz="3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8681" y="3688333"/>
            <a:ext cx="8344661" cy="2836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4"/>
              </a:spcBef>
            </a:pPr>
            <a:endParaRPr sz="800"/>
          </a:p>
          <a:p>
            <a:pPr marL="2315347" marR="2315641" algn="ctr">
              <a:lnSpc>
                <a:spcPct val="95825"/>
              </a:lnSpc>
              <a:spcBef>
                <a:spcPts val="1000"/>
              </a:spcBef>
            </a:pPr>
            <a:r>
              <a:rPr sz="3400" b="1" spc="0" dirty="0">
                <a:solidFill>
                  <a:srgbClr val="7F7F7F"/>
                </a:solidFill>
                <a:latin typeface="Arial"/>
                <a:cs typeface="Arial"/>
              </a:rPr>
              <a:t>COMUNICACIÓN:</a:t>
            </a:r>
            <a:endParaRPr sz="3400">
              <a:latin typeface="Arial"/>
              <a:cs typeface="Arial"/>
            </a:endParaRPr>
          </a:p>
          <a:p>
            <a:pPr marL="186045" marR="187296" indent="0" algn="ctr">
              <a:lnSpc>
                <a:spcPts val="3909"/>
              </a:lnSpc>
              <a:spcBef>
                <a:spcPts val="2672"/>
              </a:spcBef>
            </a:pP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Es el proceso mediante el cual se realiza </a:t>
            </a:r>
            <a:endParaRPr sz="3400">
              <a:latin typeface="Arial"/>
              <a:cs typeface="Arial"/>
            </a:endParaRPr>
          </a:p>
          <a:p>
            <a:pPr marL="186045" marR="187296" algn="ctr">
              <a:lnSpc>
                <a:spcPts val="3909"/>
              </a:lnSpc>
              <a:spcBef>
                <a:spcPts val="207"/>
              </a:spcBef>
            </a:pP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el intercambio de ideas, pensamientos, </a:t>
            </a:r>
            <a:endParaRPr sz="3400">
              <a:latin typeface="Arial"/>
              <a:cs typeface="Arial"/>
            </a:endParaRPr>
          </a:p>
          <a:p>
            <a:pPr marL="186045" marR="187296" algn="ctr">
              <a:lnSpc>
                <a:spcPts val="3909"/>
              </a:lnSpc>
              <a:spcBef>
                <a:spcPts val="207"/>
              </a:spcBef>
            </a:pPr>
            <a:r>
              <a:rPr sz="3400" spc="0" dirty="0">
                <a:solidFill>
                  <a:srgbClr val="7F7F7F"/>
                </a:solidFill>
                <a:latin typeface="Arial"/>
                <a:cs typeface="Arial"/>
              </a:rPr>
              <a:t>opiniones y, en general, de información.</a:t>
            </a:r>
            <a:endParaRPr sz="3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88681" y="1441957"/>
            <a:ext cx="8344661" cy="1603248"/>
          </a:xfrm>
          <a:custGeom>
            <a:avLst/>
            <a:gdLst/>
            <a:ahLst/>
            <a:cxnLst/>
            <a:rect l="l" t="t" r="r" b="b"/>
            <a:pathLst>
              <a:path w="8344661" h="1603248">
                <a:moveTo>
                  <a:pt x="0" y="0"/>
                </a:moveTo>
                <a:lnTo>
                  <a:pt x="0" y="1603248"/>
                </a:lnTo>
                <a:lnTo>
                  <a:pt x="8344661" y="1603247"/>
                </a:lnTo>
                <a:lnTo>
                  <a:pt x="8344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8681" y="3688333"/>
            <a:ext cx="8344661" cy="2836164"/>
          </a:xfrm>
          <a:custGeom>
            <a:avLst/>
            <a:gdLst/>
            <a:ahLst/>
            <a:cxnLst/>
            <a:rect l="l" t="t" r="r" b="b"/>
            <a:pathLst>
              <a:path w="8344661" h="2836164">
                <a:moveTo>
                  <a:pt x="0" y="0"/>
                </a:moveTo>
                <a:lnTo>
                  <a:pt x="0" y="2836164"/>
                </a:lnTo>
                <a:lnTo>
                  <a:pt x="8344661" y="2836164"/>
                </a:lnTo>
                <a:lnTo>
                  <a:pt x="8344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0863" y="3765295"/>
            <a:ext cx="8335518" cy="3116580"/>
          </a:xfrm>
          <a:custGeom>
            <a:avLst/>
            <a:gdLst/>
            <a:ahLst/>
            <a:cxnLst/>
            <a:rect l="l" t="t" r="r" b="b"/>
            <a:pathLst>
              <a:path w="8335518" h="2827020">
                <a:moveTo>
                  <a:pt x="8335518" y="0"/>
                </a:moveTo>
                <a:lnTo>
                  <a:pt x="0" y="0"/>
                </a:lnTo>
                <a:lnTo>
                  <a:pt x="0" y="2827020"/>
                </a:lnTo>
                <a:lnTo>
                  <a:pt x="8335518" y="2827020"/>
                </a:lnTo>
                <a:lnTo>
                  <a:pt x="8335518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0863" y="3765295"/>
            <a:ext cx="8335518" cy="2827020"/>
          </a:xfrm>
          <a:custGeom>
            <a:avLst/>
            <a:gdLst/>
            <a:ahLst/>
            <a:cxnLst/>
            <a:rect l="l" t="t" r="r" b="b"/>
            <a:pathLst>
              <a:path w="8335518" h="2827020">
                <a:moveTo>
                  <a:pt x="8335518" y="2827020"/>
                </a:moveTo>
                <a:lnTo>
                  <a:pt x="8335518" y="0"/>
                </a:lnTo>
                <a:lnTo>
                  <a:pt x="0" y="0"/>
                </a:lnTo>
                <a:lnTo>
                  <a:pt x="0" y="2827020"/>
                </a:lnTo>
                <a:lnTo>
                  <a:pt x="8335518" y="2827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421" y="3330955"/>
            <a:ext cx="2173986" cy="1449324"/>
          </a:xfrm>
          <a:custGeom>
            <a:avLst/>
            <a:gdLst/>
            <a:ahLst/>
            <a:cxnLst/>
            <a:rect l="l" t="t" r="r" b="b"/>
            <a:pathLst>
              <a:path w="2173986" h="1449324">
                <a:moveTo>
                  <a:pt x="465581" y="510540"/>
                </a:moveTo>
                <a:lnTo>
                  <a:pt x="0" y="577596"/>
                </a:lnTo>
                <a:lnTo>
                  <a:pt x="374142" y="790194"/>
                </a:lnTo>
                <a:lnTo>
                  <a:pt x="12954" y="978408"/>
                </a:lnTo>
                <a:lnTo>
                  <a:pt x="569976" y="934974"/>
                </a:lnTo>
                <a:lnTo>
                  <a:pt x="479298" y="1181862"/>
                </a:lnTo>
                <a:lnTo>
                  <a:pt x="776478" y="1048512"/>
                </a:lnTo>
                <a:lnTo>
                  <a:pt x="854202" y="1449324"/>
                </a:lnTo>
                <a:lnTo>
                  <a:pt x="1059942" y="1002030"/>
                </a:lnTo>
                <a:lnTo>
                  <a:pt x="1333500" y="1324356"/>
                </a:lnTo>
                <a:lnTo>
                  <a:pt x="1411224" y="970026"/>
                </a:lnTo>
                <a:lnTo>
                  <a:pt x="1826514" y="1213866"/>
                </a:lnTo>
                <a:lnTo>
                  <a:pt x="1694688" y="867918"/>
                </a:lnTo>
                <a:lnTo>
                  <a:pt x="2173986" y="891540"/>
                </a:lnTo>
                <a:lnTo>
                  <a:pt x="1772412" y="702564"/>
                </a:lnTo>
                <a:lnTo>
                  <a:pt x="2123694" y="545592"/>
                </a:lnTo>
                <a:lnTo>
                  <a:pt x="1680972" y="490728"/>
                </a:lnTo>
                <a:lnTo>
                  <a:pt x="1850136" y="298704"/>
                </a:lnTo>
                <a:lnTo>
                  <a:pt x="1424940" y="357378"/>
                </a:lnTo>
                <a:lnTo>
                  <a:pt x="1461516" y="0"/>
                </a:lnTo>
                <a:lnTo>
                  <a:pt x="1086611" y="388620"/>
                </a:lnTo>
                <a:lnTo>
                  <a:pt x="840485" y="153924"/>
                </a:lnTo>
                <a:lnTo>
                  <a:pt x="736091" y="423672"/>
                </a:lnTo>
                <a:lnTo>
                  <a:pt x="36575" y="153924"/>
                </a:lnTo>
                <a:lnTo>
                  <a:pt x="465581" y="510540"/>
                </a:lnTo>
                <a:close/>
              </a:path>
            </a:pathLst>
          </a:custGeom>
          <a:solidFill>
            <a:srgbClr val="FEF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421" y="3330955"/>
            <a:ext cx="2173986" cy="1449324"/>
          </a:xfrm>
          <a:custGeom>
            <a:avLst/>
            <a:gdLst/>
            <a:ahLst/>
            <a:cxnLst/>
            <a:rect l="l" t="t" r="r" b="b"/>
            <a:pathLst>
              <a:path w="2173986" h="1449324">
                <a:moveTo>
                  <a:pt x="1086611" y="388620"/>
                </a:moveTo>
                <a:lnTo>
                  <a:pt x="840485" y="153924"/>
                </a:lnTo>
                <a:lnTo>
                  <a:pt x="736091" y="423672"/>
                </a:lnTo>
                <a:lnTo>
                  <a:pt x="36575" y="153924"/>
                </a:lnTo>
                <a:lnTo>
                  <a:pt x="465581" y="510540"/>
                </a:lnTo>
                <a:lnTo>
                  <a:pt x="0" y="577596"/>
                </a:lnTo>
                <a:lnTo>
                  <a:pt x="374142" y="790194"/>
                </a:lnTo>
                <a:lnTo>
                  <a:pt x="12954" y="978408"/>
                </a:lnTo>
                <a:lnTo>
                  <a:pt x="569976" y="934974"/>
                </a:lnTo>
                <a:lnTo>
                  <a:pt x="479298" y="1181862"/>
                </a:lnTo>
                <a:lnTo>
                  <a:pt x="776478" y="1048512"/>
                </a:lnTo>
                <a:lnTo>
                  <a:pt x="854202" y="1449324"/>
                </a:lnTo>
                <a:lnTo>
                  <a:pt x="1059942" y="1002030"/>
                </a:lnTo>
                <a:lnTo>
                  <a:pt x="1333500" y="1324356"/>
                </a:lnTo>
                <a:lnTo>
                  <a:pt x="1411224" y="970026"/>
                </a:lnTo>
                <a:lnTo>
                  <a:pt x="1826514" y="1213866"/>
                </a:lnTo>
                <a:lnTo>
                  <a:pt x="1694688" y="867918"/>
                </a:lnTo>
                <a:lnTo>
                  <a:pt x="2173986" y="891540"/>
                </a:lnTo>
                <a:lnTo>
                  <a:pt x="1772412" y="702564"/>
                </a:lnTo>
                <a:lnTo>
                  <a:pt x="2123694" y="545592"/>
                </a:lnTo>
                <a:lnTo>
                  <a:pt x="1680972" y="490728"/>
                </a:lnTo>
                <a:lnTo>
                  <a:pt x="1850136" y="298704"/>
                </a:lnTo>
                <a:lnTo>
                  <a:pt x="1424940" y="357378"/>
                </a:lnTo>
                <a:lnTo>
                  <a:pt x="1461516" y="0"/>
                </a:lnTo>
                <a:lnTo>
                  <a:pt x="1086611" y="38862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64261" y="1693908"/>
            <a:ext cx="3713672" cy="460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95"/>
              </a:lnSpc>
              <a:spcBef>
                <a:spcPts val="179"/>
              </a:spcBef>
            </a:pPr>
            <a:r>
              <a:rPr sz="3400" b="1" spc="0" dirty="0">
                <a:latin typeface="Arial"/>
                <a:cs typeface="Arial"/>
              </a:rPr>
              <a:t>COMUNICACIÓN:</a:t>
            </a:r>
            <a:endParaRPr sz="3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385" y="3853347"/>
            <a:ext cx="1411191" cy="363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20"/>
              </a:lnSpc>
              <a:spcBef>
                <a:spcPts val="141"/>
              </a:spcBef>
            </a:pPr>
            <a:r>
              <a:rPr sz="2650" b="1" spc="0" dirty="0">
                <a:latin typeface="Arial"/>
                <a:cs typeface="Arial"/>
              </a:rPr>
              <a:t>Proceso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4261" y="4034772"/>
            <a:ext cx="3713672" cy="460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95"/>
              </a:lnSpc>
              <a:spcBef>
                <a:spcPts val="179"/>
              </a:spcBef>
            </a:pPr>
            <a:r>
              <a:rPr sz="3400" b="1" spc="0" dirty="0">
                <a:latin typeface="Arial"/>
                <a:cs typeface="Arial"/>
              </a:rPr>
              <a:t>COMUNICACIÓN:</a:t>
            </a:r>
            <a:endParaRPr sz="3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863" y="3688333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14" name="object 14"/>
          <p:cNvSpPr txBox="1"/>
          <p:nvPr/>
        </p:nvSpPr>
        <p:spPr>
          <a:xfrm>
            <a:off x="1288681" y="3688333"/>
            <a:ext cx="8344661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13" name="object 13"/>
          <p:cNvSpPr txBox="1"/>
          <p:nvPr/>
        </p:nvSpPr>
        <p:spPr>
          <a:xfrm>
            <a:off x="1220863" y="3765296"/>
            <a:ext cx="67818" cy="2759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12" name="object 12"/>
          <p:cNvSpPr txBox="1"/>
          <p:nvPr/>
        </p:nvSpPr>
        <p:spPr>
          <a:xfrm>
            <a:off x="1288681" y="4780278"/>
            <a:ext cx="8267700" cy="210159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pPr marL="113644" marR="182735" indent="0" algn="ctr">
              <a:lnSpc>
                <a:spcPts val="3909"/>
              </a:lnSpc>
              <a:spcBef>
                <a:spcPts val="7390"/>
              </a:spcBef>
            </a:pPr>
            <a:r>
              <a:rPr sz="3400" spc="0" dirty="0" err="1">
                <a:latin typeface="Arial"/>
                <a:cs typeface="Arial"/>
              </a:rPr>
              <a:t>Es</a:t>
            </a:r>
            <a:r>
              <a:rPr sz="3400" spc="0" dirty="0">
                <a:latin typeface="Arial"/>
                <a:cs typeface="Arial"/>
              </a:rPr>
              <a:t> el proceso mediante el cual se realiza </a:t>
            </a:r>
            <a:endParaRPr sz="3400" dirty="0">
              <a:latin typeface="Arial"/>
              <a:cs typeface="Arial"/>
            </a:endParaRPr>
          </a:p>
          <a:p>
            <a:pPr marL="113644" marR="182735" algn="ctr">
              <a:lnSpc>
                <a:spcPts val="3909"/>
              </a:lnSpc>
              <a:spcBef>
                <a:spcPts val="207"/>
              </a:spcBef>
            </a:pPr>
            <a:r>
              <a:rPr sz="3400" spc="0" dirty="0">
                <a:latin typeface="Arial"/>
                <a:cs typeface="Arial"/>
              </a:rPr>
              <a:t>el intercambio de ideas, pensamientos, </a:t>
            </a:r>
            <a:endParaRPr sz="3400" dirty="0">
              <a:latin typeface="Arial"/>
              <a:cs typeface="Arial"/>
            </a:endParaRPr>
          </a:p>
          <a:p>
            <a:pPr marL="113644" marR="182735" algn="ctr">
              <a:lnSpc>
                <a:spcPts val="3909"/>
              </a:lnSpc>
              <a:spcBef>
                <a:spcPts val="207"/>
              </a:spcBef>
            </a:pPr>
            <a:r>
              <a:rPr sz="3400" spc="0" dirty="0">
                <a:latin typeface="Arial"/>
                <a:cs typeface="Arial"/>
              </a:rPr>
              <a:t>opiniones y, en general, de </a:t>
            </a:r>
            <a:r>
              <a:rPr sz="3400" spc="0" dirty="0" err="1">
                <a:latin typeface="Arial"/>
                <a:cs typeface="Arial"/>
              </a:rPr>
              <a:t>información</a:t>
            </a:r>
            <a:r>
              <a:rPr lang="es-ES" sz="3400" spc="0" dirty="0">
                <a:latin typeface="Arial"/>
                <a:cs typeface="Arial"/>
              </a:rPr>
              <a:t>, con un objetivo.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6381" y="3765296"/>
            <a:ext cx="76961" cy="2759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220863" y="6524498"/>
            <a:ext cx="8335518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9" name="object 9"/>
          <p:cNvSpPr txBox="1"/>
          <p:nvPr/>
        </p:nvSpPr>
        <p:spPr>
          <a:xfrm>
            <a:off x="9556381" y="6524498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8" name="object 8"/>
          <p:cNvSpPr txBox="1"/>
          <p:nvPr/>
        </p:nvSpPr>
        <p:spPr>
          <a:xfrm>
            <a:off x="1220863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1288681" y="1441957"/>
            <a:ext cx="8344661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1220863" y="1518920"/>
            <a:ext cx="67818" cy="1526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88681" y="1518920"/>
            <a:ext cx="8267700" cy="15262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"/>
              </a:spcBef>
            </a:pPr>
            <a:endParaRPr sz="650" dirty="0"/>
          </a:p>
          <a:p>
            <a:pPr marL="344417">
              <a:lnSpc>
                <a:spcPct val="95825"/>
              </a:lnSpc>
              <a:spcBef>
                <a:spcPts val="7000"/>
              </a:spcBef>
            </a:pPr>
            <a:r>
              <a:rPr sz="3400" spc="-4" dirty="0">
                <a:latin typeface="Arial"/>
                <a:cs typeface="Arial"/>
              </a:rPr>
              <a:t>E</a:t>
            </a:r>
            <a:r>
              <a:rPr sz="3400" spc="0" dirty="0">
                <a:latin typeface="Arial"/>
                <a:cs typeface="Arial"/>
              </a:rPr>
              <a:t>s </a:t>
            </a:r>
            <a:r>
              <a:rPr sz="3400" spc="-4" dirty="0">
                <a:latin typeface="Arial"/>
                <a:cs typeface="Arial"/>
              </a:rPr>
              <a:t>l</a:t>
            </a:r>
            <a:r>
              <a:rPr sz="3400" spc="0" dirty="0">
                <a:latin typeface="Arial"/>
                <a:cs typeface="Arial"/>
              </a:rPr>
              <a:t>a </a:t>
            </a:r>
            <a:r>
              <a:rPr sz="3400" spc="-4" dirty="0">
                <a:latin typeface="Arial"/>
                <a:cs typeface="Arial"/>
              </a:rPr>
              <a:t>puest</a:t>
            </a:r>
            <a:r>
              <a:rPr sz="3400" spc="0" dirty="0">
                <a:latin typeface="Arial"/>
                <a:cs typeface="Arial"/>
              </a:rPr>
              <a:t>a </a:t>
            </a:r>
            <a:r>
              <a:rPr sz="3400" spc="-4" dirty="0">
                <a:latin typeface="Arial"/>
                <a:cs typeface="Arial"/>
              </a:rPr>
              <a:t>e</a:t>
            </a:r>
            <a:r>
              <a:rPr sz="3400" spc="0" dirty="0">
                <a:latin typeface="Arial"/>
                <a:cs typeface="Arial"/>
              </a:rPr>
              <a:t>n </a:t>
            </a:r>
            <a:r>
              <a:rPr sz="3400" spc="-4" dirty="0">
                <a:latin typeface="Arial"/>
                <a:cs typeface="Arial"/>
              </a:rPr>
              <a:t>comú</a:t>
            </a:r>
            <a:r>
              <a:rPr sz="3400" spc="0" dirty="0">
                <a:latin typeface="Arial"/>
                <a:cs typeface="Arial"/>
              </a:rPr>
              <a:t>n </a:t>
            </a:r>
            <a:r>
              <a:rPr sz="3400" spc="-4" dirty="0">
                <a:latin typeface="Arial"/>
                <a:cs typeface="Arial"/>
              </a:rPr>
              <a:t>d</a:t>
            </a:r>
            <a:r>
              <a:rPr sz="3400" spc="0" dirty="0">
                <a:latin typeface="Arial"/>
                <a:cs typeface="Arial"/>
              </a:rPr>
              <a:t>e </a:t>
            </a:r>
            <a:r>
              <a:rPr sz="3400" spc="-4" dirty="0">
                <a:latin typeface="Arial"/>
                <a:cs typeface="Arial"/>
              </a:rPr>
              <a:t>u</a:t>
            </a:r>
            <a:r>
              <a:rPr sz="3400" spc="0" dirty="0">
                <a:latin typeface="Arial"/>
                <a:cs typeface="Arial"/>
              </a:rPr>
              <a:t>n </a:t>
            </a:r>
            <a:r>
              <a:rPr sz="3400" spc="-4" dirty="0">
                <a:latin typeface="Arial"/>
                <a:cs typeface="Arial"/>
              </a:rPr>
              <a:t>mensaje.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6381" y="1518920"/>
            <a:ext cx="76961" cy="1526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20863" y="3045205"/>
            <a:ext cx="8335518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9556381" y="3045205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40" name="object 32"/>
          <p:cNvSpPr/>
          <p:nvPr/>
        </p:nvSpPr>
        <p:spPr>
          <a:xfrm>
            <a:off x="423811" y="1011427"/>
            <a:ext cx="2173985" cy="1449324"/>
          </a:xfrm>
          <a:custGeom>
            <a:avLst/>
            <a:gdLst/>
            <a:ahLst/>
            <a:cxnLst/>
            <a:rect l="l" t="t" r="r" b="b"/>
            <a:pathLst>
              <a:path w="2173985" h="1449324">
                <a:moveTo>
                  <a:pt x="465582" y="511302"/>
                </a:moveTo>
                <a:lnTo>
                  <a:pt x="0" y="577596"/>
                </a:lnTo>
                <a:lnTo>
                  <a:pt x="374142" y="790194"/>
                </a:lnTo>
                <a:lnTo>
                  <a:pt x="13715" y="978408"/>
                </a:lnTo>
                <a:lnTo>
                  <a:pt x="569976" y="934974"/>
                </a:lnTo>
                <a:lnTo>
                  <a:pt x="479298" y="1181862"/>
                </a:lnTo>
                <a:lnTo>
                  <a:pt x="776478" y="1048512"/>
                </a:lnTo>
                <a:lnTo>
                  <a:pt x="854202" y="1449324"/>
                </a:lnTo>
                <a:lnTo>
                  <a:pt x="1059942" y="1002030"/>
                </a:lnTo>
                <a:lnTo>
                  <a:pt x="1333500" y="1324356"/>
                </a:lnTo>
                <a:lnTo>
                  <a:pt x="1411224" y="970026"/>
                </a:lnTo>
                <a:lnTo>
                  <a:pt x="1826514" y="1213866"/>
                </a:lnTo>
                <a:lnTo>
                  <a:pt x="1694688" y="868680"/>
                </a:lnTo>
                <a:lnTo>
                  <a:pt x="2173985" y="891540"/>
                </a:lnTo>
                <a:lnTo>
                  <a:pt x="1772412" y="702564"/>
                </a:lnTo>
                <a:lnTo>
                  <a:pt x="2123694" y="545591"/>
                </a:lnTo>
                <a:lnTo>
                  <a:pt x="1680971" y="490728"/>
                </a:lnTo>
                <a:lnTo>
                  <a:pt x="1850135" y="298703"/>
                </a:lnTo>
                <a:lnTo>
                  <a:pt x="1424939" y="357378"/>
                </a:lnTo>
                <a:lnTo>
                  <a:pt x="1461515" y="0"/>
                </a:lnTo>
                <a:lnTo>
                  <a:pt x="1087373" y="389381"/>
                </a:lnTo>
                <a:lnTo>
                  <a:pt x="840485" y="153924"/>
                </a:lnTo>
                <a:lnTo>
                  <a:pt x="736091" y="423672"/>
                </a:lnTo>
                <a:lnTo>
                  <a:pt x="37337" y="153924"/>
                </a:lnTo>
                <a:lnTo>
                  <a:pt x="465582" y="511302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19"/>
          <p:cNvSpPr txBox="1"/>
          <p:nvPr/>
        </p:nvSpPr>
        <p:spPr>
          <a:xfrm>
            <a:off x="844550" y="1496823"/>
            <a:ext cx="1204743" cy="363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20"/>
              </a:lnSpc>
              <a:spcBef>
                <a:spcPts val="141"/>
              </a:spcBef>
            </a:pPr>
            <a:r>
              <a:rPr sz="2650" b="1" spc="0" dirty="0">
                <a:latin typeface="Arial"/>
                <a:cs typeface="Arial"/>
              </a:rPr>
              <a:t>Acción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1023" t="40814" r="35214" b="19537"/>
          <a:stretch/>
        </p:blipFill>
        <p:spPr>
          <a:xfrm>
            <a:off x="1530350" y="869950"/>
            <a:ext cx="7520040" cy="594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7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96"/>
          <p:cNvSpPr/>
          <p:nvPr/>
        </p:nvSpPr>
        <p:spPr>
          <a:xfrm>
            <a:off x="351421" y="939037"/>
            <a:ext cx="5145786" cy="506730"/>
          </a:xfrm>
          <a:custGeom>
            <a:avLst/>
            <a:gdLst/>
            <a:ahLst/>
            <a:cxnLst/>
            <a:rect l="l" t="t" r="r" b="b"/>
            <a:pathLst>
              <a:path w="5145786" h="506730">
                <a:moveTo>
                  <a:pt x="84582" y="0"/>
                </a:moveTo>
                <a:lnTo>
                  <a:pt x="43339" y="10477"/>
                </a:lnTo>
                <a:lnTo>
                  <a:pt x="13445" y="38364"/>
                </a:lnTo>
                <a:lnTo>
                  <a:pt x="218" y="78343"/>
                </a:lnTo>
                <a:lnTo>
                  <a:pt x="0" y="84582"/>
                </a:lnTo>
                <a:lnTo>
                  <a:pt x="0" y="422148"/>
                </a:lnTo>
                <a:lnTo>
                  <a:pt x="10477" y="463390"/>
                </a:lnTo>
                <a:lnTo>
                  <a:pt x="38364" y="493284"/>
                </a:lnTo>
                <a:lnTo>
                  <a:pt x="78343" y="506511"/>
                </a:lnTo>
                <a:lnTo>
                  <a:pt x="84582" y="506730"/>
                </a:lnTo>
                <a:lnTo>
                  <a:pt x="5061204" y="506730"/>
                </a:lnTo>
                <a:lnTo>
                  <a:pt x="5102446" y="496252"/>
                </a:lnTo>
                <a:lnTo>
                  <a:pt x="5132340" y="468365"/>
                </a:lnTo>
                <a:lnTo>
                  <a:pt x="5145567" y="428386"/>
                </a:lnTo>
                <a:lnTo>
                  <a:pt x="5145786" y="422148"/>
                </a:lnTo>
                <a:lnTo>
                  <a:pt x="5145786" y="84582"/>
                </a:lnTo>
                <a:lnTo>
                  <a:pt x="5135308" y="43339"/>
                </a:lnTo>
                <a:lnTo>
                  <a:pt x="5107421" y="13445"/>
                </a:lnTo>
                <a:lnTo>
                  <a:pt x="5067442" y="218"/>
                </a:lnTo>
                <a:lnTo>
                  <a:pt x="5061204" y="0"/>
                </a:lnTo>
                <a:lnTo>
                  <a:pt x="84582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7" name="object 97"/>
          <p:cNvSpPr/>
          <p:nvPr/>
        </p:nvSpPr>
        <p:spPr>
          <a:xfrm>
            <a:off x="351421" y="939037"/>
            <a:ext cx="5145786" cy="506730"/>
          </a:xfrm>
          <a:custGeom>
            <a:avLst/>
            <a:gdLst/>
            <a:ahLst/>
            <a:cxnLst/>
            <a:rect l="l" t="t" r="r" b="b"/>
            <a:pathLst>
              <a:path w="5145786" h="506730">
                <a:moveTo>
                  <a:pt x="84582" y="0"/>
                </a:moveTo>
                <a:lnTo>
                  <a:pt x="43339" y="10477"/>
                </a:lnTo>
                <a:lnTo>
                  <a:pt x="13445" y="38364"/>
                </a:lnTo>
                <a:lnTo>
                  <a:pt x="218" y="78343"/>
                </a:lnTo>
                <a:lnTo>
                  <a:pt x="0" y="84582"/>
                </a:lnTo>
                <a:lnTo>
                  <a:pt x="0" y="422148"/>
                </a:lnTo>
                <a:lnTo>
                  <a:pt x="10477" y="463390"/>
                </a:lnTo>
                <a:lnTo>
                  <a:pt x="38364" y="493284"/>
                </a:lnTo>
                <a:lnTo>
                  <a:pt x="78343" y="506511"/>
                </a:lnTo>
                <a:lnTo>
                  <a:pt x="84582" y="506730"/>
                </a:lnTo>
                <a:lnTo>
                  <a:pt x="5061204" y="506730"/>
                </a:lnTo>
                <a:lnTo>
                  <a:pt x="5102446" y="496252"/>
                </a:lnTo>
                <a:lnTo>
                  <a:pt x="5132340" y="468365"/>
                </a:lnTo>
                <a:lnTo>
                  <a:pt x="5145567" y="428386"/>
                </a:lnTo>
                <a:lnTo>
                  <a:pt x="5145786" y="422148"/>
                </a:lnTo>
                <a:lnTo>
                  <a:pt x="5145786" y="84582"/>
                </a:lnTo>
                <a:lnTo>
                  <a:pt x="5135308" y="43339"/>
                </a:lnTo>
                <a:lnTo>
                  <a:pt x="5107421" y="13445"/>
                </a:lnTo>
                <a:lnTo>
                  <a:pt x="5067442" y="218"/>
                </a:lnTo>
                <a:lnTo>
                  <a:pt x="5061204" y="0"/>
                </a:lnTo>
                <a:lnTo>
                  <a:pt x="84582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37" name="object 37"/>
          <p:cNvSpPr/>
          <p:nvPr/>
        </p:nvSpPr>
        <p:spPr>
          <a:xfrm>
            <a:off x="785761" y="1736089"/>
            <a:ext cx="2147697" cy="507492"/>
          </a:xfrm>
          <a:custGeom>
            <a:avLst/>
            <a:gdLst/>
            <a:ahLst/>
            <a:cxnLst/>
            <a:rect l="l" t="t" r="r" b="b"/>
            <a:pathLst>
              <a:path w="2147697" h="507492">
                <a:moveTo>
                  <a:pt x="0" y="0"/>
                </a:moveTo>
                <a:lnTo>
                  <a:pt x="0" y="507492"/>
                </a:lnTo>
                <a:lnTo>
                  <a:pt x="2147697" y="507492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38" name="object 38"/>
          <p:cNvSpPr/>
          <p:nvPr/>
        </p:nvSpPr>
        <p:spPr>
          <a:xfrm>
            <a:off x="785761" y="2243581"/>
            <a:ext cx="2147697" cy="652652"/>
          </a:xfrm>
          <a:custGeom>
            <a:avLst/>
            <a:gdLst/>
            <a:ahLst/>
            <a:cxnLst/>
            <a:rect l="l" t="t" r="r" b="b"/>
            <a:pathLst>
              <a:path w="2147697" h="652652">
                <a:moveTo>
                  <a:pt x="0" y="0"/>
                </a:moveTo>
                <a:lnTo>
                  <a:pt x="0" y="652652"/>
                </a:lnTo>
                <a:lnTo>
                  <a:pt x="2147697" y="652652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39" name="object 39"/>
          <p:cNvSpPr/>
          <p:nvPr/>
        </p:nvSpPr>
        <p:spPr>
          <a:xfrm>
            <a:off x="785761" y="2225293"/>
            <a:ext cx="2147696" cy="36575"/>
          </a:xfrm>
          <a:custGeom>
            <a:avLst/>
            <a:gdLst/>
            <a:ahLst/>
            <a:cxnLst/>
            <a:rect l="l" t="t" r="r" b="b"/>
            <a:pathLst>
              <a:path w="2147696" h="36575">
                <a:moveTo>
                  <a:pt x="0" y="0"/>
                </a:moveTo>
                <a:lnTo>
                  <a:pt x="0" y="36575"/>
                </a:lnTo>
                <a:lnTo>
                  <a:pt x="2147696" y="36575"/>
                </a:lnTo>
                <a:lnTo>
                  <a:pt x="21476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0" name="object 40"/>
          <p:cNvSpPr/>
          <p:nvPr/>
        </p:nvSpPr>
        <p:spPr>
          <a:xfrm>
            <a:off x="2987560" y="2270632"/>
            <a:ext cx="1987295" cy="625601"/>
          </a:xfrm>
          <a:custGeom>
            <a:avLst/>
            <a:gdLst/>
            <a:ahLst/>
            <a:cxnLst/>
            <a:rect l="l" t="t" r="r" b="b"/>
            <a:pathLst>
              <a:path w="1987295" h="625601">
                <a:moveTo>
                  <a:pt x="0" y="0"/>
                </a:moveTo>
                <a:lnTo>
                  <a:pt x="0" y="625601"/>
                </a:lnTo>
                <a:lnTo>
                  <a:pt x="1987295" y="6256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1" name="object 41"/>
          <p:cNvSpPr/>
          <p:nvPr/>
        </p:nvSpPr>
        <p:spPr>
          <a:xfrm>
            <a:off x="5028958" y="2270632"/>
            <a:ext cx="2036051" cy="625602"/>
          </a:xfrm>
          <a:custGeom>
            <a:avLst/>
            <a:gdLst/>
            <a:ahLst/>
            <a:cxnLst/>
            <a:rect l="l" t="t" r="r" b="b"/>
            <a:pathLst>
              <a:path w="2036051" h="625602">
                <a:moveTo>
                  <a:pt x="0" y="0"/>
                </a:moveTo>
                <a:lnTo>
                  <a:pt x="0" y="625602"/>
                </a:lnTo>
                <a:lnTo>
                  <a:pt x="2036051" y="625602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2" name="object 42"/>
          <p:cNvSpPr/>
          <p:nvPr/>
        </p:nvSpPr>
        <p:spPr>
          <a:xfrm>
            <a:off x="7119111" y="2270632"/>
            <a:ext cx="2554986" cy="625602"/>
          </a:xfrm>
          <a:custGeom>
            <a:avLst/>
            <a:gdLst/>
            <a:ahLst/>
            <a:cxnLst/>
            <a:rect l="l" t="t" r="r" b="b"/>
            <a:pathLst>
              <a:path w="2554986" h="625602">
                <a:moveTo>
                  <a:pt x="0" y="0"/>
                </a:moveTo>
                <a:lnTo>
                  <a:pt x="0" y="625602"/>
                </a:lnTo>
                <a:lnTo>
                  <a:pt x="2554986" y="6256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3" name="object 43"/>
          <p:cNvSpPr/>
          <p:nvPr/>
        </p:nvSpPr>
        <p:spPr>
          <a:xfrm>
            <a:off x="7119111" y="2950336"/>
            <a:ext cx="2554986" cy="623316"/>
          </a:xfrm>
          <a:custGeom>
            <a:avLst/>
            <a:gdLst/>
            <a:ahLst/>
            <a:cxnLst/>
            <a:rect l="l" t="t" r="r" b="b"/>
            <a:pathLst>
              <a:path w="2554986" h="623316">
                <a:moveTo>
                  <a:pt x="0" y="0"/>
                </a:moveTo>
                <a:lnTo>
                  <a:pt x="0" y="623316"/>
                </a:lnTo>
                <a:lnTo>
                  <a:pt x="2554986" y="623316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4" name="object 44"/>
          <p:cNvSpPr/>
          <p:nvPr/>
        </p:nvSpPr>
        <p:spPr>
          <a:xfrm>
            <a:off x="7119111" y="2896234"/>
            <a:ext cx="2554986" cy="54102"/>
          </a:xfrm>
          <a:custGeom>
            <a:avLst/>
            <a:gdLst/>
            <a:ahLst/>
            <a:cxnLst/>
            <a:rect l="l" t="t" r="r" b="b"/>
            <a:pathLst>
              <a:path w="2554986" h="54102">
                <a:moveTo>
                  <a:pt x="0" y="0"/>
                </a:moveTo>
                <a:lnTo>
                  <a:pt x="0" y="54102"/>
                </a:lnTo>
                <a:lnTo>
                  <a:pt x="2554986" y="541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5" name="object 45"/>
          <p:cNvSpPr/>
          <p:nvPr/>
        </p:nvSpPr>
        <p:spPr>
          <a:xfrm>
            <a:off x="5028958" y="2950336"/>
            <a:ext cx="2036051" cy="623316"/>
          </a:xfrm>
          <a:custGeom>
            <a:avLst/>
            <a:gdLst/>
            <a:ahLst/>
            <a:cxnLst/>
            <a:rect l="l" t="t" r="r" b="b"/>
            <a:pathLst>
              <a:path w="2036051" h="623316">
                <a:moveTo>
                  <a:pt x="0" y="0"/>
                </a:moveTo>
                <a:lnTo>
                  <a:pt x="0" y="623316"/>
                </a:lnTo>
                <a:lnTo>
                  <a:pt x="2036051" y="623316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6" name="object 46"/>
          <p:cNvSpPr/>
          <p:nvPr/>
        </p:nvSpPr>
        <p:spPr>
          <a:xfrm>
            <a:off x="5028958" y="2896234"/>
            <a:ext cx="2036051" cy="54101"/>
          </a:xfrm>
          <a:custGeom>
            <a:avLst/>
            <a:gdLst/>
            <a:ahLst/>
            <a:cxnLst/>
            <a:rect l="l" t="t" r="r" b="b"/>
            <a:pathLst>
              <a:path w="2036051" h="54101">
                <a:moveTo>
                  <a:pt x="0" y="0"/>
                </a:moveTo>
                <a:lnTo>
                  <a:pt x="0" y="54101"/>
                </a:lnTo>
                <a:lnTo>
                  <a:pt x="2036051" y="54101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7" name="object 47"/>
          <p:cNvSpPr/>
          <p:nvPr/>
        </p:nvSpPr>
        <p:spPr>
          <a:xfrm>
            <a:off x="2987560" y="2950336"/>
            <a:ext cx="1987295" cy="623316"/>
          </a:xfrm>
          <a:custGeom>
            <a:avLst/>
            <a:gdLst/>
            <a:ahLst/>
            <a:cxnLst/>
            <a:rect l="l" t="t" r="r" b="b"/>
            <a:pathLst>
              <a:path w="1987295" h="623316">
                <a:moveTo>
                  <a:pt x="0" y="0"/>
                </a:moveTo>
                <a:lnTo>
                  <a:pt x="0" y="623316"/>
                </a:lnTo>
                <a:lnTo>
                  <a:pt x="1987295" y="623316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8" name="object 48"/>
          <p:cNvSpPr/>
          <p:nvPr/>
        </p:nvSpPr>
        <p:spPr>
          <a:xfrm>
            <a:off x="2987560" y="2896234"/>
            <a:ext cx="1987295" cy="54101"/>
          </a:xfrm>
          <a:custGeom>
            <a:avLst/>
            <a:gdLst/>
            <a:ahLst/>
            <a:cxnLst/>
            <a:rect l="l" t="t" r="r" b="b"/>
            <a:pathLst>
              <a:path w="1987295" h="54101">
                <a:moveTo>
                  <a:pt x="0" y="0"/>
                </a:moveTo>
                <a:lnTo>
                  <a:pt x="0" y="54101"/>
                </a:lnTo>
                <a:lnTo>
                  <a:pt x="1987295" y="541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49" name="object 49"/>
          <p:cNvSpPr/>
          <p:nvPr/>
        </p:nvSpPr>
        <p:spPr>
          <a:xfrm>
            <a:off x="785761" y="2950336"/>
            <a:ext cx="2147697" cy="623316"/>
          </a:xfrm>
          <a:custGeom>
            <a:avLst/>
            <a:gdLst/>
            <a:ahLst/>
            <a:cxnLst/>
            <a:rect l="l" t="t" r="r" b="b"/>
            <a:pathLst>
              <a:path w="2147697" h="623316">
                <a:moveTo>
                  <a:pt x="0" y="0"/>
                </a:moveTo>
                <a:lnTo>
                  <a:pt x="0" y="623316"/>
                </a:lnTo>
                <a:lnTo>
                  <a:pt x="2147697" y="623316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0" name="object 50"/>
          <p:cNvSpPr/>
          <p:nvPr/>
        </p:nvSpPr>
        <p:spPr>
          <a:xfrm>
            <a:off x="785761" y="2896234"/>
            <a:ext cx="2147697" cy="54101"/>
          </a:xfrm>
          <a:custGeom>
            <a:avLst/>
            <a:gdLst/>
            <a:ahLst/>
            <a:cxnLst/>
            <a:rect l="l" t="t" r="r" b="b"/>
            <a:pathLst>
              <a:path w="2147697" h="54101">
                <a:moveTo>
                  <a:pt x="0" y="0"/>
                </a:moveTo>
                <a:lnTo>
                  <a:pt x="0" y="54101"/>
                </a:lnTo>
                <a:lnTo>
                  <a:pt x="2147697" y="54101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1" name="object 51"/>
          <p:cNvSpPr/>
          <p:nvPr/>
        </p:nvSpPr>
        <p:spPr>
          <a:xfrm>
            <a:off x="7119111" y="3627754"/>
            <a:ext cx="2554986" cy="625601"/>
          </a:xfrm>
          <a:custGeom>
            <a:avLst/>
            <a:gdLst/>
            <a:ahLst/>
            <a:cxnLst/>
            <a:rect l="l" t="t" r="r" b="b"/>
            <a:pathLst>
              <a:path w="2554986" h="625601">
                <a:moveTo>
                  <a:pt x="0" y="0"/>
                </a:moveTo>
                <a:lnTo>
                  <a:pt x="0" y="625601"/>
                </a:lnTo>
                <a:lnTo>
                  <a:pt x="2554986" y="6256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2" name="object 52"/>
          <p:cNvSpPr/>
          <p:nvPr/>
        </p:nvSpPr>
        <p:spPr>
          <a:xfrm>
            <a:off x="7119111" y="3573653"/>
            <a:ext cx="2554986" cy="54101"/>
          </a:xfrm>
          <a:custGeom>
            <a:avLst/>
            <a:gdLst/>
            <a:ahLst/>
            <a:cxnLst/>
            <a:rect l="l" t="t" r="r" b="b"/>
            <a:pathLst>
              <a:path w="2554986" h="54101">
                <a:moveTo>
                  <a:pt x="0" y="0"/>
                </a:moveTo>
                <a:lnTo>
                  <a:pt x="0" y="54101"/>
                </a:lnTo>
                <a:lnTo>
                  <a:pt x="2554986" y="541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3" name="object 53"/>
          <p:cNvSpPr/>
          <p:nvPr/>
        </p:nvSpPr>
        <p:spPr>
          <a:xfrm>
            <a:off x="5028958" y="3627754"/>
            <a:ext cx="2036051" cy="625602"/>
          </a:xfrm>
          <a:custGeom>
            <a:avLst/>
            <a:gdLst/>
            <a:ahLst/>
            <a:cxnLst/>
            <a:rect l="l" t="t" r="r" b="b"/>
            <a:pathLst>
              <a:path w="2036051" h="625602">
                <a:moveTo>
                  <a:pt x="0" y="0"/>
                </a:moveTo>
                <a:lnTo>
                  <a:pt x="0" y="625602"/>
                </a:lnTo>
                <a:lnTo>
                  <a:pt x="2036051" y="625602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4" name="object 54"/>
          <p:cNvSpPr/>
          <p:nvPr/>
        </p:nvSpPr>
        <p:spPr>
          <a:xfrm>
            <a:off x="5028958" y="3573652"/>
            <a:ext cx="2036051" cy="54102"/>
          </a:xfrm>
          <a:custGeom>
            <a:avLst/>
            <a:gdLst/>
            <a:ahLst/>
            <a:cxnLst/>
            <a:rect l="l" t="t" r="r" b="b"/>
            <a:pathLst>
              <a:path w="2036051" h="54102">
                <a:moveTo>
                  <a:pt x="0" y="0"/>
                </a:moveTo>
                <a:lnTo>
                  <a:pt x="0" y="54102"/>
                </a:lnTo>
                <a:lnTo>
                  <a:pt x="2036051" y="54101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5" name="object 55"/>
          <p:cNvSpPr/>
          <p:nvPr/>
        </p:nvSpPr>
        <p:spPr>
          <a:xfrm>
            <a:off x="2987560" y="3627754"/>
            <a:ext cx="1987295" cy="625601"/>
          </a:xfrm>
          <a:custGeom>
            <a:avLst/>
            <a:gdLst/>
            <a:ahLst/>
            <a:cxnLst/>
            <a:rect l="l" t="t" r="r" b="b"/>
            <a:pathLst>
              <a:path w="1987295" h="625601">
                <a:moveTo>
                  <a:pt x="0" y="0"/>
                </a:moveTo>
                <a:lnTo>
                  <a:pt x="0" y="625601"/>
                </a:lnTo>
                <a:lnTo>
                  <a:pt x="1987295" y="6256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6" name="object 56"/>
          <p:cNvSpPr/>
          <p:nvPr/>
        </p:nvSpPr>
        <p:spPr>
          <a:xfrm>
            <a:off x="2987560" y="3573653"/>
            <a:ext cx="1987295" cy="54101"/>
          </a:xfrm>
          <a:custGeom>
            <a:avLst/>
            <a:gdLst/>
            <a:ahLst/>
            <a:cxnLst/>
            <a:rect l="l" t="t" r="r" b="b"/>
            <a:pathLst>
              <a:path w="1987295" h="54101">
                <a:moveTo>
                  <a:pt x="0" y="0"/>
                </a:moveTo>
                <a:lnTo>
                  <a:pt x="0" y="54101"/>
                </a:lnTo>
                <a:lnTo>
                  <a:pt x="1987295" y="541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7" name="object 57"/>
          <p:cNvSpPr/>
          <p:nvPr/>
        </p:nvSpPr>
        <p:spPr>
          <a:xfrm>
            <a:off x="785761" y="3627754"/>
            <a:ext cx="2147697" cy="625601"/>
          </a:xfrm>
          <a:custGeom>
            <a:avLst/>
            <a:gdLst/>
            <a:ahLst/>
            <a:cxnLst/>
            <a:rect l="l" t="t" r="r" b="b"/>
            <a:pathLst>
              <a:path w="2147697" h="625601">
                <a:moveTo>
                  <a:pt x="0" y="0"/>
                </a:moveTo>
                <a:lnTo>
                  <a:pt x="0" y="625601"/>
                </a:lnTo>
                <a:lnTo>
                  <a:pt x="2147697" y="625601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8" name="object 58"/>
          <p:cNvSpPr/>
          <p:nvPr/>
        </p:nvSpPr>
        <p:spPr>
          <a:xfrm>
            <a:off x="785761" y="3573653"/>
            <a:ext cx="2147697" cy="54101"/>
          </a:xfrm>
          <a:custGeom>
            <a:avLst/>
            <a:gdLst/>
            <a:ahLst/>
            <a:cxnLst/>
            <a:rect l="l" t="t" r="r" b="b"/>
            <a:pathLst>
              <a:path w="2147697" h="54101">
                <a:moveTo>
                  <a:pt x="0" y="0"/>
                </a:moveTo>
                <a:lnTo>
                  <a:pt x="0" y="54101"/>
                </a:lnTo>
                <a:lnTo>
                  <a:pt x="2147697" y="54101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59" name="object 59"/>
          <p:cNvSpPr/>
          <p:nvPr/>
        </p:nvSpPr>
        <p:spPr>
          <a:xfrm>
            <a:off x="7119111" y="4307458"/>
            <a:ext cx="2554986" cy="624078"/>
          </a:xfrm>
          <a:custGeom>
            <a:avLst/>
            <a:gdLst/>
            <a:ahLst/>
            <a:cxnLst/>
            <a:rect l="l" t="t" r="r" b="b"/>
            <a:pathLst>
              <a:path w="2554986" h="624078">
                <a:moveTo>
                  <a:pt x="0" y="0"/>
                </a:moveTo>
                <a:lnTo>
                  <a:pt x="0" y="624078"/>
                </a:lnTo>
                <a:lnTo>
                  <a:pt x="2554986" y="624078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0" name="object 60"/>
          <p:cNvSpPr/>
          <p:nvPr/>
        </p:nvSpPr>
        <p:spPr>
          <a:xfrm>
            <a:off x="7119111" y="4253357"/>
            <a:ext cx="2554986" cy="54101"/>
          </a:xfrm>
          <a:custGeom>
            <a:avLst/>
            <a:gdLst/>
            <a:ahLst/>
            <a:cxnLst/>
            <a:rect l="l" t="t" r="r" b="b"/>
            <a:pathLst>
              <a:path w="2554986" h="54101">
                <a:moveTo>
                  <a:pt x="0" y="0"/>
                </a:moveTo>
                <a:lnTo>
                  <a:pt x="0" y="54101"/>
                </a:lnTo>
                <a:lnTo>
                  <a:pt x="2554986" y="541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1" name="object 61"/>
          <p:cNvSpPr/>
          <p:nvPr/>
        </p:nvSpPr>
        <p:spPr>
          <a:xfrm>
            <a:off x="5028958" y="4307459"/>
            <a:ext cx="2036051" cy="624078"/>
          </a:xfrm>
          <a:custGeom>
            <a:avLst/>
            <a:gdLst/>
            <a:ahLst/>
            <a:cxnLst/>
            <a:rect l="l" t="t" r="r" b="b"/>
            <a:pathLst>
              <a:path w="2036051" h="624078">
                <a:moveTo>
                  <a:pt x="0" y="0"/>
                </a:moveTo>
                <a:lnTo>
                  <a:pt x="0" y="624078"/>
                </a:lnTo>
                <a:lnTo>
                  <a:pt x="2036051" y="624077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2" name="object 62"/>
          <p:cNvSpPr/>
          <p:nvPr/>
        </p:nvSpPr>
        <p:spPr>
          <a:xfrm>
            <a:off x="5028958" y="4253356"/>
            <a:ext cx="2036051" cy="54102"/>
          </a:xfrm>
          <a:custGeom>
            <a:avLst/>
            <a:gdLst/>
            <a:ahLst/>
            <a:cxnLst/>
            <a:rect l="l" t="t" r="r" b="b"/>
            <a:pathLst>
              <a:path w="2036051" h="54102">
                <a:moveTo>
                  <a:pt x="0" y="0"/>
                </a:moveTo>
                <a:lnTo>
                  <a:pt x="0" y="54102"/>
                </a:lnTo>
                <a:lnTo>
                  <a:pt x="2036051" y="54101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3" name="object 63"/>
          <p:cNvSpPr/>
          <p:nvPr/>
        </p:nvSpPr>
        <p:spPr>
          <a:xfrm>
            <a:off x="2987560" y="4307459"/>
            <a:ext cx="1987295" cy="624077"/>
          </a:xfrm>
          <a:custGeom>
            <a:avLst/>
            <a:gdLst/>
            <a:ahLst/>
            <a:cxnLst/>
            <a:rect l="l" t="t" r="r" b="b"/>
            <a:pathLst>
              <a:path w="1987295" h="624077">
                <a:moveTo>
                  <a:pt x="0" y="0"/>
                </a:moveTo>
                <a:lnTo>
                  <a:pt x="0" y="624077"/>
                </a:lnTo>
                <a:lnTo>
                  <a:pt x="1987295" y="624077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4" name="object 64"/>
          <p:cNvSpPr/>
          <p:nvPr/>
        </p:nvSpPr>
        <p:spPr>
          <a:xfrm>
            <a:off x="2987560" y="4253357"/>
            <a:ext cx="1987295" cy="54101"/>
          </a:xfrm>
          <a:custGeom>
            <a:avLst/>
            <a:gdLst/>
            <a:ahLst/>
            <a:cxnLst/>
            <a:rect l="l" t="t" r="r" b="b"/>
            <a:pathLst>
              <a:path w="1987295" h="54101">
                <a:moveTo>
                  <a:pt x="0" y="0"/>
                </a:moveTo>
                <a:lnTo>
                  <a:pt x="0" y="54101"/>
                </a:lnTo>
                <a:lnTo>
                  <a:pt x="1987295" y="541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5" name="object 65"/>
          <p:cNvSpPr/>
          <p:nvPr/>
        </p:nvSpPr>
        <p:spPr>
          <a:xfrm>
            <a:off x="785761" y="4307459"/>
            <a:ext cx="2147697" cy="624077"/>
          </a:xfrm>
          <a:custGeom>
            <a:avLst/>
            <a:gdLst/>
            <a:ahLst/>
            <a:cxnLst/>
            <a:rect l="l" t="t" r="r" b="b"/>
            <a:pathLst>
              <a:path w="2147697" h="624077">
                <a:moveTo>
                  <a:pt x="0" y="0"/>
                </a:moveTo>
                <a:lnTo>
                  <a:pt x="0" y="624077"/>
                </a:lnTo>
                <a:lnTo>
                  <a:pt x="2147697" y="624077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6" name="object 66"/>
          <p:cNvSpPr/>
          <p:nvPr/>
        </p:nvSpPr>
        <p:spPr>
          <a:xfrm>
            <a:off x="785761" y="4253357"/>
            <a:ext cx="2147697" cy="54101"/>
          </a:xfrm>
          <a:custGeom>
            <a:avLst/>
            <a:gdLst/>
            <a:ahLst/>
            <a:cxnLst/>
            <a:rect l="l" t="t" r="r" b="b"/>
            <a:pathLst>
              <a:path w="2147697" h="54101">
                <a:moveTo>
                  <a:pt x="0" y="0"/>
                </a:moveTo>
                <a:lnTo>
                  <a:pt x="0" y="54101"/>
                </a:lnTo>
                <a:lnTo>
                  <a:pt x="2147697" y="54101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7" name="object 67"/>
          <p:cNvSpPr/>
          <p:nvPr/>
        </p:nvSpPr>
        <p:spPr>
          <a:xfrm>
            <a:off x="7119111" y="4985638"/>
            <a:ext cx="2554986" cy="655320"/>
          </a:xfrm>
          <a:custGeom>
            <a:avLst/>
            <a:gdLst/>
            <a:ahLst/>
            <a:cxnLst/>
            <a:rect l="l" t="t" r="r" b="b"/>
            <a:pathLst>
              <a:path w="2554986" h="655320">
                <a:moveTo>
                  <a:pt x="0" y="0"/>
                </a:moveTo>
                <a:lnTo>
                  <a:pt x="0" y="655320"/>
                </a:lnTo>
                <a:lnTo>
                  <a:pt x="2554986" y="655320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8" name="object 68"/>
          <p:cNvSpPr/>
          <p:nvPr/>
        </p:nvSpPr>
        <p:spPr>
          <a:xfrm>
            <a:off x="7119111" y="4931537"/>
            <a:ext cx="2554986" cy="54101"/>
          </a:xfrm>
          <a:custGeom>
            <a:avLst/>
            <a:gdLst/>
            <a:ahLst/>
            <a:cxnLst/>
            <a:rect l="l" t="t" r="r" b="b"/>
            <a:pathLst>
              <a:path w="2554986" h="54101">
                <a:moveTo>
                  <a:pt x="0" y="0"/>
                </a:moveTo>
                <a:lnTo>
                  <a:pt x="0" y="54101"/>
                </a:lnTo>
                <a:lnTo>
                  <a:pt x="2554986" y="541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69" name="object 69"/>
          <p:cNvSpPr/>
          <p:nvPr/>
        </p:nvSpPr>
        <p:spPr>
          <a:xfrm>
            <a:off x="5028958" y="4985639"/>
            <a:ext cx="2036051" cy="655320"/>
          </a:xfrm>
          <a:custGeom>
            <a:avLst/>
            <a:gdLst/>
            <a:ahLst/>
            <a:cxnLst/>
            <a:rect l="l" t="t" r="r" b="b"/>
            <a:pathLst>
              <a:path w="2036051" h="655320">
                <a:moveTo>
                  <a:pt x="0" y="0"/>
                </a:moveTo>
                <a:lnTo>
                  <a:pt x="0" y="655320"/>
                </a:lnTo>
                <a:lnTo>
                  <a:pt x="2036051" y="655320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0" name="object 70"/>
          <p:cNvSpPr/>
          <p:nvPr/>
        </p:nvSpPr>
        <p:spPr>
          <a:xfrm>
            <a:off x="5028958" y="4931537"/>
            <a:ext cx="2036051" cy="54102"/>
          </a:xfrm>
          <a:custGeom>
            <a:avLst/>
            <a:gdLst/>
            <a:ahLst/>
            <a:cxnLst/>
            <a:rect l="l" t="t" r="r" b="b"/>
            <a:pathLst>
              <a:path w="2036051" h="54102">
                <a:moveTo>
                  <a:pt x="0" y="0"/>
                </a:moveTo>
                <a:lnTo>
                  <a:pt x="0" y="54102"/>
                </a:lnTo>
                <a:lnTo>
                  <a:pt x="2036051" y="54101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1" name="object 71"/>
          <p:cNvSpPr/>
          <p:nvPr/>
        </p:nvSpPr>
        <p:spPr>
          <a:xfrm>
            <a:off x="2987560" y="4985639"/>
            <a:ext cx="1987295" cy="655319"/>
          </a:xfrm>
          <a:custGeom>
            <a:avLst/>
            <a:gdLst/>
            <a:ahLst/>
            <a:cxnLst/>
            <a:rect l="l" t="t" r="r" b="b"/>
            <a:pathLst>
              <a:path w="1987295" h="655319">
                <a:moveTo>
                  <a:pt x="0" y="0"/>
                </a:moveTo>
                <a:lnTo>
                  <a:pt x="0" y="655319"/>
                </a:lnTo>
                <a:lnTo>
                  <a:pt x="1987295" y="655319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2" name="object 72"/>
          <p:cNvSpPr/>
          <p:nvPr/>
        </p:nvSpPr>
        <p:spPr>
          <a:xfrm>
            <a:off x="2987560" y="4931537"/>
            <a:ext cx="1987295" cy="54101"/>
          </a:xfrm>
          <a:custGeom>
            <a:avLst/>
            <a:gdLst/>
            <a:ahLst/>
            <a:cxnLst/>
            <a:rect l="l" t="t" r="r" b="b"/>
            <a:pathLst>
              <a:path w="1987295" h="54101">
                <a:moveTo>
                  <a:pt x="0" y="0"/>
                </a:moveTo>
                <a:lnTo>
                  <a:pt x="0" y="54101"/>
                </a:lnTo>
                <a:lnTo>
                  <a:pt x="1987295" y="541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3" name="object 73"/>
          <p:cNvSpPr/>
          <p:nvPr/>
        </p:nvSpPr>
        <p:spPr>
          <a:xfrm>
            <a:off x="785761" y="4985639"/>
            <a:ext cx="2147697" cy="655320"/>
          </a:xfrm>
          <a:custGeom>
            <a:avLst/>
            <a:gdLst/>
            <a:ahLst/>
            <a:cxnLst/>
            <a:rect l="l" t="t" r="r" b="b"/>
            <a:pathLst>
              <a:path w="2147697" h="655320">
                <a:moveTo>
                  <a:pt x="0" y="0"/>
                </a:moveTo>
                <a:lnTo>
                  <a:pt x="0" y="655320"/>
                </a:lnTo>
                <a:lnTo>
                  <a:pt x="2147697" y="655320"/>
                </a:lnTo>
                <a:lnTo>
                  <a:pt x="214769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4" name="object 74"/>
          <p:cNvSpPr/>
          <p:nvPr/>
        </p:nvSpPr>
        <p:spPr>
          <a:xfrm>
            <a:off x="785761" y="4931536"/>
            <a:ext cx="2147696" cy="54101"/>
          </a:xfrm>
          <a:custGeom>
            <a:avLst/>
            <a:gdLst/>
            <a:ahLst/>
            <a:cxnLst/>
            <a:rect l="l" t="t" r="r" b="b"/>
            <a:pathLst>
              <a:path w="2147696" h="54101">
                <a:moveTo>
                  <a:pt x="0" y="0"/>
                </a:moveTo>
                <a:lnTo>
                  <a:pt x="0" y="54101"/>
                </a:lnTo>
                <a:lnTo>
                  <a:pt x="2147696" y="54101"/>
                </a:lnTo>
                <a:lnTo>
                  <a:pt x="21476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5" name="object 75"/>
          <p:cNvSpPr/>
          <p:nvPr/>
        </p:nvSpPr>
        <p:spPr>
          <a:xfrm>
            <a:off x="7119111" y="5695060"/>
            <a:ext cx="2554986" cy="651128"/>
          </a:xfrm>
          <a:custGeom>
            <a:avLst/>
            <a:gdLst/>
            <a:ahLst/>
            <a:cxnLst/>
            <a:rect l="l" t="t" r="r" b="b"/>
            <a:pathLst>
              <a:path w="2554986" h="651128">
                <a:moveTo>
                  <a:pt x="0" y="0"/>
                </a:moveTo>
                <a:lnTo>
                  <a:pt x="0" y="651128"/>
                </a:lnTo>
                <a:lnTo>
                  <a:pt x="2554986" y="651128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6" name="object 76"/>
          <p:cNvSpPr/>
          <p:nvPr/>
        </p:nvSpPr>
        <p:spPr>
          <a:xfrm>
            <a:off x="7119111" y="5640959"/>
            <a:ext cx="2554986" cy="54101"/>
          </a:xfrm>
          <a:custGeom>
            <a:avLst/>
            <a:gdLst/>
            <a:ahLst/>
            <a:cxnLst/>
            <a:rect l="l" t="t" r="r" b="b"/>
            <a:pathLst>
              <a:path w="2554986" h="54101">
                <a:moveTo>
                  <a:pt x="0" y="0"/>
                </a:moveTo>
                <a:lnTo>
                  <a:pt x="0" y="54101"/>
                </a:lnTo>
                <a:lnTo>
                  <a:pt x="2554986" y="54101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7" name="object 77"/>
          <p:cNvSpPr/>
          <p:nvPr/>
        </p:nvSpPr>
        <p:spPr>
          <a:xfrm>
            <a:off x="5028958" y="5695061"/>
            <a:ext cx="2036051" cy="651129"/>
          </a:xfrm>
          <a:custGeom>
            <a:avLst/>
            <a:gdLst/>
            <a:ahLst/>
            <a:cxnLst/>
            <a:rect l="l" t="t" r="r" b="b"/>
            <a:pathLst>
              <a:path w="2036051" h="651129">
                <a:moveTo>
                  <a:pt x="0" y="0"/>
                </a:moveTo>
                <a:lnTo>
                  <a:pt x="0" y="651129"/>
                </a:lnTo>
                <a:lnTo>
                  <a:pt x="2036051" y="651128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8" name="object 78"/>
          <p:cNvSpPr/>
          <p:nvPr/>
        </p:nvSpPr>
        <p:spPr>
          <a:xfrm>
            <a:off x="5028958" y="5640959"/>
            <a:ext cx="2036051" cy="54102"/>
          </a:xfrm>
          <a:custGeom>
            <a:avLst/>
            <a:gdLst/>
            <a:ahLst/>
            <a:cxnLst/>
            <a:rect l="l" t="t" r="r" b="b"/>
            <a:pathLst>
              <a:path w="2036051" h="54102">
                <a:moveTo>
                  <a:pt x="0" y="0"/>
                </a:moveTo>
                <a:lnTo>
                  <a:pt x="0" y="54102"/>
                </a:lnTo>
                <a:lnTo>
                  <a:pt x="2036051" y="54101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79" name="object 79"/>
          <p:cNvSpPr/>
          <p:nvPr/>
        </p:nvSpPr>
        <p:spPr>
          <a:xfrm>
            <a:off x="2987560" y="5695061"/>
            <a:ext cx="1987296" cy="651128"/>
          </a:xfrm>
          <a:custGeom>
            <a:avLst/>
            <a:gdLst/>
            <a:ahLst/>
            <a:cxnLst/>
            <a:rect l="l" t="t" r="r" b="b"/>
            <a:pathLst>
              <a:path w="1987296" h="651128">
                <a:moveTo>
                  <a:pt x="0" y="0"/>
                </a:moveTo>
                <a:lnTo>
                  <a:pt x="0" y="651128"/>
                </a:lnTo>
                <a:lnTo>
                  <a:pt x="1987296" y="651128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0" name="object 80"/>
          <p:cNvSpPr/>
          <p:nvPr/>
        </p:nvSpPr>
        <p:spPr>
          <a:xfrm>
            <a:off x="2987560" y="5640959"/>
            <a:ext cx="1987295" cy="54101"/>
          </a:xfrm>
          <a:custGeom>
            <a:avLst/>
            <a:gdLst/>
            <a:ahLst/>
            <a:cxnLst/>
            <a:rect l="l" t="t" r="r" b="b"/>
            <a:pathLst>
              <a:path w="1987295" h="54101">
                <a:moveTo>
                  <a:pt x="0" y="0"/>
                </a:moveTo>
                <a:lnTo>
                  <a:pt x="0" y="54101"/>
                </a:lnTo>
                <a:lnTo>
                  <a:pt x="1987295" y="54101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1" name="object 81"/>
          <p:cNvSpPr/>
          <p:nvPr/>
        </p:nvSpPr>
        <p:spPr>
          <a:xfrm>
            <a:off x="785761" y="5695060"/>
            <a:ext cx="2147696" cy="651129"/>
          </a:xfrm>
          <a:custGeom>
            <a:avLst/>
            <a:gdLst/>
            <a:ahLst/>
            <a:cxnLst/>
            <a:rect l="l" t="t" r="r" b="b"/>
            <a:pathLst>
              <a:path w="2147696" h="651129">
                <a:moveTo>
                  <a:pt x="0" y="0"/>
                </a:moveTo>
                <a:lnTo>
                  <a:pt x="0" y="651129"/>
                </a:lnTo>
                <a:lnTo>
                  <a:pt x="2147696" y="651129"/>
                </a:lnTo>
                <a:lnTo>
                  <a:pt x="21476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2" name="object 82"/>
          <p:cNvSpPr/>
          <p:nvPr/>
        </p:nvSpPr>
        <p:spPr>
          <a:xfrm>
            <a:off x="785761" y="5640958"/>
            <a:ext cx="2147696" cy="54101"/>
          </a:xfrm>
          <a:custGeom>
            <a:avLst/>
            <a:gdLst/>
            <a:ahLst/>
            <a:cxnLst/>
            <a:rect l="l" t="t" r="r" b="b"/>
            <a:pathLst>
              <a:path w="2147696" h="54101">
                <a:moveTo>
                  <a:pt x="0" y="0"/>
                </a:moveTo>
                <a:lnTo>
                  <a:pt x="0" y="54101"/>
                </a:lnTo>
                <a:lnTo>
                  <a:pt x="2147696" y="54101"/>
                </a:lnTo>
                <a:lnTo>
                  <a:pt x="21476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3" name="object 83"/>
          <p:cNvSpPr/>
          <p:nvPr/>
        </p:nvSpPr>
        <p:spPr>
          <a:xfrm>
            <a:off x="2987560" y="1763140"/>
            <a:ext cx="1987295" cy="453390"/>
          </a:xfrm>
          <a:custGeom>
            <a:avLst/>
            <a:gdLst/>
            <a:ahLst/>
            <a:cxnLst/>
            <a:rect l="l" t="t" r="r" b="b"/>
            <a:pathLst>
              <a:path w="1987295" h="453390">
                <a:moveTo>
                  <a:pt x="0" y="0"/>
                </a:moveTo>
                <a:lnTo>
                  <a:pt x="0" y="453390"/>
                </a:lnTo>
                <a:lnTo>
                  <a:pt x="1987295" y="453390"/>
                </a:lnTo>
                <a:lnTo>
                  <a:pt x="1987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4" name="object 84"/>
          <p:cNvSpPr/>
          <p:nvPr/>
        </p:nvSpPr>
        <p:spPr>
          <a:xfrm>
            <a:off x="2960509" y="1736089"/>
            <a:ext cx="0" cy="4610100"/>
          </a:xfrm>
          <a:custGeom>
            <a:avLst/>
            <a:gdLst/>
            <a:ahLst/>
            <a:cxnLst/>
            <a:rect l="l" t="t" r="r" b="b"/>
            <a:pathLst>
              <a:path h="4610100">
                <a:moveTo>
                  <a:pt x="0" y="0"/>
                </a:moveTo>
                <a:lnTo>
                  <a:pt x="0" y="4610100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5" name="object 85"/>
          <p:cNvSpPr/>
          <p:nvPr/>
        </p:nvSpPr>
        <p:spPr>
          <a:xfrm>
            <a:off x="5028958" y="1763140"/>
            <a:ext cx="2036051" cy="453390"/>
          </a:xfrm>
          <a:custGeom>
            <a:avLst/>
            <a:gdLst/>
            <a:ahLst/>
            <a:cxnLst/>
            <a:rect l="l" t="t" r="r" b="b"/>
            <a:pathLst>
              <a:path w="2036051" h="453390">
                <a:moveTo>
                  <a:pt x="0" y="0"/>
                </a:moveTo>
                <a:lnTo>
                  <a:pt x="0" y="453390"/>
                </a:lnTo>
                <a:lnTo>
                  <a:pt x="2036051" y="453390"/>
                </a:lnTo>
                <a:lnTo>
                  <a:pt x="20360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6" name="object 86"/>
          <p:cNvSpPr/>
          <p:nvPr/>
        </p:nvSpPr>
        <p:spPr>
          <a:xfrm>
            <a:off x="5001907" y="1763140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7" name="object 87"/>
          <p:cNvSpPr/>
          <p:nvPr/>
        </p:nvSpPr>
        <p:spPr>
          <a:xfrm>
            <a:off x="5001907" y="2270632"/>
            <a:ext cx="0" cy="4075557"/>
          </a:xfrm>
          <a:custGeom>
            <a:avLst/>
            <a:gdLst/>
            <a:ahLst/>
            <a:cxnLst/>
            <a:rect l="l" t="t" r="r" b="b"/>
            <a:pathLst>
              <a:path h="4075557">
                <a:moveTo>
                  <a:pt x="0" y="0"/>
                </a:moveTo>
                <a:lnTo>
                  <a:pt x="0" y="4075557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8" name="object 88"/>
          <p:cNvSpPr/>
          <p:nvPr/>
        </p:nvSpPr>
        <p:spPr>
          <a:xfrm>
            <a:off x="7119111" y="1763140"/>
            <a:ext cx="2554986" cy="453390"/>
          </a:xfrm>
          <a:custGeom>
            <a:avLst/>
            <a:gdLst/>
            <a:ahLst/>
            <a:cxnLst/>
            <a:rect l="l" t="t" r="r" b="b"/>
            <a:pathLst>
              <a:path w="2554986" h="453390">
                <a:moveTo>
                  <a:pt x="0" y="0"/>
                </a:moveTo>
                <a:lnTo>
                  <a:pt x="0" y="453390"/>
                </a:lnTo>
                <a:lnTo>
                  <a:pt x="2554986" y="453390"/>
                </a:lnTo>
                <a:lnTo>
                  <a:pt x="2554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89" name="object 89"/>
          <p:cNvSpPr/>
          <p:nvPr/>
        </p:nvSpPr>
        <p:spPr>
          <a:xfrm>
            <a:off x="7092060" y="1763140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0" name="object 90"/>
          <p:cNvSpPr/>
          <p:nvPr/>
        </p:nvSpPr>
        <p:spPr>
          <a:xfrm>
            <a:off x="7092060" y="2270632"/>
            <a:ext cx="0" cy="4075556"/>
          </a:xfrm>
          <a:custGeom>
            <a:avLst/>
            <a:gdLst/>
            <a:ahLst/>
            <a:cxnLst/>
            <a:rect l="l" t="t" r="r" b="b"/>
            <a:pathLst>
              <a:path h="4075556">
                <a:moveTo>
                  <a:pt x="0" y="0"/>
                </a:moveTo>
                <a:lnTo>
                  <a:pt x="0" y="4075556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1" name="object 91"/>
          <p:cNvSpPr/>
          <p:nvPr/>
        </p:nvSpPr>
        <p:spPr>
          <a:xfrm>
            <a:off x="9701149" y="1736089"/>
            <a:ext cx="0" cy="4610100"/>
          </a:xfrm>
          <a:custGeom>
            <a:avLst/>
            <a:gdLst/>
            <a:ahLst/>
            <a:cxnLst/>
            <a:rect l="l" t="t" r="r" b="b"/>
            <a:pathLst>
              <a:path h="4610100">
                <a:moveTo>
                  <a:pt x="0" y="0"/>
                </a:moveTo>
                <a:lnTo>
                  <a:pt x="0" y="4610100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2" name="object 92"/>
          <p:cNvSpPr/>
          <p:nvPr/>
        </p:nvSpPr>
        <p:spPr>
          <a:xfrm>
            <a:off x="785761" y="1690370"/>
            <a:ext cx="8915387" cy="45719"/>
          </a:xfrm>
          <a:custGeom>
            <a:avLst/>
            <a:gdLst/>
            <a:ahLst/>
            <a:cxnLst/>
            <a:rect l="l" t="t" r="r" b="b"/>
            <a:pathLst>
              <a:path w="6740639">
                <a:moveTo>
                  <a:pt x="0" y="0"/>
                </a:moveTo>
                <a:lnTo>
                  <a:pt x="6740639" y="0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3" name="object 93"/>
          <p:cNvSpPr/>
          <p:nvPr/>
        </p:nvSpPr>
        <p:spPr>
          <a:xfrm>
            <a:off x="785761" y="2243581"/>
            <a:ext cx="0" cy="4102607"/>
          </a:xfrm>
          <a:custGeom>
            <a:avLst/>
            <a:gdLst/>
            <a:ahLst/>
            <a:cxnLst/>
            <a:rect l="l" t="t" r="r" b="b"/>
            <a:pathLst>
              <a:path h="4102607">
                <a:moveTo>
                  <a:pt x="0" y="0"/>
                </a:moveTo>
                <a:lnTo>
                  <a:pt x="0" y="4102608"/>
                </a:lnTo>
              </a:path>
            </a:pathLst>
          </a:custGeom>
          <a:ln w="36576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4" name="object 94"/>
          <p:cNvSpPr/>
          <p:nvPr/>
        </p:nvSpPr>
        <p:spPr>
          <a:xfrm>
            <a:off x="2960509" y="2243581"/>
            <a:ext cx="6740639" cy="0"/>
          </a:xfrm>
          <a:custGeom>
            <a:avLst/>
            <a:gdLst/>
            <a:ahLst/>
            <a:cxnLst/>
            <a:rect l="l" t="t" r="r" b="b"/>
            <a:pathLst>
              <a:path w="6740639">
                <a:moveTo>
                  <a:pt x="0" y="0"/>
                </a:moveTo>
                <a:lnTo>
                  <a:pt x="6740639" y="0"/>
                </a:lnTo>
              </a:path>
            </a:pathLst>
          </a:custGeom>
          <a:ln w="54102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95" name="object 95"/>
          <p:cNvSpPr/>
          <p:nvPr/>
        </p:nvSpPr>
        <p:spPr>
          <a:xfrm>
            <a:off x="785761" y="6346189"/>
            <a:ext cx="8915387" cy="0"/>
          </a:xfrm>
          <a:custGeom>
            <a:avLst/>
            <a:gdLst/>
            <a:ahLst/>
            <a:cxnLst/>
            <a:rect l="l" t="t" r="r" b="b"/>
            <a:pathLst>
              <a:path w="8915387">
                <a:moveTo>
                  <a:pt x="0" y="0"/>
                </a:moveTo>
                <a:lnTo>
                  <a:pt x="8915387" y="0"/>
                </a:lnTo>
              </a:path>
            </a:pathLst>
          </a:custGeom>
          <a:ln w="36576">
            <a:solidFill>
              <a:srgbClr val="FE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b="1"/>
          </a:p>
        </p:txBody>
      </p:sp>
      <p:sp>
        <p:nvSpPr>
          <p:cNvPr id="31" name="object 31"/>
          <p:cNvSpPr txBox="1"/>
          <p:nvPr/>
        </p:nvSpPr>
        <p:spPr>
          <a:xfrm>
            <a:off x="710571" y="1032423"/>
            <a:ext cx="4476172" cy="363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20"/>
              </a:lnSpc>
              <a:spcBef>
                <a:spcPts val="141"/>
              </a:spcBef>
            </a:pPr>
            <a:r>
              <a:rPr sz="2650" b="1" i="1" spc="0" dirty="0">
                <a:latin typeface="Arial"/>
                <a:cs typeface="Arial"/>
              </a:rPr>
              <a:t>En toda comunicación hay:</a:t>
            </a:r>
            <a:endParaRPr sz="2650" b="1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1813" y="3288638"/>
            <a:ext cx="1564340" cy="26695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45"/>
              </a:lnSpc>
              <a:spcBef>
                <a:spcPts val="102"/>
              </a:spcBef>
            </a:pPr>
            <a:r>
              <a:rPr sz="1900" b="1" spc="0" dirty="0">
                <a:latin typeface="Arial"/>
                <a:cs typeface="Arial"/>
              </a:rPr>
              <a:t>intransferibles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761" y="1736089"/>
            <a:ext cx="2174747" cy="5074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b="1"/>
          </a:p>
        </p:txBody>
      </p:sp>
      <p:sp>
        <p:nvSpPr>
          <p:cNvPr id="28" name="object 28"/>
          <p:cNvSpPr txBox="1"/>
          <p:nvPr/>
        </p:nvSpPr>
        <p:spPr>
          <a:xfrm>
            <a:off x="2960509" y="1736089"/>
            <a:ext cx="2041398" cy="5074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9"/>
              </a:spcBef>
            </a:pPr>
            <a:endParaRPr sz="900" b="1"/>
          </a:p>
          <a:p>
            <a:pPr marL="502915">
              <a:lnSpc>
                <a:spcPct val="95825"/>
              </a:lnSpc>
            </a:pPr>
            <a:r>
              <a:rPr sz="1900" b="1" i="1" spc="4" dirty="0">
                <a:latin typeface="Arial"/>
                <a:cs typeface="Arial"/>
              </a:rPr>
              <a:t>HECHOS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01907" y="1736089"/>
            <a:ext cx="2090153" cy="5074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9"/>
              </a:spcBef>
            </a:pPr>
            <a:endParaRPr sz="900" b="1"/>
          </a:p>
          <a:p>
            <a:pPr marL="373375">
              <a:lnSpc>
                <a:spcPct val="95825"/>
              </a:lnSpc>
            </a:pPr>
            <a:r>
              <a:rPr sz="1900" b="1" i="1" spc="0" dirty="0">
                <a:latin typeface="Arial"/>
                <a:cs typeface="Arial"/>
              </a:rPr>
              <a:t>OPINIONES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92060" y="1736089"/>
            <a:ext cx="2609088" cy="5074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9"/>
              </a:spcBef>
            </a:pPr>
            <a:endParaRPr sz="900" b="1"/>
          </a:p>
          <a:p>
            <a:pPr marL="397772">
              <a:lnSpc>
                <a:spcPct val="95825"/>
              </a:lnSpc>
            </a:pPr>
            <a:r>
              <a:rPr sz="1900" b="1" i="1" spc="0" dirty="0">
                <a:latin typeface="Arial"/>
                <a:cs typeface="Arial"/>
              </a:rPr>
              <a:t>SENTIMIENTOS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5761" y="2243581"/>
            <a:ext cx="2174747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 dirty="0"/>
          </a:p>
          <a:p>
            <a:pPr marL="509009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solidFill>
                  <a:srgbClr val="FF0000"/>
                </a:solidFill>
                <a:latin typeface="Arial"/>
                <a:cs typeface="Arial"/>
              </a:rPr>
              <a:t>EJEMPLO</a:t>
            </a:r>
            <a:endParaRPr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60509" y="2243581"/>
            <a:ext cx="2041398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 dirty="0"/>
          </a:p>
          <a:p>
            <a:pPr marL="516629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No</a:t>
            </a:r>
            <a:r>
              <a:rPr sz="1900" b="1" spc="9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llueve</a:t>
            </a:r>
            <a:endParaRPr sz="19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01908" y="2243581"/>
            <a:ext cx="2243442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877065" marR="252837" indent="-584464">
              <a:lnSpc>
                <a:spcPct val="100041"/>
              </a:lnSpc>
              <a:spcBef>
                <a:spcPts val="465"/>
              </a:spcBef>
            </a:pPr>
            <a:r>
              <a:rPr sz="1900" b="1" spc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Hace un buen día</a:t>
            </a:r>
            <a:endParaRPr sz="19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2060" y="2243581"/>
            <a:ext cx="2609088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 dirty="0"/>
          </a:p>
          <a:p>
            <a:pPr marL="566934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¡</a:t>
            </a:r>
            <a:r>
              <a:rPr lang="es-ES" sz="1900" b="1" spc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Disfrute</a:t>
            </a:r>
            <a:r>
              <a:rPr sz="1900" b="1" spc="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¡</a:t>
            </a:r>
            <a:endParaRPr sz="19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761" y="2923285"/>
            <a:ext cx="2174747" cy="6774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/>
          </a:p>
          <a:p>
            <a:pPr marL="754037" marR="755096" algn="ctr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SON: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0509" y="2923285"/>
            <a:ext cx="2041398" cy="6774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 dirty="0"/>
          </a:p>
          <a:p>
            <a:pPr marL="234689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Comprobables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1907" y="2923285"/>
            <a:ext cx="2090153" cy="6774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/>
          </a:p>
          <a:p>
            <a:pPr marL="459479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Discutibles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2060" y="2923285"/>
            <a:ext cx="2609088" cy="6774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599700">
              <a:lnSpc>
                <a:spcPct val="95825"/>
              </a:lnSpc>
              <a:spcBef>
                <a:spcPts val="450"/>
              </a:spcBef>
            </a:pPr>
            <a:r>
              <a:rPr sz="1600" b="1" spc="0" dirty="0" err="1">
                <a:latin typeface="Arial"/>
                <a:cs typeface="Arial"/>
              </a:rPr>
              <a:t>Personales</a:t>
            </a:r>
            <a:r>
              <a:rPr sz="1600" b="1" spc="0" dirty="0">
                <a:latin typeface="Arial"/>
                <a:cs typeface="Arial"/>
              </a:rPr>
              <a:t> e</a:t>
            </a:r>
            <a:r>
              <a:rPr lang="es-ES" sz="1600" b="1" spc="0" dirty="0">
                <a:latin typeface="Arial"/>
                <a:cs typeface="Arial"/>
              </a:rPr>
              <a:t> intransferibles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761" y="3600704"/>
            <a:ext cx="2174747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/>
          </a:p>
          <a:p>
            <a:pPr marL="132581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PROV</a:t>
            </a:r>
            <a:r>
              <a:rPr sz="1900" b="1" spc="-4" dirty="0">
                <a:latin typeface="Arial"/>
                <a:cs typeface="Arial"/>
              </a:rPr>
              <a:t>I</a:t>
            </a:r>
            <a:r>
              <a:rPr sz="1900" b="1" spc="4" dirty="0">
                <a:latin typeface="Arial"/>
                <a:cs typeface="Arial"/>
              </a:rPr>
              <a:t>E</a:t>
            </a:r>
            <a:r>
              <a:rPr sz="1900" b="1" spc="0" dirty="0">
                <a:latin typeface="Arial"/>
                <a:cs typeface="Arial"/>
              </a:rPr>
              <a:t>NEN</a:t>
            </a:r>
            <a:r>
              <a:rPr sz="1900" b="1" spc="9" dirty="0">
                <a:latin typeface="Arial"/>
                <a:cs typeface="Arial"/>
              </a:rPr>
              <a:t> </a:t>
            </a:r>
            <a:r>
              <a:rPr sz="1900" b="1" spc="0" dirty="0">
                <a:latin typeface="Arial"/>
                <a:cs typeface="Arial"/>
              </a:rPr>
              <a:t>DE: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0509" y="3600704"/>
            <a:ext cx="2041398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/>
          </a:p>
          <a:p>
            <a:pPr marL="422903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La realidad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1907" y="3600704"/>
            <a:ext cx="2090153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/>
          </a:p>
          <a:p>
            <a:pPr marL="259073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La experien</a:t>
            </a:r>
            <a:r>
              <a:rPr sz="1900" b="1" spc="9" dirty="0">
                <a:latin typeface="Arial"/>
                <a:cs typeface="Arial"/>
              </a:rPr>
              <a:t>c</a:t>
            </a:r>
            <a:r>
              <a:rPr sz="1900" b="1" spc="0" dirty="0">
                <a:latin typeface="Arial"/>
                <a:cs typeface="Arial"/>
              </a:rPr>
              <a:t>ia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2060" y="3600704"/>
            <a:ext cx="2609088" cy="67970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7"/>
              </a:spcBef>
            </a:pPr>
            <a:endParaRPr sz="600" b="1"/>
          </a:p>
          <a:p>
            <a:pPr marL="646182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La ideología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761" y="4280408"/>
            <a:ext cx="2174747" cy="67818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/>
          </a:p>
          <a:p>
            <a:pPr marL="662934">
              <a:lnSpc>
                <a:spcPct val="95825"/>
              </a:lnSpc>
              <a:spcBef>
                <a:spcPts val="1000"/>
              </a:spcBef>
            </a:pPr>
            <a:r>
              <a:rPr sz="1900" b="1" spc="4" dirty="0">
                <a:latin typeface="Arial"/>
                <a:cs typeface="Arial"/>
              </a:rPr>
              <a:t>DEBEN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0509" y="4280408"/>
            <a:ext cx="2041398" cy="67818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/>
          </a:p>
          <a:p>
            <a:pPr marL="329939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Demostr</a:t>
            </a:r>
            <a:r>
              <a:rPr sz="1900" b="1" spc="-9" dirty="0">
                <a:latin typeface="Arial"/>
                <a:cs typeface="Arial"/>
              </a:rPr>
              <a:t>a</a:t>
            </a:r>
            <a:r>
              <a:rPr sz="1900" b="1" spc="0" dirty="0">
                <a:latin typeface="Arial"/>
                <a:cs typeface="Arial"/>
              </a:rPr>
              <a:t>rse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1907" y="4280408"/>
            <a:ext cx="2090153" cy="67818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/>
          </a:p>
          <a:p>
            <a:pPr marL="286505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Argumentarse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2060" y="4280408"/>
            <a:ext cx="2609088" cy="67818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5"/>
              </a:spcBef>
            </a:pPr>
            <a:endParaRPr sz="550" b="1"/>
          </a:p>
          <a:p>
            <a:pPr marL="794010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Tolerarse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761" y="4958588"/>
            <a:ext cx="2174747" cy="70942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7"/>
              </a:spcBef>
            </a:pPr>
            <a:endParaRPr sz="700" b="1"/>
          </a:p>
          <a:p>
            <a:pPr marL="582161">
              <a:lnSpc>
                <a:spcPct val="95825"/>
              </a:lnSpc>
              <a:spcBef>
                <a:spcPts val="1000"/>
              </a:spcBef>
            </a:pPr>
            <a:r>
              <a:rPr sz="1900" b="1" spc="4" dirty="0">
                <a:latin typeface="Arial"/>
                <a:cs typeface="Arial"/>
              </a:rPr>
              <a:t>PUEDEN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0509" y="4958588"/>
            <a:ext cx="2041398" cy="70942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27"/>
              </a:spcBef>
            </a:pPr>
            <a:endParaRPr sz="700" b="1"/>
          </a:p>
          <a:p>
            <a:pPr marL="455669">
              <a:lnSpc>
                <a:spcPct val="95825"/>
              </a:lnSpc>
              <a:spcBef>
                <a:spcPts val="1000"/>
              </a:spcBef>
            </a:pPr>
            <a:r>
              <a:rPr sz="1900" b="1" spc="0" dirty="0">
                <a:latin typeface="Arial"/>
                <a:cs typeface="Arial"/>
              </a:rPr>
              <a:t>Analizarse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1907" y="4958588"/>
            <a:ext cx="2243443" cy="70942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395897" marR="396832" algn="ctr">
              <a:lnSpc>
                <a:spcPct val="95825"/>
              </a:lnSpc>
              <a:spcBef>
                <a:spcPts val="359"/>
              </a:spcBef>
            </a:pPr>
            <a:r>
              <a:rPr sz="1900" b="1" spc="0" dirty="0">
                <a:latin typeface="Arial"/>
                <a:cs typeface="Arial"/>
              </a:rPr>
              <a:t>Entenderse</a:t>
            </a:r>
            <a:endParaRPr sz="1900" b="1" dirty="0">
              <a:latin typeface="Arial"/>
              <a:cs typeface="Arial"/>
            </a:endParaRPr>
          </a:p>
          <a:p>
            <a:pPr marL="496480" marR="497778" algn="ctr">
              <a:lnSpc>
                <a:spcPct val="95825"/>
              </a:lnSpc>
              <a:spcBef>
                <a:spcPts val="551"/>
              </a:spcBef>
            </a:pPr>
            <a:r>
              <a:rPr sz="1900" b="1" spc="0" dirty="0">
                <a:latin typeface="Arial"/>
                <a:cs typeface="Arial"/>
              </a:rPr>
              <a:t>Rebatirse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2060" y="4958588"/>
            <a:ext cx="2609088" cy="70942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646944">
              <a:lnSpc>
                <a:spcPct val="95825"/>
              </a:lnSpc>
              <a:spcBef>
                <a:spcPts val="359"/>
              </a:spcBef>
            </a:pPr>
            <a:r>
              <a:rPr sz="1900" b="1" spc="0" dirty="0">
                <a:latin typeface="Arial"/>
                <a:cs typeface="Arial"/>
              </a:rPr>
              <a:t>Compartirse</a:t>
            </a:r>
            <a:endParaRPr sz="1900" b="1">
              <a:latin typeface="Arial"/>
              <a:cs typeface="Arial"/>
            </a:endParaRPr>
          </a:p>
          <a:p>
            <a:pPr marL="686559">
              <a:lnSpc>
                <a:spcPct val="95825"/>
              </a:lnSpc>
              <a:spcBef>
                <a:spcPts val="551"/>
              </a:spcBef>
            </a:pPr>
            <a:r>
              <a:rPr sz="1900" b="1" spc="0" dirty="0">
                <a:latin typeface="Arial"/>
                <a:cs typeface="Arial"/>
              </a:rPr>
              <a:t>Respetarse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761" y="5668010"/>
            <a:ext cx="2174747" cy="65532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885430" marR="107899" indent="-737609">
              <a:lnSpc>
                <a:spcPct val="100233"/>
              </a:lnSpc>
              <a:spcBef>
                <a:spcPts val="455"/>
              </a:spcBef>
            </a:pPr>
            <a:r>
              <a:rPr sz="1900" b="1" spc="0" dirty="0">
                <a:latin typeface="Arial"/>
                <a:cs typeface="Arial"/>
              </a:rPr>
              <a:t>LO MÁS EFICAZ ES: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0509" y="5668010"/>
            <a:ext cx="2041398" cy="67817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771140" marR="281890" indent="-448058">
              <a:lnSpc>
                <a:spcPct val="100233"/>
              </a:lnSpc>
              <a:spcBef>
                <a:spcPts val="455"/>
              </a:spcBef>
            </a:pPr>
            <a:r>
              <a:rPr sz="1900" b="1" spc="0" dirty="0">
                <a:latin typeface="Arial"/>
                <a:cs typeface="Arial"/>
              </a:rPr>
              <a:t>Centrarse en ellos</a:t>
            </a:r>
            <a:endParaRPr sz="1900" b="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1907" y="5668010"/>
            <a:ext cx="2243443" cy="6774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365742" marR="119621" indent="-207253">
              <a:lnSpc>
                <a:spcPct val="100233"/>
              </a:lnSpc>
              <a:spcBef>
                <a:spcPts val="455"/>
              </a:spcBef>
            </a:pPr>
            <a:r>
              <a:rPr sz="1900" b="1" spc="0" dirty="0">
                <a:latin typeface="Arial"/>
                <a:cs typeface="Arial"/>
              </a:rPr>
              <a:t>E</a:t>
            </a:r>
            <a:r>
              <a:rPr sz="1900" b="1" spc="9" dirty="0">
                <a:latin typeface="Arial"/>
                <a:cs typeface="Arial"/>
              </a:rPr>
              <a:t>v</a:t>
            </a:r>
            <a:r>
              <a:rPr sz="1900" b="1" spc="0" dirty="0">
                <a:latin typeface="Arial"/>
                <a:cs typeface="Arial"/>
              </a:rPr>
              <a:t>itar polémicas innecesarias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92060" y="5668010"/>
            <a:ext cx="2636138" cy="67817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573779" marR="116015" indent="-416801">
              <a:lnSpc>
                <a:spcPct val="100233"/>
              </a:lnSpc>
              <a:spcBef>
                <a:spcPts val="455"/>
              </a:spcBef>
            </a:pPr>
            <a:r>
              <a:rPr sz="1900" b="1" spc="0" dirty="0">
                <a:latin typeface="Arial"/>
                <a:cs typeface="Arial"/>
              </a:rPr>
              <a:t>Aceptarse aunque no se compartan</a:t>
            </a:r>
            <a:endParaRPr sz="19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05" y="412750"/>
            <a:ext cx="9704566" cy="653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1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565150"/>
            <a:ext cx="5486400" cy="634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7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47500"/>
          <a:stretch/>
        </p:blipFill>
        <p:spPr>
          <a:xfrm>
            <a:off x="397821" y="793750"/>
            <a:ext cx="469392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7495"/>
          <a:stretch/>
        </p:blipFill>
        <p:spPr>
          <a:xfrm>
            <a:off x="5737637" y="3155950"/>
            <a:ext cx="4601052" cy="407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6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91" y="793750"/>
            <a:ext cx="7543800" cy="604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9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02" y="412750"/>
            <a:ext cx="5257800" cy="671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5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02" y="412750"/>
            <a:ext cx="5105400" cy="66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08799" y="1441957"/>
            <a:ext cx="4720589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5429389" y="1441957"/>
            <a:ext cx="67818" cy="76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6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708799" y="1518920"/>
            <a:ext cx="76961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29389" y="1518920"/>
            <a:ext cx="67818" cy="3265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08799" y="4784852"/>
            <a:ext cx="76961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785761" y="4784852"/>
            <a:ext cx="4711446" cy="67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4"/>
              </a:spcBef>
            </a:pPr>
            <a:endParaRPr sz="5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3184884"/>
            <a:ext cx="5545951" cy="415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2" y="412750"/>
            <a:ext cx="830956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184</TotalTime>
  <Words>572</Words>
  <Application>Microsoft Office PowerPoint</Application>
  <PresentationFormat>Personalizado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Andrea Garrido</cp:lastModifiedBy>
  <cp:revision>1</cp:revision>
  <dcterms:modified xsi:type="dcterms:W3CDTF">2021-02-22T02:31:11Z</dcterms:modified>
</cp:coreProperties>
</file>