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9" r:id="rId2"/>
    <p:sldId id="257" r:id="rId3"/>
    <p:sldId id="258" r:id="rId4"/>
    <p:sldId id="260" r:id="rId5"/>
    <p:sldId id="26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38C8AF-76D4-2168-C4F2-C705FFC2B7F7}" v="446" dt="2020-04-23T03:37:47.598"/>
    <p1510:client id="{923D6E38-5856-9F63-A168-441537090FA0}" v="697" dt="2020-04-23T02:42:13.256"/>
    <p1510:client id="{DC4FAAB3-1C12-0E47-8A59-54007C520569}" v="798" dt="2020-04-23T04:17:14.18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80"/>
    <p:restoredTop sz="94648"/>
  </p:normalViewPr>
  <p:slideViewPr>
    <p:cSldViewPr snapToGrid="0">
      <p:cViewPr varScale="1">
        <p:scale>
          <a:sx n="117" d="100"/>
          <a:sy n="117" d="100"/>
        </p:scale>
        <p:origin x="187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rnán Ponce" userId="e9ddeaa2-9425-4f5e-aaad-720a0ce49316" providerId="ADAL" clId="{DC4FAAB3-1C12-0E47-8A59-54007C520569}"/>
    <pc:docChg chg="custSel addSld delSld modSld">
      <pc:chgData name="Hernán Ponce" userId="e9ddeaa2-9425-4f5e-aaad-720a0ce49316" providerId="ADAL" clId="{DC4FAAB3-1C12-0E47-8A59-54007C520569}" dt="2020-04-23T04:17:14.183" v="795" actId="1076"/>
      <pc:docMkLst>
        <pc:docMk/>
      </pc:docMkLst>
      <pc:sldChg chg="modSp">
        <pc:chgData name="Hernán Ponce" userId="e9ddeaa2-9425-4f5e-aaad-720a0ce49316" providerId="ADAL" clId="{DC4FAAB3-1C12-0E47-8A59-54007C520569}" dt="2020-04-23T03:50:55.340" v="1" actId="27636"/>
        <pc:sldMkLst>
          <pc:docMk/>
          <pc:sldMk cId="377990359" sldId="257"/>
        </pc:sldMkLst>
        <pc:spChg chg="mod">
          <ac:chgData name="Hernán Ponce" userId="e9ddeaa2-9425-4f5e-aaad-720a0ce49316" providerId="ADAL" clId="{DC4FAAB3-1C12-0E47-8A59-54007C520569}" dt="2020-04-23T03:50:55.340" v="1" actId="27636"/>
          <ac:spMkLst>
            <pc:docMk/>
            <pc:sldMk cId="377990359" sldId="257"/>
            <ac:spMk id="2" creationId="{0EC7363C-6225-402E-B16F-C93DCEFD2B10}"/>
          </ac:spMkLst>
        </pc:spChg>
      </pc:sldChg>
      <pc:sldChg chg="del">
        <pc:chgData name="Hernán Ponce" userId="e9ddeaa2-9425-4f5e-aaad-720a0ce49316" providerId="ADAL" clId="{DC4FAAB3-1C12-0E47-8A59-54007C520569}" dt="2020-04-23T03:51:15.711" v="2" actId="2696"/>
        <pc:sldMkLst>
          <pc:docMk/>
          <pc:sldMk cId="747682281" sldId="261"/>
        </pc:sldMkLst>
      </pc:sldChg>
      <pc:sldChg chg="addSp delSp modSp add">
        <pc:chgData name="Hernán Ponce" userId="e9ddeaa2-9425-4f5e-aaad-720a0ce49316" providerId="ADAL" clId="{DC4FAAB3-1C12-0E47-8A59-54007C520569}" dt="2020-04-23T03:59:35.759" v="251" actId="20577"/>
        <pc:sldMkLst>
          <pc:docMk/>
          <pc:sldMk cId="3514652710" sldId="262"/>
        </pc:sldMkLst>
        <pc:spChg chg="mod">
          <ac:chgData name="Hernán Ponce" userId="e9ddeaa2-9425-4f5e-aaad-720a0ce49316" providerId="ADAL" clId="{DC4FAAB3-1C12-0E47-8A59-54007C520569}" dt="2020-04-23T03:59:35.759" v="251" actId="20577"/>
          <ac:spMkLst>
            <pc:docMk/>
            <pc:sldMk cId="3514652710" sldId="262"/>
            <ac:spMk id="2" creationId="{ACAB5351-F0A5-FA42-8BBD-9DE74D07023B}"/>
          </ac:spMkLst>
        </pc:spChg>
        <pc:spChg chg="del">
          <ac:chgData name="Hernán Ponce" userId="e9ddeaa2-9425-4f5e-aaad-720a0ce49316" providerId="ADAL" clId="{DC4FAAB3-1C12-0E47-8A59-54007C520569}" dt="2020-04-23T03:52:57.455" v="12" actId="3680"/>
          <ac:spMkLst>
            <pc:docMk/>
            <pc:sldMk cId="3514652710" sldId="262"/>
            <ac:spMk id="3" creationId="{64C1574D-DCC4-984D-8054-83EE922C889B}"/>
          </ac:spMkLst>
        </pc:spChg>
        <pc:graphicFrameChg chg="add mod modGraphic">
          <ac:chgData name="Hernán Ponce" userId="e9ddeaa2-9425-4f5e-aaad-720a0ce49316" providerId="ADAL" clId="{DC4FAAB3-1C12-0E47-8A59-54007C520569}" dt="2020-04-23T03:59:04.689" v="245" actId="20577"/>
          <ac:graphicFrameMkLst>
            <pc:docMk/>
            <pc:sldMk cId="3514652710" sldId="262"/>
            <ac:graphicFrameMk id="4" creationId="{81A17584-BE3B-CB4B-85A8-D8E088E2A298}"/>
          </ac:graphicFrameMkLst>
        </pc:graphicFrameChg>
      </pc:sldChg>
      <pc:sldChg chg="addSp delSp modSp add">
        <pc:chgData name="Hernán Ponce" userId="e9ddeaa2-9425-4f5e-aaad-720a0ce49316" providerId="ADAL" clId="{DC4FAAB3-1C12-0E47-8A59-54007C520569}" dt="2020-04-23T04:17:14.183" v="795" actId="1076"/>
        <pc:sldMkLst>
          <pc:docMk/>
          <pc:sldMk cId="69640930" sldId="263"/>
        </pc:sldMkLst>
        <pc:spChg chg="add del mod">
          <ac:chgData name="Hernán Ponce" userId="e9ddeaa2-9425-4f5e-aaad-720a0ce49316" providerId="ADAL" clId="{DC4FAAB3-1C12-0E47-8A59-54007C520569}" dt="2020-04-23T04:01:30.142" v="254" actId="3680"/>
          <ac:spMkLst>
            <pc:docMk/>
            <pc:sldMk cId="69640930" sldId="263"/>
            <ac:spMk id="5" creationId="{7D25865A-8E3C-854C-87A7-7DC0923F72D4}"/>
          </ac:spMkLst>
        </pc:spChg>
        <pc:graphicFrameChg chg="del">
          <ac:chgData name="Hernán Ponce" userId="e9ddeaa2-9425-4f5e-aaad-720a0ce49316" providerId="ADAL" clId="{DC4FAAB3-1C12-0E47-8A59-54007C520569}" dt="2020-04-23T04:01:02.422" v="253" actId="478"/>
          <ac:graphicFrameMkLst>
            <pc:docMk/>
            <pc:sldMk cId="69640930" sldId="263"/>
            <ac:graphicFrameMk id="4" creationId="{81A17584-BE3B-CB4B-85A8-D8E088E2A298}"/>
          </ac:graphicFrameMkLst>
        </pc:graphicFrameChg>
        <pc:graphicFrameChg chg="add mod modGraphic">
          <ac:chgData name="Hernán Ponce" userId="e9ddeaa2-9425-4f5e-aaad-720a0ce49316" providerId="ADAL" clId="{DC4FAAB3-1C12-0E47-8A59-54007C520569}" dt="2020-04-23T04:17:14.183" v="795" actId="1076"/>
          <ac:graphicFrameMkLst>
            <pc:docMk/>
            <pc:sldMk cId="69640930" sldId="263"/>
            <ac:graphicFrameMk id="6" creationId="{573A2276-77A1-9748-8413-46CA11B3C1D6}"/>
          </ac:graphicFrameMkLst>
        </pc:graphicFrameChg>
      </pc:sldChg>
    </pc:docChg>
  </pc:docChgLst>
  <pc:docChgLst>
    <pc:chgData name="Hernán Ponce" userId="S::hponce@unach.edu.ec::e9ddeaa2-9425-4f5e-aaad-720a0ce49316" providerId="AD" clId="Web-{5638C8AF-76D4-2168-C4F2-C705FFC2B7F7}"/>
    <pc:docChg chg="addSld modSld">
      <pc:chgData name="Hernán Ponce" userId="S::hponce@unach.edu.ec::e9ddeaa2-9425-4f5e-aaad-720a0ce49316" providerId="AD" clId="Web-{5638C8AF-76D4-2168-C4F2-C705FFC2B7F7}" dt="2020-04-23T03:37:47.598" v="397" actId="14100"/>
      <pc:docMkLst>
        <pc:docMk/>
      </pc:docMkLst>
      <pc:sldChg chg="modSp">
        <pc:chgData name="Hernán Ponce" userId="S::hponce@unach.edu.ec::e9ddeaa2-9425-4f5e-aaad-720a0ce49316" providerId="AD" clId="Web-{5638C8AF-76D4-2168-C4F2-C705FFC2B7F7}" dt="2020-04-23T02:52:41.691" v="0" actId="1076"/>
        <pc:sldMkLst>
          <pc:docMk/>
          <pc:sldMk cId="377990359" sldId="257"/>
        </pc:sldMkLst>
        <pc:picChg chg="mod">
          <ac:chgData name="Hernán Ponce" userId="S::hponce@unach.edu.ec::e9ddeaa2-9425-4f5e-aaad-720a0ce49316" providerId="AD" clId="Web-{5638C8AF-76D4-2168-C4F2-C705FFC2B7F7}" dt="2020-04-23T02:52:41.691" v="0" actId="1076"/>
          <ac:picMkLst>
            <pc:docMk/>
            <pc:sldMk cId="377990359" sldId="257"/>
            <ac:picMk id="4" creationId="{ED43D6B8-210C-4ED2-B5C8-68B0113F0E98}"/>
          </ac:picMkLst>
        </pc:picChg>
      </pc:sldChg>
      <pc:sldChg chg="modSp">
        <pc:chgData name="Hernán Ponce" userId="S::hponce@unach.edu.ec::e9ddeaa2-9425-4f5e-aaad-720a0ce49316" providerId="AD" clId="Web-{5638C8AF-76D4-2168-C4F2-C705FFC2B7F7}" dt="2020-04-23T02:57:06.286" v="62"/>
        <pc:sldMkLst>
          <pc:docMk/>
          <pc:sldMk cId="2389415581" sldId="258"/>
        </pc:sldMkLst>
        <pc:spChg chg="mod">
          <ac:chgData name="Hernán Ponce" userId="S::hponce@unach.edu.ec::e9ddeaa2-9425-4f5e-aaad-720a0ce49316" providerId="AD" clId="Web-{5638C8AF-76D4-2168-C4F2-C705FFC2B7F7}" dt="2020-04-23T02:53:45.363" v="12" actId="14100"/>
          <ac:spMkLst>
            <pc:docMk/>
            <pc:sldMk cId="2389415581" sldId="258"/>
            <ac:spMk id="2" creationId="{9D26E7B4-0F9F-4ECA-962C-7A434D576324}"/>
          </ac:spMkLst>
        </pc:spChg>
        <pc:spChg chg="mod">
          <ac:chgData name="Hernán Ponce" userId="S::hponce@unach.edu.ec::e9ddeaa2-9425-4f5e-aaad-720a0ce49316" providerId="AD" clId="Web-{5638C8AF-76D4-2168-C4F2-C705FFC2B7F7}" dt="2020-04-23T02:55:58.067" v="55" actId="14100"/>
          <ac:spMkLst>
            <pc:docMk/>
            <pc:sldMk cId="2389415581" sldId="258"/>
            <ac:spMk id="3" creationId="{3D6BFC60-0F69-4DAA-AFCA-07224449B873}"/>
          </ac:spMkLst>
        </pc:spChg>
        <pc:graphicFrameChg chg="mod modGraphic">
          <ac:chgData name="Hernán Ponce" userId="S::hponce@unach.edu.ec::e9ddeaa2-9425-4f5e-aaad-720a0ce49316" providerId="AD" clId="Web-{5638C8AF-76D4-2168-C4F2-C705FFC2B7F7}" dt="2020-04-23T02:57:06.286" v="62"/>
          <ac:graphicFrameMkLst>
            <pc:docMk/>
            <pc:sldMk cId="2389415581" sldId="258"/>
            <ac:graphicFrameMk id="6" creationId="{6D8E5A39-26EF-44F1-A454-CBC80EE30439}"/>
          </ac:graphicFrameMkLst>
        </pc:graphicFrameChg>
      </pc:sldChg>
      <pc:sldChg chg="addSp delSp modSp new">
        <pc:chgData name="Hernán Ponce" userId="S::hponce@unach.edu.ec::e9ddeaa2-9425-4f5e-aaad-720a0ce49316" providerId="AD" clId="Web-{5638C8AF-76D4-2168-C4F2-C705FFC2B7F7}" dt="2020-04-23T03:18:52.417" v="283"/>
        <pc:sldMkLst>
          <pc:docMk/>
          <pc:sldMk cId="1989330141" sldId="259"/>
        </pc:sldMkLst>
        <pc:spChg chg="mod">
          <ac:chgData name="Hernán Ponce" userId="S::hponce@unach.edu.ec::e9ddeaa2-9425-4f5e-aaad-720a0ce49316" providerId="AD" clId="Web-{5638C8AF-76D4-2168-C4F2-C705FFC2B7F7}" dt="2020-04-23T03:04:51.460" v="94" actId="20577"/>
          <ac:spMkLst>
            <pc:docMk/>
            <pc:sldMk cId="1989330141" sldId="259"/>
            <ac:spMk id="2" creationId="{04C8BF2A-3575-4C8E-B904-B919CC97852D}"/>
          </ac:spMkLst>
        </pc:spChg>
        <pc:spChg chg="del">
          <ac:chgData name="Hernán Ponce" userId="S::hponce@unach.edu.ec::e9ddeaa2-9425-4f5e-aaad-720a0ce49316" providerId="AD" clId="Web-{5638C8AF-76D4-2168-C4F2-C705FFC2B7F7}" dt="2020-04-23T03:02:34.538" v="74"/>
          <ac:spMkLst>
            <pc:docMk/>
            <pc:sldMk cId="1989330141" sldId="259"/>
            <ac:spMk id="3" creationId="{D8B18EF0-381A-4BDA-91D7-03CBB5919CCD}"/>
          </ac:spMkLst>
        </pc:spChg>
        <pc:spChg chg="add del mod">
          <ac:chgData name="Hernán Ponce" userId="S::hponce@unach.edu.ec::e9ddeaa2-9425-4f5e-aaad-720a0ce49316" providerId="AD" clId="Web-{5638C8AF-76D4-2168-C4F2-C705FFC2B7F7}" dt="2020-04-23T03:10:41.962" v="164"/>
          <ac:spMkLst>
            <pc:docMk/>
            <pc:sldMk cId="1989330141" sldId="259"/>
            <ac:spMk id="7" creationId="{1374190B-01D4-450E-A13B-F48AFA39803F}"/>
          </ac:spMkLst>
        </pc:spChg>
        <pc:graphicFrameChg chg="add del mod ord modGraphic">
          <ac:chgData name="Hernán Ponce" userId="S::hponce@unach.edu.ec::e9ddeaa2-9425-4f5e-aaad-720a0ce49316" providerId="AD" clId="Web-{5638C8AF-76D4-2168-C4F2-C705FFC2B7F7}" dt="2020-04-23T03:09:42.055" v="163"/>
          <ac:graphicFrameMkLst>
            <pc:docMk/>
            <pc:sldMk cId="1989330141" sldId="259"/>
            <ac:graphicFrameMk id="4" creationId="{B4ED5959-FB2F-465E-A481-583629B8A664}"/>
          </ac:graphicFrameMkLst>
        </pc:graphicFrameChg>
        <pc:graphicFrameChg chg="add mod ord modGraphic">
          <ac:chgData name="Hernán Ponce" userId="S::hponce@unach.edu.ec::e9ddeaa2-9425-4f5e-aaad-720a0ce49316" providerId="AD" clId="Web-{5638C8AF-76D4-2168-C4F2-C705FFC2B7F7}" dt="2020-04-23T03:18:52.417" v="283"/>
          <ac:graphicFrameMkLst>
            <pc:docMk/>
            <pc:sldMk cId="1989330141" sldId="259"/>
            <ac:graphicFrameMk id="8" creationId="{9D76D57C-4E82-46D4-B025-AACFC6EC5A5A}"/>
          </ac:graphicFrameMkLst>
        </pc:graphicFrameChg>
      </pc:sldChg>
      <pc:sldChg chg="modSp add replId">
        <pc:chgData name="Hernán Ponce" userId="S::hponce@unach.edu.ec::e9ddeaa2-9425-4f5e-aaad-720a0ce49316" providerId="AD" clId="Web-{5638C8AF-76D4-2168-C4F2-C705FFC2B7F7}" dt="2020-04-23T03:28:11.607" v="326"/>
        <pc:sldMkLst>
          <pc:docMk/>
          <pc:sldMk cId="3278769732" sldId="260"/>
        </pc:sldMkLst>
        <pc:graphicFrameChg chg="mod modGraphic">
          <ac:chgData name="Hernán Ponce" userId="S::hponce@unach.edu.ec::e9ddeaa2-9425-4f5e-aaad-720a0ce49316" providerId="AD" clId="Web-{5638C8AF-76D4-2168-C4F2-C705FFC2B7F7}" dt="2020-04-23T03:28:11.607" v="326"/>
          <ac:graphicFrameMkLst>
            <pc:docMk/>
            <pc:sldMk cId="3278769732" sldId="260"/>
            <ac:graphicFrameMk id="8" creationId="{9D76D57C-4E82-46D4-B025-AACFC6EC5A5A}"/>
          </ac:graphicFrameMkLst>
        </pc:graphicFrameChg>
      </pc:sldChg>
      <pc:sldChg chg="addSp delSp modSp new">
        <pc:chgData name="Hernán Ponce" userId="S::hponce@unach.edu.ec::e9ddeaa2-9425-4f5e-aaad-720a0ce49316" providerId="AD" clId="Web-{5638C8AF-76D4-2168-C4F2-C705FFC2B7F7}" dt="2020-04-23T03:37:47.598" v="397" actId="14100"/>
        <pc:sldMkLst>
          <pc:docMk/>
          <pc:sldMk cId="747682281" sldId="261"/>
        </pc:sldMkLst>
        <pc:spChg chg="mod">
          <ac:chgData name="Hernán Ponce" userId="S::hponce@unach.edu.ec::e9ddeaa2-9425-4f5e-aaad-720a0ce49316" providerId="AD" clId="Web-{5638C8AF-76D4-2168-C4F2-C705FFC2B7F7}" dt="2020-04-23T03:37:30.598" v="394" actId="20577"/>
          <ac:spMkLst>
            <pc:docMk/>
            <pc:sldMk cId="747682281" sldId="261"/>
            <ac:spMk id="2" creationId="{F32BC69A-D2C8-4B49-AD63-3D94E5CE1F4D}"/>
          </ac:spMkLst>
        </pc:spChg>
        <pc:spChg chg="del">
          <ac:chgData name="Hernán Ponce" userId="S::hponce@unach.edu.ec::e9ddeaa2-9425-4f5e-aaad-720a0ce49316" providerId="AD" clId="Web-{5638C8AF-76D4-2168-C4F2-C705FFC2B7F7}" dt="2020-04-23T03:32:33.673" v="339"/>
          <ac:spMkLst>
            <pc:docMk/>
            <pc:sldMk cId="747682281" sldId="261"/>
            <ac:spMk id="3" creationId="{F21CC312-7CEB-4D24-B0E1-026F5661E225}"/>
          </ac:spMkLst>
        </pc:spChg>
        <pc:spChg chg="add mod">
          <ac:chgData name="Hernán Ponce" userId="S::hponce@unach.edu.ec::e9ddeaa2-9425-4f5e-aaad-720a0ce49316" providerId="AD" clId="Web-{5638C8AF-76D4-2168-C4F2-C705FFC2B7F7}" dt="2020-04-23T03:37:47.598" v="397" actId="14100"/>
          <ac:spMkLst>
            <pc:docMk/>
            <pc:sldMk cId="747682281" sldId="261"/>
            <ac:spMk id="9" creationId="{283BE531-DE5A-4BCF-A288-EE55A9977379}"/>
          </ac:spMkLst>
        </pc:spChg>
        <pc:graphicFrameChg chg="add del mod ord modGraphic">
          <ac:chgData name="Hernán Ponce" userId="S::hponce@unach.edu.ec::e9ddeaa2-9425-4f5e-aaad-720a0ce49316" providerId="AD" clId="Web-{5638C8AF-76D4-2168-C4F2-C705FFC2B7F7}" dt="2020-04-23T03:33:44.438" v="341"/>
          <ac:graphicFrameMkLst>
            <pc:docMk/>
            <pc:sldMk cId="747682281" sldId="261"/>
            <ac:graphicFrameMk id="4" creationId="{5B561BB9-D42E-48EC-A252-53B9F5A26C42}"/>
          </ac:graphicFrameMkLst>
        </pc:graphicFrameChg>
        <pc:graphicFrameChg chg="add mod modGraphic">
          <ac:chgData name="Hernán Ponce" userId="S::hponce@unach.edu.ec::e9ddeaa2-9425-4f5e-aaad-720a0ce49316" providerId="AD" clId="Web-{5638C8AF-76D4-2168-C4F2-C705FFC2B7F7}" dt="2020-04-23T03:36:51.864" v="392" actId="1076"/>
          <ac:graphicFrameMkLst>
            <pc:docMk/>
            <pc:sldMk cId="747682281" sldId="261"/>
            <ac:graphicFrameMk id="6" creationId="{4E43E5FC-8E3F-4607-A933-1B9AABA168E4}"/>
          </ac:graphicFrameMkLst>
        </pc:graphicFrameChg>
      </pc:sldChg>
    </pc:docChg>
  </pc:docChgLst>
  <pc:docChgLst>
    <pc:chgData name="Hernán Ponce" userId="S::hponce@unach.edu.ec::e9ddeaa2-9425-4f5e-aaad-720a0ce49316" providerId="AD" clId="Web-{923D6E38-5856-9F63-A168-441537090FA0}"/>
    <pc:docChg chg="mod addSld modSld sldOrd modMainMaster setSldSz">
      <pc:chgData name="Hernán Ponce" userId="S::hponce@unach.edu.ec::e9ddeaa2-9425-4f5e-aaad-720a0ce49316" providerId="AD" clId="Web-{923D6E38-5856-9F63-A168-441537090FA0}" dt="2020-04-23T02:42:13.256" v="656"/>
      <pc:docMkLst>
        <pc:docMk/>
      </pc:docMkLst>
      <pc:sldChg chg="modSp">
        <pc:chgData name="Hernán Ponce" userId="S::hponce@unach.edu.ec::e9ddeaa2-9425-4f5e-aaad-720a0ce49316" providerId="AD" clId="Web-{923D6E38-5856-9F63-A168-441537090FA0}" dt="2020-04-23T02:37:25.552" v="640"/>
        <pc:sldMkLst>
          <pc:docMk/>
          <pc:sldMk cId="3482921086" sldId="256"/>
        </pc:sldMkLst>
        <pc:spChg chg="mod">
          <ac:chgData name="Hernán Ponce" userId="S::hponce@unach.edu.ec::e9ddeaa2-9425-4f5e-aaad-720a0ce49316" providerId="AD" clId="Web-{923D6E38-5856-9F63-A168-441537090FA0}" dt="2020-04-23T02:37:25.552" v="640"/>
          <ac:spMkLst>
            <pc:docMk/>
            <pc:sldMk cId="3482921086" sldId="256"/>
            <ac:spMk id="2" creationId="{00000000-0000-0000-0000-000000000000}"/>
          </ac:spMkLst>
        </pc:spChg>
        <pc:spChg chg="mod">
          <ac:chgData name="Hernán Ponce" userId="S::hponce@unach.edu.ec::e9ddeaa2-9425-4f5e-aaad-720a0ce49316" providerId="AD" clId="Web-{923D6E38-5856-9F63-A168-441537090FA0}" dt="2020-04-23T02:37:25.552" v="640"/>
          <ac:spMkLst>
            <pc:docMk/>
            <pc:sldMk cId="3482921086" sldId="256"/>
            <ac:spMk id="3" creationId="{00000000-0000-0000-0000-000000000000}"/>
          </ac:spMkLst>
        </pc:spChg>
      </pc:sldChg>
      <pc:sldChg chg="addSp modSp new ord">
        <pc:chgData name="Hernán Ponce" userId="S::hponce@unach.edu.ec::e9ddeaa2-9425-4f5e-aaad-720a0ce49316" providerId="AD" clId="Web-{923D6E38-5856-9F63-A168-441537090FA0}" dt="2020-04-23T02:37:25.552" v="640"/>
        <pc:sldMkLst>
          <pc:docMk/>
          <pc:sldMk cId="377990359" sldId="257"/>
        </pc:sldMkLst>
        <pc:spChg chg="mod">
          <ac:chgData name="Hernán Ponce" userId="S::hponce@unach.edu.ec::e9ddeaa2-9425-4f5e-aaad-720a0ce49316" providerId="AD" clId="Web-{923D6E38-5856-9F63-A168-441537090FA0}" dt="2020-04-23T02:37:25.552" v="640"/>
          <ac:spMkLst>
            <pc:docMk/>
            <pc:sldMk cId="377990359" sldId="257"/>
            <ac:spMk id="2" creationId="{0EC7363C-6225-402E-B16F-C93DCEFD2B10}"/>
          </ac:spMkLst>
        </pc:spChg>
        <pc:spChg chg="mod">
          <ac:chgData name="Hernán Ponce" userId="S::hponce@unach.edu.ec::e9ddeaa2-9425-4f5e-aaad-720a0ce49316" providerId="AD" clId="Web-{923D6E38-5856-9F63-A168-441537090FA0}" dt="2020-04-23T02:37:25.552" v="640"/>
          <ac:spMkLst>
            <pc:docMk/>
            <pc:sldMk cId="377990359" sldId="257"/>
            <ac:spMk id="3" creationId="{8F2AE95A-AE7A-42E3-9E0B-42EE96BF63CD}"/>
          </ac:spMkLst>
        </pc:spChg>
        <pc:picChg chg="add mod">
          <ac:chgData name="Hernán Ponce" userId="S::hponce@unach.edu.ec::e9ddeaa2-9425-4f5e-aaad-720a0ce49316" providerId="AD" clId="Web-{923D6E38-5856-9F63-A168-441537090FA0}" dt="2020-04-23T02:37:25.552" v="640"/>
          <ac:picMkLst>
            <pc:docMk/>
            <pc:sldMk cId="377990359" sldId="257"/>
            <ac:picMk id="4" creationId="{ED43D6B8-210C-4ED2-B5C8-68B0113F0E98}"/>
          </ac:picMkLst>
        </pc:picChg>
      </pc:sldChg>
      <pc:sldChg chg="addSp delSp modSp new modTransition">
        <pc:chgData name="Hernán Ponce" userId="S::hponce@unach.edu.ec::e9ddeaa2-9425-4f5e-aaad-720a0ce49316" providerId="AD" clId="Web-{923D6E38-5856-9F63-A168-441537090FA0}" dt="2020-04-23T02:42:13.256" v="656"/>
        <pc:sldMkLst>
          <pc:docMk/>
          <pc:sldMk cId="2389415581" sldId="258"/>
        </pc:sldMkLst>
        <pc:spChg chg="mod">
          <ac:chgData name="Hernán Ponce" userId="S::hponce@unach.edu.ec::e9ddeaa2-9425-4f5e-aaad-720a0ce49316" providerId="AD" clId="Web-{923D6E38-5856-9F63-A168-441537090FA0}" dt="2020-04-23T02:37:25.552" v="640"/>
          <ac:spMkLst>
            <pc:docMk/>
            <pc:sldMk cId="2389415581" sldId="258"/>
            <ac:spMk id="2" creationId="{9D26E7B4-0F9F-4ECA-962C-7A434D576324}"/>
          </ac:spMkLst>
        </pc:spChg>
        <pc:spChg chg="mod">
          <ac:chgData name="Hernán Ponce" userId="S::hponce@unach.edu.ec::e9ddeaa2-9425-4f5e-aaad-720a0ce49316" providerId="AD" clId="Web-{923D6E38-5856-9F63-A168-441537090FA0}" dt="2020-04-23T02:41:11.959" v="648" actId="14100"/>
          <ac:spMkLst>
            <pc:docMk/>
            <pc:sldMk cId="2389415581" sldId="258"/>
            <ac:spMk id="3" creationId="{3D6BFC60-0F69-4DAA-AFCA-07224449B873}"/>
          </ac:spMkLst>
        </pc:spChg>
        <pc:graphicFrameChg chg="add del mod modGraphic">
          <ac:chgData name="Hernán Ponce" userId="S::hponce@unach.edu.ec::e9ddeaa2-9425-4f5e-aaad-720a0ce49316" providerId="AD" clId="Web-{923D6E38-5856-9F63-A168-441537090FA0}" dt="2020-04-23T02:28:41.675" v="450"/>
          <ac:graphicFrameMkLst>
            <pc:docMk/>
            <pc:sldMk cId="2389415581" sldId="258"/>
            <ac:graphicFrameMk id="4" creationId="{389ACE2A-B12B-4118-8F12-BF78D30BB5DA}"/>
          </ac:graphicFrameMkLst>
        </pc:graphicFrameChg>
        <pc:graphicFrameChg chg="add mod modGraphic">
          <ac:chgData name="Hernán Ponce" userId="S::hponce@unach.edu.ec::e9ddeaa2-9425-4f5e-aaad-720a0ce49316" providerId="AD" clId="Web-{923D6E38-5856-9F63-A168-441537090FA0}" dt="2020-04-23T02:42:13.256" v="656"/>
          <ac:graphicFrameMkLst>
            <pc:docMk/>
            <pc:sldMk cId="2389415581" sldId="258"/>
            <ac:graphicFrameMk id="6" creationId="{6D8E5A39-26EF-44F1-A454-CBC80EE30439}"/>
          </ac:graphicFrameMkLst>
        </pc:graphicFrameChg>
      </pc:sldChg>
      <pc:sldMasterChg chg="modSp modSldLayout">
        <pc:chgData name="Hernán Ponce" userId="S::hponce@unach.edu.ec::e9ddeaa2-9425-4f5e-aaad-720a0ce49316" providerId="AD" clId="Web-{923D6E38-5856-9F63-A168-441537090FA0}" dt="2020-04-23T02:37:25.552" v="640"/>
        <pc:sldMasterMkLst>
          <pc:docMk/>
          <pc:sldMasterMk cId="1967165368" sldId="2147483669"/>
        </pc:sldMasterMkLst>
        <pc:spChg chg="mod">
          <ac:chgData name="Hernán Ponce" userId="S::hponce@unach.edu.ec::e9ddeaa2-9425-4f5e-aaad-720a0ce49316" providerId="AD" clId="Web-{923D6E38-5856-9F63-A168-441537090FA0}" dt="2020-04-23T02:37:25.552" v="640"/>
          <ac:spMkLst>
            <pc:docMk/>
            <pc:sldMasterMk cId="1967165368" sldId="2147483669"/>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6"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ac:picMk id="1026" creationId="{00000000-0000-0000-0000-000000000000}"/>
          </ac:picMkLst>
        </pc:picChg>
        <pc:sldLayoutChg chg="modSp">
          <pc:chgData name="Hernán Ponce" userId="S::hponce@unach.edu.ec::e9ddeaa2-9425-4f5e-aaad-720a0ce49316" providerId="AD" clId="Web-{923D6E38-5856-9F63-A168-441537090FA0}" dt="2020-04-23T02:37:25.552" v="640"/>
          <pc:sldLayoutMkLst>
            <pc:docMk/>
            <pc:sldMasterMk cId="1967165368" sldId="2147483669"/>
            <pc:sldLayoutMk cId="613466156" sldId="2147483670"/>
          </pc:sldLayoutMkLst>
          <pc:spChg chg="mod">
            <ac:chgData name="Hernán Ponce" userId="S::hponce@unach.edu.ec::e9ddeaa2-9425-4f5e-aaad-720a0ce49316" providerId="AD" clId="Web-{923D6E38-5856-9F63-A168-441537090FA0}" dt="2020-04-23T02:37:25.552" v="640"/>
            <ac:spMkLst>
              <pc:docMk/>
              <pc:sldMasterMk cId="1967165368" sldId="2147483669"/>
              <pc:sldLayoutMk cId="613466156" sldId="2147483670"/>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613466156" sldId="2147483670"/>
              <ac:spMk id="3"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613466156" sldId="2147483670"/>
              <ac:picMk id="7"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2360804031" sldId="2147483671"/>
          </pc:sldLayoutMkLst>
          <pc:spChg chg="mod">
            <ac:chgData name="Hernán Ponce" userId="S::hponce@unach.edu.ec::e9ddeaa2-9425-4f5e-aaad-720a0ce49316" providerId="AD" clId="Web-{923D6E38-5856-9F63-A168-441537090FA0}" dt="2020-04-23T02:37:25.552" v="640"/>
            <ac:spMkLst>
              <pc:docMk/>
              <pc:sldMasterMk cId="1967165368" sldId="2147483669"/>
              <pc:sldLayoutMk cId="2360804031" sldId="2147483671"/>
              <ac:spMk id="12"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2360804031" sldId="2147483671"/>
              <ac:picMk id="3"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127306564" sldId="2147483672"/>
          </pc:sldLayoutMkLst>
          <pc:spChg chg="mod">
            <ac:chgData name="Hernán Ponce" userId="S::hponce@unach.edu.ec::e9ddeaa2-9425-4f5e-aaad-720a0ce49316" providerId="AD" clId="Web-{923D6E38-5856-9F63-A168-441537090FA0}" dt="2020-04-23T02:37:25.552" v="640"/>
            <ac:spMkLst>
              <pc:docMk/>
              <pc:sldMasterMk cId="1967165368" sldId="2147483669"/>
              <pc:sldLayoutMk cId="1127306564" sldId="2147483672"/>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7306564" sldId="2147483672"/>
              <ac:spMk id="3"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127306564" sldId="2147483672"/>
              <ac:picMk id="9"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97046006" sldId="2147483673"/>
          </pc:sldLayoutMkLst>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97046006" sldId="2147483673"/>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62488411" sldId="2147483674"/>
          </pc:sldLayoutMkLst>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462488411" sldId="2147483674"/>
              <ac:picMk id="15"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84428792" sldId="2147483675"/>
          </pc:sldLayoutMkLst>
          <pc:picChg chg="mod">
            <ac:chgData name="Hernán Ponce" userId="S::hponce@unach.edu.ec::e9ddeaa2-9425-4f5e-aaad-720a0ce49316" providerId="AD" clId="Web-{923D6E38-5856-9F63-A168-441537090FA0}" dt="2020-04-23T02:37:25.552" v="640"/>
            <ac:picMkLst>
              <pc:docMk/>
              <pc:sldMasterMk cId="1967165368" sldId="2147483669"/>
              <pc:sldLayoutMk cId="1484428792" sldId="2147483675"/>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388723601" sldId="2147483676"/>
          </pc:sldLayoutMkLst>
          <pc:picChg chg="mod">
            <ac:chgData name="Hernán Ponce" userId="S::hponce@unach.edu.ec::e9ddeaa2-9425-4f5e-aaad-720a0ce49316" providerId="AD" clId="Web-{923D6E38-5856-9F63-A168-441537090FA0}" dt="2020-04-23T02:37:25.552" v="640"/>
            <ac:picMkLst>
              <pc:docMk/>
              <pc:sldMasterMk cId="1967165368" sldId="2147483669"/>
              <pc:sldLayoutMk cId="1388723601" sldId="2147483676"/>
              <ac:picMk id="7"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12251636" sldId="2147483677"/>
          </pc:sldLayoutMkLst>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10"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12251636" sldId="2147483677"/>
              <ac:picMk id="11"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28831491" sldId="2147483678"/>
          </pc:sldLayoutMkLst>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428831491" sldId="2147483678"/>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550867246" sldId="2147483679"/>
          </pc:sldLayoutMkLst>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550867246" sldId="2147483679"/>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136455474" sldId="2147483680"/>
          </pc:sldLayoutMkLst>
          <pc:spChg chg="mod">
            <ac:chgData name="Hernán Ponce" userId="S::hponce@unach.edu.ec::e9ddeaa2-9425-4f5e-aaad-720a0ce49316" providerId="AD" clId="Web-{923D6E38-5856-9F63-A168-441537090FA0}" dt="2020-04-23T02:37:25.552" v="640"/>
            <ac:spMkLst>
              <pc:docMk/>
              <pc:sldMasterMk cId="1967165368" sldId="2147483669"/>
              <pc:sldLayoutMk cId="3136455474" sldId="2147483680"/>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6455474" sldId="2147483680"/>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136455474" sldId="2147483680"/>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131146209" sldId="2147483681"/>
          </pc:sldLayoutMkLst>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131146209" sldId="2147483681"/>
              <ac:picMk id="11"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284829982" sldId="2147483682"/>
          </pc:sldLayoutMkLst>
          <pc:spChg chg="mod">
            <ac:chgData name="Hernán Ponce" userId="S::hponce@unach.edu.ec::e9ddeaa2-9425-4f5e-aaad-720a0ce49316" providerId="AD" clId="Web-{923D6E38-5856-9F63-A168-441537090FA0}" dt="2020-04-23T02:37:25.552" v="640"/>
            <ac:spMkLst>
              <pc:docMk/>
              <pc:sldMasterMk cId="1967165368" sldId="2147483669"/>
              <pc:sldLayoutMk cId="4284829982" sldId="2147483682"/>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284829982" sldId="2147483682"/>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284829982" sldId="2147483682"/>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158503401" sldId="2147483683"/>
          </pc:sldLayoutMkLst>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7"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8"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9"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0"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1"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5"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158503401" sldId="2147483683"/>
              <ac:picMk id="13"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064855791" sldId="2147483684"/>
          </pc:sldLayoutMkLst>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19"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0"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1"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6"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7"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30"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064855791" sldId="2147483684"/>
              <ac:picMk id="16"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2973391314" sldId="2147483685"/>
          </pc:sldLayoutMkLst>
          <pc:spChg chg="mod">
            <ac:chgData name="Hernán Ponce" userId="S::hponce@unach.edu.ec::e9ddeaa2-9425-4f5e-aaad-720a0ce49316" providerId="AD" clId="Web-{923D6E38-5856-9F63-A168-441537090FA0}" dt="2020-04-23T02:37:25.552" v="640"/>
            <ac:spMkLst>
              <pc:docMk/>
              <pc:sldMasterMk cId="1967165368" sldId="2147483669"/>
              <pc:sldLayoutMk cId="2973391314" sldId="2147483685"/>
              <ac:spMk id="11"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2973391314" sldId="2147483685"/>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624786676" sldId="2147483686"/>
          </pc:sldLayoutMkLst>
          <pc:spChg chg="mod">
            <ac:chgData name="Hernán Ponce" userId="S::hponce@unach.edu.ec::e9ddeaa2-9425-4f5e-aaad-720a0ce49316" providerId="AD" clId="Web-{923D6E38-5856-9F63-A168-441537090FA0}" dt="2020-04-23T02:37:25.552" v="640"/>
            <ac:spMkLst>
              <pc:docMk/>
              <pc:sldMasterMk cId="1967165368" sldId="2147483669"/>
              <pc:sldLayoutMk cId="1624786676" sldId="2147483686"/>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624786676" sldId="2147483686"/>
              <ac:spMk id="8"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624786676" sldId="2147483686"/>
              <ac:picMk id="9" creationId="{00000000-0000-0000-0000-000000000000}"/>
            </ac:picMkLst>
          </pc:pic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3600"/>
            </a:lvl1pPr>
          </a:lstStyle>
          <a:p>
            <a:r>
              <a:rPr lang="es-ES"/>
              <a:t>Haga clic para modificar el estilo de título del patrón</a:t>
            </a:r>
            <a:endParaRPr lang="en-US"/>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16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61346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24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55086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24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3136455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2400"/>
            </a:lvl1pPr>
          </a:lstStyle>
          <a:p>
            <a:r>
              <a:rPr lang="es-ES"/>
              <a:t>Haga clic para modificar el estilo de título del patrón</a:t>
            </a:r>
            <a:endParaRPr lang="en-US"/>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
        <p:nvSpPr>
          <p:cNvPr id="13" name="TextBox 12"/>
          <p:cNvSpPr txBox="1"/>
          <p:nvPr/>
        </p:nvSpPr>
        <p:spPr>
          <a:xfrm>
            <a:off x="751116" y="754166"/>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a:solidFill>
                  <a:schemeClr val="tx1"/>
                </a:solidFill>
                <a:effectLst/>
              </a:rPr>
              <a:t>“</a:t>
            </a:r>
          </a:p>
        </p:txBody>
      </p:sp>
      <p:sp>
        <p:nvSpPr>
          <p:cNvPr id="14" name="TextBox 13"/>
          <p:cNvSpPr txBox="1"/>
          <p:nvPr/>
        </p:nvSpPr>
        <p:spPr>
          <a:xfrm>
            <a:off x="7918169" y="299357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a:solidFill>
                  <a:schemeClr val="tx1"/>
                </a:solidFill>
                <a:effectLst/>
              </a:rPr>
              <a:t>”</a:t>
            </a:r>
          </a:p>
        </p:txBody>
      </p:sp>
    </p:spTree>
    <p:extLst>
      <p:ext uri="{BB962C8B-B14F-4D97-AF65-F5344CB8AC3E}">
        <p14:creationId xmlns:p14="http://schemas.microsoft.com/office/powerpoint/2010/main" val="3131146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24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284829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s-ES"/>
              <a:t>Haga clic para modificar el estilo de título del patrón</a:t>
            </a:r>
            <a:endParaRPr lang="en-US"/>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1/27/22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158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s-ES"/>
              <a:t>Haga clic para modificar el estilo de título del patrón</a:t>
            </a:r>
            <a:endParaRPr lang="en-US"/>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1/27/22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3064855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2973391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s-ES"/>
              <a:t>Haga clic para modificar el estilo de título del patrón</a:t>
            </a:r>
            <a:endParaRPr lang="en-US"/>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62478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685330" y="2367093"/>
            <a:ext cx="777287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236080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3000"/>
            </a:lvl1pPr>
          </a:lstStyle>
          <a:p>
            <a:r>
              <a:rPr lang="es-ES"/>
              <a:t>Haga clic para modificar el estilo de título del patrón</a:t>
            </a:r>
            <a:endParaRPr lang="en-US"/>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1500">
                <a:solidFill>
                  <a:schemeClr val="bg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12730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685330" y="2367093"/>
            <a:ext cx="382952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Content Placeholder 3"/>
          <p:cNvSpPr>
            <a:spLocks noGrp="1"/>
          </p:cNvSpPr>
          <p:nvPr>
            <p:ph sz="quarter" idx="14"/>
          </p:nvPr>
        </p:nvSpPr>
        <p:spPr>
          <a:xfrm>
            <a:off x="4629150" y="2367093"/>
            <a:ext cx="382905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t>1/27/22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97046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2" name="Content Placeholder 3"/>
          <p:cNvSpPr>
            <a:spLocks noGrp="1"/>
          </p:cNvSpPr>
          <p:nvPr>
            <p:ph sz="quarter" idx="13"/>
          </p:nvPr>
        </p:nvSpPr>
        <p:spPr>
          <a:xfrm>
            <a:off x="685331" y="3051013"/>
            <a:ext cx="3829520" cy="27401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3" name="Content Placeholder 5"/>
          <p:cNvSpPr>
            <a:spLocks noGrp="1"/>
          </p:cNvSpPr>
          <p:nvPr>
            <p:ph sz="quarter" idx="14"/>
          </p:nvPr>
        </p:nvSpPr>
        <p:spPr>
          <a:xfrm>
            <a:off x="4629150" y="3051013"/>
            <a:ext cx="3829051" cy="27401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1/27/22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6248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1/27/22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8442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1/27/22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38872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2400"/>
            </a:lvl1pPr>
          </a:lstStyle>
          <a:p>
            <a:r>
              <a:rPr lang="es-ES"/>
              <a:t>Haga clic para modificar el estilo de título del patrón</a:t>
            </a:r>
            <a:endParaRPr lang="en-US"/>
          </a:p>
        </p:txBody>
      </p:sp>
      <p:sp>
        <p:nvSpPr>
          <p:cNvPr id="10" name="Content Placeholder 2"/>
          <p:cNvSpPr>
            <a:spLocks noGrp="1"/>
          </p:cNvSpPr>
          <p:nvPr>
            <p:ph sz="quarter" idx="13"/>
          </p:nvPr>
        </p:nvSpPr>
        <p:spPr>
          <a:xfrm>
            <a:off x="3808547" y="609601"/>
            <a:ext cx="4650122" cy="518159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1225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4451227" cy="2023254"/>
          </a:xfrm>
        </p:spPr>
        <p:txBody>
          <a:bodyPr anchor="b"/>
          <a:lstStyle>
            <a:lvl1pPr algn="ctr">
              <a:defRPr sz="24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5568602" y="609601"/>
            <a:ext cx="2441519"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Text Placeholder 3"/>
          <p:cNvSpPr>
            <a:spLocks noGrp="1"/>
          </p:cNvSpPr>
          <p:nvPr>
            <p:ph type="body" sz="half" idx="2"/>
          </p:nvPr>
        </p:nvSpPr>
        <p:spPr>
          <a:xfrm>
            <a:off x="685346" y="2632853"/>
            <a:ext cx="4451212" cy="3158347"/>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2883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750">
                <a:solidFill>
                  <a:schemeClr val="tx1"/>
                </a:solidFill>
              </a:defRPr>
            </a:lvl1pPr>
          </a:lstStyle>
          <a:p>
            <a:fld id="{48A87A34-81AB-432B-8DAE-1953F412C126}" type="datetimeFigureOut">
              <a:rPr lang="en-US" smtClean="0"/>
              <a:pPr/>
              <a:t>1/27/22</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75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750">
                <a:solidFill>
                  <a:schemeClr val="tx1"/>
                </a:solidFill>
              </a:defRPr>
            </a:lvl1pPr>
          </a:lstStyle>
          <a:p>
            <a:fld id="{6D22F896-40B5-4ADD-8801-0D06FADFA095}" type="slidenum">
              <a:rPr lang="en-US" smtClean="0"/>
              <a:pPr/>
              <a:t>‹Nº›</a:t>
            </a:fld>
            <a:endParaRPr lang="en-US"/>
          </a:p>
        </p:txBody>
      </p:sp>
    </p:spTree>
    <p:extLst>
      <p:ext uri="{BB962C8B-B14F-4D97-AF65-F5344CB8AC3E}">
        <p14:creationId xmlns:p14="http://schemas.microsoft.com/office/powerpoint/2010/main" val="196716536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MBZRzM-v3XQ" TargetMode="External"/><Relationship Id="rId2" Type="http://schemas.openxmlformats.org/officeDocument/2006/relationships/hyperlink" Target="https://www.youtube.com/watch?v=lKAaxsUVc_Q" TargetMode="External"/><Relationship Id="rId1" Type="http://schemas.openxmlformats.org/officeDocument/2006/relationships/slideLayout" Target="../slideLayouts/slideLayout2.xml"/><Relationship Id="rId4" Type="http://schemas.openxmlformats.org/officeDocument/2006/relationships/hyperlink" Target="https://www.youtube.com/watch?v=TSgIEVYWT7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2.4. Pasos metodológicos para la enseñanza de la técnica de nado mariposa (patada) </a:t>
            </a:r>
            <a:br>
              <a:rPr lang="es-EC" sz="2800" dirty="0"/>
            </a:b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fontScale="70000" lnSpcReduction="20000"/>
          </a:bodyPr>
          <a:lstStyle/>
          <a:p>
            <a:r>
              <a:rPr lang="es-EC" b="1" dirty="0"/>
              <a:t>Acción de las piernas</a:t>
            </a:r>
            <a:endParaRPr lang="es-EC" dirty="0"/>
          </a:p>
          <a:p>
            <a:r>
              <a:rPr lang="es-EC" dirty="0"/>
              <a:t>    El movimiento de las piernas en el estilo de mariposa es también muy similar al del estilo de crol. La acción de las piernas en el estilo de mariposa tiene solamente 2 diferencias:</a:t>
            </a:r>
          </a:p>
          <a:p>
            <a:r>
              <a:rPr lang="es-EC" dirty="0"/>
              <a:t>El batido de los 2 pies es simultaneo, por eso es también llamado batido de delfín</a:t>
            </a:r>
          </a:p>
          <a:p>
            <a:r>
              <a:rPr lang="es-EC" dirty="0"/>
              <a:t>Hay 2 patadas por cada ciclo de brazos, es decir:</a:t>
            </a:r>
          </a:p>
          <a:p>
            <a:pPr lvl="1"/>
            <a:r>
              <a:rPr lang="es-EC" dirty="0"/>
              <a:t>1ª patada: cuando los brazos entran al agua (para no perder la continuidad en la propulsión del estilo)</a:t>
            </a:r>
          </a:p>
          <a:p>
            <a:pPr lvl="1"/>
            <a:r>
              <a:rPr lang="es-EC" dirty="0"/>
              <a:t>2ª patada cuando los brazos salen del agua (esta patada facilita eficazmente la salida de la cabeza del agua)</a:t>
            </a:r>
          </a:p>
          <a:p>
            <a:r>
              <a:rPr lang="es-EC" dirty="0"/>
              <a:t>Dentro de cada patada podemos distinguir, al igual que en crol, una parte descendente (+ propulsiva) y una ascendente</a:t>
            </a:r>
          </a:p>
          <a:p>
            <a:pPr marL="0" indent="0">
              <a:buNone/>
            </a:pPr>
            <a:endParaRPr lang="es-EC" dirty="0"/>
          </a:p>
          <a:p>
            <a:pPr marL="0" indent="0">
              <a:buNone/>
            </a:pPr>
            <a:endParaRPr lang="es-ES" dirty="0">
              <a:ea typeface="+mn-lt"/>
              <a:cs typeface="+mn-lt"/>
            </a:endParaRPr>
          </a:p>
        </p:txBody>
      </p:sp>
    </p:spTree>
    <p:extLst>
      <p:ext uri="{BB962C8B-B14F-4D97-AF65-F5344CB8AC3E}">
        <p14:creationId xmlns:p14="http://schemas.microsoft.com/office/powerpoint/2010/main" val="304205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1139635"/>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2.4. Pasos metodológicos para la enseñanza de la técnica de nado mariposa (patada) </a:t>
            </a:r>
            <a:br>
              <a:rPr lang="es-EC" sz="2800" dirty="0"/>
            </a:b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fontScale="47500" lnSpcReduction="20000"/>
          </a:bodyPr>
          <a:lstStyle/>
          <a:p>
            <a:r>
              <a:rPr lang="es-EC" dirty="0"/>
              <a:t>Introducción</a:t>
            </a:r>
          </a:p>
          <a:p>
            <a:r>
              <a:rPr lang="es-EC" dirty="0"/>
              <a:t>    Hasta 1952 el estilo de mariposa era una variante del estilo de braza. El movimiento actual de brazos de mariposa era alternado con el de piernas de braza. En 1952 la FINA decidió separar los 2 estilos, legalizando el llamado "batido delfín" de mariposa.</a:t>
            </a:r>
          </a:p>
          <a:p>
            <a:r>
              <a:rPr lang="es-EC" dirty="0"/>
              <a:t>    Todavía se puede decir que la mariposa es el 2° estilo mas rápido. Digo se puede, porque últimamente, con la implantación en espalda del batido delfín submarino las diferencias han ido acortándose de manera alarmante. Tanto es así que se ha tenido que limitar a 15m la propulsión submarina de este.</a:t>
            </a:r>
          </a:p>
          <a:p>
            <a:r>
              <a:rPr lang="es-EC" dirty="0"/>
              <a:t>    El estilo de mariposa es, según la mayoría de la gente, el mas difícil de aprender. Esta afirmación creo que debe ser matizada. La mariposa requiere, en este orden, 3 cualidades fundamentalmente:</a:t>
            </a:r>
          </a:p>
          <a:p>
            <a:r>
              <a:rPr lang="es-EC" dirty="0"/>
              <a:t>Coordinación</a:t>
            </a:r>
          </a:p>
          <a:p>
            <a:r>
              <a:rPr lang="es-EC" dirty="0"/>
              <a:t>Técnica</a:t>
            </a:r>
          </a:p>
          <a:p>
            <a:r>
              <a:rPr lang="es-EC" dirty="0"/>
              <a:t>Fuerza</a:t>
            </a:r>
          </a:p>
          <a:p>
            <a:r>
              <a:rPr lang="es-EC" dirty="0"/>
              <a:t>    La clave de este estilo radica en primer lugar en una correcta coordinación entre la 2ª patada (la veremos mas adelante) y el inicio del recobro de los brazos, junto con el comienzo desde las caderas del batido. Estos 2 detalles dicen mucho de una correcta técnica en el nado de este estilo.</a:t>
            </a:r>
          </a:p>
          <a:p>
            <a:pPr marL="0" indent="0">
              <a:buNone/>
            </a:pPr>
            <a:endParaRPr lang="es-EC" dirty="0"/>
          </a:p>
          <a:p>
            <a:pPr marL="0" indent="0">
              <a:buNone/>
            </a:pPr>
            <a:endParaRPr lang="es-ES" dirty="0">
              <a:ea typeface="+mn-lt"/>
              <a:cs typeface="+mn-lt"/>
            </a:endParaRPr>
          </a:p>
        </p:txBody>
      </p:sp>
    </p:spTree>
    <p:extLst>
      <p:ext uri="{BB962C8B-B14F-4D97-AF65-F5344CB8AC3E}">
        <p14:creationId xmlns:p14="http://schemas.microsoft.com/office/powerpoint/2010/main" val="377990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2.4. Pasos metodológicos para la enseñanza de la técnica de nado mariposa (patada) </a:t>
            </a:r>
            <a:br>
              <a:rPr lang="es-EC" sz="2800" dirty="0"/>
            </a:b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fontScale="70000" lnSpcReduction="20000"/>
          </a:bodyPr>
          <a:lstStyle/>
          <a:p>
            <a:r>
              <a:rPr lang="es-EC" b="1" dirty="0"/>
              <a:t>Posición del cuerpo</a:t>
            </a:r>
            <a:endParaRPr lang="es-EC" dirty="0"/>
          </a:p>
          <a:p>
            <a:r>
              <a:rPr lang="es-EC" dirty="0"/>
              <a:t>    La posición del cuerpo es, al igual que en el crol y en la braza, una posición ventral. En el estilo de mariposa es característico ver a los nadadores una ondulación de su cuerpo.</a:t>
            </a:r>
          </a:p>
          <a:p>
            <a:r>
              <a:rPr lang="es-EC" dirty="0"/>
              <a:t>    Este movimiento ondulatorio no es, ni mucho menos forzado, sino que sale de una perfecta coordinación de la acción de los brazos y las piernas.</a:t>
            </a:r>
          </a:p>
          <a:p>
            <a:r>
              <a:rPr lang="es-EC" dirty="0"/>
              <a:t>    Según Counsilman el movimiento ondulante del cuerpo en mariposa se debe a tres factores fundamentales:</a:t>
            </a:r>
          </a:p>
          <a:p>
            <a:r>
              <a:rPr lang="es-EC" dirty="0"/>
              <a:t>la acción del batido hacia abajo de las piernas hace subir por fuerza a las caderas,</a:t>
            </a:r>
          </a:p>
          <a:p>
            <a:r>
              <a:rPr lang="es-EC" dirty="0"/>
              <a:t>la inercia de los brazos que recuperan tiende a hundir la cabeza y los hombros</a:t>
            </a:r>
          </a:p>
          <a:p>
            <a:r>
              <a:rPr lang="es-EC" dirty="0"/>
              <a:t>la primera fase de la tracción induce a que la cabeza y los hombros se remonten</a:t>
            </a:r>
          </a:p>
          <a:p>
            <a:pPr marL="0" indent="0">
              <a:buNone/>
            </a:pPr>
            <a:endParaRPr lang="es-EC" dirty="0"/>
          </a:p>
          <a:p>
            <a:pPr marL="0" indent="0">
              <a:buNone/>
            </a:pPr>
            <a:endParaRPr lang="es-ES" dirty="0">
              <a:ea typeface="+mn-lt"/>
              <a:cs typeface="+mn-lt"/>
            </a:endParaRPr>
          </a:p>
        </p:txBody>
      </p:sp>
    </p:spTree>
    <p:extLst>
      <p:ext uri="{BB962C8B-B14F-4D97-AF65-F5344CB8AC3E}">
        <p14:creationId xmlns:p14="http://schemas.microsoft.com/office/powerpoint/2010/main" val="64629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D6AA05-CDC2-6D41-AA02-075BD3C471B9}"/>
              </a:ext>
            </a:extLst>
          </p:cNvPr>
          <p:cNvSpPr>
            <a:spLocks noGrp="1"/>
          </p:cNvSpPr>
          <p:nvPr>
            <p:ph type="title"/>
          </p:nvPr>
        </p:nvSpPr>
        <p:spPr/>
        <p:txBody>
          <a:bodyPr/>
          <a:lstStyle/>
          <a:p>
            <a:r>
              <a:rPr lang="es-EC" dirty="0"/>
              <a:t>2.4. Pasos metodológicos para la enseñanza de la técnica de nado mariposa (patada)</a:t>
            </a:r>
          </a:p>
        </p:txBody>
      </p:sp>
      <p:pic>
        <p:nvPicPr>
          <p:cNvPr id="2050" name="Picture 2">
            <a:extLst>
              <a:ext uri="{FF2B5EF4-FFF2-40B4-BE49-F238E27FC236}">
                <a16:creationId xmlns:a16="http://schemas.microsoft.com/office/drawing/2014/main" id="{0A6E58AA-D635-3446-9E7F-4CB724CBBB03}"/>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171700" y="2214694"/>
            <a:ext cx="4800600" cy="4024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32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D6AA05-CDC2-6D41-AA02-075BD3C471B9}"/>
              </a:ext>
            </a:extLst>
          </p:cNvPr>
          <p:cNvSpPr>
            <a:spLocks noGrp="1"/>
          </p:cNvSpPr>
          <p:nvPr>
            <p:ph type="title"/>
          </p:nvPr>
        </p:nvSpPr>
        <p:spPr/>
        <p:txBody>
          <a:bodyPr/>
          <a:lstStyle/>
          <a:p>
            <a:r>
              <a:rPr lang="es-EC" dirty="0"/>
              <a:t>2.4. Pasos metodológicos para la enseñanza de la técnica de nado mariposa (patada)</a:t>
            </a:r>
          </a:p>
        </p:txBody>
      </p:sp>
      <p:sp>
        <p:nvSpPr>
          <p:cNvPr id="3" name="Marcador de contenido 2">
            <a:extLst>
              <a:ext uri="{FF2B5EF4-FFF2-40B4-BE49-F238E27FC236}">
                <a16:creationId xmlns:a16="http://schemas.microsoft.com/office/drawing/2014/main" id="{FC5CCD93-E8C8-C145-AFD1-D31BF9855D39}"/>
              </a:ext>
            </a:extLst>
          </p:cNvPr>
          <p:cNvSpPr>
            <a:spLocks noGrp="1"/>
          </p:cNvSpPr>
          <p:nvPr>
            <p:ph sz="quarter" idx="13"/>
          </p:nvPr>
        </p:nvSpPr>
        <p:spPr/>
        <p:txBody>
          <a:bodyPr/>
          <a:lstStyle/>
          <a:p>
            <a:endParaRPr lang="es-EC" dirty="0">
              <a:hlinkClick r:id="rId2"/>
            </a:endParaRPr>
          </a:p>
          <a:p>
            <a:r>
              <a:rPr lang="es-EC" dirty="0">
                <a:hlinkClick r:id="rId2"/>
              </a:rPr>
              <a:t>VIDEOS ILUSTRATIVOS PARA EL APRENDIZAJE DE LA PATADA MARIPOSA (ANÁLISIS DE LOS VIDEOS EN LAS CLASES)</a:t>
            </a:r>
          </a:p>
          <a:p>
            <a:r>
              <a:rPr lang="es-EC" dirty="0">
                <a:hlinkClick r:id="rId2"/>
              </a:rPr>
              <a:t>https://www.youtube.com/watch?v=lKAaxsUVc_Q</a:t>
            </a:r>
            <a:endParaRPr lang="es-EC" dirty="0"/>
          </a:p>
          <a:p>
            <a:r>
              <a:rPr lang="es-EC" dirty="0">
                <a:hlinkClick r:id="rId3"/>
              </a:rPr>
              <a:t>https://www.youtube.com/watch?v=MBZRzM-v3XQ</a:t>
            </a:r>
            <a:endParaRPr lang="es-EC" dirty="0"/>
          </a:p>
          <a:p>
            <a:r>
              <a:rPr lang="es-EC" dirty="0">
                <a:hlinkClick r:id="rId4"/>
              </a:rPr>
              <a:t>https://www.youtube.com/watch?v=TSgIEVYWT74</a:t>
            </a:r>
            <a:endParaRPr lang="es-EC" dirty="0"/>
          </a:p>
        </p:txBody>
      </p:sp>
    </p:spTree>
    <p:extLst>
      <p:ext uri="{BB962C8B-B14F-4D97-AF65-F5344CB8AC3E}">
        <p14:creationId xmlns:p14="http://schemas.microsoft.com/office/powerpoint/2010/main" val="2872961781"/>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TC104033925[[fn=Gota]]</Template>
  <TotalTime>374</TotalTime>
  <Words>659</Words>
  <Application>Microsoft Macintosh PowerPoint</Application>
  <PresentationFormat>Presentación en pantalla (4:3)</PresentationFormat>
  <Paragraphs>32</Paragraphs>
  <Slides>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Tw Cen MT</vt:lpstr>
      <vt:lpstr>Gota</vt:lpstr>
      <vt:lpstr>       2.4. Pasos metodológicos para la enseñanza de la técnica de nado mariposa (patada)       </vt:lpstr>
      <vt:lpstr>       2.4. Pasos metodológicos para la enseñanza de la técnica de nado mariposa (patada)       </vt:lpstr>
      <vt:lpstr>       2.4. Pasos metodológicos para la enseñanza de la técnica de nado mariposa (patada)       </vt:lpstr>
      <vt:lpstr>2.4. Pasos metodológicos para la enseñanza de la técnica de nado mariposa (patada)</vt:lpstr>
      <vt:lpstr>2.4. Pasos metodológicos para la enseñanza de la técnica de nado mariposa (patada)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Hernan Leopoldo Ponce Bravo</cp:lastModifiedBy>
  <cp:revision>30</cp:revision>
  <dcterms:created xsi:type="dcterms:W3CDTF">2020-04-23T01:30:03Z</dcterms:created>
  <dcterms:modified xsi:type="dcterms:W3CDTF">2022-01-28T04:02:27Z</dcterms:modified>
</cp:coreProperties>
</file>