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12192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743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529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09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3956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81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5232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988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1568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708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417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841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138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330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041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694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587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197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075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449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2.jp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57015" y="640080"/>
            <a:ext cx="5234940" cy="5219700"/>
          </a:xfrm>
          <a:custGeom>
            <a:avLst/>
            <a:gdLst/>
            <a:ahLst/>
            <a:cxnLst/>
            <a:rect l="l" t="t" r="r" b="b"/>
            <a:pathLst>
              <a:path w="5234940" h="5219700">
                <a:moveTo>
                  <a:pt x="3149218" y="5016500"/>
                </a:moveTo>
                <a:lnTo>
                  <a:pt x="2085721" y="5016500"/>
                </a:lnTo>
                <a:lnTo>
                  <a:pt x="2231771" y="5054600"/>
                </a:lnTo>
                <a:lnTo>
                  <a:pt x="2327021" y="5105400"/>
                </a:lnTo>
                <a:lnTo>
                  <a:pt x="2374646" y="5143500"/>
                </a:lnTo>
                <a:lnTo>
                  <a:pt x="2420620" y="5168900"/>
                </a:lnTo>
                <a:lnTo>
                  <a:pt x="2469896" y="5194300"/>
                </a:lnTo>
                <a:lnTo>
                  <a:pt x="2566670" y="5219700"/>
                </a:lnTo>
                <a:lnTo>
                  <a:pt x="2668270" y="5219700"/>
                </a:lnTo>
                <a:lnTo>
                  <a:pt x="2765044" y="5194300"/>
                </a:lnTo>
                <a:lnTo>
                  <a:pt x="2814320" y="5168900"/>
                </a:lnTo>
                <a:lnTo>
                  <a:pt x="2860294" y="5143500"/>
                </a:lnTo>
                <a:lnTo>
                  <a:pt x="2907919" y="5105400"/>
                </a:lnTo>
                <a:lnTo>
                  <a:pt x="3003168" y="5054600"/>
                </a:lnTo>
                <a:lnTo>
                  <a:pt x="3049269" y="5041900"/>
                </a:lnTo>
                <a:lnTo>
                  <a:pt x="3149218" y="5016500"/>
                </a:lnTo>
                <a:close/>
              </a:path>
              <a:path w="5234940" h="5219700">
                <a:moveTo>
                  <a:pt x="1817497" y="177800"/>
                </a:moveTo>
                <a:lnTo>
                  <a:pt x="1663446" y="177800"/>
                </a:lnTo>
                <a:lnTo>
                  <a:pt x="1615821" y="190500"/>
                </a:lnTo>
                <a:lnTo>
                  <a:pt x="1576197" y="215900"/>
                </a:lnTo>
                <a:lnTo>
                  <a:pt x="1538097" y="241300"/>
                </a:lnTo>
                <a:lnTo>
                  <a:pt x="1471422" y="317500"/>
                </a:lnTo>
                <a:lnTo>
                  <a:pt x="1350772" y="469900"/>
                </a:lnTo>
                <a:lnTo>
                  <a:pt x="1319022" y="508000"/>
                </a:lnTo>
                <a:lnTo>
                  <a:pt x="1282573" y="533400"/>
                </a:lnTo>
                <a:lnTo>
                  <a:pt x="1247648" y="558800"/>
                </a:lnTo>
                <a:lnTo>
                  <a:pt x="1207897" y="584200"/>
                </a:lnTo>
                <a:lnTo>
                  <a:pt x="1165098" y="609600"/>
                </a:lnTo>
                <a:lnTo>
                  <a:pt x="1118997" y="622300"/>
                </a:lnTo>
                <a:lnTo>
                  <a:pt x="974598" y="660400"/>
                </a:lnTo>
                <a:lnTo>
                  <a:pt x="882523" y="685800"/>
                </a:lnTo>
                <a:lnTo>
                  <a:pt x="839724" y="711200"/>
                </a:lnTo>
                <a:lnTo>
                  <a:pt x="801624" y="736600"/>
                </a:lnTo>
                <a:lnTo>
                  <a:pt x="766699" y="762000"/>
                </a:lnTo>
                <a:lnTo>
                  <a:pt x="738124" y="800100"/>
                </a:lnTo>
                <a:lnTo>
                  <a:pt x="714248" y="838200"/>
                </a:lnTo>
                <a:lnTo>
                  <a:pt x="695198" y="876300"/>
                </a:lnTo>
                <a:lnTo>
                  <a:pt x="679323" y="927100"/>
                </a:lnTo>
                <a:lnTo>
                  <a:pt x="665099" y="965200"/>
                </a:lnTo>
                <a:lnTo>
                  <a:pt x="639699" y="1066800"/>
                </a:lnTo>
                <a:lnTo>
                  <a:pt x="625348" y="1117600"/>
                </a:lnTo>
                <a:lnTo>
                  <a:pt x="609473" y="1155700"/>
                </a:lnTo>
                <a:lnTo>
                  <a:pt x="590423" y="1206500"/>
                </a:lnTo>
                <a:lnTo>
                  <a:pt x="568198" y="1244600"/>
                </a:lnTo>
                <a:lnTo>
                  <a:pt x="539623" y="1282700"/>
                </a:lnTo>
                <a:lnTo>
                  <a:pt x="508000" y="1320800"/>
                </a:lnTo>
                <a:lnTo>
                  <a:pt x="471424" y="1346200"/>
                </a:lnTo>
                <a:lnTo>
                  <a:pt x="431800" y="1371600"/>
                </a:lnTo>
                <a:lnTo>
                  <a:pt x="392049" y="1409700"/>
                </a:lnTo>
                <a:lnTo>
                  <a:pt x="352425" y="1435100"/>
                </a:lnTo>
                <a:lnTo>
                  <a:pt x="314325" y="1473200"/>
                </a:lnTo>
                <a:lnTo>
                  <a:pt x="277749" y="1498600"/>
                </a:lnTo>
                <a:lnTo>
                  <a:pt x="245999" y="1536700"/>
                </a:lnTo>
                <a:lnTo>
                  <a:pt x="219075" y="1574800"/>
                </a:lnTo>
                <a:lnTo>
                  <a:pt x="198374" y="1612900"/>
                </a:lnTo>
                <a:lnTo>
                  <a:pt x="184150" y="1663700"/>
                </a:lnTo>
                <a:lnTo>
                  <a:pt x="177800" y="1714500"/>
                </a:lnTo>
                <a:lnTo>
                  <a:pt x="176149" y="1765300"/>
                </a:lnTo>
                <a:lnTo>
                  <a:pt x="180975" y="1816100"/>
                </a:lnTo>
                <a:lnTo>
                  <a:pt x="187325" y="1866900"/>
                </a:lnTo>
                <a:lnTo>
                  <a:pt x="195199" y="1917700"/>
                </a:lnTo>
                <a:lnTo>
                  <a:pt x="201549" y="1981200"/>
                </a:lnTo>
                <a:lnTo>
                  <a:pt x="204724" y="2032000"/>
                </a:lnTo>
                <a:lnTo>
                  <a:pt x="204724" y="2082800"/>
                </a:lnTo>
                <a:lnTo>
                  <a:pt x="198374" y="2133600"/>
                </a:lnTo>
                <a:lnTo>
                  <a:pt x="185674" y="2184400"/>
                </a:lnTo>
                <a:lnTo>
                  <a:pt x="166624" y="2222500"/>
                </a:lnTo>
                <a:lnTo>
                  <a:pt x="142875" y="2273300"/>
                </a:lnTo>
                <a:lnTo>
                  <a:pt x="115824" y="2324100"/>
                </a:lnTo>
                <a:lnTo>
                  <a:pt x="87249" y="2374900"/>
                </a:lnTo>
                <a:lnTo>
                  <a:pt x="60325" y="2413000"/>
                </a:lnTo>
                <a:lnTo>
                  <a:pt x="36449" y="2463800"/>
                </a:lnTo>
                <a:lnTo>
                  <a:pt x="17399" y="2514600"/>
                </a:lnTo>
                <a:lnTo>
                  <a:pt x="4699" y="2565400"/>
                </a:lnTo>
                <a:lnTo>
                  <a:pt x="0" y="2616200"/>
                </a:lnTo>
                <a:lnTo>
                  <a:pt x="4699" y="2667000"/>
                </a:lnTo>
                <a:lnTo>
                  <a:pt x="17399" y="2717800"/>
                </a:lnTo>
                <a:lnTo>
                  <a:pt x="36449" y="2755900"/>
                </a:lnTo>
                <a:lnTo>
                  <a:pt x="60325" y="2806700"/>
                </a:lnTo>
                <a:lnTo>
                  <a:pt x="87249" y="2857500"/>
                </a:lnTo>
                <a:lnTo>
                  <a:pt x="115824" y="2908300"/>
                </a:lnTo>
                <a:lnTo>
                  <a:pt x="142875" y="2946400"/>
                </a:lnTo>
                <a:lnTo>
                  <a:pt x="166624" y="2997200"/>
                </a:lnTo>
                <a:lnTo>
                  <a:pt x="185674" y="3048000"/>
                </a:lnTo>
                <a:lnTo>
                  <a:pt x="198374" y="3098800"/>
                </a:lnTo>
                <a:lnTo>
                  <a:pt x="204724" y="3136900"/>
                </a:lnTo>
                <a:lnTo>
                  <a:pt x="204724" y="3200400"/>
                </a:lnTo>
                <a:lnTo>
                  <a:pt x="201549" y="3251200"/>
                </a:lnTo>
                <a:lnTo>
                  <a:pt x="195199" y="3302000"/>
                </a:lnTo>
                <a:lnTo>
                  <a:pt x="187325" y="3352800"/>
                </a:lnTo>
                <a:lnTo>
                  <a:pt x="180975" y="3416300"/>
                </a:lnTo>
                <a:lnTo>
                  <a:pt x="176149" y="3467100"/>
                </a:lnTo>
                <a:lnTo>
                  <a:pt x="177800" y="3517900"/>
                </a:lnTo>
                <a:lnTo>
                  <a:pt x="184150" y="3568700"/>
                </a:lnTo>
                <a:lnTo>
                  <a:pt x="198374" y="3606800"/>
                </a:lnTo>
                <a:lnTo>
                  <a:pt x="219075" y="3657600"/>
                </a:lnTo>
                <a:lnTo>
                  <a:pt x="245999" y="3695700"/>
                </a:lnTo>
                <a:lnTo>
                  <a:pt x="277749" y="3721100"/>
                </a:lnTo>
                <a:lnTo>
                  <a:pt x="314325" y="3759200"/>
                </a:lnTo>
                <a:lnTo>
                  <a:pt x="352425" y="3784600"/>
                </a:lnTo>
                <a:lnTo>
                  <a:pt x="392049" y="3822700"/>
                </a:lnTo>
                <a:lnTo>
                  <a:pt x="471424" y="3873500"/>
                </a:lnTo>
                <a:lnTo>
                  <a:pt x="508000" y="3911600"/>
                </a:lnTo>
                <a:lnTo>
                  <a:pt x="539623" y="3949700"/>
                </a:lnTo>
                <a:lnTo>
                  <a:pt x="568198" y="3975100"/>
                </a:lnTo>
                <a:lnTo>
                  <a:pt x="590423" y="4025900"/>
                </a:lnTo>
                <a:lnTo>
                  <a:pt x="609473" y="4064000"/>
                </a:lnTo>
                <a:lnTo>
                  <a:pt x="625348" y="4114800"/>
                </a:lnTo>
                <a:lnTo>
                  <a:pt x="639699" y="4152900"/>
                </a:lnTo>
                <a:lnTo>
                  <a:pt x="665099" y="4254500"/>
                </a:lnTo>
                <a:lnTo>
                  <a:pt x="679323" y="4305300"/>
                </a:lnTo>
                <a:lnTo>
                  <a:pt x="695198" y="4343400"/>
                </a:lnTo>
                <a:lnTo>
                  <a:pt x="714248" y="4381500"/>
                </a:lnTo>
                <a:lnTo>
                  <a:pt x="738124" y="4419600"/>
                </a:lnTo>
                <a:lnTo>
                  <a:pt x="766699" y="4457700"/>
                </a:lnTo>
                <a:lnTo>
                  <a:pt x="801624" y="4483100"/>
                </a:lnTo>
                <a:lnTo>
                  <a:pt x="839724" y="4508500"/>
                </a:lnTo>
                <a:lnTo>
                  <a:pt x="882523" y="4533900"/>
                </a:lnTo>
                <a:lnTo>
                  <a:pt x="974598" y="4559300"/>
                </a:lnTo>
                <a:lnTo>
                  <a:pt x="1118997" y="4597400"/>
                </a:lnTo>
                <a:lnTo>
                  <a:pt x="1165098" y="4622800"/>
                </a:lnTo>
                <a:lnTo>
                  <a:pt x="1207897" y="4635500"/>
                </a:lnTo>
                <a:lnTo>
                  <a:pt x="1247648" y="4660900"/>
                </a:lnTo>
                <a:lnTo>
                  <a:pt x="1282573" y="4686300"/>
                </a:lnTo>
                <a:lnTo>
                  <a:pt x="1319022" y="4724400"/>
                </a:lnTo>
                <a:lnTo>
                  <a:pt x="1350772" y="4749800"/>
                </a:lnTo>
                <a:lnTo>
                  <a:pt x="1380998" y="4787900"/>
                </a:lnTo>
                <a:lnTo>
                  <a:pt x="1411097" y="4838700"/>
                </a:lnTo>
                <a:lnTo>
                  <a:pt x="1471422" y="4914900"/>
                </a:lnTo>
                <a:lnTo>
                  <a:pt x="1504823" y="4953000"/>
                </a:lnTo>
                <a:lnTo>
                  <a:pt x="1538097" y="4978400"/>
                </a:lnTo>
                <a:lnTo>
                  <a:pt x="1576197" y="5003800"/>
                </a:lnTo>
                <a:lnTo>
                  <a:pt x="1615821" y="5029200"/>
                </a:lnTo>
                <a:lnTo>
                  <a:pt x="1712722" y="5054600"/>
                </a:lnTo>
                <a:lnTo>
                  <a:pt x="1763522" y="5054600"/>
                </a:lnTo>
                <a:lnTo>
                  <a:pt x="1817497" y="5041900"/>
                </a:lnTo>
                <a:lnTo>
                  <a:pt x="1871472" y="5041900"/>
                </a:lnTo>
                <a:lnTo>
                  <a:pt x="1925447" y="5029200"/>
                </a:lnTo>
                <a:lnTo>
                  <a:pt x="1979422" y="5029200"/>
                </a:lnTo>
                <a:lnTo>
                  <a:pt x="2033397" y="5016500"/>
                </a:lnTo>
                <a:lnTo>
                  <a:pt x="3638930" y="5016500"/>
                </a:lnTo>
                <a:lnTo>
                  <a:pt x="3658742" y="5003800"/>
                </a:lnTo>
                <a:lnTo>
                  <a:pt x="3696842" y="4978400"/>
                </a:lnTo>
                <a:lnTo>
                  <a:pt x="3730116" y="4953000"/>
                </a:lnTo>
                <a:lnTo>
                  <a:pt x="3763517" y="4914900"/>
                </a:lnTo>
                <a:lnTo>
                  <a:pt x="3823842" y="4838700"/>
                </a:lnTo>
                <a:lnTo>
                  <a:pt x="3853941" y="4787900"/>
                </a:lnTo>
                <a:lnTo>
                  <a:pt x="3884167" y="4749800"/>
                </a:lnTo>
                <a:lnTo>
                  <a:pt x="3915917" y="4724400"/>
                </a:lnTo>
                <a:lnTo>
                  <a:pt x="3952366" y="4686300"/>
                </a:lnTo>
                <a:lnTo>
                  <a:pt x="3987291" y="4660900"/>
                </a:lnTo>
                <a:lnTo>
                  <a:pt x="4027042" y="4635500"/>
                </a:lnTo>
                <a:lnTo>
                  <a:pt x="4069841" y="4622800"/>
                </a:lnTo>
                <a:lnTo>
                  <a:pt x="4115942" y="4597400"/>
                </a:lnTo>
                <a:lnTo>
                  <a:pt x="4260342" y="4559300"/>
                </a:lnTo>
                <a:lnTo>
                  <a:pt x="4352417" y="4533900"/>
                </a:lnTo>
                <a:lnTo>
                  <a:pt x="4395216" y="4508500"/>
                </a:lnTo>
                <a:lnTo>
                  <a:pt x="4433316" y="4483100"/>
                </a:lnTo>
                <a:lnTo>
                  <a:pt x="4468241" y="4457700"/>
                </a:lnTo>
                <a:lnTo>
                  <a:pt x="4496816" y="4419600"/>
                </a:lnTo>
                <a:lnTo>
                  <a:pt x="4520692" y="4381500"/>
                </a:lnTo>
                <a:lnTo>
                  <a:pt x="4539742" y="4343400"/>
                </a:lnTo>
                <a:lnTo>
                  <a:pt x="4555617" y="4305300"/>
                </a:lnTo>
                <a:lnTo>
                  <a:pt x="4569841" y="4254500"/>
                </a:lnTo>
                <a:lnTo>
                  <a:pt x="4595241" y="4152900"/>
                </a:lnTo>
                <a:lnTo>
                  <a:pt x="4609592" y="4114800"/>
                </a:lnTo>
                <a:lnTo>
                  <a:pt x="4625467" y="4064000"/>
                </a:lnTo>
                <a:lnTo>
                  <a:pt x="4644517" y="4025900"/>
                </a:lnTo>
                <a:lnTo>
                  <a:pt x="4666742" y="3975100"/>
                </a:lnTo>
                <a:lnTo>
                  <a:pt x="4695317" y="3949700"/>
                </a:lnTo>
                <a:lnTo>
                  <a:pt x="4726940" y="3911600"/>
                </a:lnTo>
                <a:lnTo>
                  <a:pt x="4763516" y="3873500"/>
                </a:lnTo>
                <a:lnTo>
                  <a:pt x="4801616" y="3848100"/>
                </a:lnTo>
                <a:lnTo>
                  <a:pt x="4842891" y="3822700"/>
                </a:lnTo>
                <a:lnTo>
                  <a:pt x="4882515" y="3784600"/>
                </a:lnTo>
                <a:lnTo>
                  <a:pt x="4920615" y="3759200"/>
                </a:lnTo>
                <a:lnTo>
                  <a:pt x="4957191" y="3721100"/>
                </a:lnTo>
                <a:lnTo>
                  <a:pt x="4988941" y="3695700"/>
                </a:lnTo>
                <a:lnTo>
                  <a:pt x="5015865" y="3657600"/>
                </a:lnTo>
                <a:lnTo>
                  <a:pt x="5036566" y="3606800"/>
                </a:lnTo>
                <a:lnTo>
                  <a:pt x="5050790" y="3568700"/>
                </a:lnTo>
                <a:lnTo>
                  <a:pt x="5057140" y="3517900"/>
                </a:lnTo>
                <a:lnTo>
                  <a:pt x="5058791" y="3467100"/>
                </a:lnTo>
                <a:lnTo>
                  <a:pt x="5053965" y="3416300"/>
                </a:lnTo>
                <a:lnTo>
                  <a:pt x="5047615" y="3352800"/>
                </a:lnTo>
                <a:lnTo>
                  <a:pt x="5039741" y="3302000"/>
                </a:lnTo>
                <a:lnTo>
                  <a:pt x="5033391" y="3251200"/>
                </a:lnTo>
                <a:lnTo>
                  <a:pt x="5030216" y="3200400"/>
                </a:lnTo>
                <a:lnTo>
                  <a:pt x="5030216" y="3136900"/>
                </a:lnTo>
                <a:lnTo>
                  <a:pt x="5036566" y="3098800"/>
                </a:lnTo>
                <a:lnTo>
                  <a:pt x="5049266" y="3048000"/>
                </a:lnTo>
                <a:lnTo>
                  <a:pt x="5068316" y="2997200"/>
                </a:lnTo>
                <a:lnTo>
                  <a:pt x="5119116" y="2908300"/>
                </a:lnTo>
                <a:lnTo>
                  <a:pt x="5147691" y="2857500"/>
                </a:lnTo>
                <a:lnTo>
                  <a:pt x="5174615" y="2806700"/>
                </a:lnTo>
                <a:lnTo>
                  <a:pt x="5198491" y="2755900"/>
                </a:lnTo>
                <a:lnTo>
                  <a:pt x="5217541" y="2717800"/>
                </a:lnTo>
                <a:lnTo>
                  <a:pt x="5230241" y="2667000"/>
                </a:lnTo>
                <a:lnTo>
                  <a:pt x="5234940" y="2616200"/>
                </a:lnTo>
                <a:lnTo>
                  <a:pt x="5230241" y="2565400"/>
                </a:lnTo>
                <a:lnTo>
                  <a:pt x="5217541" y="2514600"/>
                </a:lnTo>
                <a:lnTo>
                  <a:pt x="5198491" y="2463800"/>
                </a:lnTo>
                <a:lnTo>
                  <a:pt x="5174615" y="2413000"/>
                </a:lnTo>
                <a:lnTo>
                  <a:pt x="5147691" y="2374900"/>
                </a:lnTo>
                <a:lnTo>
                  <a:pt x="5119116" y="2324100"/>
                </a:lnTo>
                <a:lnTo>
                  <a:pt x="5049266" y="2184400"/>
                </a:lnTo>
                <a:lnTo>
                  <a:pt x="5036566" y="2133600"/>
                </a:lnTo>
                <a:lnTo>
                  <a:pt x="5030216" y="2082800"/>
                </a:lnTo>
                <a:lnTo>
                  <a:pt x="5030216" y="2032000"/>
                </a:lnTo>
                <a:lnTo>
                  <a:pt x="5033391" y="1981200"/>
                </a:lnTo>
                <a:lnTo>
                  <a:pt x="5039741" y="1917700"/>
                </a:lnTo>
                <a:lnTo>
                  <a:pt x="5047615" y="1866900"/>
                </a:lnTo>
                <a:lnTo>
                  <a:pt x="5053965" y="1816100"/>
                </a:lnTo>
                <a:lnTo>
                  <a:pt x="5058791" y="1765300"/>
                </a:lnTo>
                <a:lnTo>
                  <a:pt x="5057140" y="1714500"/>
                </a:lnTo>
                <a:lnTo>
                  <a:pt x="5050790" y="1663700"/>
                </a:lnTo>
                <a:lnTo>
                  <a:pt x="5036566" y="1612900"/>
                </a:lnTo>
                <a:lnTo>
                  <a:pt x="5015865" y="1574800"/>
                </a:lnTo>
                <a:lnTo>
                  <a:pt x="4988941" y="1536700"/>
                </a:lnTo>
                <a:lnTo>
                  <a:pt x="4957191" y="1498600"/>
                </a:lnTo>
                <a:lnTo>
                  <a:pt x="4920615" y="1473200"/>
                </a:lnTo>
                <a:lnTo>
                  <a:pt x="4882515" y="1435100"/>
                </a:lnTo>
                <a:lnTo>
                  <a:pt x="4842891" y="1409700"/>
                </a:lnTo>
                <a:lnTo>
                  <a:pt x="4801616" y="1371600"/>
                </a:lnTo>
                <a:lnTo>
                  <a:pt x="4763516" y="1346200"/>
                </a:lnTo>
                <a:lnTo>
                  <a:pt x="4726940" y="1320800"/>
                </a:lnTo>
                <a:lnTo>
                  <a:pt x="4695317" y="1282700"/>
                </a:lnTo>
                <a:lnTo>
                  <a:pt x="4666742" y="1244600"/>
                </a:lnTo>
                <a:lnTo>
                  <a:pt x="4644517" y="1206500"/>
                </a:lnTo>
                <a:lnTo>
                  <a:pt x="4625467" y="1155700"/>
                </a:lnTo>
                <a:lnTo>
                  <a:pt x="4609592" y="1117600"/>
                </a:lnTo>
                <a:lnTo>
                  <a:pt x="4595241" y="1066800"/>
                </a:lnTo>
                <a:lnTo>
                  <a:pt x="4569841" y="965200"/>
                </a:lnTo>
                <a:lnTo>
                  <a:pt x="4555617" y="927100"/>
                </a:lnTo>
                <a:lnTo>
                  <a:pt x="4539742" y="876300"/>
                </a:lnTo>
                <a:lnTo>
                  <a:pt x="4520692" y="838200"/>
                </a:lnTo>
                <a:lnTo>
                  <a:pt x="4496816" y="800100"/>
                </a:lnTo>
                <a:lnTo>
                  <a:pt x="4468241" y="762000"/>
                </a:lnTo>
                <a:lnTo>
                  <a:pt x="4433316" y="736600"/>
                </a:lnTo>
                <a:lnTo>
                  <a:pt x="4395216" y="711200"/>
                </a:lnTo>
                <a:lnTo>
                  <a:pt x="4352417" y="685800"/>
                </a:lnTo>
                <a:lnTo>
                  <a:pt x="4260342" y="660400"/>
                </a:lnTo>
                <a:lnTo>
                  <a:pt x="4115942" y="622300"/>
                </a:lnTo>
                <a:lnTo>
                  <a:pt x="4069841" y="609600"/>
                </a:lnTo>
                <a:lnTo>
                  <a:pt x="4027042" y="584200"/>
                </a:lnTo>
                <a:lnTo>
                  <a:pt x="3987291" y="558800"/>
                </a:lnTo>
                <a:lnTo>
                  <a:pt x="3952366" y="533400"/>
                </a:lnTo>
                <a:lnTo>
                  <a:pt x="3915917" y="508000"/>
                </a:lnTo>
                <a:lnTo>
                  <a:pt x="3884167" y="469900"/>
                </a:lnTo>
                <a:lnTo>
                  <a:pt x="3763517" y="317500"/>
                </a:lnTo>
                <a:lnTo>
                  <a:pt x="3696842" y="241300"/>
                </a:lnTo>
                <a:lnTo>
                  <a:pt x="3658742" y="215900"/>
                </a:lnTo>
                <a:lnTo>
                  <a:pt x="3638930" y="203200"/>
                </a:lnTo>
                <a:lnTo>
                  <a:pt x="1979422" y="203200"/>
                </a:lnTo>
                <a:lnTo>
                  <a:pt x="1925447" y="190500"/>
                </a:lnTo>
                <a:lnTo>
                  <a:pt x="1871472" y="190500"/>
                </a:lnTo>
                <a:lnTo>
                  <a:pt x="1817497" y="177800"/>
                </a:lnTo>
                <a:close/>
              </a:path>
              <a:path w="5234940" h="5219700">
                <a:moveTo>
                  <a:pt x="3638930" y="5016500"/>
                </a:moveTo>
                <a:lnTo>
                  <a:pt x="3201542" y="5016500"/>
                </a:lnTo>
                <a:lnTo>
                  <a:pt x="3255517" y="5029200"/>
                </a:lnTo>
                <a:lnTo>
                  <a:pt x="3309492" y="5029200"/>
                </a:lnTo>
                <a:lnTo>
                  <a:pt x="3363467" y="5041900"/>
                </a:lnTo>
                <a:lnTo>
                  <a:pt x="3417442" y="5041900"/>
                </a:lnTo>
                <a:lnTo>
                  <a:pt x="3471417" y="5054600"/>
                </a:lnTo>
                <a:lnTo>
                  <a:pt x="3522217" y="5054600"/>
                </a:lnTo>
                <a:lnTo>
                  <a:pt x="3619118" y="5029200"/>
                </a:lnTo>
                <a:lnTo>
                  <a:pt x="3638930" y="5016500"/>
                </a:lnTo>
                <a:close/>
              </a:path>
              <a:path w="5234940" h="5219700">
                <a:moveTo>
                  <a:pt x="2668270" y="0"/>
                </a:moveTo>
                <a:lnTo>
                  <a:pt x="2566670" y="0"/>
                </a:lnTo>
                <a:lnTo>
                  <a:pt x="2517521" y="12700"/>
                </a:lnTo>
                <a:lnTo>
                  <a:pt x="2469896" y="38100"/>
                </a:lnTo>
                <a:lnTo>
                  <a:pt x="2420620" y="63500"/>
                </a:lnTo>
                <a:lnTo>
                  <a:pt x="2374646" y="88900"/>
                </a:lnTo>
                <a:lnTo>
                  <a:pt x="2231771" y="165100"/>
                </a:lnTo>
                <a:lnTo>
                  <a:pt x="2085721" y="203200"/>
                </a:lnTo>
                <a:lnTo>
                  <a:pt x="3149218" y="203200"/>
                </a:lnTo>
                <a:lnTo>
                  <a:pt x="3049269" y="177800"/>
                </a:lnTo>
                <a:lnTo>
                  <a:pt x="3003168" y="165100"/>
                </a:lnTo>
                <a:lnTo>
                  <a:pt x="2860294" y="88900"/>
                </a:lnTo>
                <a:lnTo>
                  <a:pt x="2814320" y="63500"/>
                </a:lnTo>
                <a:lnTo>
                  <a:pt x="2765044" y="38100"/>
                </a:lnTo>
                <a:lnTo>
                  <a:pt x="2717419" y="12700"/>
                </a:lnTo>
                <a:lnTo>
                  <a:pt x="2668270" y="0"/>
                </a:lnTo>
                <a:close/>
              </a:path>
              <a:path w="5234940" h="5219700">
                <a:moveTo>
                  <a:pt x="3571493" y="177800"/>
                </a:moveTo>
                <a:lnTo>
                  <a:pt x="3417442" y="177800"/>
                </a:lnTo>
                <a:lnTo>
                  <a:pt x="3363467" y="190500"/>
                </a:lnTo>
                <a:lnTo>
                  <a:pt x="3309492" y="190500"/>
                </a:lnTo>
                <a:lnTo>
                  <a:pt x="3255517" y="203200"/>
                </a:lnTo>
                <a:lnTo>
                  <a:pt x="3638930" y="203200"/>
                </a:lnTo>
                <a:lnTo>
                  <a:pt x="3619118" y="190500"/>
                </a:lnTo>
                <a:lnTo>
                  <a:pt x="3571493" y="177800"/>
                </a:lnTo>
                <a:close/>
              </a:path>
            </a:pathLst>
          </a:custGeom>
          <a:solidFill>
            <a:srgbClr val="F7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0" y="6858000"/>
                </a:moveTo>
                <a:lnTo>
                  <a:pt x="283464" y="6858000"/>
                </a:lnTo>
                <a:lnTo>
                  <a:pt x="2834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1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5787" y="3841366"/>
            <a:ext cx="9637395" cy="11180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1765" algn="ctr">
              <a:lnSpc>
                <a:spcPts val="195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R="150495" algn="ctr">
              <a:lnSpc>
                <a:spcPts val="2060"/>
              </a:lnSpc>
            </a:pPr>
            <a:r>
              <a:rPr sz="3600" b="1" spc="180" dirty="0">
                <a:latin typeface="Times New Roman"/>
                <a:cs typeface="Times New Roman"/>
              </a:rPr>
              <a:t>PLANIFICACIÓN </a:t>
            </a:r>
            <a:r>
              <a:rPr sz="3600" b="1" spc="175" dirty="0">
                <a:latin typeface="Times New Roman"/>
                <a:cs typeface="Times New Roman"/>
              </a:rPr>
              <a:t>CURRICULAR </a:t>
            </a:r>
            <a:r>
              <a:rPr sz="3600" b="1" spc="155" dirty="0" smtClean="0">
                <a:latin typeface="Times New Roman"/>
                <a:cs typeface="Times New Roman"/>
              </a:rPr>
              <a:t>ANUAL</a:t>
            </a:r>
            <a:endParaRPr lang="es-EC" sz="3600" b="1" spc="155" dirty="0" smtClean="0">
              <a:latin typeface="Times New Roman"/>
              <a:cs typeface="Times New Roman"/>
            </a:endParaRPr>
          </a:p>
          <a:p>
            <a:pPr marR="150495" algn="ctr">
              <a:lnSpc>
                <a:spcPts val="2060"/>
              </a:lnSpc>
            </a:pPr>
            <a:endParaRPr lang="es-EC" sz="3600" b="1" spc="155" dirty="0">
              <a:latin typeface="Times New Roman"/>
              <a:cs typeface="Times New Roman"/>
            </a:endParaRPr>
          </a:p>
          <a:p>
            <a:pPr marR="150495" algn="ctr">
              <a:lnSpc>
                <a:spcPts val="2060"/>
              </a:lnSpc>
            </a:pPr>
            <a:r>
              <a:rPr sz="3600" b="1" spc="155" dirty="0" smtClean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(</a:t>
            </a:r>
            <a:r>
              <a:rPr sz="3600" b="1" spc="-365" dirty="0">
                <a:latin typeface="Times New Roman"/>
                <a:cs typeface="Times New Roman"/>
              </a:rPr>
              <a:t> </a:t>
            </a:r>
            <a:r>
              <a:rPr sz="3600" b="1" spc="145" dirty="0">
                <a:latin typeface="Times New Roman"/>
                <a:cs typeface="Times New Roman"/>
              </a:rPr>
              <a:t>PCA)</a:t>
            </a:r>
            <a:endParaRPr sz="3600" b="1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0600" y="990601"/>
            <a:ext cx="2667000" cy="3104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63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0" y="6858000"/>
                </a:moveTo>
                <a:lnTo>
                  <a:pt x="283464" y="6858000"/>
                </a:lnTo>
                <a:lnTo>
                  <a:pt x="2834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A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9099" y="152400"/>
            <a:ext cx="674827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FF0000"/>
                </a:solidFill>
              </a:rPr>
              <a:t>DESARROLLO </a:t>
            </a:r>
            <a:r>
              <a:rPr sz="2400" b="1" spc="-5" dirty="0">
                <a:solidFill>
                  <a:srgbClr val="FF0000"/>
                </a:solidFill>
              </a:rPr>
              <a:t>DE</a:t>
            </a:r>
            <a:r>
              <a:rPr sz="2400" b="1" spc="-30" dirty="0">
                <a:solidFill>
                  <a:srgbClr val="FF0000"/>
                </a:solidFill>
              </a:rPr>
              <a:t> </a:t>
            </a:r>
            <a:r>
              <a:rPr sz="2400" b="1" spc="-10" dirty="0" smtClean="0">
                <a:solidFill>
                  <a:srgbClr val="FF0000"/>
                </a:solidFill>
              </a:rPr>
              <a:t>UNIDADES</a:t>
            </a:r>
            <a:r>
              <a:rPr lang="es-EC" sz="2400" b="1" spc="-10" dirty="0">
                <a:solidFill>
                  <a:srgbClr val="FF0000"/>
                </a:solidFill>
              </a:rPr>
              <a:t> </a:t>
            </a:r>
            <a:r>
              <a:rPr lang="es-EC" sz="2400" b="1" spc="-10" dirty="0" smtClean="0">
                <a:solidFill>
                  <a:srgbClr val="FF0000"/>
                </a:solidFill>
              </a:rPr>
              <a:t>DE PLANIFICACIÓN</a:t>
            </a:r>
            <a:endParaRPr sz="2400" b="1" spc="-10" dirty="0">
              <a:solidFill>
                <a:srgbClr val="FF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9100" y="1514856"/>
            <a:ext cx="2827020" cy="3553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1896" y="1514855"/>
            <a:ext cx="2665476" cy="3721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7732" y="3884675"/>
            <a:ext cx="2924556" cy="2973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61680" y="1259585"/>
            <a:ext cx="2874010" cy="478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494155" algn="l"/>
              </a:tabLst>
            </a:pPr>
            <a:r>
              <a:rPr sz="2400" spc="-5" dirty="0">
                <a:latin typeface="Myanmar Text"/>
                <a:cs typeface="Myanmar Text"/>
              </a:rPr>
              <a:t>Es una visión </a:t>
            </a:r>
            <a:r>
              <a:rPr sz="2400" dirty="0">
                <a:latin typeface="Myanmar Text"/>
                <a:cs typeface="Myanmar Text"/>
              </a:rPr>
              <a:t>general  de </a:t>
            </a:r>
            <a:r>
              <a:rPr sz="2400" spc="-5" dirty="0">
                <a:latin typeface="Myanmar Text"/>
                <a:cs typeface="Myanmar Text"/>
              </a:rPr>
              <a:t>las </a:t>
            </a:r>
            <a:r>
              <a:rPr sz="2400" dirty="0">
                <a:latin typeface="Myanmar Text"/>
                <a:cs typeface="Myanmar Text"/>
              </a:rPr>
              <a:t>unidades </a:t>
            </a:r>
            <a:r>
              <a:rPr sz="2400" spc="-5" dirty="0">
                <a:latin typeface="Myanmar Text"/>
                <a:cs typeface="Myanmar Text"/>
              </a:rPr>
              <a:t>que  </a:t>
            </a:r>
            <a:r>
              <a:rPr sz="2400" dirty="0">
                <a:latin typeface="Myanmar Text"/>
                <a:cs typeface="Myanmar Text"/>
              </a:rPr>
              <a:t>se	t</a:t>
            </a:r>
            <a:r>
              <a:rPr sz="2400" spc="5" dirty="0">
                <a:latin typeface="Myanmar Text"/>
                <a:cs typeface="Myanmar Text"/>
              </a:rPr>
              <a:t>r</a:t>
            </a:r>
            <a:r>
              <a:rPr sz="2400" dirty="0">
                <a:latin typeface="Myanmar Text"/>
                <a:cs typeface="Myanmar Text"/>
              </a:rPr>
              <a:t>a</a:t>
            </a:r>
            <a:r>
              <a:rPr sz="2400" spc="5" dirty="0">
                <a:latin typeface="Myanmar Text"/>
                <a:cs typeface="Myanmar Text"/>
              </a:rPr>
              <a:t>b</a:t>
            </a:r>
            <a:r>
              <a:rPr sz="2400" dirty="0">
                <a:latin typeface="Myanmar Text"/>
                <a:cs typeface="Myanmar Text"/>
              </a:rPr>
              <a:t>ajarán  durante todo el año  escolar; el </a:t>
            </a:r>
            <a:r>
              <a:rPr sz="2400" spc="-5" dirty="0">
                <a:latin typeface="Myanmar Text"/>
                <a:cs typeface="Myanmar Text"/>
              </a:rPr>
              <a:t>número  </a:t>
            </a:r>
            <a:r>
              <a:rPr sz="2400" dirty="0">
                <a:latin typeface="Myanmar Text"/>
                <a:cs typeface="Myanmar Text"/>
              </a:rPr>
              <a:t>de </a:t>
            </a:r>
            <a:r>
              <a:rPr sz="2400" spc="-5" dirty="0">
                <a:latin typeface="Myanmar Text"/>
                <a:cs typeface="Myanmar Text"/>
              </a:rPr>
              <a:t>unidades será  determinado </a:t>
            </a:r>
            <a:r>
              <a:rPr sz="2400" dirty="0">
                <a:latin typeface="Myanmar Text"/>
                <a:cs typeface="Myanmar Text"/>
              </a:rPr>
              <a:t>por el  equipo docente </a:t>
            </a:r>
            <a:r>
              <a:rPr sz="2400" spc="-10" dirty="0">
                <a:latin typeface="Myanmar Text"/>
                <a:cs typeface="Myanmar Text"/>
              </a:rPr>
              <a:t>de  </a:t>
            </a:r>
            <a:r>
              <a:rPr sz="2400" dirty="0">
                <a:latin typeface="Myanmar Text"/>
                <a:cs typeface="Myanmar Text"/>
              </a:rPr>
              <a:t>acuerdo a </a:t>
            </a:r>
            <a:r>
              <a:rPr sz="2400" spc="-5" dirty="0">
                <a:latin typeface="Myanmar Text"/>
                <a:cs typeface="Myanmar Text"/>
              </a:rPr>
              <a:t>los  </a:t>
            </a:r>
            <a:r>
              <a:rPr sz="2400" dirty="0">
                <a:latin typeface="Myanmar Text"/>
                <a:cs typeface="Myanmar Text"/>
              </a:rPr>
              <a:t>contenidos que se  hayan </a:t>
            </a:r>
            <a:r>
              <a:rPr sz="2400" spc="-5" dirty="0">
                <a:latin typeface="Myanmar Text"/>
                <a:cs typeface="Myanmar Text"/>
              </a:rPr>
              <a:t>establecido  </a:t>
            </a:r>
            <a:r>
              <a:rPr sz="2400" dirty="0">
                <a:latin typeface="Myanmar Text"/>
                <a:cs typeface="Myanmar Text"/>
              </a:rPr>
              <a:t>para </a:t>
            </a:r>
            <a:r>
              <a:rPr sz="2400" spc="-5" dirty="0">
                <a:latin typeface="Myanmar Text"/>
                <a:cs typeface="Myanmar Text"/>
              </a:rPr>
              <a:t>los diferentes  </a:t>
            </a:r>
            <a:r>
              <a:rPr sz="2400" dirty="0">
                <a:latin typeface="Myanmar Text"/>
                <a:cs typeface="Myanmar Text"/>
              </a:rPr>
              <a:t>grados o</a:t>
            </a:r>
            <a:r>
              <a:rPr sz="2400" spc="-10" dirty="0">
                <a:latin typeface="Myanmar Text"/>
                <a:cs typeface="Myanmar Text"/>
              </a:rPr>
              <a:t> </a:t>
            </a:r>
            <a:r>
              <a:rPr sz="2400" spc="-5" dirty="0">
                <a:latin typeface="Myanmar Text"/>
                <a:cs typeface="Myanmar Text"/>
              </a:rPr>
              <a:t>cursos.</a:t>
            </a:r>
            <a:endParaRPr sz="2400" dirty="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63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0" y="6858000"/>
                </a:moveTo>
                <a:lnTo>
                  <a:pt x="283464" y="6858000"/>
                </a:lnTo>
                <a:lnTo>
                  <a:pt x="2834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A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" y="3032760"/>
            <a:ext cx="215265" cy="1118870"/>
          </a:xfrm>
          <a:custGeom>
            <a:avLst/>
            <a:gdLst/>
            <a:ahLst/>
            <a:cxnLst/>
            <a:rect l="l" t="t" r="r" b="b"/>
            <a:pathLst>
              <a:path w="215265" h="1118870">
                <a:moveTo>
                  <a:pt x="0" y="1118869"/>
                </a:moveTo>
                <a:lnTo>
                  <a:pt x="214960" y="1118869"/>
                </a:lnTo>
                <a:lnTo>
                  <a:pt x="214960" y="0"/>
                </a:lnTo>
                <a:lnTo>
                  <a:pt x="0" y="0"/>
                </a:lnTo>
                <a:lnTo>
                  <a:pt x="0" y="1118869"/>
                </a:lnTo>
                <a:close/>
              </a:path>
            </a:pathLst>
          </a:custGeom>
          <a:solidFill>
            <a:srgbClr val="C5C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" y="2818129"/>
            <a:ext cx="2219325" cy="214629"/>
          </a:xfrm>
          <a:custGeom>
            <a:avLst/>
            <a:gdLst/>
            <a:ahLst/>
            <a:cxnLst/>
            <a:rect l="l" t="t" r="r" b="b"/>
            <a:pathLst>
              <a:path w="2219325" h="214630">
                <a:moveTo>
                  <a:pt x="0" y="214630"/>
                </a:moveTo>
                <a:lnTo>
                  <a:pt x="2218944" y="214630"/>
                </a:lnTo>
                <a:lnTo>
                  <a:pt x="2218944" y="0"/>
                </a:lnTo>
                <a:lnTo>
                  <a:pt x="0" y="0"/>
                </a:lnTo>
                <a:lnTo>
                  <a:pt x="0" y="214630"/>
                </a:lnTo>
                <a:close/>
              </a:path>
            </a:pathLst>
          </a:custGeom>
          <a:solidFill>
            <a:srgbClr val="C5C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" y="2817876"/>
            <a:ext cx="2219325" cy="1333500"/>
          </a:xfrm>
          <a:custGeom>
            <a:avLst/>
            <a:gdLst/>
            <a:ahLst/>
            <a:cxnLst/>
            <a:rect l="l" t="t" r="r" b="b"/>
            <a:pathLst>
              <a:path w="2219325" h="1333500">
                <a:moveTo>
                  <a:pt x="0" y="1321308"/>
                </a:moveTo>
                <a:lnTo>
                  <a:pt x="0" y="1333500"/>
                </a:lnTo>
                <a:lnTo>
                  <a:pt x="12192" y="1333500"/>
                </a:lnTo>
                <a:lnTo>
                  <a:pt x="0" y="1321308"/>
                </a:lnTo>
                <a:close/>
              </a:path>
              <a:path w="2219325" h="1333500">
                <a:moveTo>
                  <a:pt x="12192" y="0"/>
                </a:moveTo>
                <a:lnTo>
                  <a:pt x="0" y="12191"/>
                </a:lnTo>
                <a:lnTo>
                  <a:pt x="0" y="1321308"/>
                </a:lnTo>
                <a:lnTo>
                  <a:pt x="12192" y="1333500"/>
                </a:lnTo>
                <a:lnTo>
                  <a:pt x="12192" y="0"/>
                </a:lnTo>
                <a:close/>
              </a:path>
              <a:path w="2219325" h="1333500">
                <a:moveTo>
                  <a:pt x="202768" y="1321308"/>
                </a:moveTo>
                <a:lnTo>
                  <a:pt x="12192" y="1321308"/>
                </a:lnTo>
                <a:lnTo>
                  <a:pt x="12192" y="1333500"/>
                </a:lnTo>
                <a:lnTo>
                  <a:pt x="202768" y="1333500"/>
                </a:lnTo>
                <a:lnTo>
                  <a:pt x="202768" y="1321308"/>
                </a:lnTo>
                <a:close/>
              </a:path>
              <a:path w="2219325" h="1333500">
                <a:moveTo>
                  <a:pt x="2206752" y="202691"/>
                </a:moveTo>
                <a:lnTo>
                  <a:pt x="208229" y="202691"/>
                </a:lnTo>
                <a:lnTo>
                  <a:pt x="202768" y="208152"/>
                </a:lnTo>
                <a:lnTo>
                  <a:pt x="202768" y="1333500"/>
                </a:lnTo>
                <a:lnTo>
                  <a:pt x="214960" y="1321308"/>
                </a:lnTo>
                <a:lnTo>
                  <a:pt x="214960" y="214884"/>
                </a:lnTo>
                <a:lnTo>
                  <a:pt x="2206752" y="214884"/>
                </a:lnTo>
                <a:lnTo>
                  <a:pt x="2206752" y="202691"/>
                </a:lnTo>
                <a:close/>
              </a:path>
              <a:path w="2219325" h="1333500">
                <a:moveTo>
                  <a:pt x="214960" y="1321308"/>
                </a:moveTo>
                <a:lnTo>
                  <a:pt x="202768" y="1333500"/>
                </a:lnTo>
                <a:lnTo>
                  <a:pt x="214960" y="1333500"/>
                </a:lnTo>
                <a:lnTo>
                  <a:pt x="214960" y="1321308"/>
                </a:lnTo>
                <a:close/>
              </a:path>
              <a:path w="2219325" h="1333500">
                <a:moveTo>
                  <a:pt x="2206752" y="0"/>
                </a:moveTo>
                <a:lnTo>
                  <a:pt x="2206752" y="214884"/>
                </a:lnTo>
                <a:lnTo>
                  <a:pt x="2218944" y="202691"/>
                </a:lnTo>
                <a:lnTo>
                  <a:pt x="2218944" y="12191"/>
                </a:lnTo>
                <a:lnTo>
                  <a:pt x="2206752" y="0"/>
                </a:lnTo>
                <a:close/>
              </a:path>
              <a:path w="2219325" h="1333500">
                <a:moveTo>
                  <a:pt x="2218944" y="202691"/>
                </a:moveTo>
                <a:lnTo>
                  <a:pt x="2206752" y="214884"/>
                </a:lnTo>
                <a:lnTo>
                  <a:pt x="2218944" y="214884"/>
                </a:lnTo>
                <a:lnTo>
                  <a:pt x="2218944" y="202691"/>
                </a:lnTo>
                <a:close/>
              </a:path>
              <a:path w="2219325" h="1333500">
                <a:moveTo>
                  <a:pt x="12192" y="0"/>
                </a:moveTo>
                <a:lnTo>
                  <a:pt x="0" y="0"/>
                </a:lnTo>
                <a:lnTo>
                  <a:pt x="0" y="12191"/>
                </a:lnTo>
                <a:lnTo>
                  <a:pt x="12192" y="0"/>
                </a:lnTo>
                <a:close/>
              </a:path>
              <a:path w="2219325" h="1333500">
                <a:moveTo>
                  <a:pt x="2206752" y="0"/>
                </a:moveTo>
                <a:lnTo>
                  <a:pt x="12192" y="0"/>
                </a:lnTo>
                <a:lnTo>
                  <a:pt x="12192" y="12191"/>
                </a:lnTo>
                <a:lnTo>
                  <a:pt x="2206752" y="12191"/>
                </a:lnTo>
                <a:lnTo>
                  <a:pt x="2206752" y="0"/>
                </a:lnTo>
                <a:close/>
              </a:path>
              <a:path w="2219325" h="1333500">
                <a:moveTo>
                  <a:pt x="2218944" y="0"/>
                </a:moveTo>
                <a:lnTo>
                  <a:pt x="2206752" y="0"/>
                </a:lnTo>
                <a:lnTo>
                  <a:pt x="2218944" y="12191"/>
                </a:lnTo>
                <a:lnTo>
                  <a:pt x="2218944" y="0"/>
                </a:lnTo>
                <a:close/>
              </a:path>
            </a:pathLst>
          </a:custGeom>
          <a:solidFill>
            <a:srgbClr val="C5C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6595" y="3077971"/>
            <a:ext cx="1891664" cy="121602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  <a:spcBef>
                <a:spcPts val="160"/>
              </a:spcBef>
              <a:tabLst>
                <a:tab pos="1481455" algn="l"/>
              </a:tabLst>
            </a:pPr>
            <a:r>
              <a:rPr sz="1800" b="0" spc="-5" dirty="0">
                <a:latin typeface="Microsoft YaHei UI Light"/>
                <a:cs typeface="Microsoft YaHei UI Light"/>
              </a:rPr>
              <a:t>Título </a:t>
            </a:r>
            <a:r>
              <a:rPr sz="1800" b="0" dirty="0">
                <a:latin typeface="Microsoft YaHei UI Light"/>
                <a:cs typeface="Microsoft YaHei UI Light"/>
              </a:rPr>
              <a:t>de </a:t>
            </a:r>
            <a:r>
              <a:rPr sz="1800" b="0" spc="-5" dirty="0">
                <a:latin typeface="Microsoft YaHei UI Light"/>
                <a:cs typeface="Microsoft YaHei UI Light"/>
              </a:rPr>
              <a:t>la  </a:t>
            </a:r>
            <a:r>
              <a:rPr sz="1800" b="0" dirty="0">
                <a:latin typeface="Microsoft YaHei UI Light"/>
                <a:cs typeface="Microsoft YaHei UI Light"/>
              </a:rPr>
              <a:t>unidad: es el  t</a:t>
            </a:r>
            <a:r>
              <a:rPr sz="1800" b="0" spc="-5" dirty="0">
                <a:latin typeface="Microsoft YaHei UI Light"/>
                <a:cs typeface="Microsoft YaHei UI Light"/>
              </a:rPr>
              <a:t>í</a:t>
            </a:r>
            <a:r>
              <a:rPr sz="1800" b="0" dirty="0">
                <a:latin typeface="Microsoft YaHei UI Light"/>
                <a:cs typeface="Microsoft YaHei UI Light"/>
              </a:rPr>
              <a:t>tulo	que</a:t>
            </a:r>
            <a:endParaRPr sz="1800">
              <a:latin typeface="Microsoft YaHei UI Light"/>
              <a:cs typeface="Microsoft YaHei UI Light"/>
            </a:endParaRPr>
          </a:p>
          <a:p>
            <a:pPr marL="12700" algn="just">
              <a:lnSpc>
                <a:spcPct val="100000"/>
              </a:lnSpc>
              <a:spcBef>
                <a:spcPts val="850"/>
              </a:spcBef>
              <a:tabLst>
                <a:tab pos="1704339" algn="l"/>
              </a:tabLst>
            </a:pPr>
            <a:r>
              <a:rPr sz="1800" b="0" dirty="0">
                <a:latin typeface="Microsoft YaHei UI Light"/>
                <a:cs typeface="Microsoft YaHei UI Light"/>
              </a:rPr>
              <a:t>de</a:t>
            </a:r>
            <a:r>
              <a:rPr sz="1800" b="0" spc="-5" dirty="0">
                <a:latin typeface="Microsoft YaHei UI Light"/>
                <a:cs typeface="Microsoft YaHei UI Light"/>
              </a:rPr>
              <a:t>scrib</a:t>
            </a:r>
            <a:r>
              <a:rPr sz="1800" b="0" dirty="0">
                <a:latin typeface="Microsoft YaHei UI Light"/>
                <a:cs typeface="Microsoft YaHei UI Light"/>
              </a:rPr>
              <a:t>e	</a:t>
            </a:r>
            <a:r>
              <a:rPr sz="1800" b="0" spc="-5" dirty="0">
                <a:latin typeface="Microsoft YaHei UI Light"/>
                <a:cs typeface="Microsoft YaHei UI Light"/>
              </a:rPr>
              <a:t>la</a:t>
            </a:r>
            <a:endParaRPr sz="1800">
              <a:latin typeface="Microsoft YaHei UI Light"/>
              <a:cs typeface="Microsoft YaHei U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65604" y="2212848"/>
            <a:ext cx="378460" cy="376555"/>
          </a:xfrm>
          <a:custGeom>
            <a:avLst/>
            <a:gdLst/>
            <a:ahLst/>
            <a:cxnLst/>
            <a:rect l="l" t="t" r="r" b="b"/>
            <a:pathLst>
              <a:path w="378460" h="376555">
                <a:moveTo>
                  <a:pt x="377951" y="0"/>
                </a:moveTo>
                <a:lnTo>
                  <a:pt x="0" y="376427"/>
                </a:lnTo>
                <a:lnTo>
                  <a:pt x="377951" y="376427"/>
                </a:lnTo>
                <a:lnTo>
                  <a:pt x="377951" y="0"/>
                </a:lnTo>
                <a:close/>
              </a:path>
            </a:pathLst>
          </a:custGeom>
          <a:solidFill>
            <a:srgbClr val="C4A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5604" y="2212848"/>
            <a:ext cx="386715" cy="385445"/>
          </a:xfrm>
          <a:custGeom>
            <a:avLst/>
            <a:gdLst/>
            <a:ahLst/>
            <a:cxnLst/>
            <a:rect l="l" t="t" r="r" b="b"/>
            <a:pathLst>
              <a:path w="386714" h="385444">
                <a:moveTo>
                  <a:pt x="365759" y="12142"/>
                </a:moveTo>
                <a:lnTo>
                  <a:pt x="3577" y="372864"/>
                </a:lnTo>
                <a:lnTo>
                  <a:pt x="8635" y="385063"/>
                </a:lnTo>
                <a:lnTo>
                  <a:pt x="365759" y="29380"/>
                </a:lnTo>
                <a:lnTo>
                  <a:pt x="365759" y="12142"/>
                </a:lnTo>
                <a:close/>
              </a:path>
              <a:path w="386714" h="385444">
                <a:moveTo>
                  <a:pt x="3577" y="372864"/>
                </a:moveTo>
                <a:lnTo>
                  <a:pt x="0" y="376427"/>
                </a:lnTo>
                <a:lnTo>
                  <a:pt x="5055" y="376427"/>
                </a:lnTo>
                <a:lnTo>
                  <a:pt x="3577" y="372864"/>
                </a:lnTo>
                <a:close/>
              </a:path>
              <a:path w="386714" h="385444">
                <a:moveTo>
                  <a:pt x="365759" y="364236"/>
                </a:moveTo>
                <a:lnTo>
                  <a:pt x="29548" y="364236"/>
                </a:lnTo>
                <a:lnTo>
                  <a:pt x="17306" y="376427"/>
                </a:lnTo>
                <a:lnTo>
                  <a:pt x="365759" y="376427"/>
                </a:lnTo>
                <a:lnTo>
                  <a:pt x="365759" y="364236"/>
                </a:lnTo>
                <a:close/>
              </a:path>
              <a:path w="386714" h="385444">
                <a:moveTo>
                  <a:pt x="377951" y="17237"/>
                </a:moveTo>
                <a:lnTo>
                  <a:pt x="365759" y="29380"/>
                </a:lnTo>
                <a:lnTo>
                  <a:pt x="365759" y="376427"/>
                </a:lnTo>
                <a:lnTo>
                  <a:pt x="377951" y="364236"/>
                </a:lnTo>
                <a:lnTo>
                  <a:pt x="377951" y="17237"/>
                </a:lnTo>
                <a:close/>
              </a:path>
              <a:path w="386714" h="385444">
                <a:moveTo>
                  <a:pt x="377951" y="364236"/>
                </a:moveTo>
                <a:lnTo>
                  <a:pt x="365759" y="376427"/>
                </a:lnTo>
                <a:lnTo>
                  <a:pt x="377951" y="376427"/>
                </a:lnTo>
                <a:lnTo>
                  <a:pt x="377951" y="364236"/>
                </a:lnTo>
                <a:close/>
              </a:path>
              <a:path w="386714" h="385444">
                <a:moveTo>
                  <a:pt x="12241" y="364236"/>
                </a:moveTo>
                <a:lnTo>
                  <a:pt x="0" y="364236"/>
                </a:lnTo>
                <a:lnTo>
                  <a:pt x="3577" y="372864"/>
                </a:lnTo>
                <a:lnTo>
                  <a:pt x="12241" y="364236"/>
                </a:lnTo>
                <a:close/>
              </a:path>
              <a:path w="386714" h="385444">
                <a:moveTo>
                  <a:pt x="374368" y="3569"/>
                </a:moveTo>
                <a:lnTo>
                  <a:pt x="365759" y="12142"/>
                </a:lnTo>
                <a:lnTo>
                  <a:pt x="365759" y="29380"/>
                </a:lnTo>
                <a:lnTo>
                  <a:pt x="377951" y="17237"/>
                </a:lnTo>
                <a:lnTo>
                  <a:pt x="377951" y="5055"/>
                </a:lnTo>
                <a:lnTo>
                  <a:pt x="374368" y="3569"/>
                </a:lnTo>
                <a:close/>
              </a:path>
              <a:path w="386714" h="385444">
                <a:moveTo>
                  <a:pt x="377951" y="5055"/>
                </a:moveTo>
                <a:lnTo>
                  <a:pt x="377951" y="17237"/>
                </a:lnTo>
                <a:lnTo>
                  <a:pt x="386588" y="8636"/>
                </a:lnTo>
                <a:lnTo>
                  <a:pt x="377951" y="5055"/>
                </a:lnTo>
                <a:close/>
              </a:path>
              <a:path w="386714" h="385444">
                <a:moveTo>
                  <a:pt x="365759" y="0"/>
                </a:moveTo>
                <a:lnTo>
                  <a:pt x="365759" y="12142"/>
                </a:lnTo>
                <a:lnTo>
                  <a:pt x="374368" y="3569"/>
                </a:lnTo>
                <a:lnTo>
                  <a:pt x="365759" y="0"/>
                </a:lnTo>
                <a:close/>
              </a:path>
              <a:path w="386714" h="385444">
                <a:moveTo>
                  <a:pt x="377951" y="0"/>
                </a:moveTo>
                <a:lnTo>
                  <a:pt x="374368" y="3569"/>
                </a:lnTo>
                <a:lnTo>
                  <a:pt x="377951" y="5055"/>
                </a:lnTo>
                <a:lnTo>
                  <a:pt x="377951" y="0"/>
                </a:lnTo>
                <a:close/>
              </a:path>
            </a:pathLst>
          </a:custGeom>
          <a:solidFill>
            <a:srgbClr val="C4A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2155" y="2350770"/>
            <a:ext cx="215265" cy="1117600"/>
          </a:xfrm>
          <a:custGeom>
            <a:avLst/>
            <a:gdLst/>
            <a:ahLst/>
            <a:cxnLst/>
            <a:rect l="l" t="t" r="r" b="b"/>
            <a:pathLst>
              <a:path w="215264" h="1117600">
                <a:moveTo>
                  <a:pt x="0" y="1117600"/>
                </a:moveTo>
                <a:lnTo>
                  <a:pt x="214756" y="1117600"/>
                </a:lnTo>
                <a:lnTo>
                  <a:pt x="214756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C29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2155" y="2136139"/>
            <a:ext cx="2217420" cy="214629"/>
          </a:xfrm>
          <a:custGeom>
            <a:avLst/>
            <a:gdLst/>
            <a:ahLst/>
            <a:cxnLst/>
            <a:rect l="l" t="t" r="r" b="b"/>
            <a:pathLst>
              <a:path w="2217420" h="214630">
                <a:moveTo>
                  <a:pt x="0" y="214629"/>
                </a:moveTo>
                <a:lnTo>
                  <a:pt x="2217420" y="214629"/>
                </a:lnTo>
                <a:lnTo>
                  <a:pt x="221742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C29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2155" y="2136648"/>
            <a:ext cx="2217420" cy="1332230"/>
          </a:xfrm>
          <a:custGeom>
            <a:avLst/>
            <a:gdLst/>
            <a:ahLst/>
            <a:cxnLst/>
            <a:rect l="l" t="t" r="r" b="b"/>
            <a:pathLst>
              <a:path w="2217420" h="1332229">
                <a:moveTo>
                  <a:pt x="0" y="1319784"/>
                </a:moveTo>
                <a:lnTo>
                  <a:pt x="0" y="1331976"/>
                </a:lnTo>
                <a:lnTo>
                  <a:pt x="12192" y="1331976"/>
                </a:lnTo>
                <a:lnTo>
                  <a:pt x="0" y="1319784"/>
                </a:lnTo>
                <a:close/>
              </a:path>
              <a:path w="2217420" h="1332229">
                <a:moveTo>
                  <a:pt x="12192" y="0"/>
                </a:moveTo>
                <a:lnTo>
                  <a:pt x="0" y="12191"/>
                </a:lnTo>
                <a:lnTo>
                  <a:pt x="0" y="1319784"/>
                </a:lnTo>
                <a:lnTo>
                  <a:pt x="12192" y="1331976"/>
                </a:lnTo>
                <a:lnTo>
                  <a:pt x="12192" y="0"/>
                </a:lnTo>
                <a:close/>
              </a:path>
              <a:path w="2217420" h="1332229">
                <a:moveTo>
                  <a:pt x="202564" y="1319784"/>
                </a:moveTo>
                <a:lnTo>
                  <a:pt x="12192" y="1319784"/>
                </a:lnTo>
                <a:lnTo>
                  <a:pt x="12192" y="1331976"/>
                </a:lnTo>
                <a:lnTo>
                  <a:pt x="202564" y="1331976"/>
                </a:lnTo>
                <a:lnTo>
                  <a:pt x="202564" y="1319784"/>
                </a:lnTo>
                <a:close/>
              </a:path>
              <a:path w="2217420" h="1332229">
                <a:moveTo>
                  <a:pt x="2205228" y="202437"/>
                </a:moveTo>
                <a:lnTo>
                  <a:pt x="208025" y="202437"/>
                </a:lnTo>
                <a:lnTo>
                  <a:pt x="202564" y="207899"/>
                </a:lnTo>
                <a:lnTo>
                  <a:pt x="202564" y="1331976"/>
                </a:lnTo>
                <a:lnTo>
                  <a:pt x="214756" y="1319784"/>
                </a:lnTo>
                <a:lnTo>
                  <a:pt x="214756" y="214629"/>
                </a:lnTo>
                <a:lnTo>
                  <a:pt x="2205228" y="214629"/>
                </a:lnTo>
                <a:lnTo>
                  <a:pt x="2205228" y="202437"/>
                </a:lnTo>
                <a:close/>
              </a:path>
              <a:path w="2217420" h="1332229">
                <a:moveTo>
                  <a:pt x="214756" y="1319784"/>
                </a:moveTo>
                <a:lnTo>
                  <a:pt x="202564" y="1331976"/>
                </a:lnTo>
                <a:lnTo>
                  <a:pt x="214756" y="1331976"/>
                </a:lnTo>
                <a:lnTo>
                  <a:pt x="214756" y="1319784"/>
                </a:lnTo>
                <a:close/>
              </a:path>
              <a:path w="2217420" h="1332229">
                <a:moveTo>
                  <a:pt x="2205228" y="0"/>
                </a:moveTo>
                <a:lnTo>
                  <a:pt x="2205228" y="214629"/>
                </a:lnTo>
                <a:lnTo>
                  <a:pt x="2217420" y="202437"/>
                </a:lnTo>
                <a:lnTo>
                  <a:pt x="2217420" y="12191"/>
                </a:lnTo>
                <a:lnTo>
                  <a:pt x="2205228" y="0"/>
                </a:lnTo>
                <a:close/>
              </a:path>
              <a:path w="2217420" h="1332229">
                <a:moveTo>
                  <a:pt x="2217420" y="202437"/>
                </a:moveTo>
                <a:lnTo>
                  <a:pt x="2205228" y="214629"/>
                </a:lnTo>
                <a:lnTo>
                  <a:pt x="2217420" y="214629"/>
                </a:lnTo>
                <a:lnTo>
                  <a:pt x="2217420" y="202437"/>
                </a:lnTo>
                <a:close/>
              </a:path>
              <a:path w="2217420" h="1332229">
                <a:moveTo>
                  <a:pt x="12192" y="0"/>
                </a:moveTo>
                <a:lnTo>
                  <a:pt x="0" y="0"/>
                </a:lnTo>
                <a:lnTo>
                  <a:pt x="0" y="12191"/>
                </a:lnTo>
                <a:lnTo>
                  <a:pt x="12192" y="0"/>
                </a:lnTo>
                <a:close/>
              </a:path>
              <a:path w="2217420" h="1332229">
                <a:moveTo>
                  <a:pt x="2205228" y="0"/>
                </a:moveTo>
                <a:lnTo>
                  <a:pt x="12192" y="0"/>
                </a:lnTo>
                <a:lnTo>
                  <a:pt x="12192" y="12191"/>
                </a:lnTo>
                <a:lnTo>
                  <a:pt x="2205228" y="12191"/>
                </a:lnTo>
                <a:lnTo>
                  <a:pt x="2205228" y="0"/>
                </a:lnTo>
                <a:close/>
              </a:path>
              <a:path w="2217420" h="1332229">
                <a:moveTo>
                  <a:pt x="2217420" y="0"/>
                </a:moveTo>
                <a:lnTo>
                  <a:pt x="2205228" y="0"/>
                </a:lnTo>
                <a:lnTo>
                  <a:pt x="2217420" y="12191"/>
                </a:lnTo>
                <a:lnTo>
                  <a:pt x="2217420" y="0"/>
                </a:lnTo>
                <a:close/>
              </a:path>
            </a:pathLst>
          </a:custGeom>
          <a:solidFill>
            <a:srgbClr val="C29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48126" y="2320290"/>
            <a:ext cx="1891030" cy="5695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2120"/>
              </a:lnSpc>
              <a:spcBef>
                <a:spcPts val="204"/>
              </a:spcBef>
              <a:tabLst>
                <a:tab pos="1280160" algn="l"/>
                <a:tab pos="1705610" algn="l"/>
              </a:tabLst>
            </a:pPr>
            <a:r>
              <a:rPr sz="1800" b="0" spc="-5" dirty="0">
                <a:latin typeface="Microsoft YaHei UI Light"/>
                <a:cs typeface="Microsoft YaHei UI Light"/>
              </a:rPr>
              <a:t>Objetivos  es</a:t>
            </a:r>
            <a:r>
              <a:rPr sz="1800" b="0" dirty="0">
                <a:latin typeface="Microsoft YaHei UI Light"/>
                <a:cs typeface="Microsoft YaHei UI Light"/>
              </a:rPr>
              <a:t>p</a:t>
            </a:r>
            <a:r>
              <a:rPr sz="1800" b="0" spc="-5" dirty="0">
                <a:latin typeface="Microsoft YaHei UI Light"/>
                <a:cs typeface="Microsoft YaHei UI Light"/>
              </a:rPr>
              <a:t>ecífico</a:t>
            </a:r>
            <a:r>
              <a:rPr sz="1800" b="0" dirty="0">
                <a:latin typeface="Microsoft YaHei UI Light"/>
                <a:cs typeface="Microsoft YaHei UI Light"/>
              </a:rPr>
              <a:t>s	de	</a:t>
            </a:r>
            <a:r>
              <a:rPr sz="1800" b="0" spc="-5" dirty="0">
                <a:latin typeface="Microsoft YaHei UI Light"/>
                <a:cs typeface="Microsoft YaHei UI Light"/>
              </a:rPr>
              <a:t>la</a:t>
            </a:r>
            <a:endParaRPr sz="1800">
              <a:latin typeface="Microsoft YaHei UI Light"/>
              <a:cs typeface="Microsoft YaHei U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8126" y="2859785"/>
            <a:ext cx="189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4170" algn="l"/>
              </a:tabLst>
            </a:pPr>
            <a:r>
              <a:rPr sz="1800" b="0" spc="-5" dirty="0">
                <a:latin typeface="Microsoft YaHei UI Light"/>
                <a:cs typeface="Microsoft YaHei UI Light"/>
              </a:rPr>
              <a:t>u</a:t>
            </a:r>
            <a:r>
              <a:rPr sz="1800" b="0" spc="5" dirty="0">
                <a:latin typeface="Microsoft YaHei UI Light"/>
                <a:cs typeface="Microsoft YaHei UI Light"/>
              </a:rPr>
              <a:t>n</a:t>
            </a:r>
            <a:r>
              <a:rPr sz="1800" b="0" dirty="0">
                <a:latin typeface="Microsoft YaHei UI Light"/>
                <a:cs typeface="Microsoft YaHei UI Light"/>
              </a:rPr>
              <a:t>idad	de</a:t>
            </a:r>
            <a:endParaRPr sz="1800">
              <a:latin typeface="Microsoft YaHei UI Light"/>
              <a:cs typeface="Microsoft YaHei U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8126" y="3131058"/>
            <a:ext cx="1890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4630" algn="l"/>
              </a:tabLst>
            </a:pPr>
            <a:r>
              <a:rPr sz="1800" b="0" dirty="0">
                <a:latin typeface="Microsoft YaHei UI Light"/>
                <a:cs typeface="Microsoft YaHei UI Light"/>
              </a:rPr>
              <a:t>planifi</a:t>
            </a:r>
            <a:r>
              <a:rPr sz="1800" b="0" spc="10" dirty="0">
                <a:latin typeface="Microsoft YaHei UI Light"/>
                <a:cs typeface="Microsoft YaHei UI Light"/>
              </a:rPr>
              <a:t>c</a:t>
            </a:r>
            <a:r>
              <a:rPr sz="1800" b="0" dirty="0">
                <a:latin typeface="Microsoft YaHei UI Light"/>
                <a:cs typeface="Microsoft YaHei UI Light"/>
              </a:rPr>
              <a:t>ación:	</a:t>
            </a:r>
            <a:r>
              <a:rPr sz="1800" b="0" spc="-10" dirty="0">
                <a:latin typeface="Microsoft YaHei UI Light"/>
                <a:cs typeface="Microsoft YaHei UI Light"/>
              </a:rPr>
              <a:t>S</a:t>
            </a:r>
            <a:r>
              <a:rPr sz="1800" b="0" dirty="0">
                <a:latin typeface="Microsoft YaHei UI Light"/>
                <a:cs typeface="Microsoft YaHei UI Light"/>
              </a:rPr>
              <a:t>on</a:t>
            </a:r>
            <a:endParaRPr sz="1800">
              <a:latin typeface="Microsoft YaHei UI Light"/>
              <a:cs typeface="Microsoft YaHei U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48126" y="3393185"/>
            <a:ext cx="189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latin typeface="Microsoft YaHei UI Light"/>
                <a:cs typeface="Microsoft YaHei UI Light"/>
              </a:rPr>
              <a:t>determinados</a:t>
            </a:r>
            <a:r>
              <a:rPr sz="1800" b="0" spc="85" dirty="0">
                <a:latin typeface="Microsoft YaHei UI Light"/>
                <a:cs typeface="Microsoft YaHei UI Light"/>
              </a:rPr>
              <a:t> </a:t>
            </a:r>
            <a:r>
              <a:rPr sz="1800" b="0" dirty="0">
                <a:latin typeface="Microsoft YaHei UI Light"/>
                <a:cs typeface="Microsoft YaHei UI Light"/>
              </a:rPr>
              <a:t>por</a:t>
            </a:r>
            <a:endParaRPr sz="1800">
              <a:latin typeface="Microsoft YaHei UI Light"/>
              <a:cs typeface="Microsoft YaHei U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48126" y="3669284"/>
            <a:ext cx="1891030" cy="79057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0"/>
              </a:spcBef>
              <a:tabLst>
                <a:tab pos="527050" algn="l"/>
                <a:tab pos="1601470" algn="l"/>
              </a:tabLst>
            </a:pPr>
            <a:r>
              <a:rPr sz="1800" b="0" dirty="0">
                <a:latin typeface="Microsoft YaHei UI Light"/>
                <a:cs typeface="Microsoft YaHei UI Light"/>
              </a:rPr>
              <a:t>el	</a:t>
            </a:r>
            <a:r>
              <a:rPr sz="1800" b="0" spc="-5" dirty="0">
                <a:latin typeface="Microsoft YaHei UI Light"/>
                <a:cs typeface="Microsoft YaHei UI Light"/>
              </a:rPr>
              <a:t>e</a:t>
            </a:r>
            <a:r>
              <a:rPr sz="1800" b="0" dirty="0">
                <a:latin typeface="Microsoft YaHei UI Light"/>
                <a:cs typeface="Microsoft YaHei UI Light"/>
              </a:rPr>
              <a:t>q</a:t>
            </a:r>
            <a:r>
              <a:rPr sz="1800" b="0" spc="-5" dirty="0">
                <a:latin typeface="Microsoft YaHei UI Light"/>
                <a:cs typeface="Microsoft YaHei UI Light"/>
              </a:rPr>
              <a:t>uip</a:t>
            </a:r>
            <a:r>
              <a:rPr sz="1800" b="0" dirty="0">
                <a:latin typeface="Microsoft YaHei UI Light"/>
                <a:cs typeface="Microsoft YaHei UI Light"/>
              </a:rPr>
              <a:t>o	de</a:t>
            </a:r>
            <a:endParaRPr sz="1800">
              <a:latin typeface="Microsoft YaHei UI Light"/>
              <a:cs typeface="Microsoft YaHei UI Light"/>
            </a:endParaRPr>
          </a:p>
          <a:p>
            <a:pPr marR="6985" algn="r">
              <a:lnSpc>
                <a:spcPct val="100000"/>
              </a:lnSpc>
              <a:spcBef>
                <a:spcPts val="850"/>
              </a:spcBef>
            </a:pPr>
            <a:r>
              <a:rPr sz="1800" b="0" spc="-5" dirty="0">
                <a:latin typeface="Microsoft YaHei UI Light"/>
                <a:cs typeface="Microsoft YaHei UI Light"/>
              </a:rPr>
              <a:t>la</a:t>
            </a:r>
            <a:endParaRPr sz="1800">
              <a:latin typeface="Microsoft YaHei UI Light"/>
              <a:cs typeface="Microsoft YaHei U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48126" y="4051808"/>
            <a:ext cx="1470025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400"/>
              </a:lnSpc>
              <a:spcBef>
                <a:spcPts val="100"/>
              </a:spcBef>
              <a:tabLst>
                <a:tab pos="1199515" algn="l"/>
              </a:tabLst>
            </a:pPr>
            <a:r>
              <a:rPr sz="1800" b="0" dirty="0">
                <a:latin typeface="Microsoft YaHei UI Light"/>
                <a:cs typeface="Microsoft YaHei UI Light"/>
              </a:rPr>
              <a:t>doc</a:t>
            </a:r>
            <a:r>
              <a:rPr sz="1800" b="0" spc="-5" dirty="0">
                <a:latin typeface="Microsoft YaHei UI Light"/>
                <a:cs typeface="Microsoft YaHei UI Light"/>
              </a:rPr>
              <a:t>e</a:t>
            </a:r>
            <a:r>
              <a:rPr sz="1800" b="0" dirty="0">
                <a:latin typeface="Microsoft YaHei UI Light"/>
                <a:cs typeface="Microsoft YaHei UI Light"/>
              </a:rPr>
              <a:t>ntes	en  básica,</a:t>
            </a:r>
            <a:endParaRPr sz="1800">
              <a:latin typeface="Microsoft YaHei UI Light"/>
              <a:cs typeface="Microsoft YaHei U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48126" y="4816602"/>
            <a:ext cx="1889760" cy="19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9600"/>
              </a:lnSpc>
              <a:spcBef>
                <a:spcPts val="95"/>
              </a:spcBef>
              <a:tabLst>
                <a:tab pos="1115695" algn="l"/>
                <a:tab pos="1591310" algn="l"/>
              </a:tabLst>
            </a:pPr>
            <a:r>
              <a:rPr sz="1800" b="0" spc="-5" dirty="0">
                <a:latin typeface="Microsoft YaHei UI Light"/>
                <a:cs typeface="Microsoft YaHei UI Light"/>
              </a:rPr>
              <a:t>bachillerato,  bachillerato  </a:t>
            </a:r>
            <a:r>
              <a:rPr sz="1800" b="0" dirty="0">
                <a:latin typeface="Microsoft YaHei UI Light"/>
                <a:cs typeface="Microsoft YaHei UI Light"/>
              </a:rPr>
              <a:t>téc</a:t>
            </a:r>
            <a:r>
              <a:rPr sz="1800" b="0" spc="5" dirty="0">
                <a:latin typeface="Microsoft YaHei UI Light"/>
                <a:cs typeface="Microsoft YaHei UI Light"/>
              </a:rPr>
              <a:t>n</a:t>
            </a:r>
            <a:r>
              <a:rPr sz="1800" b="0" dirty="0">
                <a:latin typeface="Microsoft YaHei UI Light"/>
                <a:cs typeface="Microsoft YaHei UI Light"/>
              </a:rPr>
              <a:t>ico	y	los  </a:t>
            </a:r>
            <a:r>
              <a:rPr sz="1800" b="0" spc="-5" dirty="0">
                <a:latin typeface="Microsoft YaHei UI Light"/>
                <a:cs typeface="Microsoft YaHei UI Light"/>
              </a:rPr>
              <a:t>bachilleratos  complementarios;</a:t>
            </a:r>
            <a:endParaRPr sz="1800">
              <a:latin typeface="Microsoft YaHei UI Light"/>
              <a:cs typeface="Microsoft YaHei UI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16196" y="1530096"/>
            <a:ext cx="378460" cy="378460"/>
          </a:xfrm>
          <a:custGeom>
            <a:avLst/>
            <a:gdLst/>
            <a:ahLst/>
            <a:cxnLst/>
            <a:rect l="l" t="t" r="r" b="b"/>
            <a:pathLst>
              <a:path w="378460" h="378460">
                <a:moveTo>
                  <a:pt x="377951" y="0"/>
                </a:moveTo>
                <a:lnTo>
                  <a:pt x="0" y="377951"/>
                </a:lnTo>
                <a:lnTo>
                  <a:pt x="377951" y="377951"/>
                </a:lnTo>
                <a:lnTo>
                  <a:pt x="377951" y="0"/>
                </a:lnTo>
                <a:close/>
              </a:path>
            </a:pathLst>
          </a:custGeom>
          <a:solidFill>
            <a:srgbClr val="C17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16196" y="1530096"/>
            <a:ext cx="386715" cy="386715"/>
          </a:xfrm>
          <a:custGeom>
            <a:avLst/>
            <a:gdLst/>
            <a:ahLst/>
            <a:cxnLst/>
            <a:rect l="l" t="t" r="r" b="b"/>
            <a:pathLst>
              <a:path w="386714" h="386714">
                <a:moveTo>
                  <a:pt x="365759" y="12192"/>
                </a:moveTo>
                <a:lnTo>
                  <a:pt x="3573" y="374378"/>
                </a:lnTo>
                <a:lnTo>
                  <a:pt x="8636" y="386588"/>
                </a:lnTo>
                <a:lnTo>
                  <a:pt x="365759" y="29464"/>
                </a:lnTo>
                <a:lnTo>
                  <a:pt x="365759" y="12192"/>
                </a:lnTo>
                <a:close/>
              </a:path>
              <a:path w="386714" h="386714">
                <a:moveTo>
                  <a:pt x="3573" y="374378"/>
                </a:moveTo>
                <a:lnTo>
                  <a:pt x="0" y="377951"/>
                </a:lnTo>
                <a:lnTo>
                  <a:pt x="5055" y="377951"/>
                </a:lnTo>
                <a:lnTo>
                  <a:pt x="3573" y="374378"/>
                </a:lnTo>
                <a:close/>
              </a:path>
              <a:path w="386714" h="386714">
                <a:moveTo>
                  <a:pt x="365759" y="365759"/>
                </a:moveTo>
                <a:lnTo>
                  <a:pt x="29464" y="365759"/>
                </a:lnTo>
                <a:lnTo>
                  <a:pt x="17272" y="377951"/>
                </a:lnTo>
                <a:lnTo>
                  <a:pt x="365759" y="377951"/>
                </a:lnTo>
                <a:lnTo>
                  <a:pt x="365759" y="365759"/>
                </a:lnTo>
                <a:close/>
              </a:path>
              <a:path w="386714" h="386714">
                <a:moveTo>
                  <a:pt x="377951" y="17272"/>
                </a:moveTo>
                <a:lnTo>
                  <a:pt x="365759" y="29464"/>
                </a:lnTo>
                <a:lnTo>
                  <a:pt x="365759" y="377951"/>
                </a:lnTo>
                <a:lnTo>
                  <a:pt x="377951" y="365759"/>
                </a:lnTo>
                <a:lnTo>
                  <a:pt x="377951" y="17272"/>
                </a:lnTo>
                <a:close/>
              </a:path>
              <a:path w="386714" h="386714">
                <a:moveTo>
                  <a:pt x="377951" y="365759"/>
                </a:moveTo>
                <a:lnTo>
                  <a:pt x="365759" y="377951"/>
                </a:lnTo>
                <a:lnTo>
                  <a:pt x="377951" y="377951"/>
                </a:lnTo>
                <a:lnTo>
                  <a:pt x="377951" y="365759"/>
                </a:lnTo>
                <a:close/>
              </a:path>
              <a:path w="386714" h="386714">
                <a:moveTo>
                  <a:pt x="12192" y="365759"/>
                </a:moveTo>
                <a:lnTo>
                  <a:pt x="0" y="365759"/>
                </a:lnTo>
                <a:lnTo>
                  <a:pt x="3573" y="374378"/>
                </a:lnTo>
                <a:lnTo>
                  <a:pt x="12192" y="365759"/>
                </a:lnTo>
                <a:close/>
              </a:path>
              <a:path w="386714" h="386714">
                <a:moveTo>
                  <a:pt x="374378" y="3573"/>
                </a:moveTo>
                <a:lnTo>
                  <a:pt x="365759" y="12192"/>
                </a:lnTo>
                <a:lnTo>
                  <a:pt x="365759" y="29464"/>
                </a:lnTo>
                <a:lnTo>
                  <a:pt x="377951" y="17272"/>
                </a:lnTo>
                <a:lnTo>
                  <a:pt x="377951" y="5055"/>
                </a:lnTo>
                <a:lnTo>
                  <a:pt x="374378" y="3573"/>
                </a:lnTo>
                <a:close/>
              </a:path>
              <a:path w="386714" h="386714">
                <a:moveTo>
                  <a:pt x="377951" y="5055"/>
                </a:moveTo>
                <a:lnTo>
                  <a:pt x="377951" y="17272"/>
                </a:lnTo>
                <a:lnTo>
                  <a:pt x="386588" y="8636"/>
                </a:lnTo>
                <a:lnTo>
                  <a:pt x="377951" y="5055"/>
                </a:lnTo>
                <a:close/>
              </a:path>
              <a:path w="386714" h="386714">
                <a:moveTo>
                  <a:pt x="365759" y="0"/>
                </a:moveTo>
                <a:lnTo>
                  <a:pt x="365759" y="12192"/>
                </a:lnTo>
                <a:lnTo>
                  <a:pt x="374378" y="3573"/>
                </a:lnTo>
                <a:lnTo>
                  <a:pt x="365759" y="0"/>
                </a:lnTo>
                <a:close/>
              </a:path>
              <a:path w="386714" h="386714">
                <a:moveTo>
                  <a:pt x="377951" y="0"/>
                </a:moveTo>
                <a:lnTo>
                  <a:pt x="374378" y="3573"/>
                </a:lnTo>
                <a:lnTo>
                  <a:pt x="377951" y="5055"/>
                </a:lnTo>
                <a:lnTo>
                  <a:pt x="377951" y="0"/>
                </a:lnTo>
                <a:close/>
              </a:path>
            </a:pathLst>
          </a:custGeom>
          <a:solidFill>
            <a:srgbClr val="C17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22747" y="1744979"/>
            <a:ext cx="215265" cy="1117600"/>
          </a:xfrm>
          <a:custGeom>
            <a:avLst/>
            <a:gdLst/>
            <a:ahLst/>
            <a:cxnLst/>
            <a:rect l="l" t="t" r="r" b="b"/>
            <a:pathLst>
              <a:path w="215264" h="1117600">
                <a:moveTo>
                  <a:pt x="0" y="1117600"/>
                </a:moveTo>
                <a:lnTo>
                  <a:pt x="214756" y="1117600"/>
                </a:lnTo>
                <a:lnTo>
                  <a:pt x="214756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22747" y="1530350"/>
            <a:ext cx="2217420" cy="214629"/>
          </a:xfrm>
          <a:custGeom>
            <a:avLst/>
            <a:gdLst/>
            <a:ahLst/>
            <a:cxnLst/>
            <a:rect l="l" t="t" r="r" b="b"/>
            <a:pathLst>
              <a:path w="2217420" h="214630">
                <a:moveTo>
                  <a:pt x="0" y="214629"/>
                </a:moveTo>
                <a:lnTo>
                  <a:pt x="2217420" y="214629"/>
                </a:lnTo>
                <a:lnTo>
                  <a:pt x="2217420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22747" y="1530096"/>
            <a:ext cx="2217420" cy="1332230"/>
          </a:xfrm>
          <a:custGeom>
            <a:avLst/>
            <a:gdLst/>
            <a:ahLst/>
            <a:cxnLst/>
            <a:rect l="l" t="t" r="r" b="b"/>
            <a:pathLst>
              <a:path w="2217420" h="1332230">
                <a:moveTo>
                  <a:pt x="0" y="1319783"/>
                </a:moveTo>
                <a:lnTo>
                  <a:pt x="0" y="1331976"/>
                </a:lnTo>
                <a:lnTo>
                  <a:pt x="12191" y="1331976"/>
                </a:lnTo>
                <a:lnTo>
                  <a:pt x="0" y="1319783"/>
                </a:lnTo>
                <a:close/>
              </a:path>
              <a:path w="2217420" h="1332230">
                <a:moveTo>
                  <a:pt x="12191" y="0"/>
                </a:moveTo>
                <a:lnTo>
                  <a:pt x="0" y="12191"/>
                </a:lnTo>
                <a:lnTo>
                  <a:pt x="0" y="1319783"/>
                </a:lnTo>
                <a:lnTo>
                  <a:pt x="12191" y="1331976"/>
                </a:lnTo>
                <a:lnTo>
                  <a:pt x="12191" y="0"/>
                </a:lnTo>
                <a:close/>
              </a:path>
              <a:path w="2217420" h="1332230">
                <a:moveTo>
                  <a:pt x="202564" y="1319783"/>
                </a:moveTo>
                <a:lnTo>
                  <a:pt x="12191" y="1319783"/>
                </a:lnTo>
                <a:lnTo>
                  <a:pt x="12191" y="1331976"/>
                </a:lnTo>
                <a:lnTo>
                  <a:pt x="202564" y="1331976"/>
                </a:lnTo>
                <a:lnTo>
                  <a:pt x="202564" y="1319783"/>
                </a:lnTo>
                <a:close/>
              </a:path>
              <a:path w="2217420" h="1332230">
                <a:moveTo>
                  <a:pt x="2205228" y="202437"/>
                </a:moveTo>
                <a:lnTo>
                  <a:pt x="208025" y="202437"/>
                </a:lnTo>
                <a:lnTo>
                  <a:pt x="202564" y="207899"/>
                </a:lnTo>
                <a:lnTo>
                  <a:pt x="202564" y="1331976"/>
                </a:lnTo>
                <a:lnTo>
                  <a:pt x="214756" y="1319783"/>
                </a:lnTo>
                <a:lnTo>
                  <a:pt x="214756" y="214629"/>
                </a:lnTo>
                <a:lnTo>
                  <a:pt x="2205228" y="214629"/>
                </a:lnTo>
                <a:lnTo>
                  <a:pt x="2205228" y="202437"/>
                </a:lnTo>
                <a:close/>
              </a:path>
              <a:path w="2217420" h="1332230">
                <a:moveTo>
                  <a:pt x="214756" y="1319783"/>
                </a:moveTo>
                <a:lnTo>
                  <a:pt x="202564" y="1331976"/>
                </a:lnTo>
                <a:lnTo>
                  <a:pt x="214756" y="1331976"/>
                </a:lnTo>
                <a:lnTo>
                  <a:pt x="214756" y="1319783"/>
                </a:lnTo>
                <a:close/>
              </a:path>
              <a:path w="2217420" h="1332230">
                <a:moveTo>
                  <a:pt x="2205228" y="0"/>
                </a:moveTo>
                <a:lnTo>
                  <a:pt x="2205228" y="214629"/>
                </a:lnTo>
                <a:lnTo>
                  <a:pt x="2217420" y="202437"/>
                </a:lnTo>
                <a:lnTo>
                  <a:pt x="2217420" y="12191"/>
                </a:lnTo>
                <a:lnTo>
                  <a:pt x="2205228" y="0"/>
                </a:lnTo>
                <a:close/>
              </a:path>
              <a:path w="2217420" h="1332230">
                <a:moveTo>
                  <a:pt x="2217420" y="202437"/>
                </a:moveTo>
                <a:lnTo>
                  <a:pt x="2205228" y="214629"/>
                </a:lnTo>
                <a:lnTo>
                  <a:pt x="2217420" y="214629"/>
                </a:lnTo>
                <a:lnTo>
                  <a:pt x="2217420" y="202437"/>
                </a:lnTo>
                <a:close/>
              </a:path>
              <a:path w="2217420" h="1332230">
                <a:moveTo>
                  <a:pt x="12191" y="0"/>
                </a:moveTo>
                <a:lnTo>
                  <a:pt x="0" y="0"/>
                </a:lnTo>
                <a:lnTo>
                  <a:pt x="0" y="12191"/>
                </a:lnTo>
                <a:lnTo>
                  <a:pt x="12191" y="0"/>
                </a:lnTo>
                <a:close/>
              </a:path>
              <a:path w="2217420" h="1332230">
                <a:moveTo>
                  <a:pt x="2205228" y="0"/>
                </a:moveTo>
                <a:lnTo>
                  <a:pt x="12191" y="0"/>
                </a:lnTo>
                <a:lnTo>
                  <a:pt x="12191" y="12191"/>
                </a:lnTo>
                <a:lnTo>
                  <a:pt x="2205228" y="12191"/>
                </a:lnTo>
                <a:lnTo>
                  <a:pt x="2205228" y="0"/>
                </a:lnTo>
                <a:close/>
              </a:path>
              <a:path w="2217420" h="1332230">
                <a:moveTo>
                  <a:pt x="2217420" y="0"/>
                </a:moveTo>
                <a:lnTo>
                  <a:pt x="2205228" y="0"/>
                </a:lnTo>
                <a:lnTo>
                  <a:pt x="2217420" y="12191"/>
                </a:lnTo>
                <a:lnTo>
                  <a:pt x="2217420" y="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499353" y="1788921"/>
            <a:ext cx="1891664" cy="209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Bef>
                <a:spcPts val="100"/>
              </a:spcBef>
            </a:pPr>
            <a:r>
              <a:rPr sz="1800" b="0" spc="-5" dirty="0">
                <a:latin typeface="Microsoft YaHei UI Light"/>
                <a:cs typeface="Microsoft YaHei UI Light"/>
              </a:rPr>
              <a:t>Contenidos:</a:t>
            </a:r>
            <a:endParaRPr sz="1800" dirty="0">
              <a:latin typeface="Microsoft YaHei UI Light"/>
              <a:cs typeface="Microsoft YaHei UI Light"/>
            </a:endParaRPr>
          </a:p>
          <a:p>
            <a:pPr marL="12700">
              <a:lnSpc>
                <a:spcPts val="2120"/>
              </a:lnSpc>
              <a:tabLst>
                <a:tab pos="1138555" algn="l"/>
                <a:tab pos="1591310" algn="l"/>
              </a:tabLst>
            </a:pPr>
            <a:r>
              <a:rPr sz="1800" b="0" spc="-5" dirty="0">
                <a:latin typeface="Microsoft YaHei UI Light"/>
                <a:cs typeface="Microsoft YaHei UI Light"/>
              </a:rPr>
              <a:t>selecció</a:t>
            </a:r>
            <a:r>
              <a:rPr sz="1800" b="0" dirty="0">
                <a:latin typeface="Microsoft YaHei UI Light"/>
                <a:cs typeface="Microsoft YaHei UI Light"/>
              </a:rPr>
              <a:t>n	de	los</a:t>
            </a:r>
            <a:endParaRPr sz="1800" dirty="0">
              <a:latin typeface="Microsoft YaHei UI Light"/>
              <a:cs typeface="Microsoft YaHei UI Light"/>
            </a:endParaRPr>
          </a:p>
          <a:p>
            <a:pPr marL="12700" marR="5080">
              <a:lnSpc>
                <a:spcPct val="139400"/>
              </a:lnSpc>
              <a:tabLst>
                <a:tab pos="1414780" algn="l"/>
                <a:tab pos="1609725" algn="l"/>
              </a:tabLst>
            </a:pPr>
            <a:r>
              <a:rPr sz="1800" b="0" spc="-5" dirty="0">
                <a:latin typeface="Microsoft YaHei UI Light"/>
                <a:cs typeface="Microsoft YaHei UI Light"/>
              </a:rPr>
              <a:t>co</a:t>
            </a:r>
            <a:r>
              <a:rPr sz="1800" b="0" dirty="0">
                <a:latin typeface="Microsoft YaHei UI Light"/>
                <a:cs typeface="Microsoft YaHei UI Light"/>
              </a:rPr>
              <a:t>ntenidos	</a:t>
            </a:r>
            <a:r>
              <a:rPr sz="1800" b="0" spc="-10" dirty="0">
                <a:latin typeface="Microsoft YaHei UI Light"/>
                <a:cs typeface="Microsoft YaHei UI Light"/>
              </a:rPr>
              <a:t>p</a:t>
            </a:r>
            <a:r>
              <a:rPr sz="1800" b="0" dirty="0">
                <a:latin typeface="Microsoft YaHei UI Light"/>
                <a:cs typeface="Microsoft YaHei UI Light"/>
              </a:rPr>
              <a:t>a</a:t>
            </a:r>
            <a:r>
              <a:rPr sz="1800" b="0" spc="-5" dirty="0">
                <a:latin typeface="Microsoft YaHei UI Light"/>
                <a:cs typeface="Microsoft YaHei UI Light"/>
              </a:rPr>
              <a:t>r</a:t>
            </a:r>
            <a:r>
              <a:rPr sz="1800" b="0" dirty="0">
                <a:latin typeface="Microsoft YaHei UI Light"/>
                <a:cs typeface="Microsoft YaHei UI Light"/>
              </a:rPr>
              <a:t>a  o</a:t>
            </a:r>
            <a:r>
              <a:rPr sz="1800" b="0" spc="-40" dirty="0">
                <a:latin typeface="Microsoft YaHei UI Light"/>
                <a:cs typeface="Microsoft YaHei UI Light"/>
              </a:rPr>
              <a:t>r</a:t>
            </a:r>
            <a:r>
              <a:rPr sz="1800" b="0" dirty="0">
                <a:latin typeface="Microsoft YaHei UI Light"/>
                <a:cs typeface="Microsoft YaHei UI Light"/>
              </a:rPr>
              <a:t>ganiz</a:t>
            </a:r>
            <a:r>
              <a:rPr sz="1800" b="0" spc="-10" dirty="0">
                <a:latin typeface="Microsoft YaHei UI Light"/>
                <a:cs typeface="Microsoft YaHei UI Light"/>
              </a:rPr>
              <a:t>a</a:t>
            </a:r>
            <a:r>
              <a:rPr sz="1800" b="0" dirty="0">
                <a:latin typeface="Microsoft YaHei UI Light"/>
                <a:cs typeface="Microsoft YaHei UI Light"/>
              </a:rPr>
              <a:t>r		las</a:t>
            </a:r>
            <a:endParaRPr sz="1800" dirty="0">
              <a:latin typeface="Microsoft YaHei UI Light"/>
              <a:cs typeface="Microsoft YaHei UI Light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1614170" algn="l"/>
              </a:tabLst>
            </a:pPr>
            <a:r>
              <a:rPr sz="1800" b="0" spc="-5" dirty="0">
                <a:latin typeface="Microsoft YaHei UI Light"/>
                <a:cs typeface="Microsoft YaHei UI Light"/>
              </a:rPr>
              <a:t>u</a:t>
            </a:r>
            <a:r>
              <a:rPr sz="1800" b="0" spc="5" dirty="0">
                <a:latin typeface="Microsoft YaHei UI Light"/>
                <a:cs typeface="Microsoft YaHei UI Light"/>
              </a:rPr>
              <a:t>n</a:t>
            </a:r>
            <a:r>
              <a:rPr sz="1800" b="0" dirty="0">
                <a:latin typeface="Microsoft YaHei UI Light"/>
                <a:cs typeface="Microsoft YaHei UI Light"/>
              </a:rPr>
              <a:t>idades	de</a:t>
            </a:r>
            <a:endParaRPr sz="1800" dirty="0">
              <a:latin typeface="Microsoft YaHei UI Light"/>
              <a:cs typeface="Microsoft YaHei UI Light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b="0" spc="-5" dirty="0">
                <a:latin typeface="Microsoft YaHei UI Light"/>
                <a:cs typeface="Microsoft YaHei UI Light"/>
              </a:rPr>
              <a:t>planificación</a:t>
            </a:r>
            <a:endParaRPr sz="1800" dirty="0">
              <a:latin typeface="Microsoft YaHei UI Light"/>
              <a:cs typeface="Microsoft YaHei UI Ligh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96656" y="3598164"/>
            <a:ext cx="3592067" cy="2843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60664" y="3662171"/>
            <a:ext cx="3409187" cy="266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41614" y="3643121"/>
            <a:ext cx="3447415" cy="2699385"/>
          </a:xfrm>
          <a:custGeom>
            <a:avLst/>
            <a:gdLst/>
            <a:ahLst/>
            <a:cxnLst/>
            <a:rect l="l" t="t" r="r" b="b"/>
            <a:pathLst>
              <a:path w="3447415" h="2699385">
                <a:moveTo>
                  <a:pt x="0" y="2699004"/>
                </a:moveTo>
                <a:lnTo>
                  <a:pt x="3447287" y="2699004"/>
                </a:lnTo>
                <a:lnTo>
                  <a:pt x="3447287" y="0"/>
                </a:lnTo>
                <a:lnTo>
                  <a:pt x="0" y="0"/>
                </a:lnTo>
                <a:lnTo>
                  <a:pt x="0" y="269900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7945881" y="217169"/>
            <a:ext cx="400177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solidFill>
                  <a:schemeClr val="tx1"/>
                </a:solidFill>
                <a:latin typeface="Microsoft YaHei UI Light"/>
                <a:cs typeface="Microsoft YaHei UI Light"/>
              </a:rPr>
              <a:t>ELEMENTOS </a:t>
            </a:r>
            <a:r>
              <a:rPr sz="2800" b="1" spc="-5" dirty="0">
                <a:solidFill>
                  <a:schemeClr val="tx1"/>
                </a:solidFill>
                <a:latin typeface="Microsoft YaHei UI Light"/>
                <a:cs typeface="Microsoft YaHei UI Light"/>
              </a:rPr>
              <a:t>DEL  </a:t>
            </a:r>
            <a:r>
              <a:rPr sz="2800" b="1" spc="-25" dirty="0">
                <a:solidFill>
                  <a:schemeClr val="tx1"/>
                </a:solidFill>
                <a:latin typeface="Microsoft YaHei UI Light"/>
                <a:cs typeface="Microsoft YaHei UI Light"/>
              </a:rPr>
              <a:t>DESARROLLO</a:t>
            </a:r>
            <a:r>
              <a:rPr sz="2800" b="1" spc="-85" dirty="0">
                <a:solidFill>
                  <a:schemeClr val="tx1"/>
                </a:solidFill>
                <a:latin typeface="Microsoft YaHei UI Light"/>
                <a:cs typeface="Microsoft YaHei UI Light"/>
              </a:rPr>
              <a:t> </a:t>
            </a:r>
            <a:r>
              <a:rPr sz="2800" b="1" spc="-5" dirty="0">
                <a:solidFill>
                  <a:schemeClr val="tx1"/>
                </a:solidFill>
                <a:latin typeface="Microsoft YaHei UI Light"/>
                <a:cs typeface="Microsoft YaHei UI Light"/>
              </a:rPr>
              <a:t>DE  </a:t>
            </a:r>
            <a:r>
              <a:rPr sz="2800" b="1" spc="-20" dirty="0">
                <a:solidFill>
                  <a:schemeClr val="tx1"/>
                </a:solidFill>
                <a:latin typeface="Microsoft YaHei UI Light"/>
                <a:cs typeface="Microsoft YaHei UI Light"/>
              </a:rPr>
              <a:t>UNIDADES </a:t>
            </a:r>
            <a:r>
              <a:rPr sz="2800" b="1" spc="-5" dirty="0">
                <a:solidFill>
                  <a:schemeClr val="tx1"/>
                </a:solidFill>
                <a:latin typeface="Microsoft YaHei UI Light"/>
                <a:cs typeface="Microsoft YaHei UI Light"/>
              </a:rPr>
              <a:t>DE  </a:t>
            </a:r>
            <a:r>
              <a:rPr sz="2800" b="1" dirty="0">
                <a:solidFill>
                  <a:schemeClr val="tx1"/>
                </a:solidFill>
                <a:latin typeface="Microsoft YaHei UI Light"/>
                <a:cs typeface="Microsoft YaHei UI Light"/>
              </a:rPr>
              <a:t>PLANIFICACIÓN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63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0" y="6858000"/>
                </a:moveTo>
                <a:lnTo>
                  <a:pt x="283464" y="6858000"/>
                </a:lnTo>
                <a:lnTo>
                  <a:pt x="2834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A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6804" y="2543810"/>
            <a:ext cx="213995" cy="1112520"/>
          </a:xfrm>
          <a:custGeom>
            <a:avLst/>
            <a:gdLst/>
            <a:ahLst/>
            <a:cxnLst/>
            <a:rect l="l" t="t" r="r" b="b"/>
            <a:pathLst>
              <a:path w="213995" h="1112520">
                <a:moveTo>
                  <a:pt x="0" y="1112520"/>
                </a:moveTo>
                <a:lnTo>
                  <a:pt x="213728" y="1112520"/>
                </a:lnTo>
                <a:lnTo>
                  <a:pt x="213728" y="0"/>
                </a:lnTo>
                <a:lnTo>
                  <a:pt x="0" y="0"/>
                </a:lnTo>
                <a:lnTo>
                  <a:pt x="0" y="1112520"/>
                </a:lnTo>
                <a:close/>
              </a:path>
            </a:pathLst>
          </a:custGeom>
          <a:solidFill>
            <a:srgbClr val="3161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804" y="2330450"/>
            <a:ext cx="2208530" cy="213360"/>
          </a:xfrm>
          <a:custGeom>
            <a:avLst/>
            <a:gdLst/>
            <a:ahLst/>
            <a:cxnLst/>
            <a:rect l="l" t="t" r="r" b="b"/>
            <a:pathLst>
              <a:path w="2208530" h="213360">
                <a:moveTo>
                  <a:pt x="0" y="213359"/>
                </a:moveTo>
                <a:lnTo>
                  <a:pt x="2208276" y="213359"/>
                </a:lnTo>
                <a:lnTo>
                  <a:pt x="2208276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3161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6804" y="2330195"/>
            <a:ext cx="2208530" cy="1325880"/>
          </a:xfrm>
          <a:custGeom>
            <a:avLst/>
            <a:gdLst/>
            <a:ahLst/>
            <a:cxnLst/>
            <a:rect l="l" t="t" r="r" b="b"/>
            <a:pathLst>
              <a:path w="2208530" h="1325879">
                <a:moveTo>
                  <a:pt x="0" y="1313687"/>
                </a:moveTo>
                <a:lnTo>
                  <a:pt x="0" y="1325879"/>
                </a:lnTo>
                <a:lnTo>
                  <a:pt x="12192" y="1325879"/>
                </a:lnTo>
                <a:lnTo>
                  <a:pt x="0" y="1313687"/>
                </a:lnTo>
                <a:close/>
              </a:path>
              <a:path w="2208530" h="1325879">
                <a:moveTo>
                  <a:pt x="12192" y="0"/>
                </a:moveTo>
                <a:lnTo>
                  <a:pt x="0" y="12191"/>
                </a:lnTo>
                <a:lnTo>
                  <a:pt x="0" y="1313687"/>
                </a:lnTo>
                <a:lnTo>
                  <a:pt x="12192" y="1325879"/>
                </a:lnTo>
                <a:lnTo>
                  <a:pt x="12192" y="0"/>
                </a:lnTo>
                <a:close/>
              </a:path>
              <a:path w="2208530" h="1325879">
                <a:moveTo>
                  <a:pt x="201536" y="1313687"/>
                </a:moveTo>
                <a:lnTo>
                  <a:pt x="12192" y="1313687"/>
                </a:lnTo>
                <a:lnTo>
                  <a:pt x="12192" y="1325879"/>
                </a:lnTo>
                <a:lnTo>
                  <a:pt x="201536" y="1325879"/>
                </a:lnTo>
                <a:lnTo>
                  <a:pt x="201536" y="1313687"/>
                </a:lnTo>
                <a:close/>
              </a:path>
              <a:path w="2208530" h="1325879">
                <a:moveTo>
                  <a:pt x="2196084" y="201421"/>
                </a:moveTo>
                <a:lnTo>
                  <a:pt x="206997" y="201421"/>
                </a:lnTo>
                <a:lnTo>
                  <a:pt x="201536" y="206882"/>
                </a:lnTo>
                <a:lnTo>
                  <a:pt x="201536" y="1325879"/>
                </a:lnTo>
                <a:lnTo>
                  <a:pt x="213728" y="1313687"/>
                </a:lnTo>
                <a:lnTo>
                  <a:pt x="213728" y="213613"/>
                </a:lnTo>
                <a:lnTo>
                  <a:pt x="2196084" y="213613"/>
                </a:lnTo>
                <a:lnTo>
                  <a:pt x="2196084" y="201421"/>
                </a:lnTo>
                <a:close/>
              </a:path>
              <a:path w="2208530" h="1325879">
                <a:moveTo>
                  <a:pt x="213728" y="1313687"/>
                </a:moveTo>
                <a:lnTo>
                  <a:pt x="201536" y="1325879"/>
                </a:lnTo>
                <a:lnTo>
                  <a:pt x="213728" y="1325879"/>
                </a:lnTo>
                <a:lnTo>
                  <a:pt x="213728" y="1313687"/>
                </a:lnTo>
                <a:close/>
              </a:path>
              <a:path w="2208530" h="1325879">
                <a:moveTo>
                  <a:pt x="2196084" y="0"/>
                </a:moveTo>
                <a:lnTo>
                  <a:pt x="2196084" y="213613"/>
                </a:lnTo>
                <a:lnTo>
                  <a:pt x="2208276" y="201421"/>
                </a:lnTo>
                <a:lnTo>
                  <a:pt x="2208276" y="12191"/>
                </a:lnTo>
                <a:lnTo>
                  <a:pt x="2196084" y="0"/>
                </a:lnTo>
                <a:close/>
              </a:path>
              <a:path w="2208530" h="1325879">
                <a:moveTo>
                  <a:pt x="2208276" y="201421"/>
                </a:moveTo>
                <a:lnTo>
                  <a:pt x="2196084" y="213613"/>
                </a:lnTo>
                <a:lnTo>
                  <a:pt x="2208276" y="213613"/>
                </a:lnTo>
                <a:lnTo>
                  <a:pt x="2208276" y="201421"/>
                </a:lnTo>
                <a:close/>
              </a:path>
              <a:path w="2208530" h="1325879">
                <a:moveTo>
                  <a:pt x="12192" y="0"/>
                </a:moveTo>
                <a:lnTo>
                  <a:pt x="0" y="0"/>
                </a:lnTo>
                <a:lnTo>
                  <a:pt x="0" y="12191"/>
                </a:lnTo>
                <a:lnTo>
                  <a:pt x="12192" y="0"/>
                </a:lnTo>
                <a:close/>
              </a:path>
              <a:path w="2208530" h="1325879">
                <a:moveTo>
                  <a:pt x="2196084" y="0"/>
                </a:moveTo>
                <a:lnTo>
                  <a:pt x="12192" y="0"/>
                </a:lnTo>
                <a:lnTo>
                  <a:pt x="12192" y="12191"/>
                </a:lnTo>
                <a:lnTo>
                  <a:pt x="2196084" y="12191"/>
                </a:lnTo>
                <a:lnTo>
                  <a:pt x="2196084" y="0"/>
                </a:lnTo>
                <a:close/>
              </a:path>
              <a:path w="2208530" h="1325879">
                <a:moveTo>
                  <a:pt x="2208276" y="0"/>
                </a:moveTo>
                <a:lnTo>
                  <a:pt x="2196084" y="0"/>
                </a:lnTo>
                <a:lnTo>
                  <a:pt x="2208276" y="12191"/>
                </a:lnTo>
                <a:lnTo>
                  <a:pt x="2208276" y="0"/>
                </a:lnTo>
                <a:close/>
              </a:path>
            </a:pathLst>
          </a:custGeom>
          <a:solidFill>
            <a:srgbClr val="3161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0064" y="2593339"/>
            <a:ext cx="1866900" cy="92392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7300"/>
              </a:lnSpc>
              <a:spcBef>
                <a:spcPts val="165"/>
              </a:spcBef>
              <a:tabLst>
                <a:tab pos="609600" algn="l"/>
              </a:tabLst>
            </a:pPr>
            <a:r>
              <a:rPr sz="2000" b="0" spc="-5" dirty="0">
                <a:latin typeface="Microsoft YaHei UI Light"/>
                <a:cs typeface="Microsoft YaHei UI Light"/>
              </a:rPr>
              <a:t>Orientaciones  metodológicas:  so</a:t>
            </a:r>
            <a:r>
              <a:rPr sz="2000" b="0" dirty="0">
                <a:latin typeface="Microsoft YaHei UI Light"/>
                <a:cs typeface="Microsoft YaHei UI Light"/>
              </a:rPr>
              <a:t>n	pla</a:t>
            </a:r>
            <a:r>
              <a:rPr sz="2000" b="0" spc="-10" dirty="0">
                <a:latin typeface="Microsoft YaHei UI Light"/>
                <a:cs typeface="Microsoft YaHei UI Light"/>
              </a:rPr>
              <a:t>n</a:t>
            </a:r>
            <a:r>
              <a:rPr sz="2000" b="0" dirty="0">
                <a:latin typeface="Microsoft YaHei UI Light"/>
                <a:cs typeface="Microsoft YaHei UI Light"/>
              </a:rPr>
              <a:t>te</a:t>
            </a:r>
            <a:r>
              <a:rPr sz="2000" b="0" spc="-10" dirty="0">
                <a:latin typeface="Microsoft YaHei UI Light"/>
                <a:cs typeface="Microsoft YaHei UI Light"/>
              </a:rPr>
              <a:t>a</a:t>
            </a:r>
            <a:r>
              <a:rPr sz="2000" b="0" dirty="0">
                <a:latin typeface="Microsoft YaHei UI Light"/>
                <a:cs typeface="Microsoft YaHei UI Light"/>
              </a:rPr>
              <a:t>das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0064" y="3490315"/>
            <a:ext cx="1868170" cy="21551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1536700" algn="l"/>
              </a:tabLst>
            </a:pPr>
            <a:r>
              <a:rPr sz="2000" b="0" dirty="0">
                <a:latin typeface="Microsoft YaHei UI Light"/>
                <a:cs typeface="Microsoft YaHei UI Light"/>
              </a:rPr>
              <a:t>por	los</a:t>
            </a:r>
            <a:endParaRPr sz="2000">
              <a:latin typeface="Microsoft YaHei UI Light"/>
              <a:cs typeface="Microsoft YaHei UI Ligh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1728470" algn="l"/>
              </a:tabLst>
            </a:pPr>
            <a:r>
              <a:rPr sz="2000" b="0" dirty="0">
                <a:latin typeface="Microsoft YaHei UI Light"/>
                <a:cs typeface="Microsoft YaHei UI Light"/>
              </a:rPr>
              <a:t>doce</a:t>
            </a:r>
            <a:r>
              <a:rPr sz="2000" b="0" spc="-10" dirty="0">
                <a:latin typeface="Microsoft YaHei UI Light"/>
                <a:cs typeface="Microsoft YaHei UI Light"/>
              </a:rPr>
              <a:t>n</a:t>
            </a:r>
            <a:r>
              <a:rPr sz="2000" b="0" dirty="0">
                <a:latin typeface="Microsoft YaHei UI Light"/>
                <a:cs typeface="Microsoft YaHei UI Light"/>
              </a:rPr>
              <a:t>tes	y</a:t>
            </a:r>
            <a:endParaRPr sz="2000">
              <a:latin typeface="Microsoft YaHei UI Light"/>
              <a:cs typeface="Microsoft YaHei UI Light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1555115" algn="l"/>
              </a:tabLst>
            </a:pPr>
            <a:r>
              <a:rPr sz="2000" b="0" dirty="0">
                <a:latin typeface="Microsoft YaHei UI Light"/>
                <a:cs typeface="Microsoft YaHei UI Light"/>
              </a:rPr>
              <a:t>describ</a:t>
            </a:r>
            <a:r>
              <a:rPr sz="2000" b="0" spc="-20" dirty="0">
                <a:latin typeface="Microsoft YaHei UI Light"/>
                <a:cs typeface="Microsoft YaHei UI Light"/>
              </a:rPr>
              <a:t>e</a:t>
            </a:r>
            <a:r>
              <a:rPr sz="2000" b="0" dirty="0">
                <a:latin typeface="Microsoft YaHei UI Light"/>
                <a:cs typeface="Microsoft YaHei UI Light"/>
              </a:rPr>
              <a:t>n	las</a:t>
            </a:r>
            <a:endParaRPr sz="2000">
              <a:latin typeface="Microsoft YaHei UI Light"/>
              <a:cs typeface="Microsoft YaHei UI Light"/>
            </a:endParaRPr>
          </a:p>
          <a:p>
            <a:pPr marL="12700" marR="6350">
              <a:lnSpc>
                <a:spcPct val="139500"/>
              </a:lnSpc>
              <a:spcBef>
                <a:spcPts val="5"/>
              </a:spcBef>
              <a:tabLst>
                <a:tab pos="1414780" algn="l"/>
              </a:tabLst>
            </a:pPr>
            <a:r>
              <a:rPr sz="2000" b="0" dirty="0">
                <a:latin typeface="Microsoft YaHei UI Light"/>
                <a:cs typeface="Microsoft YaHei UI Light"/>
              </a:rPr>
              <a:t>actividades  gen</a:t>
            </a:r>
            <a:r>
              <a:rPr sz="2000" b="0" spc="-10" dirty="0">
                <a:latin typeface="Microsoft YaHei UI Light"/>
                <a:cs typeface="Microsoft YaHei UI Light"/>
              </a:rPr>
              <a:t>e</a:t>
            </a:r>
            <a:r>
              <a:rPr sz="2000" b="0" dirty="0">
                <a:latin typeface="Microsoft YaHei UI Light"/>
                <a:cs typeface="Microsoft YaHei UI Light"/>
              </a:rPr>
              <a:t>rales	</a:t>
            </a:r>
            <a:r>
              <a:rPr sz="2000" b="0" spc="-15" dirty="0">
                <a:latin typeface="Microsoft YaHei UI Light"/>
                <a:cs typeface="Microsoft YaHei UI Light"/>
              </a:rPr>
              <a:t>q</a:t>
            </a:r>
            <a:r>
              <a:rPr sz="2000" b="0" spc="-5" dirty="0">
                <a:latin typeface="Microsoft YaHei UI Light"/>
                <a:cs typeface="Microsoft YaHei UI Light"/>
              </a:rPr>
              <a:t>ue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0064" y="5619394"/>
            <a:ext cx="1867535" cy="1303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600"/>
              </a:lnSpc>
              <a:spcBef>
                <a:spcPts val="100"/>
              </a:spcBef>
              <a:tabLst>
                <a:tab pos="745490" algn="l"/>
                <a:tab pos="1536700" algn="l"/>
              </a:tabLst>
            </a:pPr>
            <a:r>
              <a:rPr sz="2000" b="0" spc="-5" dirty="0">
                <a:latin typeface="Microsoft YaHei UI Light"/>
                <a:cs typeface="Microsoft YaHei UI Light"/>
              </a:rPr>
              <a:t>s</a:t>
            </a:r>
            <a:r>
              <a:rPr sz="2000" b="0" dirty="0">
                <a:latin typeface="Microsoft YaHei UI Light"/>
                <a:cs typeface="Microsoft YaHei UI Light"/>
              </a:rPr>
              <a:t>e	</a:t>
            </a:r>
            <a:r>
              <a:rPr sz="2000" b="0" spc="-45" dirty="0">
                <a:latin typeface="Microsoft YaHei UI Light"/>
                <a:cs typeface="Microsoft YaHei UI Light"/>
              </a:rPr>
              <a:t>r</a:t>
            </a:r>
            <a:r>
              <a:rPr sz="2000" b="0" spc="-5" dirty="0">
                <a:latin typeface="Microsoft YaHei UI Light"/>
                <a:cs typeface="Microsoft YaHei UI Light"/>
              </a:rPr>
              <a:t>ealiz</a:t>
            </a:r>
            <a:r>
              <a:rPr sz="2000" b="0" spc="-15" dirty="0">
                <a:latin typeface="Microsoft YaHei UI Light"/>
                <a:cs typeface="Microsoft YaHei UI Light"/>
              </a:rPr>
              <a:t>a</a:t>
            </a:r>
            <a:r>
              <a:rPr sz="2000" b="0" spc="-5" dirty="0">
                <a:latin typeface="Microsoft YaHei UI Light"/>
                <a:cs typeface="Microsoft YaHei UI Light"/>
              </a:rPr>
              <a:t>r</a:t>
            </a:r>
            <a:r>
              <a:rPr sz="2000" b="0" spc="-10" dirty="0">
                <a:latin typeface="Microsoft YaHei UI Light"/>
                <a:cs typeface="Microsoft YaHei UI Light"/>
              </a:rPr>
              <a:t>á</a:t>
            </a:r>
            <a:r>
              <a:rPr sz="2000" b="0" dirty="0">
                <a:latin typeface="Microsoft YaHei UI Light"/>
                <a:cs typeface="Microsoft YaHei UI Light"/>
              </a:rPr>
              <a:t>n  </a:t>
            </a:r>
            <a:r>
              <a:rPr sz="2000" b="0" spc="-5" dirty="0">
                <a:latin typeface="Microsoft YaHei UI Light"/>
                <a:cs typeface="Microsoft YaHei UI Light"/>
              </a:rPr>
              <a:t>co</a:t>
            </a:r>
            <a:r>
              <a:rPr sz="2000" b="0" dirty="0">
                <a:latin typeface="Microsoft YaHei UI Light"/>
                <a:cs typeface="Microsoft YaHei UI Light"/>
              </a:rPr>
              <a:t>n		los</a:t>
            </a:r>
            <a:endParaRPr sz="2000">
              <a:latin typeface="Microsoft YaHei UI Light"/>
              <a:cs typeface="Microsoft YaHei UI Ligh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b="0" spc="-5" dirty="0">
                <a:latin typeface="Microsoft YaHei UI Light"/>
                <a:cs typeface="Microsoft YaHei UI Light"/>
              </a:rPr>
              <a:t>estudiantes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73223" y="1726692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5" h="376555">
                <a:moveTo>
                  <a:pt x="376427" y="0"/>
                </a:moveTo>
                <a:lnTo>
                  <a:pt x="0" y="376428"/>
                </a:lnTo>
                <a:lnTo>
                  <a:pt x="376427" y="376428"/>
                </a:lnTo>
                <a:lnTo>
                  <a:pt x="376427" y="0"/>
                </a:lnTo>
                <a:close/>
              </a:path>
            </a:pathLst>
          </a:custGeom>
          <a:solidFill>
            <a:srgbClr val="C5C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73223" y="1726692"/>
            <a:ext cx="385445" cy="385445"/>
          </a:xfrm>
          <a:custGeom>
            <a:avLst/>
            <a:gdLst/>
            <a:ahLst/>
            <a:cxnLst/>
            <a:rect l="l" t="t" r="r" b="b"/>
            <a:pathLst>
              <a:path w="385444" h="385444">
                <a:moveTo>
                  <a:pt x="364236" y="12191"/>
                </a:moveTo>
                <a:lnTo>
                  <a:pt x="3573" y="372854"/>
                </a:lnTo>
                <a:lnTo>
                  <a:pt x="8636" y="385063"/>
                </a:lnTo>
                <a:lnTo>
                  <a:pt x="364236" y="29463"/>
                </a:lnTo>
                <a:lnTo>
                  <a:pt x="364236" y="12191"/>
                </a:lnTo>
                <a:close/>
              </a:path>
              <a:path w="385444" h="385444">
                <a:moveTo>
                  <a:pt x="3573" y="372854"/>
                </a:moveTo>
                <a:lnTo>
                  <a:pt x="0" y="376428"/>
                </a:lnTo>
                <a:lnTo>
                  <a:pt x="5055" y="376428"/>
                </a:lnTo>
                <a:lnTo>
                  <a:pt x="3573" y="372854"/>
                </a:lnTo>
                <a:close/>
              </a:path>
              <a:path w="385444" h="385444">
                <a:moveTo>
                  <a:pt x="364236" y="364236"/>
                </a:moveTo>
                <a:lnTo>
                  <a:pt x="29463" y="364236"/>
                </a:lnTo>
                <a:lnTo>
                  <a:pt x="17271" y="376428"/>
                </a:lnTo>
                <a:lnTo>
                  <a:pt x="364236" y="376428"/>
                </a:lnTo>
                <a:lnTo>
                  <a:pt x="364236" y="364236"/>
                </a:lnTo>
                <a:close/>
              </a:path>
              <a:path w="385444" h="385444">
                <a:moveTo>
                  <a:pt x="376427" y="17272"/>
                </a:moveTo>
                <a:lnTo>
                  <a:pt x="364236" y="29463"/>
                </a:lnTo>
                <a:lnTo>
                  <a:pt x="364236" y="376428"/>
                </a:lnTo>
                <a:lnTo>
                  <a:pt x="376427" y="364236"/>
                </a:lnTo>
                <a:lnTo>
                  <a:pt x="376427" y="17272"/>
                </a:lnTo>
                <a:close/>
              </a:path>
              <a:path w="385444" h="385444">
                <a:moveTo>
                  <a:pt x="376427" y="364236"/>
                </a:moveTo>
                <a:lnTo>
                  <a:pt x="364236" y="376428"/>
                </a:lnTo>
                <a:lnTo>
                  <a:pt x="376427" y="376428"/>
                </a:lnTo>
                <a:lnTo>
                  <a:pt x="376427" y="364236"/>
                </a:lnTo>
                <a:close/>
              </a:path>
              <a:path w="385444" h="385444">
                <a:moveTo>
                  <a:pt x="12192" y="364236"/>
                </a:moveTo>
                <a:lnTo>
                  <a:pt x="0" y="364236"/>
                </a:lnTo>
                <a:lnTo>
                  <a:pt x="3573" y="372854"/>
                </a:lnTo>
                <a:lnTo>
                  <a:pt x="12192" y="364236"/>
                </a:lnTo>
                <a:close/>
              </a:path>
              <a:path w="385444" h="385444">
                <a:moveTo>
                  <a:pt x="372854" y="3573"/>
                </a:moveTo>
                <a:lnTo>
                  <a:pt x="364236" y="12191"/>
                </a:lnTo>
                <a:lnTo>
                  <a:pt x="364236" y="29463"/>
                </a:lnTo>
                <a:lnTo>
                  <a:pt x="376427" y="17272"/>
                </a:lnTo>
                <a:lnTo>
                  <a:pt x="376427" y="5055"/>
                </a:lnTo>
                <a:lnTo>
                  <a:pt x="372854" y="3573"/>
                </a:lnTo>
                <a:close/>
              </a:path>
              <a:path w="385444" h="385444">
                <a:moveTo>
                  <a:pt x="376427" y="5055"/>
                </a:moveTo>
                <a:lnTo>
                  <a:pt x="376427" y="17272"/>
                </a:lnTo>
                <a:lnTo>
                  <a:pt x="385063" y="8636"/>
                </a:lnTo>
                <a:lnTo>
                  <a:pt x="376427" y="5055"/>
                </a:lnTo>
                <a:close/>
              </a:path>
              <a:path w="385444" h="385444">
                <a:moveTo>
                  <a:pt x="364236" y="0"/>
                </a:moveTo>
                <a:lnTo>
                  <a:pt x="364236" y="12191"/>
                </a:lnTo>
                <a:lnTo>
                  <a:pt x="372854" y="3573"/>
                </a:lnTo>
                <a:lnTo>
                  <a:pt x="364236" y="0"/>
                </a:lnTo>
                <a:close/>
              </a:path>
              <a:path w="385444" h="385444">
                <a:moveTo>
                  <a:pt x="376427" y="0"/>
                </a:moveTo>
                <a:lnTo>
                  <a:pt x="372854" y="3573"/>
                </a:lnTo>
                <a:lnTo>
                  <a:pt x="376427" y="5055"/>
                </a:lnTo>
                <a:lnTo>
                  <a:pt x="376427" y="0"/>
                </a:lnTo>
                <a:close/>
              </a:path>
            </a:pathLst>
          </a:custGeom>
          <a:solidFill>
            <a:srgbClr val="C5C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6727" y="1940560"/>
            <a:ext cx="213995" cy="1112520"/>
          </a:xfrm>
          <a:custGeom>
            <a:avLst/>
            <a:gdLst/>
            <a:ahLst/>
            <a:cxnLst/>
            <a:rect l="l" t="t" r="r" b="b"/>
            <a:pathLst>
              <a:path w="213994" h="1112520">
                <a:moveTo>
                  <a:pt x="0" y="1112520"/>
                </a:moveTo>
                <a:lnTo>
                  <a:pt x="213741" y="1112520"/>
                </a:lnTo>
                <a:lnTo>
                  <a:pt x="213741" y="0"/>
                </a:lnTo>
                <a:lnTo>
                  <a:pt x="0" y="0"/>
                </a:lnTo>
                <a:lnTo>
                  <a:pt x="0" y="111252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6727" y="1727200"/>
            <a:ext cx="2208530" cy="213360"/>
          </a:xfrm>
          <a:custGeom>
            <a:avLst/>
            <a:gdLst/>
            <a:ahLst/>
            <a:cxnLst/>
            <a:rect l="l" t="t" r="r" b="b"/>
            <a:pathLst>
              <a:path w="2208529" h="213360">
                <a:moveTo>
                  <a:pt x="0" y="213359"/>
                </a:moveTo>
                <a:lnTo>
                  <a:pt x="2208276" y="213359"/>
                </a:lnTo>
                <a:lnTo>
                  <a:pt x="2208276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6727" y="1726692"/>
            <a:ext cx="2208530" cy="1325880"/>
          </a:xfrm>
          <a:custGeom>
            <a:avLst/>
            <a:gdLst/>
            <a:ahLst/>
            <a:cxnLst/>
            <a:rect l="l" t="t" r="r" b="b"/>
            <a:pathLst>
              <a:path w="2208529" h="1325880">
                <a:moveTo>
                  <a:pt x="0" y="1313688"/>
                </a:moveTo>
                <a:lnTo>
                  <a:pt x="0" y="1325880"/>
                </a:lnTo>
                <a:lnTo>
                  <a:pt x="12192" y="1325880"/>
                </a:lnTo>
                <a:lnTo>
                  <a:pt x="0" y="1313688"/>
                </a:lnTo>
                <a:close/>
              </a:path>
              <a:path w="2208529" h="1325880">
                <a:moveTo>
                  <a:pt x="12192" y="0"/>
                </a:moveTo>
                <a:lnTo>
                  <a:pt x="0" y="12192"/>
                </a:lnTo>
                <a:lnTo>
                  <a:pt x="0" y="1313688"/>
                </a:lnTo>
                <a:lnTo>
                  <a:pt x="12192" y="1325880"/>
                </a:lnTo>
                <a:lnTo>
                  <a:pt x="12192" y="0"/>
                </a:lnTo>
                <a:close/>
              </a:path>
              <a:path w="2208529" h="1325880">
                <a:moveTo>
                  <a:pt x="201549" y="1313688"/>
                </a:moveTo>
                <a:lnTo>
                  <a:pt x="12192" y="1313688"/>
                </a:lnTo>
                <a:lnTo>
                  <a:pt x="12192" y="1325880"/>
                </a:lnTo>
                <a:lnTo>
                  <a:pt x="201549" y="1325880"/>
                </a:lnTo>
                <a:lnTo>
                  <a:pt x="201549" y="1313688"/>
                </a:lnTo>
                <a:close/>
              </a:path>
              <a:path w="2208529" h="1325880">
                <a:moveTo>
                  <a:pt x="2196084" y="201422"/>
                </a:moveTo>
                <a:lnTo>
                  <a:pt x="207010" y="201422"/>
                </a:lnTo>
                <a:lnTo>
                  <a:pt x="201549" y="206883"/>
                </a:lnTo>
                <a:lnTo>
                  <a:pt x="201549" y="1325880"/>
                </a:lnTo>
                <a:lnTo>
                  <a:pt x="213741" y="1313688"/>
                </a:lnTo>
                <a:lnTo>
                  <a:pt x="213741" y="213613"/>
                </a:lnTo>
                <a:lnTo>
                  <a:pt x="2196084" y="213613"/>
                </a:lnTo>
                <a:lnTo>
                  <a:pt x="2196084" y="201422"/>
                </a:lnTo>
                <a:close/>
              </a:path>
              <a:path w="2208529" h="1325880">
                <a:moveTo>
                  <a:pt x="213741" y="1313688"/>
                </a:moveTo>
                <a:lnTo>
                  <a:pt x="201549" y="1325880"/>
                </a:lnTo>
                <a:lnTo>
                  <a:pt x="213741" y="1325880"/>
                </a:lnTo>
                <a:lnTo>
                  <a:pt x="213741" y="1313688"/>
                </a:lnTo>
                <a:close/>
              </a:path>
              <a:path w="2208529" h="1325880">
                <a:moveTo>
                  <a:pt x="2196084" y="0"/>
                </a:moveTo>
                <a:lnTo>
                  <a:pt x="2196084" y="213613"/>
                </a:lnTo>
                <a:lnTo>
                  <a:pt x="2208276" y="201422"/>
                </a:lnTo>
                <a:lnTo>
                  <a:pt x="2208276" y="12192"/>
                </a:lnTo>
                <a:lnTo>
                  <a:pt x="2196084" y="0"/>
                </a:lnTo>
                <a:close/>
              </a:path>
              <a:path w="2208529" h="1325880">
                <a:moveTo>
                  <a:pt x="2208276" y="201422"/>
                </a:moveTo>
                <a:lnTo>
                  <a:pt x="2196084" y="213613"/>
                </a:lnTo>
                <a:lnTo>
                  <a:pt x="2208276" y="213613"/>
                </a:lnTo>
                <a:lnTo>
                  <a:pt x="2208276" y="201422"/>
                </a:lnTo>
                <a:close/>
              </a:path>
              <a:path w="2208529" h="1325880">
                <a:moveTo>
                  <a:pt x="12192" y="0"/>
                </a:moveTo>
                <a:lnTo>
                  <a:pt x="0" y="0"/>
                </a:lnTo>
                <a:lnTo>
                  <a:pt x="0" y="12192"/>
                </a:lnTo>
                <a:lnTo>
                  <a:pt x="12192" y="0"/>
                </a:lnTo>
                <a:close/>
              </a:path>
              <a:path w="2208529" h="1325880">
                <a:moveTo>
                  <a:pt x="2196084" y="0"/>
                </a:moveTo>
                <a:lnTo>
                  <a:pt x="12192" y="0"/>
                </a:lnTo>
                <a:lnTo>
                  <a:pt x="12192" y="12192"/>
                </a:lnTo>
                <a:lnTo>
                  <a:pt x="2196084" y="12192"/>
                </a:lnTo>
                <a:lnTo>
                  <a:pt x="2196084" y="0"/>
                </a:lnTo>
                <a:close/>
              </a:path>
              <a:path w="2208529" h="1325880">
                <a:moveTo>
                  <a:pt x="2208276" y="0"/>
                </a:moveTo>
                <a:lnTo>
                  <a:pt x="2196084" y="0"/>
                </a:lnTo>
                <a:lnTo>
                  <a:pt x="2208276" y="12192"/>
                </a:lnTo>
                <a:lnTo>
                  <a:pt x="2208276" y="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60319" y="1989582"/>
            <a:ext cx="18662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46530" algn="l"/>
              </a:tabLst>
            </a:pPr>
            <a:r>
              <a:rPr sz="2000" b="0" spc="-5" dirty="0">
                <a:latin typeface="Microsoft YaHei UI Light"/>
                <a:cs typeface="Microsoft YaHei UI Light"/>
              </a:rPr>
              <a:t>Evaluació</a:t>
            </a:r>
            <a:r>
              <a:rPr sz="2000" b="0" spc="5" dirty="0">
                <a:latin typeface="Microsoft YaHei UI Light"/>
                <a:cs typeface="Microsoft YaHei UI Light"/>
              </a:rPr>
              <a:t>n</a:t>
            </a:r>
            <a:r>
              <a:rPr sz="2000" b="0" dirty="0">
                <a:latin typeface="Microsoft YaHei UI Light"/>
                <a:cs typeface="Microsoft YaHei UI Light"/>
              </a:rPr>
              <a:t>:	</a:t>
            </a:r>
            <a:r>
              <a:rPr sz="2000" b="0" spc="-15" dirty="0">
                <a:latin typeface="Microsoft YaHei UI Light"/>
                <a:cs typeface="Microsoft YaHei UI Light"/>
              </a:rPr>
              <a:t>s</a:t>
            </a:r>
            <a:r>
              <a:rPr sz="2000" b="0" dirty="0">
                <a:latin typeface="Microsoft YaHei UI Light"/>
                <a:cs typeface="Microsoft YaHei UI Light"/>
              </a:rPr>
              <a:t>on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60319" y="2160625"/>
            <a:ext cx="186690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  <a:tabLst>
                <a:tab pos="956944" algn="l"/>
              </a:tabLst>
            </a:pPr>
            <a:r>
              <a:rPr sz="2000" b="0" dirty="0">
                <a:latin typeface="Microsoft YaHei UI Light"/>
                <a:cs typeface="Microsoft YaHei UI Light"/>
              </a:rPr>
              <a:t>los	</a:t>
            </a:r>
            <a:r>
              <a:rPr sz="2000" b="0" spc="-5" dirty="0">
                <a:latin typeface="Microsoft YaHei UI Light"/>
                <a:cs typeface="Microsoft YaHei UI Light"/>
              </a:rPr>
              <a:t>c</a:t>
            </a:r>
            <a:r>
              <a:rPr sz="2000" b="0" dirty="0">
                <a:latin typeface="Microsoft YaHei UI Light"/>
                <a:cs typeface="Microsoft YaHei UI Light"/>
              </a:rPr>
              <a:t>ri</a:t>
            </a:r>
            <a:r>
              <a:rPr sz="2000" b="0" spc="-10" dirty="0">
                <a:latin typeface="Microsoft YaHei UI Light"/>
                <a:cs typeface="Microsoft YaHei UI Light"/>
              </a:rPr>
              <a:t>t</a:t>
            </a:r>
            <a:r>
              <a:rPr sz="2000" b="0" spc="-5" dirty="0">
                <a:latin typeface="Microsoft YaHei UI Light"/>
                <a:cs typeface="Microsoft YaHei UI Light"/>
              </a:rPr>
              <a:t>er</a:t>
            </a:r>
            <a:r>
              <a:rPr sz="2000" b="0" spc="-10" dirty="0">
                <a:latin typeface="Microsoft YaHei UI Light"/>
                <a:cs typeface="Microsoft YaHei UI Light"/>
              </a:rPr>
              <a:t>i</a:t>
            </a:r>
            <a:r>
              <a:rPr sz="2000" b="0" dirty="0">
                <a:latin typeface="Microsoft YaHei UI Light"/>
                <a:cs typeface="Microsoft YaHei UI Light"/>
              </a:rPr>
              <a:t>os  para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60319" y="3014573"/>
            <a:ext cx="1336675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500"/>
              </a:lnSpc>
              <a:spcBef>
                <a:spcPts val="100"/>
              </a:spcBef>
              <a:tabLst>
                <a:tab pos="1030605" algn="l"/>
              </a:tabLst>
            </a:pPr>
            <a:r>
              <a:rPr sz="2000" b="0" dirty="0">
                <a:latin typeface="Microsoft YaHei UI Light"/>
                <a:cs typeface="Microsoft YaHei UI Light"/>
              </a:rPr>
              <a:t>avance	</a:t>
            </a:r>
            <a:r>
              <a:rPr sz="2000" b="0" spc="-5" dirty="0">
                <a:latin typeface="Microsoft YaHei UI Light"/>
                <a:cs typeface="Microsoft YaHei UI Light"/>
              </a:rPr>
              <a:t>de  estudiantes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08603" y="2589377"/>
            <a:ext cx="1118870" cy="130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8035" marR="5080" indent="-775970" algn="just">
              <a:lnSpc>
                <a:spcPct val="139500"/>
              </a:lnSpc>
              <a:spcBef>
                <a:spcPts val="100"/>
              </a:spcBef>
            </a:pPr>
            <a:r>
              <a:rPr sz="2000" b="0" dirty="0">
                <a:latin typeface="Microsoft YaHei UI Light"/>
                <a:cs typeface="Microsoft YaHei UI Light"/>
              </a:rPr>
              <a:t>medir </a:t>
            </a:r>
            <a:r>
              <a:rPr sz="2000" b="0" spc="-5" dirty="0">
                <a:latin typeface="Microsoft YaHei UI Light"/>
                <a:cs typeface="Microsoft YaHei UI Light"/>
              </a:rPr>
              <a:t>el  </a:t>
            </a:r>
            <a:r>
              <a:rPr sz="2000" b="0" dirty="0">
                <a:latin typeface="Microsoft YaHei UI Light"/>
                <a:cs typeface="Microsoft YaHei UI Light"/>
              </a:rPr>
              <a:t>los  </a:t>
            </a:r>
            <a:r>
              <a:rPr sz="2000" b="0" spc="-5" dirty="0">
                <a:latin typeface="Microsoft YaHei UI Light"/>
                <a:cs typeface="Microsoft YaHei UI Light"/>
              </a:rPr>
              <a:t>en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60319" y="3864711"/>
            <a:ext cx="1866900" cy="1728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9700"/>
              </a:lnSpc>
              <a:spcBef>
                <a:spcPts val="95"/>
              </a:spcBef>
            </a:pPr>
            <a:r>
              <a:rPr sz="2000" b="0" spc="-5" dirty="0">
                <a:latin typeface="Microsoft YaHei UI Light"/>
                <a:cs typeface="Microsoft YaHei UI Light"/>
              </a:rPr>
              <a:t>el </a:t>
            </a:r>
            <a:r>
              <a:rPr sz="2000" b="0" dirty="0">
                <a:latin typeface="Microsoft YaHei UI Light"/>
                <a:cs typeface="Microsoft YaHei UI Light"/>
              </a:rPr>
              <a:t>trabajo </a:t>
            </a:r>
            <a:r>
              <a:rPr sz="2000" b="0" spc="-10" dirty="0">
                <a:latin typeface="Microsoft YaHei UI Light"/>
                <a:cs typeface="Microsoft YaHei UI Light"/>
              </a:rPr>
              <a:t>que  </a:t>
            </a:r>
            <a:r>
              <a:rPr sz="2000" b="0" spc="-5" dirty="0">
                <a:latin typeface="Microsoft YaHei UI Light"/>
                <a:cs typeface="Microsoft YaHei UI Light"/>
              </a:rPr>
              <a:t>se desarrolla en  cada unidad de  aprendizaje.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13147" y="1123188"/>
            <a:ext cx="376555" cy="376555"/>
          </a:xfrm>
          <a:custGeom>
            <a:avLst/>
            <a:gdLst/>
            <a:ahLst/>
            <a:cxnLst/>
            <a:rect l="l" t="t" r="r" b="b"/>
            <a:pathLst>
              <a:path w="376554" h="376555">
                <a:moveTo>
                  <a:pt x="376427" y="0"/>
                </a:moveTo>
                <a:lnTo>
                  <a:pt x="0" y="376427"/>
                </a:lnTo>
                <a:lnTo>
                  <a:pt x="376427" y="376427"/>
                </a:lnTo>
                <a:lnTo>
                  <a:pt x="376427" y="0"/>
                </a:lnTo>
                <a:close/>
              </a:path>
            </a:pathLst>
          </a:custGeom>
          <a:solidFill>
            <a:srgbClr val="81B5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13147" y="1123188"/>
            <a:ext cx="385445" cy="385445"/>
          </a:xfrm>
          <a:custGeom>
            <a:avLst/>
            <a:gdLst/>
            <a:ahLst/>
            <a:cxnLst/>
            <a:rect l="l" t="t" r="r" b="b"/>
            <a:pathLst>
              <a:path w="385445" h="385444">
                <a:moveTo>
                  <a:pt x="364236" y="12191"/>
                </a:moveTo>
                <a:lnTo>
                  <a:pt x="3573" y="372854"/>
                </a:lnTo>
                <a:lnTo>
                  <a:pt x="8636" y="385063"/>
                </a:lnTo>
                <a:lnTo>
                  <a:pt x="364236" y="29463"/>
                </a:lnTo>
                <a:lnTo>
                  <a:pt x="364236" y="12191"/>
                </a:lnTo>
                <a:close/>
              </a:path>
              <a:path w="385445" h="385444">
                <a:moveTo>
                  <a:pt x="3573" y="372854"/>
                </a:moveTo>
                <a:lnTo>
                  <a:pt x="0" y="376427"/>
                </a:lnTo>
                <a:lnTo>
                  <a:pt x="5055" y="376427"/>
                </a:lnTo>
                <a:lnTo>
                  <a:pt x="3573" y="372854"/>
                </a:lnTo>
                <a:close/>
              </a:path>
              <a:path w="385445" h="385444">
                <a:moveTo>
                  <a:pt x="364236" y="364236"/>
                </a:moveTo>
                <a:lnTo>
                  <a:pt x="29463" y="364236"/>
                </a:lnTo>
                <a:lnTo>
                  <a:pt x="17272" y="376427"/>
                </a:lnTo>
                <a:lnTo>
                  <a:pt x="364236" y="376427"/>
                </a:lnTo>
                <a:lnTo>
                  <a:pt x="364236" y="364236"/>
                </a:lnTo>
                <a:close/>
              </a:path>
              <a:path w="385445" h="385444">
                <a:moveTo>
                  <a:pt x="376427" y="17272"/>
                </a:moveTo>
                <a:lnTo>
                  <a:pt x="364236" y="29463"/>
                </a:lnTo>
                <a:lnTo>
                  <a:pt x="364236" y="376427"/>
                </a:lnTo>
                <a:lnTo>
                  <a:pt x="376427" y="364236"/>
                </a:lnTo>
                <a:lnTo>
                  <a:pt x="376427" y="17272"/>
                </a:lnTo>
                <a:close/>
              </a:path>
              <a:path w="385445" h="385444">
                <a:moveTo>
                  <a:pt x="376427" y="364236"/>
                </a:moveTo>
                <a:lnTo>
                  <a:pt x="364236" y="376427"/>
                </a:lnTo>
                <a:lnTo>
                  <a:pt x="376427" y="376427"/>
                </a:lnTo>
                <a:lnTo>
                  <a:pt x="376427" y="364236"/>
                </a:lnTo>
                <a:close/>
              </a:path>
              <a:path w="385445" h="385444">
                <a:moveTo>
                  <a:pt x="12191" y="364236"/>
                </a:moveTo>
                <a:lnTo>
                  <a:pt x="0" y="364236"/>
                </a:lnTo>
                <a:lnTo>
                  <a:pt x="3573" y="372854"/>
                </a:lnTo>
                <a:lnTo>
                  <a:pt x="12191" y="364236"/>
                </a:lnTo>
                <a:close/>
              </a:path>
              <a:path w="385445" h="385444">
                <a:moveTo>
                  <a:pt x="372854" y="3573"/>
                </a:moveTo>
                <a:lnTo>
                  <a:pt x="364236" y="12191"/>
                </a:lnTo>
                <a:lnTo>
                  <a:pt x="364236" y="29463"/>
                </a:lnTo>
                <a:lnTo>
                  <a:pt x="376427" y="17272"/>
                </a:lnTo>
                <a:lnTo>
                  <a:pt x="376427" y="5055"/>
                </a:lnTo>
                <a:lnTo>
                  <a:pt x="372854" y="3573"/>
                </a:lnTo>
                <a:close/>
              </a:path>
              <a:path w="385445" h="385444">
                <a:moveTo>
                  <a:pt x="376427" y="5055"/>
                </a:moveTo>
                <a:lnTo>
                  <a:pt x="376427" y="17272"/>
                </a:lnTo>
                <a:lnTo>
                  <a:pt x="385063" y="8636"/>
                </a:lnTo>
                <a:lnTo>
                  <a:pt x="376427" y="5055"/>
                </a:lnTo>
                <a:close/>
              </a:path>
              <a:path w="385445" h="385444">
                <a:moveTo>
                  <a:pt x="364236" y="0"/>
                </a:moveTo>
                <a:lnTo>
                  <a:pt x="364236" y="12191"/>
                </a:lnTo>
                <a:lnTo>
                  <a:pt x="372854" y="3573"/>
                </a:lnTo>
                <a:lnTo>
                  <a:pt x="364236" y="0"/>
                </a:lnTo>
                <a:close/>
              </a:path>
              <a:path w="385445" h="385444">
                <a:moveTo>
                  <a:pt x="376427" y="0"/>
                </a:moveTo>
                <a:lnTo>
                  <a:pt x="372854" y="3573"/>
                </a:lnTo>
                <a:lnTo>
                  <a:pt x="376427" y="5055"/>
                </a:lnTo>
                <a:lnTo>
                  <a:pt x="376427" y="0"/>
                </a:lnTo>
                <a:close/>
              </a:path>
            </a:pathLst>
          </a:custGeom>
          <a:solidFill>
            <a:srgbClr val="81B5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16652" y="1337310"/>
            <a:ext cx="213995" cy="1111250"/>
          </a:xfrm>
          <a:custGeom>
            <a:avLst/>
            <a:gdLst/>
            <a:ahLst/>
            <a:cxnLst/>
            <a:rect l="l" t="t" r="r" b="b"/>
            <a:pathLst>
              <a:path w="213995" h="1111250">
                <a:moveTo>
                  <a:pt x="0" y="1111250"/>
                </a:moveTo>
                <a:lnTo>
                  <a:pt x="213740" y="1111250"/>
                </a:lnTo>
                <a:lnTo>
                  <a:pt x="213740" y="0"/>
                </a:lnTo>
                <a:lnTo>
                  <a:pt x="0" y="0"/>
                </a:lnTo>
                <a:lnTo>
                  <a:pt x="0" y="1111250"/>
                </a:lnTo>
                <a:close/>
              </a:path>
            </a:pathLst>
          </a:custGeom>
          <a:solidFill>
            <a:srgbClr val="626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16652" y="1122680"/>
            <a:ext cx="2208530" cy="214629"/>
          </a:xfrm>
          <a:custGeom>
            <a:avLst/>
            <a:gdLst/>
            <a:ahLst/>
            <a:cxnLst/>
            <a:rect l="l" t="t" r="r" b="b"/>
            <a:pathLst>
              <a:path w="2208529" h="214630">
                <a:moveTo>
                  <a:pt x="0" y="214629"/>
                </a:moveTo>
                <a:lnTo>
                  <a:pt x="2208276" y="214629"/>
                </a:lnTo>
                <a:lnTo>
                  <a:pt x="2208276" y="0"/>
                </a:lnTo>
                <a:lnTo>
                  <a:pt x="0" y="0"/>
                </a:lnTo>
                <a:lnTo>
                  <a:pt x="0" y="214629"/>
                </a:lnTo>
                <a:close/>
              </a:path>
            </a:pathLst>
          </a:custGeom>
          <a:solidFill>
            <a:srgbClr val="626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16652" y="1123188"/>
            <a:ext cx="2208530" cy="1325880"/>
          </a:xfrm>
          <a:custGeom>
            <a:avLst/>
            <a:gdLst/>
            <a:ahLst/>
            <a:cxnLst/>
            <a:rect l="l" t="t" r="r" b="b"/>
            <a:pathLst>
              <a:path w="2208529" h="1325880">
                <a:moveTo>
                  <a:pt x="0" y="1313688"/>
                </a:moveTo>
                <a:lnTo>
                  <a:pt x="0" y="1325879"/>
                </a:lnTo>
                <a:lnTo>
                  <a:pt x="12192" y="1325879"/>
                </a:lnTo>
                <a:lnTo>
                  <a:pt x="0" y="1313688"/>
                </a:lnTo>
                <a:close/>
              </a:path>
              <a:path w="2208529" h="1325880">
                <a:moveTo>
                  <a:pt x="12192" y="0"/>
                </a:moveTo>
                <a:lnTo>
                  <a:pt x="0" y="12191"/>
                </a:lnTo>
                <a:lnTo>
                  <a:pt x="0" y="1313688"/>
                </a:lnTo>
                <a:lnTo>
                  <a:pt x="12192" y="1325879"/>
                </a:lnTo>
                <a:lnTo>
                  <a:pt x="12192" y="0"/>
                </a:lnTo>
                <a:close/>
              </a:path>
              <a:path w="2208529" h="1325880">
                <a:moveTo>
                  <a:pt x="201549" y="1313688"/>
                </a:moveTo>
                <a:lnTo>
                  <a:pt x="12192" y="1313688"/>
                </a:lnTo>
                <a:lnTo>
                  <a:pt x="12192" y="1325879"/>
                </a:lnTo>
                <a:lnTo>
                  <a:pt x="201549" y="1325879"/>
                </a:lnTo>
                <a:lnTo>
                  <a:pt x="201549" y="1313688"/>
                </a:lnTo>
                <a:close/>
              </a:path>
              <a:path w="2208529" h="1325880">
                <a:moveTo>
                  <a:pt x="2196083" y="201422"/>
                </a:moveTo>
                <a:lnTo>
                  <a:pt x="207010" y="201422"/>
                </a:lnTo>
                <a:lnTo>
                  <a:pt x="201549" y="206883"/>
                </a:lnTo>
                <a:lnTo>
                  <a:pt x="201549" y="1325879"/>
                </a:lnTo>
                <a:lnTo>
                  <a:pt x="213740" y="1313688"/>
                </a:lnTo>
                <a:lnTo>
                  <a:pt x="213740" y="213613"/>
                </a:lnTo>
                <a:lnTo>
                  <a:pt x="2196083" y="213613"/>
                </a:lnTo>
                <a:lnTo>
                  <a:pt x="2196083" y="201422"/>
                </a:lnTo>
                <a:close/>
              </a:path>
              <a:path w="2208529" h="1325880">
                <a:moveTo>
                  <a:pt x="213740" y="1313688"/>
                </a:moveTo>
                <a:lnTo>
                  <a:pt x="201549" y="1325879"/>
                </a:lnTo>
                <a:lnTo>
                  <a:pt x="213740" y="1325879"/>
                </a:lnTo>
                <a:lnTo>
                  <a:pt x="213740" y="1313688"/>
                </a:lnTo>
                <a:close/>
              </a:path>
              <a:path w="2208529" h="1325880">
                <a:moveTo>
                  <a:pt x="2196083" y="0"/>
                </a:moveTo>
                <a:lnTo>
                  <a:pt x="2196083" y="213613"/>
                </a:lnTo>
                <a:lnTo>
                  <a:pt x="2208276" y="201422"/>
                </a:lnTo>
                <a:lnTo>
                  <a:pt x="2208276" y="12191"/>
                </a:lnTo>
                <a:lnTo>
                  <a:pt x="2196083" y="0"/>
                </a:lnTo>
                <a:close/>
              </a:path>
              <a:path w="2208529" h="1325880">
                <a:moveTo>
                  <a:pt x="2208276" y="201422"/>
                </a:moveTo>
                <a:lnTo>
                  <a:pt x="2196083" y="213613"/>
                </a:lnTo>
                <a:lnTo>
                  <a:pt x="2208276" y="213613"/>
                </a:lnTo>
                <a:lnTo>
                  <a:pt x="2208276" y="201422"/>
                </a:lnTo>
                <a:close/>
              </a:path>
              <a:path w="2208529" h="1325880">
                <a:moveTo>
                  <a:pt x="12192" y="0"/>
                </a:moveTo>
                <a:lnTo>
                  <a:pt x="0" y="0"/>
                </a:lnTo>
                <a:lnTo>
                  <a:pt x="0" y="12191"/>
                </a:lnTo>
                <a:lnTo>
                  <a:pt x="12192" y="0"/>
                </a:lnTo>
                <a:close/>
              </a:path>
              <a:path w="2208529" h="1325880">
                <a:moveTo>
                  <a:pt x="2196083" y="0"/>
                </a:moveTo>
                <a:lnTo>
                  <a:pt x="12192" y="0"/>
                </a:lnTo>
                <a:lnTo>
                  <a:pt x="12192" y="12191"/>
                </a:lnTo>
                <a:lnTo>
                  <a:pt x="2196083" y="12191"/>
                </a:lnTo>
                <a:lnTo>
                  <a:pt x="2196083" y="0"/>
                </a:lnTo>
                <a:close/>
              </a:path>
              <a:path w="2208529" h="1325880">
                <a:moveTo>
                  <a:pt x="2208276" y="0"/>
                </a:moveTo>
                <a:lnTo>
                  <a:pt x="2196083" y="0"/>
                </a:lnTo>
                <a:lnTo>
                  <a:pt x="2208276" y="12191"/>
                </a:lnTo>
                <a:lnTo>
                  <a:pt x="2208276" y="0"/>
                </a:lnTo>
                <a:close/>
              </a:path>
            </a:pathLst>
          </a:custGeom>
          <a:solidFill>
            <a:srgbClr val="626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500242" y="1385696"/>
            <a:ext cx="1866264" cy="6311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360"/>
              </a:lnSpc>
              <a:spcBef>
                <a:spcPts val="215"/>
              </a:spcBef>
              <a:tabLst>
                <a:tab pos="1567180" algn="l"/>
              </a:tabLst>
            </a:pPr>
            <a:r>
              <a:rPr sz="2000" b="0" spc="-10" dirty="0">
                <a:latin typeface="Microsoft YaHei UI Light"/>
                <a:cs typeface="Microsoft YaHei UI Light"/>
              </a:rPr>
              <a:t>D</a:t>
            </a:r>
            <a:r>
              <a:rPr sz="2000" b="0" spc="-5" dirty="0">
                <a:latin typeface="Microsoft YaHei UI Light"/>
                <a:cs typeface="Microsoft YaHei UI Light"/>
              </a:rPr>
              <a:t>u</a:t>
            </a:r>
            <a:r>
              <a:rPr sz="2000" b="0" spc="5" dirty="0">
                <a:latin typeface="Microsoft YaHei UI Light"/>
                <a:cs typeface="Microsoft YaHei UI Light"/>
              </a:rPr>
              <a:t>r</a:t>
            </a:r>
            <a:r>
              <a:rPr sz="2000" b="0" dirty="0">
                <a:latin typeface="Microsoft YaHei UI Light"/>
                <a:cs typeface="Microsoft YaHei UI Light"/>
              </a:rPr>
              <a:t>ación	</a:t>
            </a:r>
            <a:r>
              <a:rPr sz="2000" b="0" spc="-5" dirty="0">
                <a:latin typeface="Microsoft YaHei UI Light"/>
                <a:cs typeface="Microsoft YaHei UI Light"/>
              </a:rPr>
              <a:t>en  semanas: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00242" y="1978532"/>
            <a:ext cx="18669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61415" algn="l"/>
              </a:tabLst>
            </a:pPr>
            <a:r>
              <a:rPr sz="2000" b="0" spc="-5" dirty="0">
                <a:latin typeface="Microsoft YaHei UI Light"/>
                <a:cs typeface="Microsoft YaHei UI Light"/>
              </a:rPr>
              <a:t>semana</a:t>
            </a:r>
            <a:r>
              <a:rPr sz="2000" b="0" dirty="0">
                <a:latin typeface="Microsoft YaHei UI Light"/>
                <a:cs typeface="Microsoft YaHei UI Light"/>
              </a:rPr>
              <a:t>s	</a:t>
            </a:r>
            <a:r>
              <a:rPr sz="2000" b="0" spc="-5" dirty="0">
                <a:latin typeface="Microsoft YaHei UI Light"/>
                <a:cs typeface="Microsoft YaHei UI Light"/>
              </a:rPr>
              <a:t>se</a:t>
            </a:r>
            <a:r>
              <a:rPr sz="2000" b="0" spc="-15" dirty="0">
                <a:latin typeface="Microsoft YaHei UI Light"/>
                <a:cs typeface="Microsoft YaHei UI Light"/>
              </a:rPr>
              <a:t>g</a:t>
            </a:r>
            <a:r>
              <a:rPr sz="2000" b="0" spc="-5" dirty="0">
                <a:latin typeface="Microsoft YaHei UI Light"/>
                <a:cs typeface="Microsoft YaHei UI Light"/>
              </a:rPr>
              <a:t>ún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00242" y="2282799"/>
            <a:ext cx="18669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434975" algn="l"/>
                <a:tab pos="1560830" algn="l"/>
              </a:tabLst>
            </a:pPr>
            <a:r>
              <a:rPr sz="2000" b="0" spc="-5" dirty="0">
                <a:latin typeface="Microsoft YaHei UI Light"/>
                <a:cs typeface="Microsoft YaHei UI Light"/>
              </a:rPr>
              <a:t>e</a:t>
            </a:r>
            <a:r>
              <a:rPr sz="2000" b="0" dirty="0">
                <a:latin typeface="Microsoft YaHei UI Light"/>
                <a:cs typeface="Microsoft YaHei UI Light"/>
              </a:rPr>
              <a:t>l	</a:t>
            </a:r>
            <a:r>
              <a:rPr sz="2000" b="0" spc="-5" dirty="0">
                <a:latin typeface="Microsoft YaHei UI Light"/>
                <a:cs typeface="Microsoft YaHei UI Light"/>
              </a:rPr>
              <a:t>n</a:t>
            </a:r>
            <a:r>
              <a:rPr sz="2000" b="0" spc="5" dirty="0">
                <a:latin typeface="Microsoft YaHei UI Light"/>
                <a:cs typeface="Microsoft YaHei UI Light"/>
              </a:rPr>
              <a:t>ú</a:t>
            </a:r>
            <a:r>
              <a:rPr sz="2000" b="0" dirty="0">
                <a:latin typeface="Microsoft YaHei UI Light"/>
                <a:cs typeface="Microsoft YaHei UI Light"/>
              </a:rPr>
              <a:t>me</a:t>
            </a:r>
            <a:r>
              <a:rPr sz="2000" b="0" spc="-50" dirty="0">
                <a:latin typeface="Microsoft YaHei UI Light"/>
                <a:cs typeface="Microsoft YaHei UI Light"/>
              </a:rPr>
              <a:t>r</a:t>
            </a:r>
            <a:r>
              <a:rPr sz="2000" b="0" dirty="0">
                <a:latin typeface="Microsoft YaHei UI Light"/>
                <a:cs typeface="Microsoft YaHei UI Light"/>
              </a:rPr>
              <a:t>o	</a:t>
            </a:r>
            <a:r>
              <a:rPr sz="2000" b="0" spc="-5" dirty="0">
                <a:latin typeface="Microsoft YaHei UI Light"/>
                <a:cs typeface="Microsoft YaHei UI Light"/>
              </a:rPr>
              <a:t>de  u</a:t>
            </a:r>
            <a:r>
              <a:rPr sz="2000" b="0" spc="5" dirty="0">
                <a:latin typeface="Microsoft YaHei UI Light"/>
                <a:cs typeface="Microsoft YaHei UI Light"/>
              </a:rPr>
              <a:t>n</a:t>
            </a:r>
            <a:r>
              <a:rPr sz="2000" b="0" dirty="0">
                <a:latin typeface="Microsoft YaHei UI Light"/>
                <a:cs typeface="Microsoft YaHei UI Light"/>
              </a:rPr>
              <a:t>i</a:t>
            </a:r>
            <a:r>
              <a:rPr sz="2000" b="0" spc="-15" dirty="0">
                <a:latin typeface="Microsoft YaHei UI Light"/>
                <a:cs typeface="Microsoft YaHei UI Light"/>
              </a:rPr>
              <a:t>d</a:t>
            </a:r>
            <a:r>
              <a:rPr sz="2000" b="0" dirty="0">
                <a:latin typeface="Microsoft YaHei UI Light"/>
                <a:cs typeface="Microsoft YaHei UI Light"/>
              </a:rPr>
              <a:t>ades	</a:t>
            </a:r>
            <a:r>
              <a:rPr sz="2000" b="0" spc="-5" dirty="0">
                <a:latin typeface="Microsoft YaHei UI Light"/>
                <a:cs typeface="Microsoft YaHei UI Light"/>
              </a:rPr>
              <a:t>de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00242" y="3136239"/>
            <a:ext cx="1867535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500"/>
              </a:lnSpc>
              <a:spcBef>
                <a:spcPts val="100"/>
              </a:spcBef>
            </a:pPr>
            <a:r>
              <a:rPr sz="2000" b="0" spc="-5" dirty="0">
                <a:latin typeface="Microsoft YaHei UI Light"/>
                <a:cs typeface="Microsoft YaHei UI Light"/>
              </a:rPr>
              <a:t>planificación, es  decir lo que</a:t>
            </a:r>
            <a:r>
              <a:rPr sz="2000" b="0" spc="-100" dirty="0">
                <a:latin typeface="Microsoft YaHei UI Light"/>
                <a:cs typeface="Microsoft YaHei UI Light"/>
              </a:rPr>
              <a:t> </a:t>
            </a:r>
            <a:r>
              <a:rPr sz="2000" b="0" dirty="0">
                <a:latin typeface="Microsoft YaHei UI Light"/>
                <a:cs typeface="Microsoft YaHei UI Light"/>
              </a:rPr>
              <a:t>va</a:t>
            </a:r>
            <a:endParaRPr sz="2000" dirty="0">
              <a:latin typeface="Microsoft YaHei UI Light"/>
              <a:cs typeface="Microsoft YaHei UI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00242" y="3986885"/>
            <a:ext cx="1866900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500"/>
              </a:lnSpc>
              <a:spcBef>
                <a:spcPts val="100"/>
              </a:spcBef>
              <a:tabLst>
                <a:tab pos="417830" algn="l"/>
                <a:tab pos="1019810" algn="l"/>
                <a:tab pos="1308100" algn="l"/>
                <a:tab pos="1517015" algn="l"/>
              </a:tabLst>
            </a:pPr>
            <a:r>
              <a:rPr sz="2000" b="0" dirty="0">
                <a:latin typeface="Microsoft YaHei UI Light"/>
                <a:cs typeface="Microsoft YaHei UI Light"/>
              </a:rPr>
              <a:t>a	du</a:t>
            </a:r>
            <a:r>
              <a:rPr sz="2000" b="0" spc="10" dirty="0">
                <a:latin typeface="Microsoft YaHei UI Light"/>
                <a:cs typeface="Microsoft YaHei UI Light"/>
              </a:rPr>
              <a:t>r</a:t>
            </a:r>
            <a:r>
              <a:rPr sz="2000" b="0" dirty="0">
                <a:latin typeface="Microsoft YaHei UI Light"/>
                <a:cs typeface="Microsoft YaHei UI Light"/>
              </a:rPr>
              <a:t>ar	</a:t>
            </a:r>
            <a:r>
              <a:rPr sz="2000" b="0" spc="-5" dirty="0">
                <a:latin typeface="Microsoft YaHei UI Light"/>
                <a:cs typeface="Microsoft YaHei UI Light"/>
              </a:rPr>
              <a:t>c</a:t>
            </a:r>
            <a:r>
              <a:rPr sz="2000" b="0" spc="-15" dirty="0">
                <a:latin typeface="Microsoft YaHei UI Light"/>
                <a:cs typeface="Microsoft YaHei UI Light"/>
              </a:rPr>
              <a:t>a</a:t>
            </a:r>
            <a:r>
              <a:rPr sz="2000" b="0" dirty="0">
                <a:latin typeface="Microsoft YaHei UI Light"/>
                <a:cs typeface="Microsoft YaHei UI Light"/>
              </a:rPr>
              <a:t>da  </a:t>
            </a:r>
            <a:r>
              <a:rPr sz="2000" b="0" spc="-5" dirty="0">
                <a:latin typeface="Microsoft YaHei UI Light"/>
                <a:cs typeface="Microsoft YaHei UI Light"/>
              </a:rPr>
              <a:t>u</a:t>
            </a:r>
            <a:r>
              <a:rPr sz="2000" b="0" spc="5" dirty="0">
                <a:latin typeface="Microsoft YaHei UI Light"/>
                <a:cs typeface="Microsoft YaHei UI Light"/>
              </a:rPr>
              <a:t>n</a:t>
            </a:r>
            <a:r>
              <a:rPr sz="2000" b="0" dirty="0">
                <a:latin typeface="Microsoft YaHei UI Light"/>
                <a:cs typeface="Microsoft YaHei UI Light"/>
              </a:rPr>
              <a:t>i</a:t>
            </a:r>
            <a:r>
              <a:rPr sz="2000" b="0" spc="-15" dirty="0">
                <a:latin typeface="Microsoft YaHei UI Light"/>
                <a:cs typeface="Microsoft YaHei UI Light"/>
              </a:rPr>
              <a:t>d</a:t>
            </a:r>
            <a:r>
              <a:rPr sz="2000" b="0" dirty="0">
                <a:latin typeface="Microsoft YaHei UI Light"/>
                <a:cs typeface="Microsoft YaHei UI Light"/>
              </a:rPr>
              <a:t>ad	</a:t>
            </a:r>
            <a:r>
              <a:rPr sz="2000" b="0" spc="-5" dirty="0">
                <a:latin typeface="Microsoft YaHei UI Light"/>
                <a:cs typeface="Microsoft YaHei UI Light"/>
              </a:rPr>
              <a:t>e</a:t>
            </a:r>
            <a:r>
              <a:rPr sz="2000" b="0" dirty="0">
                <a:latin typeface="Microsoft YaHei UI Light"/>
                <a:cs typeface="Microsoft YaHei UI Light"/>
              </a:rPr>
              <a:t>n		</a:t>
            </a:r>
            <a:r>
              <a:rPr sz="2000" b="0" spc="-5" dirty="0">
                <a:latin typeface="Microsoft YaHei UI Light"/>
                <a:cs typeface="Microsoft YaHei UI Light"/>
              </a:rPr>
              <a:t>ser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00242" y="4957064"/>
            <a:ext cx="1490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5" dirty="0">
                <a:latin typeface="Microsoft YaHei UI Light"/>
                <a:cs typeface="Microsoft YaHei UI Light"/>
              </a:rPr>
              <a:t>desarrollada.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60435" y="365760"/>
            <a:ext cx="3697223" cy="2462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24443" y="429768"/>
            <a:ext cx="3514344" cy="2279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05393" y="410718"/>
            <a:ext cx="3552825" cy="2318385"/>
          </a:xfrm>
          <a:custGeom>
            <a:avLst/>
            <a:gdLst/>
            <a:ahLst/>
            <a:cxnLst/>
            <a:rect l="l" t="t" r="r" b="b"/>
            <a:pathLst>
              <a:path w="3552825" h="2318385">
                <a:moveTo>
                  <a:pt x="0" y="2318004"/>
                </a:moveTo>
                <a:lnTo>
                  <a:pt x="3552444" y="2318004"/>
                </a:lnTo>
                <a:lnTo>
                  <a:pt x="3552444" y="0"/>
                </a:lnTo>
                <a:lnTo>
                  <a:pt x="0" y="0"/>
                </a:lnTo>
                <a:lnTo>
                  <a:pt x="0" y="231800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65364" y="4117846"/>
            <a:ext cx="4087368" cy="2656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29371" y="4181855"/>
            <a:ext cx="3904487" cy="2473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10321" y="4162805"/>
            <a:ext cx="3942715" cy="2512060"/>
          </a:xfrm>
          <a:custGeom>
            <a:avLst/>
            <a:gdLst/>
            <a:ahLst/>
            <a:cxnLst/>
            <a:rect l="l" t="t" r="r" b="b"/>
            <a:pathLst>
              <a:path w="3942715" h="2512059">
                <a:moveTo>
                  <a:pt x="0" y="2511552"/>
                </a:moveTo>
                <a:lnTo>
                  <a:pt x="3942587" y="2511552"/>
                </a:lnTo>
                <a:lnTo>
                  <a:pt x="3942587" y="0"/>
                </a:lnTo>
                <a:lnTo>
                  <a:pt x="0" y="0"/>
                </a:lnTo>
                <a:lnTo>
                  <a:pt x="0" y="251155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2814955" cy="6858000"/>
          </a:xfrm>
          <a:custGeom>
            <a:avLst/>
            <a:gdLst/>
            <a:ahLst/>
            <a:cxnLst/>
            <a:rect l="l" t="t" r="r" b="b"/>
            <a:pathLst>
              <a:path w="2814955" h="6858000">
                <a:moveTo>
                  <a:pt x="1414526" y="0"/>
                </a:moveTo>
                <a:lnTo>
                  <a:pt x="0" y="0"/>
                </a:lnTo>
                <a:lnTo>
                  <a:pt x="0" y="6857999"/>
                </a:lnTo>
                <a:lnTo>
                  <a:pt x="1414526" y="6857999"/>
                </a:lnTo>
                <a:lnTo>
                  <a:pt x="1438402" y="6769098"/>
                </a:lnTo>
                <a:lnTo>
                  <a:pt x="1462151" y="6681787"/>
                </a:lnTo>
                <a:lnTo>
                  <a:pt x="1489202" y="6596062"/>
                </a:lnTo>
                <a:lnTo>
                  <a:pt x="1519301" y="6513512"/>
                </a:lnTo>
                <a:lnTo>
                  <a:pt x="1555877" y="6435725"/>
                </a:lnTo>
                <a:lnTo>
                  <a:pt x="1598676" y="6362700"/>
                </a:lnTo>
                <a:lnTo>
                  <a:pt x="1644777" y="6300787"/>
                </a:lnTo>
                <a:lnTo>
                  <a:pt x="1697101" y="6243637"/>
                </a:lnTo>
                <a:lnTo>
                  <a:pt x="1754251" y="6188075"/>
                </a:lnTo>
                <a:lnTo>
                  <a:pt x="1817751" y="6134100"/>
                </a:lnTo>
                <a:lnTo>
                  <a:pt x="1881377" y="6084887"/>
                </a:lnTo>
                <a:lnTo>
                  <a:pt x="1948052" y="6032500"/>
                </a:lnTo>
                <a:lnTo>
                  <a:pt x="2016252" y="5983287"/>
                </a:lnTo>
                <a:lnTo>
                  <a:pt x="2146427" y="5878512"/>
                </a:lnTo>
                <a:lnTo>
                  <a:pt x="2206752" y="5824537"/>
                </a:lnTo>
                <a:lnTo>
                  <a:pt x="2262378" y="5767387"/>
                </a:lnTo>
                <a:lnTo>
                  <a:pt x="2311527" y="5707062"/>
                </a:lnTo>
                <a:lnTo>
                  <a:pt x="2355977" y="5643562"/>
                </a:lnTo>
                <a:lnTo>
                  <a:pt x="2389378" y="5575300"/>
                </a:lnTo>
                <a:lnTo>
                  <a:pt x="2414778" y="5499100"/>
                </a:lnTo>
                <a:lnTo>
                  <a:pt x="2429002" y="5418074"/>
                </a:lnTo>
                <a:lnTo>
                  <a:pt x="2435352" y="5334000"/>
                </a:lnTo>
                <a:lnTo>
                  <a:pt x="2435352" y="5249799"/>
                </a:lnTo>
                <a:lnTo>
                  <a:pt x="2429002" y="5162550"/>
                </a:lnTo>
                <a:lnTo>
                  <a:pt x="2417953" y="5071999"/>
                </a:lnTo>
                <a:lnTo>
                  <a:pt x="2405253" y="4983099"/>
                </a:lnTo>
                <a:lnTo>
                  <a:pt x="2394077" y="4894199"/>
                </a:lnTo>
                <a:lnTo>
                  <a:pt x="2383028" y="4805299"/>
                </a:lnTo>
                <a:lnTo>
                  <a:pt x="2375027" y="4714875"/>
                </a:lnTo>
                <a:lnTo>
                  <a:pt x="2371852" y="4627499"/>
                </a:lnTo>
                <a:lnTo>
                  <a:pt x="2376678" y="4543425"/>
                </a:lnTo>
                <a:lnTo>
                  <a:pt x="2387727" y="4459224"/>
                </a:lnTo>
                <a:lnTo>
                  <a:pt x="2408428" y="4381500"/>
                </a:lnTo>
                <a:lnTo>
                  <a:pt x="2437003" y="4302125"/>
                </a:lnTo>
                <a:lnTo>
                  <a:pt x="2471928" y="4224274"/>
                </a:lnTo>
                <a:lnTo>
                  <a:pt x="2513203" y="4146550"/>
                </a:lnTo>
                <a:lnTo>
                  <a:pt x="2557653" y="4068699"/>
                </a:lnTo>
                <a:lnTo>
                  <a:pt x="2603627" y="3989324"/>
                </a:lnTo>
                <a:lnTo>
                  <a:pt x="2649728" y="3913124"/>
                </a:lnTo>
                <a:lnTo>
                  <a:pt x="2692527" y="3833749"/>
                </a:lnTo>
                <a:lnTo>
                  <a:pt x="2732278" y="3756025"/>
                </a:lnTo>
                <a:lnTo>
                  <a:pt x="2765552" y="3673475"/>
                </a:lnTo>
                <a:lnTo>
                  <a:pt x="2792603" y="3592449"/>
                </a:lnTo>
                <a:lnTo>
                  <a:pt x="2808478" y="3511550"/>
                </a:lnTo>
                <a:lnTo>
                  <a:pt x="2814828" y="3429000"/>
                </a:lnTo>
                <a:lnTo>
                  <a:pt x="2808478" y="3346450"/>
                </a:lnTo>
                <a:lnTo>
                  <a:pt x="2792603" y="3265424"/>
                </a:lnTo>
                <a:lnTo>
                  <a:pt x="2765552" y="3184525"/>
                </a:lnTo>
                <a:lnTo>
                  <a:pt x="2732278" y="3101975"/>
                </a:lnTo>
                <a:lnTo>
                  <a:pt x="2692527" y="3024124"/>
                </a:lnTo>
                <a:lnTo>
                  <a:pt x="2649728" y="2944749"/>
                </a:lnTo>
                <a:lnTo>
                  <a:pt x="2603627" y="2868549"/>
                </a:lnTo>
                <a:lnTo>
                  <a:pt x="2557653" y="2789174"/>
                </a:lnTo>
                <a:lnTo>
                  <a:pt x="2513203" y="2711450"/>
                </a:lnTo>
                <a:lnTo>
                  <a:pt x="2471928" y="2633599"/>
                </a:lnTo>
                <a:lnTo>
                  <a:pt x="2437003" y="2555875"/>
                </a:lnTo>
                <a:lnTo>
                  <a:pt x="2408428" y="2476500"/>
                </a:lnTo>
                <a:lnTo>
                  <a:pt x="2387727" y="2398649"/>
                </a:lnTo>
                <a:lnTo>
                  <a:pt x="2376678" y="2314575"/>
                </a:lnTo>
                <a:lnTo>
                  <a:pt x="2371852" y="2230374"/>
                </a:lnTo>
                <a:lnTo>
                  <a:pt x="2375027" y="2143125"/>
                </a:lnTo>
                <a:lnTo>
                  <a:pt x="2383028" y="2052574"/>
                </a:lnTo>
                <a:lnTo>
                  <a:pt x="2394077" y="1963674"/>
                </a:lnTo>
                <a:lnTo>
                  <a:pt x="2405253" y="1874774"/>
                </a:lnTo>
                <a:lnTo>
                  <a:pt x="2417953" y="1785874"/>
                </a:lnTo>
                <a:lnTo>
                  <a:pt x="2429002" y="1695450"/>
                </a:lnTo>
                <a:lnTo>
                  <a:pt x="2435352" y="1608074"/>
                </a:lnTo>
                <a:lnTo>
                  <a:pt x="2435352" y="1524000"/>
                </a:lnTo>
                <a:lnTo>
                  <a:pt x="2429002" y="1439799"/>
                </a:lnTo>
                <a:lnTo>
                  <a:pt x="2414778" y="1358900"/>
                </a:lnTo>
                <a:lnTo>
                  <a:pt x="2389378" y="1282700"/>
                </a:lnTo>
                <a:lnTo>
                  <a:pt x="2355977" y="1214374"/>
                </a:lnTo>
                <a:lnTo>
                  <a:pt x="2311527" y="1150874"/>
                </a:lnTo>
                <a:lnTo>
                  <a:pt x="2262378" y="1090549"/>
                </a:lnTo>
                <a:lnTo>
                  <a:pt x="2206752" y="1033399"/>
                </a:lnTo>
                <a:lnTo>
                  <a:pt x="2146427" y="979424"/>
                </a:lnTo>
                <a:lnTo>
                  <a:pt x="2016252" y="874649"/>
                </a:lnTo>
                <a:lnTo>
                  <a:pt x="1948052" y="825500"/>
                </a:lnTo>
                <a:lnTo>
                  <a:pt x="1881377" y="773049"/>
                </a:lnTo>
                <a:lnTo>
                  <a:pt x="1817751" y="723900"/>
                </a:lnTo>
                <a:lnTo>
                  <a:pt x="1754251" y="669925"/>
                </a:lnTo>
                <a:lnTo>
                  <a:pt x="1697101" y="614299"/>
                </a:lnTo>
                <a:lnTo>
                  <a:pt x="1644777" y="557149"/>
                </a:lnTo>
                <a:lnTo>
                  <a:pt x="1598676" y="495300"/>
                </a:lnTo>
                <a:lnTo>
                  <a:pt x="1555877" y="422275"/>
                </a:lnTo>
                <a:lnTo>
                  <a:pt x="1519301" y="344424"/>
                </a:lnTo>
                <a:lnTo>
                  <a:pt x="1489202" y="261874"/>
                </a:lnTo>
                <a:lnTo>
                  <a:pt x="1462151" y="176149"/>
                </a:lnTo>
                <a:lnTo>
                  <a:pt x="1438402" y="88900"/>
                </a:lnTo>
                <a:lnTo>
                  <a:pt x="1414526" y="0"/>
                </a:lnTo>
                <a:close/>
              </a:path>
            </a:pathLst>
          </a:custGeom>
          <a:solidFill>
            <a:srgbClr val="F7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775" y="0"/>
            <a:ext cx="1645920" cy="6858000"/>
          </a:xfrm>
          <a:custGeom>
            <a:avLst/>
            <a:gdLst/>
            <a:ahLst/>
            <a:cxnLst/>
            <a:rect l="l" t="t" r="r" b="b"/>
            <a:pathLst>
              <a:path w="1645920" h="6858000">
                <a:moveTo>
                  <a:pt x="271411" y="0"/>
                </a:moveTo>
                <a:lnTo>
                  <a:pt x="0" y="0"/>
                </a:lnTo>
                <a:lnTo>
                  <a:pt x="26987" y="66675"/>
                </a:lnTo>
                <a:lnTo>
                  <a:pt x="52374" y="139700"/>
                </a:lnTo>
                <a:lnTo>
                  <a:pt x="73012" y="217424"/>
                </a:lnTo>
                <a:lnTo>
                  <a:pt x="95237" y="299974"/>
                </a:lnTo>
                <a:lnTo>
                  <a:pt x="142849" y="477774"/>
                </a:lnTo>
                <a:lnTo>
                  <a:pt x="172999" y="565150"/>
                </a:lnTo>
                <a:lnTo>
                  <a:pt x="204749" y="652399"/>
                </a:lnTo>
                <a:lnTo>
                  <a:pt x="247599" y="738124"/>
                </a:lnTo>
                <a:lnTo>
                  <a:pt x="295224" y="819150"/>
                </a:lnTo>
                <a:lnTo>
                  <a:pt x="352361" y="895350"/>
                </a:lnTo>
                <a:lnTo>
                  <a:pt x="414274" y="963549"/>
                </a:lnTo>
                <a:lnTo>
                  <a:pt x="480949" y="1028700"/>
                </a:lnTo>
                <a:lnTo>
                  <a:pt x="552323" y="1089025"/>
                </a:lnTo>
                <a:lnTo>
                  <a:pt x="622173" y="1144524"/>
                </a:lnTo>
                <a:lnTo>
                  <a:pt x="695198" y="1198499"/>
                </a:lnTo>
                <a:lnTo>
                  <a:pt x="765048" y="1252474"/>
                </a:lnTo>
                <a:lnTo>
                  <a:pt x="830072" y="1304925"/>
                </a:lnTo>
                <a:lnTo>
                  <a:pt x="890397" y="1355725"/>
                </a:lnTo>
                <a:lnTo>
                  <a:pt x="942848" y="1406525"/>
                </a:lnTo>
                <a:lnTo>
                  <a:pt x="984123" y="1460500"/>
                </a:lnTo>
                <a:lnTo>
                  <a:pt x="1012571" y="1512824"/>
                </a:lnTo>
                <a:lnTo>
                  <a:pt x="1026922" y="1562100"/>
                </a:lnTo>
                <a:lnTo>
                  <a:pt x="1034796" y="1616075"/>
                </a:lnTo>
                <a:lnTo>
                  <a:pt x="1037971" y="1674749"/>
                </a:lnTo>
                <a:lnTo>
                  <a:pt x="1033272" y="1739900"/>
                </a:lnTo>
                <a:lnTo>
                  <a:pt x="1026922" y="1808099"/>
                </a:lnTo>
                <a:lnTo>
                  <a:pt x="1018921" y="1877949"/>
                </a:lnTo>
                <a:lnTo>
                  <a:pt x="1011047" y="1950974"/>
                </a:lnTo>
                <a:lnTo>
                  <a:pt x="993521" y="2062099"/>
                </a:lnTo>
                <a:lnTo>
                  <a:pt x="984123" y="2171700"/>
                </a:lnTo>
                <a:lnTo>
                  <a:pt x="977773" y="2284349"/>
                </a:lnTo>
                <a:lnTo>
                  <a:pt x="980948" y="2398649"/>
                </a:lnTo>
                <a:lnTo>
                  <a:pt x="996696" y="2512949"/>
                </a:lnTo>
                <a:lnTo>
                  <a:pt x="1018921" y="2601849"/>
                </a:lnTo>
                <a:lnTo>
                  <a:pt x="1049147" y="2689225"/>
                </a:lnTo>
                <a:lnTo>
                  <a:pt x="1087247" y="2771775"/>
                </a:lnTo>
                <a:lnTo>
                  <a:pt x="1128522" y="2855849"/>
                </a:lnTo>
                <a:lnTo>
                  <a:pt x="1255522" y="3078099"/>
                </a:lnTo>
                <a:lnTo>
                  <a:pt x="1290447" y="3140075"/>
                </a:lnTo>
                <a:lnTo>
                  <a:pt x="1323721" y="3201924"/>
                </a:lnTo>
                <a:lnTo>
                  <a:pt x="1350645" y="3262249"/>
                </a:lnTo>
                <a:lnTo>
                  <a:pt x="1371346" y="3321050"/>
                </a:lnTo>
                <a:lnTo>
                  <a:pt x="1385570" y="3375025"/>
                </a:lnTo>
                <a:lnTo>
                  <a:pt x="1390396" y="3429000"/>
                </a:lnTo>
                <a:lnTo>
                  <a:pt x="1385570" y="3482975"/>
                </a:lnTo>
                <a:lnTo>
                  <a:pt x="1371346" y="3536950"/>
                </a:lnTo>
                <a:lnTo>
                  <a:pt x="1350645" y="3595624"/>
                </a:lnTo>
                <a:lnTo>
                  <a:pt x="1323721" y="3655949"/>
                </a:lnTo>
                <a:lnTo>
                  <a:pt x="1290447" y="3717925"/>
                </a:lnTo>
                <a:lnTo>
                  <a:pt x="1255522" y="3779774"/>
                </a:lnTo>
                <a:lnTo>
                  <a:pt x="1128522" y="4002024"/>
                </a:lnTo>
                <a:lnTo>
                  <a:pt x="1087247" y="4086225"/>
                </a:lnTo>
                <a:lnTo>
                  <a:pt x="1049147" y="4168775"/>
                </a:lnTo>
                <a:lnTo>
                  <a:pt x="1018921" y="4256024"/>
                </a:lnTo>
                <a:lnTo>
                  <a:pt x="996696" y="4344924"/>
                </a:lnTo>
                <a:lnTo>
                  <a:pt x="980948" y="4459224"/>
                </a:lnTo>
                <a:lnTo>
                  <a:pt x="977773" y="4573524"/>
                </a:lnTo>
                <a:lnTo>
                  <a:pt x="984123" y="4686300"/>
                </a:lnTo>
                <a:lnTo>
                  <a:pt x="993521" y="4795774"/>
                </a:lnTo>
                <a:lnTo>
                  <a:pt x="1011047" y="4906899"/>
                </a:lnTo>
                <a:lnTo>
                  <a:pt x="1018921" y="4979924"/>
                </a:lnTo>
                <a:lnTo>
                  <a:pt x="1026922" y="5049774"/>
                </a:lnTo>
                <a:lnTo>
                  <a:pt x="1033272" y="5118100"/>
                </a:lnTo>
                <a:lnTo>
                  <a:pt x="1037971" y="5183124"/>
                </a:lnTo>
                <a:lnTo>
                  <a:pt x="1034796" y="5241925"/>
                </a:lnTo>
                <a:lnTo>
                  <a:pt x="1026922" y="5295900"/>
                </a:lnTo>
                <a:lnTo>
                  <a:pt x="1012571" y="5345049"/>
                </a:lnTo>
                <a:lnTo>
                  <a:pt x="984123" y="5397500"/>
                </a:lnTo>
                <a:lnTo>
                  <a:pt x="942848" y="5451475"/>
                </a:lnTo>
                <a:lnTo>
                  <a:pt x="890397" y="5502275"/>
                </a:lnTo>
                <a:lnTo>
                  <a:pt x="830072" y="5554599"/>
                </a:lnTo>
                <a:lnTo>
                  <a:pt x="695198" y="5659437"/>
                </a:lnTo>
                <a:lnTo>
                  <a:pt x="622173" y="5713412"/>
                </a:lnTo>
                <a:lnTo>
                  <a:pt x="552323" y="5768975"/>
                </a:lnTo>
                <a:lnTo>
                  <a:pt x="480949" y="5829300"/>
                </a:lnTo>
                <a:lnTo>
                  <a:pt x="414274" y="5894387"/>
                </a:lnTo>
                <a:lnTo>
                  <a:pt x="352361" y="5962650"/>
                </a:lnTo>
                <a:lnTo>
                  <a:pt x="295224" y="6038850"/>
                </a:lnTo>
                <a:lnTo>
                  <a:pt x="247599" y="6119812"/>
                </a:lnTo>
                <a:lnTo>
                  <a:pt x="204749" y="6205537"/>
                </a:lnTo>
                <a:lnTo>
                  <a:pt x="172999" y="6292850"/>
                </a:lnTo>
                <a:lnTo>
                  <a:pt x="142849" y="6380162"/>
                </a:lnTo>
                <a:lnTo>
                  <a:pt x="95237" y="6557962"/>
                </a:lnTo>
                <a:lnTo>
                  <a:pt x="73012" y="6640512"/>
                </a:lnTo>
                <a:lnTo>
                  <a:pt x="52374" y="6718300"/>
                </a:lnTo>
                <a:lnTo>
                  <a:pt x="26987" y="6791323"/>
                </a:lnTo>
                <a:lnTo>
                  <a:pt x="0" y="6857999"/>
                </a:lnTo>
                <a:lnTo>
                  <a:pt x="271411" y="6857999"/>
                </a:lnTo>
                <a:lnTo>
                  <a:pt x="298386" y="6770686"/>
                </a:lnTo>
                <a:lnTo>
                  <a:pt x="323786" y="6683375"/>
                </a:lnTo>
                <a:lnTo>
                  <a:pt x="349186" y="6594475"/>
                </a:lnTo>
                <a:lnTo>
                  <a:pt x="371398" y="6503987"/>
                </a:lnTo>
                <a:lnTo>
                  <a:pt x="398399" y="6416675"/>
                </a:lnTo>
                <a:lnTo>
                  <a:pt x="426974" y="6332537"/>
                </a:lnTo>
                <a:lnTo>
                  <a:pt x="463423" y="6253162"/>
                </a:lnTo>
                <a:lnTo>
                  <a:pt x="506349" y="6180137"/>
                </a:lnTo>
                <a:lnTo>
                  <a:pt x="553974" y="6118225"/>
                </a:lnTo>
                <a:lnTo>
                  <a:pt x="606298" y="6059487"/>
                </a:lnTo>
                <a:lnTo>
                  <a:pt x="666623" y="6005512"/>
                </a:lnTo>
                <a:lnTo>
                  <a:pt x="730123" y="5951537"/>
                </a:lnTo>
                <a:lnTo>
                  <a:pt x="931672" y="5797550"/>
                </a:lnTo>
                <a:lnTo>
                  <a:pt x="996696" y="5746750"/>
                </a:lnTo>
                <a:lnTo>
                  <a:pt x="1058672" y="5692775"/>
                </a:lnTo>
                <a:lnTo>
                  <a:pt x="1115822" y="5634037"/>
                </a:lnTo>
                <a:lnTo>
                  <a:pt x="1168146" y="5575300"/>
                </a:lnTo>
                <a:lnTo>
                  <a:pt x="1211072" y="5511800"/>
                </a:lnTo>
                <a:lnTo>
                  <a:pt x="1247521" y="5440299"/>
                </a:lnTo>
                <a:lnTo>
                  <a:pt x="1269746" y="5370449"/>
                </a:lnTo>
                <a:lnTo>
                  <a:pt x="1284097" y="5292725"/>
                </a:lnTo>
                <a:lnTo>
                  <a:pt x="1290447" y="5216525"/>
                </a:lnTo>
                <a:lnTo>
                  <a:pt x="1288796" y="5135499"/>
                </a:lnTo>
                <a:lnTo>
                  <a:pt x="1282446" y="5054600"/>
                </a:lnTo>
                <a:lnTo>
                  <a:pt x="1274572" y="4970399"/>
                </a:lnTo>
                <a:lnTo>
                  <a:pt x="1263396" y="4886325"/>
                </a:lnTo>
                <a:lnTo>
                  <a:pt x="1250696" y="4802124"/>
                </a:lnTo>
                <a:lnTo>
                  <a:pt x="1241171" y="4718050"/>
                </a:lnTo>
                <a:lnTo>
                  <a:pt x="1234821" y="4633849"/>
                </a:lnTo>
                <a:lnTo>
                  <a:pt x="1230122" y="4552950"/>
                </a:lnTo>
                <a:lnTo>
                  <a:pt x="1234821" y="4473575"/>
                </a:lnTo>
                <a:lnTo>
                  <a:pt x="1244346" y="4395724"/>
                </a:lnTo>
                <a:lnTo>
                  <a:pt x="1265047" y="4314825"/>
                </a:lnTo>
                <a:lnTo>
                  <a:pt x="1296797" y="4235450"/>
                </a:lnTo>
                <a:lnTo>
                  <a:pt x="1334770" y="4156075"/>
                </a:lnTo>
                <a:lnTo>
                  <a:pt x="1377696" y="4076700"/>
                </a:lnTo>
                <a:lnTo>
                  <a:pt x="1422146" y="3998849"/>
                </a:lnTo>
                <a:lnTo>
                  <a:pt x="1469771" y="3919474"/>
                </a:lnTo>
                <a:lnTo>
                  <a:pt x="1512570" y="3840099"/>
                </a:lnTo>
                <a:lnTo>
                  <a:pt x="1555496" y="3759200"/>
                </a:lnTo>
                <a:lnTo>
                  <a:pt x="1591945" y="3678174"/>
                </a:lnTo>
                <a:lnTo>
                  <a:pt x="1620520" y="3597275"/>
                </a:lnTo>
                <a:lnTo>
                  <a:pt x="1636395" y="3514725"/>
                </a:lnTo>
                <a:lnTo>
                  <a:pt x="1645920" y="3429000"/>
                </a:lnTo>
                <a:lnTo>
                  <a:pt x="1636395" y="3343275"/>
                </a:lnTo>
                <a:lnTo>
                  <a:pt x="1620520" y="3260725"/>
                </a:lnTo>
                <a:lnTo>
                  <a:pt x="1591945" y="3179699"/>
                </a:lnTo>
                <a:lnTo>
                  <a:pt x="1555496" y="3098800"/>
                </a:lnTo>
                <a:lnTo>
                  <a:pt x="1512570" y="3017774"/>
                </a:lnTo>
                <a:lnTo>
                  <a:pt x="1469771" y="2938399"/>
                </a:lnTo>
                <a:lnTo>
                  <a:pt x="1422146" y="2859024"/>
                </a:lnTo>
                <a:lnTo>
                  <a:pt x="1377696" y="2781300"/>
                </a:lnTo>
                <a:lnTo>
                  <a:pt x="1334770" y="2701925"/>
                </a:lnTo>
                <a:lnTo>
                  <a:pt x="1296797" y="2622550"/>
                </a:lnTo>
                <a:lnTo>
                  <a:pt x="1265047" y="2543175"/>
                </a:lnTo>
                <a:lnTo>
                  <a:pt x="1244346" y="2462149"/>
                </a:lnTo>
                <a:lnTo>
                  <a:pt x="1234821" y="2384425"/>
                </a:lnTo>
                <a:lnTo>
                  <a:pt x="1230122" y="2305050"/>
                </a:lnTo>
                <a:lnTo>
                  <a:pt x="1234821" y="2224024"/>
                </a:lnTo>
                <a:lnTo>
                  <a:pt x="1241171" y="2139950"/>
                </a:lnTo>
                <a:lnTo>
                  <a:pt x="1250696" y="2055749"/>
                </a:lnTo>
                <a:lnTo>
                  <a:pt x="1263396" y="1971675"/>
                </a:lnTo>
                <a:lnTo>
                  <a:pt x="1274572" y="1887474"/>
                </a:lnTo>
                <a:lnTo>
                  <a:pt x="1282446" y="1803400"/>
                </a:lnTo>
                <a:lnTo>
                  <a:pt x="1288796" y="1722374"/>
                </a:lnTo>
                <a:lnTo>
                  <a:pt x="1290447" y="1641475"/>
                </a:lnTo>
                <a:lnTo>
                  <a:pt x="1284097" y="1565275"/>
                </a:lnTo>
                <a:lnTo>
                  <a:pt x="1269746" y="1487424"/>
                </a:lnTo>
                <a:lnTo>
                  <a:pt x="1247521" y="1417574"/>
                </a:lnTo>
                <a:lnTo>
                  <a:pt x="1211072" y="1346200"/>
                </a:lnTo>
                <a:lnTo>
                  <a:pt x="1168146" y="1282700"/>
                </a:lnTo>
                <a:lnTo>
                  <a:pt x="1115822" y="1223899"/>
                </a:lnTo>
                <a:lnTo>
                  <a:pt x="1058672" y="1165225"/>
                </a:lnTo>
                <a:lnTo>
                  <a:pt x="996696" y="1111250"/>
                </a:lnTo>
                <a:lnTo>
                  <a:pt x="931672" y="1060450"/>
                </a:lnTo>
                <a:lnTo>
                  <a:pt x="730123" y="906399"/>
                </a:lnTo>
                <a:lnTo>
                  <a:pt x="666623" y="852424"/>
                </a:lnTo>
                <a:lnTo>
                  <a:pt x="606298" y="798449"/>
                </a:lnTo>
                <a:lnTo>
                  <a:pt x="553974" y="739775"/>
                </a:lnTo>
                <a:lnTo>
                  <a:pt x="506349" y="677799"/>
                </a:lnTo>
                <a:lnTo>
                  <a:pt x="463423" y="604774"/>
                </a:lnTo>
                <a:lnTo>
                  <a:pt x="426974" y="525399"/>
                </a:lnTo>
                <a:lnTo>
                  <a:pt x="398399" y="441325"/>
                </a:lnTo>
                <a:lnTo>
                  <a:pt x="371398" y="353949"/>
                </a:lnTo>
                <a:lnTo>
                  <a:pt x="349186" y="263525"/>
                </a:lnTo>
                <a:lnTo>
                  <a:pt x="323786" y="174625"/>
                </a:lnTo>
                <a:lnTo>
                  <a:pt x="298386" y="87249"/>
                </a:lnTo>
                <a:lnTo>
                  <a:pt x="271411" y="0"/>
                </a:lnTo>
                <a:close/>
              </a:path>
            </a:pathLst>
          </a:custGeom>
          <a:solidFill>
            <a:srgbClr val="52A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9600" y="2743200"/>
            <a:ext cx="35814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uadroTexto 7"/>
          <p:cNvSpPr txBox="1"/>
          <p:nvPr/>
        </p:nvSpPr>
        <p:spPr>
          <a:xfrm>
            <a:off x="3505200" y="1600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Materiales digitales, bibliográficos, que preveé utilizar para el desarrollo de las unidades 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3689730" y="381000"/>
            <a:ext cx="263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FF0000"/>
                </a:solidFill>
              </a:rPr>
              <a:t>RECURSOS</a:t>
            </a:r>
            <a:endParaRPr lang="es-EC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2814955" cy="6858000"/>
          </a:xfrm>
          <a:custGeom>
            <a:avLst/>
            <a:gdLst/>
            <a:ahLst/>
            <a:cxnLst/>
            <a:rect l="l" t="t" r="r" b="b"/>
            <a:pathLst>
              <a:path w="2814955" h="6858000">
                <a:moveTo>
                  <a:pt x="1414526" y="0"/>
                </a:moveTo>
                <a:lnTo>
                  <a:pt x="0" y="0"/>
                </a:lnTo>
                <a:lnTo>
                  <a:pt x="0" y="6857999"/>
                </a:lnTo>
                <a:lnTo>
                  <a:pt x="1414526" y="6857999"/>
                </a:lnTo>
                <a:lnTo>
                  <a:pt x="1438402" y="6769098"/>
                </a:lnTo>
                <a:lnTo>
                  <a:pt x="1462151" y="6681787"/>
                </a:lnTo>
                <a:lnTo>
                  <a:pt x="1489202" y="6596062"/>
                </a:lnTo>
                <a:lnTo>
                  <a:pt x="1519301" y="6513512"/>
                </a:lnTo>
                <a:lnTo>
                  <a:pt x="1555877" y="6435725"/>
                </a:lnTo>
                <a:lnTo>
                  <a:pt x="1598676" y="6362700"/>
                </a:lnTo>
                <a:lnTo>
                  <a:pt x="1644777" y="6300787"/>
                </a:lnTo>
                <a:lnTo>
                  <a:pt x="1697101" y="6243637"/>
                </a:lnTo>
                <a:lnTo>
                  <a:pt x="1754251" y="6188075"/>
                </a:lnTo>
                <a:lnTo>
                  <a:pt x="1817751" y="6134100"/>
                </a:lnTo>
                <a:lnTo>
                  <a:pt x="1881377" y="6084887"/>
                </a:lnTo>
                <a:lnTo>
                  <a:pt x="1948052" y="6032500"/>
                </a:lnTo>
                <a:lnTo>
                  <a:pt x="2016252" y="5983287"/>
                </a:lnTo>
                <a:lnTo>
                  <a:pt x="2146427" y="5878512"/>
                </a:lnTo>
                <a:lnTo>
                  <a:pt x="2206752" y="5824537"/>
                </a:lnTo>
                <a:lnTo>
                  <a:pt x="2262378" y="5767387"/>
                </a:lnTo>
                <a:lnTo>
                  <a:pt x="2311527" y="5707062"/>
                </a:lnTo>
                <a:lnTo>
                  <a:pt x="2355977" y="5643562"/>
                </a:lnTo>
                <a:lnTo>
                  <a:pt x="2389378" y="5575300"/>
                </a:lnTo>
                <a:lnTo>
                  <a:pt x="2414778" y="5499100"/>
                </a:lnTo>
                <a:lnTo>
                  <a:pt x="2429002" y="5418074"/>
                </a:lnTo>
                <a:lnTo>
                  <a:pt x="2435352" y="5334000"/>
                </a:lnTo>
                <a:lnTo>
                  <a:pt x="2435352" y="5249799"/>
                </a:lnTo>
                <a:lnTo>
                  <a:pt x="2429002" y="5162550"/>
                </a:lnTo>
                <a:lnTo>
                  <a:pt x="2417953" y="5071999"/>
                </a:lnTo>
                <a:lnTo>
                  <a:pt x="2405253" y="4983099"/>
                </a:lnTo>
                <a:lnTo>
                  <a:pt x="2394077" y="4894199"/>
                </a:lnTo>
                <a:lnTo>
                  <a:pt x="2383028" y="4805299"/>
                </a:lnTo>
                <a:lnTo>
                  <a:pt x="2375027" y="4714875"/>
                </a:lnTo>
                <a:lnTo>
                  <a:pt x="2371852" y="4627499"/>
                </a:lnTo>
                <a:lnTo>
                  <a:pt x="2376678" y="4543425"/>
                </a:lnTo>
                <a:lnTo>
                  <a:pt x="2387727" y="4459224"/>
                </a:lnTo>
                <a:lnTo>
                  <a:pt x="2408428" y="4381500"/>
                </a:lnTo>
                <a:lnTo>
                  <a:pt x="2437003" y="4302125"/>
                </a:lnTo>
                <a:lnTo>
                  <a:pt x="2471928" y="4224274"/>
                </a:lnTo>
                <a:lnTo>
                  <a:pt x="2513203" y="4146550"/>
                </a:lnTo>
                <a:lnTo>
                  <a:pt x="2557653" y="4068699"/>
                </a:lnTo>
                <a:lnTo>
                  <a:pt x="2603627" y="3989324"/>
                </a:lnTo>
                <a:lnTo>
                  <a:pt x="2649728" y="3913124"/>
                </a:lnTo>
                <a:lnTo>
                  <a:pt x="2692527" y="3833749"/>
                </a:lnTo>
                <a:lnTo>
                  <a:pt x="2732278" y="3756025"/>
                </a:lnTo>
                <a:lnTo>
                  <a:pt x="2765552" y="3673475"/>
                </a:lnTo>
                <a:lnTo>
                  <a:pt x="2792603" y="3592449"/>
                </a:lnTo>
                <a:lnTo>
                  <a:pt x="2808478" y="3511550"/>
                </a:lnTo>
                <a:lnTo>
                  <a:pt x="2814828" y="3429000"/>
                </a:lnTo>
                <a:lnTo>
                  <a:pt x="2808478" y="3346450"/>
                </a:lnTo>
                <a:lnTo>
                  <a:pt x="2792603" y="3265424"/>
                </a:lnTo>
                <a:lnTo>
                  <a:pt x="2765552" y="3184525"/>
                </a:lnTo>
                <a:lnTo>
                  <a:pt x="2732278" y="3101975"/>
                </a:lnTo>
                <a:lnTo>
                  <a:pt x="2692527" y="3024124"/>
                </a:lnTo>
                <a:lnTo>
                  <a:pt x="2649728" y="2944749"/>
                </a:lnTo>
                <a:lnTo>
                  <a:pt x="2603627" y="2868549"/>
                </a:lnTo>
                <a:lnTo>
                  <a:pt x="2557653" y="2789174"/>
                </a:lnTo>
                <a:lnTo>
                  <a:pt x="2513203" y="2711450"/>
                </a:lnTo>
                <a:lnTo>
                  <a:pt x="2471928" y="2633599"/>
                </a:lnTo>
                <a:lnTo>
                  <a:pt x="2437003" y="2555875"/>
                </a:lnTo>
                <a:lnTo>
                  <a:pt x="2408428" y="2476500"/>
                </a:lnTo>
                <a:lnTo>
                  <a:pt x="2387727" y="2398649"/>
                </a:lnTo>
                <a:lnTo>
                  <a:pt x="2376678" y="2314575"/>
                </a:lnTo>
                <a:lnTo>
                  <a:pt x="2371852" y="2230374"/>
                </a:lnTo>
                <a:lnTo>
                  <a:pt x="2375027" y="2143125"/>
                </a:lnTo>
                <a:lnTo>
                  <a:pt x="2383028" y="2052574"/>
                </a:lnTo>
                <a:lnTo>
                  <a:pt x="2394077" y="1963674"/>
                </a:lnTo>
                <a:lnTo>
                  <a:pt x="2405253" y="1874774"/>
                </a:lnTo>
                <a:lnTo>
                  <a:pt x="2417953" y="1785874"/>
                </a:lnTo>
                <a:lnTo>
                  <a:pt x="2429002" y="1695450"/>
                </a:lnTo>
                <a:lnTo>
                  <a:pt x="2435352" y="1608074"/>
                </a:lnTo>
                <a:lnTo>
                  <a:pt x="2435352" y="1524000"/>
                </a:lnTo>
                <a:lnTo>
                  <a:pt x="2429002" y="1439799"/>
                </a:lnTo>
                <a:lnTo>
                  <a:pt x="2414778" y="1358900"/>
                </a:lnTo>
                <a:lnTo>
                  <a:pt x="2389378" y="1282700"/>
                </a:lnTo>
                <a:lnTo>
                  <a:pt x="2355977" y="1214374"/>
                </a:lnTo>
                <a:lnTo>
                  <a:pt x="2311527" y="1150874"/>
                </a:lnTo>
                <a:lnTo>
                  <a:pt x="2262378" y="1090549"/>
                </a:lnTo>
                <a:lnTo>
                  <a:pt x="2206752" y="1033399"/>
                </a:lnTo>
                <a:lnTo>
                  <a:pt x="2146427" y="979424"/>
                </a:lnTo>
                <a:lnTo>
                  <a:pt x="2016252" y="874649"/>
                </a:lnTo>
                <a:lnTo>
                  <a:pt x="1948052" y="825500"/>
                </a:lnTo>
                <a:lnTo>
                  <a:pt x="1881377" y="773049"/>
                </a:lnTo>
                <a:lnTo>
                  <a:pt x="1817751" y="723900"/>
                </a:lnTo>
                <a:lnTo>
                  <a:pt x="1754251" y="669925"/>
                </a:lnTo>
                <a:lnTo>
                  <a:pt x="1697101" y="614299"/>
                </a:lnTo>
                <a:lnTo>
                  <a:pt x="1644777" y="557149"/>
                </a:lnTo>
                <a:lnTo>
                  <a:pt x="1598676" y="495300"/>
                </a:lnTo>
                <a:lnTo>
                  <a:pt x="1555877" y="422275"/>
                </a:lnTo>
                <a:lnTo>
                  <a:pt x="1519301" y="344424"/>
                </a:lnTo>
                <a:lnTo>
                  <a:pt x="1489202" y="261874"/>
                </a:lnTo>
                <a:lnTo>
                  <a:pt x="1462151" y="176149"/>
                </a:lnTo>
                <a:lnTo>
                  <a:pt x="1438402" y="88900"/>
                </a:lnTo>
                <a:lnTo>
                  <a:pt x="1414526" y="0"/>
                </a:lnTo>
                <a:close/>
              </a:path>
            </a:pathLst>
          </a:custGeom>
          <a:solidFill>
            <a:srgbClr val="F7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775" y="0"/>
            <a:ext cx="1645920" cy="6858000"/>
          </a:xfrm>
          <a:custGeom>
            <a:avLst/>
            <a:gdLst/>
            <a:ahLst/>
            <a:cxnLst/>
            <a:rect l="l" t="t" r="r" b="b"/>
            <a:pathLst>
              <a:path w="1645920" h="6858000">
                <a:moveTo>
                  <a:pt x="271411" y="0"/>
                </a:moveTo>
                <a:lnTo>
                  <a:pt x="0" y="0"/>
                </a:lnTo>
                <a:lnTo>
                  <a:pt x="26987" y="66675"/>
                </a:lnTo>
                <a:lnTo>
                  <a:pt x="52374" y="139700"/>
                </a:lnTo>
                <a:lnTo>
                  <a:pt x="73012" y="217424"/>
                </a:lnTo>
                <a:lnTo>
                  <a:pt x="95237" y="299974"/>
                </a:lnTo>
                <a:lnTo>
                  <a:pt x="142849" y="477774"/>
                </a:lnTo>
                <a:lnTo>
                  <a:pt x="172999" y="565150"/>
                </a:lnTo>
                <a:lnTo>
                  <a:pt x="204749" y="652399"/>
                </a:lnTo>
                <a:lnTo>
                  <a:pt x="247599" y="738124"/>
                </a:lnTo>
                <a:lnTo>
                  <a:pt x="295224" y="819150"/>
                </a:lnTo>
                <a:lnTo>
                  <a:pt x="352361" y="895350"/>
                </a:lnTo>
                <a:lnTo>
                  <a:pt x="414274" y="963549"/>
                </a:lnTo>
                <a:lnTo>
                  <a:pt x="480949" y="1028700"/>
                </a:lnTo>
                <a:lnTo>
                  <a:pt x="552323" y="1089025"/>
                </a:lnTo>
                <a:lnTo>
                  <a:pt x="622173" y="1144524"/>
                </a:lnTo>
                <a:lnTo>
                  <a:pt x="695198" y="1198499"/>
                </a:lnTo>
                <a:lnTo>
                  <a:pt x="765048" y="1252474"/>
                </a:lnTo>
                <a:lnTo>
                  <a:pt x="830072" y="1304925"/>
                </a:lnTo>
                <a:lnTo>
                  <a:pt x="890397" y="1355725"/>
                </a:lnTo>
                <a:lnTo>
                  <a:pt x="942848" y="1406525"/>
                </a:lnTo>
                <a:lnTo>
                  <a:pt x="984123" y="1460500"/>
                </a:lnTo>
                <a:lnTo>
                  <a:pt x="1012571" y="1512824"/>
                </a:lnTo>
                <a:lnTo>
                  <a:pt x="1026922" y="1562100"/>
                </a:lnTo>
                <a:lnTo>
                  <a:pt x="1034796" y="1616075"/>
                </a:lnTo>
                <a:lnTo>
                  <a:pt x="1037971" y="1674749"/>
                </a:lnTo>
                <a:lnTo>
                  <a:pt x="1033272" y="1739900"/>
                </a:lnTo>
                <a:lnTo>
                  <a:pt x="1026922" y="1808099"/>
                </a:lnTo>
                <a:lnTo>
                  <a:pt x="1018921" y="1877949"/>
                </a:lnTo>
                <a:lnTo>
                  <a:pt x="1011047" y="1950974"/>
                </a:lnTo>
                <a:lnTo>
                  <a:pt x="993521" y="2062099"/>
                </a:lnTo>
                <a:lnTo>
                  <a:pt x="984123" y="2171700"/>
                </a:lnTo>
                <a:lnTo>
                  <a:pt x="977773" y="2284349"/>
                </a:lnTo>
                <a:lnTo>
                  <a:pt x="980948" y="2398649"/>
                </a:lnTo>
                <a:lnTo>
                  <a:pt x="996696" y="2512949"/>
                </a:lnTo>
                <a:lnTo>
                  <a:pt x="1018921" y="2601849"/>
                </a:lnTo>
                <a:lnTo>
                  <a:pt x="1049147" y="2689225"/>
                </a:lnTo>
                <a:lnTo>
                  <a:pt x="1087247" y="2771775"/>
                </a:lnTo>
                <a:lnTo>
                  <a:pt x="1128522" y="2855849"/>
                </a:lnTo>
                <a:lnTo>
                  <a:pt x="1255522" y="3078099"/>
                </a:lnTo>
                <a:lnTo>
                  <a:pt x="1290447" y="3140075"/>
                </a:lnTo>
                <a:lnTo>
                  <a:pt x="1323721" y="3201924"/>
                </a:lnTo>
                <a:lnTo>
                  <a:pt x="1350645" y="3262249"/>
                </a:lnTo>
                <a:lnTo>
                  <a:pt x="1371346" y="3321050"/>
                </a:lnTo>
                <a:lnTo>
                  <a:pt x="1385570" y="3375025"/>
                </a:lnTo>
                <a:lnTo>
                  <a:pt x="1390396" y="3429000"/>
                </a:lnTo>
                <a:lnTo>
                  <a:pt x="1385570" y="3482975"/>
                </a:lnTo>
                <a:lnTo>
                  <a:pt x="1371346" y="3536950"/>
                </a:lnTo>
                <a:lnTo>
                  <a:pt x="1350645" y="3595624"/>
                </a:lnTo>
                <a:lnTo>
                  <a:pt x="1323721" y="3655949"/>
                </a:lnTo>
                <a:lnTo>
                  <a:pt x="1290447" y="3717925"/>
                </a:lnTo>
                <a:lnTo>
                  <a:pt x="1255522" y="3779774"/>
                </a:lnTo>
                <a:lnTo>
                  <a:pt x="1128522" y="4002024"/>
                </a:lnTo>
                <a:lnTo>
                  <a:pt x="1087247" y="4086225"/>
                </a:lnTo>
                <a:lnTo>
                  <a:pt x="1049147" y="4168775"/>
                </a:lnTo>
                <a:lnTo>
                  <a:pt x="1018921" y="4256024"/>
                </a:lnTo>
                <a:lnTo>
                  <a:pt x="996696" y="4344924"/>
                </a:lnTo>
                <a:lnTo>
                  <a:pt x="980948" y="4459224"/>
                </a:lnTo>
                <a:lnTo>
                  <a:pt x="977773" y="4573524"/>
                </a:lnTo>
                <a:lnTo>
                  <a:pt x="984123" y="4686300"/>
                </a:lnTo>
                <a:lnTo>
                  <a:pt x="993521" y="4795774"/>
                </a:lnTo>
                <a:lnTo>
                  <a:pt x="1011047" y="4906899"/>
                </a:lnTo>
                <a:lnTo>
                  <a:pt x="1018921" y="4979924"/>
                </a:lnTo>
                <a:lnTo>
                  <a:pt x="1026922" y="5049774"/>
                </a:lnTo>
                <a:lnTo>
                  <a:pt x="1033272" y="5118100"/>
                </a:lnTo>
                <a:lnTo>
                  <a:pt x="1037971" y="5183124"/>
                </a:lnTo>
                <a:lnTo>
                  <a:pt x="1034796" y="5241925"/>
                </a:lnTo>
                <a:lnTo>
                  <a:pt x="1026922" y="5295900"/>
                </a:lnTo>
                <a:lnTo>
                  <a:pt x="1012571" y="5345049"/>
                </a:lnTo>
                <a:lnTo>
                  <a:pt x="984123" y="5397500"/>
                </a:lnTo>
                <a:lnTo>
                  <a:pt x="942848" y="5451475"/>
                </a:lnTo>
                <a:lnTo>
                  <a:pt x="890397" y="5502275"/>
                </a:lnTo>
                <a:lnTo>
                  <a:pt x="830072" y="5554599"/>
                </a:lnTo>
                <a:lnTo>
                  <a:pt x="695198" y="5659437"/>
                </a:lnTo>
                <a:lnTo>
                  <a:pt x="622173" y="5713412"/>
                </a:lnTo>
                <a:lnTo>
                  <a:pt x="552323" y="5768975"/>
                </a:lnTo>
                <a:lnTo>
                  <a:pt x="480949" y="5829300"/>
                </a:lnTo>
                <a:lnTo>
                  <a:pt x="414274" y="5894387"/>
                </a:lnTo>
                <a:lnTo>
                  <a:pt x="352361" y="5962650"/>
                </a:lnTo>
                <a:lnTo>
                  <a:pt x="295224" y="6038850"/>
                </a:lnTo>
                <a:lnTo>
                  <a:pt x="247599" y="6119812"/>
                </a:lnTo>
                <a:lnTo>
                  <a:pt x="204749" y="6205537"/>
                </a:lnTo>
                <a:lnTo>
                  <a:pt x="172999" y="6292850"/>
                </a:lnTo>
                <a:lnTo>
                  <a:pt x="142849" y="6380162"/>
                </a:lnTo>
                <a:lnTo>
                  <a:pt x="95237" y="6557962"/>
                </a:lnTo>
                <a:lnTo>
                  <a:pt x="73012" y="6640512"/>
                </a:lnTo>
                <a:lnTo>
                  <a:pt x="52374" y="6718300"/>
                </a:lnTo>
                <a:lnTo>
                  <a:pt x="26987" y="6791323"/>
                </a:lnTo>
                <a:lnTo>
                  <a:pt x="0" y="6857999"/>
                </a:lnTo>
                <a:lnTo>
                  <a:pt x="271411" y="6857999"/>
                </a:lnTo>
                <a:lnTo>
                  <a:pt x="298386" y="6770686"/>
                </a:lnTo>
                <a:lnTo>
                  <a:pt x="323786" y="6683375"/>
                </a:lnTo>
                <a:lnTo>
                  <a:pt x="349186" y="6594475"/>
                </a:lnTo>
                <a:lnTo>
                  <a:pt x="371398" y="6503987"/>
                </a:lnTo>
                <a:lnTo>
                  <a:pt x="398399" y="6416675"/>
                </a:lnTo>
                <a:lnTo>
                  <a:pt x="426974" y="6332537"/>
                </a:lnTo>
                <a:lnTo>
                  <a:pt x="463423" y="6253162"/>
                </a:lnTo>
                <a:lnTo>
                  <a:pt x="506349" y="6180137"/>
                </a:lnTo>
                <a:lnTo>
                  <a:pt x="553974" y="6118225"/>
                </a:lnTo>
                <a:lnTo>
                  <a:pt x="606298" y="6059487"/>
                </a:lnTo>
                <a:lnTo>
                  <a:pt x="666623" y="6005512"/>
                </a:lnTo>
                <a:lnTo>
                  <a:pt x="730123" y="5951537"/>
                </a:lnTo>
                <a:lnTo>
                  <a:pt x="931672" y="5797550"/>
                </a:lnTo>
                <a:lnTo>
                  <a:pt x="996696" y="5746750"/>
                </a:lnTo>
                <a:lnTo>
                  <a:pt x="1058672" y="5692775"/>
                </a:lnTo>
                <a:lnTo>
                  <a:pt x="1115822" y="5634037"/>
                </a:lnTo>
                <a:lnTo>
                  <a:pt x="1168146" y="5575300"/>
                </a:lnTo>
                <a:lnTo>
                  <a:pt x="1211072" y="5511800"/>
                </a:lnTo>
                <a:lnTo>
                  <a:pt x="1247521" y="5440299"/>
                </a:lnTo>
                <a:lnTo>
                  <a:pt x="1269746" y="5370449"/>
                </a:lnTo>
                <a:lnTo>
                  <a:pt x="1284097" y="5292725"/>
                </a:lnTo>
                <a:lnTo>
                  <a:pt x="1290447" y="5216525"/>
                </a:lnTo>
                <a:lnTo>
                  <a:pt x="1288796" y="5135499"/>
                </a:lnTo>
                <a:lnTo>
                  <a:pt x="1282446" y="5054600"/>
                </a:lnTo>
                <a:lnTo>
                  <a:pt x="1274572" y="4970399"/>
                </a:lnTo>
                <a:lnTo>
                  <a:pt x="1263396" y="4886325"/>
                </a:lnTo>
                <a:lnTo>
                  <a:pt x="1250696" y="4802124"/>
                </a:lnTo>
                <a:lnTo>
                  <a:pt x="1241171" y="4718050"/>
                </a:lnTo>
                <a:lnTo>
                  <a:pt x="1234821" y="4633849"/>
                </a:lnTo>
                <a:lnTo>
                  <a:pt x="1230122" y="4552950"/>
                </a:lnTo>
                <a:lnTo>
                  <a:pt x="1234821" y="4473575"/>
                </a:lnTo>
                <a:lnTo>
                  <a:pt x="1244346" y="4395724"/>
                </a:lnTo>
                <a:lnTo>
                  <a:pt x="1265047" y="4314825"/>
                </a:lnTo>
                <a:lnTo>
                  <a:pt x="1296797" y="4235450"/>
                </a:lnTo>
                <a:lnTo>
                  <a:pt x="1334770" y="4156075"/>
                </a:lnTo>
                <a:lnTo>
                  <a:pt x="1377696" y="4076700"/>
                </a:lnTo>
                <a:lnTo>
                  <a:pt x="1422146" y="3998849"/>
                </a:lnTo>
                <a:lnTo>
                  <a:pt x="1469771" y="3919474"/>
                </a:lnTo>
                <a:lnTo>
                  <a:pt x="1512570" y="3840099"/>
                </a:lnTo>
                <a:lnTo>
                  <a:pt x="1555496" y="3759200"/>
                </a:lnTo>
                <a:lnTo>
                  <a:pt x="1591945" y="3678174"/>
                </a:lnTo>
                <a:lnTo>
                  <a:pt x="1620520" y="3597275"/>
                </a:lnTo>
                <a:lnTo>
                  <a:pt x="1636395" y="3514725"/>
                </a:lnTo>
                <a:lnTo>
                  <a:pt x="1645920" y="3429000"/>
                </a:lnTo>
                <a:lnTo>
                  <a:pt x="1636395" y="3343275"/>
                </a:lnTo>
                <a:lnTo>
                  <a:pt x="1620520" y="3260725"/>
                </a:lnTo>
                <a:lnTo>
                  <a:pt x="1591945" y="3179699"/>
                </a:lnTo>
                <a:lnTo>
                  <a:pt x="1555496" y="3098800"/>
                </a:lnTo>
                <a:lnTo>
                  <a:pt x="1512570" y="3017774"/>
                </a:lnTo>
                <a:lnTo>
                  <a:pt x="1469771" y="2938399"/>
                </a:lnTo>
                <a:lnTo>
                  <a:pt x="1422146" y="2859024"/>
                </a:lnTo>
                <a:lnTo>
                  <a:pt x="1377696" y="2781300"/>
                </a:lnTo>
                <a:lnTo>
                  <a:pt x="1334770" y="2701925"/>
                </a:lnTo>
                <a:lnTo>
                  <a:pt x="1296797" y="2622550"/>
                </a:lnTo>
                <a:lnTo>
                  <a:pt x="1265047" y="2543175"/>
                </a:lnTo>
                <a:lnTo>
                  <a:pt x="1244346" y="2462149"/>
                </a:lnTo>
                <a:lnTo>
                  <a:pt x="1234821" y="2384425"/>
                </a:lnTo>
                <a:lnTo>
                  <a:pt x="1230122" y="2305050"/>
                </a:lnTo>
                <a:lnTo>
                  <a:pt x="1234821" y="2224024"/>
                </a:lnTo>
                <a:lnTo>
                  <a:pt x="1241171" y="2139950"/>
                </a:lnTo>
                <a:lnTo>
                  <a:pt x="1250696" y="2055749"/>
                </a:lnTo>
                <a:lnTo>
                  <a:pt x="1263396" y="1971675"/>
                </a:lnTo>
                <a:lnTo>
                  <a:pt x="1274572" y="1887474"/>
                </a:lnTo>
                <a:lnTo>
                  <a:pt x="1282446" y="1803400"/>
                </a:lnTo>
                <a:lnTo>
                  <a:pt x="1288796" y="1722374"/>
                </a:lnTo>
                <a:lnTo>
                  <a:pt x="1290447" y="1641475"/>
                </a:lnTo>
                <a:lnTo>
                  <a:pt x="1284097" y="1565275"/>
                </a:lnTo>
                <a:lnTo>
                  <a:pt x="1269746" y="1487424"/>
                </a:lnTo>
                <a:lnTo>
                  <a:pt x="1247521" y="1417574"/>
                </a:lnTo>
                <a:lnTo>
                  <a:pt x="1211072" y="1346200"/>
                </a:lnTo>
                <a:lnTo>
                  <a:pt x="1168146" y="1282700"/>
                </a:lnTo>
                <a:lnTo>
                  <a:pt x="1115822" y="1223899"/>
                </a:lnTo>
                <a:lnTo>
                  <a:pt x="1058672" y="1165225"/>
                </a:lnTo>
                <a:lnTo>
                  <a:pt x="996696" y="1111250"/>
                </a:lnTo>
                <a:lnTo>
                  <a:pt x="931672" y="1060450"/>
                </a:lnTo>
                <a:lnTo>
                  <a:pt x="730123" y="906399"/>
                </a:lnTo>
                <a:lnTo>
                  <a:pt x="666623" y="852424"/>
                </a:lnTo>
                <a:lnTo>
                  <a:pt x="606298" y="798449"/>
                </a:lnTo>
                <a:lnTo>
                  <a:pt x="553974" y="739775"/>
                </a:lnTo>
                <a:lnTo>
                  <a:pt x="506349" y="677799"/>
                </a:lnTo>
                <a:lnTo>
                  <a:pt x="463423" y="604774"/>
                </a:lnTo>
                <a:lnTo>
                  <a:pt x="426974" y="525399"/>
                </a:lnTo>
                <a:lnTo>
                  <a:pt x="398399" y="441325"/>
                </a:lnTo>
                <a:lnTo>
                  <a:pt x="371398" y="353949"/>
                </a:lnTo>
                <a:lnTo>
                  <a:pt x="349186" y="263525"/>
                </a:lnTo>
                <a:lnTo>
                  <a:pt x="323786" y="174625"/>
                </a:lnTo>
                <a:lnTo>
                  <a:pt x="298386" y="87249"/>
                </a:lnTo>
                <a:lnTo>
                  <a:pt x="271411" y="0"/>
                </a:lnTo>
                <a:close/>
              </a:path>
            </a:pathLst>
          </a:custGeom>
          <a:solidFill>
            <a:srgbClr val="52A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13913" y="1535684"/>
            <a:ext cx="8004809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21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84835" algn="l"/>
              </a:tabLst>
            </a:pPr>
            <a:r>
              <a:rPr sz="2800" b="0" dirty="0">
                <a:latin typeface="Microsoft YaHei UI Light"/>
                <a:cs typeface="Microsoft YaHei UI Light"/>
              </a:rPr>
              <a:t>Son las </a:t>
            </a:r>
            <a:r>
              <a:rPr sz="2800" b="0" spc="-5" dirty="0">
                <a:latin typeface="Microsoft YaHei UI Light"/>
                <a:cs typeface="Microsoft YaHei UI Light"/>
              </a:rPr>
              <a:t>novedades que </a:t>
            </a:r>
            <a:r>
              <a:rPr sz="2800" b="0" spc="10" dirty="0">
                <a:latin typeface="Microsoft YaHei UI Light"/>
                <a:cs typeface="Microsoft YaHei UI Light"/>
              </a:rPr>
              <a:t>se  </a:t>
            </a:r>
            <a:r>
              <a:rPr sz="2800" b="0" spc="-15" dirty="0">
                <a:latin typeface="Microsoft YaHei UI Light"/>
                <a:cs typeface="Microsoft YaHei UI Light"/>
              </a:rPr>
              <a:t>presentan </a:t>
            </a:r>
            <a:r>
              <a:rPr sz="2800" b="0" spc="5" dirty="0">
                <a:latin typeface="Microsoft YaHei UI Light"/>
                <a:cs typeface="Microsoft YaHei UI Light"/>
              </a:rPr>
              <a:t>en </a:t>
            </a:r>
            <a:r>
              <a:rPr sz="2800" b="0" dirty="0">
                <a:latin typeface="Microsoft YaHei UI Light"/>
                <a:cs typeface="Microsoft YaHei UI Light"/>
              </a:rPr>
              <a:t>el </a:t>
            </a:r>
            <a:r>
              <a:rPr sz="2800" b="0" spc="-10" dirty="0">
                <a:latin typeface="Microsoft YaHei UI Light"/>
                <a:cs typeface="Microsoft YaHei UI Light"/>
              </a:rPr>
              <a:t>desarrollo </a:t>
            </a:r>
            <a:r>
              <a:rPr sz="2800" b="0" spc="-5" dirty="0">
                <a:latin typeface="Microsoft YaHei UI Light"/>
                <a:cs typeface="Microsoft YaHei UI Light"/>
              </a:rPr>
              <a:t>de cada  unidad, </a:t>
            </a:r>
            <a:r>
              <a:rPr sz="2800" b="0" dirty="0">
                <a:latin typeface="Microsoft YaHei UI Light"/>
                <a:cs typeface="Microsoft YaHei UI Light"/>
              </a:rPr>
              <a:t>en </a:t>
            </a:r>
            <a:r>
              <a:rPr sz="2800" b="0" spc="-5" dirty="0">
                <a:latin typeface="Microsoft YaHei UI Light"/>
                <a:cs typeface="Microsoft YaHei UI Light"/>
              </a:rPr>
              <a:t>este </a:t>
            </a:r>
            <a:r>
              <a:rPr sz="2800" b="0" spc="15" dirty="0">
                <a:latin typeface="Microsoft YaHei UI Light"/>
                <a:cs typeface="Microsoft YaHei UI Light"/>
              </a:rPr>
              <a:t>apartado </a:t>
            </a:r>
            <a:r>
              <a:rPr sz="2800" b="0" dirty="0">
                <a:latin typeface="Microsoft YaHei UI Light"/>
                <a:cs typeface="Microsoft YaHei UI Light"/>
              </a:rPr>
              <a:t>se </a:t>
            </a:r>
            <a:r>
              <a:rPr sz="2800" b="0" spc="-10" dirty="0">
                <a:latin typeface="Microsoft YaHei UI Light"/>
                <a:cs typeface="Microsoft YaHei UI Light"/>
              </a:rPr>
              <a:t>puede  </a:t>
            </a:r>
            <a:r>
              <a:rPr sz="2800" b="0" spc="-5" dirty="0">
                <a:latin typeface="Microsoft YaHei UI Light"/>
                <a:cs typeface="Microsoft YaHei UI Light"/>
              </a:rPr>
              <a:t>sugerir </a:t>
            </a:r>
            <a:r>
              <a:rPr sz="2800" b="0" dirty="0">
                <a:latin typeface="Microsoft YaHei UI Light"/>
                <a:cs typeface="Microsoft YaHei UI Light"/>
              </a:rPr>
              <a:t>ajustes para el mejor  </a:t>
            </a:r>
            <a:r>
              <a:rPr sz="2800" b="0" spc="-5" dirty="0">
                <a:latin typeface="Microsoft YaHei UI Light"/>
                <a:cs typeface="Microsoft YaHei UI Light"/>
              </a:rPr>
              <a:t>cumplimiento de </a:t>
            </a:r>
            <a:r>
              <a:rPr sz="2800" b="0" dirty="0">
                <a:latin typeface="Microsoft YaHei UI Light"/>
                <a:cs typeface="Microsoft YaHei UI Light"/>
              </a:rPr>
              <a:t>la</a:t>
            </a:r>
            <a:r>
              <a:rPr sz="2800" b="0" spc="-10" dirty="0">
                <a:latin typeface="Microsoft YaHei UI Light"/>
                <a:cs typeface="Microsoft YaHei UI Light"/>
              </a:rPr>
              <a:t> </a:t>
            </a:r>
            <a:r>
              <a:rPr sz="2800" b="0" dirty="0">
                <a:latin typeface="Microsoft YaHei UI Light"/>
                <a:cs typeface="Microsoft YaHei UI Light"/>
              </a:rPr>
              <a:t>planificación.</a:t>
            </a:r>
            <a:endParaRPr sz="2800" dirty="0">
              <a:latin typeface="Microsoft YaHei UI Light"/>
              <a:cs typeface="Microsoft YaHei U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3200" y="3827321"/>
            <a:ext cx="2895600" cy="21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uadroTexto 9"/>
          <p:cNvSpPr txBox="1"/>
          <p:nvPr/>
        </p:nvSpPr>
        <p:spPr>
          <a:xfrm>
            <a:off x="4220716" y="457200"/>
            <a:ext cx="438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rgbClr val="FF0000"/>
                </a:solidFill>
              </a:rPr>
              <a:t>OBSERVACIONES</a:t>
            </a:r>
            <a:endParaRPr lang="es-EC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57015" y="640080"/>
            <a:ext cx="5234940" cy="5219700"/>
          </a:xfrm>
          <a:custGeom>
            <a:avLst/>
            <a:gdLst/>
            <a:ahLst/>
            <a:cxnLst/>
            <a:rect l="l" t="t" r="r" b="b"/>
            <a:pathLst>
              <a:path w="5234940" h="5219700">
                <a:moveTo>
                  <a:pt x="3149218" y="5016500"/>
                </a:moveTo>
                <a:lnTo>
                  <a:pt x="2085721" y="5016500"/>
                </a:lnTo>
                <a:lnTo>
                  <a:pt x="2231771" y="5054600"/>
                </a:lnTo>
                <a:lnTo>
                  <a:pt x="2327021" y="5105400"/>
                </a:lnTo>
                <a:lnTo>
                  <a:pt x="2374646" y="5143500"/>
                </a:lnTo>
                <a:lnTo>
                  <a:pt x="2420620" y="5168900"/>
                </a:lnTo>
                <a:lnTo>
                  <a:pt x="2469896" y="5194300"/>
                </a:lnTo>
                <a:lnTo>
                  <a:pt x="2566670" y="5219700"/>
                </a:lnTo>
                <a:lnTo>
                  <a:pt x="2668270" y="5219700"/>
                </a:lnTo>
                <a:lnTo>
                  <a:pt x="2765044" y="5194300"/>
                </a:lnTo>
                <a:lnTo>
                  <a:pt x="2814320" y="5168900"/>
                </a:lnTo>
                <a:lnTo>
                  <a:pt x="2860294" y="5143500"/>
                </a:lnTo>
                <a:lnTo>
                  <a:pt x="2907919" y="5105400"/>
                </a:lnTo>
                <a:lnTo>
                  <a:pt x="3003168" y="5054600"/>
                </a:lnTo>
                <a:lnTo>
                  <a:pt x="3049269" y="5041900"/>
                </a:lnTo>
                <a:lnTo>
                  <a:pt x="3149218" y="5016500"/>
                </a:lnTo>
                <a:close/>
              </a:path>
              <a:path w="5234940" h="5219700">
                <a:moveTo>
                  <a:pt x="1817497" y="177800"/>
                </a:moveTo>
                <a:lnTo>
                  <a:pt x="1663446" y="177800"/>
                </a:lnTo>
                <a:lnTo>
                  <a:pt x="1615821" y="190500"/>
                </a:lnTo>
                <a:lnTo>
                  <a:pt x="1576197" y="215900"/>
                </a:lnTo>
                <a:lnTo>
                  <a:pt x="1538097" y="241300"/>
                </a:lnTo>
                <a:lnTo>
                  <a:pt x="1471422" y="317500"/>
                </a:lnTo>
                <a:lnTo>
                  <a:pt x="1350772" y="469900"/>
                </a:lnTo>
                <a:lnTo>
                  <a:pt x="1319022" y="508000"/>
                </a:lnTo>
                <a:lnTo>
                  <a:pt x="1282573" y="533400"/>
                </a:lnTo>
                <a:lnTo>
                  <a:pt x="1247648" y="558800"/>
                </a:lnTo>
                <a:lnTo>
                  <a:pt x="1207897" y="584200"/>
                </a:lnTo>
                <a:lnTo>
                  <a:pt x="1165098" y="609600"/>
                </a:lnTo>
                <a:lnTo>
                  <a:pt x="1118997" y="622300"/>
                </a:lnTo>
                <a:lnTo>
                  <a:pt x="974598" y="660400"/>
                </a:lnTo>
                <a:lnTo>
                  <a:pt x="882523" y="685800"/>
                </a:lnTo>
                <a:lnTo>
                  <a:pt x="839724" y="711200"/>
                </a:lnTo>
                <a:lnTo>
                  <a:pt x="801624" y="736600"/>
                </a:lnTo>
                <a:lnTo>
                  <a:pt x="766699" y="762000"/>
                </a:lnTo>
                <a:lnTo>
                  <a:pt x="738124" y="800100"/>
                </a:lnTo>
                <a:lnTo>
                  <a:pt x="714248" y="838200"/>
                </a:lnTo>
                <a:lnTo>
                  <a:pt x="695198" y="876300"/>
                </a:lnTo>
                <a:lnTo>
                  <a:pt x="679323" y="927100"/>
                </a:lnTo>
                <a:lnTo>
                  <a:pt x="665099" y="965200"/>
                </a:lnTo>
                <a:lnTo>
                  <a:pt x="639699" y="1066800"/>
                </a:lnTo>
                <a:lnTo>
                  <a:pt x="625348" y="1117600"/>
                </a:lnTo>
                <a:lnTo>
                  <a:pt x="609473" y="1155700"/>
                </a:lnTo>
                <a:lnTo>
                  <a:pt x="590423" y="1206500"/>
                </a:lnTo>
                <a:lnTo>
                  <a:pt x="568198" y="1244600"/>
                </a:lnTo>
                <a:lnTo>
                  <a:pt x="539623" y="1282700"/>
                </a:lnTo>
                <a:lnTo>
                  <a:pt x="508000" y="1320800"/>
                </a:lnTo>
                <a:lnTo>
                  <a:pt x="471424" y="1346200"/>
                </a:lnTo>
                <a:lnTo>
                  <a:pt x="431800" y="1371600"/>
                </a:lnTo>
                <a:lnTo>
                  <a:pt x="392049" y="1409700"/>
                </a:lnTo>
                <a:lnTo>
                  <a:pt x="352425" y="1435100"/>
                </a:lnTo>
                <a:lnTo>
                  <a:pt x="314325" y="1473200"/>
                </a:lnTo>
                <a:lnTo>
                  <a:pt x="277749" y="1498600"/>
                </a:lnTo>
                <a:lnTo>
                  <a:pt x="245999" y="1536700"/>
                </a:lnTo>
                <a:lnTo>
                  <a:pt x="219075" y="1574800"/>
                </a:lnTo>
                <a:lnTo>
                  <a:pt x="198374" y="1612900"/>
                </a:lnTo>
                <a:lnTo>
                  <a:pt x="184150" y="1663700"/>
                </a:lnTo>
                <a:lnTo>
                  <a:pt x="177800" y="1714500"/>
                </a:lnTo>
                <a:lnTo>
                  <a:pt x="176149" y="1765300"/>
                </a:lnTo>
                <a:lnTo>
                  <a:pt x="180975" y="1816100"/>
                </a:lnTo>
                <a:lnTo>
                  <a:pt x="187325" y="1866900"/>
                </a:lnTo>
                <a:lnTo>
                  <a:pt x="195199" y="1917700"/>
                </a:lnTo>
                <a:lnTo>
                  <a:pt x="201549" y="1981200"/>
                </a:lnTo>
                <a:lnTo>
                  <a:pt x="204724" y="2032000"/>
                </a:lnTo>
                <a:lnTo>
                  <a:pt x="204724" y="2082800"/>
                </a:lnTo>
                <a:lnTo>
                  <a:pt x="198374" y="2133600"/>
                </a:lnTo>
                <a:lnTo>
                  <a:pt x="185674" y="2184400"/>
                </a:lnTo>
                <a:lnTo>
                  <a:pt x="166624" y="2222500"/>
                </a:lnTo>
                <a:lnTo>
                  <a:pt x="142875" y="2273300"/>
                </a:lnTo>
                <a:lnTo>
                  <a:pt x="115824" y="2324100"/>
                </a:lnTo>
                <a:lnTo>
                  <a:pt x="87249" y="2374900"/>
                </a:lnTo>
                <a:lnTo>
                  <a:pt x="60325" y="2413000"/>
                </a:lnTo>
                <a:lnTo>
                  <a:pt x="36449" y="2463800"/>
                </a:lnTo>
                <a:lnTo>
                  <a:pt x="17399" y="2514600"/>
                </a:lnTo>
                <a:lnTo>
                  <a:pt x="4699" y="2565400"/>
                </a:lnTo>
                <a:lnTo>
                  <a:pt x="0" y="2616200"/>
                </a:lnTo>
                <a:lnTo>
                  <a:pt x="4699" y="2667000"/>
                </a:lnTo>
                <a:lnTo>
                  <a:pt x="17399" y="2717800"/>
                </a:lnTo>
                <a:lnTo>
                  <a:pt x="36449" y="2755900"/>
                </a:lnTo>
                <a:lnTo>
                  <a:pt x="60325" y="2806700"/>
                </a:lnTo>
                <a:lnTo>
                  <a:pt x="87249" y="2857500"/>
                </a:lnTo>
                <a:lnTo>
                  <a:pt x="115824" y="2908300"/>
                </a:lnTo>
                <a:lnTo>
                  <a:pt x="142875" y="2946400"/>
                </a:lnTo>
                <a:lnTo>
                  <a:pt x="166624" y="2997200"/>
                </a:lnTo>
                <a:lnTo>
                  <a:pt x="185674" y="3048000"/>
                </a:lnTo>
                <a:lnTo>
                  <a:pt x="198374" y="3098800"/>
                </a:lnTo>
                <a:lnTo>
                  <a:pt x="204724" y="3136900"/>
                </a:lnTo>
                <a:lnTo>
                  <a:pt x="204724" y="3200400"/>
                </a:lnTo>
                <a:lnTo>
                  <a:pt x="201549" y="3251200"/>
                </a:lnTo>
                <a:lnTo>
                  <a:pt x="195199" y="3302000"/>
                </a:lnTo>
                <a:lnTo>
                  <a:pt x="187325" y="3352800"/>
                </a:lnTo>
                <a:lnTo>
                  <a:pt x="180975" y="3416300"/>
                </a:lnTo>
                <a:lnTo>
                  <a:pt x="176149" y="3467100"/>
                </a:lnTo>
                <a:lnTo>
                  <a:pt x="177800" y="3517900"/>
                </a:lnTo>
                <a:lnTo>
                  <a:pt x="184150" y="3568700"/>
                </a:lnTo>
                <a:lnTo>
                  <a:pt x="198374" y="3606800"/>
                </a:lnTo>
                <a:lnTo>
                  <a:pt x="219075" y="3657600"/>
                </a:lnTo>
                <a:lnTo>
                  <a:pt x="245999" y="3695700"/>
                </a:lnTo>
                <a:lnTo>
                  <a:pt x="277749" y="3721100"/>
                </a:lnTo>
                <a:lnTo>
                  <a:pt x="314325" y="3759200"/>
                </a:lnTo>
                <a:lnTo>
                  <a:pt x="352425" y="3784600"/>
                </a:lnTo>
                <a:lnTo>
                  <a:pt x="392049" y="3822700"/>
                </a:lnTo>
                <a:lnTo>
                  <a:pt x="471424" y="3873500"/>
                </a:lnTo>
                <a:lnTo>
                  <a:pt x="508000" y="3911600"/>
                </a:lnTo>
                <a:lnTo>
                  <a:pt x="539623" y="3949700"/>
                </a:lnTo>
                <a:lnTo>
                  <a:pt x="568198" y="3975100"/>
                </a:lnTo>
                <a:lnTo>
                  <a:pt x="590423" y="4025900"/>
                </a:lnTo>
                <a:lnTo>
                  <a:pt x="609473" y="4064000"/>
                </a:lnTo>
                <a:lnTo>
                  <a:pt x="625348" y="4114800"/>
                </a:lnTo>
                <a:lnTo>
                  <a:pt x="639699" y="4152900"/>
                </a:lnTo>
                <a:lnTo>
                  <a:pt x="665099" y="4254500"/>
                </a:lnTo>
                <a:lnTo>
                  <a:pt x="679323" y="4305300"/>
                </a:lnTo>
                <a:lnTo>
                  <a:pt x="695198" y="4343400"/>
                </a:lnTo>
                <a:lnTo>
                  <a:pt x="714248" y="4381500"/>
                </a:lnTo>
                <a:lnTo>
                  <a:pt x="738124" y="4419600"/>
                </a:lnTo>
                <a:lnTo>
                  <a:pt x="766699" y="4457700"/>
                </a:lnTo>
                <a:lnTo>
                  <a:pt x="801624" y="4483100"/>
                </a:lnTo>
                <a:lnTo>
                  <a:pt x="839724" y="4508500"/>
                </a:lnTo>
                <a:lnTo>
                  <a:pt x="882523" y="4533900"/>
                </a:lnTo>
                <a:lnTo>
                  <a:pt x="974598" y="4559300"/>
                </a:lnTo>
                <a:lnTo>
                  <a:pt x="1118997" y="4597400"/>
                </a:lnTo>
                <a:lnTo>
                  <a:pt x="1165098" y="4622800"/>
                </a:lnTo>
                <a:lnTo>
                  <a:pt x="1207897" y="4635500"/>
                </a:lnTo>
                <a:lnTo>
                  <a:pt x="1247648" y="4660900"/>
                </a:lnTo>
                <a:lnTo>
                  <a:pt x="1282573" y="4686300"/>
                </a:lnTo>
                <a:lnTo>
                  <a:pt x="1319022" y="4724400"/>
                </a:lnTo>
                <a:lnTo>
                  <a:pt x="1350772" y="4749800"/>
                </a:lnTo>
                <a:lnTo>
                  <a:pt x="1380998" y="4787900"/>
                </a:lnTo>
                <a:lnTo>
                  <a:pt x="1411097" y="4838700"/>
                </a:lnTo>
                <a:lnTo>
                  <a:pt x="1471422" y="4914900"/>
                </a:lnTo>
                <a:lnTo>
                  <a:pt x="1504823" y="4953000"/>
                </a:lnTo>
                <a:lnTo>
                  <a:pt x="1538097" y="4978400"/>
                </a:lnTo>
                <a:lnTo>
                  <a:pt x="1576197" y="5003800"/>
                </a:lnTo>
                <a:lnTo>
                  <a:pt x="1615821" y="5029200"/>
                </a:lnTo>
                <a:lnTo>
                  <a:pt x="1712722" y="5054600"/>
                </a:lnTo>
                <a:lnTo>
                  <a:pt x="1763522" y="5054600"/>
                </a:lnTo>
                <a:lnTo>
                  <a:pt x="1817497" y="5041900"/>
                </a:lnTo>
                <a:lnTo>
                  <a:pt x="1871472" y="5041900"/>
                </a:lnTo>
                <a:lnTo>
                  <a:pt x="1925447" y="5029200"/>
                </a:lnTo>
                <a:lnTo>
                  <a:pt x="1979422" y="5029200"/>
                </a:lnTo>
                <a:lnTo>
                  <a:pt x="2033397" y="5016500"/>
                </a:lnTo>
                <a:lnTo>
                  <a:pt x="3638930" y="5016500"/>
                </a:lnTo>
                <a:lnTo>
                  <a:pt x="3658742" y="5003800"/>
                </a:lnTo>
                <a:lnTo>
                  <a:pt x="3696842" y="4978400"/>
                </a:lnTo>
                <a:lnTo>
                  <a:pt x="3730116" y="4953000"/>
                </a:lnTo>
                <a:lnTo>
                  <a:pt x="3763517" y="4914900"/>
                </a:lnTo>
                <a:lnTo>
                  <a:pt x="3823842" y="4838700"/>
                </a:lnTo>
                <a:lnTo>
                  <a:pt x="3853941" y="4787900"/>
                </a:lnTo>
                <a:lnTo>
                  <a:pt x="3884167" y="4749800"/>
                </a:lnTo>
                <a:lnTo>
                  <a:pt x="3915917" y="4724400"/>
                </a:lnTo>
                <a:lnTo>
                  <a:pt x="3952366" y="4686300"/>
                </a:lnTo>
                <a:lnTo>
                  <a:pt x="3987291" y="4660900"/>
                </a:lnTo>
                <a:lnTo>
                  <a:pt x="4027042" y="4635500"/>
                </a:lnTo>
                <a:lnTo>
                  <a:pt x="4069841" y="4622800"/>
                </a:lnTo>
                <a:lnTo>
                  <a:pt x="4115942" y="4597400"/>
                </a:lnTo>
                <a:lnTo>
                  <a:pt x="4260342" y="4559300"/>
                </a:lnTo>
                <a:lnTo>
                  <a:pt x="4352417" y="4533900"/>
                </a:lnTo>
                <a:lnTo>
                  <a:pt x="4395216" y="4508500"/>
                </a:lnTo>
                <a:lnTo>
                  <a:pt x="4433316" y="4483100"/>
                </a:lnTo>
                <a:lnTo>
                  <a:pt x="4468241" y="4457700"/>
                </a:lnTo>
                <a:lnTo>
                  <a:pt x="4496816" y="4419600"/>
                </a:lnTo>
                <a:lnTo>
                  <a:pt x="4520692" y="4381500"/>
                </a:lnTo>
                <a:lnTo>
                  <a:pt x="4539742" y="4343400"/>
                </a:lnTo>
                <a:lnTo>
                  <a:pt x="4555617" y="4305300"/>
                </a:lnTo>
                <a:lnTo>
                  <a:pt x="4569841" y="4254500"/>
                </a:lnTo>
                <a:lnTo>
                  <a:pt x="4595241" y="4152900"/>
                </a:lnTo>
                <a:lnTo>
                  <a:pt x="4609592" y="4114800"/>
                </a:lnTo>
                <a:lnTo>
                  <a:pt x="4625467" y="4064000"/>
                </a:lnTo>
                <a:lnTo>
                  <a:pt x="4644517" y="4025900"/>
                </a:lnTo>
                <a:lnTo>
                  <a:pt x="4666742" y="3975100"/>
                </a:lnTo>
                <a:lnTo>
                  <a:pt x="4695317" y="3949700"/>
                </a:lnTo>
                <a:lnTo>
                  <a:pt x="4726940" y="3911600"/>
                </a:lnTo>
                <a:lnTo>
                  <a:pt x="4763516" y="3873500"/>
                </a:lnTo>
                <a:lnTo>
                  <a:pt x="4801616" y="3848100"/>
                </a:lnTo>
                <a:lnTo>
                  <a:pt x="4842891" y="3822700"/>
                </a:lnTo>
                <a:lnTo>
                  <a:pt x="4882515" y="3784600"/>
                </a:lnTo>
                <a:lnTo>
                  <a:pt x="4920615" y="3759200"/>
                </a:lnTo>
                <a:lnTo>
                  <a:pt x="4957191" y="3721100"/>
                </a:lnTo>
                <a:lnTo>
                  <a:pt x="4988941" y="3695700"/>
                </a:lnTo>
                <a:lnTo>
                  <a:pt x="5015865" y="3657600"/>
                </a:lnTo>
                <a:lnTo>
                  <a:pt x="5036566" y="3606800"/>
                </a:lnTo>
                <a:lnTo>
                  <a:pt x="5050790" y="3568700"/>
                </a:lnTo>
                <a:lnTo>
                  <a:pt x="5057140" y="3517900"/>
                </a:lnTo>
                <a:lnTo>
                  <a:pt x="5058791" y="3467100"/>
                </a:lnTo>
                <a:lnTo>
                  <a:pt x="5053965" y="3416300"/>
                </a:lnTo>
                <a:lnTo>
                  <a:pt x="5047615" y="3352800"/>
                </a:lnTo>
                <a:lnTo>
                  <a:pt x="5039741" y="3302000"/>
                </a:lnTo>
                <a:lnTo>
                  <a:pt x="5033391" y="3251200"/>
                </a:lnTo>
                <a:lnTo>
                  <a:pt x="5030216" y="3200400"/>
                </a:lnTo>
                <a:lnTo>
                  <a:pt x="5030216" y="3136900"/>
                </a:lnTo>
                <a:lnTo>
                  <a:pt x="5036566" y="3098800"/>
                </a:lnTo>
                <a:lnTo>
                  <a:pt x="5049266" y="3048000"/>
                </a:lnTo>
                <a:lnTo>
                  <a:pt x="5068316" y="2997200"/>
                </a:lnTo>
                <a:lnTo>
                  <a:pt x="5119116" y="2908300"/>
                </a:lnTo>
                <a:lnTo>
                  <a:pt x="5147691" y="2857500"/>
                </a:lnTo>
                <a:lnTo>
                  <a:pt x="5174615" y="2806700"/>
                </a:lnTo>
                <a:lnTo>
                  <a:pt x="5198491" y="2755900"/>
                </a:lnTo>
                <a:lnTo>
                  <a:pt x="5217541" y="2717800"/>
                </a:lnTo>
                <a:lnTo>
                  <a:pt x="5230241" y="2667000"/>
                </a:lnTo>
                <a:lnTo>
                  <a:pt x="5234940" y="2616200"/>
                </a:lnTo>
                <a:lnTo>
                  <a:pt x="5230241" y="2565400"/>
                </a:lnTo>
                <a:lnTo>
                  <a:pt x="5217541" y="2514600"/>
                </a:lnTo>
                <a:lnTo>
                  <a:pt x="5198491" y="2463800"/>
                </a:lnTo>
                <a:lnTo>
                  <a:pt x="5174615" y="2413000"/>
                </a:lnTo>
                <a:lnTo>
                  <a:pt x="5147691" y="2374900"/>
                </a:lnTo>
                <a:lnTo>
                  <a:pt x="5119116" y="2324100"/>
                </a:lnTo>
                <a:lnTo>
                  <a:pt x="5049266" y="2184400"/>
                </a:lnTo>
                <a:lnTo>
                  <a:pt x="5036566" y="2133600"/>
                </a:lnTo>
                <a:lnTo>
                  <a:pt x="5030216" y="2082800"/>
                </a:lnTo>
                <a:lnTo>
                  <a:pt x="5030216" y="2032000"/>
                </a:lnTo>
                <a:lnTo>
                  <a:pt x="5033391" y="1981200"/>
                </a:lnTo>
                <a:lnTo>
                  <a:pt x="5039741" y="1917700"/>
                </a:lnTo>
                <a:lnTo>
                  <a:pt x="5047615" y="1866900"/>
                </a:lnTo>
                <a:lnTo>
                  <a:pt x="5053965" y="1816100"/>
                </a:lnTo>
                <a:lnTo>
                  <a:pt x="5058791" y="1765300"/>
                </a:lnTo>
                <a:lnTo>
                  <a:pt x="5057140" y="1714500"/>
                </a:lnTo>
                <a:lnTo>
                  <a:pt x="5050790" y="1663700"/>
                </a:lnTo>
                <a:lnTo>
                  <a:pt x="5036566" y="1612900"/>
                </a:lnTo>
                <a:lnTo>
                  <a:pt x="5015865" y="1574800"/>
                </a:lnTo>
                <a:lnTo>
                  <a:pt x="4988941" y="1536700"/>
                </a:lnTo>
                <a:lnTo>
                  <a:pt x="4957191" y="1498600"/>
                </a:lnTo>
                <a:lnTo>
                  <a:pt x="4920615" y="1473200"/>
                </a:lnTo>
                <a:lnTo>
                  <a:pt x="4882515" y="1435100"/>
                </a:lnTo>
                <a:lnTo>
                  <a:pt x="4842891" y="1409700"/>
                </a:lnTo>
                <a:lnTo>
                  <a:pt x="4801616" y="1371600"/>
                </a:lnTo>
                <a:lnTo>
                  <a:pt x="4763516" y="1346200"/>
                </a:lnTo>
                <a:lnTo>
                  <a:pt x="4726940" y="1320800"/>
                </a:lnTo>
                <a:lnTo>
                  <a:pt x="4695317" y="1282700"/>
                </a:lnTo>
                <a:lnTo>
                  <a:pt x="4666742" y="1244600"/>
                </a:lnTo>
                <a:lnTo>
                  <a:pt x="4644517" y="1206500"/>
                </a:lnTo>
                <a:lnTo>
                  <a:pt x="4625467" y="1155700"/>
                </a:lnTo>
                <a:lnTo>
                  <a:pt x="4609592" y="1117600"/>
                </a:lnTo>
                <a:lnTo>
                  <a:pt x="4595241" y="1066800"/>
                </a:lnTo>
                <a:lnTo>
                  <a:pt x="4569841" y="965200"/>
                </a:lnTo>
                <a:lnTo>
                  <a:pt x="4555617" y="927100"/>
                </a:lnTo>
                <a:lnTo>
                  <a:pt x="4539742" y="876300"/>
                </a:lnTo>
                <a:lnTo>
                  <a:pt x="4520692" y="838200"/>
                </a:lnTo>
                <a:lnTo>
                  <a:pt x="4496816" y="800100"/>
                </a:lnTo>
                <a:lnTo>
                  <a:pt x="4468241" y="762000"/>
                </a:lnTo>
                <a:lnTo>
                  <a:pt x="4433316" y="736600"/>
                </a:lnTo>
                <a:lnTo>
                  <a:pt x="4395216" y="711200"/>
                </a:lnTo>
                <a:lnTo>
                  <a:pt x="4352417" y="685800"/>
                </a:lnTo>
                <a:lnTo>
                  <a:pt x="4260342" y="660400"/>
                </a:lnTo>
                <a:lnTo>
                  <a:pt x="4115942" y="622300"/>
                </a:lnTo>
                <a:lnTo>
                  <a:pt x="4069841" y="609600"/>
                </a:lnTo>
                <a:lnTo>
                  <a:pt x="4027042" y="584200"/>
                </a:lnTo>
                <a:lnTo>
                  <a:pt x="3987291" y="558800"/>
                </a:lnTo>
                <a:lnTo>
                  <a:pt x="3952366" y="533400"/>
                </a:lnTo>
                <a:lnTo>
                  <a:pt x="3915917" y="508000"/>
                </a:lnTo>
                <a:lnTo>
                  <a:pt x="3884167" y="469900"/>
                </a:lnTo>
                <a:lnTo>
                  <a:pt x="3763517" y="317500"/>
                </a:lnTo>
                <a:lnTo>
                  <a:pt x="3696842" y="241300"/>
                </a:lnTo>
                <a:lnTo>
                  <a:pt x="3658742" y="215900"/>
                </a:lnTo>
                <a:lnTo>
                  <a:pt x="3638930" y="203200"/>
                </a:lnTo>
                <a:lnTo>
                  <a:pt x="1979422" y="203200"/>
                </a:lnTo>
                <a:lnTo>
                  <a:pt x="1925447" y="190500"/>
                </a:lnTo>
                <a:lnTo>
                  <a:pt x="1871472" y="190500"/>
                </a:lnTo>
                <a:lnTo>
                  <a:pt x="1817497" y="177800"/>
                </a:lnTo>
                <a:close/>
              </a:path>
              <a:path w="5234940" h="5219700">
                <a:moveTo>
                  <a:pt x="3638930" y="5016500"/>
                </a:moveTo>
                <a:lnTo>
                  <a:pt x="3201542" y="5016500"/>
                </a:lnTo>
                <a:lnTo>
                  <a:pt x="3255517" y="5029200"/>
                </a:lnTo>
                <a:lnTo>
                  <a:pt x="3309492" y="5029200"/>
                </a:lnTo>
                <a:lnTo>
                  <a:pt x="3363467" y="5041900"/>
                </a:lnTo>
                <a:lnTo>
                  <a:pt x="3417442" y="5041900"/>
                </a:lnTo>
                <a:lnTo>
                  <a:pt x="3471417" y="5054600"/>
                </a:lnTo>
                <a:lnTo>
                  <a:pt x="3522217" y="5054600"/>
                </a:lnTo>
                <a:lnTo>
                  <a:pt x="3619118" y="5029200"/>
                </a:lnTo>
                <a:lnTo>
                  <a:pt x="3638930" y="5016500"/>
                </a:lnTo>
                <a:close/>
              </a:path>
              <a:path w="5234940" h="5219700">
                <a:moveTo>
                  <a:pt x="2668270" y="0"/>
                </a:moveTo>
                <a:lnTo>
                  <a:pt x="2566670" y="0"/>
                </a:lnTo>
                <a:lnTo>
                  <a:pt x="2517521" y="12700"/>
                </a:lnTo>
                <a:lnTo>
                  <a:pt x="2469896" y="38100"/>
                </a:lnTo>
                <a:lnTo>
                  <a:pt x="2420620" y="63500"/>
                </a:lnTo>
                <a:lnTo>
                  <a:pt x="2374646" y="88900"/>
                </a:lnTo>
                <a:lnTo>
                  <a:pt x="2231771" y="165100"/>
                </a:lnTo>
                <a:lnTo>
                  <a:pt x="2085721" y="203200"/>
                </a:lnTo>
                <a:lnTo>
                  <a:pt x="3149218" y="203200"/>
                </a:lnTo>
                <a:lnTo>
                  <a:pt x="3049269" y="177800"/>
                </a:lnTo>
                <a:lnTo>
                  <a:pt x="3003168" y="165100"/>
                </a:lnTo>
                <a:lnTo>
                  <a:pt x="2860294" y="88900"/>
                </a:lnTo>
                <a:lnTo>
                  <a:pt x="2814320" y="63500"/>
                </a:lnTo>
                <a:lnTo>
                  <a:pt x="2765044" y="38100"/>
                </a:lnTo>
                <a:lnTo>
                  <a:pt x="2717419" y="12700"/>
                </a:lnTo>
                <a:lnTo>
                  <a:pt x="2668270" y="0"/>
                </a:lnTo>
                <a:close/>
              </a:path>
              <a:path w="5234940" h="5219700">
                <a:moveTo>
                  <a:pt x="3571493" y="177800"/>
                </a:moveTo>
                <a:lnTo>
                  <a:pt x="3417442" y="177800"/>
                </a:lnTo>
                <a:lnTo>
                  <a:pt x="3363467" y="190500"/>
                </a:lnTo>
                <a:lnTo>
                  <a:pt x="3309492" y="190500"/>
                </a:lnTo>
                <a:lnTo>
                  <a:pt x="3255517" y="203200"/>
                </a:lnTo>
                <a:lnTo>
                  <a:pt x="3638930" y="203200"/>
                </a:lnTo>
                <a:lnTo>
                  <a:pt x="3619118" y="190500"/>
                </a:lnTo>
                <a:lnTo>
                  <a:pt x="3571493" y="177800"/>
                </a:lnTo>
                <a:close/>
              </a:path>
            </a:pathLst>
          </a:custGeom>
          <a:solidFill>
            <a:srgbClr val="F7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0" y="6858000"/>
                </a:moveTo>
                <a:lnTo>
                  <a:pt x="283464" y="6858000"/>
                </a:lnTo>
                <a:lnTo>
                  <a:pt x="2834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1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89088" y="475027"/>
            <a:ext cx="6075045" cy="5880100"/>
          </a:xfrm>
          <a:custGeom>
            <a:avLst/>
            <a:gdLst/>
            <a:ahLst/>
            <a:cxnLst/>
            <a:rect l="l" t="t" r="r" b="b"/>
            <a:pathLst>
              <a:path w="6075045" h="5880100">
                <a:moveTo>
                  <a:pt x="3357691" y="5867400"/>
                </a:moveTo>
                <a:lnTo>
                  <a:pt x="2718691" y="5867400"/>
                </a:lnTo>
                <a:lnTo>
                  <a:pt x="2764684" y="5880100"/>
                </a:lnTo>
                <a:lnTo>
                  <a:pt x="3312583" y="5880100"/>
                </a:lnTo>
                <a:lnTo>
                  <a:pt x="3357691" y="5867400"/>
                </a:lnTo>
                <a:close/>
              </a:path>
              <a:path w="6075045" h="5880100">
                <a:moveTo>
                  <a:pt x="3447544" y="5854700"/>
                </a:moveTo>
                <a:lnTo>
                  <a:pt x="2626658" y="5854700"/>
                </a:lnTo>
                <a:lnTo>
                  <a:pt x="2672680" y="5867400"/>
                </a:lnTo>
                <a:lnTo>
                  <a:pt x="3402680" y="5867400"/>
                </a:lnTo>
                <a:lnTo>
                  <a:pt x="3447544" y="5854700"/>
                </a:lnTo>
                <a:close/>
              </a:path>
              <a:path w="6075045" h="5880100">
                <a:moveTo>
                  <a:pt x="3536868" y="5842000"/>
                </a:moveTo>
                <a:lnTo>
                  <a:pt x="2534610" y="5842000"/>
                </a:lnTo>
                <a:lnTo>
                  <a:pt x="2580632" y="5854700"/>
                </a:lnTo>
                <a:lnTo>
                  <a:pt x="3492276" y="5854700"/>
                </a:lnTo>
                <a:lnTo>
                  <a:pt x="3536868" y="5842000"/>
                </a:lnTo>
                <a:close/>
              </a:path>
              <a:path w="6075045" h="5880100">
                <a:moveTo>
                  <a:pt x="936811" y="393700"/>
                </a:moveTo>
                <a:lnTo>
                  <a:pt x="1048825" y="558800"/>
                </a:lnTo>
                <a:lnTo>
                  <a:pt x="1010457" y="584200"/>
                </a:lnTo>
                <a:lnTo>
                  <a:pt x="972702" y="622300"/>
                </a:lnTo>
                <a:lnTo>
                  <a:pt x="935566" y="660400"/>
                </a:lnTo>
                <a:lnTo>
                  <a:pt x="899053" y="698500"/>
                </a:lnTo>
                <a:lnTo>
                  <a:pt x="863172" y="723900"/>
                </a:lnTo>
                <a:lnTo>
                  <a:pt x="827927" y="762000"/>
                </a:lnTo>
                <a:lnTo>
                  <a:pt x="793325" y="800100"/>
                </a:lnTo>
                <a:lnTo>
                  <a:pt x="759372" y="838200"/>
                </a:lnTo>
                <a:lnTo>
                  <a:pt x="726073" y="876300"/>
                </a:lnTo>
                <a:lnTo>
                  <a:pt x="693436" y="914400"/>
                </a:lnTo>
                <a:lnTo>
                  <a:pt x="661466" y="952500"/>
                </a:lnTo>
                <a:lnTo>
                  <a:pt x="630170" y="1003300"/>
                </a:lnTo>
                <a:lnTo>
                  <a:pt x="599552" y="1041400"/>
                </a:lnTo>
                <a:lnTo>
                  <a:pt x="569620" y="1079500"/>
                </a:lnTo>
                <a:lnTo>
                  <a:pt x="540380" y="1117600"/>
                </a:lnTo>
                <a:lnTo>
                  <a:pt x="511837" y="1168400"/>
                </a:lnTo>
                <a:lnTo>
                  <a:pt x="483999" y="1206500"/>
                </a:lnTo>
                <a:lnTo>
                  <a:pt x="456870" y="1244600"/>
                </a:lnTo>
                <a:lnTo>
                  <a:pt x="430456" y="1295400"/>
                </a:lnTo>
                <a:lnTo>
                  <a:pt x="404765" y="1333500"/>
                </a:lnTo>
                <a:lnTo>
                  <a:pt x="379802" y="1384300"/>
                </a:lnTo>
                <a:lnTo>
                  <a:pt x="355574" y="1422400"/>
                </a:lnTo>
                <a:lnTo>
                  <a:pt x="332085" y="1473200"/>
                </a:lnTo>
                <a:lnTo>
                  <a:pt x="309343" y="1511300"/>
                </a:lnTo>
                <a:lnTo>
                  <a:pt x="287354" y="1562100"/>
                </a:lnTo>
                <a:lnTo>
                  <a:pt x="266123" y="1612900"/>
                </a:lnTo>
                <a:lnTo>
                  <a:pt x="245657" y="1651000"/>
                </a:lnTo>
                <a:lnTo>
                  <a:pt x="225961" y="1701800"/>
                </a:lnTo>
                <a:lnTo>
                  <a:pt x="207043" y="1752600"/>
                </a:lnTo>
                <a:lnTo>
                  <a:pt x="188908" y="1790700"/>
                </a:lnTo>
                <a:lnTo>
                  <a:pt x="172531" y="1841500"/>
                </a:lnTo>
                <a:lnTo>
                  <a:pt x="156919" y="1892300"/>
                </a:lnTo>
                <a:lnTo>
                  <a:pt x="142070" y="1930400"/>
                </a:lnTo>
                <a:lnTo>
                  <a:pt x="127979" y="1981200"/>
                </a:lnTo>
                <a:lnTo>
                  <a:pt x="114643" y="2019300"/>
                </a:lnTo>
                <a:lnTo>
                  <a:pt x="102059" y="2070100"/>
                </a:lnTo>
                <a:lnTo>
                  <a:pt x="90223" y="2120900"/>
                </a:lnTo>
                <a:lnTo>
                  <a:pt x="79134" y="2159000"/>
                </a:lnTo>
                <a:lnTo>
                  <a:pt x="68786" y="2209800"/>
                </a:lnTo>
                <a:lnTo>
                  <a:pt x="59177" y="2260600"/>
                </a:lnTo>
                <a:lnTo>
                  <a:pt x="50304" y="2298700"/>
                </a:lnTo>
                <a:lnTo>
                  <a:pt x="42163" y="2349500"/>
                </a:lnTo>
                <a:lnTo>
                  <a:pt x="34750" y="2387600"/>
                </a:lnTo>
                <a:lnTo>
                  <a:pt x="28064" y="2438400"/>
                </a:lnTo>
                <a:lnTo>
                  <a:pt x="22100" y="2489200"/>
                </a:lnTo>
                <a:lnTo>
                  <a:pt x="16855" y="2527300"/>
                </a:lnTo>
                <a:lnTo>
                  <a:pt x="12326" y="2578100"/>
                </a:lnTo>
                <a:lnTo>
                  <a:pt x="8509" y="2616200"/>
                </a:lnTo>
                <a:lnTo>
                  <a:pt x="5402" y="2667000"/>
                </a:lnTo>
                <a:lnTo>
                  <a:pt x="3001" y="2717800"/>
                </a:lnTo>
                <a:lnTo>
                  <a:pt x="1302" y="2755900"/>
                </a:lnTo>
                <a:lnTo>
                  <a:pt x="303" y="2806700"/>
                </a:lnTo>
                <a:lnTo>
                  <a:pt x="0" y="2857500"/>
                </a:lnTo>
                <a:lnTo>
                  <a:pt x="389" y="2895600"/>
                </a:lnTo>
                <a:lnTo>
                  <a:pt x="1468" y="2946400"/>
                </a:lnTo>
                <a:lnTo>
                  <a:pt x="3234" y="2984500"/>
                </a:lnTo>
                <a:lnTo>
                  <a:pt x="5682" y="3035300"/>
                </a:lnTo>
                <a:lnTo>
                  <a:pt x="8810" y="3073400"/>
                </a:lnTo>
                <a:lnTo>
                  <a:pt x="12614" y="3124200"/>
                </a:lnTo>
                <a:lnTo>
                  <a:pt x="17092" y="3175000"/>
                </a:lnTo>
                <a:lnTo>
                  <a:pt x="22239" y="3213100"/>
                </a:lnTo>
                <a:lnTo>
                  <a:pt x="28053" y="3263900"/>
                </a:lnTo>
                <a:lnTo>
                  <a:pt x="34530" y="3302000"/>
                </a:lnTo>
                <a:lnTo>
                  <a:pt x="41667" y="3352800"/>
                </a:lnTo>
                <a:lnTo>
                  <a:pt x="49461" y="3390900"/>
                </a:lnTo>
                <a:lnTo>
                  <a:pt x="57908" y="3441700"/>
                </a:lnTo>
                <a:lnTo>
                  <a:pt x="67005" y="3479800"/>
                </a:lnTo>
                <a:lnTo>
                  <a:pt x="76749" y="3530600"/>
                </a:lnTo>
                <a:lnTo>
                  <a:pt x="87136" y="3568700"/>
                </a:lnTo>
                <a:lnTo>
                  <a:pt x="98164" y="3606800"/>
                </a:lnTo>
                <a:lnTo>
                  <a:pt x="109828" y="3657600"/>
                </a:lnTo>
                <a:lnTo>
                  <a:pt x="122126" y="3695700"/>
                </a:lnTo>
                <a:lnTo>
                  <a:pt x="135055" y="3746500"/>
                </a:lnTo>
                <a:lnTo>
                  <a:pt x="148611" y="3784600"/>
                </a:lnTo>
                <a:lnTo>
                  <a:pt x="162790" y="3822700"/>
                </a:lnTo>
                <a:lnTo>
                  <a:pt x="177590" y="3873500"/>
                </a:lnTo>
                <a:lnTo>
                  <a:pt x="193007" y="3911600"/>
                </a:lnTo>
                <a:lnTo>
                  <a:pt x="209038" y="3949700"/>
                </a:lnTo>
                <a:lnTo>
                  <a:pt x="225680" y="4000500"/>
                </a:lnTo>
                <a:lnTo>
                  <a:pt x="242929" y="4038600"/>
                </a:lnTo>
                <a:lnTo>
                  <a:pt x="260782" y="4076700"/>
                </a:lnTo>
                <a:lnTo>
                  <a:pt x="279236" y="4114800"/>
                </a:lnTo>
                <a:lnTo>
                  <a:pt x="298288" y="4165600"/>
                </a:lnTo>
                <a:lnTo>
                  <a:pt x="317934" y="4203700"/>
                </a:lnTo>
                <a:lnTo>
                  <a:pt x="338170" y="4241800"/>
                </a:lnTo>
                <a:lnTo>
                  <a:pt x="358994" y="4279900"/>
                </a:lnTo>
                <a:lnTo>
                  <a:pt x="380403" y="4318000"/>
                </a:lnTo>
                <a:lnTo>
                  <a:pt x="402393" y="4356100"/>
                </a:lnTo>
                <a:lnTo>
                  <a:pt x="424960" y="4394200"/>
                </a:lnTo>
                <a:lnTo>
                  <a:pt x="448102" y="4432300"/>
                </a:lnTo>
                <a:lnTo>
                  <a:pt x="471815" y="4470400"/>
                </a:lnTo>
                <a:lnTo>
                  <a:pt x="496096" y="4508500"/>
                </a:lnTo>
                <a:lnTo>
                  <a:pt x="520942" y="4546600"/>
                </a:lnTo>
                <a:lnTo>
                  <a:pt x="546349" y="4584700"/>
                </a:lnTo>
                <a:lnTo>
                  <a:pt x="572314" y="4622800"/>
                </a:lnTo>
                <a:lnTo>
                  <a:pt x="598834" y="4660900"/>
                </a:lnTo>
                <a:lnTo>
                  <a:pt x="625905" y="4699000"/>
                </a:lnTo>
                <a:lnTo>
                  <a:pt x="653524" y="4724400"/>
                </a:lnTo>
                <a:lnTo>
                  <a:pt x="681689" y="4762500"/>
                </a:lnTo>
                <a:lnTo>
                  <a:pt x="710395" y="4800600"/>
                </a:lnTo>
                <a:lnTo>
                  <a:pt x="739639" y="4838700"/>
                </a:lnTo>
                <a:lnTo>
                  <a:pt x="769418" y="4864100"/>
                </a:lnTo>
                <a:lnTo>
                  <a:pt x="799730" y="4902200"/>
                </a:lnTo>
                <a:lnTo>
                  <a:pt x="830569" y="4940300"/>
                </a:lnTo>
                <a:lnTo>
                  <a:pt x="861934" y="4965700"/>
                </a:lnTo>
                <a:lnTo>
                  <a:pt x="893821" y="5003800"/>
                </a:lnTo>
                <a:lnTo>
                  <a:pt x="926226" y="5029200"/>
                </a:lnTo>
                <a:lnTo>
                  <a:pt x="959147" y="5067300"/>
                </a:lnTo>
                <a:lnTo>
                  <a:pt x="992579" y="5092700"/>
                </a:lnTo>
                <a:lnTo>
                  <a:pt x="1026521" y="5130800"/>
                </a:lnTo>
                <a:lnTo>
                  <a:pt x="1060968" y="5156200"/>
                </a:lnTo>
                <a:lnTo>
                  <a:pt x="1095917" y="5181600"/>
                </a:lnTo>
                <a:lnTo>
                  <a:pt x="1131365" y="5219700"/>
                </a:lnTo>
                <a:lnTo>
                  <a:pt x="1203744" y="5270500"/>
                </a:lnTo>
                <a:lnTo>
                  <a:pt x="1278080" y="5321300"/>
                </a:lnTo>
                <a:lnTo>
                  <a:pt x="1354345" y="5372100"/>
                </a:lnTo>
                <a:lnTo>
                  <a:pt x="1432514" y="5422900"/>
                </a:lnTo>
                <a:lnTo>
                  <a:pt x="1512561" y="5473700"/>
                </a:lnTo>
                <a:lnTo>
                  <a:pt x="1594458" y="5524500"/>
                </a:lnTo>
                <a:lnTo>
                  <a:pt x="1636092" y="5537200"/>
                </a:lnTo>
                <a:lnTo>
                  <a:pt x="1720717" y="5588000"/>
                </a:lnTo>
                <a:lnTo>
                  <a:pt x="1763700" y="5600700"/>
                </a:lnTo>
                <a:lnTo>
                  <a:pt x="1807126" y="5626100"/>
                </a:lnTo>
                <a:lnTo>
                  <a:pt x="1850992" y="5638800"/>
                </a:lnTo>
                <a:lnTo>
                  <a:pt x="1895295" y="5664200"/>
                </a:lnTo>
                <a:lnTo>
                  <a:pt x="1940030" y="5676900"/>
                </a:lnTo>
                <a:lnTo>
                  <a:pt x="1985196" y="5702300"/>
                </a:lnTo>
                <a:lnTo>
                  <a:pt x="2488598" y="5842000"/>
                </a:lnTo>
                <a:lnTo>
                  <a:pt x="3581313" y="5842000"/>
                </a:lnTo>
                <a:lnTo>
                  <a:pt x="3713699" y="5803900"/>
                </a:lnTo>
                <a:lnTo>
                  <a:pt x="3757486" y="5803900"/>
                </a:lnTo>
                <a:lnTo>
                  <a:pt x="4058494" y="5715000"/>
                </a:lnTo>
                <a:lnTo>
                  <a:pt x="4100623" y="5689600"/>
                </a:lnTo>
                <a:lnTo>
                  <a:pt x="4184156" y="5664200"/>
                </a:lnTo>
                <a:lnTo>
                  <a:pt x="4225545" y="5638800"/>
                </a:lnTo>
                <a:lnTo>
                  <a:pt x="4307534" y="5613400"/>
                </a:lnTo>
                <a:lnTo>
                  <a:pt x="4388422" y="5562600"/>
                </a:lnTo>
                <a:lnTo>
                  <a:pt x="4428435" y="5549900"/>
                </a:lnTo>
                <a:lnTo>
                  <a:pt x="4468152" y="5524500"/>
                </a:lnTo>
                <a:lnTo>
                  <a:pt x="2834165" y="5524500"/>
                </a:lnTo>
                <a:lnTo>
                  <a:pt x="2789615" y="5511800"/>
                </a:lnTo>
                <a:lnTo>
                  <a:pt x="2700719" y="5511800"/>
                </a:lnTo>
                <a:lnTo>
                  <a:pt x="2656392" y="5499100"/>
                </a:lnTo>
                <a:lnTo>
                  <a:pt x="2612158" y="5499100"/>
                </a:lnTo>
                <a:lnTo>
                  <a:pt x="2524013" y="5473700"/>
                </a:lnTo>
                <a:lnTo>
                  <a:pt x="2480121" y="5473700"/>
                </a:lnTo>
                <a:lnTo>
                  <a:pt x="2092322" y="5359400"/>
                </a:lnTo>
                <a:lnTo>
                  <a:pt x="2050219" y="5334000"/>
                </a:lnTo>
                <a:lnTo>
                  <a:pt x="1966725" y="5308600"/>
                </a:lnTo>
                <a:lnTo>
                  <a:pt x="1925354" y="5283200"/>
                </a:lnTo>
                <a:lnTo>
                  <a:pt x="1884247" y="5270500"/>
                </a:lnTo>
                <a:lnTo>
                  <a:pt x="1843413" y="5245100"/>
                </a:lnTo>
                <a:lnTo>
                  <a:pt x="1802864" y="5232400"/>
                </a:lnTo>
                <a:lnTo>
                  <a:pt x="1683018" y="5156200"/>
                </a:lnTo>
                <a:lnTo>
                  <a:pt x="1643704" y="5143500"/>
                </a:lnTo>
                <a:lnTo>
                  <a:pt x="1527805" y="5067300"/>
                </a:lnTo>
                <a:lnTo>
                  <a:pt x="1489886" y="5041900"/>
                </a:lnTo>
                <a:lnTo>
                  <a:pt x="1452341" y="5003800"/>
                </a:lnTo>
                <a:lnTo>
                  <a:pt x="1378413" y="4953000"/>
                </a:lnTo>
                <a:lnTo>
                  <a:pt x="1342049" y="4927600"/>
                </a:lnTo>
                <a:lnTo>
                  <a:pt x="1306100" y="4889500"/>
                </a:lnTo>
                <a:lnTo>
                  <a:pt x="1270574" y="4864100"/>
                </a:lnTo>
                <a:lnTo>
                  <a:pt x="1235482" y="4826000"/>
                </a:lnTo>
                <a:lnTo>
                  <a:pt x="1200834" y="4800600"/>
                </a:lnTo>
                <a:lnTo>
                  <a:pt x="1166640" y="4762500"/>
                </a:lnTo>
                <a:lnTo>
                  <a:pt x="1132909" y="4737100"/>
                </a:lnTo>
                <a:lnTo>
                  <a:pt x="1099653" y="4699000"/>
                </a:lnTo>
                <a:lnTo>
                  <a:pt x="1066880" y="4660900"/>
                </a:lnTo>
                <a:lnTo>
                  <a:pt x="1034601" y="4622800"/>
                </a:lnTo>
                <a:lnTo>
                  <a:pt x="1002955" y="4597400"/>
                </a:lnTo>
                <a:lnTo>
                  <a:pt x="972077" y="4559300"/>
                </a:lnTo>
                <a:lnTo>
                  <a:pt x="941965" y="4521200"/>
                </a:lnTo>
                <a:lnTo>
                  <a:pt x="912619" y="4483100"/>
                </a:lnTo>
                <a:lnTo>
                  <a:pt x="884038" y="4445000"/>
                </a:lnTo>
                <a:lnTo>
                  <a:pt x="856221" y="4406900"/>
                </a:lnTo>
                <a:lnTo>
                  <a:pt x="829168" y="4368800"/>
                </a:lnTo>
                <a:lnTo>
                  <a:pt x="802879" y="4330700"/>
                </a:lnTo>
                <a:lnTo>
                  <a:pt x="777352" y="4292600"/>
                </a:lnTo>
                <a:lnTo>
                  <a:pt x="752588" y="4241800"/>
                </a:lnTo>
                <a:lnTo>
                  <a:pt x="728585" y="4203700"/>
                </a:lnTo>
                <a:lnTo>
                  <a:pt x="705343" y="4165600"/>
                </a:lnTo>
                <a:lnTo>
                  <a:pt x="682861" y="4127500"/>
                </a:lnTo>
                <a:lnTo>
                  <a:pt x="661139" y="4089400"/>
                </a:lnTo>
                <a:lnTo>
                  <a:pt x="640177" y="4051300"/>
                </a:lnTo>
                <a:lnTo>
                  <a:pt x="619973" y="4000500"/>
                </a:lnTo>
                <a:lnTo>
                  <a:pt x="600526" y="3962400"/>
                </a:lnTo>
                <a:lnTo>
                  <a:pt x="581838" y="3924300"/>
                </a:lnTo>
                <a:lnTo>
                  <a:pt x="563906" y="3873500"/>
                </a:lnTo>
                <a:lnTo>
                  <a:pt x="546730" y="3835400"/>
                </a:lnTo>
                <a:lnTo>
                  <a:pt x="530310" y="3797300"/>
                </a:lnTo>
                <a:lnTo>
                  <a:pt x="514645" y="3746500"/>
                </a:lnTo>
                <a:lnTo>
                  <a:pt x="499734" y="3708400"/>
                </a:lnTo>
                <a:lnTo>
                  <a:pt x="485577" y="3670300"/>
                </a:lnTo>
                <a:lnTo>
                  <a:pt x="472174" y="3619500"/>
                </a:lnTo>
                <a:lnTo>
                  <a:pt x="459523" y="3581400"/>
                </a:lnTo>
                <a:lnTo>
                  <a:pt x="447624" y="3530600"/>
                </a:lnTo>
                <a:lnTo>
                  <a:pt x="436476" y="3492500"/>
                </a:lnTo>
                <a:lnTo>
                  <a:pt x="426080" y="3441700"/>
                </a:lnTo>
                <a:lnTo>
                  <a:pt x="416434" y="3403600"/>
                </a:lnTo>
                <a:lnTo>
                  <a:pt x="407537" y="3365500"/>
                </a:lnTo>
                <a:lnTo>
                  <a:pt x="399389" y="3314700"/>
                </a:lnTo>
                <a:lnTo>
                  <a:pt x="391990" y="3276600"/>
                </a:lnTo>
                <a:lnTo>
                  <a:pt x="385339" y="3225800"/>
                </a:lnTo>
                <a:lnTo>
                  <a:pt x="379435" y="3187700"/>
                </a:lnTo>
                <a:lnTo>
                  <a:pt x="374278" y="3136900"/>
                </a:lnTo>
                <a:lnTo>
                  <a:pt x="369867" y="3098800"/>
                </a:lnTo>
                <a:lnTo>
                  <a:pt x="366201" y="3048000"/>
                </a:lnTo>
                <a:lnTo>
                  <a:pt x="361104" y="2959100"/>
                </a:lnTo>
                <a:lnTo>
                  <a:pt x="359672" y="2908300"/>
                </a:lnTo>
                <a:lnTo>
                  <a:pt x="358982" y="2870200"/>
                </a:lnTo>
                <a:lnTo>
                  <a:pt x="359035" y="2819400"/>
                </a:lnTo>
                <a:lnTo>
                  <a:pt x="359830" y="2781300"/>
                </a:lnTo>
                <a:lnTo>
                  <a:pt x="361367" y="2730500"/>
                </a:lnTo>
                <a:lnTo>
                  <a:pt x="366661" y="2641600"/>
                </a:lnTo>
                <a:lnTo>
                  <a:pt x="370418" y="2603500"/>
                </a:lnTo>
                <a:lnTo>
                  <a:pt x="374914" y="2552700"/>
                </a:lnTo>
                <a:lnTo>
                  <a:pt x="380148" y="2514600"/>
                </a:lnTo>
                <a:lnTo>
                  <a:pt x="386120" y="2463800"/>
                </a:lnTo>
                <a:lnTo>
                  <a:pt x="392829" y="2425700"/>
                </a:lnTo>
                <a:lnTo>
                  <a:pt x="400275" y="2374900"/>
                </a:lnTo>
                <a:lnTo>
                  <a:pt x="408457" y="2336800"/>
                </a:lnTo>
                <a:lnTo>
                  <a:pt x="417374" y="2286000"/>
                </a:lnTo>
                <a:lnTo>
                  <a:pt x="427026" y="2247900"/>
                </a:lnTo>
                <a:lnTo>
                  <a:pt x="437413" y="2209800"/>
                </a:lnTo>
                <a:lnTo>
                  <a:pt x="448533" y="2159000"/>
                </a:lnTo>
                <a:lnTo>
                  <a:pt x="460386" y="2120900"/>
                </a:lnTo>
                <a:lnTo>
                  <a:pt x="472971" y="2070100"/>
                </a:lnTo>
                <a:lnTo>
                  <a:pt x="486288" y="2032000"/>
                </a:lnTo>
                <a:lnTo>
                  <a:pt x="500337" y="1993900"/>
                </a:lnTo>
                <a:lnTo>
                  <a:pt x="515116" y="1943100"/>
                </a:lnTo>
                <a:lnTo>
                  <a:pt x="530626" y="1905000"/>
                </a:lnTo>
                <a:lnTo>
                  <a:pt x="546864" y="1866900"/>
                </a:lnTo>
                <a:lnTo>
                  <a:pt x="563832" y="1816100"/>
                </a:lnTo>
                <a:lnTo>
                  <a:pt x="581528" y="1778000"/>
                </a:lnTo>
                <a:lnTo>
                  <a:pt x="599952" y="1739900"/>
                </a:lnTo>
                <a:lnTo>
                  <a:pt x="619102" y="1701800"/>
                </a:lnTo>
                <a:lnTo>
                  <a:pt x="638980" y="1651000"/>
                </a:lnTo>
                <a:lnTo>
                  <a:pt x="659583" y="1612900"/>
                </a:lnTo>
                <a:lnTo>
                  <a:pt x="680911" y="1574800"/>
                </a:lnTo>
                <a:lnTo>
                  <a:pt x="702964" y="1536700"/>
                </a:lnTo>
                <a:lnTo>
                  <a:pt x="725742" y="1498600"/>
                </a:lnTo>
                <a:lnTo>
                  <a:pt x="749243" y="1460500"/>
                </a:lnTo>
                <a:lnTo>
                  <a:pt x="773466" y="1422400"/>
                </a:lnTo>
                <a:lnTo>
                  <a:pt x="798412" y="1371600"/>
                </a:lnTo>
                <a:lnTo>
                  <a:pt x="824080" y="1333500"/>
                </a:lnTo>
                <a:lnTo>
                  <a:pt x="850469" y="1295400"/>
                </a:lnTo>
                <a:lnTo>
                  <a:pt x="877579" y="1270000"/>
                </a:lnTo>
                <a:lnTo>
                  <a:pt x="905409" y="1231900"/>
                </a:lnTo>
                <a:lnTo>
                  <a:pt x="933958" y="1193800"/>
                </a:lnTo>
                <a:lnTo>
                  <a:pt x="963225" y="1155700"/>
                </a:lnTo>
                <a:lnTo>
                  <a:pt x="993211" y="1117600"/>
                </a:lnTo>
                <a:lnTo>
                  <a:pt x="1023915" y="1079500"/>
                </a:lnTo>
                <a:lnTo>
                  <a:pt x="1055336" y="1041400"/>
                </a:lnTo>
                <a:lnTo>
                  <a:pt x="1087472" y="1016000"/>
                </a:lnTo>
                <a:lnTo>
                  <a:pt x="1120325" y="977900"/>
                </a:lnTo>
                <a:lnTo>
                  <a:pt x="1153893" y="939800"/>
                </a:lnTo>
                <a:lnTo>
                  <a:pt x="1188176" y="914400"/>
                </a:lnTo>
                <a:lnTo>
                  <a:pt x="1223173" y="876300"/>
                </a:lnTo>
                <a:lnTo>
                  <a:pt x="1258883" y="850900"/>
                </a:lnTo>
                <a:lnTo>
                  <a:pt x="1370365" y="850900"/>
                </a:lnTo>
                <a:lnTo>
                  <a:pt x="1368992" y="533400"/>
                </a:lnTo>
                <a:lnTo>
                  <a:pt x="936811" y="393700"/>
                </a:lnTo>
                <a:close/>
              </a:path>
              <a:path w="6075045" h="5880100">
                <a:moveTo>
                  <a:pt x="4089586" y="0"/>
                </a:moveTo>
                <a:lnTo>
                  <a:pt x="3965507" y="330200"/>
                </a:lnTo>
                <a:lnTo>
                  <a:pt x="4012979" y="355600"/>
                </a:lnTo>
                <a:lnTo>
                  <a:pt x="4060050" y="368300"/>
                </a:lnTo>
                <a:lnTo>
                  <a:pt x="4152943" y="419100"/>
                </a:lnTo>
                <a:lnTo>
                  <a:pt x="4198742" y="431800"/>
                </a:lnTo>
                <a:lnTo>
                  <a:pt x="4288992" y="482600"/>
                </a:lnTo>
                <a:lnTo>
                  <a:pt x="4420824" y="558800"/>
                </a:lnTo>
                <a:lnTo>
                  <a:pt x="4506219" y="609600"/>
                </a:lnTo>
                <a:lnTo>
                  <a:pt x="4589515" y="660400"/>
                </a:lnTo>
                <a:lnTo>
                  <a:pt x="4630348" y="698500"/>
                </a:lnTo>
                <a:lnTo>
                  <a:pt x="4670622" y="723900"/>
                </a:lnTo>
                <a:lnTo>
                  <a:pt x="4710327" y="762000"/>
                </a:lnTo>
                <a:lnTo>
                  <a:pt x="4749451" y="787400"/>
                </a:lnTo>
                <a:lnTo>
                  <a:pt x="4787982" y="825500"/>
                </a:lnTo>
                <a:lnTo>
                  <a:pt x="4825911" y="850900"/>
                </a:lnTo>
                <a:lnTo>
                  <a:pt x="4863224" y="889000"/>
                </a:lnTo>
                <a:lnTo>
                  <a:pt x="4899912" y="927100"/>
                </a:lnTo>
                <a:lnTo>
                  <a:pt x="4935963" y="965200"/>
                </a:lnTo>
                <a:lnTo>
                  <a:pt x="4971365" y="990600"/>
                </a:lnTo>
                <a:lnTo>
                  <a:pt x="5006108" y="1028700"/>
                </a:lnTo>
                <a:lnTo>
                  <a:pt x="5040181" y="1066800"/>
                </a:lnTo>
                <a:lnTo>
                  <a:pt x="5071826" y="1104900"/>
                </a:lnTo>
                <a:lnTo>
                  <a:pt x="5102704" y="1143000"/>
                </a:lnTo>
                <a:lnTo>
                  <a:pt x="5132816" y="1181100"/>
                </a:lnTo>
                <a:lnTo>
                  <a:pt x="5162162" y="1219200"/>
                </a:lnTo>
                <a:lnTo>
                  <a:pt x="5190744" y="1257300"/>
                </a:lnTo>
                <a:lnTo>
                  <a:pt x="5218560" y="1295400"/>
                </a:lnTo>
                <a:lnTo>
                  <a:pt x="5245613" y="1333500"/>
                </a:lnTo>
                <a:lnTo>
                  <a:pt x="5271902" y="1371600"/>
                </a:lnTo>
                <a:lnTo>
                  <a:pt x="5297429" y="1409700"/>
                </a:lnTo>
                <a:lnTo>
                  <a:pt x="5322194" y="1447800"/>
                </a:lnTo>
                <a:lnTo>
                  <a:pt x="5346196" y="1485900"/>
                </a:lnTo>
                <a:lnTo>
                  <a:pt x="5369438" y="1536700"/>
                </a:lnTo>
                <a:lnTo>
                  <a:pt x="5391920" y="1574800"/>
                </a:lnTo>
                <a:lnTo>
                  <a:pt x="5413642" y="1612900"/>
                </a:lnTo>
                <a:lnTo>
                  <a:pt x="5434605" y="1651000"/>
                </a:lnTo>
                <a:lnTo>
                  <a:pt x="5454809" y="1689100"/>
                </a:lnTo>
                <a:lnTo>
                  <a:pt x="5474255" y="1739900"/>
                </a:lnTo>
                <a:lnTo>
                  <a:pt x="5492944" y="1778000"/>
                </a:lnTo>
                <a:lnTo>
                  <a:pt x="5510876" y="1816100"/>
                </a:lnTo>
                <a:lnTo>
                  <a:pt x="5528051" y="1866900"/>
                </a:lnTo>
                <a:lnTo>
                  <a:pt x="5544471" y="1905000"/>
                </a:lnTo>
                <a:lnTo>
                  <a:pt x="5560136" y="1943100"/>
                </a:lnTo>
                <a:lnTo>
                  <a:pt x="5575047" y="1993900"/>
                </a:lnTo>
                <a:lnTo>
                  <a:pt x="5589204" y="2032000"/>
                </a:lnTo>
                <a:lnTo>
                  <a:pt x="5602608" y="2070100"/>
                </a:lnTo>
                <a:lnTo>
                  <a:pt x="5615258" y="2120900"/>
                </a:lnTo>
                <a:lnTo>
                  <a:pt x="5627157" y="2159000"/>
                </a:lnTo>
                <a:lnTo>
                  <a:pt x="5638305" y="2209800"/>
                </a:lnTo>
                <a:lnTo>
                  <a:pt x="5648701" y="2247900"/>
                </a:lnTo>
                <a:lnTo>
                  <a:pt x="5658348" y="2298700"/>
                </a:lnTo>
                <a:lnTo>
                  <a:pt x="5667244" y="2336800"/>
                </a:lnTo>
                <a:lnTo>
                  <a:pt x="5675392" y="2387600"/>
                </a:lnTo>
                <a:lnTo>
                  <a:pt x="5682791" y="2425700"/>
                </a:lnTo>
                <a:lnTo>
                  <a:pt x="5689442" y="2476500"/>
                </a:lnTo>
                <a:lnTo>
                  <a:pt x="5695346" y="2514600"/>
                </a:lnTo>
                <a:lnTo>
                  <a:pt x="5700503" y="2565400"/>
                </a:lnTo>
                <a:lnTo>
                  <a:pt x="5704914" y="2603500"/>
                </a:lnTo>
                <a:lnTo>
                  <a:pt x="5708580" y="2654300"/>
                </a:lnTo>
                <a:lnTo>
                  <a:pt x="5711501" y="2692400"/>
                </a:lnTo>
                <a:lnTo>
                  <a:pt x="5713677" y="2743200"/>
                </a:lnTo>
                <a:lnTo>
                  <a:pt x="5715110" y="2781300"/>
                </a:lnTo>
                <a:lnTo>
                  <a:pt x="5715627" y="2819400"/>
                </a:lnTo>
                <a:lnTo>
                  <a:pt x="5715746" y="2870200"/>
                </a:lnTo>
                <a:lnTo>
                  <a:pt x="5714951" y="2921000"/>
                </a:lnTo>
                <a:lnTo>
                  <a:pt x="5713415" y="2959100"/>
                </a:lnTo>
                <a:lnTo>
                  <a:pt x="5711138" y="3009900"/>
                </a:lnTo>
                <a:lnTo>
                  <a:pt x="5708120" y="3048000"/>
                </a:lnTo>
                <a:lnTo>
                  <a:pt x="5704363" y="3098800"/>
                </a:lnTo>
                <a:lnTo>
                  <a:pt x="5699867" y="3136900"/>
                </a:lnTo>
                <a:lnTo>
                  <a:pt x="5694633" y="3187700"/>
                </a:lnTo>
                <a:lnTo>
                  <a:pt x="5688661" y="3225800"/>
                </a:lnTo>
                <a:lnTo>
                  <a:pt x="5681952" y="3276600"/>
                </a:lnTo>
                <a:lnTo>
                  <a:pt x="5674506" y="3314700"/>
                </a:lnTo>
                <a:lnTo>
                  <a:pt x="5666324" y="3365500"/>
                </a:lnTo>
                <a:lnTo>
                  <a:pt x="5657407" y="3403600"/>
                </a:lnTo>
                <a:lnTo>
                  <a:pt x="5647755" y="3454400"/>
                </a:lnTo>
                <a:lnTo>
                  <a:pt x="5637368" y="3492500"/>
                </a:lnTo>
                <a:lnTo>
                  <a:pt x="5626249" y="3543300"/>
                </a:lnTo>
                <a:lnTo>
                  <a:pt x="5614396" y="3581400"/>
                </a:lnTo>
                <a:lnTo>
                  <a:pt x="5601810" y="3619500"/>
                </a:lnTo>
                <a:lnTo>
                  <a:pt x="5588493" y="3670300"/>
                </a:lnTo>
                <a:lnTo>
                  <a:pt x="5574444" y="3708400"/>
                </a:lnTo>
                <a:lnTo>
                  <a:pt x="5559665" y="3746500"/>
                </a:lnTo>
                <a:lnTo>
                  <a:pt x="5544156" y="3797300"/>
                </a:lnTo>
                <a:lnTo>
                  <a:pt x="5527917" y="3835400"/>
                </a:lnTo>
                <a:lnTo>
                  <a:pt x="5510949" y="3873500"/>
                </a:lnTo>
                <a:lnTo>
                  <a:pt x="5493253" y="3924300"/>
                </a:lnTo>
                <a:lnTo>
                  <a:pt x="5474830" y="3962400"/>
                </a:lnTo>
                <a:lnTo>
                  <a:pt x="5455679" y="4000500"/>
                </a:lnTo>
                <a:lnTo>
                  <a:pt x="5435802" y="4038600"/>
                </a:lnTo>
                <a:lnTo>
                  <a:pt x="5415199" y="4089400"/>
                </a:lnTo>
                <a:lnTo>
                  <a:pt x="5393870" y="4127500"/>
                </a:lnTo>
                <a:lnTo>
                  <a:pt x="5371817" y="4165600"/>
                </a:lnTo>
                <a:lnTo>
                  <a:pt x="5349040" y="4203700"/>
                </a:lnTo>
                <a:lnTo>
                  <a:pt x="5325539" y="4241800"/>
                </a:lnTo>
                <a:lnTo>
                  <a:pt x="5301315" y="4279900"/>
                </a:lnTo>
                <a:lnTo>
                  <a:pt x="5276369" y="4318000"/>
                </a:lnTo>
                <a:lnTo>
                  <a:pt x="5250701" y="4356100"/>
                </a:lnTo>
                <a:lnTo>
                  <a:pt x="5224312" y="4394200"/>
                </a:lnTo>
                <a:lnTo>
                  <a:pt x="5197202" y="4432300"/>
                </a:lnTo>
                <a:lnTo>
                  <a:pt x="5169373" y="4470400"/>
                </a:lnTo>
                <a:lnTo>
                  <a:pt x="5140824" y="4508500"/>
                </a:lnTo>
                <a:lnTo>
                  <a:pt x="5111556" y="4546600"/>
                </a:lnTo>
                <a:lnTo>
                  <a:pt x="5081570" y="4584700"/>
                </a:lnTo>
                <a:lnTo>
                  <a:pt x="5050866" y="4610100"/>
                </a:lnTo>
                <a:lnTo>
                  <a:pt x="5019446" y="4648200"/>
                </a:lnTo>
                <a:lnTo>
                  <a:pt x="4987309" y="4686300"/>
                </a:lnTo>
                <a:lnTo>
                  <a:pt x="4954456" y="4724400"/>
                </a:lnTo>
                <a:lnTo>
                  <a:pt x="4920888" y="4749800"/>
                </a:lnTo>
                <a:lnTo>
                  <a:pt x="4886605" y="4787900"/>
                </a:lnTo>
                <a:lnTo>
                  <a:pt x="4851609" y="4813300"/>
                </a:lnTo>
                <a:lnTo>
                  <a:pt x="4815899" y="4851400"/>
                </a:lnTo>
                <a:lnTo>
                  <a:pt x="4779622" y="4889500"/>
                </a:lnTo>
                <a:lnTo>
                  <a:pt x="4705860" y="4940300"/>
                </a:lnTo>
                <a:lnTo>
                  <a:pt x="4668395" y="4978400"/>
                </a:lnTo>
                <a:lnTo>
                  <a:pt x="4592347" y="5029200"/>
                </a:lnTo>
                <a:lnTo>
                  <a:pt x="4475631" y="5105400"/>
                </a:lnTo>
                <a:lnTo>
                  <a:pt x="4315493" y="5207000"/>
                </a:lnTo>
                <a:lnTo>
                  <a:pt x="4274719" y="5219700"/>
                </a:lnTo>
                <a:lnTo>
                  <a:pt x="4192352" y="5270500"/>
                </a:lnTo>
                <a:lnTo>
                  <a:pt x="4150780" y="5283200"/>
                </a:lnTo>
                <a:lnTo>
                  <a:pt x="4108961" y="5308600"/>
                </a:lnTo>
                <a:lnTo>
                  <a:pt x="4024627" y="5334000"/>
                </a:lnTo>
                <a:lnTo>
                  <a:pt x="3982130" y="5359400"/>
                </a:lnTo>
                <a:lnTo>
                  <a:pt x="3591594" y="5473700"/>
                </a:lnTo>
                <a:lnTo>
                  <a:pt x="3547487" y="5473700"/>
                </a:lnTo>
                <a:lnTo>
                  <a:pt x="3458966" y="5499100"/>
                </a:lnTo>
                <a:lnTo>
                  <a:pt x="3414572" y="5499100"/>
                </a:lnTo>
                <a:lnTo>
                  <a:pt x="3370102" y="5511800"/>
                </a:lnTo>
                <a:lnTo>
                  <a:pt x="3280973" y="5511800"/>
                </a:lnTo>
                <a:lnTo>
                  <a:pt x="3236334" y="5524500"/>
                </a:lnTo>
                <a:lnTo>
                  <a:pt x="4468152" y="5524500"/>
                </a:lnTo>
                <a:lnTo>
                  <a:pt x="4507565" y="5511800"/>
                </a:lnTo>
                <a:lnTo>
                  <a:pt x="4623911" y="5435600"/>
                </a:lnTo>
                <a:lnTo>
                  <a:pt x="4737267" y="5359400"/>
                </a:lnTo>
                <a:lnTo>
                  <a:pt x="4811081" y="5308600"/>
                </a:lnTo>
                <a:lnTo>
                  <a:pt x="4883423" y="5257800"/>
                </a:lnTo>
                <a:lnTo>
                  <a:pt x="4954236" y="5207000"/>
                </a:lnTo>
                <a:lnTo>
                  <a:pt x="4989051" y="5181600"/>
                </a:lnTo>
                <a:lnTo>
                  <a:pt x="5023463" y="5143500"/>
                </a:lnTo>
                <a:lnTo>
                  <a:pt x="5091047" y="5092700"/>
                </a:lnTo>
                <a:lnTo>
                  <a:pt x="5124205" y="5054600"/>
                </a:lnTo>
                <a:lnTo>
                  <a:pt x="5156931" y="5029200"/>
                </a:lnTo>
                <a:lnTo>
                  <a:pt x="5189217" y="4991100"/>
                </a:lnTo>
                <a:lnTo>
                  <a:pt x="5221057" y="4965700"/>
                </a:lnTo>
                <a:lnTo>
                  <a:pt x="5252443" y="4927600"/>
                </a:lnTo>
                <a:lnTo>
                  <a:pt x="5283369" y="4889500"/>
                </a:lnTo>
                <a:lnTo>
                  <a:pt x="5313826" y="4864100"/>
                </a:lnTo>
                <a:lnTo>
                  <a:pt x="5343809" y="4826000"/>
                </a:lnTo>
                <a:lnTo>
                  <a:pt x="5373309" y="4787900"/>
                </a:lnTo>
                <a:lnTo>
                  <a:pt x="5402320" y="4749800"/>
                </a:lnTo>
                <a:lnTo>
                  <a:pt x="5430835" y="4724400"/>
                </a:lnTo>
                <a:lnTo>
                  <a:pt x="5458846" y="4686300"/>
                </a:lnTo>
                <a:lnTo>
                  <a:pt x="5486346" y="4648200"/>
                </a:lnTo>
                <a:lnTo>
                  <a:pt x="5513328" y="4610100"/>
                </a:lnTo>
                <a:lnTo>
                  <a:pt x="5539786" y="4572000"/>
                </a:lnTo>
                <a:lnTo>
                  <a:pt x="5565711" y="4533900"/>
                </a:lnTo>
                <a:lnTo>
                  <a:pt x="5591096" y="4495800"/>
                </a:lnTo>
                <a:lnTo>
                  <a:pt x="5615936" y="4457700"/>
                </a:lnTo>
                <a:lnTo>
                  <a:pt x="5640222" y="4419600"/>
                </a:lnTo>
                <a:lnTo>
                  <a:pt x="5663947" y="4368800"/>
                </a:lnTo>
                <a:lnTo>
                  <a:pt x="5687104" y="4330700"/>
                </a:lnTo>
                <a:lnTo>
                  <a:pt x="5709686" y="4292600"/>
                </a:lnTo>
                <a:lnTo>
                  <a:pt x="5731686" y="4254500"/>
                </a:lnTo>
                <a:lnTo>
                  <a:pt x="5753097" y="4203700"/>
                </a:lnTo>
                <a:lnTo>
                  <a:pt x="5773912" y="4165600"/>
                </a:lnTo>
                <a:lnTo>
                  <a:pt x="5794123" y="4127500"/>
                </a:lnTo>
                <a:lnTo>
                  <a:pt x="5813723" y="4076700"/>
                </a:lnTo>
                <a:lnTo>
                  <a:pt x="5832705" y="4038600"/>
                </a:lnTo>
                <a:lnTo>
                  <a:pt x="5851062" y="3987800"/>
                </a:lnTo>
                <a:lnTo>
                  <a:pt x="5868788" y="3949700"/>
                </a:lnTo>
                <a:lnTo>
                  <a:pt x="5885874" y="3898900"/>
                </a:lnTo>
                <a:lnTo>
                  <a:pt x="5902250" y="3860800"/>
                </a:lnTo>
                <a:lnTo>
                  <a:pt x="5917862" y="3810000"/>
                </a:lnTo>
                <a:lnTo>
                  <a:pt x="5932712" y="3759200"/>
                </a:lnTo>
                <a:lnTo>
                  <a:pt x="5946803" y="3721100"/>
                </a:lnTo>
                <a:lnTo>
                  <a:pt x="5960139" y="3670300"/>
                </a:lnTo>
                <a:lnTo>
                  <a:pt x="5972723" y="3632200"/>
                </a:lnTo>
                <a:lnTo>
                  <a:pt x="5984558" y="3581400"/>
                </a:lnTo>
                <a:lnTo>
                  <a:pt x="5995648" y="3530600"/>
                </a:lnTo>
                <a:lnTo>
                  <a:pt x="6005995" y="3492500"/>
                </a:lnTo>
                <a:lnTo>
                  <a:pt x="6015604" y="3441700"/>
                </a:lnTo>
                <a:lnTo>
                  <a:pt x="6024478" y="3403600"/>
                </a:lnTo>
                <a:lnTo>
                  <a:pt x="6032619" y="3352800"/>
                </a:lnTo>
                <a:lnTo>
                  <a:pt x="6040031" y="3302000"/>
                </a:lnTo>
                <a:lnTo>
                  <a:pt x="6046717" y="3263900"/>
                </a:lnTo>
                <a:lnTo>
                  <a:pt x="6052681" y="3213100"/>
                </a:lnTo>
                <a:lnTo>
                  <a:pt x="6057926" y="3162300"/>
                </a:lnTo>
                <a:lnTo>
                  <a:pt x="6062455" y="3124200"/>
                </a:lnTo>
                <a:lnTo>
                  <a:pt x="6066272" y="3073400"/>
                </a:lnTo>
                <a:lnTo>
                  <a:pt x="6069379" y="3035300"/>
                </a:lnTo>
                <a:lnTo>
                  <a:pt x="6071781" y="2984500"/>
                </a:lnTo>
                <a:lnTo>
                  <a:pt x="6073479" y="2933700"/>
                </a:lnTo>
                <a:lnTo>
                  <a:pt x="6074479" y="2895600"/>
                </a:lnTo>
                <a:lnTo>
                  <a:pt x="6074782" y="2844800"/>
                </a:lnTo>
                <a:lnTo>
                  <a:pt x="6074392" y="2806700"/>
                </a:lnTo>
                <a:lnTo>
                  <a:pt x="6073313" y="2755900"/>
                </a:lnTo>
                <a:lnTo>
                  <a:pt x="6071548" y="2705100"/>
                </a:lnTo>
                <a:lnTo>
                  <a:pt x="6069099" y="2667000"/>
                </a:lnTo>
                <a:lnTo>
                  <a:pt x="6065971" y="2616200"/>
                </a:lnTo>
                <a:lnTo>
                  <a:pt x="6062167" y="2578100"/>
                </a:lnTo>
                <a:lnTo>
                  <a:pt x="6057689" y="2527300"/>
                </a:lnTo>
                <a:lnTo>
                  <a:pt x="6052542" y="2489200"/>
                </a:lnTo>
                <a:lnTo>
                  <a:pt x="6046728" y="2438400"/>
                </a:lnTo>
                <a:lnTo>
                  <a:pt x="6040251" y="2400300"/>
                </a:lnTo>
                <a:lnTo>
                  <a:pt x="6033114" y="2349500"/>
                </a:lnTo>
                <a:lnTo>
                  <a:pt x="6025321" y="2311400"/>
                </a:lnTo>
                <a:lnTo>
                  <a:pt x="6016874" y="2260600"/>
                </a:lnTo>
                <a:lnTo>
                  <a:pt x="6007777" y="2222500"/>
                </a:lnTo>
                <a:lnTo>
                  <a:pt x="5998033" y="2171700"/>
                </a:lnTo>
                <a:lnTo>
                  <a:pt x="5987645" y="2133600"/>
                </a:lnTo>
                <a:lnTo>
                  <a:pt x="5976618" y="2082800"/>
                </a:lnTo>
                <a:lnTo>
                  <a:pt x="5964953" y="2044700"/>
                </a:lnTo>
                <a:lnTo>
                  <a:pt x="5952655" y="1993900"/>
                </a:lnTo>
                <a:lnTo>
                  <a:pt x="5939726" y="1955800"/>
                </a:lnTo>
                <a:lnTo>
                  <a:pt x="5926171" y="1917700"/>
                </a:lnTo>
                <a:lnTo>
                  <a:pt x="5911991" y="1866900"/>
                </a:lnTo>
                <a:lnTo>
                  <a:pt x="5897191" y="1828800"/>
                </a:lnTo>
                <a:lnTo>
                  <a:pt x="5881774" y="1790700"/>
                </a:lnTo>
                <a:lnTo>
                  <a:pt x="5865743" y="1739900"/>
                </a:lnTo>
                <a:lnTo>
                  <a:pt x="5849101" y="1701800"/>
                </a:lnTo>
                <a:lnTo>
                  <a:pt x="5831852" y="1663700"/>
                </a:lnTo>
                <a:lnTo>
                  <a:pt x="5813999" y="1625600"/>
                </a:lnTo>
                <a:lnTo>
                  <a:pt x="5795545" y="1574800"/>
                </a:lnTo>
                <a:lnTo>
                  <a:pt x="5776493" y="1536700"/>
                </a:lnTo>
                <a:lnTo>
                  <a:pt x="5756848" y="1498600"/>
                </a:lnTo>
                <a:lnTo>
                  <a:pt x="5736611" y="1460500"/>
                </a:lnTo>
                <a:lnTo>
                  <a:pt x="5715787" y="1422400"/>
                </a:lnTo>
                <a:lnTo>
                  <a:pt x="5694378" y="1384300"/>
                </a:lnTo>
                <a:lnTo>
                  <a:pt x="5672389" y="1333500"/>
                </a:lnTo>
                <a:lnTo>
                  <a:pt x="5649821" y="1295400"/>
                </a:lnTo>
                <a:lnTo>
                  <a:pt x="5626679" y="1257300"/>
                </a:lnTo>
                <a:lnTo>
                  <a:pt x="5602966" y="1219200"/>
                </a:lnTo>
                <a:lnTo>
                  <a:pt x="5578685" y="1181100"/>
                </a:lnTo>
                <a:lnTo>
                  <a:pt x="5553840" y="1143000"/>
                </a:lnTo>
                <a:lnTo>
                  <a:pt x="5528433" y="1117600"/>
                </a:lnTo>
                <a:lnTo>
                  <a:pt x="5502468" y="1079500"/>
                </a:lnTo>
                <a:lnTo>
                  <a:pt x="5475948" y="1041400"/>
                </a:lnTo>
                <a:lnTo>
                  <a:pt x="5448876" y="1003300"/>
                </a:lnTo>
                <a:lnTo>
                  <a:pt x="5421257" y="965200"/>
                </a:lnTo>
                <a:lnTo>
                  <a:pt x="5393093" y="927100"/>
                </a:lnTo>
                <a:lnTo>
                  <a:pt x="5364387" y="901700"/>
                </a:lnTo>
                <a:lnTo>
                  <a:pt x="5335142" y="863600"/>
                </a:lnTo>
                <a:lnTo>
                  <a:pt x="5305363" y="825500"/>
                </a:lnTo>
                <a:lnTo>
                  <a:pt x="5275052" y="800100"/>
                </a:lnTo>
                <a:lnTo>
                  <a:pt x="5244212" y="762000"/>
                </a:lnTo>
                <a:lnTo>
                  <a:pt x="5212847" y="723900"/>
                </a:lnTo>
                <a:lnTo>
                  <a:pt x="5180960" y="698500"/>
                </a:lnTo>
                <a:lnTo>
                  <a:pt x="5148555" y="660400"/>
                </a:lnTo>
                <a:lnTo>
                  <a:pt x="5115635" y="635000"/>
                </a:lnTo>
                <a:lnTo>
                  <a:pt x="5082202" y="596900"/>
                </a:lnTo>
                <a:lnTo>
                  <a:pt x="5048260" y="571500"/>
                </a:lnTo>
                <a:lnTo>
                  <a:pt x="5013813" y="546100"/>
                </a:lnTo>
                <a:lnTo>
                  <a:pt x="4978864" y="508000"/>
                </a:lnTo>
                <a:lnTo>
                  <a:pt x="4907473" y="457200"/>
                </a:lnTo>
                <a:lnTo>
                  <a:pt x="4834112" y="406400"/>
                </a:lnTo>
                <a:lnTo>
                  <a:pt x="4796701" y="368300"/>
                </a:lnTo>
                <a:lnTo>
                  <a:pt x="4720436" y="317500"/>
                </a:lnTo>
                <a:lnTo>
                  <a:pt x="4642267" y="266700"/>
                </a:lnTo>
                <a:lnTo>
                  <a:pt x="4602477" y="241300"/>
                </a:lnTo>
                <a:lnTo>
                  <a:pt x="4562221" y="228600"/>
                </a:lnTo>
                <a:lnTo>
                  <a:pt x="4480323" y="177800"/>
                </a:lnTo>
                <a:lnTo>
                  <a:pt x="4438689" y="152400"/>
                </a:lnTo>
                <a:lnTo>
                  <a:pt x="4396602" y="139700"/>
                </a:lnTo>
                <a:lnTo>
                  <a:pt x="4311081" y="88900"/>
                </a:lnTo>
                <a:lnTo>
                  <a:pt x="4267655" y="76200"/>
                </a:lnTo>
                <a:lnTo>
                  <a:pt x="4223789" y="50800"/>
                </a:lnTo>
                <a:lnTo>
                  <a:pt x="4179487" y="38100"/>
                </a:lnTo>
                <a:lnTo>
                  <a:pt x="4134751" y="12700"/>
                </a:lnTo>
                <a:lnTo>
                  <a:pt x="4089586" y="0"/>
                </a:lnTo>
                <a:close/>
              </a:path>
              <a:path w="6075045" h="5880100">
                <a:moveTo>
                  <a:pt x="1370365" y="850900"/>
                </a:moveTo>
                <a:lnTo>
                  <a:pt x="1258883" y="850900"/>
                </a:lnTo>
                <a:lnTo>
                  <a:pt x="1371024" y="1003300"/>
                </a:lnTo>
                <a:lnTo>
                  <a:pt x="1370365" y="850900"/>
                </a:lnTo>
                <a:close/>
              </a:path>
            </a:pathLst>
          </a:custGeom>
          <a:solidFill>
            <a:srgbClr val="CD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8096" y="129539"/>
            <a:ext cx="3096768" cy="1551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92166" y="254916"/>
            <a:ext cx="2677668" cy="118173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685800" marR="5080" indent="-673735">
              <a:spcBef>
                <a:spcPts val="175"/>
              </a:spcBef>
            </a:pPr>
            <a:r>
              <a:rPr sz="2400" b="0" dirty="0" smtClean="0">
                <a:latin typeface="Microsoft YaHei UI Light"/>
                <a:cs typeface="Microsoft YaHei UI Light"/>
              </a:rPr>
              <a:t>PLANIFICACIÓN</a:t>
            </a:r>
            <a:endParaRPr lang="es-EC" sz="2400" b="0" dirty="0" smtClean="0">
              <a:latin typeface="Microsoft YaHei UI Light"/>
              <a:cs typeface="Microsoft YaHei UI Light"/>
            </a:endParaRPr>
          </a:p>
          <a:p>
            <a:pPr marL="685800" marR="5080" indent="-673735">
              <a:spcBef>
                <a:spcPts val="175"/>
              </a:spcBef>
            </a:pPr>
            <a:r>
              <a:rPr sz="2400" b="0" spc="5" dirty="0" smtClean="0">
                <a:latin typeface="Microsoft YaHei UI Light"/>
                <a:cs typeface="Microsoft YaHei UI Light"/>
              </a:rPr>
              <a:t>CURRICULAR</a:t>
            </a:r>
            <a:endParaRPr lang="es-EC" sz="2400" b="0" spc="5" dirty="0" smtClean="0">
              <a:latin typeface="Microsoft YaHei UI Light"/>
              <a:cs typeface="Microsoft YaHei UI Light"/>
            </a:endParaRPr>
          </a:p>
          <a:p>
            <a:pPr marL="685800" marR="5080" indent="-673735">
              <a:spcBef>
                <a:spcPts val="175"/>
              </a:spcBef>
            </a:pPr>
            <a:r>
              <a:rPr sz="2400" b="0" spc="-5" dirty="0" smtClean="0">
                <a:latin typeface="Microsoft YaHei UI Light"/>
                <a:cs typeface="Microsoft YaHei UI Light"/>
              </a:rPr>
              <a:t>ANUAL</a:t>
            </a:r>
            <a:r>
              <a:rPr sz="2400" b="0" spc="-45" dirty="0" smtClean="0">
                <a:latin typeface="Microsoft YaHei UI Light"/>
                <a:cs typeface="Microsoft YaHei UI Light"/>
              </a:rPr>
              <a:t> </a:t>
            </a:r>
            <a:r>
              <a:rPr sz="2400" b="0" dirty="0">
                <a:latin typeface="Microsoft YaHei UI Light"/>
                <a:cs typeface="Microsoft YaHei UI Light"/>
              </a:rPr>
              <a:t>(PCA)</a:t>
            </a:r>
            <a:endParaRPr sz="2400" dirty="0">
              <a:latin typeface="Microsoft YaHei UI Light"/>
              <a:cs typeface="Microsoft YaHei U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97852" y="2031492"/>
            <a:ext cx="3096768" cy="1552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69834" y="2396718"/>
            <a:ext cx="2351405" cy="11673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5180" marR="5080" indent="-792480">
              <a:lnSpc>
                <a:spcPct val="139300"/>
              </a:lnSpc>
              <a:spcBef>
                <a:spcPts val="95"/>
              </a:spcBef>
            </a:pPr>
            <a:r>
              <a:rPr b="0" dirty="0">
                <a:latin typeface="Microsoft YaHei UI Light"/>
                <a:cs typeface="Microsoft YaHei UI Light"/>
              </a:rPr>
              <a:t>Segundo </a:t>
            </a:r>
            <a:r>
              <a:rPr b="0" dirty="0" err="1">
                <a:latin typeface="Microsoft YaHei UI Light"/>
                <a:cs typeface="Microsoft YaHei UI Light"/>
              </a:rPr>
              <a:t>nivel</a:t>
            </a:r>
            <a:r>
              <a:rPr b="0" dirty="0">
                <a:latin typeface="Microsoft YaHei UI Light"/>
                <a:cs typeface="Microsoft YaHei UI Light"/>
              </a:rPr>
              <a:t> </a:t>
            </a:r>
            <a:r>
              <a:rPr b="0" dirty="0" smtClean="0">
                <a:latin typeface="Microsoft YaHei UI Light"/>
                <a:cs typeface="Microsoft YaHei UI Light"/>
              </a:rPr>
              <a:t>de</a:t>
            </a:r>
            <a:r>
              <a:rPr lang="es-EC" spc="-114" dirty="0">
                <a:latin typeface="Microsoft YaHei UI Light"/>
                <a:cs typeface="Microsoft YaHei UI Light"/>
              </a:rPr>
              <a:t> </a:t>
            </a:r>
            <a:r>
              <a:rPr b="0" spc="-5" dirty="0" err="1" smtClean="0">
                <a:latin typeface="Microsoft YaHei UI Light"/>
                <a:cs typeface="Microsoft YaHei UI Light"/>
              </a:rPr>
              <a:t>concreción</a:t>
            </a:r>
            <a:r>
              <a:rPr b="0" spc="-5" dirty="0" smtClean="0">
                <a:latin typeface="Microsoft YaHei UI Light"/>
                <a:cs typeface="Microsoft YaHei UI Light"/>
              </a:rPr>
              <a:t>  </a:t>
            </a:r>
            <a:r>
              <a:rPr b="0" spc="-5" dirty="0">
                <a:latin typeface="Microsoft YaHei UI Light"/>
                <a:cs typeface="Microsoft YaHei UI Light"/>
              </a:rPr>
              <a:t>curricular</a:t>
            </a:r>
            <a:endParaRPr dirty="0">
              <a:latin typeface="Microsoft YaHei UI Light"/>
              <a:cs typeface="Microsoft YaHei U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96584" y="4572000"/>
            <a:ext cx="3256728" cy="2092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24302" y="4800600"/>
            <a:ext cx="2416244" cy="1552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2540" algn="ctr">
              <a:lnSpc>
                <a:spcPct val="139300"/>
              </a:lnSpc>
              <a:spcBef>
                <a:spcPts val="95"/>
              </a:spcBef>
            </a:pPr>
            <a:r>
              <a:rPr b="0" spc="-5" dirty="0">
                <a:latin typeface="Microsoft YaHei UI Light"/>
                <a:cs typeface="Microsoft YaHei UI Light"/>
              </a:rPr>
              <a:t>Visión </a:t>
            </a:r>
            <a:r>
              <a:rPr b="0" dirty="0">
                <a:latin typeface="Microsoft YaHei UI Light"/>
                <a:cs typeface="Microsoft YaHei UI Light"/>
              </a:rPr>
              <a:t>general de lo que </a:t>
            </a:r>
            <a:r>
              <a:rPr b="0" spc="-5" dirty="0">
                <a:latin typeface="Microsoft YaHei UI Light"/>
                <a:cs typeface="Microsoft YaHei UI Light"/>
              </a:rPr>
              <a:t>se  trabajará </a:t>
            </a:r>
            <a:r>
              <a:rPr b="0" dirty="0">
                <a:latin typeface="Microsoft YaHei UI Light"/>
                <a:cs typeface="Microsoft YaHei UI Light"/>
              </a:rPr>
              <a:t>durante todo </a:t>
            </a:r>
            <a:r>
              <a:rPr b="0" spc="-5" dirty="0">
                <a:latin typeface="Microsoft YaHei UI Light"/>
                <a:cs typeface="Microsoft YaHei UI Light"/>
              </a:rPr>
              <a:t>el</a:t>
            </a:r>
            <a:r>
              <a:rPr b="0" spc="-100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año  escolar</a:t>
            </a:r>
            <a:endParaRPr dirty="0">
              <a:latin typeface="Microsoft YaHei UI Light"/>
              <a:cs typeface="Microsoft YaHei U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99909" y="4572000"/>
            <a:ext cx="3256466" cy="2092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59870" y="4800600"/>
            <a:ext cx="2972046" cy="1552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39300"/>
              </a:lnSpc>
              <a:spcBef>
                <a:spcPts val="95"/>
              </a:spcBef>
            </a:pPr>
            <a:r>
              <a:rPr b="0" dirty="0">
                <a:latin typeface="Microsoft YaHei UI Light"/>
                <a:cs typeface="Microsoft YaHei UI Light"/>
              </a:rPr>
              <a:t>Resultado del </a:t>
            </a:r>
            <a:r>
              <a:rPr b="0" spc="-5" dirty="0">
                <a:latin typeface="Microsoft YaHei UI Light"/>
                <a:cs typeface="Microsoft YaHei UI Light"/>
              </a:rPr>
              <a:t>trabajo en </a:t>
            </a:r>
            <a:r>
              <a:rPr b="0" dirty="0">
                <a:latin typeface="Microsoft YaHei UI Light"/>
                <a:cs typeface="Microsoft YaHei UI Light"/>
              </a:rPr>
              <a:t>equipo</a:t>
            </a:r>
            <a:r>
              <a:rPr b="0" spc="-120" dirty="0">
                <a:latin typeface="Microsoft YaHei UI Light"/>
                <a:cs typeface="Microsoft YaHei UI Light"/>
              </a:rPr>
              <a:t> </a:t>
            </a:r>
            <a:r>
              <a:rPr b="0" dirty="0">
                <a:latin typeface="Microsoft YaHei UI Light"/>
                <a:cs typeface="Microsoft YaHei UI Light"/>
              </a:rPr>
              <a:t>de  </a:t>
            </a:r>
            <a:r>
              <a:rPr b="0" spc="-5" dirty="0">
                <a:latin typeface="Microsoft YaHei UI Light"/>
                <a:cs typeface="Microsoft YaHei UI Light"/>
              </a:rPr>
              <a:t>las </a:t>
            </a:r>
            <a:r>
              <a:rPr b="0" dirty="0">
                <a:latin typeface="Microsoft YaHei UI Light"/>
                <a:cs typeface="Microsoft YaHei UI Light"/>
              </a:rPr>
              <a:t>autoridades y el grupo de  docentes de </a:t>
            </a:r>
            <a:r>
              <a:rPr b="0" spc="-5" dirty="0">
                <a:latin typeface="Microsoft YaHei UI Light"/>
                <a:cs typeface="Microsoft YaHei UI Light"/>
              </a:rPr>
              <a:t>las diferentes</a:t>
            </a:r>
            <a:r>
              <a:rPr b="0" spc="-100" dirty="0">
                <a:latin typeface="Microsoft YaHei UI Light"/>
                <a:cs typeface="Microsoft YaHei UI Light"/>
              </a:rPr>
              <a:t> </a:t>
            </a:r>
            <a:r>
              <a:rPr b="0" spc="-10" dirty="0">
                <a:latin typeface="Microsoft YaHei UI Light"/>
                <a:cs typeface="Microsoft YaHei UI Light"/>
              </a:rPr>
              <a:t>áreas</a:t>
            </a:r>
            <a:endParaRPr dirty="0">
              <a:latin typeface="Microsoft YaHei UI Light"/>
              <a:cs typeface="Microsoft YaHei U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71601" y="2026458"/>
            <a:ext cx="3683506" cy="15579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71601" y="2095601"/>
            <a:ext cx="3531360" cy="152791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40500"/>
              </a:lnSpc>
              <a:spcBef>
                <a:spcPts val="75"/>
              </a:spcBef>
            </a:pPr>
            <a:r>
              <a:rPr b="0" spc="-5" dirty="0">
                <a:latin typeface="Microsoft YaHei UI Light"/>
                <a:cs typeface="Microsoft YaHei UI Light"/>
              </a:rPr>
              <a:t>PCA </a:t>
            </a:r>
            <a:r>
              <a:rPr b="0" dirty="0">
                <a:latin typeface="Microsoft YaHei UI Light"/>
                <a:cs typeface="Microsoft YaHei UI Light"/>
              </a:rPr>
              <a:t>será utilizado por todas </a:t>
            </a:r>
            <a:r>
              <a:rPr b="0" spc="-5" dirty="0">
                <a:latin typeface="Microsoft YaHei UI Light"/>
                <a:cs typeface="Microsoft YaHei UI Light"/>
              </a:rPr>
              <a:t>las  instituciones educativas </a:t>
            </a:r>
            <a:r>
              <a:rPr b="0" dirty="0">
                <a:latin typeface="Microsoft YaHei UI Light"/>
                <a:cs typeface="Microsoft YaHei UI Light"/>
              </a:rPr>
              <a:t>del país,</a:t>
            </a:r>
            <a:r>
              <a:rPr b="0" spc="-65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el  </a:t>
            </a:r>
            <a:r>
              <a:rPr b="0" dirty="0">
                <a:latin typeface="Microsoft YaHei UI Light"/>
                <a:cs typeface="Microsoft YaHei UI Light"/>
              </a:rPr>
              <a:t>mismo que </a:t>
            </a:r>
            <a:r>
              <a:rPr b="0" spc="-5" dirty="0">
                <a:latin typeface="Microsoft YaHei UI Light"/>
                <a:cs typeface="Microsoft YaHei UI Light"/>
              </a:rPr>
              <a:t>se </a:t>
            </a:r>
            <a:r>
              <a:rPr b="0" dirty="0">
                <a:latin typeface="Microsoft YaHei UI Light"/>
                <a:cs typeface="Microsoft YaHei UI Light"/>
              </a:rPr>
              <a:t>encuentra </a:t>
            </a:r>
            <a:r>
              <a:rPr b="0" spc="-5" dirty="0">
                <a:latin typeface="Microsoft YaHei UI Light"/>
                <a:cs typeface="Microsoft YaHei UI Light"/>
              </a:rPr>
              <a:t>en el  </a:t>
            </a:r>
            <a:r>
              <a:rPr b="0" spc="10" dirty="0">
                <a:latin typeface="Microsoft YaHei UI Light"/>
                <a:cs typeface="Microsoft YaHei UI Light"/>
              </a:rPr>
              <a:t>portal </a:t>
            </a:r>
            <a:r>
              <a:rPr b="0" dirty="0">
                <a:latin typeface="Microsoft YaHei UI Light"/>
                <a:cs typeface="Microsoft YaHei UI Light"/>
              </a:rPr>
              <a:t>“Educar Ecuador</a:t>
            </a:r>
            <a:r>
              <a:rPr b="0" spc="-360" dirty="0">
                <a:latin typeface="Microsoft YaHei UI Light"/>
                <a:cs typeface="Microsoft YaHei UI Light"/>
              </a:rPr>
              <a:t> </a:t>
            </a:r>
            <a:r>
              <a:rPr b="0" spc="-65" dirty="0">
                <a:latin typeface="Microsoft YaHei UI Light"/>
                <a:cs typeface="Microsoft YaHei UI Light"/>
              </a:rPr>
              <a:t>”.</a:t>
            </a:r>
            <a:endParaRPr dirty="0">
              <a:latin typeface="Microsoft YaHei UI Light"/>
              <a:cs typeface="Microsoft YaHei U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36"/>
                </a:lnTo>
                <a:lnTo>
                  <a:pt x="718832" y="6729412"/>
                </a:lnTo>
                <a:lnTo>
                  <a:pt x="729932" y="6677025"/>
                </a:lnTo>
                <a:lnTo>
                  <a:pt x="744220" y="6630987"/>
                </a:lnTo>
                <a:lnTo>
                  <a:pt x="760082" y="6589712"/>
                </a:lnTo>
                <a:lnTo>
                  <a:pt x="779132" y="6553200"/>
                </a:lnTo>
                <a:lnTo>
                  <a:pt x="817206" y="6477000"/>
                </a:lnTo>
                <a:lnTo>
                  <a:pt x="833081" y="6440487"/>
                </a:lnTo>
                <a:lnTo>
                  <a:pt x="848944" y="6399212"/>
                </a:lnTo>
                <a:lnTo>
                  <a:pt x="864819" y="6353175"/>
                </a:lnTo>
                <a:lnTo>
                  <a:pt x="875919" y="6300787"/>
                </a:lnTo>
                <a:lnTo>
                  <a:pt x="882269" y="6240462"/>
                </a:lnTo>
                <a:lnTo>
                  <a:pt x="885444" y="6172200"/>
                </a:lnTo>
                <a:lnTo>
                  <a:pt x="882269" y="6103937"/>
                </a:lnTo>
                <a:lnTo>
                  <a:pt x="875919" y="6043612"/>
                </a:lnTo>
                <a:lnTo>
                  <a:pt x="864819" y="5991225"/>
                </a:lnTo>
                <a:lnTo>
                  <a:pt x="848944" y="5945187"/>
                </a:lnTo>
                <a:lnTo>
                  <a:pt x="833081" y="5903912"/>
                </a:lnTo>
                <a:lnTo>
                  <a:pt x="817206" y="5867400"/>
                </a:lnTo>
                <a:lnTo>
                  <a:pt x="779132" y="5791200"/>
                </a:lnTo>
                <a:lnTo>
                  <a:pt x="760082" y="5754687"/>
                </a:lnTo>
                <a:lnTo>
                  <a:pt x="744220" y="5713412"/>
                </a:lnTo>
                <a:lnTo>
                  <a:pt x="729932" y="5667375"/>
                </a:lnTo>
                <a:lnTo>
                  <a:pt x="718832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32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32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32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32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32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32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32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32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32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32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32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32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32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32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32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32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171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0" y="6858000"/>
                </a:moveTo>
                <a:lnTo>
                  <a:pt x="283464" y="6858000"/>
                </a:lnTo>
                <a:lnTo>
                  <a:pt x="2834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A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6216" y="208788"/>
            <a:ext cx="10738104" cy="6492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76347" y="640080"/>
            <a:ext cx="6115608" cy="5219700"/>
          </a:xfrm>
          <a:custGeom>
            <a:avLst/>
            <a:gdLst/>
            <a:ahLst/>
            <a:cxnLst/>
            <a:rect l="l" t="t" r="r" b="b"/>
            <a:pathLst>
              <a:path w="5234940" h="5219700">
                <a:moveTo>
                  <a:pt x="3149218" y="5016500"/>
                </a:moveTo>
                <a:lnTo>
                  <a:pt x="2085721" y="5016500"/>
                </a:lnTo>
                <a:lnTo>
                  <a:pt x="2231771" y="5054600"/>
                </a:lnTo>
                <a:lnTo>
                  <a:pt x="2327021" y="5105400"/>
                </a:lnTo>
                <a:lnTo>
                  <a:pt x="2374646" y="5143500"/>
                </a:lnTo>
                <a:lnTo>
                  <a:pt x="2420620" y="5168900"/>
                </a:lnTo>
                <a:lnTo>
                  <a:pt x="2469896" y="5194300"/>
                </a:lnTo>
                <a:lnTo>
                  <a:pt x="2566670" y="5219700"/>
                </a:lnTo>
                <a:lnTo>
                  <a:pt x="2668270" y="5219700"/>
                </a:lnTo>
                <a:lnTo>
                  <a:pt x="2765044" y="5194300"/>
                </a:lnTo>
                <a:lnTo>
                  <a:pt x="2814320" y="5168900"/>
                </a:lnTo>
                <a:lnTo>
                  <a:pt x="2860294" y="5143500"/>
                </a:lnTo>
                <a:lnTo>
                  <a:pt x="2907919" y="5105400"/>
                </a:lnTo>
                <a:lnTo>
                  <a:pt x="3003168" y="5054600"/>
                </a:lnTo>
                <a:lnTo>
                  <a:pt x="3049269" y="5041900"/>
                </a:lnTo>
                <a:lnTo>
                  <a:pt x="3149218" y="5016500"/>
                </a:lnTo>
                <a:close/>
              </a:path>
              <a:path w="5234940" h="5219700">
                <a:moveTo>
                  <a:pt x="1817497" y="177800"/>
                </a:moveTo>
                <a:lnTo>
                  <a:pt x="1663446" y="177800"/>
                </a:lnTo>
                <a:lnTo>
                  <a:pt x="1615821" y="190500"/>
                </a:lnTo>
                <a:lnTo>
                  <a:pt x="1576197" y="215900"/>
                </a:lnTo>
                <a:lnTo>
                  <a:pt x="1538097" y="241300"/>
                </a:lnTo>
                <a:lnTo>
                  <a:pt x="1471422" y="317500"/>
                </a:lnTo>
                <a:lnTo>
                  <a:pt x="1350772" y="469900"/>
                </a:lnTo>
                <a:lnTo>
                  <a:pt x="1319022" y="508000"/>
                </a:lnTo>
                <a:lnTo>
                  <a:pt x="1282573" y="533400"/>
                </a:lnTo>
                <a:lnTo>
                  <a:pt x="1247648" y="558800"/>
                </a:lnTo>
                <a:lnTo>
                  <a:pt x="1207897" y="584200"/>
                </a:lnTo>
                <a:lnTo>
                  <a:pt x="1165098" y="609600"/>
                </a:lnTo>
                <a:lnTo>
                  <a:pt x="1118997" y="622300"/>
                </a:lnTo>
                <a:lnTo>
                  <a:pt x="974598" y="660400"/>
                </a:lnTo>
                <a:lnTo>
                  <a:pt x="882523" y="685800"/>
                </a:lnTo>
                <a:lnTo>
                  <a:pt x="839724" y="711200"/>
                </a:lnTo>
                <a:lnTo>
                  <a:pt x="801624" y="736600"/>
                </a:lnTo>
                <a:lnTo>
                  <a:pt x="766699" y="762000"/>
                </a:lnTo>
                <a:lnTo>
                  <a:pt x="738124" y="800100"/>
                </a:lnTo>
                <a:lnTo>
                  <a:pt x="714248" y="838200"/>
                </a:lnTo>
                <a:lnTo>
                  <a:pt x="695198" y="876300"/>
                </a:lnTo>
                <a:lnTo>
                  <a:pt x="679323" y="927100"/>
                </a:lnTo>
                <a:lnTo>
                  <a:pt x="665099" y="965200"/>
                </a:lnTo>
                <a:lnTo>
                  <a:pt x="639699" y="1066800"/>
                </a:lnTo>
                <a:lnTo>
                  <a:pt x="625348" y="1117600"/>
                </a:lnTo>
                <a:lnTo>
                  <a:pt x="609473" y="1155700"/>
                </a:lnTo>
                <a:lnTo>
                  <a:pt x="590423" y="1206500"/>
                </a:lnTo>
                <a:lnTo>
                  <a:pt x="568198" y="1244600"/>
                </a:lnTo>
                <a:lnTo>
                  <a:pt x="539623" y="1282700"/>
                </a:lnTo>
                <a:lnTo>
                  <a:pt x="508000" y="1320800"/>
                </a:lnTo>
                <a:lnTo>
                  <a:pt x="471424" y="1346200"/>
                </a:lnTo>
                <a:lnTo>
                  <a:pt x="431800" y="1371600"/>
                </a:lnTo>
                <a:lnTo>
                  <a:pt x="392049" y="1409700"/>
                </a:lnTo>
                <a:lnTo>
                  <a:pt x="352425" y="1435100"/>
                </a:lnTo>
                <a:lnTo>
                  <a:pt x="314325" y="1473200"/>
                </a:lnTo>
                <a:lnTo>
                  <a:pt x="277749" y="1498600"/>
                </a:lnTo>
                <a:lnTo>
                  <a:pt x="245999" y="1536700"/>
                </a:lnTo>
                <a:lnTo>
                  <a:pt x="219075" y="1574800"/>
                </a:lnTo>
                <a:lnTo>
                  <a:pt x="198374" y="1612900"/>
                </a:lnTo>
                <a:lnTo>
                  <a:pt x="184150" y="1663700"/>
                </a:lnTo>
                <a:lnTo>
                  <a:pt x="177800" y="1714500"/>
                </a:lnTo>
                <a:lnTo>
                  <a:pt x="176149" y="1765300"/>
                </a:lnTo>
                <a:lnTo>
                  <a:pt x="180975" y="1816100"/>
                </a:lnTo>
                <a:lnTo>
                  <a:pt x="187325" y="1866900"/>
                </a:lnTo>
                <a:lnTo>
                  <a:pt x="195199" y="1917700"/>
                </a:lnTo>
                <a:lnTo>
                  <a:pt x="201549" y="1981200"/>
                </a:lnTo>
                <a:lnTo>
                  <a:pt x="204724" y="2032000"/>
                </a:lnTo>
                <a:lnTo>
                  <a:pt x="204724" y="2082800"/>
                </a:lnTo>
                <a:lnTo>
                  <a:pt x="198374" y="2133600"/>
                </a:lnTo>
                <a:lnTo>
                  <a:pt x="185674" y="2184400"/>
                </a:lnTo>
                <a:lnTo>
                  <a:pt x="166624" y="2222500"/>
                </a:lnTo>
                <a:lnTo>
                  <a:pt x="142875" y="2273300"/>
                </a:lnTo>
                <a:lnTo>
                  <a:pt x="115824" y="2324100"/>
                </a:lnTo>
                <a:lnTo>
                  <a:pt x="87249" y="2374900"/>
                </a:lnTo>
                <a:lnTo>
                  <a:pt x="60325" y="2413000"/>
                </a:lnTo>
                <a:lnTo>
                  <a:pt x="36449" y="2463800"/>
                </a:lnTo>
                <a:lnTo>
                  <a:pt x="17399" y="2514600"/>
                </a:lnTo>
                <a:lnTo>
                  <a:pt x="4699" y="2565400"/>
                </a:lnTo>
                <a:lnTo>
                  <a:pt x="0" y="2616200"/>
                </a:lnTo>
                <a:lnTo>
                  <a:pt x="4699" y="2667000"/>
                </a:lnTo>
                <a:lnTo>
                  <a:pt x="17399" y="2717800"/>
                </a:lnTo>
                <a:lnTo>
                  <a:pt x="36449" y="2755900"/>
                </a:lnTo>
                <a:lnTo>
                  <a:pt x="60325" y="2806700"/>
                </a:lnTo>
                <a:lnTo>
                  <a:pt x="87249" y="2857500"/>
                </a:lnTo>
                <a:lnTo>
                  <a:pt x="115824" y="2908300"/>
                </a:lnTo>
                <a:lnTo>
                  <a:pt x="142875" y="2946400"/>
                </a:lnTo>
                <a:lnTo>
                  <a:pt x="166624" y="2997200"/>
                </a:lnTo>
                <a:lnTo>
                  <a:pt x="185674" y="3048000"/>
                </a:lnTo>
                <a:lnTo>
                  <a:pt x="198374" y="3098800"/>
                </a:lnTo>
                <a:lnTo>
                  <a:pt x="204724" y="3136900"/>
                </a:lnTo>
                <a:lnTo>
                  <a:pt x="204724" y="3200400"/>
                </a:lnTo>
                <a:lnTo>
                  <a:pt x="201549" y="3251200"/>
                </a:lnTo>
                <a:lnTo>
                  <a:pt x="195199" y="3302000"/>
                </a:lnTo>
                <a:lnTo>
                  <a:pt x="187325" y="3352800"/>
                </a:lnTo>
                <a:lnTo>
                  <a:pt x="180975" y="3416300"/>
                </a:lnTo>
                <a:lnTo>
                  <a:pt x="176149" y="3467100"/>
                </a:lnTo>
                <a:lnTo>
                  <a:pt x="177800" y="3517900"/>
                </a:lnTo>
                <a:lnTo>
                  <a:pt x="184150" y="3568700"/>
                </a:lnTo>
                <a:lnTo>
                  <a:pt x="198374" y="3606800"/>
                </a:lnTo>
                <a:lnTo>
                  <a:pt x="219075" y="3657600"/>
                </a:lnTo>
                <a:lnTo>
                  <a:pt x="245999" y="3695700"/>
                </a:lnTo>
                <a:lnTo>
                  <a:pt x="277749" y="3721100"/>
                </a:lnTo>
                <a:lnTo>
                  <a:pt x="314325" y="3759200"/>
                </a:lnTo>
                <a:lnTo>
                  <a:pt x="352425" y="3784600"/>
                </a:lnTo>
                <a:lnTo>
                  <a:pt x="392049" y="3822700"/>
                </a:lnTo>
                <a:lnTo>
                  <a:pt x="471424" y="3873500"/>
                </a:lnTo>
                <a:lnTo>
                  <a:pt x="508000" y="3911600"/>
                </a:lnTo>
                <a:lnTo>
                  <a:pt x="539623" y="3949700"/>
                </a:lnTo>
                <a:lnTo>
                  <a:pt x="568198" y="3975100"/>
                </a:lnTo>
                <a:lnTo>
                  <a:pt x="590423" y="4025900"/>
                </a:lnTo>
                <a:lnTo>
                  <a:pt x="609473" y="4064000"/>
                </a:lnTo>
                <a:lnTo>
                  <a:pt x="625348" y="4114800"/>
                </a:lnTo>
                <a:lnTo>
                  <a:pt x="639699" y="4152900"/>
                </a:lnTo>
                <a:lnTo>
                  <a:pt x="665099" y="4254500"/>
                </a:lnTo>
                <a:lnTo>
                  <a:pt x="679323" y="4305300"/>
                </a:lnTo>
                <a:lnTo>
                  <a:pt x="695198" y="4343400"/>
                </a:lnTo>
                <a:lnTo>
                  <a:pt x="714248" y="4381500"/>
                </a:lnTo>
                <a:lnTo>
                  <a:pt x="738124" y="4419600"/>
                </a:lnTo>
                <a:lnTo>
                  <a:pt x="766699" y="4457700"/>
                </a:lnTo>
                <a:lnTo>
                  <a:pt x="801624" y="4483100"/>
                </a:lnTo>
                <a:lnTo>
                  <a:pt x="839724" y="4508500"/>
                </a:lnTo>
                <a:lnTo>
                  <a:pt x="882523" y="4533900"/>
                </a:lnTo>
                <a:lnTo>
                  <a:pt x="974598" y="4559300"/>
                </a:lnTo>
                <a:lnTo>
                  <a:pt x="1118997" y="4597400"/>
                </a:lnTo>
                <a:lnTo>
                  <a:pt x="1165098" y="4622800"/>
                </a:lnTo>
                <a:lnTo>
                  <a:pt x="1207897" y="4635500"/>
                </a:lnTo>
                <a:lnTo>
                  <a:pt x="1247648" y="4660900"/>
                </a:lnTo>
                <a:lnTo>
                  <a:pt x="1282573" y="4686300"/>
                </a:lnTo>
                <a:lnTo>
                  <a:pt x="1319022" y="4724400"/>
                </a:lnTo>
                <a:lnTo>
                  <a:pt x="1350772" y="4749800"/>
                </a:lnTo>
                <a:lnTo>
                  <a:pt x="1380998" y="4787900"/>
                </a:lnTo>
                <a:lnTo>
                  <a:pt x="1411097" y="4838700"/>
                </a:lnTo>
                <a:lnTo>
                  <a:pt x="1471422" y="4914900"/>
                </a:lnTo>
                <a:lnTo>
                  <a:pt x="1504823" y="4953000"/>
                </a:lnTo>
                <a:lnTo>
                  <a:pt x="1538097" y="4978400"/>
                </a:lnTo>
                <a:lnTo>
                  <a:pt x="1576197" y="5003800"/>
                </a:lnTo>
                <a:lnTo>
                  <a:pt x="1615821" y="5029200"/>
                </a:lnTo>
                <a:lnTo>
                  <a:pt x="1712722" y="5054600"/>
                </a:lnTo>
                <a:lnTo>
                  <a:pt x="1763522" y="5054600"/>
                </a:lnTo>
                <a:lnTo>
                  <a:pt x="1817497" y="5041900"/>
                </a:lnTo>
                <a:lnTo>
                  <a:pt x="1871472" y="5041900"/>
                </a:lnTo>
                <a:lnTo>
                  <a:pt x="1925447" y="5029200"/>
                </a:lnTo>
                <a:lnTo>
                  <a:pt x="1979422" y="5029200"/>
                </a:lnTo>
                <a:lnTo>
                  <a:pt x="2033397" y="5016500"/>
                </a:lnTo>
                <a:lnTo>
                  <a:pt x="3638930" y="5016500"/>
                </a:lnTo>
                <a:lnTo>
                  <a:pt x="3658742" y="5003800"/>
                </a:lnTo>
                <a:lnTo>
                  <a:pt x="3696842" y="4978400"/>
                </a:lnTo>
                <a:lnTo>
                  <a:pt x="3730116" y="4953000"/>
                </a:lnTo>
                <a:lnTo>
                  <a:pt x="3763517" y="4914900"/>
                </a:lnTo>
                <a:lnTo>
                  <a:pt x="3823842" y="4838700"/>
                </a:lnTo>
                <a:lnTo>
                  <a:pt x="3853941" y="4787900"/>
                </a:lnTo>
                <a:lnTo>
                  <a:pt x="3884167" y="4749800"/>
                </a:lnTo>
                <a:lnTo>
                  <a:pt x="3915917" y="4724400"/>
                </a:lnTo>
                <a:lnTo>
                  <a:pt x="3952366" y="4686300"/>
                </a:lnTo>
                <a:lnTo>
                  <a:pt x="3987291" y="4660900"/>
                </a:lnTo>
                <a:lnTo>
                  <a:pt x="4027042" y="4635500"/>
                </a:lnTo>
                <a:lnTo>
                  <a:pt x="4069841" y="4622800"/>
                </a:lnTo>
                <a:lnTo>
                  <a:pt x="4115942" y="4597400"/>
                </a:lnTo>
                <a:lnTo>
                  <a:pt x="4260342" y="4559300"/>
                </a:lnTo>
                <a:lnTo>
                  <a:pt x="4352417" y="4533900"/>
                </a:lnTo>
                <a:lnTo>
                  <a:pt x="4395216" y="4508500"/>
                </a:lnTo>
                <a:lnTo>
                  <a:pt x="4433316" y="4483100"/>
                </a:lnTo>
                <a:lnTo>
                  <a:pt x="4468241" y="4457700"/>
                </a:lnTo>
                <a:lnTo>
                  <a:pt x="4496816" y="4419600"/>
                </a:lnTo>
                <a:lnTo>
                  <a:pt x="4520692" y="4381500"/>
                </a:lnTo>
                <a:lnTo>
                  <a:pt x="4539742" y="4343400"/>
                </a:lnTo>
                <a:lnTo>
                  <a:pt x="4555617" y="4305300"/>
                </a:lnTo>
                <a:lnTo>
                  <a:pt x="4569841" y="4254500"/>
                </a:lnTo>
                <a:lnTo>
                  <a:pt x="4595241" y="4152900"/>
                </a:lnTo>
                <a:lnTo>
                  <a:pt x="4609592" y="4114800"/>
                </a:lnTo>
                <a:lnTo>
                  <a:pt x="4625467" y="4064000"/>
                </a:lnTo>
                <a:lnTo>
                  <a:pt x="4644517" y="4025900"/>
                </a:lnTo>
                <a:lnTo>
                  <a:pt x="4666742" y="3975100"/>
                </a:lnTo>
                <a:lnTo>
                  <a:pt x="4695317" y="3949700"/>
                </a:lnTo>
                <a:lnTo>
                  <a:pt x="4726940" y="3911600"/>
                </a:lnTo>
                <a:lnTo>
                  <a:pt x="4763516" y="3873500"/>
                </a:lnTo>
                <a:lnTo>
                  <a:pt x="4801616" y="3848100"/>
                </a:lnTo>
                <a:lnTo>
                  <a:pt x="4842891" y="3822700"/>
                </a:lnTo>
                <a:lnTo>
                  <a:pt x="4882515" y="3784600"/>
                </a:lnTo>
                <a:lnTo>
                  <a:pt x="4920615" y="3759200"/>
                </a:lnTo>
                <a:lnTo>
                  <a:pt x="4957191" y="3721100"/>
                </a:lnTo>
                <a:lnTo>
                  <a:pt x="4988941" y="3695700"/>
                </a:lnTo>
                <a:lnTo>
                  <a:pt x="5015865" y="3657600"/>
                </a:lnTo>
                <a:lnTo>
                  <a:pt x="5036566" y="3606800"/>
                </a:lnTo>
                <a:lnTo>
                  <a:pt x="5050790" y="3568700"/>
                </a:lnTo>
                <a:lnTo>
                  <a:pt x="5057140" y="3517900"/>
                </a:lnTo>
                <a:lnTo>
                  <a:pt x="5058791" y="3467100"/>
                </a:lnTo>
                <a:lnTo>
                  <a:pt x="5053965" y="3416300"/>
                </a:lnTo>
                <a:lnTo>
                  <a:pt x="5047615" y="3352800"/>
                </a:lnTo>
                <a:lnTo>
                  <a:pt x="5039741" y="3302000"/>
                </a:lnTo>
                <a:lnTo>
                  <a:pt x="5033391" y="3251200"/>
                </a:lnTo>
                <a:lnTo>
                  <a:pt x="5030216" y="3200400"/>
                </a:lnTo>
                <a:lnTo>
                  <a:pt x="5030216" y="3136900"/>
                </a:lnTo>
                <a:lnTo>
                  <a:pt x="5036566" y="3098800"/>
                </a:lnTo>
                <a:lnTo>
                  <a:pt x="5049266" y="3048000"/>
                </a:lnTo>
                <a:lnTo>
                  <a:pt x="5068316" y="2997200"/>
                </a:lnTo>
                <a:lnTo>
                  <a:pt x="5119116" y="2908300"/>
                </a:lnTo>
                <a:lnTo>
                  <a:pt x="5147691" y="2857500"/>
                </a:lnTo>
                <a:lnTo>
                  <a:pt x="5174615" y="2806700"/>
                </a:lnTo>
                <a:lnTo>
                  <a:pt x="5198491" y="2755900"/>
                </a:lnTo>
                <a:lnTo>
                  <a:pt x="5217541" y="2717800"/>
                </a:lnTo>
                <a:lnTo>
                  <a:pt x="5230241" y="2667000"/>
                </a:lnTo>
                <a:lnTo>
                  <a:pt x="5234940" y="2616200"/>
                </a:lnTo>
                <a:lnTo>
                  <a:pt x="5230241" y="2565400"/>
                </a:lnTo>
                <a:lnTo>
                  <a:pt x="5217541" y="2514600"/>
                </a:lnTo>
                <a:lnTo>
                  <a:pt x="5198491" y="2463800"/>
                </a:lnTo>
                <a:lnTo>
                  <a:pt x="5174615" y="2413000"/>
                </a:lnTo>
                <a:lnTo>
                  <a:pt x="5147691" y="2374900"/>
                </a:lnTo>
                <a:lnTo>
                  <a:pt x="5119116" y="2324100"/>
                </a:lnTo>
                <a:lnTo>
                  <a:pt x="5049266" y="2184400"/>
                </a:lnTo>
                <a:lnTo>
                  <a:pt x="5036566" y="2133600"/>
                </a:lnTo>
                <a:lnTo>
                  <a:pt x="5030216" y="2082800"/>
                </a:lnTo>
                <a:lnTo>
                  <a:pt x="5030216" y="2032000"/>
                </a:lnTo>
                <a:lnTo>
                  <a:pt x="5033391" y="1981200"/>
                </a:lnTo>
                <a:lnTo>
                  <a:pt x="5039741" y="1917700"/>
                </a:lnTo>
                <a:lnTo>
                  <a:pt x="5047615" y="1866900"/>
                </a:lnTo>
                <a:lnTo>
                  <a:pt x="5053965" y="1816100"/>
                </a:lnTo>
                <a:lnTo>
                  <a:pt x="5058791" y="1765300"/>
                </a:lnTo>
                <a:lnTo>
                  <a:pt x="5057140" y="1714500"/>
                </a:lnTo>
                <a:lnTo>
                  <a:pt x="5050790" y="1663700"/>
                </a:lnTo>
                <a:lnTo>
                  <a:pt x="5036566" y="1612900"/>
                </a:lnTo>
                <a:lnTo>
                  <a:pt x="5015865" y="1574800"/>
                </a:lnTo>
                <a:lnTo>
                  <a:pt x="4988941" y="1536700"/>
                </a:lnTo>
                <a:lnTo>
                  <a:pt x="4957191" y="1498600"/>
                </a:lnTo>
                <a:lnTo>
                  <a:pt x="4920615" y="1473200"/>
                </a:lnTo>
                <a:lnTo>
                  <a:pt x="4882515" y="1435100"/>
                </a:lnTo>
                <a:lnTo>
                  <a:pt x="4842891" y="1409700"/>
                </a:lnTo>
                <a:lnTo>
                  <a:pt x="4801616" y="1371600"/>
                </a:lnTo>
                <a:lnTo>
                  <a:pt x="4763516" y="1346200"/>
                </a:lnTo>
                <a:lnTo>
                  <a:pt x="4726940" y="1320800"/>
                </a:lnTo>
                <a:lnTo>
                  <a:pt x="4695317" y="1282700"/>
                </a:lnTo>
                <a:lnTo>
                  <a:pt x="4666742" y="1244600"/>
                </a:lnTo>
                <a:lnTo>
                  <a:pt x="4644517" y="1206500"/>
                </a:lnTo>
                <a:lnTo>
                  <a:pt x="4625467" y="1155700"/>
                </a:lnTo>
                <a:lnTo>
                  <a:pt x="4609592" y="1117600"/>
                </a:lnTo>
                <a:lnTo>
                  <a:pt x="4595241" y="1066800"/>
                </a:lnTo>
                <a:lnTo>
                  <a:pt x="4569841" y="965200"/>
                </a:lnTo>
                <a:lnTo>
                  <a:pt x="4555617" y="927100"/>
                </a:lnTo>
                <a:lnTo>
                  <a:pt x="4539742" y="876300"/>
                </a:lnTo>
                <a:lnTo>
                  <a:pt x="4520692" y="838200"/>
                </a:lnTo>
                <a:lnTo>
                  <a:pt x="4496816" y="800100"/>
                </a:lnTo>
                <a:lnTo>
                  <a:pt x="4468241" y="762000"/>
                </a:lnTo>
                <a:lnTo>
                  <a:pt x="4433316" y="736600"/>
                </a:lnTo>
                <a:lnTo>
                  <a:pt x="4395216" y="711200"/>
                </a:lnTo>
                <a:lnTo>
                  <a:pt x="4352417" y="685800"/>
                </a:lnTo>
                <a:lnTo>
                  <a:pt x="4260342" y="660400"/>
                </a:lnTo>
                <a:lnTo>
                  <a:pt x="4115942" y="622300"/>
                </a:lnTo>
                <a:lnTo>
                  <a:pt x="4069841" y="609600"/>
                </a:lnTo>
                <a:lnTo>
                  <a:pt x="4027042" y="584200"/>
                </a:lnTo>
                <a:lnTo>
                  <a:pt x="3987291" y="558800"/>
                </a:lnTo>
                <a:lnTo>
                  <a:pt x="3952366" y="533400"/>
                </a:lnTo>
                <a:lnTo>
                  <a:pt x="3915917" y="508000"/>
                </a:lnTo>
                <a:lnTo>
                  <a:pt x="3884167" y="469900"/>
                </a:lnTo>
                <a:lnTo>
                  <a:pt x="3763517" y="317500"/>
                </a:lnTo>
                <a:lnTo>
                  <a:pt x="3696842" y="241300"/>
                </a:lnTo>
                <a:lnTo>
                  <a:pt x="3658742" y="215900"/>
                </a:lnTo>
                <a:lnTo>
                  <a:pt x="3638930" y="203200"/>
                </a:lnTo>
                <a:lnTo>
                  <a:pt x="1979422" y="203200"/>
                </a:lnTo>
                <a:lnTo>
                  <a:pt x="1925447" y="190500"/>
                </a:lnTo>
                <a:lnTo>
                  <a:pt x="1871472" y="190500"/>
                </a:lnTo>
                <a:lnTo>
                  <a:pt x="1817497" y="177800"/>
                </a:lnTo>
                <a:close/>
              </a:path>
              <a:path w="5234940" h="5219700">
                <a:moveTo>
                  <a:pt x="3638930" y="5016500"/>
                </a:moveTo>
                <a:lnTo>
                  <a:pt x="3201542" y="5016500"/>
                </a:lnTo>
                <a:lnTo>
                  <a:pt x="3255517" y="5029200"/>
                </a:lnTo>
                <a:lnTo>
                  <a:pt x="3309492" y="5029200"/>
                </a:lnTo>
                <a:lnTo>
                  <a:pt x="3363467" y="5041900"/>
                </a:lnTo>
                <a:lnTo>
                  <a:pt x="3417442" y="5041900"/>
                </a:lnTo>
                <a:lnTo>
                  <a:pt x="3471417" y="5054600"/>
                </a:lnTo>
                <a:lnTo>
                  <a:pt x="3522217" y="5054600"/>
                </a:lnTo>
                <a:lnTo>
                  <a:pt x="3619118" y="5029200"/>
                </a:lnTo>
                <a:lnTo>
                  <a:pt x="3638930" y="5016500"/>
                </a:lnTo>
                <a:close/>
              </a:path>
              <a:path w="5234940" h="5219700">
                <a:moveTo>
                  <a:pt x="2668270" y="0"/>
                </a:moveTo>
                <a:lnTo>
                  <a:pt x="2566670" y="0"/>
                </a:lnTo>
                <a:lnTo>
                  <a:pt x="2517521" y="12700"/>
                </a:lnTo>
                <a:lnTo>
                  <a:pt x="2469896" y="38100"/>
                </a:lnTo>
                <a:lnTo>
                  <a:pt x="2420620" y="63500"/>
                </a:lnTo>
                <a:lnTo>
                  <a:pt x="2374646" y="88900"/>
                </a:lnTo>
                <a:lnTo>
                  <a:pt x="2231771" y="165100"/>
                </a:lnTo>
                <a:lnTo>
                  <a:pt x="2085721" y="203200"/>
                </a:lnTo>
                <a:lnTo>
                  <a:pt x="3149218" y="203200"/>
                </a:lnTo>
                <a:lnTo>
                  <a:pt x="3049269" y="177800"/>
                </a:lnTo>
                <a:lnTo>
                  <a:pt x="3003168" y="165100"/>
                </a:lnTo>
                <a:lnTo>
                  <a:pt x="2860294" y="88900"/>
                </a:lnTo>
                <a:lnTo>
                  <a:pt x="2814320" y="63500"/>
                </a:lnTo>
                <a:lnTo>
                  <a:pt x="2765044" y="38100"/>
                </a:lnTo>
                <a:lnTo>
                  <a:pt x="2717419" y="12700"/>
                </a:lnTo>
                <a:lnTo>
                  <a:pt x="2668270" y="0"/>
                </a:lnTo>
                <a:close/>
              </a:path>
              <a:path w="5234940" h="5219700">
                <a:moveTo>
                  <a:pt x="3571493" y="177800"/>
                </a:moveTo>
                <a:lnTo>
                  <a:pt x="3417442" y="177800"/>
                </a:lnTo>
                <a:lnTo>
                  <a:pt x="3363467" y="190500"/>
                </a:lnTo>
                <a:lnTo>
                  <a:pt x="3309492" y="190500"/>
                </a:lnTo>
                <a:lnTo>
                  <a:pt x="3255517" y="203200"/>
                </a:lnTo>
                <a:lnTo>
                  <a:pt x="3638930" y="203200"/>
                </a:lnTo>
                <a:lnTo>
                  <a:pt x="3619118" y="190500"/>
                </a:lnTo>
                <a:lnTo>
                  <a:pt x="3571493" y="177800"/>
                </a:lnTo>
                <a:close/>
              </a:path>
            </a:pathLst>
          </a:custGeom>
          <a:solidFill>
            <a:srgbClr val="F7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0" y="6858000"/>
                </a:moveTo>
                <a:lnTo>
                  <a:pt x="283464" y="6858000"/>
                </a:lnTo>
                <a:lnTo>
                  <a:pt x="2834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1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3407" y="3419475"/>
            <a:ext cx="1867535" cy="0"/>
          </a:xfrm>
          <a:custGeom>
            <a:avLst/>
            <a:gdLst/>
            <a:ahLst/>
            <a:cxnLst/>
            <a:rect l="l" t="t" r="r" b="b"/>
            <a:pathLst>
              <a:path w="1867535">
                <a:moveTo>
                  <a:pt x="0" y="0"/>
                </a:moveTo>
                <a:lnTo>
                  <a:pt x="1867027" y="0"/>
                </a:lnTo>
              </a:path>
            </a:pathLst>
          </a:custGeom>
          <a:ln w="6350">
            <a:solidFill>
              <a:srgbClr val="BE6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44339" y="313055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12192">
            <a:solidFill>
              <a:srgbClr val="BE6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83407" y="3415284"/>
            <a:ext cx="5119370" cy="3136265"/>
          </a:xfrm>
          <a:custGeom>
            <a:avLst/>
            <a:gdLst/>
            <a:ahLst/>
            <a:cxnLst/>
            <a:rect l="l" t="t" r="r" b="b"/>
            <a:pathLst>
              <a:path w="5119370" h="3136265">
                <a:moveTo>
                  <a:pt x="4900041" y="0"/>
                </a:moveTo>
                <a:lnTo>
                  <a:pt x="4900041" y="3130727"/>
                </a:lnTo>
                <a:lnTo>
                  <a:pt x="4905502" y="3136188"/>
                </a:lnTo>
                <a:lnTo>
                  <a:pt x="5118989" y="3136188"/>
                </a:lnTo>
                <a:lnTo>
                  <a:pt x="5118989" y="3123996"/>
                </a:lnTo>
                <a:lnTo>
                  <a:pt x="4912233" y="3123996"/>
                </a:lnTo>
                <a:lnTo>
                  <a:pt x="4912233" y="12191"/>
                </a:lnTo>
                <a:lnTo>
                  <a:pt x="4900041" y="0"/>
                </a:lnTo>
                <a:close/>
              </a:path>
              <a:path w="5119370" h="3136265">
                <a:moveTo>
                  <a:pt x="4900041" y="0"/>
                </a:moveTo>
                <a:lnTo>
                  <a:pt x="0" y="0"/>
                </a:lnTo>
                <a:lnTo>
                  <a:pt x="0" y="12191"/>
                </a:lnTo>
                <a:lnTo>
                  <a:pt x="4900041" y="12191"/>
                </a:lnTo>
                <a:lnTo>
                  <a:pt x="4900041" y="0"/>
                </a:lnTo>
                <a:close/>
              </a:path>
              <a:path w="5119370" h="3136265">
                <a:moveTo>
                  <a:pt x="4912233" y="0"/>
                </a:moveTo>
                <a:lnTo>
                  <a:pt x="4900041" y="0"/>
                </a:lnTo>
                <a:lnTo>
                  <a:pt x="4912233" y="12191"/>
                </a:lnTo>
                <a:lnTo>
                  <a:pt x="4912233" y="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3407" y="3415284"/>
            <a:ext cx="5119370" cy="2247900"/>
          </a:xfrm>
          <a:custGeom>
            <a:avLst/>
            <a:gdLst/>
            <a:ahLst/>
            <a:cxnLst/>
            <a:rect l="l" t="t" r="r" b="b"/>
            <a:pathLst>
              <a:path w="5119370" h="2247900">
                <a:moveTo>
                  <a:pt x="4900041" y="0"/>
                </a:moveTo>
                <a:lnTo>
                  <a:pt x="4900041" y="2241880"/>
                </a:lnTo>
                <a:lnTo>
                  <a:pt x="4905502" y="2247341"/>
                </a:lnTo>
                <a:lnTo>
                  <a:pt x="5118989" y="2247341"/>
                </a:lnTo>
                <a:lnTo>
                  <a:pt x="5118989" y="2235149"/>
                </a:lnTo>
                <a:lnTo>
                  <a:pt x="4912233" y="2235149"/>
                </a:lnTo>
                <a:lnTo>
                  <a:pt x="4912233" y="12191"/>
                </a:lnTo>
                <a:lnTo>
                  <a:pt x="4900041" y="0"/>
                </a:lnTo>
                <a:close/>
              </a:path>
              <a:path w="5119370" h="2247900">
                <a:moveTo>
                  <a:pt x="4900041" y="0"/>
                </a:moveTo>
                <a:lnTo>
                  <a:pt x="0" y="0"/>
                </a:lnTo>
                <a:lnTo>
                  <a:pt x="0" y="12191"/>
                </a:lnTo>
                <a:lnTo>
                  <a:pt x="4900041" y="12191"/>
                </a:lnTo>
                <a:lnTo>
                  <a:pt x="4900041" y="0"/>
                </a:lnTo>
                <a:close/>
              </a:path>
              <a:path w="5119370" h="2247900">
                <a:moveTo>
                  <a:pt x="4912233" y="0"/>
                </a:moveTo>
                <a:lnTo>
                  <a:pt x="4900041" y="0"/>
                </a:lnTo>
                <a:lnTo>
                  <a:pt x="4912233" y="12191"/>
                </a:lnTo>
                <a:lnTo>
                  <a:pt x="4912233" y="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3407" y="3415284"/>
            <a:ext cx="5119370" cy="1358900"/>
          </a:xfrm>
          <a:custGeom>
            <a:avLst/>
            <a:gdLst/>
            <a:ahLst/>
            <a:cxnLst/>
            <a:rect l="l" t="t" r="r" b="b"/>
            <a:pathLst>
              <a:path w="5119370" h="1358900">
                <a:moveTo>
                  <a:pt x="4900041" y="0"/>
                </a:moveTo>
                <a:lnTo>
                  <a:pt x="4900041" y="1353058"/>
                </a:lnTo>
                <a:lnTo>
                  <a:pt x="4905502" y="1358518"/>
                </a:lnTo>
                <a:lnTo>
                  <a:pt x="5118989" y="1358518"/>
                </a:lnTo>
                <a:lnTo>
                  <a:pt x="5118989" y="1346327"/>
                </a:lnTo>
                <a:lnTo>
                  <a:pt x="4912233" y="1346327"/>
                </a:lnTo>
                <a:lnTo>
                  <a:pt x="4912233" y="12191"/>
                </a:lnTo>
                <a:lnTo>
                  <a:pt x="4900041" y="0"/>
                </a:lnTo>
                <a:close/>
              </a:path>
              <a:path w="5119370" h="1358900">
                <a:moveTo>
                  <a:pt x="4900041" y="0"/>
                </a:moveTo>
                <a:lnTo>
                  <a:pt x="0" y="0"/>
                </a:lnTo>
                <a:lnTo>
                  <a:pt x="0" y="12191"/>
                </a:lnTo>
                <a:lnTo>
                  <a:pt x="4900041" y="12191"/>
                </a:lnTo>
                <a:lnTo>
                  <a:pt x="4900041" y="0"/>
                </a:lnTo>
                <a:close/>
              </a:path>
              <a:path w="5119370" h="1358900">
                <a:moveTo>
                  <a:pt x="4912233" y="0"/>
                </a:moveTo>
                <a:lnTo>
                  <a:pt x="4900041" y="0"/>
                </a:lnTo>
                <a:lnTo>
                  <a:pt x="4912233" y="12191"/>
                </a:lnTo>
                <a:lnTo>
                  <a:pt x="4912233" y="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83407" y="3415284"/>
            <a:ext cx="5119370" cy="469900"/>
          </a:xfrm>
          <a:custGeom>
            <a:avLst/>
            <a:gdLst/>
            <a:ahLst/>
            <a:cxnLst/>
            <a:rect l="l" t="t" r="r" b="b"/>
            <a:pathLst>
              <a:path w="5119370" h="469900">
                <a:moveTo>
                  <a:pt x="4900041" y="0"/>
                </a:moveTo>
                <a:lnTo>
                  <a:pt x="4900041" y="464184"/>
                </a:lnTo>
                <a:lnTo>
                  <a:pt x="4905502" y="469645"/>
                </a:lnTo>
                <a:lnTo>
                  <a:pt x="5118989" y="469645"/>
                </a:lnTo>
                <a:lnTo>
                  <a:pt x="5118989" y="457453"/>
                </a:lnTo>
                <a:lnTo>
                  <a:pt x="4912233" y="457453"/>
                </a:lnTo>
                <a:lnTo>
                  <a:pt x="4912233" y="12191"/>
                </a:lnTo>
                <a:lnTo>
                  <a:pt x="4900041" y="0"/>
                </a:lnTo>
                <a:close/>
              </a:path>
              <a:path w="5119370" h="469900">
                <a:moveTo>
                  <a:pt x="4900041" y="0"/>
                </a:moveTo>
                <a:lnTo>
                  <a:pt x="0" y="0"/>
                </a:lnTo>
                <a:lnTo>
                  <a:pt x="0" y="12191"/>
                </a:lnTo>
                <a:lnTo>
                  <a:pt x="4900041" y="12191"/>
                </a:lnTo>
                <a:lnTo>
                  <a:pt x="4900041" y="0"/>
                </a:lnTo>
                <a:close/>
              </a:path>
              <a:path w="5119370" h="469900">
                <a:moveTo>
                  <a:pt x="4912233" y="0"/>
                </a:moveTo>
                <a:lnTo>
                  <a:pt x="4900041" y="0"/>
                </a:lnTo>
                <a:lnTo>
                  <a:pt x="4912233" y="12191"/>
                </a:lnTo>
                <a:lnTo>
                  <a:pt x="4912233" y="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83407" y="2983992"/>
            <a:ext cx="5119370" cy="443865"/>
          </a:xfrm>
          <a:custGeom>
            <a:avLst/>
            <a:gdLst/>
            <a:ahLst/>
            <a:cxnLst/>
            <a:rect l="l" t="t" r="r" b="b"/>
            <a:pathLst>
              <a:path w="5119370" h="443864">
                <a:moveTo>
                  <a:pt x="4924425" y="0"/>
                </a:moveTo>
                <a:lnTo>
                  <a:pt x="4912233" y="12192"/>
                </a:lnTo>
                <a:lnTo>
                  <a:pt x="4912233" y="431292"/>
                </a:lnTo>
                <a:lnTo>
                  <a:pt x="0" y="431292"/>
                </a:lnTo>
                <a:lnTo>
                  <a:pt x="0" y="443484"/>
                </a:lnTo>
                <a:lnTo>
                  <a:pt x="4918964" y="443484"/>
                </a:lnTo>
                <a:lnTo>
                  <a:pt x="4924425" y="438150"/>
                </a:lnTo>
                <a:lnTo>
                  <a:pt x="4924425" y="0"/>
                </a:lnTo>
                <a:close/>
              </a:path>
              <a:path w="5119370" h="443864">
                <a:moveTo>
                  <a:pt x="4924425" y="0"/>
                </a:moveTo>
                <a:lnTo>
                  <a:pt x="4912233" y="0"/>
                </a:lnTo>
                <a:lnTo>
                  <a:pt x="4912233" y="12192"/>
                </a:lnTo>
                <a:lnTo>
                  <a:pt x="4924425" y="0"/>
                </a:lnTo>
                <a:close/>
              </a:path>
              <a:path w="5119370" h="443864">
                <a:moveTo>
                  <a:pt x="5118989" y="0"/>
                </a:moveTo>
                <a:lnTo>
                  <a:pt x="4924425" y="0"/>
                </a:lnTo>
                <a:lnTo>
                  <a:pt x="4924425" y="12192"/>
                </a:lnTo>
                <a:lnTo>
                  <a:pt x="5118989" y="12192"/>
                </a:lnTo>
                <a:lnTo>
                  <a:pt x="5118989" y="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3407" y="2095500"/>
            <a:ext cx="5119370" cy="1332865"/>
          </a:xfrm>
          <a:custGeom>
            <a:avLst/>
            <a:gdLst/>
            <a:ahLst/>
            <a:cxnLst/>
            <a:rect l="l" t="t" r="r" b="b"/>
            <a:pathLst>
              <a:path w="5119370" h="1332864">
                <a:moveTo>
                  <a:pt x="4924425" y="0"/>
                </a:moveTo>
                <a:lnTo>
                  <a:pt x="4912233" y="12191"/>
                </a:lnTo>
                <a:lnTo>
                  <a:pt x="4912233" y="1320164"/>
                </a:lnTo>
                <a:lnTo>
                  <a:pt x="0" y="1320164"/>
                </a:lnTo>
                <a:lnTo>
                  <a:pt x="0" y="1332357"/>
                </a:lnTo>
                <a:lnTo>
                  <a:pt x="4918964" y="1332357"/>
                </a:lnTo>
                <a:lnTo>
                  <a:pt x="4924425" y="1326896"/>
                </a:lnTo>
                <a:lnTo>
                  <a:pt x="4924425" y="0"/>
                </a:lnTo>
                <a:close/>
              </a:path>
              <a:path w="5119370" h="1332864">
                <a:moveTo>
                  <a:pt x="4924425" y="0"/>
                </a:moveTo>
                <a:lnTo>
                  <a:pt x="4912233" y="0"/>
                </a:lnTo>
                <a:lnTo>
                  <a:pt x="4912233" y="12191"/>
                </a:lnTo>
                <a:lnTo>
                  <a:pt x="4924425" y="0"/>
                </a:lnTo>
                <a:close/>
              </a:path>
              <a:path w="5119370" h="1332864">
                <a:moveTo>
                  <a:pt x="5118989" y="0"/>
                </a:moveTo>
                <a:lnTo>
                  <a:pt x="4924425" y="0"/>
                </a:lnTo>
                <a:lnTo>
                  <a:pt x="4924425" y="12191"/>
                </a:lnTo>
                <a:lnTo>
                  <a:pt x="5118989" y="12191"/>
                </a:lnTo>
                <a:lnTo>
                  <a:pt x="5118989" y="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83407" y="1207008"/>
            <a:ext cx="5119370" cy="2221230"/>
          </a:xfrm>
          <a:custGeom>
            <a:avLst/>
            <a:gdLst/>
            <a:ahLst/>
            <a:cxnLst/>
            <a:rect l="l" t="t" r="r" b="b"/>
            <a:pathLst>
              <a:path w="5119370" h="2221229">
                <a:moveTo>
                  <a:pt x="4924425" y="0"/>
                </a:moveTo>
                <a:lnTo>
                  <a:pt x="4912233" y="12191"/>
                </a:lnTo>
                <a:lnTo>
                  <a:pt x="4912233" y="2209038"/>
                </a:lnTo>
                <a:lnTo>
                  <a:pt x="0" y="2209038"/>
                </a:lnTo>
                <a:lnTo>
                  <a:pt x="0" y="2221229"/>
                </a:lnTo>
                <a:lnTo>
                  <a:pt x="4918964" y="2221229"/>
                </a:lnTo>
                <a:lnTo>
                  <a:pt x="4924425" y="2215768"/>
                </a:lnTo>
                <a:lnTo>
                  <a:pt x="4924425" y="0"/>
                </a:lnTo>
                <a:close/>
              </a:path>
              <a:path w="5119370" h="2221229">
                <a:moveTo>
                  <a:pt x="4924425" y="0"/>
                </a:moveTo>
                <a:lnTo>
                  <a:pt x="4912233" y="0"/>
                </a:lnTo>
                <a:lnTo>
                  <a:pt x="4912233" y="12191"/>
                </a:lnTo>
                <a:lnTo>
                  <a:pt x="4924425" y="0"/>
                </a:lnTo>
                <a:close/>
              </a:path>
              <a:path w="5119370" h="2221229">
                <a:moveTo>
                  <a:pt x="5118989" y="0"/>
                </a:moveTo>
                <a:lnTo>
                  <a:pt x="4924425" y="0"/>
                </a:lnTo>
                <a:lnTo>
                  <a:pt x="4924425" y="12191"/>
                </a:lnTo>
                <a:lnTo>
                  <a:pt x="5118989" y="12191"/>
                </a:lnTo>
                <a:lnTo>
                  <a:pt x="5118989" y="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3356" y="2948685"/>
            <a:ext cx="1845437" cy="848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2063" y="2948685"/>
            <a:ext cx="13557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latin typeface="Microsoft YaHei UI Light"/>
                <a:cs typeface="Microsoft YaHei UI Light"/>
              </a:rPr>
              <a:t>P</a:t>
            </a:r>
            <a:r>
              <a:rPr sz="5400" b="0" spc="10" dirty="0">
                <a:latin typeface="Microsoft YaHei UI Light"/>
                <a:cs typeface="Microsoft YaHei UI Light"/>
              </a:rPr>
              <a:t>C</a:t>
            </a:r>
            <a:r>
              <a:rPr sz="5400" b="0" dirty="0">
                <a:latin typeface="Microsoft YaHei UI Light"/>
                <a:cs typeface="Microsoft YaHei UI Light"/>
              </a:rPr>
              <a:t>A</a:t>
            </a:r>
            <a:endParaRPr sz="5400" dirty="0">
              <a:latin typeface="Microsoft YaHei UI Light"/>
              <a:cs typeface="Microsoft YaHei UI Ligh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99476" y="0"/>
            <a:ext cx="2516124" cy="60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164448" y="196723"/>
            <a:ext cx="204635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Microsoft YaHei UI Light"/>
                <a:cs typeface="Microsoft YaHei UI Light"/>
              </a:rPr>
              <a:t>Datos</a:t>
            </a:r>
            <a:r>
              <a:rPr b="0" spc="-95" dirty="0">
                <a:latin typeface="Microsoft YaHei UI Light"/>
                <a:cs typeface="Microsoft YaHei UI Light"/>
              </a:rPr>
              <a:t> </a:t>
            </a:r>
            <a:r>
              <a:rPr b="0" dirty="0">
                <a:latin typeface="Microsoft YaHei UI Light"/>
                <a:cs typeface="Microsoft YaHei UI Light"/>
              </a:rPr>
              <a:t>informativos</a:t>
            </a:r>
            <a:endParaRPr dirty="0">
              <a:latin typeface="Microsoft YaHei UI Light"/>
              <a:cs typeface="Microsoft YaHei UI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99476" y="888492"/>
            <a:ext cx="2516124" cy="603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674989" y="931926"/>
            <a:ext cx="1535811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Microsoft YaHei UI Light"/>
                <a:cs typeface="Microsoft YaHei UI Light"/>
              </a:rPr>
              <a:t>T</a:t>
            </a:r>
            <a:r>
              <a:rPr b="0" dirty="0">
                <a:latin typeface="Microsoft YaHei UI Light"/>
                <a:cs typeface="Microsoft YaHei UI Light"/>
              </a:rPr>
              <a:t>i</a:t>
            </a:r>
            <a:r>
              <a:rPr b="0" spc="10" dirty="0">
                <a:latin typeface="Microsoft YaHei UI Light"/>
                <a:cs typeface="Microsoft YaHei UI Light"/>
              </a:rPr>
              <a:t>e</a:t>
            </a:r>
            <a:r>
              <a:rPr b="0" spc="5" dirty="0">
                <a:latin typeface="Microsoft YaHei UI Light"/>
                <a:cs typeface="Microsoft YaHei UI Light"/>
              </a:rPr>
              <a:t>m</a:t>
            </a:r>
            <a:r>
              <a:rPr b="0" spc="-5" dirty="0">
                <a:latin typeface="Microsoft YaHei UI Light"/>
                <a:cs typeface="Microsoft YaHei UI Light"/>
              </a:rPr>
              <a:t>po</a:t>
            </a:r>
            <a:endParaRPr sz="1600" dirty="0">
              <a:latin typeface="Microsoft YaHei UI Light"/>
              <a:cs typeface="Microsoft YaHei UI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954644" y="1807618"/>
            <a:ext cx="2516124" cy="603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05013" y="1807618"/>
            <a:ext cx="1953387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 err="1" smtClean="0">
                <a:latin typeface="Microsoft YaHei UI Light"/>
                <a:cs typeface="Microsoft YaHei UI Light"/>
              </a:rPr>
              <a:t>Objetivos</a:t>
            </a:r>
            <a:r>
              <a:rPr lang="es-EC" spc="-65" dirty="0">
                <a:latin typeface="Microsoft YaHei UI Light"/>
                <a:cs typeface="Microsoft YaHei UI Light"/>
              </a:rPr>
              <a:t> </a:t>
            </a:r>
            <a:r>
              <a:rPr b="0" dirty="0" err="1" smtClean="0">
                <a:latin typeface="Microsoft YaHei UI Light"/>
                <a:cs typeface="Microsoft YaHei UI Light"/>
              </a:rPr>
              <a:t>Generales</a:t>
            </a:r>
            <a:endParaRPr sz="1600" dirty="0">
              <a:latin typeface="Microsoft YaHei UI Light"/>
              <a:cs typeface="Microsoft YaHei UI Ligh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99476" y="2649804"/>
            <a:ext cx="2516124" cy="654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076056" y="2718560"/>
            <a:ext cx="2287144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771525">
              <a:lnSpc>
                <a:spcPts val="1889"/>
              </a:lnSpc>
              <a:spcBef>
                <a:spcPts val="180"/>
              </a:spcBef>
            </a:pPr>
            <a:r>
              <a:rPr b="0" spc="5" dirty="0">
                <a:latin typeface="Microsoft YaHei UI Light"/>
                <a:cs typeface="Microsoft YaHei UI Light"/>
              </a:rPr>
              <a:t>Ejes  </a:t>
            </a:r>
            <a:r>
              <a:rPr b="0" spc="-5" dirty="0">
                <a:latin typeface="Microsoft YaHei UI Light"/>
                <a:cs typeface="Microsoft YaHei UI Light"/>
              </a:rPr>
              <a:t>transversales/valores</a:t>
            </a:r>
            <a:endParaRPr dirty="0">
              <a:latin typeface="Microsoft YaHei UI Light"/>
              <a:cs typeface="Microsoft YaHei UI Ligh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999476" y="3415285"/>
            <a:ext cx="2412618" cy="1021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076056" y="3522197"/>
            <a:ext cx="2287144" cy="83875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5244" marR="5080" indent="-43180" algn="just">
              <a:lnSpc>
                <a:spcPct val="98500"/>
              </a:lnSpc>
              <a:spcBef>
                <a:spcPts val="125"/>
              </a:spcBef>
            </a:pPr>
            <a:r>
              <a:rPr spc="-5" dirty="0" err="1">
                <a:latin typeface="Microsoft YaHei UI Light"/>
                <a:cs typeface="Microsoft YaHei UI Light"/>
              </a:rPr>
              <a:t>Desarrollo</a:t>
            </a:r>
            <a:r>
              <a:rPr spc="-100" dirty="0">
                <a:latin typeface="Microsoft YaHei UI Light"/>
                <a:cs typeface="Microsoft YaHei UI Light"/>
              </a:rPr>
              <a:t> </a:t>
            </a:r>
            <a:r>
              <a:rPr spc="-5" dirty="0" smtClean="0">
                <a:latin typeface="Microsoft YaHei UI Light"/>
                <a:cs typeface="Microsoft YaHei UI Light"/>
              </a:rPr>
              <a:t>de</a:t>
            </a:r>
            <a:r>
              <a:rPr lang="es-EC" spc="-5" dirty="0" smtClean="0">
                <a:latin typeface="Microsoft YaHei UI Light"/>
                <a:cs typeface="Microsoft YaHei UI Light"/>
              </a:rPr>
              <a:t> </a:t>
            </a:r>
            <a:r>
              <a:rPr spc="-5" dirty="0" smtClean="0">
                <a:latin typeface="Microsoft YaHei UI Light"/>
                <a:cs typeface="Microsoft YaHei UI Light"/>
              </a:rPr>
              <a:t>  </a:t>
            </a:r>
            <a:r>
              <a:rPr dirty="0">
                <a:latin typeface="Microsoft YaHei UI Light"/>
                <a:cs typeface="Microsoft YaHei UI Light"/>
              </a:rPr>
              <a:t>unidades </a:t>
            </a:r>
            <a:r>
              <a:rPr spc="-5" dirty="0">
                <a:latin typeface="Microsoft YaHei UI Light"/>
                <a:cs typeface="Microsoft YaHei UI Light"/>
              </a:rPr>
              <a:t>de  planificación</a:t>
            </a:r>
            <a:endParaRPr dirty="0">
              <a:latin typeface="Microsoft YaHei UI Light"/>
              <a:cs typeface="Microsoft YaHei UI Ligh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999476" y="4548327"/>
            <a:ext cx="2516124" cy="596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614029" y="4616958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latin typeface="Microsoft YaHei UI Light"/>
                <a:cs typeface="Microsoft YaHei UI Light"/>
              </a:rPr>
              <a:t>Recursos</a:t>
            </a:r>
            <a:endParaRPr sz="1600">
              <a:latin typeface="Microsoft YaHei UI Light"/>
              <a:cs typeface="Microsoft YaHei UI Ligh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99476" y="5332476"/>
            <a:ext cx="2516124" cy="451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231505" y="5396817"/>
            <a:ext cx="228409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latin typeface="Microsoft YaHei UI Light"/>
                <a:cs typeface="Microsoft YaHei UI Light"/>
              </a:rPr>
              <a:t>Planes </a:t>
            </a:r>
            <a:r>
              <a:rPr sz="1600" b="0" spc="-5" dirty="0">
                <a:latin typeface="Microsoft YaHei UI Light"/>
                <a:cs typeface="Microsoft YaHei UI Light"/>
              </a:rPr>
              <a:t>de</a:t>
            </a:r>
            <a:r>
              <a:rPr sz="1600" b="0" spc="-85" dirty="0">
                <a:latin typeface="Microsoft YaHei UI Light"/>
                <a:cs typeface="Microsoft YaHei UI Light"/>
              </a:rPr>
              <a:t> </a:t>
            </a:r>
            <a:r>
              <a:rPr b="0" dirty="0">
                <a:latin typeface="Microsoft YaHei UI Light"/>
                <a:cs typeface="Microsoft YaHei UI Light"/>
              </a:rPr>
              <a:t>mejora</a:t>
            </a:r>
            <a:endParaRPr sz="1600" dirty="0">
              <a:latin typeface="Microsoft YaHei UI Light"/>
              <a:cs typeface="Microsoft YaHei UI Ligh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197390" y="6111494"/>
            <a:ext cx="2318210" cy="7465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341232" y="6187695"/>
            <a:ext cx="1717168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5" dirty="0">
                <a:latin typeface="Microsoft YaHei UI Light"/>
                <a:cs typeface="Microsoft YaHei UI Light"/>
              </a:rPr>
              <a:t>Observaciones</a:t>
            </a:r>
            <a:endParaRPr sz="1600" dirty="0">
              <a:latin typeface="Microsoft YaHei UI Light"/>
              <a:cs typeface="Microsoft YaHei UI Ligh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24200" y="1525522"/>
            <a:ext cx="2971800" cy="17785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544951" y="1962149"/>
            <a:ext cx="2387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8309" algn="l"/>
                <a:tab pos="1464945" algn="l"/>
                <a:tab pos="1979930" algn="l"/>
              </a:tabLst>
            </a:pPr>
            <a:r>
              <a:rPr sz="1600" b="0" spc="-5" dirty="0">
                <a:latin typeface="Microsoft YaHei UI Light"/>
                <a:cs typeface="Microsoft YaHei UI Light"/>
              </a:rPr>
              <a:t>El	f</a:t>
            </a:r>
            <a:r>
              <a:rPr sz="1600" b="0" dirty="0">
                <a:latin typeface="Microsoft YaHei UI Light"/>
                <a:cs typeface="Microsoft YaHei UI Light"/>
              </a:rPr>
              <a:t>o</a:t>
            </a:r>
            <a:r>
              <a:rPr sz="1600" b="0" spc="-10" dirty="0">
                <a:latin typeface="Microsoft YaHei UI Light"/>
                <a:cs typeface="Microsoft YaHei UI Light"/>
              </a:rPr>
              <a:t>r</a:t>
            </a:r>
            <a:r>
              <a:rPr sz="1600" b="0" spc="-15" dirty="0">
                <a:latin typeface="Microsoft YaHei UI Light"/>
                <a:cs typeface="Microsoft YaHei UI Light"/>
              </a:rPr>
              <a:t>m</a:t>
            </a:r>
            <a:r>
              <a:rPr sz="1600" b="0" spc="-5" dirty="0">
                <a:latin typeface="Microsoft YaHei UI Light"/>
                <a:cs typeface="Microsoft YaHei UI Light"/>
              </a:rPr>
              <a:t>ato</a:t>
            </a:r>
            <a:r>
              <a:rPr sz="1600" b="0" dirty="0">
                <a:latin typeface="Microsoft YaHei UI Light"/>
                <a:cs typeface="Microsoft YaHei UI Light"/>
              </a:rPr>
              <a:t>	</a:t>
            </a:r>
            <a:r>
              <a:rPr sz="1600" b="0" spc="-15" dirty="0">
                <a:latin typeface="Microsoft YaHei UI Light"/>
                <a:cs typeface="Microsoft YaHei UI Light"/>
              </a:rPr>
              <a:t>d</a:t>
            </a:r>
            <a:r>
              <a:rPr sz="1600" b="0" spc="-5" dirty="0">
                <a:latin typeface="Microsoft YaHei UI Light"/>
                <a:cs typeface="Microsoft YaHei UI Light"/>
              </a:rPr>
              <a:t>e</a:t>
            </a:r>
            <a:r>
              <a:rPr sz="1600" b="0" dirty="0">
                <a:latin typeface="Microsoft YaHei UI Light"/>
                <a:cs typeface="Microsoft YaHei UI Light"/>
              </a:rPr>
              <a:t>	P</a:t>
            </a:r>
            <a:r>
              <a:rPr sz="1600" b="0" spc="-5" dirty="0">
                <a:latin typeface="Microsoft YaHei UI Light"/>
                <a:cs typeface="Microsoft YaHei UI Light"/>
              </a:rPr>
              <a:t>CA</a:t>
            </a:r>
            <a:endParaRPr sz="1600" dirty="0">
              <a:latin typeface="Microsoft YaHei UI Light"/>
              <a:cs typeface="Microsoft YaHei UI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52800" y="2230753"/>
            <a:ext cx="2581021" cy="7398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98400"/>
              </a:lnSpc>
              <a:spcBef>
                <a:spcPts val="125"/>
              </a:spcBef>
            </a:pPr>
            <a:r>
              <a:rPr sz="1600" b="0" spc="-5" dirty="0">
                <a:latin typeface="Microsoft YaHei UI Light"/>
                <a:cs typeface="Microsoft YaHei UI Light"/>
              </a:rPr>
              <a:t>contiene ocho secciones  </a:t>
            </a:r>
            <a:r>
              <a:rPr sz="1600" b="0" spc="-10" dirty="0">
                <a:latin typeface="Microsoft YaHei UI Light"/>
                <a:cs typeface="Microsoft YaHei UI Light"/>
              </a:rPr>
              <a:t>que </a:t>
            </a:r>
            <a:r>
              <a:rPr sz="1600" b="0" spc="-5" dirty="0">
                <a:latin typeface="Microsoft YaHei UI Light"/>
                <a:cs typeface="Microsoft YaHei UI Light"/>
              </a:rPr>
              <a:t>deben ser </a:t>
            </a:r>
            <a:r>
              <a:rPr sz="1600" b="0" dirty="0">
                <a:latin typeface="Microsoft YaHei UI Light"/>
                <a:cs typeface="Microsoft YaHei UI Light"/>
              </a:rPr>
              <a:t>cubiertas  </a:t>
            </a:r>
            <a:r>
              <a:rPr sz="1600" b="0" spc="-5" dirty="0">
                <a:latin typeface="Microsoft YaHei UI Light"/>
                <a:cs typeface="Microsoft YaHei UI Light"/>
              </a:rPr>
              <a:t>según </a:t>
            </a:r>
            <a:r>
              <a:rPr sz="1600" b="0" spc="-10" dirty="0">
                <a:latin typeface="Microsoft YaHei UI Light"/>
                <a:cs typeface="Microsoft YaHei UI Light"/>
              </a:rPr>
              <a:t>la</a:t>
            </a:r>
            <a:r>
              <a:rPr sz="1600" b="0" spc="445" dirty="0">
                <a:latin typeface="Microsoft YaHei UI Light"/>
                <a:cs typeface="Microsoft YaHei UI Light"/>
              </a:rPr>
              <a:t> </a:t>
            </a:r>
            <a:r>
              <a:rPr sz="1600" b="0" spc="-5" dirty="0">
                <a:latin typeface="Microsoft YaHei UI Light"/>
                <a:cs typeface="Microsoft YaHei UI Light"/>
              </a:rPr>
              <a:t>especificidad</a:t>
            </a:r>
            <a:endParaRPr sz="1600" dirty="0">
              <a:latin typeface="Microsoft YaHei UI Light"/>
              <a:cs typeface="Microsoft YaHei UI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44951" y="2922523"/>
            <a:ext cx="1100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5" dirty="0">
                <a:latin typeface="Microsoft YaHei UI Light"/>
                <a:cs typeface="Microsoft YaHei UI Light"/>
              </a:rPr>
              <a:t>institucional</a:t>
            </a:r>
            <a:endParaRPr sz="1600">
              <a:latin typeface="Microsoft YaHei UI Light"/>
              <a:cs typeface="Microsoft YaHei UI Ligh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15995" y="3598164"/>
            <a:ext cx="4259580" cy="3011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59403" y="668975"/>
            <a:ext cx="5234940" cy="5219700"/>
          </a:xfrm>
          <a:custGeom>
            <a:avLst/>
            <a:gdLst/>
            <a:ahLst/>
            <a:cxnLst/>
            <a:rect l="l" t="t" r="r" b="b"/>
            <a:pathLst>
              <a:path w="5234940" h="5219700">
                <a:moveTo>
                  <a:pt x="3149218" y="5016500"/>
                </a:moveTo>
                <a:lnTo>
                  <a:pt x="2085721" y="5016500"/>
                </a:lnTo>
                <a:lnTo>
                  <a:pt x="2231771" y="5054600"/>
                </a:lnTo>
                <a:lnTo>
                  <a:pt x="2327021" y="5105400"/>
                </a:lnTo>
                <a:lnTo>
                  <a:pt x="2374646" y="5143500"/>
                </a:lnTo>
                <a:lnTo>
                  <a:pt x="2420620" y="5168900"/>
                </a:lnTo>
                <a:lnTo>
                  <a:pt x="2469896" y="5194300"/>
                </a:lnTo>
                <a:lnTo>
                  <a:pt x="2566670" y="5219700"/>
                </a:lnTo>
                <a:lnTo>
                  <a:pt x="2668270" y="5219700"/>
                </a:lnTo>
                <a:lnTo>
                  <a:pt x="2765044" y="5194300"/>
                </a:lnTo>
                <a:lnTo>
                  <a:pt x="2814320" y="5168900"/>
                </a:lnTo>
                <a:lnTo>
                  <a:pt x="2860294" y="5143500"/>
                </a:lnTo>
                <a:lnTo>
                  <a:pt x="2907919" y="5105400"/>
                </a:lnTo>
                <a:lnTo>
                  <a:pt x="3003168" y="5054600"/>
                </a:lnTo>
                <a:lnTo>
                  <a:pt x="3049269" y="5041900"/>
                </a:lnTo>
                <a:lnTo>
                  <a:pt x="3149218" y="5016500"/>
                </a:lnTo>
                <a:close/>
              </a:path>
              <a:path w="5234940" h="5219700">
                <a:moveTo>
                  <a:pt x="1817497" y="177800"/>
                </a:moveTo>
                <a:lnTo>
                  <a:pt x="1663446" y="177800"/>
                </a:lnTo>
                <a:lnTo>
                  <a:pt x="1615821" y="190500"/>
                </a:lnTo>
                <a:lnTo>
                  <a:pt x="1576197" y="215900"/>
                </a:lnTo>
                <a:lnTo>
                  <a:pt x="1538097" y="241300"/>
                </a:lnTo>
                <a:lnTo>
                  <a:pt x="1471422" y="317500"/>
                </a:lnTo>
                <a:lnTo>
                  <a:pt x="1350772" y="469900"/>
                </a:lnTo>
                <a:lnTo>
                  <a:pt x="1319022" y="508000"/>
                </a:lnTo>
                <a:lnTo>
                  <a:pt x="1282573" y="533400"/>
                </a:lnTo>
                <a:lnTo>
                  <a:pt x="1247648" y="558800"/>
                </a:lnTo>
                <a:lnTo>
                  <a:pt x="1207897" y="584200"/>
                </a:lnTo>
                <a:lnTo>
                  <a:pt x="1165098" y="609600"/>
                </a:lnTo>
                <a:lnTo>
                  <a:pt x="1118997" y="622300"/>
                </a:lnTo>
                <a:lnTo>
                  <a:pt x="974598" y="660400"/>
                </a:lnTo>
                <a:lnTo>
                  <a:pt x="882523" y="685800"/>
                </a:lnTo>
                <a:lnTo>
                  <a:pt x="839724" y="711200"/>
                </a:lnTo>
                <a:lnTo>
                  <a:pt x="801624" y="736600"/>
                </a:lnTo>
                <a:lnTo>
                  <a:pt x="766699" y="762000"/>
                </a:lnTo>
                <a:lnTo>
                  <a:pt x="738124" y="800100"/>
                </a:lnTo>
                <a:lnTo>
                  <a:pt x="714248" y="838200"/>
                </a:lnTo>
                <a:lnTo>
                  <a:pt x="695198" y="876300"/>
                </a:lnTo>
                <a:lnTo>
                  <a:pt x="679323" y="927100"/>
                </a:lnTo>
                <a:lnTo>
                  <a:pt x="665099" y="965200"/>
                </a:lnTo>
                <a:lnTo>
                  <a:pt x="639699" y="1066800"/>
                </a:lnTo>
                <a:lnTo>
                  <a:pt x="625348" y="1117600"/>
                </a:lnTo>
                <a:lnTo>
                  <a:pt x="609473" y="1155700"/>
                </a:lnTo>
                <a:lnTo>
                  <a:pt x="590423" y="1206500"/>
                </a:lnTo>
                <a:lnTo>
                  <a:pt x="568198" y="1244600"/>
                </a:lnTo>
                <a:lnTo>
                  <a:pt x="539623" y="1282700"/>
                </a:lnTo>
                <a:lnTo>
                  <a:pt x="508000" y="1320800"/>
                </a:lnTo>
                <a:lnTo>
                  <a:pt x="471424" y="1346200"/>
                </a:lnTo>
                <a:lnTo>
                  <a:pt x="431800" y="1371600"/>
                </a:lnTo>
                <a:lnTo>
                  <a:pt x="392049" y="1409700"/>
                </a:lnTo>
                <a:lnTo>
                  <a:pt x="352425" y="1435100"/>
                </a:lnTo>
                <a:lnTo>
                  <a:pt x="314325" y="1473200"/>
                </a:lnTo>
                <a:lnTo>
                  <a:pt x="277749" y="1498600"/>
                </a:lnTo>
                <a:lnTo>
                  <a:pt x="245999" y="1536700"/>
                </a:lnTo>
                <a:lnTo>
                  <a:pt x="219075" y="1574800"/>
                </a:lnTo>
                <a:lnTo>
                  <a:pt x="198374" y="1612900"/>
                </a:lnTo>
                <a:lnTo>
                  <a:pt x="184150" y="1663700"/>
                </a:lnTo>
                <a:lnTo>
                  <a:pt x="177800" y="1714500"/>
                </a:lnTo>
                <a:lnTo>
                  <a:pt x="176149" y="1765300"/>
                </a:lnTo>
                <a:lnTo>
                  <a:pt x="180975" y="1816100"/>
                </a:lnTo>
                <a:lnTo>
                  <a:pt x="187325" y="1866900"/>
                </a:lnTo>
                <a:lnTo>
                  <a:pt x="195199" y="1917700"/>
                </a:lnTo>
                <a:lnTo>
                  <a:pt x="201549" y="1981200"/>
                </a:lnTo>
                <a:lnTo>
                  <a:pt x="204724" y="2032000"/>
                </a:lnTo>
                <a:lnTo>
                  <a:pt x="204724" y="2082800"/>
                </a:lnTo>
                <a:lnTo>
                  <a:pt x="198374" y="2133600"/>
                </a:lnTo>
                <a:lnTo>
                  <a:pt x="185674" y="2184400"/>
                </a:lnTo>
                <a:lnTo>
                  <a:pt x="166624" y="2222500"/>
                </a:lnTo>
                <a:lnTo>
                  <a:pt x="142875" y="2273300"/>
                </a:lnTo>
                <a:lnTo>
                  <a:pt x="115824" y="2324100"/>
                </a:lnTo>
                <a:lnTo>
                  <a:pt x="87249" y="2374900"/>
                </a:lnTo>
                <a:lnTo>
                  <a:pt x="60325" y="2413000"/>
                </a:lnTo>
                <a:lnTo>
                  <a:pt x="36449" y="2463800"/>
                </a:lnTo>
                <a:lnTo>
                  <a:pt x="17399" y="2514600"/>
                </a:lnTo>
                <a:lnTo>
                  <a:pt x="4699" y="2565400"/>
                </a:lnTo>
                <a:lnTo>
                  <a:pt x="0" y="2616200"/>
                </a:lnTo>
                <a:lnTo>
                  <a:pt x="4699" y="2667000"/>
                </a:lnTo>
                <a:lnTo>
                  <a:pt x="17399" y="2717800"/>
                </a:lnTo>
                <a:lnTo>
                  <a:pt x="36449" y="2755900"/>
                </a:lnTo>
                <a:lnTo>
                  <a:pt x="60325" y="2806700"/>
                </a:lnTo>
                <a:lnTo>
                  <a:pt x="87249" y="2857500"/>
                </a:lnTo>
                <a:lnTo>
                  <a:pt x="115824" y="2908300"/>
                </a:lnTo>
                <a:lnTo>
                  <a:pt x="142875" y="2946400"/>
                </a:lnTo>
                <a:lnTo>
                  <a:pt x="166624" y="2997200"/>
                </a:lnTo>
                <a:lnTo>
                  <a:pt x="185674" y="3048000"/>
                </a:lnTo>
                <a:lnTo>
                  <a:pt x="198374" y="3098800"/>
                </a:lnTo>
                <a:lnTo>
                  <a:pt x="204724" y="3136900"/>
                </a:lnTo>
                <a:lnTo>
                  <a:pt x="204724" y="3200400"/>
                </a:lnTo>
                <a:lnTo>
                  <a:pt x="201549" y="3251200"/>
                </a:lnTo>
                <a:lnTo>
                  <a:pt x="195199" y="3302000"/>
                </a:lnTo>
                <a:lnTo>
                  <a:pt x="187325" y="3352800"/>
                </a:lnTo>
                <a:lnTo>
                  <a:pt x="180975" y="3416300"/>
                </a:lnTo>
                <a:lnTo>
                  <a:pt x="176149" y="3467100"/>
                </a:lnTo>
                <a:lnTo>
                  <a:pt x="177800" y="3517900"/>
                </a:lnTo>
                <a:lnTo>
                  <a:pt x="184150" y="3568700"/>
                </a:lnTo>
                <a:lnTo>
                  <a:pt x="198374" y="3606800"/>
                </a:lnTo>
                <a:lnTo>
                  <a:pt x="219075" y="3657600"/>
                </a:lnTo>
                <a:lnTo>
                  <a:pt x="245999" y="3695700"/>
                </a:lnTo>
                <a:lnTo>
                  <a:pt x="277749" y="3721100"/>
                </a:lnTo>
                <a:lnTo>
                  <a:pt x="314325" y="3759200"/>
                </a:lnTo>
                <a:lnTo>
                  <a:pt x="352425" y="3784600"/>
                </a:lnTo>
                <a:lnTo>
                  <a:pt x="392049" y="3822700"/>
                </a:lnTo>
                <a:lnTo>
                  <a:pt x="471424" y="3873500"/>
                </a:lnTo>
                <a:lnTo>
                  <a:pt x="508000" y="3911600"/>
                </a:lnTo>
                <a:lnTo>
                  <a:pt x="539623" y="3949700"/>
                </a:lnTo>
                <a:lnTo>
                  <a:pt x="568198" y="3975100"/>
                </a:lnTo>
                <a:lnTo>
                  <a:pt x="590423" y="4025900"/>
                </a:lnTo>
                <a:lnTo>
                  <a:pt x="609473" y="4064000"/>
                </a:lnTo>
                <a:lnTo>
                  <a:pt x="625348" y="4114800"/>
                </a:lnTo>
                <a:lnTo>
                  <a:pt x="639699" y="4152900"/>
                </a:lnTo>
                <a:lnTo>
                  <a:pt x="665099" y="4254500"/>
                </a:lnTo>
                <a:lnTo>
                  <a:pt x="679323" y="4305300"/>
                </a:lnTo>
                <a:lnTo>
                  <a:pt x="695198" y="4343400"/>
                </a:lnTo>
                <a:lnTo>
                  <a:pt x="714248" y="4381500"/>
                </a:lnTo>
                <a:lnTo>
                  <a:pt x="738124" y="4419600"/>
                </a:lnTo>
                <a:lnTo>
                  <a:pt x="766699" y="4457700"/>
                </a:lnTo>
                <a:lnTo>
                  <a:pt x="801624" y="4483100"/>
                </a:lnTo>
                <a:lnTo>
                  <a:pt x="839724" y="4508500"/>
                </a:lnTo>
                <a:lnTo>
                  <a:pt x="882523" y="4533900"/>
                </a:lnTo>
                <a:lnTo>
                  <a:pt x="974598" y="4559300"/>
                </a:lnTo>
                <a:lnTo>
                  <a:pt x="1118997" y="4597400"/>
                </a:lnTo>
                <a:lnTo>
                  <a:pt x="1165098" y="4622800"/>
                </a:lnTo>
                <a:lnTo>
                  <a:pt x="1207897" y="4635500"/>
                </a:lnTo>
                <a:lnTo>
                  <a:pt x="1247648" y="4660900"/>
                </a:lnTo>
                <a:lnTo>
                  <a:pt x="1282573" y="4686300"/>
                </a:lnTo>
                <a:lnTo>
                  <a:pt x="1319022" y="4724400"/>
                </a:lnTo>
                <a:lnTo>
                  <a:pt x="1350772" y="4749800"/>
                </a:lnTo>
                <a:lnTo>
                  <a:pt x="1380998" y="4787900"/>
                </a:lnTo>
                <a:lnTo>
                  <a:pt x="1411097" y="4838700"/>
                </a:lnTo>
                <a:lnTo>
                  <a:pt x="1471422" y="4914900"/>
                </a:lnTo>
                <a:lnTo>
                  <a:pt x="1504823" y="4953000"/>
                </a:lnTo>
                <a:lnTo>
                  <a:pt x="1538097" y="4978400"/>
                </a:lnTo>
                <a:lnTo>
                  <a:pt x="1576197" y="5003800"/>
                </a:lnTo>
                <a:lnTo>
                  <a:pt x="1615821" y="5029200"/>
                </a:lnTo>
                <a:lnTo>
                  <a:pt x="1712722" y="5054600"/>
                </a:lnTo>
                <a:lnTo>
                  <a:pt x="1763522" y="5054600"/>
                </a:lnTo>
                <a:lnTo>
                  <a:pt x="1817497" y="5041900"/>
                </a:lnTo>
                <a:lnTo>
                  <a:pt x="1871472" y="5041900"/>
                </a:lnTo>
                <a:lnTo>
                  <a:pt x="1925447" y="5029200"/>
                </a:lnTo>
                <a:lnTo>
                  <a:pt x="1979422" y="5029200"/>
                </a:lnTo>
                <a:lnTo>
                  <a:pt x="2033397" y="5016500"/>
                </a:lnTo>
                <a:lnTo>
                  <a:pt x="3638930" y="5016500"/>
                </a:lnTo>
                <a:lnTo>
                  <a:pt x="3658742" y="5003800"/>
                </a:lnTo>
                <a:lnTo>
                  <a:pt x="3696842" y="4978400"/>
                </a:lnTo>
                <a:lnTo>
                  <a:pt x="3730116" y="4953000"/>
                </a:lnTo>
                <a:lnTo>
                  <a:pt x="3763517" y="4914900"/>
                </a:lnTo>
                <a:lnTo>
                  <a:pt x="3823842" y="4838700"/>
                </a:lnTo>
                <a:lnTo>
                  <a:pt x="3853941" y="4787900"/>
                </a:lnTo>
                <a:lnTo>
                  <a:pt x="3884167" y="4749800"/>
                </a:lnTo>
                <a:lnTo>
                  <a:pt x="3915917" y="4724400"/>
                </a:lnTo>
                <a:lnTo>
                  <a:pt x="3952366" y="4686300"/>
                </a:lnTo>
                <a:lnTo>
                  <a:pt x="3987291" y="4660900"/>
                </a:lnTo>
                <a:lnTo>
                  <a:pt x="4027042" y="4635500"/>
                </a:lnTo>
                <a:lnTo>
                  <a:pt x="4069841" y="4622800"/>
                </a:lnTo>
                <a:lnTo>
                  <a:pt x="4115942" y="4597400"/>
                </a:lnTo>
                <a:lnTo>
                  <a:pt x="4260342" y="4559300"/>
                </a:lnTo>
                <a:lnTo>
                  <a:pt x="4352417" y="4533900"/>
                </a:lnTo>
                <a:lnTo>
                  <a:pt x="4395216" y="4508500"/>
                </a:lnTo>
                <a:lnTo>
                  <a:pt x="4433316" y="4483100"/>
                </a:lnTo>
                <a:lnTo>
                  <a:pt x="4468241" y="4457700"/>
                </a:lnTo>
                <a:lnTo>
                  <a:pt x="4496816" y="4419600"/>
                </a:lnTo>
                <a:lnTo>
                  <a:pt x="4520692" y="4381500"/>
                </a:lnTo>
                <a:lnTo>
                  <a:pt x="4539742" y="4343400"/>
                </a:lnTo>
                <a:lnTo>
                  <a:pt x="4555617" y="4305300"/>
                </a:lnTo>
                <a:lnTo>
                  <a:pt x="4569841" y="4254500"/>
                </a:lnTo>
                <a:lnTo>
                  <a:pt x="4595241" y="4152900"/>
                </a:lnTo>
                <a:lnTo>
                  <a:pt x="4609592" y="4114800"/>
                </a:lnTo>
                <a:lnTo>
                  <a:pt x="4625467" y="4064000"/>
                </a:lnTo>
                <a:lnTo>
                  <a:pt x="4644517" y="4025900"/>
                </a:lnTo>
                <a:lnTo>
                  <a:pt x="4666742" y="3975100"/>
                </a:lnTo>
                <a:lnTo>
                  <a:pt x="4695317" y="3949700"/>
                </a:lnTo>
                <a:lnTo>
                  <a:pt x="4726940" y="3911600"/>
                </a:lnTo>
                <a:lnTo>
                  <a:pt x="4763516" y="3873500"/>
                </a:lnTo>
                <a:lnTo>
                  <a:pt x="4801616" y="3848100"/>
                </a:lnTo>
                <a:lnTo>
                  <a:pt x="4842891" y="3822700"/>
                </a:lnTo>
                <a:lnTo>
                  <a:pt x="4882515" y="3784600"/>
                </a:lnTo>
                <a:lnTo>
                  <a:pt x="4920615" y="3759200"/>
                </a:lnTo>
                <a:lnTo>
                  <a:pt x="4957191" y="3721100"/>
                </a:lnTo>
                <a:lnTo>
                  <a:pt x="4988941" y="3695700"/>
                </a:lnTo>
                <a:lnTo>
                  <a:pt x="5015865" y="3657600"/>
                </a:lnTo>
                <a:lnTo>
                  <a:pt x="5036566" y="3606800"/>
                </a:lnTo>
                <a:lnTo>
                  <a:pt x="5050790" y="3568700"/>
                </a:lnTo>
                <a:lnTo>
                  <a:pt x="5057140" y="3517900"/>
                </a:lnTo>
                <a:lnTo>
                  <a:pt x="5058791" y="3467100"/>
                </a:lnTo>
                <a:lnTo>
                  <a:pt x="5053965" y="3416300"/>
                </a:lnTo>
                <a:lnTo>
                  <a:pt x="5047615" y="3352800"/>
                </a:lnTo>
                <a:lnTo>
                  <a:pt x="5039741" y="3302000"/>
                </a:lnTo>
                <a:lnTo>
                  <a:pt x="5033391" y="3251200"/>
                </a:lnTo>
                <a:lnTo>
                  <a:pt x="5030216" y="3200400"/>
                </a:lnTo>
                <a:lnTo>
                  <a:pt x="5030216" y="3136900"/>
                </a:lnTo>
                <a:lnTo>
                  <a:pt x="5036566" y="3098800"/>
                </a:lnTo>
                <a:lnTo>
                  <a:pt x="5049266" y="3048000"/>
                </a:lnTo>
                <a:lnTo>
                  <a:pt x="5068316" y="2997200"/>
                </a:lnTo>
                <a:lnTo>
                  <a:pt x="5119116" y="2908300"/>
                </a:lnTo>
                <a:lnTo>
                  <a:pt x="5147691" y="2857500"/>
                </a:lnTo>
                <a:lnTo>
                  <a:pt x="5174615" y="2806700"/>
                </a:lnTo>
                <a:lnTo>
                  <a:pt x="5198491" y="2755900"/>
                </a:lnTo>
                <a:lnTo>
                  <a:pt x="5217541" y="2717800"/>
                </a:lnTo>
                <a:lnTo>
                  <a:pt x="5230241" y="2667000"/>
                </a:lnTo>
                <a:lnTo>
                  <a:pt x="5234940" y="2616200"/>
                </a:lnTo>
                <a:lnTo>
                  <a:pt x="5230241" y="2565400"/>
                </a:lnTo>
                <a:lnTo>
                  <a:pt x="5217541" y="2514600"/>
                </a:lnTo>
                <a:lnTo>
                  <a:pt x="5198491" y="2463800"/>
                </a:lnTo>
                <a:lnTo>
                  <a:pt x="5174615" y="2413000"/>
                </a:lnTo>
                <a:lnTo>
                  <a:pt x="5147691" y="2374900"/>
                </a:lnTo>
                <a:lnTo>
                  <a:pt x="5119116" y="2324100"/>
                </a:lnTo>
                <a:lnTo>
                  <a:pt x="5049266" y="2184400"/>
                </a:lnTo>
                <a:lnTo>
                  <a:pt x="5036566" y="2133600"/>
                </a:lnTo>
                <a:lnTo>
                  <a:pt x="5030216" y="2082800"/>
                </a:lnTo>
                <a:lnTo>
                  <a:pt x="5030216" y="2032000"/>
                </a:lnTo>
                <a:lnTo>
                  <a:pt x="5033391" y="1981200"/>
                </a:lnTo>
                <a:lnTo>
                  <a:pt x="5039741" y="1917700"/>
                </a:lnTo>
                <a:lnTo>
                  <a:pt x="5047615" y="1866900"/>
                </a:lnTo>
                <a:lnTo>
                  <a:pt x="5053965" y="1816100"/>
                </a:lnTo>
                <a:lnTo>
                  <a:pt x="5058791" y="1765300"/>
                </a:lnTo>
                <a:lnTo>
                  <a:pt x="5057140" y="1714500"/>
                </a:lnTo>
                <a:lnTo>
                  <a:pt x="5050790" y="1663700"/>
                </a:lnTo>
                <a:lnTo>
                  <a:pt x="5036566" y="1612900"/>
                </a:lnTo>
                <a:lnTo>
                  <a:pt x="5015865" y="1574800"/>
                </a:lnTo>
                <a:lnTo>
                  <a:pt x="4988941" y="1536700"/>
                </a:lnTo>
                <a:lnTo>
                  <a:pt x="4957191" y="1498600"/>
                </a:lnTo>
                <a:lnTo>
                  <a:pt x="4920615" y="1473200"/>
                </a:lnTo>
                <a:lnTo>
                  <a:pt x="4882515" y="1435100"/>
                </a:lnTo>
                <a:lnTo>
                  <a:pt x="4842891" y="1409700"/>
                </a:lnTo>
                <a:lnTo>
                  <a:pt x="4801616" y="1371600"/>
                </a:lnTo>
                <a:lnTo>
                  <a:pt x="4763516" y="1346200"/>
                </a:lnTo>
                <a:lnTo>
                  <a:pt x="4726940" y="1320800"/>
                </a:lnTo>
                <a:lnTo>
                  <a:pt x="4695317" y="1282700"/>
                </a:lnTo>
                <a:lnTo>
                  <a:pt x="4666742" y="1244600"/>
                </a:lnTo>
                <a:lnTo>
                  <a:pt x="4644517" y="1206500"/>
                </a:lnTo>
                <a:lnTo>
                  <a:pt x="4625467" y="1155700"/>
                </a:lnTo>
                <a:lnTo>
                  <a:pt x="4609592" y="1117600"/>
                </a:lnTo>
                <a:lnTo>
                  <a:pt x="4595241" y="1066800"/>
                </a:lnTo>
                <a:lnTo>
                  <a:pt x="4569841" y="965200"/>
                </a:lnTo>
                <a:lnTo>
                  <a:pt x="4555617" y="927100"/>
                </a:lnTo>
                <a:lnTo>
                  <a:pt x="4539742" y="876300"/>
                </a:lnTo>
                <a:lnTo>
                  <a:pt x="4520692" y="838200"/>
                </a:lnTo>
                <a:lnTo>
                  <a:pt x="4496816" y="800100"/>
                </a:lnTo>
                <a:lnTo>
                  <a:pt x="4468241" y="762000"/>
                </a:lnTo>
                <a:lnTo>
                  <a:pt x="4433316" y="736600"/>
                </a:lnTo>
                <a:lnTo>
                  <a:pt x="4395216" y="711200"/>
                </a:lnTo>
                <a:lnTo>
                  <a:pt x="4352417" y="685800"/>
                </a:lnTo>
                <a:lnTo>
                  <a:pt x="4260342" y="660400"/>
                </a:lnTo>
                <a:lnTo>
                  <a:pt x="4115942" y="622300"/>
                </a:lnTo>
                <a:lnTo>
                  <a:pt x="4069841" y="609600"/>
                </a:lnTo>
                <a:lnTo>
                  <a:pt x="4027042" y="584200"/>
                </a:lnTo>
                <a:lnTo>
                  <a:pt x="3987291" y="558800"/>
                </a:lnTo>
                <a:lnTo>
                  <a:pt x="3952366" y="533400"/>
                </a:lnTo>
                <a:lnTo>
                  <a:pt x="3915917" y="508000"/>
                </a:lnTo>
                <a:lnTo>
                  <a:pt x="3884167" y="469900"/>
                </a:lnTo>
                <a:lnTo>
                  <a:pt x="3763517" y="317500"/>
                </a:lnTo>
                <a:lnTo>
                  <a:pt x="3696842" y="241300"/>
                </a:lnTo>
                <a:lnTo>
                  <a:pt x="3658742" y="215900"/>
                </a:lnTo>
                <a:lnTo>
                  <a:pt x="3638930" y="203200"/>
                </a:lnTo>
                <a:lnTo>
                  <a:pt x="1979422" y="203200"/>
                </a:lnTo>
                <a:lnTo>
                  <a:pt x="1925447" y="190500"/>
                </a:lnTo>
                <a:lnTo>
                  <a:pt x="1871472" y="190500"/>
                </a:lnTo>
                <a:lnTo>
                  <a:pt x="1817497" y="177800"/>
                </a:lnTo>
                <a:close/>
              </a:path>
              <a:path w="5234940" h="5219700">
                <a:moveTo>
                  <a:pt x="3638930" y="5016500"/>
                </a:moveTo>
                <a:lnTo>
                  <a:pt x="3201542" y="5016500"/>
                </a:lnTo>
                <a:lnTo>
                  <a:pt x="3255517" y="5029200"/>
                </a:lnTo>
                <a:lnTo>
                  <a:pt x="3309492" y="5029200"/>
                </a:lnTo>
                <a:lnTo>
                  <a:pt x="3363467" y="5041900"/>
                </a:lnTo>
                <a:lnTo>
                  <a:pt x="3417442" y="5041900"/>
                </a:lnTo>
                <a:lnTo>
                  <a:pt x="3471417" y="5054600"/>
                </a:lnTo>
                <a:lnTo>
                  <a:pt x="3522217" y="5054600"/>
                </a:lnTo>
                <a:lnTo>
                  <a:pt x="3619118" y="5029200"/>
                </a:lnTo>
                <a:lnTo>
                  <a:pt x="3638930" y="5016500"/>
                </a:lnTo>
                <a:close/>
              </a:path>
              <a:path w="5234940" h="5219700">
                <a:moveTo>
                  <a:pt x="2668270" y="0"/>
                </a:moveTo>
                <a:lnTo>
                  <a:pt x="2566670" y="0"/>
                </a:lnTo>
                <a:lnTo>
                  <a:pt x="2517521" y="12700"/>
                </a:lnTo>
                <a:lnTo>
                  <a:pt x="2469896" y="38100"/>
                </a:lnTo>
                <a:lnTo>
                  <a:pt x="2420620" y="63500"/>
                </a:lnTo>
                <a:lnTo>
                  <a:pt x="2374646" y="88900"/>
                </a:lnTo>
                <a:lnTo>
                  <a:pt x="2231771" y="165100"/>
                </a:lnTo>
                <a:lnTo>
                  <a:pt x="2085721" y="203200"/>
                </a:lnTo>
                <a:lnTo>
                  <a:pt x="3149218" y="203200"/>
                </a:lnTo>
                <a:lnTo>
                  <a:pt x="3049269" y="177800"/>
                </a:lnTo>
                <a:lnTo>
                  <a:pt x="3003168" y="165100"/>
                </a:lnTo>
                <a:lnTo>
                  <a:pt x="2860294" y="88900"/>
                </a:lnTo>
                <a:lnTo>
                  <a:pt x="2814320" y="63500"/>
                </a:lnTo>
                <a:lnTo>
                  <a:pt x="2765044" y="38100"/>
                </a:lnTo>
                <a:lnTo>
                  <a:pt x="2717419" y="12700"/>
                </a:lnTo>
                <a:lnTo>
                  <a:pt x="2668270" y="0"/>
                </a:lnTo>
                <a:close/>
              </a:path>
              <a:path w="5234940" h="5219700">
                <a:moveTo>
                  <a:pt x="3571493" y="177800"/>
                </a:moveTo>
                <a:lnTo>
                  <a:pt x="3417442" y="177800"/>
                </a:lnTo>
                <a:lnTo>
                  <a:pt x="3363467" y="190500"/>
                </a:lnTo>
                <a:lnTo>
                  <a:pt x="3309492" y="190500"/>
                </a:lnTo>
                <a:lnTo>
                  <a:pt x="3255517" y="203200"/>
                </a:lnTo>
                <a:lnTo>
                  <a:pt x="3638930" y="203200"/>
                </a:lnTo>
                <a:lnTo>
                  <a:pt x="3619118" y="190500"/>
                </a:lnTo>
                <a:lnTo>
                  <a:pt x="3571493" y="177800"/>
                </a:lnTo>
                <a:close/>
              </a:path>
            </a:pathLst>
          </a:custGeom>
          <a:solidFill>
            <a:srgbClr val="F7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0" y="6858000"/>
                </a:moveTo>
                <a:lnTo>
                  <a:pt x="283464" y="6858000"/>
                </a:lnTo>
                <a:lnTo>
                  <a:pt x="2834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1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1422" y="2940113"/>
            <a:ext cx="2027172" cy="1828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13769" y="2940113"/>
            <a:ext cx="1940092" cy="90601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537845">
              <a:lnSpc>
                <a:spcPts val="3420"/>
              </a:lnSpc>
              <a:spcBef>
                <a:spcPts val="265"/>
              </a:spcBef>
            </a:pPr>
            <a:r>
              <a:rPr lang="es-EC" sz="2000" b="0" dirty="0" smtClean="0">
                <a:latin typeface="Microsoft YaHei UI Light"/>
                <a:cs typeface="Microsoft YaHei UI Light"/>
              </a:rPr>
              <a:t>DATOS  INFORMATIVOS</a:t>
            </a:r>
            <a:endParaRPr lang="es-EC" sz="2000" dirty="0">
              <a:latin typeface="Microsoft YaHei UI Light"/>
              <a:cs typeface="Microsoft YaHei U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19115" y="2033777"/>
            <a:ext cx="0" cy="910590"/>
          </a:xfrm>
          <a:custGeom>
            <a:avLst/>
            <a:gdLst/>
            <a:ahLst/>
            <a:cxnLst/>
            <a:rect l="l" t="t" r="r" b="b"/>
            <a:pathLst>
              <a:path h="910589">
                <a:moveTo>
                  <a:pt x="0" y="0"/>
                </a:moveTo>
                <a:lnTo>
                  <a:pt x="0" y="910589"/>
                </a:lnTo>
              </a:path>
            </a:pathLst>
          </a:custGeom>
          <a:ln w="12191">
            <a:solidFill>
              <a:srgbClr val="81B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4324" y="205740"/>
            <a:ext cx="4497832" cy="1929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0" y="281788"/>
            <a:ext cx="4182110" cy="15638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b="0" spc="-5" dirty="0">
                <a:latin typeface="Microsoft YaHei UI Light"/>
                <a:cs typeface="Microsoft YaHei UI Light"/>
              </a:rPr>
              <a:t>Área:</a:t>
            </a:r>
            <a:endParaRPr dirty="0">
              <a:latin typeface="Microsoft YaHei UI Light"/>
              <a:cs typeface="Microsoft YaHei UI Light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b="0" spc="-10" dirty="0" err="1" smtClean="0">
                <a:latin typeface="Microsoft YaHei UI Light"/>
                <a:cs typeface="Microsoft YaHei UI Light"/>
              </a:rPr>
              <a:t>Áreas</a:t>
            </a:r>
            <a:r>
              <a:rPr b="0" spc="210" dirty="0" smtClean="0">
                <a:latin typeface="Microsoft YaHei UI Light"/>
                <a:cs typeface="Microsoft YaHei UI Light"/>
              </a:rPr>
              <a:t> </a:t>
            </a:r>
            <a:r>
              <a:rPr b="0" spc="-10" dirty="0" err="1" smtClean="0">
                <a:latin typeface="Microsoft YaHei UI Light"/>
                <a:cs typeface="Microsoft YaHei UI Light"/>
              </a:rPr>
              <a:t>propuestas</a:t>
            </a:r>
            <a:r>
              <a:rPr b="0" spc="210" dirty="0" smtClean="0">
                <a:latin typeface="Microsoft YaHei UI Light"/>
                <a:cs typeface="Microsoft YaHei UI Light"/>
              </a:rPr>
              <a:t> </a:t>
            </a:r>
            <a:r>
              <a:rPr b="0" dirty="0" err="1" smtClean="0">
                <a:latin typeface="Microsoft YaHei UI Light"/>
                <a:cs typeface="Microsoft YaHei UI Light"/>
              </a:rPr>
              <a:t>en</a:t>
            </a:r>
            <a:r>
              <a:rPr b="0" spc="225" dirty="0" smtClean="0">
                <a:latin typeface="Microsoft YaHei UI Light"/>
                <a:cs typeface="Microsoft YaHei UI Light"/>
              </a:rPr>
              <a:t> </a:t>
            </a:r>
            <a:r>
              <a:rPr b="0" dirty="0" smtClean="0">
                <a:latin typeface="Microsoft YaHei UI Light"/>
                <a:cs typeface="Microsoft YaHei UI Light"/>
              </a:rPr>
              <a:t>el</a:t>
            </a:r>
            <a:r>
              <a:rPr b="0" spc="220" dirty="0" smtClean="0">
                <a:latin typeface="Microsoft YaHei UI Light"/>
                <a:cs typeface="Microsoft YaHei UI Light"/>
              </a:rPr>
              <a:t> </a:t>
            </a:r>
            <a:r>
              <a:rPr b="0" spc="-5" dirty="0" err="1" smtClean="0">
                <a:latin typeface="Microsoft YaHei UI Light"/>
                <a:cs typeface="Microsoft YaHei UI Light"/>
              </a:rPr>
              <a:t>currículo</a:t>
            </a:r>
            <a:r>
              <a:rPr lang="es-EC" b="0" spc="-5" dirty="0" smtClean="0">
                <a:latin typeface="Microsoft YaHei UI Light"/>
                <a:cs typeface="Microsoft YaHei UI Light"/>
              </a:rPr>
              <a:t> de básica y bachillerato técnico y bachilleratos complementarios</a:t>
            </a: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lang="es-EC" sz="1400" b="0" spc="-5" dirty="0" smtClean="0">
                <a:latin typeface="Microsoft YaHei UI Light"/>
                <a:cs typeface="Microsoft YaHei UI Light"/>
              </a:rPr>
              <a:t> </a:t>
            </a:r>
            <a:endParaRPr sz="1400" dirty="0">
              <a:latin typeface="Microsoft YaHei UI Light"/>
              <a:cs typeface="Microsoft YaHei U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18884" y="4770246"/>
            <a:ext cx="259715" cy="142240"/>
          </a:xfrm>
          <a:custGeom>
            <a:avLst/>
            <a:gdLst/>
            <a:ahLst/>
            <a:cxnLst/>
            <a:rect l="l" t="t" r="r" b="b"/>
            <a:pathLst>
              <a:path w="259715" h="142239">
                <a:moveTo>
                  <a:pt x="5841" y="0"/>
                </a:moveTo>
                <a:lnTo>
                  <a:pt x="0" y="11302"/>
                </a:lnTo>
                <a:lnTo>
                  <a:pt x="253491" y="142112"/>
                </a:lnTo>
                <a:lnTo>
                  <a:pt x="259334" y="130809"/>
                </a:lnTo>
                <a:lnTo>
                  <a:pt x="5841" y="0"/>
                </a:lnTo>
                <a:close/>
              </a:path>
            </a:pathLst>
          </a:custGeom>
          <a:solidFill>
            <a:srgbClr val="81B5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45784" y="4436467"/>
            <a:ext cx="3782718" cy="2502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56830" y="4430532"/>
            <a:ext cx="3364334" cy="217496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997585">
              <a:lnSpc>
                <a:spcPct val="100000"/>
              </a:lnSpc>
              <a:spcBef>
                <a:spcPts val="680"/>
              </a:spcBef>
            </a:pPr>
            <a:r>
              <a:rPr b="0" dirty="0">
                <a:latin typeface="Microsoft YaHei UI Light"/>
                <a:cs typeface="Microsoft YaHei UI Light"/>
              </a:rPr>
              <a:t>Asignatura:</a:t>
            </a:r>
            <a:endParaRPr dirty="0">
              <a:latin typeface="Microsoft YaHei UI Light"/>
              <a:cs typeface="Microsoft YaHei UI Light"/>
            </a:endParaRPr>
          </a:p>
          <a:p>
            <a:pPr marL="12700" marR="5080">
              <a:lnSpc>
                <a:spcPts val="2340"/>
              </a:lnSpc>
              <a:spcBef>
                <a:spcPts val="105"/>
              </a:spcBef>
            </a:pPr>
            <a:r>
              <a:rPr b="0" spc="-5" dirty="0">
                <a:latin typeface="Microsoft YaHei UI Light"/>
                <a:cs typeface="Microsoft YaHei UI Light"/>
              </a:rPr>
              <a:t>Asignaturas </a:t>
            </a:r>
            <a:r>
              <a:rPr b="0" dirty="0">
                <a:latin typeface="Microsoft YaHei UI Light"/>
                <a:cs typeface="Microsoft YaHei UI Light"/>
              </a:rPr>
              <a:t>y </a:t>
            </a:r>
            <a:r>
              <a:rPr b="0" spc="-5" dirty="0">
                <a:latin typeface="Microsoft YaHei UI Light"/>
                <a:cs typeface="Microsoft YaHei UI Light"/>
              </a:rPr>
              <a:t>figuras </a:t>
            </a:r>
            <a:r>
              <a:rPr b="0" spc="-10" dirty="0">
                <a:latin typeface="Microsoft YaHei UI Light"/>
                <a:cs typeface="Microsoft YaHei UI Light"/>
              </a:rPr>
              <a:t>profesionales  </a:t>
            </a:r>
            <a:r>
              <a:rPr b="0" dirty="0">
                <a:latin typeface="Microsoft YaHei UI Light"/>
                <a:cs typeface="Microsoft YaHei UI Light"/>
              </a:rPr>
              <a:t>que conforman un</a:t>
            </a:r>
            <a:r>
              <a:rPr b="0" spc="-65" dirty="0">
                <a:latin typeface="Microsoft YaHei UI Light"/>
                <a:cs typeface="Microsoft YaHei UI Light"/>
              </a:rPr>
              <a:t> </a:t>
            </a:r>
            <a:r>
              <a:rPr b="0" spc="-10" dirty="0">
                <a:latin typeface="Microsoft YaHei UI Light"/>
                <a:cs typeface="Microsoft YaHei UI Light"/>
              </a:rPr>
              <a:t>área.</a:t>
            </a:r>
            <a:endParaRPr dirty="0">
              <a:latin typeface="Microsoft YaHei UI Light"/>
              <a:cs typeface="Microsoft YaHei UI Light"/>
            </a:endParaRPr>
          </a:p>
          <a:p>
            <a:pPr marL="12700" marR="5080">
              <a:lnSpc>
                <a:spcPct val="139300"/>
              </a:lnSpc>
              <a:spcBef>
                <a:spcPts val="735"/>
              </a:spcBef>
            </a:pPr>
            <a:r>
              <a:rPr b="0" spc="5" dirty="0">
                <a:latin typeface="Microsoft YaHei UI Light"/>
                <a:cs typeface="Microsoft YaHei UI Light"/>
              </a:rPr>
              <a:t>No </a:t>
            </a:r>
            <a:r>
              <a:rPr b="0" spc="-5" dirty="0">
                <a:latin typeface="Microsoft YaHei UI Light"/>
                <a:cs typeface="Microsoft YaHei UI Light"/>
              </a:rPr>
              <a:t>aplica </a:t>
            </a:r>
            <a:r>
              <a:rPr b="0" dirty="0">
                <a:latin typeface="Microsoft YaHei UI Light"/>
                <a:cs typeface="Microsoft YaHei UI Light"/>
              </a:rPr>
              <a:t>para </a:t>
            </a:r>
            <a:r>
              <a:rPr b="0" spc="-5" dirty="0">
                <a:latin typeface="Microsoft YaHei UI Light"/>
                <a:cs typeface="Microsoft YaHei UI Light"/>
              </a:rPr>
              <a:t>educación Inicial </a:t>
            </a:r>
            <a:r>
              <a:rPr b="0" dirty="0">
                <a:latin typeface="Microsoft YaHei UI Light"/>
                <a:cs typeface="Microsoft YaHei UI Light"/>
              </a:rPr>
              <a:t>y  primer grado de</a:t>
            </a:r>
            <a:r>
              <a:rPr b="0" spc="-60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EGB.</a:t>
            </a:r>
            <a:endParaRPr dirty="0">
              <a:latin typeface="Microsoft YaHei UI Light"/>
              <a:cs typeface="Microsoft YaHei U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69867" y="4735448"/>
            <a:ext cx="131445" cy="74295"/>
          </a:xfrm>
          <a:custGeom>
            <a:avLst/>
            <a:gdLst/>
            <a:ahLst/>
            <a:cxnLst/>
            <a:rect l="l" t="t" r="r" b="b"/>
            <a:pathLst>
              <a:path w="131445" h="74295">
                <a:moveTo>
                  <a:pt x="125476" y="0"/>
                </a:moveTo>
                <a:lnTo>
                  <a:pt x="0" y="62356"/>
                </a:lnTo>
                <a:lnTo>
                  <a:pt x="5715" y="73787"/>
                </a:lnTo>
                <a:lnTo>
                  <a:pt x="131064" y="11430"/>
                </a:lnTo>
                <a:lnTo>
                  <a:pt x="125476" y="0"/>
                </a:lnTo>
                <a:close/>
              </a:path>
            </a:pathLst>
          </a:custGeom>
          <a:solidFill>
            <a:srgbClr val="81B5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8703" y="3505200"/>
            <a:ext cx="3735529" cy="3352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4890" y="3657600"/>
            <a:ext cx="3381859" cy="299774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b="0" dirty="0">
                <a:latin typeface="Microsoft YaHei UI Light"/>
                <a:cs typeface="Microsoft YaHei UI Light"/>
              </a:rPr>
              <a:t>Grado/curso:</a:t>
            </a:r>
            <a:endParaRPr dirty="0">
              <a:latin typeface="Microsoft YaHei UI Light"/>
              <a:cs typeface="Microsoft YaHei UI Light"/>
            </a:endParaRPr>
          </a:p>
          <a:p>
            <a:pPr marL="12700" algn="just">
              <a:lnSpc>
                <a:spcPct val="100000"/>
              </a:lnSpc>
              <a:spcBef>
                <a:spcPts val="540"/>
              </a:spcBef>
            </a:pPr>
            <a:r>
              <a:rPr b="0" spc="-5" dirty="0">
                <a:latin typeface="Microsoft YaHei UI Light"/>
                <a:cs typeface="Microsoft YaHei UI Light"/>
              </a:rPr>
              <a:t>Según </a:t>
            </a:r>
            <a:r>
              <a:rPr b="0" spc="-15" dirty="0">
                <a:latin typeface="Microsoft YaHei UI Light"/>
                <a:cs typeface="Microsoft YaHei UI Light"/>
              </a:rPr>
              <a:t>corresponda </a:t>
            </a:r>
            <a:r>
              <a:rPr b="0" spc="-5" dirty="0">
                <a:latin typeface="Microsoft YaHei UI Light"/>
                <a:cs typeface="Microsoft YaHei UI Light"/>
              </a:rPr>
              <a:t>la</a:t>
            </a:r>
            <a:r>
              <a:rPr b="0" spc="80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planificación.</a:t>
            </a:r>
            <a:endParaRPr dirty="0">
              <a:latin typeface="Microsoft YaHei UI Light"/>
              <a:cs typeface="Microsoft YaHei UI Light"/>
            </a:endParaRPr>
          </a:p>
          <a:p>
            <a:pPr marL="12700" marR="5080" algn="just">
              <a:lnSpc>
                <a:spcPct val="139600"/>
              </a:lnSpc>
              <a:spcBef>
                <a:spcPts val="850"/>
              </a:spcBef>
            </a:pPr>
            <a:r>
              <a:rPr b="0" spc="-5" dirty="0">
                <a:latin typeface="Microsoft YaHei UI Light"/>
                <a:cs typeface="Microsoft YaHei UI Light"/>
              </a:rPr>
              <a:t>En Educación </a:t>
            </a:r>
            <a:r>
              <a:rPr b="0" dirty="0">
                <a:latin typeface="Microsoft YaHei UI Light"/>
                <a:cs typeface="Microsoft YaHei UI Light"/>
              </a:rPr>
              <a:t>Inicial </a:t>
            </a:r>
            <a:r>
              <a:rPr b="0" spc="-5" dirty="0">
                <a:latin typeface="Microsoft YaHei UI Light"/>
                <a:cs typeface="Microsoft YaHei UI Light"/>
              </a:rPr>
              <a:t>se </a:t>
            </a:r>
            <a:r>
              <a:rPr b="0" spc="-10" dirty="0">
                <a:latin typeface="Microsoft YaHei UI Light"/>
                <a:cs typeface="Microsoft YaHei UI Light"/>
              </a:rPr>
              <a:t>debe </a:t>
            </a:r>
            <a:r>
              <a:rPr b="0" spc="-5" dirty="0">
                <a:latin typeface="Microsoft YaHei UI Light"/>
                <a:cs typeface="Microsoft YaHei UI Light"/>
              </a:rPr>
              <a:t>indicar el  grupo al que </a:t>
            </a:r>
            <a:r>
              <a:rPr b="0" spc="-10" dirty="0">
                <a:latin typeface="Microsoft YaHei UI Light"/>
                <a:cs typeface="Microsoft YaHei UI Light"/>
              </a:rPr>
              <a:t>corresponde </a:t>
            </a:r>
            <a:r>
              <a:rPr b="0" spc="-5" dirty="0">
                <a:latin typeface="Microsoft YaHei UI Light"/>
                <a:cs typeface="Microsoft YaHei UI Light"/>
              </a:rPr>
              <a:t>la  los</a:t>
            </a:r>
            <a:r>
              <a:rPr b="0" spc="60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grupos</a:t>
            </a:r>
            <a:r>
              <a:rPr b="0" spc="75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son:</a:t>
            </a:r>
            <a:r>
              <a:rPr b="0" spc="65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de</a:t>
            </a:r>
            <a:r>
              <a:rPr b="0" spc="65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0</a:t>
            </a:r>
            <a:r>
              <a:rPr b="0" spc="75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a</a:t>
            </a:r>
            <a:r>
              <a:rPr b="0" spc="70" dirty="0">
                <a:latin typeface="Microsoft YaHei UI Light"/>
                <a:cs typeface="Microsoft YaHei UI Light"/>
              </a:rPr>
              <a:t> </a:t>
            </a:r>
            <a:r>
              <a:rPr b="0" dirty="0">
                <a:latin typeface="Microsoft YaHei UI Light"/>
                <a:cs typeface="Microsoft YaHei UI Light"/>
              </a:rPr>
              <a:t>1,</a:t>
            </a:r>
            <a:r>
              <a:rPr b="0" spc="65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de</a:t>
            </a:r>
            <a:r>
              <a:rPr b="0" spc="65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0</a:t>
            </a:r>
            <a:r>
              <a:rPr b="0" spc="65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a</a:t>
            </a:r>
            <a:r>
              <a:rPr b="0" spc="70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2,</a:t>
            </a:r>
            <a:r>
              <a:rPr b="0" spc="65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de</a:t>
            </a:r>
            <a:r>
              <a:rPr b="0" spc="65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2</a:t>
            </a:r>
            <a:r>
              <a:rPr b="0" spc="65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a</a:t>
            </a:r>
            <a:endParaRPr dirty="0">
              <a:latin typeface="Microsoft YaHei UI Light"/>
              <a:cs typeface="Microsoft YaHei UI Light"/>
            </a:endParaRPr>
          </a:p>
          <a:p>
            <a:pPr marL="12700" algn="just">
              <a:lnSpc>
                <a:spcPct val="100000"/>
              </a:lnSpc>
              <a:spcBef>
                <a:spcPts val="610"/>
              </a:spcBef>
            </a:pPr>
            <a:r>
              <a:rPr b="0" spc="-5" dirty="0">
                <a:latin typeface="Microsoft YaHei UI Light"/>
                <a:cs typeface="Microsoft YaHei UI Light"/>
              </a:rPr>
              <a:t>de 3 a 4 y de 4 a 5</a:t>
            </a:r>
            <a:r>
              <a:rPr b="0" spc="30" dirty="0">
                <a:latin typeface="Microsoft YaHei UI Light"/>
                <a:cs typeface="Microsoft YaHei UI Light"/>
              </a:rPr>
              <a:t> </a:t>
            </a:r>
            <a:r>
              <a:rPr b="0" spc="-10" dirty="0">
                <a:latin typeface="Microsoft YaHei UI Light"/>
                <a:cs typeface="Microsoft YaHei UI Light"/>
              </a:rPr>
              <a:t>años.</a:t>
            </a:r>
            <a:endParaRPr dirty="0">
              <a:latin typeface="Microsoft YaHei UI Light"/>
              <a:cs typeface="Microsoft YaHei UI Ligh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69223" y="208788"/>
            <a:ext cx="3718559" cy="14708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69223" y="208787"/>
            <a:ext cx="3718559" cy="1476755"/>
          </a:xfrm>
          <a:custGeom>
            <a:avLst/>
            <a:gdLst/>
            <a:ahLst/>
            <a:cxnLst/>
            <a:rect l="l" t="t" r="r" b="b"/>
            <a:pathLst>
              <a:path w="3775075" h="1045844">
                <a:moveTo>
                  <a:pt x="3600704" y="0"/>
                </a:moveTo>
                <a:lnTo>
                  <a:pt x="174244" y="0"/>
                </a:lnTo>
                <a:lnTo>
                  <a:pt x="156464" y="888"/>
                </a:lnTo>
                <a:lnTo>
                  <a:pt x="106425" y="13715"/>
                </a:lnTo>
                <a:lnTo>
                  <a:pt x="63373" y="39877"/>
                </a:lnTo>
                <a:lnTo>
                  <a:pt x="29718" y="76834"/>
                </a:lnTo>
                <a:lnTo>
                  <a:pt x="7747" y="122554"/>
                </a:lnTo>
                <a:lnTo>
                  <a:pt x="0" y="174370"/>
                </a:lnTo>
                <a:lnTo>
                  <a:pt x="0" y="871219"/>
                </a:lnTo>
                <a:lnTo>
                  <a:pt x="7747" y="923035"/>
                </a:lnTo>
                <a:lnTo>
                  <a:pt x="29718" y="968628"/>
                </a:lnTo>
                <a:lnTo>
                  <a:pt x="63373" y="1005585"/>
                </a:lnTo>
                <a:lnTo>
                  <a:pt x="106425" y="1031747"/>
                </a:lnTo>
                <a:lnTo>
                  <a:pt x="156464" y="1044574"/>
                </a:lnTo>
                <a:lnTo>
                  <a:pt x="174244" y="1045463"/>
                </a:lnTo>
                <a:lnTo>
                  <a:pt x="3600704" y="1045463"/>
                </a:lnTo>
                <a:lnTo>
                  <a:pt x="3618483" y="1044574"/>
                </a:lnTo>
                <a:lnTo>
                  <a:pt x="3635882" y="1041907"/>
                </a:lnTo>
                <a:lnTo>
                  <a:pt x="3652520" y="1037589"/>
                </a:lnTo>
                <a:lnTo>
                  <a:pt x="3664347" y="1033271"/>
                </a:lnTo>
                <a:lnTo>
                  <a:pt x="174244" y="1033271"/>
                </a:lnTo>
                <a:lnTo>
                  <a:pt x="157099" y="1032382"/>
                </a:lnTo>
                <a:lnTo>
                  <a:pt x="110744" y="1020317"/>
                </a:lnTo>
                <a:lnTo>
                  <a:pt x="70739" y="995933"/>
                </a:lnTo>
                <a:lnTo>
                  <a:pt x="39497" y="961389"/>
                </a:lnTo>
                <a:lnTo>
                  <a:pt x="19303" y="918844"/>
                </a:lnTo>
                <a:lnTo>
                  <a:pt x="12215" y="871219"/>
                </a:lnTo>
                <a:lnTo>
                  <a:pt x="12192" y="174370"/>
                </a:lnTo>
                <a:lnTo>
                  <a:pt x="13080" y="157098"/>
                </a:lnTo>
                <a:lnTo>
                  <a:pt x="25146" y="110743"/>
                </a:lnTo>
                <a:lnTo>
                  <a:pt x="49529" y="70738"/>
                </a:lnTo>
                <a:lnTo>
                  <a:pt x="84200" y="39623"/>
                </a:lnTo>
                <a:lnTo>
                  <a:pt x="126746" y="19303"/>
                </a:lnTo>
                <a:lnTo>
                  <a:pt x="174878" y="12191"/>
                </a:lnTo>
                <a:lnTo>
                  <a:pt x="3664436" y="12191"/>
                </a:lnTo>
                <a:lnTo>
                  <a:pt x="3652520" y="7746"/>
                </a:lnTo>
                <a:lnTo>
                  <a:pt x="3635882" y="3555"/>
                </a:lnTo>
                <a:lnTo>
                  <a:pt x="3618483" y="888"/>
                </a:lnTo>
                <a:lnTo>
                  <a:pt x="3600704" y="0"/>
                </a:lnTo>
                <a:close/>
              </a:path>
              <a:path w="3775075" h="1045844">
                <a:moveTo>
                  <a:pt x="3664436" y="12191"/>
                </a:moveTo>
                <a:lnTo>
                  <a:pt x="3600704" y="12191"/>
                </a:lnTo>
                <a:lnTo>
                  <a:pt x="3617976" y="13080"/>
                </a:lnTo>
                <a:lnTo>
                  <a:pt x="3633978" y="15620"/>
                </a:lnTo>
                <a:lnTo>
                  <a:pt x="3678554" y="32003"/>
                </a:lnTo>
                <a:lnTo>
                  <a:pt x="3715639" y="60070"/>
                </a:lnTo>
                <a:lnTo>
                  <a:pt x="3743452" y="97535"/>
                </a:lnTo>
                <a:lnTo>
                  <a:pt x="3759580" y="142239"/>
                </a:lnTo>
                <a:lnTo>
                  <a:pt x="3762755" y="871219"/>
                </a:lnTo>
                <a:lnTo>
                  <a:pt x="3761867" y="888491"/>
                </a:lnTo>
                <a:lnTo>
                  <a:pt x="3749802" y="934846"/>
                </a:lnTo>
                <a:lnTo>
                  <a:pt x="3725418" y="974724"/>
                </a:lnTo>
                <a:lnTo>
                  <a:pt x="3690874" y="1005966"/>
                </a:lnTo>
                <a:lnTo>
                  <a:pt x="3648329" y="1026159"/>
                </a:lnTo>
                <a:lnTo>
                  <a:pt x="3600196" y="1033271"/>
                </a:lnTo>
                <a:lnTo>
                  <a:pt x="3664347" y="1033271"/>
                </a:lnTo>
                <a:lnTo>
                  <a:pt x="3711448" y="1005585"/>
                </a:lnTo>
                <a:lnTo>
                  <a:pt x="3745229" y="968628"/>
                </a:lnTo>
                <a:lnTo>
                  <a:pt x="3767074" y="923035"/>
                </a:lnTo>
                <a:lnTo>
                  <a:pt x="3774948" y="871219"/>
                </a:lnTo>
                <a:lnTo>
                  <a:pt x="3774948" y="174370"/>
                </a:lnTo>
                <a:lnTo>
                  <a:pt x="3767074" y="122554"/>
                </a:lnTo>
                <a:lnTo>
                  <a:pt x="3745229" y="76834"/>
                </a:lnTo>
                <a:lnTo>
                  <a:pt x="3711448" y="39877"/>
                </a:lnTo>
                <a:lnTo>
                  <a:pt x="3668522" y="13715"/>
                </a:lnTo>
                <a:lnTo>
                  <a:pt x="3664436" y="12191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8460993" y="281787"/>
            <a:ext cx="321030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latin typeface="Microsoft YaHei UI Light"/>
                <a:cs typeface="Microsoft YaHei UI Light"/>
              </a:rPr>
              <a:t>Deben constar </a:t>
            </a:r>
            <a:r>
              <a:rPr sz="1800" b="0" dirty="0">
                <a:latin typeface="Microsoft YaHei UI Light"/>
                <a:cs typeface="Microsoft YaHei UI Light"/>
              </a:rPr>
              <a:t>los datos de  </a:t>
            </a:r>
            <a:r>
              <a:rPr sz="1800" b="0" spc="-5" dirty="0">
                <a:latin typeface="Microsoft YaHei UI Light"/>
                <a:cs typeface="Microsoft YaHei UI Light"/>
              </a:rPr>
              <a:t>identificación </a:t>
            </a:r>
            <a:r>
              <a:rPr sz="1800" b="0" dirty="0">
                <a:latin typeface="Microsoft YaHei UI Light"/>
                <a:cs typeface="Microsoft YaHei UI Light"/>
              </a:rPr>
              <a:t>de la institución, </a:t>
            </a:r>
            <a:r>
              <a:rPr sz="1800" b="0" spc="-5" dirty="0">
                <a:latin typeface="Microsoft YaHei UI Light"/>
                <a:cs typeface="Microsoft YaHei UI Light"/>
              </a:rPr>
              <a:t>el  nivel educativo </a:t>
            </a:r>
            <a:r>
              <a:rPr sz="1800" b="0" dirty="0">
                <a:latin typeface="Microsoft YaHei UI Light"/>
                <a:cs typeface="Microsoft YaHei UI Light"/>
              </a:rPr>
              <a:t>y </a:t>
            </a:r>
            <a:r>
              <a:rPr sz="1800" b="0" spc="-5" dirty="0">
                <a:latin typeface="Microsoft YaHei UI Light"/>
                <a:cs typeface="Microsoft YaHei UI Light"/>
              </a:rPr>
              <a:t>el </a:t>
            </a:r>
            <a:r>
              <a:rPr sz="1800" b="0" spc="-10" dirty="0">
                <a:latin typeface="Microsoft YaHei UI Light"/>
                <a:cs typeface="Microsoft YaHei UI Light"/>
              </a:rPr>
              <a:t>nombre </a:t>
            </a:r>
            <a:r>
              <a:rPr sz="1800" b="0" dirty="0">
                <a:latin typeface="Microsoft YaHei UI Light"/>
                <a:cs typeface="Microsoft YaHei UI Light"/>
              </a:rPr>
              <a:t>del  </a:t>
            </a:r>
            <a:r>
              <a:rPr sz="1800" b="0" spc="-5" dirty="0">
                <a:latin typeface="Microsoft YaHei UI Light"/>
                <a:cs typeface="Microsoft YaHei UI Light"/>
              </a:rPr>
              <a:t>equipo </a:t>
            </a:r>
            <a:r>
              <a:rPr sz="1800" b="0" dirty="0">
                <a:latin typeface="Microsoft YaHei UI Light"/>
                <a:cs typeface="Microsoft YaHei UI Light"/>
              </a:rPr>
              <a:t>de docentes que</a:t>
            </a:r>
            <a:r>
              <a:rPr sz="1800" b="0" spc="-65" dirty="0">
                <a:latin typeface="Microsoft YaHei UI Light"/>
                <a:cs typeface="Microsoft YaHei UI Light"/>
              </a:rPr>
              <a:t> </a:t>
            </a:r>
            <a:r>
              <a:rPr sz="1800" b="0" spc="-5" dirty="0">
                <a:latin typeface="Microsoft YaHei UI Light"/>
                <a:cs typeface="Microsoft YaHei UI Light"/>
              </a:rPr>
              <a:t>elabora  </a:t>
            </a:r>
            <a:r>
              <a:rPr sz="1800" b="0" dirty="0">
                <a:latin typeface="Microsoft YaHei UI Light"/>
                <a:cs typeface="Microsoft YaHei UI Light"/>
              </a:rPr>
              <a:t>la</a:t>
            </a:r>
            <a:r>
              <a:rPr sz="1800" b="0" spc="-10" dirty="0">
                <a:latin typeface="Microsoft YaHei UI Light"/>
                <a:cs typeface="Microsoft YaHei UI Light"/>
              </a:rPr>
              <a:t> </a:t>
            </a:r>
            <a:r>
              <a:rPr sz="1800" b="0" dirty="0">
                <a:latin typeface="Microsoft YaHei UI Light"/>
                <a:cs typeface="Microsoft YaHei UI Light"/>
              </a:rPr>
              <a:t>planificación.</a:t>
            </a:r>
            <a:endParaRPr sz="1800" dirty="0">
              <a:latin typeface="Microsoft YaHei UI Light"/>
              <a:cs typeface="Microsoft YaHei UI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53860" y="732281"/>
            <a:ext cx="2015489" cy="3122295"/>
          </a:xfrm>
          <a:custGeom>
            <a:avLst/>
            <a:gdLst/>
            <a:ahLst/>
            <a:cxnLst/>
            <a:rect l="l" t="t" r="r" b="b"/>
            <a:pathLst>
              <a:path w="2015490" h="3122295">
                <a:moveTo>
                  <a:pt x="1811329" y="228200"/>
                </a:moveTo>
                <a:lnTo>
                  <a:pt x="0" y="3095116"/>
                </a:lnTo>
                <a:lnTo>
                  <a:pt x="42544" y="3122041"/>
                </a:lnTo>
                <a:lnTo>
                  <a:pt x="1853897" y="255088"/>
                </a:lnTo>
                <a:lnTo>
                  <a:pt x="1811329" y="228200"/>
                </a:lnTo>
                <a:close/>
              </a:path>
              <a:path w="2015490" h="3122295">
                <a:moveTo>
                  <a:pt x="1996435" y="185673"/>
                </a:moveTo>
                <a:lnTo>
                  <a:pt x="1838197" y="185673"/>
                </a:lnTo>
                <a:lnTo>
                  <a:pt x="1880742" y="212597"/>
                </a:lnTo>
                <a:lnTo>
                  <a:pt x="1853897" y="255088"/>
                </a:lnTo>
                <a:lnTo>
                  <a:pt x="1981454" y="335660"/>
                </a:lnTo>
                <a:lnTo>
                  <a:pt x="1996435" y="185673"/>
                </a:lnTo>
                <a:close/>
              </a:path>
              <a:path w="2015490" h="3122295">
                <a:moveTo>
                  <a:pt x="1838197" y="185673"/>
                </a:moveTo>
                <a:lnTo>
                  <a:pt x="1811329" y="228200"/>
                </a:lnTo>
                <a:lnTo>
                  <a:pt x="1853897" y="255088"/>
                </a:lnTo>
                <a:lnTo>
                  <a:pt x="1880742" y="212597"/>
                </a:lnTo>
                <a:lnTo>
                  <a:pt x="1838197" y="185673"/>
                </a:lnTo>
                <a:close/>
              </a:path>
              <a:path w="2015490" h="3122295">
                <a:moveTo>
                  <a:pt x="2014982" y="0"/>
                </a:moveTo>
                <a:lnTo>
                  <a:pt x="1726311" y="174497"/>
                </a:lnTo>
                <a:lnTo>
                  <a:pt x="1811329" y="228200"/>
                </a:lnTo>
                <a:lnTo>
                  <a:pt x="1838197" y="185673"/>
                </a:lnTo>
                <a:lnTo>
                  <a:pt x="1996435" y="185673"/>
                </a:lnTo>
                <a:lnTo>
                  <a:pt x="20149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08946" y="2817242"/>
            <a:ext cx="2062352" cy="11756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57015" y="640080"/>
            <a:ext cx="5234940" cy="5219700"/>
          </a:xfrm>
          <a:custGeom>
            <a:avLst/>
            <a:gdLst/>
            <a:ahLst/>
            <a:cxnLst/>
            <a:rect l="l" t="t" r="r" b="b"/>
            <a:pathLst>
              <a:path w="5234940" h="5219700">
                <a:moveTo>
                  <a:pt x="3149218" y="5016500"/>
                </a:moveTo>
                <a:lnTo>
                  <a:pt x="2085721" y="5016500"/>
                </a:lnTo>
                <a:lnTo>
                  <a:pt x="2231771" y="5054600"/>
                </a:lnTo>
                <a:lnTo>
                  <a:pt x="2327021" y="5105400"/>
                </a:lnTo>
                <a:lnTo>
                  <a:pt x="2374646" y="5143500"/>
                </a:lnTo>
                <a:lnTo>
                  <a:pt x="2420620" y="5168900"/>
                </a:lnTo>
                <a:lnTo>
                  <a:pt x="2469896" y="5194300"/>
                </a:lnTo>
                <a:lnTo>
                  <a:pt x="2566670" y="5219700"/>
                </a:lnTo>
                <a:lnTo>
                  <a:pt x="2668270" y="5219700"/>
                </a:lnTo>
                <a:lnTo>
                  <a:pt x="2765044" y="5194300"/>
                </a:lnTo>
                <a:lnTo>
                  <a:pt x="2814320" y="5168900"/>
                </a:lnTo>
                <a:lnTo>
                  <a:pt x="2860294" y="5143500"/>
                </a:lnTo>
                <a:lnTo>
                  <a:pt x="2907919" y="5105400"/>
                </a:lnTo>
                <a:lnTo>
                  <a:pt x="3003168" y="5054600"/>
                </a:lnTo>
                <a:lnTo>
                  <a:pt x="3049269" y="5041900"/>
                </a:lnTo>
                <a:lnTo>
                  <a:pt x="3149218" y="5016500"/>
                </a:lnTo>
                <a:close/>
              </a:path>
              <a:path w="5234940" h="5219700">
                <a:moveTo>
                  <a:pt x="1817497" y="177800"/>
                </a:moveTo>
                <a:lnTo>
                  <a:pt x="1663446" y="177800"/>
                </a:lnTo>
                <a:lnTo>
                  <a:pt x="1615821" y="190500"/>
                </a:lnTo>
                <a:lnTo>
                  <a:pt x="1576197" y="215900"/>
                </a:lnTo>
                <a:lnTo>
                  <a:pt x="1538097" y="241300"/>
                </a:lnTo>
                <a:lnTo>
                  <a:pt x="1471422" y="317500"/>
                </a:lnTo>
                <a:lnTo>
                  <a:pt x="1350772" y="469900"/>
                </a:lnTo>
                <a:lnTo>
                  <a:pt x="1319022" y="508000"/>
                </a:lnTo>
                <a:lnTo>
                  <a:pt x="1282573" y="533400"/>
                </a:lnTo>
                <a:lnTo>
                  <a:pt x="1247648" y="558800"/>
                </a:lnTo>
                <a:lnTo>
                  <a:pt x="1207897" y="584200"/>
                </a:lnTo>
                <a:lnTo>
                  <a:pt x="1165098" y="609600"/>
                </a:lnTo>
                <a:lnTo>
                  <a:pt x="1118997" y="622300"/>
                </a:lnTo>
                <a:lnTo>
                  <a:pt x="974598" y="660400"/>
                </a:lnTo>
                <a:lnTo>
                  <a:pt x="882523" y="685800"/>
                </a:lnTo>
                <a:lnTo>
                  <a:pt x="839724" y="711200"/>
                </a:lnTo>
                <a:lnTo>
                  <a:pt x="801624" y="736600"/>
                </a:lnTo>
                <a:lnTo>
                  <a:pt x="766699" y="762000"/>
                </a:lnTo>
                <a:lnTo>
                  <a:pt x="738124" y="800100"/>
                </a:lnTo>
                <a:lnTo>
                  <a:pt x="714248" y="838200"/>
                </a:lnTo>
                <a:lnTo>
                  <a:pt x="695198" y="876300"/>
                </a:lnTo>
                <a:lnTo>
                  <a:pt x="679323" y="927100"/>
                </a:lnTo>
                <a:lnTo>
                  <a:pt x="665099" y="965200"/>
                </a:lnTo>
                <a:lnTo>
                  <a:pt x="639699" y="1066800"/>
                </a:lnTo>
                <a:lnTo>
                  <a:pt x="625348" y="1117600"/>
                </a:lnTo>
                <a:lnTo>
                  <a:pt x="609473" y="1155700"/>
                </a:lnTo>
                <a:lnTo>
                  <a:pt x="590423" y="1206500"/>
                </a:lnTo>
                <a:lnTo>
                  <a:pt x="568198" y="1244600"/>
                </a:lnTo>
                <a:lnTo>
                  <a:pt x="539623" y="1282700"/>
                </a:lnTo>
                <a:lnTo>
                  <a:pt x="508000" y="1320800"/>
                </a:lnTo>
                <a:lnTo>
                  <a:pt x="471424" y="1346200"/>
                </a:lnTo>
                <a:lnTo>
                  <a:pt x="431800" y="1371600"/>
                </a:lnTo>
                <a:lnTo>
                  <a:pt x="392049" y="1409700"/>
                </a:lnTo>
                <a:lnTo>
                  <a:pt x="352425" y="1435100"/>
                </a:lnTo>
                <a:lnTo>
                  <a:pt x="314325" y="1473200"/>
                </a:lnTo>
                <a:lnTo>
                  <a:pt x="277749" y="1498600"/>
                </a:lnTo>
                <a:lnTo>
                  <a:pt x="245999" y="1536700"/>
                </a:lnTo>
                <a:lnTo>
                  <a:pt x="219075" y="1574800"/>
                </a:lnTo>
                <a:lnTo>
                  <a:pt x="198374" y="1612900"/>
                </a:lnTo>
                <a:lnTo>
                  <a:pt x="184150" y="1663700"/>
                </a:lnTo>
                <a:lnTo>
                  <a:pt x="177800" y="1714500"/>
                </a:lnTo>
                <a:lnTo>
                  <a:pt x="176149" y="1765300"/>
                </a:lnTo>
                <a:lnTo>
                  <a:pt x="180975" y="1816100"/>
                </a:lnTo>
                <a:lnTo>
                  <a:pt x="187325" y="1866900"/>
                </a:lnTo>
                <a:lnTo>
                  <a:pt x="195199" y="1917700"/>
                </a:lnTo>
                <a:lnTo>
                  <a:pt x="201549" y="1981200"/>
                </a:lnTo>
                <a:lnTo>
                  <a:pt x="204724" y="2032000"/>
                </a:lnTo>
                <a:lnTo>
                  <a:pt x="204724" y="2082800"/>
                </a:lnTo>
                <a:lnTo>
                  <a:pt x="198374" y="2133600"/>
                </a:lnTo>
                <a:lnTo>
                  <a:pt x="185674" y="2184400"/>
                </a:lnTo>
                <a:lnTo>
                  <a:pt x="166624" y="2222500"/>
                </a:lnTo>
                <a:lnTo>
                  <a:pt x="142875" y="2273300"/>
                </a:lnTo>
                <a:lnTo>
                  <a:pt x="115824" y="2324100"/>
                </a:lnTo>
                <a:lnTo>
                  <a:pt x="87249" y="2374900"/>
                </a:lnTo>
                <a:lnTo>
                  <a:pt x="60325" y="2413000"/>
                </a:lnTo>
                <a:lnTo>
                  <a:pt x="36449" y="2463800"/>
                </a:lnTo>
                <a:lnTo>
                  <a:pt x="17399" y="2514600"/>
                </a:lnTo>
                <a:lnTo>
                  <a:pt x="4699" y="2565400"/>
                </a:lnTo>
                <a:lnTo>
                  <a:pt x="0" y="2616200"/>
                </a:lnTo>
                <a:lnTo>
                  <a:pt x="4699" y="2667000"/>
                </a:lnTo>
                <a:lnTo>
                  <a:pt x="17399" y="2717800"/>
                </a:lnTo>
                <a:lnTo>
                  <a:pt x="36449" y="2755900"/>
                </a:lnTo>
                <a:lnTo>
                  <a:pt x="60325" y="2806700"/>
                </a:lnTo>
                <a:lnTo>
                  <a:pt x="87249" y="2857500"/>
                </a:lnTo>
                <a:lnTo>
                  <a:pt x="115824" y="2908300"/>
                </a:lnTo>
                <a:lnTo>
                  <a:pt x="142875" y="2946400"/>
                </a:lnTo>
                <a:lnTo>
                  <a:pt x="166624" y="2997200"/>
                </a:lnTo>
                <a:lnTo>
                  <a:pt x="185674" y="3048000"/>
                </a:lnTo>
                <a:lnTo>
                  <a:pt x="198374" y="3098800"/>
                </a:lnTo>
                <a:lnTo>
                  <a:pt x="204724" y="3136900"/>
                </a:lnTo>
                <a:lnTo>
                  <a:pt x="204724" y="3200400"/>
                </a:lnTo>
                <a:lnTo>
                  <a:pt x="201549" y="3251200"/>
                </a:lnTo>
                <a:lnTo>
                  <a:pt x="195199" y="3302000"/>
                </a:lnTo>
                <a:lnTo>
                  <a:pt x="187325" y="3352800"/>
                </a:lnTo>
                <a:lnTo>
                  <a:pt x="180975" y="3416300"/>
                </a:lnTo>
                <a:lnTo>
                  <a:pt x="176149" y="3467100"/>
                </a:lnTo>
                <a:lnTo>
                  <a:pt x="177800" y="3517900"/>
                </a:lnTo>
                <a:lnTo>
                  <a:pt x="184150" y="3568700"/>
                </a:lnTo>
                <a:lnTo>
                  <a:pt x="198374" y="3606800"/>
                </a:lnTo>
                <a:lnTo>
                  <a:pt x="219075" y="3657600"/>
                </a:lnTo>
                <a:lnTo>
                  <a:pt x="245999" y="3695700"/>
                </a:lnTo>
                <a:lnTo>
                  <a:pt x="277749" y="3721100"/>
                </a:lnTo>
                <a:lnTo>
                  <a:pt x="314325" y="3759200"/>
                </a:lnTo>
                <a:lnTo>
                  <a:pt x="352425" y="3784600"/>
                </a:lnTo>
                <a:lnTo>
                  <a:pt x="392049" y="3822700"/>
                </a:lnTo>
                <a:lnTo>
                  <a:pt x="471424" y="3873500"/>
                </a:lnTo>
                <a:lnTo>
                  <a:pt x="508000" y="3911600"/>
                </a:lnTo>
                <a:lnTo>
                  <a:pt x="539623" y="3949700"/>
                </a:lnTo>
                <a:lnTo>
                  <a:pt x="568198" y="3975100"/>
                </a:lnTo>
                <a:lnTo>
                  <a:pt x="590423" y="4025900"/>
                </a:lnTo>
                <a:lnTo>
                  <a:pt x="609473" y="4064000"/>
                </a:lnTo>
                <a:lnTo>
                  <a:pt x="625348" y="4114800"/>
                </a:lnTo>
                <a:lnTo>
                  <a:pt x="639699" y="4152900"/>
                </a:lnTo>
                <a:lnTo>
                  <a:pt x="665099" y="4254500"/>
                </a:lnTo>
                <a:lnTo>
                  <a:pt x="679323" y="4305300"/>
                </a:lnTo>
                <a:lnTo>
                  <a:pt x="695198" y="4343400"/>
                </a:lnTo>
                <a:lnTo>
                  <a:pt x="714248" y="4381500"/>
                </a:lnTo>
                <a:lnTo>
                  <a:pt x="738124" y="4419600"/>
                </a:lnTo>
                <a:lnTo>
                  <a:pt x="766699" y="4457700"/>
                </a:lnTo>
                <a:lnTo>
                  <a:pt x="801624" y="4483100"/>
                </a:lnTo>
                <a:lnTo>
                  <a:pt x="839724" y="4508500"/>
                </a:lnTo>
                <a:lnTo>
                  <a:pt x="882523" y="4533900"/>
                </a:lnTo>
                <a:lnTo>
                  <a:pt x="974598" y="4559300"/>
                </a:lnTo>
                <a:lnTo>
                  <a:pt x="1118997" y="4597400"/>
                </a:lnTo>
                <a:lnTo>
                  <a:pt x="1165098" y="4622800"/>
                </a:lnTo>
                <a:lnTo>
                  <a:pt x="1207897" y="4635500"/>
                </a:lnTo>
                <a:lnTo>
                  <a:pt x="1247648" y="4660900"/>
                </a:lnTo>
                <a:lnTo>
                  <a:pt x="1282573" y="4686300"/>
                </a:lnTo>
                <a:lnTo>
                  <a:pt x="1319022" y="4724400"/>
                </a:lnTo>
                <a:lnTo>
                  <a:pt x="1350772" y="4749800"/>
                </a:lnTo>
                <a:lnTo>
                  <a:pt x="1380998" y="4787900"/>
                </a:lnTo>
                <a:lnTo>
                  <a:pt x="1411097" y="4838700"/>
                </a:lnTo>
                <a:lnTo>
                  <a:pt x="1471422" y="4914900"/>
                </a:lnTo>
                <a:lnTo>
                  <a:pt x="1504823" y="4953000"/>
                </a:lnTo>
                <a:lnTo>
                  <a:pt x="1538097" y="4978400"/>
                </a:lnTo>
                <a:lnTo>
                  <a:pt x="1576197" y="5003800"/>
                </a:lnTo>
                <a:lnTo>
                  <a:pt x="1615821" y="5029200"/>
                </a:lnTo>
                <a:lnTo>
                  <a:pt x="1712722" y="5054600"/>
                </a:lnTo>
                <a:lnTo>
                  <a:pt x="1763522" y="5054600"/>
                </a:lnTo>
                <a:lnTo>
                  <a:pt x="1817497" y="5041900"/>
                </a:lnTo>
                <a:lnTo>
                  <a:pt x="1871472" y="5041900"/>
                </a:lnTo>
                <a:lnTo>
                  <a:pt x="1925447" y="5029200"/>
                </a:lnTo>
                <a:lnTo>
                  <a:pt x="1979422" y="5029200"/>
                </a:lnTo>
                <a:lnTo>
                  <a:pt x="2033397" y="5016500"/>
                </a:lnTo>
                <a:lnTo>
                  <a:pt x="3638930" y="5016500"/>
                </a:lnTo>
                <a:lnTo>
                  <a:pt x="3658742" y="5003800"/>
                </a:lnTo>
                <a:lnTo>
                  <a:pt x="3696842" y="4978400"/>
                </a:lnTo>
                <a:lnTo>
                  <a:pt x="3730116" y="4953000"/>
                </a:lnTo>
                <a:lnTo>
                  <a:pt x="3763517" y="4914900"/>
                </a:lnTo>
                <a:lnTo>
                  <a:pt x="3823842" y="4838700"/>
                </a:lnTo>
                <a:lnTo>
                  <a:pt x="3853941" y="4787900"/>
                </a:lnTo>
                <a:lnTo>
                  <a:pt x="3884167" y="4749800"/>
                </a:lnTo>
                <a:lnTo>
                  <a:pt x="3915917" y="4724400"/>
                </a:lnTo>
                <a:lnTo>
                  <a:pt x="3952366" y="4686300"/>
                </a:lnTo>
                <a:lnTo>
                  <a:pt x="3987291" y="4660900"/>
                </a:lnTo>
                <a:lnTo>
                  <a:pt x="4027042" y="4635500"/>
                </a:lnTo>
                <a:lnTo>
                  <a:pt x="4069841" y="4622800"/>
                </a:lnTo>
                <a:lnTo>
                  <a:pt x="4115942" y="4597400"/>
                </a:lnTo>
                <a:lnTo>
                  <a:pt x="4260342" y="4559300"/>
                </a:lnTo>
                <a:lnTo>
                  <a:pt x="4352417" y="4533900"/>
                </a:lnTo>
                <a:lnTo>
                  <a:pt x="4395216" y="4508500"/>
                </a:lnTo>
                <a:lnTo>
                  <a:pt x="4433316" y="4483100"/>
                </a:lnTo>
                <a:lnTo>
                  <a:pt x="4468241" y="4457700"/>
                </a:lnTo>
                <a:lnTo>
                  <a:pt x="4496816" y="4419600"/>
                </a:lnTo>
                <a:lnTo>
                  <a:pt x="4520692" y="4381500"/>
                </a:lnTo>
                <a:lnTo>
                  <a:pt x="4539742" y="4343400"/>
                </a:lnTo>
                <a:lnTo>
                  <a:pt x="4555617" y="4305300"/>
                </a:lnTo>
                <a:lnTo>
                  <a:pt x="4569841" y="4254500"/>
                </a:lnTo>
                <a:lnTo>
                  <a:pt x="4595241" y="4152900"/>
                </a:lnTo>
                <a:lnTo>
                  <a:pt x="4609592" y="4114800"/>
                </a:lnTo>
                <a:lnTo>
                  <a:pt x="4625467" y="4064000"/>
                </a:lnTo>
                <a:lnTo>
                  <a:pt x="4644517" y="4025900"/>
                </a:lnTo>
                <a:lnTo>
                  <a:pt x="4666742" y="3975100"/>
                </a:lnTo>
                <a:lnTo>
                  <a:pt x="4695317" y="3949700"/>
                </a:lnTo>
                <a:lnTo>
                  <a:pt x="4726940" y="3911600"/>
                </a:lnTo>
                <a:lnTo>
                  <a:pt x="4763516" y="3873500"/>
                </a:lnTo>
                <a:lnTo>
                  <a:pt x="4801616" y="3848100"/>
                </a:lnTo>
                <a:lnTo>
                  <a:pt x="4842891" y="3822700"/>
                </a:lnTo>
                <a:lnTo>
                  <a:pt x="4882515" y="3784600"/>
                </a:lnTo>
                <a:lnTo>
                  <a:pt x="4920615" y="3759200"/>
                </a:lnTo>
                <a:lnTo>
                  <a:pt x="4957191" y="3721100"/>
                </a:lnTo>
                <a:lnTo>
                  <a:pt x="4988941" y="3695700"/>
                </a:lnTo>
                <a:lnTo>
                  <a:pt x="5015865" y="3657600"/>
                </a:lnTo>
                <a:lnTo>
                  <a:pt x="5036566" y="3606800"/>
                </a:lnTo>
                <a:lnTo>
                  <a:pt x="5050790" y="3568700"/>
                </a:lnTo>
                <a:lnTo>
                  <a:pt x="5057140" y="3517900"/>
                </a:lnTo>
                <a:lnTo>
                  <a:pt x="5058791" y="3467100"/>
                </a:lnTo>
                <a:lnTo>
                  <a:pt x="5053965" y="3416300"/>
                </a:lnTo>
                <a:lnTo>
                  <a:pt x="5047615" y="3352800"/>
                </a:lnTo>
                <a:lnTo>
                  <a:pt x="5039741" y="3302000"/>
                </a:lnTo>
                <a:lnTo>
                  <a:pt x="5033391" y="3251200"/>
                </a:lnTo>
                <a:lnTo>
                  <a:pt x="5030216" y="3200400"/>
                </a:lnTo>
                <a:lnTo>
                  <a:pt x="5030216" y="3136900"/>
                </a:lnTo>
                <a:lnTo>
                  <a:pt x="5036566" y="3098800"/>
                </a:lnTo>
                <a:lnTo>
                  <a:pt x="5049266" y="3048000"/>
                </a:lnTo>
                <a:lnTo>
                  <a:pt x="5068316" y="2997200"/>
                </a:lnTo>
                <a:lnTo>
                  <a:pt x="5119116" y="2908300"/>
                </a:lnTo>
                <a:lnTo>
                  <a:pt x="5147691" y="2857500"/>
                </a:lnTo>
                <a:lnTo>
                  <a:pt x="5174615" y="2806700"/>
                </a:lnTo>
                <a:lnTo>
                  <a:pt x="5198491" y="2755900"/>
                </a:lnTo>
                <a:lnTo>
                  <a:pt x="5217541" y="2717800"/>
                </a:lnTo>
                <a:lnTo>
                  <a:pt x="5230241" y="2667000"/>
                </a:lnTo>
                <a:lnTo>
                  <a:pt x="5234940" y="2616200"/>
                </a:lnTo>
                <a:lnTo>
                  <a:pt x="5230241" y="2565400"/>
                </a:lnTo>
                <a:lnTo>
                  <a:pt x="5217541" y="2514600"/>
                </a:lnTo>
                <a:lnTo>
                  <a:pt x="5198491" y="2463800"/>
                </a:lnTo>
                <a:lnTo>
                  <a:pt x="5174615" y="2413000"/>
                </a:lnTo>
                <a:lnTo>
                  <a:pt x="5147691" y="2374900"/>
                </a:lnTo>
                <a:lnTo>
                  <a:pt x="5119116" y="2324100"/>
                </a:lnTo>
                <a:lnTo>
                  <a:pt x="5049266" y="2184400"/>
                </a:lnTo>
                <a:lnTo>
                  <a:pt x="5036566" y="2133600"/>
                </a:lnTo>
                <a:lnTo>
                  <a:pt x="5030216" y="2082800"/>
                </a:lnTo>
                <a:lnTo>
                  <a:pt x="5030216" y="2032000"/>
                </a:lnTo>
                <a:lnTo>
                  <a:pt x="5033391" y="1981200"/>
                </a:lnTo>
                <a:lnTo>
                  <a:pt x="5039741" y="1917700"/>
                </a:lnTo>
                <a:lnTo>
                  <a:pt x="5047615" y="1866900"/>
                </a:lnTo>
                <a:lnTo>
                  <a:pt x="5053965" y="1816100"/>
                </a:lnTo>
                <a:lnTo>
                  <a:pt x="5058791" y="1765300"/>
                </a:lnTo>
                <a:lnTo>
                  <a:pt x="5057140" y="1714500"/>
                </a:lnTo>
                <a:lnTo>
                  <a:pt x="5050790" y="1663700"/>
                </a:lnTo>
                <a:lnTo>
                  <a:pt x="5036566" y="1612900"/>
                </a:lnTo>
                <a:lnTo>
                  <a:pt x="5015865" y="1574800"/>
                </a:lnTo>
                <a:lnTo>
                  <a:pt x="4988941" y="1536700"/>
                </a:lnTo>
                <a:lnTo>
                  <a:pt x="4957191" y="1498600"/>
                </a:lnTo>
                <a:lnTo>
                  <a:pt x="4920615" y="1473200"/>
                </a:lnTo>
                <a:lnTo>
                  <a:pt x="4882515" y="1435100"/>
                </a:lnTo>
                <a:lnTo>
                  <a:pt x="4842891" y="1409700"/>
                </a:lnTo>
                <a:lnTo>
                  <a:pt x="4801616" y="1371600"/>
                </a:lnTo>
                <a:lnTo>
                  <a:pt x="4763516" y="1346200"/>
                </a:lnTo>
                <a:lnTo>
                  <a:pt x="4726940" y="1320800"/>
                </a:lnTo>
                <a:lnTo>
                  <a:pt x="4695317" y="1282700"/>
                </a:lnTo>
                <a:lnTo>
                  <a:pt x="4666742" y="1244600"/>
                </a:lnTo>
                <a:lnTo>
                  <a:pt x="4644517" y="1206500"/>
                </a:lnTo>
                <a:lnTo>
                  <a:pt x="4625467" y="1155700"/>
                </a:lnTo>
                <a:lnTo>
                  <a:pt x="4609592" y="1117600"/>
                </a:lnTo>
                <a:lnTo>
                  <a:pt x="4595241" y="1066800"/>
                </a:lnTo>
                <a:lnTo>
                  <a:pt x="4569841" y="965200"/>
                </a:lnTo>
                <a:lnTo>
                  <a:pt x="4555617" y="927100"/>
                </a:lnTo>
                <a:lnTo>
                  <a:pt x="4539742" y="876300"/>
                </a:lnTo>
                <a:lnTo>
                  <a:pt x="4520692" y="838200"/>
                </a:lnTo>
                <a:lnTo>
                  <a:pt x="4496816" y="800100"/>
                </a:lnTo>
                <a:lnTo>
                  <a:pt x="4468241" y="762000"/>
                </a:lnTo>
                <a:lnTo>
                  <a:pt x="4433316" y="736600"/>
                </a:lnTo>
                <a:lnTo>
                  <a:pt x="4395216" y="711200"/>
                </a:lnTo>
                <a:lnTo>
                  <a:pt x="4352417" y="685800"/>
                </a:lnTo>
                <a:lnTo>
                  <a:pt x="4260342" y="660400"/>
                </a:lnTo>
                <a:lnTo>
                  <a:pt x="4115942" y="622300"/>
                </a:lnTo>
                <a:lnTo>
                  <a:pt x="4069841" y="609600"/>
                </a:lnTo>
                <a:lnTo>
                  <a:pt x="4027042" y="584200"/>
                </a:lnTo>
                <a:lnTo>
                  <a:pt x="3987291" y="558800"/>
                </a:lnTo>
                <a:lnTo>
                  <a:pt x="3952366" y="533400"/>
                </a:lnTo>
                <a:lnTo>
                  <a:pt x="3915917" y="508000"/>
                </a:lnTo>
                <a:lnTo>
                  <a:pt x="3884167" y="469900"/>
                </a:lnTo>
                <a:lnTo>
                  <a:pt x="3763517" y="317500"/>
                </a:lnTo>
                <a:lnTo>
                  <a:pt x="3696842" y="241300"/>
                </a:lnTo>
                <a:lnTo>
                  <a:pt x="3658742" y="215900"/>
                </a:lnTo>
                <a:lnTo>
                  <a:pt x="3638930" y="203200"/>
                </a:lnTo>
                <a:lnTo>
                  <a:pt x="1979422" y="203200"/>
                </a:lnTo>
                <a:lnTo>
                  <a:pt x="1925447" y="190500"/>
                </a:lnTo>
                <a:lnTo>
                  <a:pt x="1871472" y="190500"/>
                </a:lnTo>
                <a:lnTo>
                  <a:pt x="1817497" y="177800"/>
                </a:lnTo>
                <a:close/>
              </a:path>
              <a:path w="5234940" h="5219700">
                <a:moveTo>
                  <a:pt x="3638930" y="5016500"/>
                </a:moveTo>
                <a:lnTo>
                  <a:pt x="3201542" y="5016500"/>
                </a:lnTo>
                <a:lnTo>
                  <a:pt x="3255517" y="5029200"/>
                </a:lnTo>
                <a:lnTo>
                  <a:pt x="3309492" y="5029200"/>
                </a:lnTo>
                <a:lnTo>
                  <a:pt x="3363467" y="5041900"/>
                </a:lnTo>
                <a:lnTo>
                  <a:pt x="3417442" y="5041900"/>
                </a:lnTo>
                <a:lnTo>
                  <a:pt x="3471417" y="5054600"/>
                </a:lnTo>
                <a:lnTo>
                  <a:pt x="3522217" y="5054600"/>
                </a:lnTo>
                <a:lnTo>
                  <a:pt x="3619118" y="5029200"/>
                </a:lnTo>
                <a:lnTo>
                  <a:pt x="3638930" y="5016500"/>
                </a:lnTo>
                <a:close/>
              </a:path>
              <a:path w="5234940" h="5219700">
                <a:moveTo>
                  <a:pt x="2668270" y="0"/>
                </a:moveTo>
                <a:lnTo>
                  <a:pt x="2566670" y="0"/>
                </a:lnTo>
                <a:lnTo>
                  <a:pt x="2517521" y="12700"/>
                </a:lnTo>
                <a:lnTo>
                  <a:pt x="2469896" y="38100"/>
                </a:lnTo>
                <a:lnTo>
                  <a:pt x="2420620" y="63500"/>
                </a:lnTo>
                <a:lnTo>
                  <a:pt x="2374646" y="88900"/>
                </a:lnTo>
                <a:lnTo>
                  <a:pt x="2231771" y="165100"/>
                </a:lnTo>
                <a:lnTo>
                  <a:pt x="2085721" y="203200"/>
                </a:lnTo>
                <a:lnTo>
                  <a:pt x="3149218" y="203200"/>
                </a:lnTo>
                <a:lnTo>
                  <a:pt x="3049269" y="177800"/>
                </a:lnTo>
                <a:lnTo>
                  <a:pt x="3003168" y="165100"/>
                </a:lnTo>
                <a:lnTo>
                  <a:pt x="2860294" y="88900"/>
                </a:lnTo>
                <a:lnTo>
                  <a:pt x="2814320" y="63500"/>
                </a:lnTo>
                <a:lnTo>
                  <a:pt x="2765044" y="38100"/>
                </a:lnTo>
                <a:lnTo>
                  <a:pt x="2717419" y="12700"/>
                </a:lnTo>
                <a:lnTo>
                  <a:pt x="2668270" y="0"/>
                </a:lnTo>
                <a:close/>
              </a:path>
              <a:path w="5234940" h="5219700">
                <a:moveTo>
                  <a:pt x="3571493" y="177800"/>
                </a:moveTo>
                <a:lnTo>
                  <a:pt x="3417442" y="177800"/>
                </a:lnTo>
                <a:lnTo>
                  <a:pt x="3363467" y="190500"/>
                </a:lnTo>
                <a:lnTo>
                  <a:pt x="3309492" y="190500"/>
                </a:lnTo>
                <a:lnTo>
                  <a:pt x="3255517" y="203200"/>
                </a:lnTo>
                <a:lnTo>
                  <a:pt x="3638930" y="203200"/>
                </a:lnTo>
                <a:lnTo>
                  <a:pt x="3619118" y="190500"/>
                </a:lnTo>
                <a:lnTo>
                  <a:pt x="3571493" y="177800"/>
                </a:lnTo>
                <a:close/>
              </a:path>
            </a:pathLst>
          </a:custGeom>
          <a:solidFill>
            <a:srgbClr val="F7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0" y="6858000"/>
                </a:moveTo>
                <a:lnTo>
                  <a:pt x="283464" y="6858000"/>
                </a:lnTo>
                <a:lnTo>
                  <a:pt x="2834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1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4752" y="3215639"/>
            <a:ext cx="1865376" cy="1696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03747" y="3784091"/>
            <a:ext cx="1165859" cy="603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4376" y="3229355"/>
            <a:ext cx="1786127" cy="1616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81294" y="3874389"/>
            <a:ext cx="811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Microsoft YaHei UI Light"/>
                <a:cs typeface="Microsoft YaHei UI Light"/>
              </a:rPr>
              <a:t>Tiempo</a:t>
            </a:r>
            <a:endParaRPr sz="1800">
              <a:latin typeface="Microsoft YaHei UI Light"/>
              <a:cs typeface="Microsoft YaHei U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94170" y="2421216"/>
            <a:ext cx="0" cy="808355"/>
          </a:xfrm>
          <a:custGeom>
            <a:avLst/>
            <a:gdLst/>
            <a:ahLst/>
            <a:cxnLst/>
            <a:rect l="l" t="t" r="r" b="b"/>
            <a:pathLst>
              <a:path h="808355">
                <a:moveTo>
                  <a:pt x="0" y="0"/>
                </a:moveTo>
                <a:lnTo>
                  <a:pt x="0" y="808139"/>
                </a:lnTo>
              </a:path>
            </a:pathLst>
          </a:custGeom>
          <a:ln w="12191">
            <a:solidFill>
              <a:srgbClr val="BE64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7323" y="70103"/>
            <a:ext cx="3380231" cy="2417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72228" y="0"/>
            <a:ext cx="2630424" cy="2673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5646" y="83818"/>
            <a:ext cx="3561463" cy="27097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45734" y="0"/>
            <a:ext cx="188213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spc="-5" dirty="0">
                <a:latin typeface="Microsoft YaHei UI Light"/>
                <a:cs typeface="Microsoft YaHei UI Light"/>
              </a:rPr>
              <a:t>Carga </a:t>
            </a:r>
            <a:r>
              <a:rPr sz="1400" b="0" dirty="0">
                <a:latin typeface="Microsoft YaHei UI Light"/>
                <a:cs typeface="Microsoft YaHei UI Light"/>
              </a:rPr>
              <a:t>horaria</a:t>
            </a:r>
            <a:r>
              <a:rPr sz="1400" b="0" spc="-125" dirty="0">
                <a:latin typeface="Microsoft YaHei UI Light"/>
                <a:cs typeface="Microsoft YaHei UI Light"/>
              </a:rPr>
              <a:t> </a:t>
            </a:r>
            <a:r>
              <a:rPr sz="1400" b="0" dirty="0">
                <a:latin typeface="Microsoft YaHei UI Light"/>
                <a:cs typeface="Microsoft YaHei UI Light"/>
              </a:rPr>
              <a:t>semanal:</a:t>
            </a:r>
            <a:endParaRPr sz="1400">
              <a:latin typeface="Microsoft YaHei UI Light"/>
              <a:cs typeface="Microsoft YaHei U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17134" y="282701"/>
            <a:ext cx="2344420" cy="658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just">
              <a:lnSpc>
                <a:spcPct val="98200"/>
              </a:lnSpc>
              <a:spcBef>
                <a:spcPts val="135"/>
              </a:spcBef>
            </a:pPr>
            <a:r>
              <a:rPr sz="1400" b="0" dirty="0">
                <a:latin typeface="Microsoft YaHei UI Light"/>
                <a:cs typeface="Microsoft YaHei UI Light"/>
              </a:rPr>
              <a:t>Según lo </a:t>
            </a:r>
            <a:r>
              <a:rPr sz="1400" b="0" spc="-10" dirty="0">
                <a:latin typeface="Microsoft YaHei UI Light"/>
                <a:cs typeface="Microsoft YaHei UI Light"/>
              </a:rPr>
              <a:t>prescrito </a:t>
            </a:r>
            <a:r>
              <a:rPr sz="1400" b="0" spc="-5" dirty="0">
                <a:latin typeface="Microsoft YaHei UI Light"/>
                <a:cs typeface="Microsoft YaHei UI Light"/>
              </a:rPr>
              <a:t>en </a:t>
            </a:r>
            <a:r>
              <a:rPr sz="1400" b="0" dirty="0">
                <a:latin typeface="Microsoft YaHei UI Light"/>
                <a:cs typeface="Microsoft YaHei UI Light"/>
              </a:rPr>
              <a:t>el  </a:t>
            </a:r>
            <a:r>
              <a:rPr sz="1400" b="0" spc="-5" dirty="0">
                <a:latin typeface="Microsoft YaHei UI Light"/>
                <a:cs typeface="Microsoft YaHei UI Light"/>
              </a:rPr>
              <a:t>currículo </a:t>
            </a:r>
            <a:r>
              <a:rPr sz="1400" b="0" dirty="0">
                <a:latin typeface="Microsoft YaHei UI Light"/>
                <a:cs typeface="Microsoft YaHei UI Light"/>
              </a:rPr>
              <a:t>y </a:t>
            </a:r>
            <a:r>
              <a:rPr sz="1400" b="0" spc="-10" dirty="0">
                <a:latin typeface="Microsoft YaHei UI Light"/>
                <a:cs typeface="Microsoft YaHei UI Light"/>
              </a:rPr>
              <a:t>lo </a:t>
            </a:r>
            <a:r>
              <a:rPr sz="1400" b="0" spc="-5" dirty="0">
                <a:latin typeface="Microsoft YaHei UI Light"/>
                <a:cs typeface="Microsoft YaHei UI Light"/>
              </a:rPr>
              <a:t>establecido  </a:t>
            </a:r>
            <a:r>
              <a:rPr sz="1400" b="0" dirty="0">
                <a:latin typeface="Microsoft YaHei UI Light"/>
                <a:cs typeface="Microsoft YaHei UI Light"/>
              </a:rPr>
              <a:t>por la </a:t>
            </a:r>
            <a:r>
              <a:rPr sz="1400" b="0" spc="-5" dirty="0">
                <a:latin typeface="Microsoft YaHei UI Light"/>
                <a:cs typeface="Microsoft YaHei UI Light"/>
              </a:rPr>
              <a:t>institución</a:t>
            </a:r>
            <a:r>
              <a:rPr sz="1400" b="0" spc="-45" dirty="0">
                <a:latin typeface="Microsoft YaHei UI Light"/>
                <a:cs typeface="Microsoft YaHei UI Light"/>
              </a:rPr>
              <a:t> </a:t>
            </a:r>
            <a:r>
              <a:rPr sz="1400" b="0" spc="-5" dirty="0">
                <a:latin typeface="Microsoft YaHei UI Light"/>
                <a:cs typeface="Microsoft YaHei UI Light"/>
              </a:rPr>
              <a:t>educativa.</a:t>
            </a:r>
            <a:endParaRPr sz="1400" dirty="0">
              <a:latin typeface="Microsoft YaHei UI Light"/>
              <a:cs typeface="Microsoft YaHei U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17134" y="994409"/>
            <a:ext cx="23437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7995" algn="l"/>
                <a:tab pos="1155700" algn="l"/>
                <a:tab pos="1567180" algn="l"/>
                <a:tab pos="2158365" algn="l"/>
              </a:tabLst>
            </a:pPr>
            <a:r>
              <a:rPr sz="1400" b="0" spc="-5" dirty="0">
                <a:latin typeface="Microsoft YaHei UI Light"/>
                <a:cs typeface="Microsoft YaHei UI Light"/>
              </a:rPr>
              <a:t>1</a:t>
            </a:r>
            <a:r>
              <a:rPr sz="1400" b="0" dirty="0">
                <a:latin typeface="Microsoft YaHei UI Light"/>
                <a:cs typeface="Microsoft YaHei UI Light"/>
              </a:rPr>
              <a:t>e</a:t>
            </a:r>
            <a:r>
              <a:rPr sz="1400" b="0" spc="-190" dirty="0">
                <a:latin typeface="Microsoft YaHei UI Light"/>
                <a:cs typeface="Microsoft YaHei UI Light"/>
              </a:rPr>
              <a:t>r</a:t>
            </a:r>
            <a:r>
              <a:rPr sz="1400" b="0" dirty="0">
                <a:latin typeface="Microsoft YaHei UI Light"/>
                <a:cs typeface="Microsoft YaHei UI Light"/>
              </a:rPr>
              <a:t>.	</a:t>
            </a:r>
            <a:r>
              <a:rPr sz="1400" b="0" spc="-10" dirty="0">
                <a:latin typeface="Microsoft YaHei UI Light"/>
                <a:cs typeface="Microsoft YaHei UI Light"/>
              </a:rPr>
              <a:t>g</a:t>
            </a:r>
            <a:r>
              <a:rPr sz="1400" b="0" spc="-5" dirty="0">
                <a:latin typeface="Microsoft YaHei UI Light"/>
                <a:cs typeface="Microsoft YaHei UI Light"/>
              </a:rPr>
              <a:t>rad</a:t>
            </a:r>
            <a:r>
              <a:rPr sz="1400" b="0" dirty="0">
                <a:latin typeface="Microsoft YaHei UI Light"/>
                <a:cs typeface="Microsoft YaHei UI Light"/>
              </a:rPr>
              <a:t>o	de	</a:t>
            </a:r>
            <a:r>
              <a:rPr sz="1400" b="0" spc="-5" dirty="0">
                <a:latin typeface="Microsoft YaHei UI Light"/>
                <a:cs typeface="Microsoft YaHei UI Light"/>
              </a:rPr>
              <a:t>E</a:t>
            </a:r>
            <a:r>
              <a:rPr sz="1400" b="0" spc="-10" dirty="0">
                <a:latin typeface="Microsoft YaHei UI Light"/>
                <a:cs typeface="Microsoft YaHei UI Light"/>
              </a:rPr>
              <a:t>G</a:t>
            </a:r>
            <a:r>
              <a:rPr sz="1400" b="0" spc="-5" dirty="0">
                <a:latin typeface="Microsoft YaHei UI Light"/>
                <a:cs typeface="Microsoft YaHei UI Light"/>
              </a:rPr>
              <a:t>B</a:t>
            </a:r>
            <a:r>
              <a:rPr sz="1400" b="0" dirty="0">
                <a:latin typeface="Microsoft YaHei UI Light"/>
                <a:cs typeface="Microsoft YaHei UI Light"/>
              </a:rPr>
              <a:t>)	</a:t>
            </a:r>
            <a:r>
              <a:rPr sz="1400" b="0" spc="-5" dirty="0">
                <a:latin typeface="Microsoft YaHei UI Light"/>
                <a:cs typeface="Microsoft YaHei UI Light"/>
              </a:rPr>
              <a:t>se</a:t>
            </a:r>
            <a:endParaRPr sz="1400" dirty="0">
              <a:latin typeface="Microsoft YaHei UI Light"/>
              <a:cs typeface="Microsoft YaHei U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7134" y="1204721"/>
            <a:ext cx="23425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25550" algn="l"/>
                <a:tab pos="1885314" algn="l"/>
              </a:tabLst>
            </a:pPr>
            <a:r>
              <a:rPr sz="1400" b="0" spc="-5" dirty="0">
                <a:latin typeface="Microsoft YaHei UI Light"/>
                <a:cs typeface="Microsoft YaHei UI Light"/>
              </a:rPr>
              <a:t>es</a:t>
            </a:r>
            <a:r>
              <a:rPr sz="1400" b="0" spc="5" dirty="0">
                <a:latin typeface="Microsoft YaHei UI Light"/>
                <a:cs typeface="Microsoft YaHei UI Light"/>
              </a:rPr>
              <a:t>t</a:t>
            </a:r>
            <a:r>
              <a:rPr sz="1400" b="0" spc="-10" dirty="0">
                <a:latin typeface="Microsoft YaHei UI Light"/>
                <a:cs typeface="Microsoft YaHei UI Light"/>
              </a:rPr>
              <a:t>a</a:t>
            </a:r>
            <a:r>
              <a:rPr sz="1400" b="0" dirty="0">
                <a:latin typeface="Microsoft YaHei UI Light"/>
                <a:cs typeface="Microsoft YaHei UI Light"/>
              </a:rPr>
              <a:t>b</a:t>
            </a:r>
            <a:r>
              <a:rPr sz="1400" b="0" spc="-10" dirty="0">
                <a:latin typeface="Microsoft YaHei UI Light"/>
                <a:cs typeface="Microsoft YaHei UI Light"/>
              </a:rPr>
              <a:t>l</a:t>
            </a:r>
            <a:r>
              <a:rPr sz="1400" b="0" spc="-5" dirty="0">
                <a:latin typeface="Microsoft YaHei UI Light"/>
                <a:cs typeface="Microsoft YaHei UI Light"/>
              </a:rPr>
              <a:t>ec</a:t>
            </a:r>
            <a:r>
              <a:rPr sz="1400" b="0" dirty="0">
                <a:latin typeface="Microsoft YaHei UI Light"/>
                <a:cs typeface="Microsoft YaHei UI Light"/>
              </a:rPr>
              <a:t>e	</a:t>
            </a:r>
            <a:r>
              <a:rPr sz="1400" b="0" spc="-5" dirty="0">
                <a:latin typeface="Microsoft YaHei UI Light"/>
                <a:cs typeface="Microsoft YaHei UI Light"/>
              </a:rPr>
              <a:t>2</a:t>
            </a:r>
            <a:r>
              <a:rPr sz="1400" b="0" dirty="0">
                <a:latin typeface="Microsoft YaHei UI Light"/>
                <a:cs typeface="Microsoft YaHei UI Light"/>
              </a:rPr>
              <a:t>5	h</a:t>
            </a:r>
            <a:r>
              <a:rPr sz="1400" b="0" spc="-15" dirty="0">
                <a:latin typeface="Microsoft YaHei UI Light"/>
                <a:cs typeface="Microsoft YaHei UI Light"/>
              </a:rPr>
              <a:t>o</a:t>
            </a:r>
            <a:r>
              <a:rPr sz="1400" b="0" spc="-5" dirty="0">
                <a:latin typeface="Microsoft YaHei UI Light"/>
                <a:cs typeface="Microsoft YaHei UI Light"/>
              </a:rPr>
              <a:t>ras</a:t>
            </a:r>
            <a:endParaRPr sz="1400" dirty="0">
              <a:latin typeface="Microsoft YaHei UI Light"/>
              <a:cs typeface="Microsoft YaHei U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17134" y="1413509"/>
            <a:ext cx="23425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dirty="0">
                <a:latin typeface="Microsoft YaHei UI Light"/>
                <a:cs typeface="Microsoft YaHei UI Light"/>
              </a:rPr>
              <a:t>pedagógicas, </a:t>
            </a:r>
            <a:r>
              <a:rPr sz="1400" b="0" spc="-5" dirty="0">
                <a:latin typeface="Microsoft YaHei UI Light"/>
                <a:cs typeface="Microsoft YaHei UI Light"/>
              </a:rPr>
              <a:t>actividades</a:t>
            </a:r>
            <a:r>
              <a:rPr sz="1400" b="0" spc="-25" dirty="0">
                <a:latin typeface="Microsoft YaHei UI Light"/>
                <a:cs typeface="Microsoft YaHei UI Light"/>
              </a:rPr>
              <a:t> </a:t>
            </a:r>
            <a:r>
              <a:rPr sz="1400" b="0" spc="-10" dirty="0">
                <a:latin typeface="Microsoft YaHei UI Light"/>
                <a:cs typeface="Microsoft YaHei UI Light"/>
              </a:rPr>
              <a:t>de</a:t>
            </a:r>
            <a:endParaRPr sz="1400">
              <a:latin typeface="Microsoft YaHei UI Light"/>
              <a:cs typeface="Microsoft YaHei U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17134" y="1624076"/>
            <a:ext cx="2343785" cy="4502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660"/>
              </a:lnSpc>
              <a:spcBef>
                <a:spcPts val="175"/>
              </a:spcBef>
            </a:pPr>
            <a:r>
              <a:rPr sz="1400" b="0" dirty="0">
                <a:latin typeface="Microsoft YaHei UI Light"/>
                <a:cs typeface="Microsoft YaHei UI Light"/>
              </a:rPr>
              <a:t>la </a:t>
            </a:r>
            <a:r>
              <a:rPr sz="1400" b="0" spc="-5" dirty="0">
                <a:latin typeface="Microsoft YaHei UI Light"/>
                <a:cs typeface="Microsoft YaHei UI Light"/>
              </a:rPr>
              <a:t>jornada diaria (actividades  </a:t>
            </a:r>
            <a:r>
              <a:rPr sz="1400" b="0" dirty="0">
                <a:latin typeface="Microsoft YaHei UI Light"/>
                <a:cs typeface="Microsoft YaHei UI Light"/>
              </a:rPr>
              <a:t>iniciales, </a:t>
            </a:r>
            <a:r>
              <a:rPr sz="1400" b="0" spc="-5" dirty="0">
                <a:latin typeface="Microsoft YaHei UI Light"/>
                <a:cs typeface="Microsoft YaHei UI Light"/>
              </a:rPr>
              <a:t>finales, de</a:t>
            </a:r>
            <a:r>
              <a:rPr sz="1400" b="0" spc="80" dirty="0">
                <a:latin typeface="Microsoft YaHei UI Light"/>
                <a:cs typeface="Microsoft YaHei UI Light"/>
              </a:rPr>
              <a:t> </a:t>
            </a:r>
            <a:r>
              <a:rPr sz="1400" b="0" spc="-5" dirty="0">
                <a:latin typeface="Microsoft YaHei UI Light"/>
                <a:cs typeface="Microsoft YaHei UI Light"/>
              </a:rPr>
              <a:t>lectura,</a:t>
            </a:r>
            <a:endParaRPr sz="1400" dirty="0">
              <a:latin typeface="Microsoft YaHei UI Light"/>
              <a:cs typeface="Microsoft YaHei U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17134" y="2044700"/>
            <a:ext cx="23437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3780" algn="l"/>
                <a:tab pos="1915795" algn="l"/>
              </a:tabLst>
            </a:pPr>
            <a:r>
              <a:rPr sz="1400" b="0" dirty="0">
                <a:latin typeface="Microsoft YaHei UI Light"/>
                <a:cs typeface="Microsoft YaHei UI Light"/>
              </a:rPr>
              <a:t>di</a:t>
            </a:r>
            <a:r>
              <a:rPr sz="1400" b="0" spc="5" dirty="0">
                <a:latin typeface="Microsoft YaHei UI Light"/>
                <a:cs typeface="Microsoft YaHei UI Light"/>
              </a:rPr>
              <a:t>r</a:t>
            </a:r>
            <a:r>
              <a:rPr sz="1400" b="0" spc="-15" dirty="0">
                <a:latin typeface="Microsoft YaHei UI Light"/>
                <a:cs typeface="Microsoft YaHei UI Light"/>
              </a:rPr>
              <a:t>i</a:t>
            </a:r>
            <a:r>
              <a:rPr sz="1400" b="0" dirty="0">
                <a:latin typeface="Microsoft YaHei UI Light"/>
                <a:cs typeface="Microsoft YaHei UI Light"/>
              </a:rPr>
              <a:t>gid</a:t>
            </a:r>
            <a:r>
              <a:rPr sz="1400" b="0" spc="-10" dirty="0">
                <a:latin typeface="Microsoft YaHei UI Light"/>
                <a:cs typeface="Microsoft YaHei UI Light"/>
              </a:rPr>
              <a:t>a</a:t>
            </a:r>
            <a:r>
              <a:rPr sz="1400" b="0" spc="-5" dirty="0">
                <a:latin typeface="Microsoft YaHei UI Light"/>
                <a:cs typeface="Microsoft YaHei UI Light"/>
              </a:rPr>
              <a:t>s</a:t>
            </a:r>
            <a:r>
              <a:rPr sz="1400" b="0" dirty="0">
                <a:latin typeface="Microsoft YaHei UI Light"/>
                <a:cs typeface="Microsoft YaHei UI Light"/>
              </a:rPr>
              <a:t>,	</a:t>
            </a:r>
            <a:r>
              <a:rPr sz="1400" b="0" spc="-5" dirty="0">
                <a:latin typeface="Microsoft YaHei UI Light"/>
                <a:cs typeface="Microsoft YaHei UI Light"/>
              </a:rPr>
              <a:t>ruti</a:t>
            </a:r>
            <a:r>
              <a:rPr sz="1400" b="0" spc="5" dirty="0">
                <a:latin typeface="Microsoft YaHei UI Light"/>
                <a:cs typeface="Microsoft YaHei UI Light"/>
              </a:rPr>
              <a:t>n</a:t>
            </a:r>
            <a:r>
              <a:rPr sz="1400" b="0" spc="-10" dirty="0">
                <a:latin typeface="Microsoft YaHei UI Light"/>
                <a:cs typeface="Microsoft YaHei UI Light"/>
              </a:rPr>
              <a:t>a</a:t>
            </a:r>
            <a:r>
              <a:rPr sz="1400" b="0" spc="-15" dirty="0">
                <a:latin typeface="Microsoft YaHei UI Light"/>
                <a:cs typeface="Microsoft YaHei UI Light"/>
              </a:rPr>
              <a:t>s</a:t>
            </a:r>
            <a:r>
              <a:rPr sz="1400" b="0" dirty="0">
                <a:latin typeface="Microsoft YaHei UI Light"/>
                <a:cs typeface="Microsoft YaHei UI Light"/>
              </a:rPr>
              <a:t>,	</a:t>
            </a:r>
            <a:r>
              <a:rPr sz="1400" b="0" spc="-5" dirty="0">
                <a:latin typeface="Microsoft YaHei UI Light"/>
                <a:cs typeface="Microsoft YaHei UI Light"/>
              </a:rPr>
              <a:t>en</a:t>
            </a:r>
            <a:r>
              <a:rPr sz="1400" b="0" spc="-10" dirty="0">
                <a:latin typeface="Microsoft YaHei UI Light"/>
                <a:cs typeface="Microsoft YaHei UI Light"/>
              </a:rPr>
              <a:t>t</a:t>
            </a:r>
            <a:r>
              <a:rPr sz="1400" b="0" spc="-25" dirty="0">
                <a:latin typeface="Microsoft YaHei UI Light"/>
                <a:cs typeface="Microsoft YaHei UI Light"/>
              </a:rPr>
              <a:t>r</a:t>
            </a:r>
            <a:r>
              <a:rPr sz="1400" b="0" dirty="0">
                <a:latin typeface="Microsoft YaHei UI Light"/>
                <a:cs typeface="Microsoft YaHei UI Light"/>
              </a:rPr>
              <a:t>e</a:t>
            </a:r>
            <a:endParaRPr sz="1400" dirty="0">
              <a:latin typeface="Microsoft YaHei UI Light"/>
              <a:cs typeface="Microsoft YaHei U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17134" y="2255012"/>
            <a:ext cx="5226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dirty="0">
                <a:latin typeface="Microsoft YaHei UI Light"/>
                <a:cs typeface="Microsoft YaHei UI Light"/>
              </a:rPr>
              <a:t>o</a:t>
            </a:r>
            <a:r>
              <a:rPr sz="1400" b="0" spc="5" dirty="0">
                <a:latin typeface="Microsoft YaHei UI Light"/>
                <a:cs typeface="Microsoft YaHei UI Light"/>
              </a:rPr>
              <a:t>t</a:t>
            </a:r>
            <a:r>
              <a:rPr sz="1400" b="0" spc="-5" dirty="0">
                <a:latin typeface="Microsoft YaHei UI Light"/>
                <a:cs typeface="Microsoft YaHei UI Light"/>
              </a:rPr>
              <a:t>ras</a:t>
            </a:r>
            <a:r>
              <a:rPr sz="1400" b="0" dirty="0">
                <a:latin typeface="Microsoft YaHei UI Light"/>
                <a:cs typeface="Microsoft YaHei UI Light"/>
              </a:rPr>
              <a:t>).</a:t>
            </a:r>
            <a:endParaRPr sz="1400">
              <a:latin typeface="Microsoft YaHei UI Light"/>
              <a:cs typeface="Microsoft YaHei UI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27544" y="3487292"/>
            <a:ext cx="859155" cy="290195"/>
          </a:xfrm>
          <a:custGeom>
            <a:avLst/>
            <a:gdLst/>
            <a:ahLst/>
            <a:cxnLst/>
            <a:rect l="l" t="t" r="r" b="b"/>
            <a:pathLst>
              <a:path w="859154" h="290195">
                <a:moveTo>
                  <a:pt x="855090" y="0"/>
                </a:moveTo>
                <a:lnTo>
                  <a:pt x="0" y="277876"/>
                </a:lnTo>
                <a:lnTo>
                  <a:pt x="3936" y="289941"/>
                </a:lnTo>
                <a:lnTo>
                  <a:pt x="859027" y="12065"/>
                </a:lnTo>
                <a:lnTo>
                  <a:pt x="855090" y="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81543" y="2255520"/>
            <a:ext cx="2107692" cy="18958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70519" y="2093976"/>
            <a:ext cx="1729739" cy="2252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21168" y="2044700"/>
            <a:ext cx="2729482" cy="22241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344916" y="2177917"/>
            <a:ext cx="1499232" cy="65582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1270" algn="ctr">
              <a:lnSpc>
                <a:spcPct val="98700"/>
              </a:lnSpc>
              <a:spcBef>
                <a:spcPts val="125"/>
              </a:spcBef>
            </a:pPr>
            <a:r>
              <a:rPr sz="1400" b="0" spc="-5" dirty="0">
                <a:latin typeface="Microsoft YaHei UI Light"/>
                <a:cs typeface="Microsoft YaHei UI Light"/>
              </a:rPr>
              <a:t>Número </a:t>
            </a:r>
            <a:r>
              <a:rPr sz="1400" b="0" spc="5" dirty="0">
                <a:latin typeface="Microsoft YaHei UI Light"/>
                <a:cs typeface="Microsoft YaHei UI Light"/>
              </a:rPr>
              <a:t>de  </a:t>
            </a:r>
            <a:r>
              <a:rPr sz="1400" b="0" dirty="0">
                <a:latin typeface="Microsoft YaHei UI Light"/>
                <a:cs typeface="Microsoft YaHei UI Light"/>
              </a:rPr>
              <a:t>semanas</a:t>
            </a:r>
            <a:r>
              <a:rPr sz="1400" b="0" spc="-114" dirty="0">
                <a:latin typeface="Microsoft YaHei UI Light"/>
                <a:cs typeface="Microsoft YaHei UI Light"/>
              </a:rPr>
              <a:t> </a:t>
            </a:r>
            <a:r>
              <a:rPr sz="1400" b="0" spc="5" dirty="0">
                <a:latin typeface="Microsoft YaHei UI Light"/>
                <a:cs typeface="Microsoft YaHei UI Light"/>
              </a:rPr>
              <a:t>de  </a:t>
            </a:r>
            <a:r>
              <a:rPr sz="1400" b="0" dirty="0">
                <a:latin typeface="Microsoft YaHei UI Light"/>
                <a:cs typeface="Microsoft YaHei UI Light"/>
              </a:rPr>
              <a:t>trabajo:</a:t>
            </a:r>
            <a:endParaRPr sz="1400" dirty="0">
              <a:latin typeface="Microsoft YaHei UI Light"/>
              <a:cs typeface="Microsoft YaHei UI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97136" y="2906131"/>
            <a:ext cx="2304161" cy="650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8400"/>
              </a:lnSpc>
              <a:spcBef>
                <a:spcPts val="130"/>
              </a:spcBef>
            </a:pPr>
            <a:r>
              <a:rPr lang="es-EC" sz="1400" b="0" spc="-10" dirty="0" smtClean="0">
                <a:latin typeface="Microsoft YaHei UI Light"/>
                <a:cs typeface="Microsoft YaHei UI Light"/>
              </a:rPr>
              <a:t> Son de 40 semanas </a:t>
            </a:r>
            <a:r>
              <a:rPr sz="1400" b="0" spc="-10" dirty="0" err="1" smtClean="0">
                <a:latin typeface="Microsoft YaHei UI Light"/>
                <a:cs typeface="Microsoft YaHei UI Light"/>
              </a:rPr>
              <a:t>prescritas</a:t>
            </a:r>
            <a:r>
              <a:rPr sz="1400" b="0" spc="-10" dirty="0" smtClean="0">
                <a:latin typeface="Microsoft YaHei UI Light"/>
                <a:cs typeface="Microsoft YaHei UI Light"/>
              </a:rPr>
              <a:t> </a:t>
            </a:r>
            <a:r>
              <a:rPr sz="1400" b="0" spc="-5" dirty="0">
                <a:latin typeface="Microsoft YaHei UI Light"/>
                <a:cs typeface="Microsoft YaHei UI Light"/>
              </a:rPr>
              <a:t>por </a:t>
            </a:r>
            <a:r>
              <a:rPr sz="1400" b="0" dirty="0">
                <a:latin typeface="Microsoft YaHei UI Light"/>
                <a:cs typeface="Microsoft YaHei UI Light"/>
              </a:rPr>
              <a:t>la  </a:t>
            </a:r>
            <a:r>
              <a:rPr sz="1400" b="0" spc="-5" dirty="0">
                <a:latin typeface="Microsoft YaHei UI Light"/>
                <a:cs typeface="Microsoft YaHei UI Light"/>
              </a:rPr>
              <a:t>autoridad  educativa  nacional.</a:t>
            </a:r>
            <a:endParaRPr sz="1400" dirty="0">
              <a:latin typeface="Microsoft YaHei UI Light"/>
              <a:cs typeface="Microsoft YaHei UI 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27393" y="4593716"/>
            <a:ext cx="448945" cy="387350"/>
          </a:xfrm>
          <a:custGeom>
            <a:avLst/>
            <a:gdLst/>
            <a:ahLst/>
            <a:cxnLst/>
            <a:rect l="l" t="t" r="r" b="b"/>
            <a:pathLst>
              <a:path w="448945" h="387350">
                <a:moveTo>
                  <a:pt x="8254" y="0"/>
                </a:moveTo>
                <a:lnTo>
                  <a:pt x="0" y="9651"/>
                </a:lnTo>
                <a:lnTo>
                  <a:pt x="440181" y="386968"/>
                </a:lnTo>
                <a:lnTo>
                  <a:pt x="448436" y="377316"/>
                </a:lnTo>
                <a:lnTo>
                  <a:pt x="8254" y="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13219" y="4704586"/>
            <a:ext cx="3031235" cy="21534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37831" y="4440934"/>
            <a:ext cx="2430779" cy="24170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52843" y="4328159"/>
            <a:ext cx="3648454" cy="25450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220331" y="4801986"/>
            <a:ext cx="2668904" cy="1384353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9525" algn="ctr">
              <a:lnSpc>
                <a:spcPts val="1660"/>
              </a:lnSpc>
              <a:spcBef>
                <a:spcPts val="175"/>
              </a:spcBef>
            </a:pPr>
            <a:r>
              <a:rPr sz="1400" b="0" dirty="0">
                <a:latin typeface="Microsoft YaHei UI Light"/>
                <a:cs typeface="Microsoft YaHei UI Light"/>
              </a:rPr>
              <a:t>Tiempo considerado</a:t>
            </a:r>
            <a:r>
              <a:rPr sz="1400" b="0" spc="-140" dirty="0">
                <a:latin typeface="Microsoft YaHei UI Light"/>
                <a:cs typeface="Microsoft YaHei UI Light"/>
              </a:rPr>
              <a:t> </a:t>
            </a:r>
            <a:r>
              <a:rPr sz="1400" b="0" spc="5" dirty="0">
                <a:latin typeface="Microsoft YaHei UI Light"/>
                <a:cs typeface="Microsoft YaHei UI Light"/>
              </a:rPr>
              <a:t>para  </a:t>
            </a:r>
            <a:r>
              <a:rPr sz="1400" b="0" spc="-5" dirty="0">
                <a:latin typeface="Microsoft YaHei UI Light"/>
                <a:cs typeface="Microsoft YaHei UI Light"/>
              </a:rPr>
              <a:t>evaluaciones </a:t>
            </a:r>
            <a:r>
              <a:rPr sz="1400" b="0" dirty="0">
                <a:latin typeface="Microsoft YaHei UI Light"/>
                <a:cs typeface="Microsoft YaHei UI Light"/>
              </a:rPr>
              <a:t>e  </a:t>
            </a:r>
            <a:r>
              <a:rPr sz="1400" b="0" spc="-5" dirty="0">
                <a:latin typeface="Microsoft YaHei UI Light"/>
                <a:cs typeface="Microsoft YaHei UI Light"/>
              </a:rPr>
              <a:t>imprevistos:</a:t>
            </a:r>
            <a:endParaRPr sz="1400" dirty="0">
              <a:latin typeface="Microsoft YaHei UI Light"/>
              <a:cs typeface="Microsoft YaHei UI Light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1400" b="0" spc="-5" dirty="0">
                <a:latin typeface="Microsoft YaHei UI Light"/>
                <a:cs typeface="Microsoft YaHei UI Light"/>
              </a:rPr>
              <a:t>Es </a:t>
            </a:r>
            <a:r>
              <a:rPr sz="1400" b="0" dirty="0">
                <a:latin typeface="Microsoft YaHei UI Light"/>
                <a:cs typeface="Microsoft YaHei UI Light"/>
              </a:rPr>
              <a:t>el tiempo </a:t>
            </a:r>
            <a:r>
              <a:rPr sz="1400" b="0" spc="-5" dirty="0" err="1">
                <a:latin typeface="Microsoft YaHei UI Light"/>
                <a:cs typeface="Microsoft YaHei UI Light"/>
              </a:rPr>
              <a:t>en</a:t>
            </a:r>
            <a:r>
              <a:rPr sz="1400" b="0" spc="-190" dirty="0">
                <a:latin typeface="Microsoft YaHei UI Light"/>
                <a:cs typeface="Microsoft YaHei UI Light"/>
              </a:rPr>
              <a:t> </a:t>
            </a:r>
            <a:r>
              <a:rPr sz="1400" b="0" spc="-5" dirty="0" err="1" smtClean="0">
                <a:latin typeface="Microsoft YaHei UI Light"/>
                <a:cs typeface="Microsoft YaHei UI Light"/>
              </a:rPr>
              <a:t>semanas</a:t>
            </a:r>
            <a:r>
              <a:rPr lang="es-EC" sz="1400" b="0" spc="-5" dirty="0" smtClean="0">
                <a:latin typeface="Microsoft YaHei UI Light"/>
                <a:cs typeface="Microsoft YaHei UI Light"/>
              </a:rPr>
              <a:t> destinadas para evaluaciones  e imprevistos depende de la organización de la institución</a:t>
            </a:r>
            <a:endParaRPr sz="1400" dirty="0">
              <a:latin typeface="Microsoft YaHei UI Light"/>
              <a:cs typeface="Microsoft YaHei UI Ligh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878704" y="4567301"/>
            <a:ext cx="643890" cy="525145"/>
          </a:xfrm>
          <a:custGeom>
            <a:avLst/>
            <a:gdLst/>
            <a:ahLst/>
            <a:cxnLst/>
            <a:rect l="l" t="t" r="r" b="b"/>
            <a:pathLst>
              <a:path w="643889" h="525145">
                <a:moveTo>
                  <a:pt x="635508" y="0"/>
                </a:moveTo>
                <a:lnTo>
                  <a:pt x="0" y="514857"/>
                </a:lnTo>
                <a:lnTo>
                  <a:pt x="8000" y="524763"/>
                </a:lnTo>
                <a:lnTo>
                  <a:pt x="643509" y="9906"/>
                </a:lnTo>
                <a:lnTo>
                  <a:pt x="635508" y="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34995" y="4873750"/>
            <a:ext cx="2785872" cy="18806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23032" y="4546090"/>
            <a:ext cx="2211323" cy="23119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08657" y="4393056"/>
            <a:ext cx="3172587" cy="22957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446147" y="4680227"/>
            <a:ext cx="2546223" cy="15536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71780" marR="266700" algn="ctr">
              <a:lnSpc>
                <a:spcPts val="1660"/>
              </a:lnSpc>
              <a:spcBef>
                <a:spcPts val="175"/>
              </a:spcBef>
            </a:pPr>
            <a:r>
              <a:rPr sz="1400" b="0" spc="-45" dirty="0">
                <a:latin typeface="Microsoft YaHei UI Light"/>
                <a:cs typeface="Microsoft YaHei UI Light"/>
              </a:rPr>
              <a:t>Total </a:t>
            </a:r>
            <a:r>
              <a:rPr sz="1400" b="0" spc="5" dirty="0">
                <a:latin typeface="Microsoft YaHei UI Light"/>
                <a:cs typeface="Microsoft YaHei UI Light"/>
              </a:rPr>
              <a:t>de</a:t>
            </a:r>
            <a:r>
              <a:rPr sz="1400" b="0" spc="-75" dirty="0">
                <a:latin typeface="Microsoft YaHei UI Light"/>
                <a:cs typeface="Microsoft YaHei UI Light"/>
              </a:rPr>
              <a:t> </a:t>
            </a:r>
            <a:r>
              <a:rPr sz="1400" b="0" dirty="0">
                <a:latin typeface="Microsoft YaHei UI Light"/>
                <a:cs typeface="Microsoft YaHei UI Light"/>
              </a:rPr>
              <a:t>semanas  clases:</a:t>
            </a:r>
            <a:endParaRPr sz="1400" dirty="0">
              <a:latin typeface="Microsoft YaHei UI Light"/>
              <a:cs typeface="Microsoft YaHei UI Light"/>
            </a:endParaRPr>
          </a:p>
          <a:p>
            <a:pPr marL="12065" marR="5080" algn="ctr">
              <a:lnSpc>
                <a:spcPts val="2340"/>
              </a:lnSpc>
              <a:spcBef>
                <a:spcPts val="50"/>
              </a:spcBef>
            </a:pPr>
            <a:r>
              <a:rPr sz="1400" b="0" spc="-5" dirty="0">
                <a:latin typeface="Microsoft YaHei UI Light"/>
                <a:cs typeface="Microsoft YaHei UI Light"/>
              </a:rPr>
              <a:t>Es </a:t>
            </a:r>
            <a:r>
              <a:rPr sz="1400" b="0" dirty="0">
                <a:latin typeface="Microsoft YaHei UI Light"/>
                <a:cs typeface="Microsoft YaHei UI Light"/>
              </a:rPr>
              <a:t>la </a:t>
            </a:r>
            <a:r>
              <a:rPr sz="1400" b="0" spc="-10" dirty="0">
                <a:latin typeface="Microsoft YaHei UI Light"/>
                <a:cs typeface="Microsoft YaHei UI Light"/>
              </a:rPr>
              <a:t>diferencia entre </a:t>
            </a:r>
            <a:r>
              <a:rPr sz="1400" b="0" dirty="0">
                <a:latin typeface="Microsoft YaHei UI Light"/>
                <a:cs typeface="Microsoft YaHei UI Light"/>
              </a:rPr>
              <a:t>el  </a:t>
            </a:r>
            <a:r>
              <a:rPr sz="1400" b="0" spc="-10" dirty="0">
                <a:latin typeface="Microsoft YaHei UI Light"/>
                <a:cs typeface="Microsoft YaHei UI Light"/>
              </a:rPr>
              <a:t>número </a:t>
            </a:r>
            <a:r>
              <a:rPr sz="1400" b="0" dirty="0">
                <a:latin typeface="Microsoft YaHei UI Light"/>
                <a:cs typeface="Microsoft YaHei UI Light"/>
              </a:rPr>
              <a:t>de </a:t>
            </a:r>
            <a:r>
              <a:rPr sz="1400" b="0" spc="-10" dirty="0">
                <a:latin typeface="Microsoft YaHei UI Light"/>
                <a:cs typeface="Microsoft YaHei UI Light"/>
              </a:rPr>
              <a:t>semanas</a:t>
            </a:r>
            <a:r>
              <a:rPr sz="1400" b="0" spc="20" dirty="0">
                <a:latin typeface="Microsoft YaHei UI Light"/>
                <a:cs typeface="Microsoft YaHei UI Light"/>
              </a:rPr>
              <a:t> </a:t>
            </a:r>
            <a:r>
              <a:rPr sz="1400" b="0" dirty="0">
                <a:latin typeface="Microsoft YaHei UI Light"/>
                <a:cs typeface="Microsoft YaHei UI Light"/>
              </a:rPr>
              <a:t>de</a:t>
            </a:r>
            <a:endParaRPr sz="1400" dirty="0">
              <a:latin typeface="Microsoft YaHei UI Light"/>
              <a:cs typeface="Microsoft YaHei UI Light"/>
            </a:endParaRPr>
          </a:p>
          <a:p>
            <a:pPr algn="ctr">
              <a:lnSpc>
                <a:spcPct val="100000"/>
              </a:lnSpc>
              <a:spcBef>
                <a:spcPts val="484"/>
              </a:spcBef>
              <a:tabLst>
                <a:tab pos="703580" algn="l"/>
                <a:tab pos="927735" algn="l"/>
                <a:tab pos="1692910" algn="l"/>
              </a:tabLst>
            </a:pPr>
            <a:r>
              <a:rPr sz="1400" b="0" dirty="0">
                <a:latin typeface="Microsoft YaHei UI Light"/>
                <a:cs typeface="Microsoft YaHei UI Light"/>
              </a:rPr>
              <a:t>t</a:t>
            </a:r>
            <a:r>
              <a:rPr sz="1400" b="0" spc="-5" dirty="0">
                <a:latin typeface="Microsoft YaHei UI Light"/>
                <a:cs typeface="Microsoft YaHei UI Light"/>
              </a:rPr>
              <a:t>raba</a:t>
            </a:r>
            <a:r>
              <a:rPr sz="1400" b="0" dirty="0">
                <a:latin typeface="Microsoft YaHei UI Light"/>
                <a:cs typeface="Microsoft YaHei UI Light"/>
              </a:rPr>
              <a:t>jo	y	</a:t>
            </a:r>
            <a:r>
              <a:rPr sz="1400" b="0" spc="-10" dirty="0">
                <a:latin typeface="Microsoft YaHei UI Light"/>
                <a:cs typeface="Microsoft YaHei UI Light"/>
              </a:rPr>
              <a:t>n</a:t>
            </a:r>
            <a:r>
              <a:rPr sz="1400" b="0" dirty="0">
                <a:latin typeface="Microsoft YaHei UI Light"/>
                <a:cs typeface="Microsoft YaHei UI Light"/>
              </a:rPr>
              <a:t>ú</a:t>
            </a:r>
            <a:r>
              <a:rPr sz="1400" b="0" spc="-15" dirty="0">
                <a:latin typeface="Microsoft YaHei UI Light"/>
                <a:cs typeface="Microsoft YaHei UI Light"/>
              </a:rPr>
              <a:t>m</a:t>
            </a:r>
            <a:r>
              <a:rPr sz="1400" b="0" spc="-5" dirty="0">
                <a:latin typeface="Microsoft YaHei UI Light"/>
                <a:cs typeface="Microsoft YaHei UI Light"/>
              </a:rPr>
              <a:t>e</a:t>
            </a:r>
            <a:r>
              <a:rPr sz="1400" b="0" spc="-35" dirty="0">
                <a:latin typeface="Microsoft YaHei UI Light"/>
                <a:cs typeface="Microsoft YaHei UI Light"/>
              </a:rPr>
              <a:t>r</a:t>
            </a:r>
            <a:r>
              <a:rPr sz="1400" b="0" dirty="0">
                <a:latin typeface="Microsoft YaHei UI Light"/>
                <a:cs typeface="Microsoft YaHei UI Light"/>
              </a:rPr>
              <a:t>o	</a:t>
            </a:r>
            <a:r>
              <a:rPr sz="1400" b="0" spc="-10" dirty="0" smtClean="0">
                <a:latin typeface="Microsoft YaHei UI Light"/>
                <a:cs typeface="Microsoft YaHei UI Light"/>
              </a:rPr>
              <a:t>de</a:t>
            </a:r>
            <a:r>
              <a:rPr lang="es-EC" sz="1400" b="0" spc="-10" dirty="0" smtClean="0">
                <a:latin typeface="Microsoft YaHei UI Light"/>
                <a:cs typeface="Microsoft YaHei UI Light"/>
              </a:rPr>
              <a:t>  semanas destinadas a evaluaciones e imprevistos</a:t>
            </a:r>
            <a:endParaRPr sz="1400" dirty="0">
              <a:latin typeface="Microsoft YaHei UI Light"/>
              <a:cs typeface="Microsoft YaHei UI Ligh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598542" y="3509898"/>
            <a:ext cx="752475" cy="255270"/>
          </a:xfrm>
          <a:custGeom>
            <a:avLst/>
            <a:gdLst/>
            <a:ahLst/>
            <a:cxnLst/>
            <a:rect l="l" t="t" r="r" b="b"/>
            <a:pathLst>
              <a:path w="752475" h="255270">
                <a:moveTo>
                  <a:pt x="3937" y="0"/>
                </a:moveTo>
                <a:lnTo>
                  <a:pt x="0" y="12064"/>
                </a:lnTo>
                <a:lnTo>
                  <a:pt x="748538" y="255269"/>
                </a:lnTo>
                <a:lnTo>
                  <a:pt x="752475" y="243205"/>
                </a:lnTo>
                <a:lnTo>
                  <a:pt x="3937" y="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59151" y="2229611"/>
            <a:ext cx="2359152" cy="1947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84704" y="2189988"/>
            <a:ext cx="1908047" cy="19690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81709" y="2282443"/>
            <a:ext cx="3324860" cy="18689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231895" y="2502037"/>
            <a:ext cx="2211961" cy="15222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9300"/>
              </a:lnSpc>
              <a:spcBef>
                <a:spcPts val="95"/>
              </a:spcBef>
              <a:tabLst>
                <a:tab pos="373380" algn="l"/>
                <a:tab pos="460375" algn="l"/>
                <a:tab pos="871855" algn="l"/>
                <a:tab pos="1041400" algn="l"/>
              </a:tabLst>
            </a:pPr>
            <a:r>
              <a:rPr lang="es-EC" sz="1400" spc="-5" dirty="0" smtClean="0">
                <a:latin typeface="Microsoft YaHei UI Light"/>
                <a:cs typeface="Microsoft YaHei UI Light"/>
              </a:rPr>
              <a:t>Total de períodos </a:t>
            </a:r>
          </a:p>
          <a:p>
            <a:pPr marL="12700" marR="5080">
              <a:lnSpc>
                <a:spcPct val="139300"/>
              </a:lnSpc>
              <a:spcBef>
                <a:spcPts val="95"/>
              </a:spcBef>
              <a:tabLst>
                <a:tab pos="373380" algn="l"/>
                <a:tab pos="460375" algn="l"/>
                <a:tab pos="871855" algn="l"/>
                <a:tab pos="1041400" algn="l"/>
              </a:tabLst>
            </a:pPr>
            <a:r>
              <a:rPr sz="1400" b="0" spc="-5" dirty="0" err="1" smtClean="0">
                <a:latin typeface="Microsoft YaHei UI Light"/>
                <a:cs typeface="Microsoft YaHei UI Light"/>
              </a:rPr>
              <a:t>E</a:t>
            </a:r>
            <a:r>
              <a:rPr sz="1400" b="0" dirty="0" err="1" smtClean="0">
                <a:latin typeface="Microsoft YaHei UI Light"/>
                <a:cs typeface="Microsoft YaHei UI Light"/>
              </a:rPr>
              <a:t>s</a:t>
            </a:r>
            <a:r>
              <a:rPr sz="1400" b="0" dirty="0">
                <a:latin typeface="Microsoft YaHei UI Light"/>
                <a:cs typeface="Microsoft YaHei UI Light"/>
              </a:rPr>
              <a:t>		el	p</a:t>
            </a:r>
            <a:r>
              <a:rPr sz="1400" b="0" spc="-30" dirty="0">
                <a:latin typeface="Microsoft YaHei UI Light"/>
                <a:cs typeface="Microsoft YaHei UI Light"/>
              </a:rPr>
              <a:t>r</a:t>
            </a:r>
            <a:r>
              <a:rPr sz="1400" b="0" dirty="0">
                <a:latin typeface="Microsoft YaHei UI Light"/>
                <a:cs typeface="Microsoft YaHei UI Light"/>
              </a:rPr>
              <a:t>o</a:t>
            </a:r>
            <a:r>
              <a:rPr sz="1400" b="0" spc="-10" dirty="0">
                <a:latin typeface="Microsoft YaHei UI Light"/>
                <a:cs typeface="Microsoft YaHei UI Light"/>
              </a:rPr>
              <a:t>d</a:t>
            </a:r>
            <a:r>
              <a:rPr sz="1400" b="0" dirty="0">
                <a:latin typeface="Microsoft YaHei UI Light"/>
                <a:cs typeface="Microsoft YaHei UI Light"/>
              </a:rPr>
              <a:t>u</a:t>
            </a:r>
            <a:r>
              <a:rPr sz="1400" b="0" spc="-5" dirty="0">
                <a:latin typeface="Microsoft YaHei UI Light"/>
                <a:cs typeface="Microsoft YaHei UI Light"/>
              </a:rPr>
              <a:t>c</a:t>
            </a:r>
            <a:r>
              <a:rPr sz="1400" b="0" spc="-10" dirty="0">
                <a:latin typeface="Microsoft YaHei UI Light"/>
                <a:cs typeface="Microsoft YaHei UI Light"/>
              </a:rPr>
              <a:t>t</a:t>
            </a:r>
            <a:r>
              <a:rPr sz="1400" b="0" dirty="0">
                <a:latin typeface="Microsoft YaHei UI Light"/>
                <a:cs typeface="Microsoft YaHei UI Light"/>
              </a:rPr>
              <a:t>o  la	</a:t>
            </a:r>
            <a:r>
              <a:rPr sz="1400" b="0" spc="-5" dirty="0">
                <a:latin typeface="Microsoft YaHei UI Light"/>
                <a:cs typeface="Microsoft YaHei UI Light"/>
              </a:rPr>
              <a:t>c</a:t>
            </a:r>
            <a:r>
              <a:rPr sz="1400" b="0" spc="-10" dirty="0">
                <a:latin typeface="Microsoft YaHei UI Light"/>
                <a:cs typeface="Microsoft YaHei UI Light"/>
              </a:rPr>
              <a:t>a</a:t>
            </a:r>
            <a:r>
              <a:rPr sz="1400" b="0" spc="-35" dirty="0">
                <a:latin typeface="Microsoft YaHei UI Light"/>
                <a:cs typeface="Microsoft YaHei UI Light"/>
              </a:rPr>
              <a:t>r</a:t>
            </a:r>
            <a:r>
              <a:rPr sz="1400" b="0" dirty="0">
                <a:latin typeface="Microsoft YaHei UI Light"/>
                <a:cs typeface="Microsoft YaHei UI Light"/>
              </a:rPr>
              <a:t>ga		</a:t>
            </a:r>
            <a:r>
              <a:rPr sz="1400" b="0" dirty="0" err="1" smtClean="0">
                <a:latin typeface="Microsoft YaHei UI Light"/>
                <a:cs typeface="Microsoft YaHei UI Light"/>
              </a:rPr>
              <a:t>h</a:t>
            </a:r>
            <a:r>
              <a:rPr sz="1400" b="0" spc="-15" dirty="0" err="1" smtClean="0">
                <a:latin typeface="Microsoft YaHei UI Light"/>
                <a:cs typeface="Microsoft YaHei UI Light"/>
              </a:rPr>
              <a:t>o</a:t>
            </a:r>
            <a:r>
              <a:rPr sz="1400" b="0" spc="-5" dirty="0" err="1" smtClean="0">
                <a:latin typeface="Microsoft YaHei UI Light"/>
                <a:cs typeface="Microsoft YaHei UI Light"/>
              </a:rPr>
              <a:t>rar</a:t>
            </a:r>
            <a:r>
              <a:rPr sz="1400" b="0" spc="-10" dirty="0" err="1" smtClean="0">
                <a:latin typeface="Microsoft YaHei UI Light"/>
                <a:cs typeface="Microsoft YaHei UI Light"/>
              </a:rPr>
              <a:t>i</a:t>
            </a:r>
            <a:r>
              <a:rPr sz="1400" b="0" dirty="0" err="1" smtClean="0">
                <a:latin typeface="Microsoft YaHei UI Light"/>
                <a:cs typeface="Microsoft YaHei UI Light"/>
              </a:rPr>
              <a:t>a</a:t>
            </a:r>
            <a:r>
              <a:rPr lang="es-EC" sz="1400" b="0" dirty="0" smtClean="0">
                <a:latin typeface="Microsoft YaHei UI Light"/>
                <a:cs typeface="Microsoft YaHei UI Light"/>
              </a:rPr>
              <a:t> semanal por el total de semanas de clase</a:t>
            </a:r>
            <a:endParaRPr sz="1400" dirty="0">
              <a:latin typeface="Microsoft YaHei UI Light"/>
              <a:cs typeface="Microsoft YaHei UI Light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87680" y="105155"/>
            <a:ext cx="3065145" cy="1477010"/>
          </a:xfrm>
          <a:custGeom>
            <a:avLst/>
            <a:gdLst/>
            <a:ahLst/>
            <a:cxnLst/>
            <a:rect l="l" t="t" r="r" b="b"/>
            <a:pathLst>
              <a:path w="3065145" h="1477010">
                <a:moveTo>
                  <a:pt x="0" y="1476756"/>
                </a:moveTo>
                <a:lnTo>
                  <a:pt x="3064763" y="1476756"/>
                </a:lnTo>
                <a:lnTo>
                  <a:pt x="3064763" y="0"/>
                </a:lnTo>
                <a:lnTo>
                  <a:pt x="0" y="0"/>
                </a:lnTo>
                <a:lnTo>
                  <a:pt x="0" y="147675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566419" y="129921"/>
            <a:ext cx="28517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Es </a:t>
            </a:r>
            <a:r>
              <a:rPr sz="1800" dirty="0">
                <a:latin typeface="Times New Roman"/>
                <a:cs typeface="Times New Roman"/>
              </a:rPr>
              <a:t>la distribución de la </a:t>
            </a:r>
            <a:r>
              <a:rPr sz="1800" spc="-10" dirty="0">
                <a:latin typeface="Times New Roman"/>
                <a:cs typeface="Times New Roman"/>
              </a:rPr>
              <a:t>carga  </a:t>
            </a:r>
            <a:r>
              <a:rPr sz="1800" dirty="0">
                <a:latin typeface="Times New Roman"/>
                <a:cs typeface="Times New Roman"/>
              </a:rPr>
              <a:t>horaria según lo prescrito en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el  currículo correspondiente y lo  establecido en la institución  educativa.</a:t>
            </a:r>
          </a:p>
        </p:txBody>
      </p:sp>
      <p:sp>
        <p:nvSpPr>
          <p:cNvPr id="52" name="object 52"/>
          <p:cNvSpPr/>
          <p:nvPr/>
        </p:nvSpPr>
        <p:spPr>
          <a:xfrm>
            <a:off x="3489197" y="1529333"/>
            <a:ext cx="2343150" cy="1802764"/>
          </a:xfrm>
          <a:custGeom>
            <a:avLst/>
            <a:gdLst/>
            <a:ahLst/>
            <a:cxnLst/>
            <a:rect l="l" t="t" r="r" b="b"/>
            <a:pathLst>
              <a:path w="2343150" h="1802764">
                <a:moveTo>
                  <a:pt x="268884" y="145848"/>
                </a:moveTo>
                <a:lnTo>
                  <a:pt x="237956" y="185518"/>
                </a:lnTo>
                <a:lnTo>
                  <a:pt x="2312162" y="1802638"/>
                </a:lnTo>
                <a:lnTo>
                  <a:pt x="2343023" y="1763014"/>
                </a:lnTo>
                <a:lnTo>
                  <a:pt x="268884" y="145848"/>
                </a:lnTo>
                <a:close/>
              </a:path>
              <a:path w="2343150" h="1802764">
                <a:moveTo>
                  <a:pt x="0" y="0"/>
                </a:moveTo>
                <a:lnTo>
                  <a:pt x="145161" y="304545"/>
                </a:lnTo>
                <a:lnTo>
                  <a:pt x="237956" y="185518"/>
                </a:lnTo>
                <a:lnTo>
                  <a:pt x="198247" y="154558"/>
                </a:lnTo>
                <a:lnTo>
                  <a:pt x="229235" y="114935"/>
                </a:lnTo>
                <a:lnTo>
                  <a:pt x="292984" y="114935"/>
                </a:lnTo>
                <a:lnTo>
                  <a:pt x="330707" y="66548"/>
                </a:lnTo>
                <a:lnTo>
                  <a:pt x="0" y="0"/>
                </a:lnTo>
                <a:close/>
              </a:path>
              <a:path w="2343150" h="1802764">
                <a:moveTo>
                  <a:pt x="229235" y="114935"/>
                </a:moveTo>
                <a:lnTo>
                  <a:pt x="198247" y="154558"/>
                </a:lnTo>
                <a:lnTo>
                  <a:pt x="237956" y="185518"/>
                </a:lnTo>
                <a:lnTo>
                  <a:pt x="268884" y="145848"/>
                </a:lnTo>
                <a:lnTo>
                  <a:pt x="229235" y="114935"/>
                </a:lnTo>
                <a:close/>
              </a:path>
              <a:path w="2343150" h="1802764">
                <a:moveTo>
                  <a:pt x="292984" y="114935"/>
                </a:moveTo>
                <a:lnTo>
                  <a:pt x="229235" y="114935"/>
                </a:lnTo>
                <a:lnTo>
                  <a:pt x="268884" y="145848"/>
                </a:lnTo>
                <a:lnTo>
                  <a:pt x="292984" y="114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210800" y="105155"/>
            <a:ext cx="1877568" cy="154774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57015" y="640080"/>
            <a:ext cx="5234940" cy="5219700"/>
          </a:xfrm>
          <a:custGeom>
            <a:avLst/>
            <a:gdLst/>
            <a:ahLst/>
            <a:cxnLst/>
            <a:rect l="l" t="t" r="r" b="b"/>
            <a:pathLst>
              <a:path w="5234940" h="5219700">
                <a:moveTo>
                  <a:pt x="3149218" y="5016500"/>
                </a:moveTo>
                <a:lnTo>
                  <a:pt x="2085721" y="5016500"/>
                </a:lnTo>
                <a:lnTo>
                  <a:pt x="2231771" y="5054600"/>
                </a:lnTo>
                <a:lnTo>
                  <a:pt x="2327021" y="5105400"/>
                </a:lnTo>
                <a:lnTo>
                  <a:pt x="2374646" y="5143500"/>
                </a:lnTo>
                <a:lnTo>
                  <a:pt x="2420620" y="5168900"/>
                </a:lnTo>
                <a:lnTo>
                  <a:pt x="2469896" y="5194300"/>
                </a:lnTo>
                <a:lnTo>
                  <a:pt x="2566670" y="5219700"/>
                </a:lnTo>
                <a:lnTo>
                  <a:pt x="2668270" y="5219700"/>
                </a:lnTo>
                <a:lnTo>
                  <a:pt x="2765044" y="5194300"/>
                </a:lnTo>
                <a:lnTo>
                  <a:pt x="2814320" y="5168900"/>
                </a:lnTo>
                <a:lnTo>
                  <a:pt x="2860294" y="5143500"/>
                </a:lnTo>
                <a:lnTo>
                  <a:pt x="2907919" y="5105400"/>
                </a:lnTo>
                <a:lnTo>
                  <a:pt x="3003168" y="5054600"/>
                </a:lnTo>
                <a:lnTo>
                  <a:pt x="3049269" y="5041900"/>
                </a:lnTo>
                <a:lnTo>
                  <a:pt x="3149218" y="5016500"/>
                </a:lnTo>
                <a:close/>
              </a:path>
              <a:path w="5234940" h="5219700">
                <a:moveTo>
                  <a:pt x="1817497" y="177800"/>
                </a:moveTo>
                <a:lnTo>
                  <a:pt x="1663446" y="177800"/>
                </a:lnTo>
                <a:lnTo>
                  <a:pt x="1615821" y="190500"/>
                </a:lnTo>
                <a:lnTo>
                  <a:pt x="1576197" y="215900"/>
                </a:lnTo>
                <a:lnTo>
                  <a:pt x="1538097" y="241300"/>
                </a:lnTo>
                <a:lnTo>
                  <a:pt x="1471422" y="317500"/>
                </a:lnTo>
                <a:lnTo>
                  <a:pt x="1350772" y="469900"/>
                </a:lnTo>
                <a:lnTo>
                  <a:pt x="1319022" y="508000"/>
                </a:lnTo>
                <a:lnTo>
                  <a:pt x="1282573" y="533400"/>
                </a:lnTo>
                <a:lnTo>
                  <a:pt x="1247648" y="558800"/>
                </a:lnTo>
                <a:lnTo>
                  <a:pt x="1207897" y="584200"/>
                </a:lnTo>
                <a:lnTo>
                  <a:pt x="1165098" y="609600"/>
                </a:lnTo>
                <a:lnTo>
                  <a:pt x="1118997" y="622300"/>
                </a:lnTo>
                <a:lnTo>
                  <a:pt x="974598" y="660400"/>
                </a:lnTo>
                <a:lnTo>
                  <a:pt x="882523" y="685800"/>
                </a:lnTo>
                <a:lnTo>
                  <a:pt x="839724" y="711200"/>
                </a:lnTo>
                <a:lnTo>
                  <a:pt x="801624" y="736600"/>
                </a:lnTo>
                <a:lnTo>
                  <a:pt x="766699" y="762000"/>
                </a:lnTo>
                <a:lnTo>
                  <a:pt x="738124" y="800100"/>
                </a:lnTo>
                <a:lnTo>
                  <a:pt x="714248" y="838200"/>
                </a:lnTo>
                <a:lnTo>
                  <a:pt x="695198" y="876300"/>
                </a:lnTo>
                <a:lnTo>
                  <a:pt x="679323" y="927100"/>
                </a:lnTo>
                <a:lnTo>
                  <a:pt x="665099" y="965200"/>
                </a:lnTo>
                <a:lnTo>
                  <a:pt x="639699" y="1066800"/>
                </a:lnTo>
                <a:lnTo>
                  <a:pt x="625348" y="1117600"/>
                </a:lnTo>
                <a:lnTo>
                  <a:pt x="609473" y="1155700"/>
                </a:lnTo>
                <a:lnTo>
                  <a:pt x="590423" y="1206500"/>
                </a:lnTo>
                <a:lnTo>
                  <a:pt x="568198" y="1244600"/>
                </a:lnTo>
                <a:lnTo>
                  <a:pt x="539623" y="1282700"/>
                </a:lnTo>
                <a:lnTo>
                  <a:pt x="508000" y="1320800"/>
                </a:lnTo>
                <a:lnTo>
                  <a:pt x="471424" y="1346200"/>
                </a:lnTo>
                <a:lnTo>
                  <a:pt x="431800" y="1371600"/>
                </a:lnTo>
                <a:lnTo>
                  <a:pt x="392049" y="1409700"/>
                </a:lnTo>
                <a:lnTo>
                  <a:pt x="352425" y="1435100"/>
                </a:lnTo>
                <a:lnTo>
                  <a:pt x="314325" y="1473200"/>
                </a:lnTo>
                <a:lnTo>
                  <a:pt x="277749" y="1498600"/>
                </a:lnTo>
                <a:lnTo>
                  <a:pt x="245999" y="1536700"/>
                </a:lnTo>
                <a:lnTo>
                  <a:pt x="219075" y="1574800"/>
                </a:lnTo>
                <a:lnTo>
                  <a:pt x="198374" y="1612900"/>
                </a:lnTo>
                <a:lnTo>
                  <a:pt x="184150" y="1663700"/>
                </a:lnTo>
                <a:lnTo>
                  <a:pt x="177800" y="1714500"/>
                </a:lnTo>
                <a:lnTo>
                  <a:pt x="176149" y="1765300"/>
                </a:lnTo>
                <a:lnTo>
                  <a:pt x="180975" y="1816100"/>
                </a:lnTo>
                <a:lnTo>
                  <a:pt x="187325" y="1866900"/>
                </a:lnTo>
                <a:lnTo>
                  <a:pt x="195199" y="1917700"/>
                </a:lnTo>
                <a:lnTo>
                  <a:pt x="201549" y="1981200"/>
                </a:lnTo>
                <a:lnTo>
                  <a:pt x="204724" y="2032000"/>
                </a:lnTo>
                <a:lnTo>
                  <a:pt x="204724" y="2082800"/>
                </a:lnTo>
                <a:lnTo>
                  <a:pt x="198374" y="2133600"/>
                </a:lnTo>
                <a:lnTo>
                  <a:pt x="185674" y="2184400"/>
                </a:lnTo>
                <a:lnTo>
                  <a:pt x="166624" y="2222500"/>
                </a:lnTo>
                <a:lnTo>
                  <a:pt x="142875" y="2273300"/>
                </a:lnTo>
                <a:lnTo>
                  <a:pt x="115824" y="2324100"/>
                </a:lnTo>
                <a:lnTo>
                  <a:pt x="87249" y="2374900"/>
                </a:lnTo>
                <a:lnTo>
                  <a:pt x="60325" y="2413000"/>
                </a:lnTo>
                <a:lnTo>
                  <a:pt x="36449" y="2463800"/>
                </a:lnTo>
                <a:lnTo>
                  <a:pt x="17399" y="2514600"/>
                </a:lnTo>
                <a:lnTo>
                  <a:pt x="4699" y="2565400"/>
                </a:lnTo>
                <a:lnTo>
                  <a:pt x="0" y="2616200"/>
                </a:lnTo>
                <a:lnTo>
                  <a:pt x="4699" y="2667000"/>
                </a:lnTo>
                <a:lnTo>
                  <a:pt x="17399" y="2717800"/>
                </a:lnTo>
                <a:lnTo>
                  <a:pt x="36449" y="2755900"/>
                </a:lnTo>
                <a:lnTo>
                  <a:pt x="60325" y="2806700"/>
                </a:lnTo>
                <a:lnTo>
                  <a:pt x="87249" y="2857500"/>
                </a:lnTo>
                <a:lnTo>
                  <a:pt x="115824" y="2908300"/>
                </a:lnTo>
                <a:lnTo>
                  <a:pt x="142875" y="2946400"/>
                </a:lnTo>
                <a:lnTo>
                  <a:pt x="166624" y="2997200"/>
                </a:lnTo>
                <a:lnTo>
                  <a:pt x="185674" y="3048000"/>
                </a:lnTo>
                <a:lnTo>
                  <a:pt x="198374" y="3098800"/>
                </a:lnTo>
                <a:lnTo>
                  <a:pt x="204724" y="3136900"/>
                </a:lnTo>
                <a:lnTo>
                  <a:pt x="204724" y="3200400"/>
                </a:lnTo>
                <a:lnTo>
                  <a:pt x="201549" y="3251200"/>
                </a:lnTo>
                <a:lnTo>
                  <a:pt x="195199" y="3302000"/>
                </a:lnTo>
                <a:lnTo>
                  <a:pt x="187325" y="3352800"/>
                </a:lnTo>
                <a:lnTo>
                  <a:pt x="180975" y="3416300"/>
                </a:lnTo>
                <a:lnTo>
                  <a:pt x="176149" y="3467100"/>
                </a:lnTo>
                <a:lnTo>
                  <a:pt x="177800" y="3517900"/>
                </a:lnTo>
                <a:lnTo>
                  <a:pt x="184150" y="3568700"/>
                </a:lnTo>
                <a:lnTo>
                  <a:pt x="198374" y="3606800"/>
                </a:lnTo>
                <a:lnTo>
                  <a:pt x="219075" y="3657600"/>
                </a:lnTo>
                <a:lnTo>
                  <a:pt x="245999" y="3695700"/>
                </a:lnTo>
                <a:lnTo>
                  <a:pt x="277749" y="3721100"/>
                </a:lnTo>
                <a:lnTo>
                  <a:pt x="314325" y="3759200"/>
                </a:lnTo>
                <a:lnTo>
                  <a:pt x="352425" y="3784600"/>
                </a:lnTo>
                <a:lnTo>
                  <a:pt x="392049" y="3822700"/>
                </a:lnTo>
                <a:lnTo>
                  <a:pt x="471424" y="3873500"/>
                </a:lnTo>
                <a:lnTo>
                  <a:pt x="508000" y="3911600"/>
                </a:lnTo>
                <a:lnTo>
                  <a:pt x="539623" y="3949700"/>
                </a:lnTo>
                <a:lnTo>
                  <a:pt x="568198" y="3975100"/>
                </a:lnTo>
                <a:lnTo>
                  <a:pt x="590423" y="4025900"/>
                </a:lnTo>
                <a:lnTo>
                  <a:pt x="609473" y="4064000"/>
                </a:lnTo>
                <a:lnTo>
                  <a:pt x="625348" y="4114800"/>
                </a:lnTo>
                <a:lnTo>
                  <a:pt x="639699" y="4152900"/>
                </a:lnTo>
                <a:lnTo>
                  <a:pt x="665099" y="4254500"/>
                </a:lnTo>
                <a:lnTo>
                  <a:pt x="679323" y="4305300"/>
                </a:lnTo>
                <a:lnTo>
                  <a:pt x="695198" y="4343400"/>
                </a:lnTo>
                <a:lnTo>
                  <a:pt x="714248" y="4381500"/>
                </a:lnTo>
                <a:lnTo>
                  <a:pt x="738124" y="4419600"/>
                </a:lnTo>
                <a:lnTo>
                  <a:pt x="766699" y="4457700"/>
                </a:lnTo>
                <a:lnTo>
                  <a:pt x="801624" y="4483100"/>
                </a:lnTo>
                <a:lnTo>
                  <a:pt x="839724" y="4508500"/>
                </a:lnTo>
                <a:lnTo>
                  <a:pt x="882523" y="4533900"/>
                </a:lnTo>
                <a:lnTo>
                  <a:pt x="974598" y="4559300"/>
                </a:lnTo>
                <a:lnTo>
                  <a:pt x="1118997" y="4597400"/>
                </a:lnTo>
                <a:lnTo>
                  <a:pt x="1165098" y="4622800"/>
                </a:lnTo>
                <a:lnTo>
                  <a:pt x="1207897" y="4635500"/>
                </a:lnTo>
                <a:lnTo>
                  <a:pt x="1247648" y="4660900"/>
                </a:lnTo>
                <a:lnTo>
                  <a:pt x="1282573" y="4686300"/>
                </a:lnTo>
                <a:lnTo>
                  <a:pt x="1319022" y="4724400"/>
                </a:lnTo>
                <a:lnTo>
                  <a:pt x="1350772" y="4749800"/>
                </a:lnTo>
                <a:lnTo>
                  <a:pt x="1380998" y="4787900"/>
                </a:lnTo>
                <a:lnTo>
                  <a:pt x="1411097" y="4838700"/>
                </a:lnTo>
                <a:lnTo>
                  <a:pt x="1471422" y="4914900"/>
                </a:lnTo>
                <a:lnTo>
                  <a:pt x="1504823" y="4953000"/>
                </a:lnTo>
                <a:lnTo>
                  <a:pt x="1538097" y="4978400"/>
                </a:lnTo>
                <a:lnTo>
                  <a:pt x="1576197" y="5003800"/>
                </a:lnTo>
                <a:lnTo>
                  <a:pt x="1615821" y="5029200"/>
                </a:lnTo>
                <a:lnTo>
                  <a:pt x="1712722" y="5054600"/>
                </a:lnTo>
                <a:lnTo>
                  <a:pt x="1763522" y="5054600"/>
                </a:lnTo>
                <a:lnTo>
                  <a:pt x="1817497" y="5041900"/>
                </a:lnTo>
                <a:lnTo>
                  <a:pt x="1871472" y="5041900"/>
                </a:lnTo>
                <a:lnTo>
                  <a:pt x="1925447" y="5029200"/>
                </a:lnTo>
                <a:lnTo>
                  <a:pt x="1979422" y="5029200"/>
                </a:lnTo>
                <a:lnTo>
                  <a:pt x="2033397" y="5016500"/>
                </a:lnTo>
                <a:lnTo>
                  <a:pt x="3638930" y="5016500"/>
                </a:lnTo>
                <a:lnTo>
                  <a:pt x="3658742" y="5003800"/>
                </a:lnTo>
                <a:lnTo>
                  <a:pt x="3696842" y="4978400"/>
                </a:lnTo>
                <a:lnTo>
                  <a:pt x="3730116" y="4953000"/>
                </a:lnTo>
                <a:lnTo>
                  <a:pt x="3763517" y="4914900"/>
                </a:lnTo>
                <a:lnTo>
                  <a:pt x="3823842" y="4838700"/>
                </a:lnTo>
                <a:lnTo>
                  <a:pt x="3853941" y="4787900"/>
                </a:lnTo>
                <a:lnTo>
                  <a:pt x="3884167" y="4749800"/>
                </a:lnTo>
                <a:lnTo>
                  <a:pt x="3915917" y="4724400"/>
                </a:lnTo>
                <a:lnTo>
                  <a:pt x="3952366" y="4686300"/>
                </a:lnTo>
                <a:lnTo>
                  <a:pt x="3987291" y="4660900"/>
                </a:lnTo>
                <a:lnTo>
                  <a:pt x="4027042" y="4635500"/>
                </a:lnTo>
                <a:lnTo>
                  <a:pt x="4069841" y="4622800"/>
                </a:lnTo>
                <a:lnTo>
                  <a:pt x="4115942" y="4597400"/>
                </a:lnTo>
                <a:lnTo>
                  <a:pt x="4260342" y="4559300"/>
                </a:lnTo>
                <a:lnTo>
                  <a:pt x="4352417" y="4533900"/>
                </a:lnTo>
                <a:lnTo>
                  <a:pt x="4395216" y="4508500"/>
                </a:lnTo>
                <a:lnTo>
                  <a:pt x="4433316" y="4483100"/>
                </a:lnTo>
                <a:lnTo>
                  <a:pt x="4468241" y="4457700"/>
                </a:lnTo>
                <a:lnTo>
                  <a:pt x="4496816" y="4419600"/>
                </a:lnTo>
                <a:lnTo>
                  <a:pt x="4520692" y="4381500"/>
                </a:lnTo>
                <a:lnTo>
                  <a:pt x="4539742" y="4343400"/>
                </a:lnTo>
                <a:lnTo>
                  <a:pt x="4555617" y="4305300"/>
                </a:lnTo>
                <a:lnTo>
                  <a:pt x="4569841" y="4254500"/>
                </a:lnTo>
                <a:lnTo>
                  <a:pt x="4595241" y="4152900"/>
                </a:lnTo>
                <a:lnTo>
                  <a:pt x="4609592" y="4114800"/>
                </a:lnTo>
                <a:lnTo>
                  <a:pt x="4625467" y="4064000"/>
                </a:lnTo>
                <a:lnTo>
                  <a:pt x="4644517" y="4025900"/>
                </a:lnTo>
                <a:lnTo>
                  <a:pt x="4666742" y="3975100"/>
                </a:lnTo>
                <a:lnTo>
                  <a:pt x="4695317" y="3949700"/>
                </a:lnTo>
                <a:lnTo>
                  <a:pt x="4726940" y="3911600"/>
                </a:lnTo>
                <a:lnTo>
                  <a:pt x="4763516" y="3873500"/>
                </a:lnTo>
                <a:lnTo>
                  <a:pt x="4801616" y="3848100"/>
                </a:lnTo>
                <a:lnTo>
                  <a:pt x="4842891" y="3822700"/>
                </a:lnTo>
                <a:lnTo>
                  <a:pt x="4882515" y="3784600"/>
                </a:lnTo>
                <a:lnTo>
                  <a:pt x="4920615" y="3759200"/>
                </a:lnTo>
                <a:lnTo>
                  <a:pt x="4957191" y="3721100"/>
                </a:lnTo>
                <a:lnTo>
                  <a:pt x="4988941" y="3695700"/>
                </a:lnTo>
                <a:lnTo>
                  <a:pt x="5015865" y="3657600"/>
                </a:lnTo>
                <a:lnTo>
                  <a:pt x="5036566" y="3606800"/>
                </a:lnTo>
                <a:lnTo>
                  <a:pt x="5050790" y="3568700"/>
                </a:lnTo>
                <a:lnTo>
                  <a:pt x="5057140" y="3517900"/>
                </a:lnTo>
                <a:lnTo>
                  <a:pt x="5058791" y="3467100"/>
                </a:lnTo>
                <a:lnTo>
                  <a:pt x="5053965" y="3416300"/>
                </a:lnTo>
                <a:lnTo>
                  <a:pt x="5047615" y="3352800"/>
                </a:lnTo>
                <a:lnTo>
                  <a:pt x="5039741" y="3302000"/>
                </a:lnTo>
                <a:lnTo>
                  <a:pt x="5033391" y="3251200"/>
                </a:lnTo>
                <a:lnTo>
                  <a:pt x="5030216" y="3200400"/>
                </a:lnTo>
                <a:lnTo>
                  <a:pt x="5030216" y="3136900"/>
                </a:lnTo>
                <a:lnTo>
                  <a:pt x="5036566" y="3098800"/>
                </a:lnTo>
                <a:lnTo>
                  <a:pt x="5049266" y="3048000"/>
                </a:lnTo>
                <a:lnTo>
                  <a:pt x="5068316" y="2997200"/>
                </a:lnTo>
                <a:lnTo>
                  <a:pt x="5119116" y="2908300"/>
                </a:lnTo>
                <a:lnTo>
                  <a:pt x="5147691" y="2857500"/>
                </a:lnTo>
                <a:lnTo>
                  <a:pt x="5174615" y="2806700"/>
                </a:lnTo>
                <a:lnTo>
                  <a:pt x="5198491" y="2755900"/>
                </a:lnTo>
                <a:lnTo>
                  <a:pt x="5217541" y="2717800"/>
                </a:lnTo>
                <a:lnTo>
                  <a:pt x="5230241" y="2667000"/>
                </a:lnTo>
                <a:lnTo>
                  <a:pt x="5234940" y="2616200"/>
                </a:lnTo>
                <a:lnTo>
                  <a:pt x="5230241" y="2565400"/>
                </a:lnTo>
                <a:lnTo>
                  <a:pt x="5217541" y="2514600"/>
                </a:lnTo>
                <a:lnTo>
                  <a:pt x="5198491" y="2463800"/>
                </a:lnTo>
                <a:lnTo>
                  <a:pt x="5174615" y="2413000"/>
                </a:lnTo>
                <a:lnTo>
                  <a:pt x="5147691" y="2374900"/>
                </a:lnTo>
                <a:lnTo>
                  <a:pt x="5119116" y="2324100"/>
                </a:lnTo>
                <a:lnTo>
                  <a:pt x="5049266" y="2184400"/>
                </a:lnTo>
                <a:lnTo>
                  <a:pt x="5036566" y="2133600"/>
                </a:lnTo>
                <a:lnTo>
                  <a:pt x="5030216" y="2082800"/>
                </a:lnTo>
                <a:lnTo>
                  <a:pt x="5030216" y="2032000"/>
                </a:lnTo>
                <a:lnTo>
                  <a:pt x="5033391" y="1981200"/>
                </a:lnTo>
                <a:lnTo>
                  <a:pt x="5039741" y="1917700"/>
                </a:lnTo>
                <a:lnTo>
                  <a:pt x="5047615" y="1866900"/>
                </a:lnTo>
                <a:lnTo>
                  <a:pt x="5053965" y="1816100"/>
                </a:lnTo>
                <a:lnTo>
                  <a:pt x="5058791" y="1765300"/>
                </a:lnTo>
                <a:lnTo>
                  <a:pt x="5057140" y="1714500"/>
                </a:lnTo>
                <a:lnTo>
                  <a:pt x="5050790" y="1663700"/>
                </a:lnTo>
                <a:lnTo>
                  <a:pt x="5036566" y="1612900"/>
                </a:lnTo>
                <a:lnTo>
                  <a:pt x="5015865" y="1574800"/>
                </a:lnTo>
                <a:lnTo>
                  <a:pt x="4988941" y="1536700"/>
                </a:lnTo>
                <a:lnTo>
                  <a:pt x="4957191" y="1498600"/>
                </a:lnTo>
                <a:lnTo>
                  <a:pt x="4920615" y="1473200"/>
                </a:lnTo>
                <a:lnTo>
                  <a:pt x="4882515" y="1435100"/>
                </a:lnTo>
                <a:lnTo>
                  <a:pt x="4842891" y="1409700"/>
                </a:lnTo>
                <a:lnTo>
                  <a:pt x="4801616" y="1371600"/>
                </a:lnTo>
                <a:lnTo>
                  <a:pt x="4763516" y="1346200"/>
                </a:lnTo>
                <a:lnTo>
                  <a:pt x="4726940" y="1320800"/>
                </a:lnTo>
                <a:lnTo>
                  <a:pt x="4695317" y="1282700"/>
                </a:lnTo>
                <a:lnTo>
                  <a:pt x="4666742" y="1244600"/>
                </a:lnTo>
                <a:lnTo>
                  <a:pt x="4644517" y="1206500"/>
                </a:lnTo>
                <a:lnTo>
                  <a:pt x="4625467" y="1155700"/>
                </a:lnTo>
                <a:lnTo>
                  <a:pt x="4609592" y="1117600"/>
                </a:lnTo>
                <a:lnTo>
                  <a:pt x="4595241" y="1066800"/>
                </a:lnTo>
                <a:lnTo>
                  <a:pt x="4569841" y="965200"/>
                </a:lnTo>
                <a:lnTo>
                  <a:pt x="4555617" y="927100"/>
                </a:lnTo>
                <a:lnTo>
                  <a:pt x="4539742" y="876300"/>
                </a:lnTo>
                <a:lnTo>
                  <a:pt x="4520692" y="838200"/>
                </a:lnTo>
                <a:lnTo>
                  <a:pt x="4496816" y="800100"/>
                </a:lnTo>
                <a:lnTo>
                  <a:pt x="4468241" y="762000"/>
                </a:lnTo>
                <a:lnTo>
                  <a:pt x="4433316" y="736600"/>
                </a:lnTo>
                <a:lnTo>
                  <a:pt x="4395216" y="711200"/>
                </a:lnTo>
                <a:lnTo>
                  <a:pt x="4352417" y="685800"/>
                </a:lnTo>
                <a:lnTo>
                  <a:pt x="4260342" y="660400"/>
                </a:lnTo>
                <a:lnTo>
                  <a:pt x="4115942" y="622300"/>
                </a:lnTo>
                <a:lnTo>
                  <a:pt x="4069841" y="609600"/>
                </a:lnTo>
                <a:lnTo>
                  <a:pt x="4027042" y="584200"/>
                </a:lnTo>
                <a:lnTo>
                  <a:pt x="3987291" y="558800"/>
                </a:lnTo>
                <a:lnTo>
                  <a:pt x="3952366" y="533400"/>
                </a:lnTo>
                <a:lnTo>
                  <a:pt x="3915917" y="508000"/>
                </a:lnTo>
                <a:lnTo>
                  <a:pt x="3884167" y="469900"/>
                </a:lnTo>
                <a:lnTo>
                  <a:pt x="3763517" y="317500"/>
                </a:lnTo>
                <a:lnTo>
                  <a:pt x="3696842" y="241300"/>
                </a:lnTo>
                <a:lnTo>
                  <a:pt x="3658742" y="215900"/>
                </a:lnTo>
                <a:lnTo>
                  <a:pt x="3638930" y="203200"/>
                </a:lnTo>
                <a:lnTo>
                  <a:pt x="1979422" y="203200"/>
                </a:lnTo>
                <a:lnTo>
                  <a:pt x="1925447" y="190500"/>
                </a:lnTo>
                <a:lnTo>
                  <a:pt x="1871472" y="190500"/>
                </a:lnTo>
                <a:lnTo>
                  <a:pt x="1817497" y="177800"/>
                </a:lnTo>
                <a:close/>
              </a:path>
              <a:path w="5234940" h="5219700">
                <a:moveTo>
                  <a:pt x="3638930" y="5016500"/>
                </a:moveTo>
                <a:lnTo>
                  <a:pt x="3201542" y="5016500"/>
                </a:lnTo>
                <a:lnTo>
                  <a:pt x="3255517" y="5029200"/>
                </a:lnTo>
                <a:lnTo>
                  <a:pt x="3309492" y="5029200"/>
                </a:lnTo>
                <a:lnTo>
                  <a:pt x="3363467" y="5041900"/>
                </a:lnTo>
                <a:lnTo>
                  <a:pt x="3417442" y="5041900"/>
                </a:lnTo>
                <a:lnTo>
                  <a:pt x="3471417" y="5054600"/>
                </a:lnTo>
                <a:lnTo>
                  <a:pt x="3522217" y="5054600"/>
                </a:lnTo>
                <a:lnTo>
                  <a:pt x="3619118" y="5029200"/>
                </a:lnTo>
                <a:lnTo>
                  <a:pt x="3638930" y="5016500"/>
                </a:lnTo>
                <a:close/>
              </a:path>
              <a:path w="5234940" h="5219700">
                <a:moveTo>
                  <a:pt x="2668270" y="0"/>
                </a:moveTo>
                <a:lnTo>
                  <a:pt x="2566670" y="0"/>
                </a:lnTo>
                <a:lnTo>
                  <a:pt x="2517521" y="12700"/>
                </a:lnTo>
                <a:lnTo>
                  <a:pt x="2469896" y="38100"/>
                </a:lnTo>
                <a:lnTo>
                  <a:pt x="2420620" y="63500"/>
                </a:lnTo>
                <a:lnTo>
                  <a:pt x="2374646" y="88900"/>
                </a:lnTo>
                <a:lnTo>
                  <a:pt x="2231771" y="165100"/>
                </a:lnTo>
                <a:lnTo>
                  <a:pt x="2085721" y="203200"/>
                </a:lnTo>
                <a:lnTo>
                  <a:pt x="3149218" y="203200"/>
                </a:lnTo>
                <a:lnTo>
                  <a:pt x="3049269" y="177800"/>
                </a:lnTo>
                <a:lnTo>
                  <a:pt x="3003168" y="165100"/>
                </a:lnTo>
                <a:lnTo>
                  <a:pt x="2860294" y="88900"/>
                </a:lnTo>
                <a:lnTo>
                  <a:pt x="2814320" y="63500"/>
                </a:lnTo>
                <a:lnTo>
                  <a:pt x="2765044" y="38100"/>
                </a:lnTo>
                <a:lnTo>
                  <a:pt x="2717419" y="12700"/>
                </a:lnTo>
                <a:lnTo>
                  <a:pt x="2668270" y="0"/>
                </a:lnTo>
                <a:close/>
              </a:path>
              <a:path w="5234940" h="5219700">
                <a:moveTo>
                  <a:pt x="3571493" y="177800"/>
                </a:moveTo>
                <a:lnTo>
                  <a:pt x="3417442" y="177800"/>
                </a:lnTo>
                <a:lnTo>
                  <a:pt x="3363467" y="190500"/>
                </a:lnTo>
                <a:lnTo>
                  <a:pt x="3309492" y="190500"/>
                </a:lnTo>
                <a:lnTo>
                  <a:pt x="3255517" y="203200"/>
                </a:lnTo>
                <a:lnTo>
                  <a:pt x="3638930" y="203200"/>
                </a:lnTo>
                <a:lnTo>
                  <a:pt x="3619118" y="190500"/>
                </a:lnTo>
                <a:lnTo>
                  <a:pt x="3571493" y="177800"/>
                </a:lnTo>
                <a:close/>
              </a:path>
            </a:pathLst>
          </a:custGeom>
          <a:solidFill>
            <a:srgbClr val="F7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0" y="6858000"/>
                </a:moveTo>
                <a:lnTo>
                  <a:pt x="283464" y="6858000"/>
                </a:lnTo>
                <a:lnTo>
                  <a:pt x="2834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1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8904" y="3409188"/>
            <a:ext cx="1197610" cy="1209675"/>
          </a:xfrm>
          <a:custGeom>
            <a:avLst/>
            <a:gdLst/>
            <a:ahLst/>
            <a:cxnLst/>
            <a:rect l="l" t="t" r="r" b="b"/>
            <a:pathLst>
              <a:path w="1197610" h="1209675">
                <a:moveTo>
                  <a:pt x="586358" y="0"/>
                </a:moveTo>
                <a:lnTo>
                  <a:pt x="586358" y="1203833"/>
                </a:lnTo>
                <a:lnTo>
                  <a:pt x="591819" y="1209294"/>
                </a:lnTo>
                <a:lnTo>
                  <a:pt x="1197102" y="1209294"/>
                </a:lnTo>
                <a:lnTo>
                  <a:pt x="1197102" y="1197102"/>
                </a:lnTo>
                <a:lnTo>
                  <a:pt x="598551" y="1197102"/>
                </a:lnTo>
                <a:lnTo>
                  <a:pt x="598551" y="12191"/>
                </a:lnTo>
                <a:lnTo>
                  <a:pt x="586358" y="0"/>
                </a:lnTo>
                <a:close/>
              </a:path>
              <a:path w="1197610" h="1209675">
                <a:moveTo>
                  <a:pt x="586358" y="0"/>
                </a:moveTo>
                <a:lnTo>
                  <a:pt x="0" y="0"/>
                </a:lnTo>
                <a:lnTo>
                  <a:pt x="0" y="12191"/>
                </a:lnTo>
                <a:lnTo>
                  <a:pt x="586358" y="12191"/>
                </a:lnTo>
                <a:lnTo>
                  <a:pt x="586358" y="0"/>
                </a:lnTo>
                <a:close/>
              </a:path>
              <a:path w="1197610" h="1209675">
                <a:moveTo>
                  <a:pt x="598551" y="0"/>
                </a:moveTo>
                <a:lnTo>
                  <a:pt x="586358" y="0"/>
                </a:lnTo>
                <a:lnTo>
                  <a:pt x="598551" y="12191"/>
                </a:lnTo>
                <a:lnTo>
                  <a:pt x="598551" y="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8904" y="1895855"/>
            <a:ext cx="1158240" cy="1526540"/>
          </a:xfrm>
          <a:custGeom>
            <a:avLst/>
            <a:gdLst/>
            <a:ahLst/>
            <a:cxnLst/>
            <a:rect l="l" t="t" r="r" b="b"/>
            <a:pathLst>
              <a:path w="1158239" h="1526539">
                <a:moveTo>
                  <a:pt x="591184" y="0"/>
                </a:moveTo>
                <a:lnTo>
                  <a:pt x="578993" y="12192"/>
                </a:lnTo>
                <a:lnTo>
                  <a:pt x="578993" y="1514348"/>
                </a:lnTo>
                <a:lnTo>
                  <a:pt x="0" y="1514348"/>
                </a:lnTo>
                <a:lnTo>
                  <a:pt x="0" y="1526540"/>
                </a:lnTo>
                <a:lnTo>
                  <a:pt x="585723" y="1526540"/>
                </a:lnTo>
                <a:lnTo>
                  <a:pt x="591184" y="1521079"/>
                </a:lnTo>
                <a:lnTo>
                  <a:pt x="591184" y="0"/>
                </a:lnTo>
                <a:close/>
              </a:path>
              <a:path w="1158239" h="1526539">
                <a:moveTo>
                  <a:pt x="591184" y="0"/>
                </a:moveTo>
                <a:lnTo>
                  <a:pt x="578993" y="0"/>
                </a:lnTo>
                <a:lnTo>
                  <a:pt x="578993" y="12192"/>
                </a:lnTo>
                <a:lnTo>
                  <a:pt x="591184" y="0"/>
                </a:lnTo>
                <a:close/>
              </a:path>
              <a:path w="1158239" h="1526539">
                <a:moveTo>
                  <a:pt x="1157985" y="0"/>
                </a:moveTo>
                <a:lnTo>
                  <a:pt x="591184" y="0"/>
                </a:lnTo>
                <a:lnTo>
                  <a:pt x="591184" y="12192"/>
                </a:lnTo>
                <a:lnTo>
                  <a:pt x="1157985" y="12192"/>
                </a:lnTo>
                <a:lnTo>
                  <a:pt x="1157985" y="0"/>
                </a:lnTo>
                <a:close/>
              </a:path>
            </a:pathLst>
          </a:custGeom>
          <a:solidFill>
            <a:srgbClr val="BE6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123" y="109726"/>
            <a:ext cx="1327403" cy="6650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6195" y="1292352"/>
            <a:ext cx="1016508" cy="4285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0748" y="123444"/>
            <a:ext cx="1248156" cy="6571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5892" y="1560807"/>
            <a:ext cx="492443" cy="3698240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200" b="1" dirty="0">
                <a:latin typeface="Microsoft YaHei UI Light"/>
                <a:cs typeface="Microsoft YaHei UI Light"/>
              </a:rPr>
              <a:t>Objetivos</a:t>
            </a:r>
            <a:r>
              <a:rPr sz="3200" b="1" spc="-80" dirty="0">
                <a:latin typeface="Microsoft YaHei UI Light"/>
                <a:cs typeface="Microsoft YaHei UI Light"/>
              </a:rPr>
              <a:t> </a:t>
            </a:r>
            <a:r>
              <a:rPr sz="3200" b="1" dirty="0">
                <a:latin typeface="Microsoft YaHei UI Light"/>
                <a:cs typeface="Microsoft YaHei UI Light"/>
              </a:rPr>
              <a:t>Generales</a:t>
            </a:r>
          </a:p>
        </p:txBody>
      </p:sp>
      <p:sp>
        <p:nvSpPr>
          <p:cNvPr id="11" name="object 11"/>
          <p:cNvSpPr/>
          <p:nvPr/>
        </p:nvSpPr>
        <p:spPr>
          <a:xfrm>
            <a:off x="3017520" y="984503"/>
            <a:ext cx="4582667" cy="1874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8459" y="640080"/>
            <a:ext cx="4820411" cy="24429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57143" y="584834"/>
            <a:ext cx="4540249" cy="24448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56635" y="773684"/>
            <a:ext cx="4507230" cy="9461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6985">
              <a:lnSpc>
                <a:spcPts val="2080"/>
              </a:lnSpc>
              <a:spcBef>
                <a:spcPts val="235"/>
              </a:spcBef>
              <a:tabLst>
                <a:tab pos="1193165" algn="l"/>
                <a:tab pos="1746885" algn="l"/>
                <a:tab pos="2470785" algn="l"/>
                <a:tab pos="2801620" algn="l"/>
                <a:tab pos="3061970" algn="l"/>
                <a:tab pos="3243580" algn="l"/>
                <a:tab pos="3569335" algn="l"/>
                <a:tab pos="3604895" algn="l"/>
              </a:tabLst>
            </a:pPr>
            <a:r>
              <a:rPr sz="1800" b="0" spc="-5" dirty="0">
                <a:latin typeface="Microsoft YaHei UI Light"/>
                <a:cs typeface="Microsoft YaHei UI Light"/>
              </a:rPr>
              <a:t>O</a:t>
            </a:r>
            <a:r>
              <a:rPr sz="1800" b="0" spc="5" dirty="0">
                <a:latin typeface="Microsoft YaHei UI Light"/>
                <a:cs typeface="Microsoft YaHei UI Light"/>
              </a:rPr>
              <a:t>b</a:t>
            </a:r>
            <a:r>
              <a:rPr sz="1800" b="0" dirty="0">
                <a:latin typeface="Microsoft YaHei UI Light"/>
                <a:cs typeface="Microsoft YaHei UI Light"/>
              </a:rPr>
              <a:t>jet</a:t>
            </a:r>
            <a:r>
              <a:rPr sz="1800" b="0" spc="-5" dirty="0">
                <a:latin typeface="Microsoft YaHei UI Light"/>
                <a:cs typeface="Microsoft YaHei UI Light"/>
              </a:rPr>
              <a:t>ivo</a:t>
            </a:r>
            <a:r>
              <a:rPr sz="1800" b="0" dirty="0">
                <a:latin typeface="Microsoft YaHei UI Light"/>
                <a:cs typeface="Microsoft YaHei UI Light"/>
              </a:rPr>
              <a:t>s	</a:t>
            </a:r>
            <a:r>
              <a:rPr sz="1800" b="0" spc="-420" dirty="0">
                <a:latin typeface="Microsoft YaHei UI Light"/>
                <a:cs typeface="Microsoft YaHei UI Light"/>
              </a:rPr>
              <a:t> </a:t>
            </a:r>
            <a:r>
              <a:rPr sz="1800" b="0" dirty="0">
                <a:latin typeface="Microsoft YaHei UI Light"/>
                <a:cs typeface="Microsoft YaHei UI Light"/>
              </a:rPr>
              <a:t>del	á</a:t>
            </a:r>
            <a:r>
              <a:rPr sz="1800" b="0" spc="-45" dirty="0">
                <a:latin typeface="Microsoft YaHei UI Light"/>
                <a:cs typeface="Microsoft YaHei UI Light"/>
              </a:rPr>
              <a:t>r</a:t>
            </a:r>
            <a:r>
              <a:rPr sz="1800" b="0" spc="-5" dirty="0">
                <a:latin typeface="Microsoft YaHei UI Light"/>
                <a:cs typeface="Microsoft YaHei UI Light"/>
              </a:rPr>
              <a:t>e</a:t>
            </a:r>
            <a:r>
              <a:rPr sz="1800" b="0" dirty="0">
                <a:latin typeface="Microsoft YaHei UI Light"/>
                <a:cs typeface="Microsoft YaHei UI Light"/>
              </a:rPr>
              <a:t>a:	son	los	objeti</a:t>
            </a:r>
            <a:r>
              <a:rPr sz="1800" b="0" spc="-10" dirty="0">
                <a:latin typeface="Microsoft YaHei UI Light"/>
                <a:cs typeface="Microsoft YaHei UI Light"/>
              </a:rPr>
              <a:t>v</a:t>
            </a:r>
            <a:r>
              <a:rPr sz="1800" b="0" dirty="0">
                <a:latin typeface="Microsoft YaHei UI Light"/>
                <a:cs typeface="Microsoft YaHei UI Light"/>
              </a:rPr>
              <a:t>os  ge</a:t>
            </a:r>
            <a:r>
              <a:rPr sz="1800" b="0" spc="-5" dirty="0">
                <a:latin typeface="Microsoft YaHei UI Light"/>
                <a:cs typeface="Microsoft YaHei UI Light"/>
              </a:rPr>
              <a:t>n</a:t>
            </a:r>
            <a:r>
              <a:rPr sz="1800" b="0" spc="5" dirty="0">
                <a:latin typeface="Microsoft YaHei UI Light"/>
                <a:cs typeface="Microsoft YaHei UI Light"/>
              </a:rPr>
              <a:t>e</a:t>
            </a:r>
            <a:r>
              <a:rPr sz="1800" b="0" spc="-5" dirty="0">
                <a:latin typeface="Microsoft YaHei UI Light"/>
                <a:cs typeface="Microsoft YaHei UI Light"/>
              </a:rPr>
              <a:t>r</a:t>
            </a:r>
            <a:r>
              <a:rPr sz="1800" b="0" spc="-10" dirty="0">
                <a:latin typeface="Microsoft YaHei UI Light"/>
                <a:cs typeface="Microsoft YaHei UI Light"/>
              </a:rPr>
              <a:t>a</a:t>
            </a:r>
            <a:r>
              <a:rPr sz="1800" b="0" dirty="0">
                <a:latin typeface="Microsoft YaHei UI Light"/>
                <a:cs typeface="Microsoft YaHei UI Light"/>
              </a:rPr>
              <a:t>les	de</a:t>
            </a:r>
            <a:r>
              <a:rPr sz="1800" b="0" spc="-15" dirty="0">
                <a:latin typeface="Microsoft YaHei UI Light"/>
                <a:cs typeface="Microsoft YaHei UI Light"/>
              </a:rPr>
              <a:t>t</a:t>
            </a:r>
            <a:r>
              <a:rPr sz="1800" b="0" spc="-5" dirty="0">
                <a:latin typeface="Microsoft YaHei UI Light"/>
                <a:cs typeface="Microsoft YaHei UI Light"/>
              </a:rPr>
              <a:t>erm</a:t>
            </a:r>
            <a:r>
              <a:rPr sz="1800" b="0" spc="-10" dirty="0">
                <a:latin typeface="Microsoft YaHei UI Light"/>
                <a:cs typeface="Microsoft YaHei UI Light"/>
              </a:rPr>
              <a:t>i</a:t>
            </a:r>
            <a:r>
              <a:rPr sz="1800" b="0" spc="-5" dirty="0">
                <a:latin typeface="Microsoft YaHei UI Light"/>
                <a:cs typeface="Microsoft YaHei UI Light"/>
              </a:rPr>
              <a:t>na</a:t>
            </a:r>
            <a:r>
              <a:rPr sz="1800" b="0" dirty="0">
                <a:latin typeface="Microsoft YaHei UI Light"/>
                <a:cs typeface="Microsoft YaHei UI Light"/>
              </a:rPr>
              <a:t>dos	en		el		</a:t>
            </a:r>
            <a:r>
              <a:rPr sz="1800" b="0" spc="-5" dirty="0">
                <a:latin typeface="Microsoft YaHei UI Light"/>
                <a:cs typeface="Microsoft YaHei UI Light"/>
              </a:rPr>
              <a:t>curr</a:t>
            </a:r>
            <a:r>
              <a:rPr sz="1800" b="0" spc="-10" dirty="0">
                <a:latin typeface="Microsoft YaHei UI Light"/>
                <a:cs typeface="Microsoft YaHei UI Light"/>
              </a:rPr>
              <a:t>í</a:t>
            </a:r>
            <a:r>
              <a:rPr sz="1800" b="0" spc="-5" dirty="0">
                <a:latin typeface="Microsoft YaHei UI Light"/>
                <a:cs typeface="Microsoft YaHei UI Light"/>
              </a:rPr>
              <a:t>culo</a:t>
            </a:r>
            <a:endParaRPr sz="1800" dirty="0">
              <a:latin typeface="Microsoft YaHei UI Light"/>
              <a:cs typeface="Microsoft YaHei UI Light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b="0" spc="-5" dirty="0">
                <a:latin typeface="Microsoft YaHei UI Light"/>
                <a:cs typeface="Microsoft YaHei UI Light"/>
              </a:rPr>
              <a:t>nacional</a:t>
            </a:r>
            <a:r>
              <a:rPr sz="1800" b="0" spc="265" dirty="0">
                <a:latin typeface="Microsoft YaHei UI Light"/>
                <a:cs typeface="Microsoft YaHei UI Light"/>
              </a:rPr>
              <a:t> </a:t>
            </a:r>
            <a:r>
              <a:rPr sz="1800" b="0" dirty="0">
                <a:latin typeface="Microsoft YaHei UI Light"/>
                <a:cs typeface="Microsoft YaHei UI Light"/>
              </a:rPr>
              <a:t>para</a:t>
            </a:r>
            <a:r>
              <a:rPr sz="1800" b="0" spc="280" dirty="0">
                <a:latin typeface="Microsoft YaHei UI Light"/>
                <a:cs typeface="Microsoft YaHei UI Light"/>
              </a:rPr>
              <a:t> </a:t>
            </a:r>
            <a:r>
              <a:rPr sz="1800" b="0" dirty="0">
                <a:latin typeface="Microsoft YaHei UI Light"/>
                <a:cs typeface="Microsoft YaHei UI Light"/>
              </a:rPr>
              <a:t>todas</a:t>
            </a:r>
            <a:r>
              <a:rPr sz="1800" b="0" spc="275" dirty="0">
                <a:latin typeface="Microsoft YaHei UI Light"/>
                <a:cs typeface="Microsoft YaHei UI Light"/>
              </a:rPr>
              <a:t> </a:t>
            </a:r>
            <a:r>
              <a:rPr sz="1800" b="0" dirty="0">
                <a:latin typeface="Microsoft YaHei UI Light"/>
                <a:cs typeface="Microsoft YaHei UI Light"/>
              </a:rPr>
              <a:t>las</a:t>
            </a:r>
            <a:r>
              <a:rPr sz="1800" b="0" spc="270" dirty="0">
                <a:latin typeface="Microsoft YaHei UI Light"/>
                <a:cs typeface="Microsoft YaHei UI Light"/>
              </a:rPr>
              <a:t> </a:t>
            </a:r>
            <a:r>
              <a:rPr sz="1800" b="0" spc="-5" dirty="0">
                <a:latin typeface="Microsoft YaHei UI Light"/>
                <a:cs typeface="Microsoft YaHei UI Light"/>
              </a:rPr>
              <a:t>asignaturas</a:t>
            </a:r>
            <a:r>
              <a:rPr sz="1800" b="0" spc="275" dirty="0">
                <a:latin typeface="Microsoft YaHei UI Light"/>
                <a:cs typeface="Microsoft YaHei UI Light"/>
              </a:rPr>
              <a:t> </a:t>
            </a:r>
            <a:r>
              <a:rPr sz="1800" b="0" dirty="0">
                <a:latin typeface="Microsoft YaHei UI Light"/>
                <a:cs typeface="Microsoft YaHei UI Light"/>
              </a:rPr>
              <a:t>de</a:t>
            </a:r>
            <a:r>
              <a:rPr sz="1800" b="0" spc="275" dirty="0">
                <a:latin typeface="Microsoft YaHei UI Light"/>
                <a:cs typeface="Microsoft YaHei UI Light"/>
              </a:rPr>
              <a:t> </a:t>
            </a:r>
            <a:r>
              <a:rPr sz="1800" b="0" dirty="0">
                <a:latin typeface="Microsoft YaHei UI Light"/>
                <a:cs typeface="Microsoft YaHei UI Light"/>
              </a:rPr>
              <a:t>las</a:t>
            </a:r>
            <a:endParaRPr sz="1800" dirty="0">
              <a:latin typeface="Microsoft YaHei UI Light"/>
              <a:cs typeface="Microsoft YaHei U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6635" y="1694434"/>
            <a:ext cx="1219200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400"/>
              </a:lnSpc>
              <a:spcBef>
                <a:spcPts val="100"/>
              </a:spcBef>
              <a:tabLst>
                <a:tab pos="871855" algn="l"/>
              </a:tabLst>
            </a:pPr>
            <a:r>
              <a:rPr sz="1800" b="0" spc="-15" dirty="0">
                <a:latin typeface="Microsoft YaHei UI Light"/>
                <a:cs typeface="Microsoft YaHei UI Light"/>
              </a:rPr>
              <a:t>áreas	</a:t>
            </a:r>
            <a:r>
              <a:rPr sz="1800" b="0" dirty="0">
                <a:latin typeface="Microsoft YaHei UI Light"/>
                <a:cs typeface="Microsoft YaHei UI Light"/>
              </a:rPr>
              <a:t>en  bac</a:t>
            </a:r>
            <a:r>
              <a:rPr sz="1800" b="0" spc="5" dirty="0">
                <a:latin typeface="Microsoft YaHei UI Light"/>
                <a:cs typeface="Microsoft YaHei UI Light"/>
              </a:rPr>
              <a:t>h</a:t>
            </a:r>
            <a:r>
              <a:rPr sz="1800" b="0" dirty="0">
                <a:latin typeface="Microsoft YaHei UI Light"/>
                <a:cs typeface="Microsoft YaHei UI Light"/>
              </a:rPr>
              <a:t>i</a:t>
            </a:r>
            <a:r>
              <a:rPr sz="1800" b="0" spc="-10" dirty="0">
                <a:latin typeface="Microsoft YaHei UI Light"/>
                <a:cs typeface="Microsoft YaHei UI Light"/>
              </a:rPr>
              <a:t>l</a:t>
            </a:r>
            <a:r>
              <a:rPr sz="1800" b="0" dirty="0">
                <a:latin typeface="Microsoft YaHei UI Light"/>
                <a:cs typeface="Microsoft YaHei UI Light"/>
              </a:rPr>
              <a:t>le</a:t>
            </a:r>
            <a:r>
              <a:rPr sz="1800" b="0" spc="-5" dirty="0">
                <a:latin typeface="Microsoft YaHei UI Light"/>
                <a:cs typeface="Microsoft YaHei UI Light"/>
              </a:rPr>
              <a:t>r</a:t>
            </a:r>
            <a:r>
              <a:rPr sz="1800" b="0" dirty="0">
                <a:latin typeface="Microsoft YaHei UI Light"/>
                <a:cs typeface="Microsoft YaHei UI Light"/>
              </a:rPr>
              <a:t>ato</a:t>
            </a:r>
            <a:endParaRPr sz="1800" dirty="0">
              <a:latin typeface="Microsoft YaHei UI Light"/>
              <a:cs typeface="Microsoft YaHei U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64811" y="1694434"/>
            <a:ext cx="3097530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>
              <a:lnSpc>
                <a:spcPct val="139400"/>
              </a:lnSpc>
              <a:spcBef>
                <a:spcPts val="100"/>
              </a:spcBef>
              <a:tabLst>
                <a:tab pos="968375" algn="l"/>
                <a:tab pos="1052195" algn="l"/>
                <a:tab pos="1294130" algn="l"/>
                <a:tab pos="1793875" algn="l"/>
                <a:tab pos="2618740" algn="l"/>
              </a:tabLst>
            </a:pPr>
            <a:r>
              <a:rPr sz="1800" b="0" dirty="0">
                <a:latin typeface="Microsoft YaHei UI Light"/>
                <a:cs typeface="Microsoft YaHei UI Light"/>
              </a:rPr>
              <a:t>básica,		bac</a:t>
            </a:r>
            <a:r>
              <a:rPr sz="1800" b="0" spc="5" dirty="0">
                <a:latin typeface="Microsoft YaHei UI Light"/>
                <a:cs typeface="Microsoft YaHei UI Light"/>
              </a:rPr>
              <a:t>h</a:t>
            </a:r>
            <a:r>
              <a:rPr sz="1800" b="0" dirty="0">
                <a:latin typeface="Microsoft YaHei UI Light"/>
                <a:cs typeface="Microsoft YaHei UI Light"/>
              </a:rPr>
              <a:t>i</a:t>
            </a:r>
            <a:r>
              <a:rPr sz="1800" b="0" spc="-10" dirty="0">
                <a:latin typeface="Microsoft YaHei UI Light"/>
                <a:cs typeface="Microsoft YaHei UI Light"/>
              </a:rPr>
              <a:t>l</a:t>
            </a:r>
            <a:r>
              <a:rPr sz="1800" b="0" dirty="0">
                <a:latin typeface="Microsoft YaHei UI Light"/>
                <a:cs typeface="Microsoft YaHei UI Light"/>
              </a:rPr>
              <a:t>le</a:t>
            </a:r>
            <a:r>
              <a:rPr sz="1800" b="0" spc="-5" dirty="0">
                <a:latin typeface="Microsoft YaHei UI Light"/>
                <a:cs typeface="Microsoft YaHei UI Light"/>
              </a:rPr>
              <a:t>r</a:t>
            </a:r>
            <a:r>
              <a:rPr sz="1800" b="0" dirty="0">
                <a:latin typeface="Microsoft YaHei UI Light"/>
                <a:cs typeface="Microsoft YaHei UI Light"/>
              </a:rPr>
              <a:t>ato,	p</a:t>
            </a:r>
            <a:r>
              <a:rPr sz="1800" b="0" spc="10" dirty="0">
                <a:latin typeface="Microsoft YaHei UI Light"/>
                <a:cs typeface="Microsoft YaHei UI Light"/>
              </a:rPr>
              <a:t>a</a:t>
            </a:r>
            <a:r>
              <a:rPr sz="1800" b="0" spc="-5" dirty="0">
                <a:latin typeface="Microsoft YaHei UI Light"/>
                <a:cs typeface="Microsoft YaHei UI Light"/>
              </a:rPr>
              <a:t>ra  </a:t>
            </a:r>
            <a:r>
              <a:rPr sz="1800" b="0" spc="5" dirty="0">
                <a:latin typeface="Microsoft YaHei UI Light"/>
                <a:cs typeface="Microsoft YaHei UI Light"/>
              </a:rPr>
              <a:t>t</a:t>
            </a:r>
            <a:r>
              <a:rPr sz="1800" b="0" spc="-5" dirty="0">
                <a:latin typeface="Microsoft YaHei UI Light"/>
                <a:cs typeface="Microsoft YaHei UI Light"/>
              </a:rPr>
              <a:t>éc</a:t>
            </a:r>
            <a:r>
              <a:rPr sz="1800" b="0" spc="5" dirty="0">
                <a:latin typeface="Microsoft YaHei UI Light"/>
                <a:cs typeface="Microsoft YaHei UI Light"/>
              </a:rPr>
              <a:t>n</a:t>
            </a:r>
            <a:r>
              <a:rPr sz="1800" b="0" dirty="0">
                <a:latin typeface="Microsoft YaHei UI Light"/>
                <a:cs typeface="Microsoft YaHei UI Light"/>
              </a:rPr>
              <a:t>ico	y	los	bac</a:t>
            </a:r>
            <a:r>
              <a:rPr sz="1800" b="0" spc="5" dirty="0">
                <a:latin typeface="Microsoft YaHei UI Light"/>
                <a:cs typeface="Microsoft YaHei UI Light"/>
              </a:rPr>
              <a:t>h</a:t>
            </a:r>
            <a:r>
              <a:rPr sz="1800" b="0" dirty="0">
                <a:latin typeface="Microsoft YaHei UI Light"/>
                <a:cs typeface="Microsoft YaHei UI Light"/>
              </a:rPr>
              <a:t>i</a:t>
            </a:r>
            <a:r>
              <a:rPr sz="1800" b="0" spc="-10" dirty="0">
                <a:latin typeface="Microsoft YaHei UI Light"/>
                <a:cs typeface="Microsoft YaHei UI Light"/>
              </a:rPr>
              <a:t>l</a:t>
            </a:r>
            <a:r>
              <a:rPr sz="1800" b="0" dirty="0">
                <a:latin typeface="Microsoft YaHei UI Light"/>
                <a:cs typeface="Microsoft YaHei UI Light"/>
              </a:rPr>
              <a:t>le</a:t>
            </a:r>
            <a:r>
              <a:rPr sz="1800" b="0" spc="-5" dirty="0">
                <a:latin typeface="Microsoft YaHei UI Light"/>
                <a:cs typeface="Microsoft YaHei UI Light"/>
              </a:rPr>
              <a:t>r</a:t>
            </a:r>
            <a:r>
              <a:rPr sz="1800" b="0" dirty="0">
                <a:latin typeface="Microsoft YaHei UI Light"/>
                <a:cs typeface="Microsoft YaHei UI Light"/>
              </a:rPr>
              <a:t>atos</a:t>
            </a:r>
            <a:endParaRPr sz="1800" dirty="0">
              <a:latin typeface="Microsoft YaHei UI Light"/>
              <a:cs typeface="Microsoft YaHei U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56635" y="2569209"/>
            <a:ext cx="186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latin typeface="Microsoft YaHei UI Light"/>
                <a:cs typeface="Microsoft YaHei UI Light"/>
              </a:rPr>
              <a:t>complementarios.</a:t>
            </a:r>
            <a:endParaRPr sz="1800">
              <a:latin typeface="Microsoft YaHei UI Light"/>
              <a:cs typeface="Microsoft YaHei UI Ligh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57144" y="3756659"/>
            <a:ext cx="4625339" cy="1752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8460" y="3585971"/>
            <a:ext cx="4902708" cy="20162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08706" y="3568954"/>
            <a:ext cx="4573776" cy="21556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96513" y="3708398"/>
            <a:ext cx="4585969" cy="171777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235"/>
              </a:spcBef>
              <a:tabLst>
                <a:tab pos="1284605" algn="l"/>
                <a:tab pos="1370330" algn="l"/>
                <a:tab pos="1899285" algn="l"/>
                <a:tab pos="1931670" algn="l"/>
                <a:tab pos="2307590" algn="l"/>
                <a:tab pos="2818130" algn="l"/>
                <a:tab pos="3254375" algn="l"/>
                <a:tab pos="3552825" algn="l"/>
                <a:tab pos="4170679" algn="l"/>
              </a:tabLst>
            </a:pPr>
            <a:r>
              <a:rPr sz="1800" b="0" spc="-5" dirty="0">
                <a:latin typeface="Microsoft YaHei UI Light"/>
                <a:cs typeface="Microsoft YaHei UI Light"/>
              </a:rPr>
              <a:t>O</a:t>
            </a:r>
            <a:r>
              <a:rPr sz="1800" b="0" spc="5" dirty="0">
                <a:latin typeface="Microsoft YaHei UI Light"/>
                <a:cs typeface="Microsoft YaHei UI Light"/>
              </a:rPr>
              <a:t>b</a:t>
            </a:r>
            <a:r>
              <a:rPr sz="1800" b="0" dirty="0">
                <a:latin typeface="Microsoft YaHei UI Light"/>
                <a:cs typeface="Microsoft YaHei UI Light"/>
              </a:rPr>
              <a:t>jet</a:t>
            </a:r>
            <a:r>
              <a:rPr sz="1800" b="0" spc="-5" dirty="0">
                <a:latin typeface="Microsoft YaHei UI Light"/>
                <a:cs typeface="Microsoft YaHei UI Light"/>
              </a:rPr>
              <a:t>ivo</a:t>
            </a:r>
            <a:r>
              <a:rPr sz="1800" b="0" dirty="0">
                <a:latin typeface="Microsoft YaHei UI Light"/>
                <a:cs typeface="Microsoft YaHei UI Light"/>
              </a:rPr>
              <a:t>s	del	grado	o	</a:t>
            </a:r>
            <a:r>
              <a:rPr sz="1800" b="0" spc="-5" dirty="0">
                <a:latin typeface="Microsoft YaHei UI Light"/>
                <a:cs typeface="Microsoft YaHei UI Light"/>
              </a:rPr>
              <a:t>cu</a:t>
            </a:r>
            <a:r>
              <a:rPr sz="1800" b="0" spc="20" dirty="0">
                <a:latin typeface="Microsoft YaHei UI Light"/>
                <a:cs typeface="Microsoft YaHei UI Light"/>
              </a:rPr>
              <a:t>r</a:t>
            </a:r>
            <a:r>
              <a:rPr sz="1800" b="0" spc="-5" dirty="0">
                <a:latin typeface="Microsoft YaHei UI Light"/>
                <a:cs typeface="Microsoft YaHei UI Light"/>
              </a:rPr>
              <a:t>s</a:t>
            </a:r>
            <a:r>
              <a:rPr sz="1800" b="0" spc="5" dirty="0">
                <a:latin typeface="Microsoft YaHei UI Light"/>
                <a:cs typeface="Microsoft YaHei UI Light"/>
              </a:rPr>
              <a:t>o</a:t>
            </a:r>
            <a:r>
              <a:rPr sz="1800" b="0" dirty="0">
                <a:latin typeface="Microsoft YaHei UI Light"/>
                <a:cs typeface="Microsoft YaHei UI Light"/>
              </a:rPr>
              <a:t>:	son  p</a:t>
            </a:r>
            <a:r>
              <a:rPr sz="1800" b="0" spc="-40" dirty="0">
                <a:latin typeface="Microsoft YaHei UI Light"/>
                <a:cs typeface="Microsoft YaHei UI Light"/>
              </a:rPr>
              <a:t>r</a:t>
            </a:r>
            <a:r>
              <a:rPr sz="1800" b="0" dirty="0">
                <a:latin typeface="Microsoft YaHei UI Light"/>
                <a:cs typeface="Microsoft YaHei UI Light"/>
              </a:rPr>
              <a:t>op</a:t>
            </a:r>
            <a:r>
              <a:rPr sz="1800" b="0" spc="5" dirty="0">
                <a:latin typeface="Microsoft YaHei UI Light"/>
                <a:cs typeface="Microsoft YaHei UI Light"/>
              </a:rPr>
              <a:t>u</a:t>
            </a:r>
            <a:r>
              <a:rPr sz="1800" b="0" spc="-5" dirty="0">
                <a:latin typeface="Microsoft YaHei UI Light"/>
                <a:cs typeface="Microsoft YaHei UI Light"/>
              </a:rPr>
              <a:t>esto</a:t>
            </a:r>
            <a:r>
              <a:rPr sz="1800" b="0" dirty="0">
                <a:latin typeface="Microsoft YaHei UI Light"/>
                <a:cs typeface="Microsoft YaHei UI Light"/>
              </a:rPr>
              <a:t>s		</a:t>
            </a:r>
            <a:r>
              <a:rPr sz="1800" b="0" spc="-10" dirty="0">
                <a:latin typeface="Microsoft YaHei UI Light"/>
                <a:cs typeface="Microsoft YaHei UI Light"/>
              </a:rPr>
              <a:t>p</a:t>
            </a:r>
            <a:r>
              <a:rPr sz="1800" b="0" dirty="0">
                <a:latin typeface="Microsoft YaHei UI Light"/>
                <a:cs typeface="Microsoft YaHei UI Light"/>
              </a:rPr>
              <a:t>or		</a:t>
            </a:r>
            <a:r>
              <a:rPr sz="1800" b="0" spc="-5" dirty="0">
                <a:latin typeface="Microsoft YaHei UI Light"/>
                <a:cs typeface="Microsoft YaHei UI Light"/>
              </a:rPr>
              <a:t>l</a:t>
            </a:r>
            <a:r>
              <a:rPr sz="1800" b="0" dirty="0">
                <a:latin typeface="Microsoft YaHei UI Light"/>
                <a:cs typeface="Microsoft YaHei UI Light"/>
              </a:rPr>
              <a:t>a	insti</a:t>
            </a:r>
            <a:r>
              <a:rPr sz="1800" b="0" spc="-5" dirty="0">
                <a:latin typeface="Microsoft YaHei UI Light"/>
                <a:cs typeface="Microsoft YaHei UI Light"/>
              </a:rPr>
              <a:t>tu</a:t>
            </a:r>
            <a:r>
              <a:rPr sz="1800" b="0" spc="15" dirty="0">
                <a:latin typeface="Microsoft YaHei UI Light"/>
                <a:cs typeface="Microsoft YaHei UI Light"/>
              </a:rPr>
              <a:t>c</a:t>
            </a:r>
            <a:r>
              <a:rPr sz="1800" b="0" dirty="0">
                <a:latin typeface="Microsoft YaHei UI Light"/>
                <a:cs typeface="Microsoft YaHei UI Light"/>
              </a:rPr>
              <a:t>ión	</a:t>
            </a:r>
            <a:r>
              <a:rPr sz="1800" b="0" spc="-5" dirty="0">
                <a:latin typeface="Microsoft YaHei UI Light"/>
                <a:cs typeface="Microsoft YaHei UI Light"/>
              </a:rPr>
              <a:t>e</a:t>
            </a:r>
            <a:r>
              <a:rPr sz="1800" b="0" dirty="0">
                <a:latin typeface="Microsoft YaHei UI Light"/>
                <a:cs typeface="Microsoft YaHei UI Light"/>
              </a:rPr>
              <a:t>d</a:t>
            </a:r>
            <a:r>
              <a:rPr sz="1800" b="0" spc="-5" dirty="0">
                <a:latin typeface="Microsoft YaHei UI Light"/>
                <a:cs typeface="Microsoft YaHei UI Light"/>
              </a:rPr>
              <a:t>ucati</a:t>
            </a:r>
            <a:r>
              <a:rPr sz="1800" b="0" spc="-10" dirty="0">
                <a:latin typeface="Microsoft YaHei UI Light"/>
                <a:cs typeface="Microsoft YaHei UI Light"/>
              </a:rPr>
              <a:t>v</a:t>
            </a:r>
            <a:r>
              <a:rPr sz="1800" b="0" dirty="0">
                <a:latin typeface="Microsoft YaHei UI Light"/>
                <a:cs typeface="Microsoft YaHei UI Light"/>
              </a:rPr>
              <a:t>a</a:t>
            </a:r>
            <a:endParaRPr sz="1800" dirty="0">
              <a:latin typeface="Microsoft YaHei UI Light"/>
              <a:cs typeface="Microsoft YaHei UI Light"/>
            </a:endParaRPr>
          </a:p>
          <a:p>
            <a:pPr marL="12700" marR="5080">
              <a:lnSpc>
                <a:spcPts val="3010"/>
              </a:lnSpc>
              <a:spcBef>
                <a:spcPts val="185"/>
              </a:spcBef>
            </a:pPr>
            <a:r>
              <a:rPr sz="1800" b="0" dirty="0">
                <a:latin typeface="Microsoft YaHei UI Light"/>
                <a:cs typeface="Microsoft YaHei UI Light"/>
              </a:rPr>
              <a:t>articulados con </a:t>
            </a:r>
            <a:r>
              <a:rPr sz="1800" b="0" spc="-5" dirty="0">
                <a:latin typeface="Microsoft YaHei UI Light"/>
                <a:cs typeface="Microsoft YaHei UI Light"/>
              </a:rPr>
              <a:t>lo </a:t>
            </a:r>
            <a:r>
              <a:rPr sz="1800" b="0" spc="-10" dirty="0">
                <a:latin typeface="Microsoft YaHei UI Light"/>
                <a:cs typeface="Microsoft YaHei UI Light"/>
              </a:rPr>
              <a:t>prescrito </a:t>
            </a:r>
            <a:r>
              <a:rPr sz="1800" b="0" dirty="0">
                <a:latin typeface="Microsoft YaHei UI Light"/>
                <a:cs typeface="Microsoft YaHei UI Light"/>
              </a:rPr>
              <a:t>a </a:t>
            </a:r>
            <a:r>
              <a:rPr sz="1800" b="0" spc="-5" dirty="0">
                <a:latin typeface="Microsoft YaHei UI Light"/>
                <a:cs typeface="Microsoft YaHei UI Light"/>
              </a:rPr>
              <a:t>nivel nacional,  considerando </a:t>
            </a:r>
            <a:r>
              <a:rPr sz="1800" b="0" dirty="0">
                <a:latin typeface="Microsoft YaHei UI Light"/>
                <a:cs typeface="Microsoft YaHei UI Light"/>
              </a:rPr>
              <a:t>las </a:t>
            </a:r>
            <a:r>
              <a:rPr sz="1800" b="0" spc="-5" dirty="0">
                <a:latin typeface="Microsoft YaHei UI Light"/>
                <a:cs typeface="Microsoft YaHei UI Light"/>
              </a:rPr>
              <a:t>edades </a:t>
            </a:r>
            <a:r>
              <a:rPr sz="1800" b="0" dirty="0">
                <a:latin typeface="Microsoft YaHei UI Light"/>
                <a:cs typeface="Microsoft YaHei UI Light"/>
              </a:rPr>
              <a:t>de los</a:t>
            </a:r>
            <a:r>
              <a:rPr sz="1800" b="0" spc="440" dirty="0">
                <a:latin typeface="Microsoft YaHei UI Light"/>
                <a:cs typeface="Microsoft YaHei UI Light"/>
              </a:rPr>
              <a:t> </a:t>
            </a:r>
            <a:r>
              <a:rPr sz="1800" b="0" spc="-5" dirty="0">
                <a:latin typeface="Microsoft YaHei UI Light"/>
                <a:cs typeface="Microsoft YaHei UI Light"/>
              </a:rPr>
              <a:t>estudiantes</a:t>
            </a:r>
            <a:endParaRPr sz="1800" dirty="0">
              <a:latin typeface="Microsoft YaHei UI Light"/>
              <a:cs typeface="Microsoft YaHei UI Light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800" b="0" dirty="0">
                <a:latin typeface="Microsoft YaHei UI Light"/>
                <a:cs typeface="Microsoft YaHei UI Light"/>
              </a:rPr>
              <a:t>de </a:t>
            </a:r>
            <a:r>
              <a:rPr sz="1800" b="0" spc="-5" dirty="0">
                <a:latin typeface="Microsoft YaHei UI Light"/>
                <a:cs typeface="Microsoft YaHei UI Light"/>
              </a:rPr>
              <a:t>cada </a:t>
            </a:r>
            <a:r>
              <a:rPr sz="1800" b="0" dirty="0">
                <a:latin typeface="Microsoft YaHei UI Light"/>
                <a:cs typeface="Microsoft YaHei UI Light"/>
              </a:rPr>
              <a:t>uno de los grados y</a:t>
            </a:r>
            <a:r>
              <a:rPr sz="1800" b="0" spc="-55" dirty="0">
                <a:latin typeface="Microsoft YaHei UI Light"/>
                <a:cs typeface="Microsoft YaHei UI Light"/>
              </a:rPr>
              <a:t> </a:t>
            </a:r>
            <a:r>
              <a:rPr sz="1800" b="0" dirty="0">
                <a:latin typeface="Microsoft YaHei UI Light"/>
                <a:cs typeface="Microsoft YaHei UI Light"/>
              </a:rPr>
              <a:t>cursos.</a:t>
            </a:r>
            <a:endParaRPr sz="1800" dirty="0">
              <a:latin typeface="Microsoft YaHei UI Light"/>
              <a:cs typeface="Microsoft YaHei UI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77425" y="2485009"/>
            <a:ext cx="3357375" cy="1271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63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0" y="6858000"/>
                </a:moveTo>
                <a:lnTo>
                  <a:pt x="283464" y="6858000"/>
                </a:lnTo>
                <a:lnTo>
                  <a:pt x="2834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A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3391" y="1371600"/>
            <a:ext cx="6972556" cy="40145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</a:pPr>
            <a:r>
              <a:rPr sz="2400" spc="-5" dirty="0">
                <a:latin typeface="Myanmar Text"/>
                <a:cs typeface="Myanmar Text"/>
              </a:rPr>
              <a:t>Son los </a:t>
            </a:r>
            <a:r>
              <a:rPr sz="2400" dirty="0">
                <a:latin typeface="Myanmar Text"/>
                <a:cs typeface="Myanmar Text"/>
              </a:rPr>
              <a:t>determinados por </a:t>
            </a:r>
            <a:r>
              <a:rPr sz="2400" spc="-5" dirty="0">
                <a:latin typeface="Myanmar Text"/>
                <a:cs typeface="Myanmar Text"/>
              </a:rPr>
              <a:t>la institución </a:t>
            </a:r>
            <a:r>
              <a:rPr sz="2400" dirty="0">
                <a:latin typeface="Myanmar Text"/>
                <a:cs typeface="Myanmar Text"/>
              </a:rPr>
              <a:t>educativa </a:t>
            </a:r>
            <a:r>
              <a:rPr sz="2400" spc="-20" dirty="0">
                <a:latin typeface="Myanmar Text"/>
                <a:cs typeface="Myanmar Text"/>
              </a:rPr>
              <a:t>en  </a:t>
            </a:r>
            <a:r>
              <a:rPr sz="2400" dirty="0">
                <a:latin typeface="Myanmar Text"/>
                <a:cs typeface="Myanmar Text"/>
              </a:rPr>
              <a:t>concordancia con </a:t>
            </a:r>
            <a:r>
              <a:rPr sz="2400" spc="-5" dirty="0">
                <a:latin typeface="Myanmar Text"/>
                <a:cs typeface="Myanmar Text"/>
              </a:rPr>
              <a:t>los </a:t>
            </a:r>
            <a:r>
              <a:rPr sz="2400" dirty="0">
                <a:latin typeface="Myanmar Text"/>
                <a:cs typeface="Myanmar Text"/>
              </a:rPr>
              <a:t>principios del Buen </a:t>
            </a:r>
            <a:r>
              <a:rPr sz="2400" spc="-5" dirty="0">
                <a:latin typeface="Myanmar Text"/>
                <a:cs typeface="Myanmar Text"/>
              </a:rPr>
              <a:t>Vivir </a:t>
            </a:r>
            <a:r>
              <a:rPr sz="2400" dirty="0">
                <a:latin typeface="Myanmar Text"/>
                <a:cs typeface="Myanmar Text"/>
              </a:rPr>
              <a:t>y  </a:t>
            </a:r>
            <a:r>
              <a:rPr sz="2400" spc="-5" dirty="0">
                <a:latin typeface="Myanmar Text"/>
                <a:cs typeface="Myanmar Text"/>
              </a:rPr>
              <a:t>aquellos </a:t>
            </a:r>
            <a:r>
              <a:rPr sz="2400" dirty="0">
                <a:latin typeface="Myanmar Text"/>
                <a:cs typeface="Myanmar Text"/>
              </a:rPr>
              <a:t>que se relacionen con </a:t>
            </a:r>
            <a:r>
              <a:rPr sz="2400" spc="-5" dirty="0">
                <a:latin typeface="Myanmar Text"/>
                <a:cs typeface="Myanmar Text"/>
              </a:rPr>
              <a:t>la identidad, misión  </a:t>
            </a:r>
            <a:r>
              <a:rPr sz="2400" dirty="0">
                <a:latin typeface="Myanmar Text"/>
                <a:cs typeface="Myanmar Text"/>
              </a:rPr>
              <a:t>y contexto</a:t>
            </a:r>
            <a:r>
              <a:rPr sz="2400" spc="-30" dirty="0">
                <a:latin typeface="Myanmar Text"/>
                <a:cs typeface="Myanmar Text"/>
              </a:rPr>
              <a:t> </a:t>
            </a:r>
            <a:r>
              <a:rPr sz="2400" spc="-5" dirty="0">
                <a:latin typeface="Myanmar Text"/>
                <a:cs typeface="Myanmar Text"/>
              </a:rPr>
              <a:t>institucionales.</a:t>
            </a:r>
            <a:endParaRPr sz="2400" dirty="0">
              <a:latin typeface="Myanmar Text"/>
              <a:cs typeface="Myanmar Text"/>
            </a:endParaRPr>
          </a:p>
          <a:p>
            <a:pPr marL="12700" marR="5080" algn="just">
              <a:lnSpc>
                <a:spcPct val="99900"/>
              </a:lnSpc>
              <a:spcBef>
                <a:spcPts val="2415"/>
              </a:spcBef>
            </a:pPr>
            <a:r>
              <a:rPr sz="2400" b="1" spc="-5" dirty="0">
                <a:latin typeface="Myanmar Text"/>
                <a:cs typeface="Myanmar Text"/>
              </a:rPr>
              <a:t>Buen Vivir: </a:t>
            </a:r>
            <a:r>
              <a:rPr sz="2400" spc="-5" dirty="0">
                <a:latin typeface="Myanmar Text"/>
                <a:cs typeface="Myanmar Text"/>
              </a:rPr>
              <a:t>La satisfacción de las </a:t>
            </a:r>
            <a:r>
              <a:rPr sz="2400" dirty="0">
                <a:latin typeface="Myanmar Text"/>
                <a:cs typeface="Myanmar Text"/>
              </a:rPr>
              <a:t>necesidades,</a:t>
            </a:r>
            <a:r>
              <a:rPr sz="2400" spc="400" dirty="0">
                <a:latin typeface="Myanmar Text"/>
                <a:cs typeface="Myanmar Text"/>
              </a:rPr>
              <a:t> </a:t>
            </a:r>
            <a:r>
              <a:rPr sz="2400" spc="-10" dirty="0">
                <a:latin typeface="Myanmar Text"/>
                <a:cs typeface="Myanmar Text"/>
              </a:rPr>
              <a:t>la  </a:t>
            </a:r>
            <a:r>
              <a:rPr sz="2400" dirty="0">
                <a:latin typeface="Myanmar Text"/>
                <a:cs typeface="Myanmar Text"/>
              </a:rPr>
              <a:t>consecución </a:t>
            </a:r>
            <a:r>
              <a:rPr sz="2400" spc="-5" dirty="0">
                <a:latin typeface="Myanmar Text"/>
                <a:cs typeface="Myanmar Text"/>
              </a:rPr>
              <a:t>de </a:t>
            </a:r>
            <a:r>
              <a:rPr sz="2400" spc="5" dirty="0">
                <a:latin typeface="Myanmar Text"/>
                <a:cs typeface="Myanmar Text"/>
              </a:rPr>
              <a:t>una </a:t>
            </a:r>
            <a:r>
              <a:rPr sz="2400" spc="-5" dirty="0">
                <a:latin typeface="Myanmar Text"/>
                <a:cs typeface="Myanmar Text"/>
              </a:rPr>
              <a:t>calidad de vida </a:t>
            </a:r>
            <a:r>
              <a:rPr sz="2400" dirty="0">
                <a:latin typeface="Myanmar Text"/>
                <a:cs typeface="Myanmar Text"/>
              </a:rPr>
              <a:t>y muerte </a:t>
            </a:r>
            <a:r>
              <a:rPr sz="2400" spc="-5" dirty="0">
                <a:latin typeface="Myanmar Text"/>
                <a:cs typeface="Myanmar Text"/>
              </a:rPr>
              <a:t>digna,  el </a:t>
            </a:r>
            <a:r>
              <a:rPr sz="2400" dirty="0">
                <a:latin typeface="Myanmar Text"/>
                <a:cs typeface="Myanmar Text"/>
              </a:rPr>
              <a:t>amar y </a:t>
            </a:r>
            <a:r>
              <a:rPr sz="2400" spc="-5" dirty="0">
                <a:latin typeface="Myanmar Text"/>
                <a:cs typeface="Myanmar Text"/>
              </a:rPr>
              <a:t>ser </a:t>
            </a:r>
            <a:r>
              <a:rPr sz="2400" dirty="0">
                <a:latin typeface="Myanmar Text"/>
                <a:cs typeface="Myanmar Text"/>
              </a:rPr>
              <a:t>amado, </a:t>
            </a:r>
            <a:r>
              <a:rPr sz="2400" spc="-5" dirty="0">
                <a:latin typeface="Myanmar Text"/>
                <a:cs typeface="Myanmar Text"/>
              </a:rPr>
              <a:t>el </a:t>
            </a:r>
            <a:r>
              <a:rPr sz="2400" dirty="0">
                <a:latin typeface="Myanmar Text"/>
                <a:cs typeface="Myanmar Text"/>
              </a:rPr>
              <a:t>florecimiento </a:t>
            </a:r>
            <a:r>
              <a:rPr sz="2400" spc="-5" dirty="0">
                <a:latin typeface="Myanmar Text"/>
                <a:cs typeface="Myanmar Text"/>
              </a:rPr>
              <a:t>saludable de  </a:t>
            </a:r>
            <a:r>
              <a:rPr sz="2400" dirty="0">
                <a:latin typeface="Myanmar Text"/>
                <a:cs typeface="Myanmar Text"/>
              </a:rPr>
              <a:t>todos y </a:t>
            </a:r>
            <a:r>
              <a:rPr sz="2400" spc="-5" dirty="0">
                <a:latin typeface="Myanmar Text"/>
                <a:cs typeface="Myanmar Text"/>
              </a:rPr>
              <a:t>todas, en paz </a:t>
            </a:r>
            <a:r>
              <a:rPr sz="2400" dirty="0">
                <a:latin typeface="Myanmar Text"/>
                <a:cs typeface="Myanmar Text"/>
              </a:rPr>
              <a:t>y </a:t>
            </a:r>
            <a:r>
              <a:rPr sz="2400" spc="-5" dirty="0">
                <a:latin typeface="Myanmar Text"/>
                <a:cs typeface="Myanmar Text"/>
              </a:rPr>
              <a:t>armonía </a:t>
            </a:r>
            <a:r>
              <a:rPr sz="2400" dirty="0">
                <a:latin typeface="Myanmar Text"/>
                <a:cs typeface="Myanmar Text"/>
              </a:rPr>
              <a:t>con </a:t>
            </a:r>
            <a:r>
              <a:rPr sz="2400" spc="-5" dirty="0">
                <a:latin typeface="Myanmar Text"/>
                <a:cs typeface="Myanmar Text"/>
              </a:rPr>
              <a:t>la naturaleza </a:t>
            </a:r>
            <a:r>
              <a:rPr sz="2400" dirty="0">
                <a:latin typeface="Myanmar Text"/>
                <a:cs typeface="Myanmar Text"/>
              </a:rPr>
              <a:t>y  </a:t>
            </a:r>
            <a:r>
              <a:rPr sz="2400" spc="-5" dirty="0">
                <a:latin typeface="Myanmar Text"/>
                <a:cs typeface="Myanmar Text"/>
              </a:rPr>
              <a:t>la prolongación indefinida de las </a:t>
            </a:r>
            <a:r>
              <a:rPr sz="2400" dirty="0">
                <a:latin typeface="Myanmar Text"/>
                <a:cs typeface="Myanmar Text"/>
              </a:rPr>
              <a:t>culturas</a:t>
            </a:r>
            <a:r>
              <a:rPr sz="2400" spc="80" dirty="0">
                <a:latin typeface="Myanmar Text"/>
                <a:cs typeface="Myanmar Text"/>
              </a:rPr>
              <a:t> </a:t>
            </a:r>
            <a:r>
              <a:rPr sz="2400" dirty="0">
                <a:latin typeface="Myanmar Text"/>
                <a:cs typeface="Myanmar Text"/>
              </a:rPr>
              <a:t>humanas</a:t>
            </a:r>
            <a:r>
              <a:rPr sz="2000" dirty="0">
                <a:latin typeface="Myanmar Text"/>
                <a:cs typeface="Myanmar Text"/>
              </a:rPr>
              <a:t>.</a:t>
            </a:r>
          </a:p>
        </p:txBody>
      </p:sp>
      <p:sp>
        <p:nvSpPr>
          <p:cNvPr id="8" name="object 8"/>
          <p:cNvSpPr/>
          <p:nvPr/>
        </p:nvSpPr>
        <p:spPr>
          <a:xfrm>
            <a:off x="8458200" y="1905000"/>
            <a:ext cx="2971800" cy="2435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514600" y="533400"/>
            <a:ext cx="6705600" cy="838200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EJES TRANSVERSALES </a:t>
            </a:r>
            <a:endParaRPr lang="es-EC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63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7E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0" y="6858000"/>
                </a:moveTo>
                <a:lnTo>
                  <a:pt x="283464" y="6858000"/>
                </a:lnTo>
                <a:lnTo>
                  <a:pt x="2834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A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4753" y="627126"/>
            <a:ext cx="6201410" cy="139763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820"/>
              </a:spcBef>
            </a:pPr>
            <a:r>
              <a:rPr sz="2400" b="0" spc="-5" dirty="0">
                <a:latin typeface="Microsoft YaHei UI Light"/>
                <a:cs typeface="Microsoft YaHei UI Light"/>
              </a:rPr>
              <a:t>Identidad: </a:t>
            </a:r>
            <a:r>
              <a:rPr sz="2400" b="0" spc="-10" dirty="0">
                <a:latin typeface="Microsoft YaHei UI Light"/>
                <a:cs typeface="Microsoft YaHei UI Light"/>
              </a:rPr>
              <a:t>Circunstancia </a:t>
            </a:r>
            <a:r>
              <a:rPr sz="2400" b="0" dirty="0">
                <a:latin typeface="Microsoft YaHei UI Light"/>
                <a:cs typeface="Microsoft YaHei UI Light"/>
              </a:rPr>
              <a:t>de ser </a:t>
            </a:r>
            <a:r>
              <a:rPr sz="2400" b="0" spc="-5" dirty="0">
                <a:latin typeface="Microsoft YaHei UI Light"/>
                <a:cs typeface="Microsoft YaHei UI Light"/>
              </a:rPr>
              <a:t>una persona  </a:t>
            </a:r>
            <a:r>
              <a:rPr sz="2400" b="0" dirty="0">
                <a:latin typeface="Microsoft YaHei UI Light"/>
                <a:cs typeface="Microsoft YaHei UI Light"/>
              </a:rPr>
              <a:t>o</a:t>
            </a:r>
            <a:r>
              <a:rPr sz="2400" b="0" spc="335" dirty="0">
                <a:latin typeface="Microsoft YaHei UI Light"/>
                <a:cs typeface="Microsoft YaHei UI Light"/>
              </a:rPr>
              <a:t> </a:t>
            </a:r>
            <a:r>
              <a:rPr sz="2400" b="0" spc="-5" dirty="0">
                <a:latin typeface="Microsoft YaHei UI Light"/>
                <a:cs typeface="Microsoft YaHei UI Light"/>
              </a:rPr>
              <a:t>cosa</a:t>
            </a:r>
            <a:r>
              <a:rPr sz="2400" b="0" spc="345" dirty="0">
                <a:latin typeface="Microsoft YaHei UI Light"/>
                <a:cs typeface="Microsoft YaHei UI Light"/>
              </a:rPr>
              <a:t> </a:t>
            </a:r>
            <a:r>
              <a:rPr sz="2400" b="0" spc="-5" dirty="0">
                <a:latin typeface="Microsoft YaHei UI Light"/>
                <a:cs typeface="Microsoft YaHei UI Light"/>
              </a:rPr>
              <a:t>en</a:t>
            </a:r>
            <a:r>
              <a:rPr sz="2400" b="0" spc="345" dirty="0">
                <a:latin typeface="Microsoft YaHei UI Light"/>
                <a:cs typeface="Microsoft YaHei UI Light"/>
              </a:rPr>
              <a:t> </a:t>
            </a:r>
            <a:r>
              <a:rPr sz="2400" b="0" spc="-10" dirty="0">
                <a:latin typeface="Microsoft YaHei UI Light"/>
                <a:cs typeface="Microsoft YaHei UI Light"/>
              </a:rPr>
              <a:t>concreto</a:t>
            </a:r>
            <a:r>
              <a:rPr sz="2400" b="0" spc="335" dirty="0">
                <a:latin typeface="Microsoft YaHei UI Light"/>
                <a:cs typeface="Microsoft YaHei UI Light"/>
              </a:rPr>
              <a:t> </a:t>
            </a:r>
            <a:r>
              <a:rPr sz="2400" b="0" dirty="0">
                <a:latin typeface="Microsoft YaHei UI Light"/>
                <a:cs typeface="Microsoft YaHei UI Light"/>
              </a:rPr>
              <a:t>y</a:t>
            </a:r>
            <a:r>
              <a:rPr sz="2400" b="0" spc="340" dirty="0">
                <a:latin typeface="Microsoft YaHei UI Light"/>
                <a:cs typeface="Microsoft YaHei UI Light"/>
              </a:rPr>
              <a:t> </a:t>
            </a:r>
            <a:r>
              <a:rPr sz="2400" b="0" dirty="0">
                <a:latin typeface="Microsoft YaHei UI Light"/>
                <a:cs typeface="Microsoft YaHei UI Light"/>
              </a:rPr>
              <a:t>no</a:t>
            </a:r>
            <a:r>
              <a:rPr sz="2400" b="0" spc="335" dirty="0">
                <a:latin typeface="Microsoft YaHei UI Light"/>
                <a:cs typeface="Microsoft YaHei UI Light"/>
              </a:rPr>
              <a:t> </a:t>
            </a:r>
            <a:r>
              <a:rPr sz="2400" b="0" dirty="0">
                <a:latin typeface="Microsoft YaHei UI Light"/>
                <a:cs typeface="Microsoft YaHei UI Light"/>
              </a:rPr>
              <a:t>otra,</a:t>
            </a:r>
            <a:r>
              <a:rPr sz="2400" b="0" spc="335" dirty="0">
                <a:latin typeface="Microsoft YaHei UI Light"/>
                <a:cs typeface="Microsoft YaHei UI Light"/>
              </a:rPr>
              <a:t> </a:t>
            </a:r>
            <a:r>
              <a:rPr sz="2400" b="0" spc="-5" dirty="0">
                <a:latin typeface="Microsoft YaHei UI Light"/>
                <a:cs typeface="Microsoft YaHei UI Light"/>
              </a:rPr>
              <a:t>determinada</a:t>
            </a:r>
            <a:endParaRPr sz="2400" dirty="0">
              <a:latin typeface="Microsoft YaHei UI Light"/>
              <a:cs typeface="Microsoft YaHei UI Light"/>
            </a:endParaRPr>
          </a:p>
          <a:p>
            <a:pPr marL="12700" marR="6350">
              <a:lnSpc>
                <a:spcPct val="100000"/>
              </a:lnSpc>
              <a:tabLst>
                <a:tab pos="2940685" algn="l"/>
              </a:tabLst>
            </a:pPr>
            <a:r>
              <a:rPr sz="2400" b="0" dirty="0">
                <a:latin typeface="Microsoft YaHei UI Light"/>
                <a:cs typeface="Microsoft YaHei UI Light"/>
              </a:rPr>
              <a:t>por  un</a:t>
            </a:r>
            <a:r>
              <a:rPr sz="2400" b="0" spc="-20" dirty="0">
                <a:latin typeface="Microsoft YaHei UI Light"/>
                <a:cs typeface="Microsoft YaHei UI Light"/>
              </a:rPr>
              <a:t> </a:t>
            </a:r>
            <a:r>
              <a:rPr sz="2400" b="0" spc="-5" dirty="0">
                <a:latin typeface="Microsoft YaHei UI Light"/>
                <a:cs typeface="Microsoft YaHei UI Light"/>
              </a:rPr>
              <a:t>conjunto</a:t>
            </a:r>
            <a:r>
              <a:rPr sz="2400" b="0" spc="350" dirty="0">
                <a:latin typeface="Microsoft YaHei UI Light"/>
                <a:cs typeface="Microsoft YaHei UI Light"/>
              </a:rPr>
              <a:t> </a:t>
            </a:r>
            <a:r>
              <a:rPr sz="2400" b="0" dirty="0">
                <a:latin typeface="Microsoft YaHei UI Light"/>
                <a:cs typeface="Microsoft YaHei UI Light"/>
              </a:rPr>
              <a:t>de	</a:t>
            </a:r>
            <a:r>
              <a:rPr sz="2400" b="0" spc="-5" dirty="0">
                <a:latin typeface="Microsoft YaHei UI Light"/>
                <a:cs typeface="Microsoft YaHei UI Light"/>
              </a:rPr>
              <a:t>rasgos </a:t>
            </a:r>
            <a:r>
              <a:rPr sz="2400" b="0" dirty="0">
                <a:latin typeface="Microsoft YaHei UI Light"/>
                <a:cs typeface="Microsoft YaHei UI Light"/>
              </a:rPr>
              <a:t>o </a:t>
            </a:r>
            <a:r>
              <a:rPr sz="2400" b="0" spc="-5" dirty="0">
                <a:latin typeface="Microsoft YaHei UI Light"/>
                <a:cs typeface="Microsoft YaHei UI Light"/>
              </a:rPr>
              <a:t>características  </a:t>
            </a:r>
            <a:r>
              <a:rPr sz="2400" b="0" dirty="0">
                <a:latin typeface="Microsoft YaHei UI Light"/>
                <a:cs typeface="Microsoft YaHei UI Light"/>
              </a:rPr>
              <a:t>que </a:t>
            </a:r>
            <a:r>
              <a:rPr sz="2400" b="0" spc="-5" dirty="0">
                <a:latin typeface="Microsoft YaHei UI Light"/>
                <a:cs typeface="Microsoft YaHei UI Light"/>
              </a:rPr>
              <a:t>la </a:t>
            </a:r>
            <a:r>
              <a:rPr sz="2400" b="0" spc="-10" dirty="0">
                <a:latin typeface="Microsoft YaHei UI Light"/>
                <a:cs typeface="Microsoft YaHei UI Light"/>
              </a:rPr>
              <a:t>diferencian </a:t>
            </a:r>
            <a:r>
              <a:rPr sz="2400" b="0" spc="-5" dirty="0">
                <a:latin typeface="Microsoft YaHei UI Light"/>
                <a:cs typeface="Microsoft YaHei UI Light"/>
              </a:rPr>
              <a:t>de</a:t>
            </a:r>
            <a:r>
              <a:rPr sz="2400" b="0" spc="10" dirty="0">
                <a:latin typeface="Microsoft YaHei UI Light"/>
                <a:cs typeface="Microsoft YaHei UI Light"/>
              </a:rPr>
              <a:t> </a:t>
            </a:r>
            <a:r>
              <a:rPr sz="2400" b="0" spc="-5" dirty="0">
                <a:latin typeface="Microsoft YaHei UI Light"/>
                <a:cs typeface="Microsoft YaHei UI Light"/>
              </a:rPr>
              <a:t>otras.</a:t>
            </a:r>
            <a:endParaRPr sz="2400" dirty="0">
              <a:latin typeface="Microsoft YaHei UI Light"/>
              <a:cs typeface="Microsoft YaHei U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73695" y="563880"/>
            <a:ext cx="1999488" cy="2583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71888" y="563880"/>
            <a:ext cx="2084831" cy="2583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5245" y="3119628"/>
            <a:ext cx="594042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Microsoft YaHei UI Light"/>
                <a:cs typeface="Microsoft YaHei UI Light"/>
              </a:rPr>
              <a:t>Misión: </a:t>
            </a:r>
            <a:r>
              <a:rPr sz="2400" b="0" spc="-5" dirty="0">
                <a:latin typeface="Microsoft YaHei UI Light"/>
                <a:cs typeface="Microsoft YaHei UI Light"/>
              </a:rPr>
              <a:t>actividad </a:t>
            </a:r>
            <a:r>
              <a:rPr sz="2400" b="0" dirty="0">
                <a:latin typeface="Microsoft YaHei UI Light"/>
                <a:cs typeface="Microsoft YaHei UI Light"/>
              </a:rPr>
              <a:t>a </a:t>
            </a:r>
            <a:r>
              <a:rPr sz="2400" b="0" spc="-5" dirty="0">
                <a:latin typeface="Microsoft YaHei UI Light"/>
                <a:cs typeface="Microsoft YaHei UI Light"/>
              </a:rPr>
              <a:t>la </a:t>
            </a:r>
            <a:r>
              <a:rPr sz="2400" b="0" dirty="0">
                <a:latin typeface="Microsoft YaHei UI Light"/>
                <a:cs typeface="Microsoft YaHei UI Light"/>
              </a:rPr>
              <a:t>que </a:t>
            </a:r>
            <a:r>
              <a:rPr sz="2400" b="0" spc="5" dirty="0">
                <a:latin typeface="Microsoft YaHei UI Light"/>
                <a:cs typeface="Microsoft YaHei UI Light"/>
              </a:rPr>
              <a:t>se </a:t>
            </a:r>
            <a:r>
              <a:rPr sz="2400" b="0" dirty="0">
                <a:latin typeface="Microsoft YaHei UI Light"/>
                <a:cs typeface="Microsoft YaHei UI Light"/>
              </a:rPr>
              <a:t>dedica </a:t>
            </a:r>
            <a:r>
              <a:rPr sz="2400" b="0" spc="5" dirty="0">
                <a:latin typeface="Microsoft YaHei UI Light"/>
                <a:cs typeface="Microsoft YaHei UI Light"/>
              </a:rPr>
              <a:t>la  </a:t>
            </a:r>
            <a:r>
              <a:rPr sz="2400" b="0" spc="-5" dirty="0">
                <a:latin typeface="Microsoft YaHei UI Light"/>
                <a:cs typeface="Microsoft YaHei UI Light"/>
              </a:rPr>
              <a:t>organización, </a:t>
            </a:r>
            <a:r>
              <a:rPr sz="2400" b="0" dirty="0">
                <a:latin typeface="Microsoft YaHei UI Light"/>
                <a:cs typeface="Microsoft YaHei UI Light"/>
              </a:rPr>
              <a:t>las </a:t>
            </a:r>
            <a:r>
              <a:rPr sz="2400" b="0" spc="-5" dirty="0">
                <a:latin typeface="Microsoft YaHei UI Light"/>
                <a:cs typeface="Microsoft YaHei UI Light"/>
              </a:rPr>
              <a:t>necesidades </a:t>
            </a:r>
            <a:r>
              <a:rPr sz="2400" b="0" dirty="0">
                <a:latin typeface="Microsoft YaHei UI Light"/>
                <a:cs typeface="Microsoft YaHei UI Light"/>
              </a:rPr>
              <a:t>que </a:t>
            </a:r>
            <a:r>
              <a:rPr sz="2400" b="0" spc="-15" dirty="0">
                <a:latin typeface="Microsoft YaHei UI Light"/>
                <a:cs typeface="Microsoft YaHei UI Light"/>
              </a:rPr>
              <a:t>cubren </a:t>
            </a:r>
            <a:r>
              <a:rPr sz="2400" b="0" spc="680" dirty="0">
                <a:latin typeface="Microsoft YaHei UI Light"/>
                <a:cs typeface="Microsoft YaHei UI Light"/>
              </a:rPr>
              <a:t> </a:t>
            </a:r>
            <a:r>
              <a:rPr sz="2400" b="0" spc="-5" dirty="0">
                <a:latin typeface="Microsoft YaHei UI Light"/>
                <a:cs typeface="Microsoft YaHei UI Light"/>
              </a:rPr>
              <a:t>con sus </a:t>
            </a:r>
            <a:r>
              <a:rPr sz="2400" b="0" spc="-10" dirty="0">
                <a:latin typeface="Microsoft YaHei UI Light"/>
                <a:cs typeface="Microsoft YaHei UI Light"/>
              </a:rPr>
              <a:t>productos </a:t>
            </a:r>
            <a:r>
              <a:rPr sz="2400" b="0" dirty="0">
                <a:latin typeface="Microsoft YaHei UI Light"/>
                <a:cs typeface="Microsoft YaHei UI Light"/>
              </a:rPr>
              <a:t>y </a:t>
            </a:r>
            <a:r>
              <a:rPr sz="2400" b="0" spc="10" dirty="0">
                <a:latin typeface="Microsoft YaHei UI Light"/>
                <a:cs typeface="Microsoft YaHei UI Light"/>
              </a:rPr>
              <a:t>servicios, </a:t>
            </a:r>
            <a:r>
              <a:rPr sz="2400" b="0" spc="5" dirty="0">
                <a:latin typeface="Microsoft YaHei UI Light"/>
                <a:cs typeface="Microsoft YaHei UI Light"/>
              </a:rPr>
              <a:t>el </a:t>
            </a:r>
            <a:r>
              <a:rPr sz="2400" b="0" spc="-10" dirty="0">
                <a:latin typeface="Microsoft YaHei UI Light"/>
                <a:cs typeface="Microsoft YaHei UI Light"/>
              </a:rPr>
              <a:t>mercado  </a:t>
            </a:r>
            <a:r>
              <a:rPr sz="2400" b="0" dirty="0">
                <a:latin typeface="Microsoft YaHei UI Light"/>
                <a:cs typeface="Microsoft YaHei UI Light"/>
              </a:rPr>
              <a:t>en </a:t>
            </a:r>
            <a:r>
              <a:rPr sz="2400" b="0" spc="5" dirty="0">
                <a:latin typeface="Microsoft YaHei UI Light"/>
                <a:cs typeface="Microsoft YaHei UI Light"/>
              </a:rPr>
              <a:t>el </a:t>
            </a:r>
            <a:r>
              <a:rPr sz="2400" b="0" spc="-5" dirty="0">
                <a:latin typeface="Microsoft YaHei UI Light"/>
                <a:cs typeface="Microsoft YaHei UI Light"/>
              </a:rPr>
              <a:t>cual </a:t>
            </a:r>
            <a:r>
              <a:rPr sz="2400" b="0" dirty="0">
                <a:latin typeface="Microsoft YaHei UI Light"/>
                <a:cs typeface="Microsoft YaHei UI Light"/>
              </a:rPr>
              <a:t>se </a:t>
            </a:r>
            <a:r>
              <a:rPr sz="2400" b="0" spc="-10" dirty="0">
                <a:latin typeface="Microsoft YaHei UI Light"/>
                <a:cs typeface="Microsoft YaHei UI Light"/>
              </a:rPr>
              <a:t>desarrolla </a:t>
            </a:r>
            <a:r>
              <a:rPr sz="2400" b="0" spc="-5" dirty="0">
                <a:latin typeface="Microsoft YaHei UI Light"/>
                <a:cs typeface="Microsoft YaHei UI Light"/>
              </a:rPr>
              <a:t>la </a:t>
            </a:r>
            <a:r>
              <a:rPr sz="2400" b="0" dirty="0">
                <a:latin typeface="Microsoft YaHei UI Light"/>
                <a:cs typeface="Microsoft YaHei UI Light"/>
              </a:rPr>
              <a:t>institución y </a:t>
            </a:r>
            <a:r>
              <a:rPr sz="2400" b="0" spc="-5" dirty="0">
                <a:latin typeface="Microsoft YaHei UI Light"/>
                <a:cs typeface="Microsoft YaHei UI Light"/>
              </a:rPr>
              <a:t>la  </a:t>
            </a:r>
            <a:r>
              <a:rPr sz="2400" b="0" dirty="0">
                <a:latin typeface="Microsoft YaHei UI Light"/>
                <a:cs typeface="Microsoft YaHei UI Light"/>
              </a:rPr>
              <a:t>imagen </a:t>
            </a:r>
            <a:r>
              <a:rPr sz="2400" b="0" spc="-5" dirty="0">
                <a:latin typeface="Microsoft YaHei UI Light"/>
                <a:cs typeface="Microsoft YaHei UI Light"/>
              </a:rPr>
              <a:t>pública de la </a:t>
            </a:r>
            <a:r>
              <a:rPr sz="2400" b="0" dirty="0">
                <a:latin typeface="Microsoft YaHei UI Light"/>
                <a:cs typeface="Microsoft YaHei UI Light"/>
              </a:rPr>
              <a:t>institución u  </a:t>
            </a:r>
            <a:r>
              <a:rPr sz="2400" b="0" spc="-10" dirty="0">
                <a:latin typeface="Microsoft YaHei UI Light"/>
                <a:cs typeface="Microsoft YaHei UI Light"/>
              </a:rPr>
              <a:t>organización.</a:t>
            </a:r>
            <a:endParaRPr sz="2400" dirty="0">
              <a:latin typeface="Microsoft YaHei UI Light"/>
              <a:cs typeface="Microsoft YaHei U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29344" y="3429000"/>
            <a:ext cx="1584959" cy="2202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</TotalTime>
  <Words>614</Words>
  <Application>Microsoft Office PowerPoint</Application>
  <PresentationFormat>Panorámica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Microsoft YaHei UI Light</vt:lpstr>
      <vt:lpstr>Arial</vt:lpstr>
      <vt:lpstr>Century Gothic</vt:lpstr>
      <vt:lpstr>Myanmar Text</vt:lpstr>
      <vt:lpstr>Times New Roman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Deben constar los datos de  identificación de la institución, el  nivel educativo y el nombre del  equipo de docentes que elabora  la planificación.</vt:lpstr>
      <vt:lpstr>Es la distribución de la carga  horaria según lo prescrito en el  currículo correspondiente y lo  establecido en la institución  educativa.</vt:lpstr>
      <vt:lpstr>Presentación de PowerPoint</vt:lpstr>
      <vt:lpstr>EJES TRANSVERSALES </vt:lpstr>
      <vt:lpstr>Presentación de PowerPoint</vt:lpstr>
      <vt:lpstr>DESARROLLO DE UNIDADES DE PLANIFICACIÓN</vt:lpstr>
      <vt:lpstr>ELEMENTOS DEL  DESARROLLO DE  UNIDADES DE  PLANIFICACIÓN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 de Windows</cp:lastModifiedBy>
  <cp:revision>13</cp:revision>
  <dcterms:created xsi:type="dcterms:W3CDTF">2020-11-26T02:38:49Z</dcterms:created>
  <dcterms:modified xsi:type="dcterms:W3CDTF">2020-11-26T14:46:10Z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2020-11-26T00:00:00Z</vt:filetime>
  </property>
</Properties>
</file>