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25" r:id="rId4"/>
    <p:sldId id="306" r:id="rId5"/>
    <p:sldId id="307" r:id="rId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7BBB7-FD99-4097-8B92-065FCCACB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E18808-2384-483B-82D2-13DA0DDA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BBA57-BA2F-4221-9477-DA421EBB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673F6C-A9A7-4AE8-9B39-D1F12D35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8DBB8-FE77-4F96-9602-709A86AA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4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A4815-C092-426E-9689-492151F5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2819B-F321-4C5F-8494-AFB814A6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0C880-ADFA-4B21-BD27-D5515AB1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0EB7E-B254-4284-A1FA-0A922942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CD3AA-9537-4A2E-866D-385832CD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818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3BADEE-0536-42D6-A54F-FEF76AF2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B312A1-F232-4279-BDB9-0F39A5B07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2AC61-0F91-400D-BB1E-40801B0D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0ABF4-693D-4571-AD5A-40A338CB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90CED-EF2C-4809-8639-F6F7F69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01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03893-4131-4166-A6A1-C83EF489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13B3E-9FE5-407A-9E33-D102B420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032EC-046C-41F2-9F3A-FA1A022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71E43-757A-427C-83FB-42246186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AACBC-6E36-422A-A543-3800BE4D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8DE07-7F16-43E6-A4BF-933929E5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43CCC-E248-48A1-A12F-07623161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3DDC6-3440-40ED-9B75-7AB965FF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0DEF7-00F9-46F3-AD7F-30DE03B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17C5A-19F9-4C67-AFC9-420CE379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6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A51C8-0974-48F8-8DDE-ED4AC0BF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DDB92-C875-4E40-9942-DFADA5CE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A84E3-6449-429A-8ACB-461FFDC4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B9A56-7F26-420E-A924-D7FDCA0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45612-ED39-4BE1-9C95-478D1DBE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7F421A-6A4E-40AE-A904-6BB5440B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46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CF0-E897-420C-9AA7-F1AE50BC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18CA2-EBF9-4C72-9CB8-E850F7D4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D0CCAC-F09C-49FB-B26E-C1ADFC3A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FFDCFC-66E7-4DB6-8BA3-7045E9DE5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9E6D4-5914-4E84-8B78-14F141020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BE4303-6299-47CD-BB4E-56FDC77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243675-EE9F-4881-A230-F10DBC59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576D4A-3ADC-455C-A98A-3BC6CFB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8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17101-F303-4ECA-B294-3519815D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D7E189-EFD7-4C2F-88A8-57F307D1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AE8EC-F2C6-460F-A127-4322703C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1E6388-6906-45E3-A886-E326B1D9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444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BEC051-3E34-416D-86BD-84094766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A122C5-F351-47F9-ACF4-F271CD5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011461-3684-4344-A56E-08C3423F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765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F1B8-E80D-4F64-8314-1BD5AFF1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2D158-D873-488F-AD16-7A4CD5C0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85D99-252B-4753-A7AF-C690A7E30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B3E5B-3384-45E0-8A22-5E9A037E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9673B-3F67-4983-971E-E66A48AD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BBE23-53C5-4AA6-B038-DF78FF3E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80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8CFFF-EB79-4574-BFD8-6F503775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9B6068-0EED-4709-8FE0-59A40566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B450D4-D12C-45F7-AACF-4DC69943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7BA922-881C-4874-802B-7BC9184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643D3-AA5D-4C46-8B0C-2DC910C7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6F8B9-56CE-4BA6-AFFD-D6469B6A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58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F2C88C-A70E-4F14-8FAE-C6DD74F3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2E7021-5ED9-4C16-890F-8A2A0A273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E442F-577F-4CBD-A94A-B9C39ABAC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19A32-BF78-44F4-AE9A-949DC2CFE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246A-0FC5-4B3D-BD8C-9849F4C49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4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PLANIFICACION ESTRATEGICA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NOVENO SEMESTRE</a:t>
            </a:r>
          </a:p>
        </p:txBody>
      </p:sp>
    </p:spTree>
    <p:extLst>
      <p:ext uri="{BB962C8B-B14F-4D97-AF65-F5344CB8AC3E}">
        <p14:creationId xmlns:p14="http://schemas.microsoft.com/office/powerpoint/2010/main" val="31435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6633"/>
            <a:ext cx="9144000" cy="658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61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Text Box 2"/>
          <p:cNvSpPr txBox="1">
            <a:spLocks noChangeArrowheads="1"/>
          </p:cNvSpPr>
          <p:nvPr/>
        </p:nvSpPr>
        <p:spPr bwMode="auto">
          <a:xfrm>
            <a:off x="1676401" y="609601"/>
            <a:ext cx="872331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La siguiente historia tradicional china, resume bastante bien, los criterios 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de Planeación:</a:t>
            </a:r>
          </a:p>
          <a:p>
            <a:pPr algn="just"/>
            <a:endParaRPr lang="es-ES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El príncipe de un reino poseía tres hermosos caballos, uno era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veloz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, otro era rápido y el último era lento.</a:t>
            </a:r>
            <a:endParaRPr lang="es-MX" dirty="0">
              <a:solidFill>
                <a:srgbClr val="000000"/>
              </a:solidFill>
              <a:latin typeface="Arial" charset="0"/>
            </a:endParaRPr>
          </a:p>
          <a:p>
            <a:pPr algn="just"/>
            <a:endParaRPr lang="es-ES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Un día decidió organizar una carrera, para competir con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cualquiera de sus </a:t>
            </a:r>
            <a:r>
              <a:rPr lang="es-ES" dirty="0" err="1">
                <a:solidFill>
                  <a:srgbClr val="000000"/>
                </a:solidFill>
                <a:latin typeface="Arial" charset="0"/>
              </a:rPr>
              <a:t>subditos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, con la condición de que quien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perdiera, debería entregar su caballo al ganador .</a:t>
            </a:r>
          </a:p>
          <a:p>
            <a:pPr algn="just"/>
            <a:endParaRPr lang="es-MX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Uno de los vasallos también poseía tres caballos, uno era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veloz, uno rápido y otro lento.</a:t>
            </a:r>
          </a:p>
          <a:p>
            <a:pPr algn="just"/>
            <a:endParaRPr lang="es-MX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Llegó el día de 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las carreras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y 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salieron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 los dos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caballos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veloces, luego los 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dos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á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p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dos y por ultimo los dos lento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. El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súbdito perdió las tres carreras y triste se retiró a su pueblo, al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haber perdido a sus tres animales.</a:t>
            </a:r>
          </a:p>
          <a:p>
            <a:pPr algn="just"/>
            <a:endParaRPr lang="es-MX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Arial" charset="0"/>
              </a:rPr>
              <a:t>Un anciano de su aldea, que había asistido a las competencias,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lo detuvo y le dijo: tú te preocupaste por bañar y alimentar a los</a:t>
            </a:r>
            <a:r>
              <a:rPr lang="es-MX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charset="0"/>
              </a:rPr>
              <a:t>caballos pero no por planear las carreras..</a:t>
            </a:r>
          </a:p>
        </p:txBody>
      </p:sp>
      <p:sp>
        <p:nvSpPr>
          <p:cNvPr id="1904643" name="Text Box 3"/>
          <p:cNvSpPr txBox="1">
            <a:spLocks noChangeArrowheads="1"/>
          </p:cNvSpPr>
          <p:nvPr/>
        </p:nvSpPr>
        <p:spPr bwMode="auto">
          <a:xfrm>
            <a:off x="3071664" y="76200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FABULA DE PLANIFICACION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28972"/>
            <a:ext cx="5740478" cy="333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324" y="3458166"/>
            <a:ext cx="4531940" cy="339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82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2"/>
            <a:ext cx="8424936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55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de Office</vt:lpstr>
      <vt:lpstr>PLANIFICACION ESTRATEGICA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ENRIQUE FIERRO LOPEZ</dc:creator>
  <cp:lastModifiedBy>PABLO ENRIQUE FIERRO LOPEZ</cp:lastModifiedBy>
  <cp:revision>3</cp:revision>
  <dcterms:created xsi:type="dcterms:W3CDTF">2020-04-28T00:00:00Z</dcterms:created>
  <dcterms:modified xsi:type="dcterms:W3CDTF">2020-04-28T03:04:48Z</dcterms:modified>
</cp:coreProperties>
</file>