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4" r:id="rId2"/>
    <p:sldId id="305" r:id="rId3"/>
    <p:sldId id="325" r:id="rId4"/>
    <p:sldId id="306" r:id="rId5"/>
    <p:sldId id="307" r:id="rId6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5" autoAdjust="0"/>
    <p:restoredTop sz="94660"/>
  </p:normalViewPr>
  <p:slideViewPr>
    <p:cSldViewPr snapToGrid="0">
      <p:cViewPr varScale="1">
        <p:scale>
          <a:sx n="45" d="100"/>
          <a:sy n="45" d="100"/>
        </p:scale>
        <p:origin x="25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27BBB7-FD99-4097-8B92-065FCCACBA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1E18808-2384-483B-82D2-13DA0DDA5E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7BBA57-BA2F-4221-9477-DA421EBB9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1673F6C-A9A7-4AE8-9B39-D1F12D351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88DBB8-FE77-4F96-9602-709A86AA2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51425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0A4815-C092-426E-9689-492151F5B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292819B-F321-4C5F-8494-AFB814A66C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70C880-ADFA-4B21-BD27-D5515AB1A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D0EB7E-B254-4284-A1FA-0A9229427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6CD3AA-9537-4A2E-866D-385832CDA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88183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A3BADEE-0536-42D6-A54F-FEF76AF21D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CB312A1-F232-4279-BDB9-0F39A5B070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52AC61-0F91-400D-BB1E-40801B0DD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F0ABF4-693D-4571-AD5A-40A338CBB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490CED-EF2C-4809-8639-F6F7F69A7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08016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703893-4131-4166-A6A1-C83EF489E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713B3E-9FE5-407A-9E33-D102B4200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C032EC-046C-41F2-9F3A-FA1A0226B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E71E43-757A-427C-83FB-422461860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CAACBC-6E36-422A-A543-3800BE4D2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977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F8DE07-7F16-43E6-A4BF-933929E52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F343CCC-E248-48A1-A12F-07623161BB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93DDC6-3440-40ED-9B75-7AB965FF0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80DEF7-00F9-46F3-AD7F-30DE03B54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E17C5A-19F9-4C67-AFC9-420CE379C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69627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CA51C8-0974-48F8-8DDE-ED4AC0BFE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CDDB92-C875-4E40-9942-DFADA5CE6D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08A84E3-6449-429A-8ACB-461FFDC414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DCB9A56-7F26-420E-A924-D7FDCA05F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DB45612-ED39-4BE1-9C95-478D1DBEE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F7F421A-6A4E-40AE-A904-6BB5440B8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10469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353CF0-E897-420C-9AA7-F1AE50BC0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B918CA2-EBF9-4C72-9CB8-E850F7D4B3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5D0CCAC-F09C-49FB-B26E-C1ADFC3A5A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7FFDCFC-66E7-4DB6-8BA3-7045E9DE54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269E6D4-5914-4E84-8B78-14F1410204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4BE4303-6299-47CD-BB4E-56FDC779D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1243675-EE9F-4881-A230-F10DBC59A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9576D4A-3ADC-455C-A98A-3BC6CFB8B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49874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617101-F303-4ECA-B294-3519815DA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AD7E189-EFD7-4C2F-88A8-57F307D1B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D6AE8EC-F2C6-460F-A127-4322703C6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41E6388-6906-45E3-A886-E326B1D9D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34441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ABEC051-3E34-416D-86BD-840947661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3A122C5-F351-47F9-ACF4-F271CD57E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6011461-3684-4344-A56E-08C3423F5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37655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29F1B8-E80D-4F64-8314-1BD5AFF13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A2D158-D873-488F-AD16-7A4CD5C041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4785D99-252B-4753-A7AF-C690A7E307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A6B3E5B-3384-45E0-8A22-5E9A037E3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959673B-3F67-4983-971E-E66A48AD1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BBBBE23-53C5-4AA6-B038-DF78FF3EC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78047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68CFFF-EB79-4574-BFD8-6F503775F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F9B6068-0EED-4709-8FE0-59A405667E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4B450D4-D12C-45F7-AACF-4DC699434B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47BA922-881C-4874-802B-7BC91849F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0F643D3-AA5D-4C46-8B0C-2DC910C78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26F8B9-56CE-4BA6-AFFD-D6469B6A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62589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0F2C88C-A70E-4F14-8FAE-C6DD74F3C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82E7021-5ED9-4C16-890F-8A2A0A273F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7E442F-577F-4CBD-A94A-B9C39ABAC0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119A32-BF78-44F4-AE9A-949DC2CFEA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D7246A-0FC5-4B3D-BD8C-9849F4C49F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10483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/>
              <a:t>PLANIFICACION ESTRATEGICA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C" dirty="0"/>
              <a:t>NOVENO SEMESTRE</a:t>
            </a:r>
          </a:p>
        </p:txBody>
      </p:sp>
    </p:spTree>
    <p:extLst>
      <p:ext uri="{BB962C8B-B14F-4D97-AF65-F5344CB8AC3E}">
        <p14:creationId xmlns:p14="http://schemas.microsoft.com/office/powerpoint/2010/main" val="3143511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16633"/>
            <a:ext cx="9144000" cy="6588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9613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42" name="Text Box 2"/>
          <p:cNvSpPr txBox="1">
            <a:spLocks noChangeArrowheads="1"/>
          </p:cNvSpPr>
          <p:nvPr/>
        </p:nvSpPr>
        <p:spPr bwMode="auto">
          <a:xfrm>
            <a:off x="1676401" y="609601"/>
            <a:ext cx="8723313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s-ES" dirty="0">
                <a:solidFill>
                  <a:srgbClr val="000000"/>
                </a:solidFill>
                <a:latin typeface="Arial" charset="0"/>
              </a:rPr>
              <a:t>La siguiente historia tradicional china, resume bastante bien, los criterios </a:t>
            </a:r>
            <a:r>
              <a:rPr lang="es-MX" dirty="0">
                <a:solidFill>
                  <a:srgbClr val="000000"/>
                </a:solidFill>
                <a:latin typeface="Arial" charset="0"/>
              </a:rPr>
              <a:t>de Planeación:</a:t>
            </a:r>
          </a:p>
          <a:p>
            <a:pPr algn="just"/>
            <a:endParaRPr lang="es-ES" dirty="0">
              <a:solidFill>
                <a:srgbClr val="000000"/>
              </a:solidFill>
              <a:latin typeface="Arial" charset="0"/>
            </a:endParaRPr>
          </a:p>
          <a:p>
            <a:pPr algn="just"/>
            <a:r>
              <a:rPr lang="es-ES" dirty="0">
                <a:solidFill>
                  <a:srgbClr val="000000"/>
                </a:solidFill>
                <a:latin typeface="Arial" charset="0"/>
              </a:rPr>
              <a:t>El príncipe de un reino poseía tres hermosos caballos, uno era</a:t>
            </a:r>
            <a:r>
              <a:rPr lang="es-MX" dirty="0">
                <a:solidFill>
                  <a:srgbClr val="000000"/>
                </a:solidFill>
                <a:latin typeface="Arial" charset="0"/>
              </a:rPr>
              <a:t> veloz</a:t>
            </a:r>
            <a:r>
              <a:rPr lang="es-ES" dirty="0">
                <a:solidFill>
                  <a:srgbClr val="000000"/>
                </a:solidFill>
                <a:latin typeface="Arial" charset="0"/>
              </a:rPr>
              <a:t>, otro era rápido y el último era lento.</a:t>
            </a:r>
            <a:endParaRPr lang="es-MX" dirty="0">
              <a:solidFill>
                <a:srgbClr val="000000"/>
              </a:solidFill>
              <a:latin typeface="Arial" charset="0"/>
            </a:endParaRPr>
          </a:p>
          <a:p>
            <a:pPr algn="just"/>
            <a:endParaRPr lang="es-ES" dirty="0">
              <a:solidFill>
                <a:srgbClr val="000000"/>
              </a:solidFill>
              <a:latin typeface="Arial" charset="0"/>
            </a:endParaRPr>
          </a:p>
          <a:p>
            <a:pPr algn="just"/>
            <a:r>
              <a:rPr lang="es-ES" dirty="0">
                <a:solidFill>
                  <a:srgbClr val="000000"/>
                </a:solidFill>
                <a:latin typeface="Arial" charset="0"/>
              </a:rPr>
              <a:t>Un día decidió organizar una carrera, para competir con</a:t>
            </a:r>
            <a:r>
              <a:rPr lang="es-MX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s-ES" dirty="0">
                <a:solidFill>
                  <a:srgbClr val="000000"/>
                </a:solidFill>
                <a:latin typeface="Arial" charset="0"/>
              </a:rPr>
              <a:t>cualquiera de sus </a:t>
            </a:r>
            <a:r>
              <a:rPr lang="es-ES" dirty="0" err="1">
                <a:solidFill>
                  <a:srgbClr val="000000"/>
                </a:solidFill>
                <a:latin typeface="Arial" charset="0"/>
              </a:rPr>
              <a:t>subditos</a:t>
            </a:r>
            <a:r>
              <a:rPr lang="es-ES" dirty="0">
                <a:solidFill>
                  <a:srgbClr val="000000"/>
                </a:solidFill>
                <a:latin typeface="Arial" charset="0"/>
              </a:rPr>
              <a:t>, con la condición de que quien</a:t>
            </a:r>
            <a:r>
              <a:rPr lang="es-MX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s-ES" dirty="0">
                <a:solidFill>
                  <a:srgbClr val="000000"/>
                </a:solidFill>
                <a:latin typeface="Arial" charset="0"/>
              </a:rPr>
              <a:t>perdiera, debería entregar su caballo al ganador .</a:t>
            </a:r>
          </a:p>
          <a:p>
            <a:pPr algn="just"/>
            <a:endParaRPr lang="es-MX" dirty="0">
              <a:solidFill>
                <a:srgbClr val="000000"/>
              </a:solidFill>
              <a:latin typeface="Arial" charset="0"/>
            </a:endParaRPr>
          </a:p>
          <a:p>
            <a:pPr algn="just"/>
            <a:r>
              <a:rPr lang="es-ES" dirty="0">
                <a:solidFill>
                  <a:srgbClr val="000000"/>
                </a:solidFill>
                <a:latin typeface="Arial" charset="0"/>
              </a:rPr>
              <a:t>Uno de los vasallos también poseía tres caballos, uno era</a:t>
            </a:r>
            <a:r>
              <a:rPr lang="es-MX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s-ES" dirty="0">
                <a:solidFill>
                  <a:srgbClr val="000000"/>
                </a:solidFill>
                <a:latin typeface="Arial" charset="0"/>
              </a:rPr>
              <a:t>veloz, uno rápido y otro lento.</a:t>
            </a:r>
          </a:p>
          <a:p>
            <a:pPr algn="just"/>
            <a:endParaRPr lang="es-MX" dirty="0">
              <a:solidFill>
                <a:srgbClr val="000000"/>
              </a:solidFill>
              <a:latin typeface="Arial" charset="0"/>
            </a:endParaRPr>
          </a:p>
          <a:p>
            <a:pPr algn="just"/>
            <a:r>
              <a:rPr lang="es-ES" dirty="0">
                <a:solidFill>
                  <a:srgbClr val="000000"/>
                </a:solidFill>
                <a:latin typeface="Arial" charset="0"/>
              </a:rPr>
              <a:t>Llegó el día de </a:t>
            </a:r>
            <a:r>
              <a:rPr lang="es-MX" dirty="0">
                <a:solidFill>
                  <a:srgbClr val="000000"/>
                </a:solidFill>
                <a:latin typeface="Arial" charset="0"/>
              </a:rPr>
              <a:t>las carreras </a:t>
            </a:r>
            <a:r>
              <a:rPr lang="es-ES" dirty="0">
                <a:solidFill>
                  <a:srgbClr val="000000"/>
                </a:solidFill>
                <a:latin typeface="Arial" charset="0"/>
              </a:rPr>
              <a:t>y </a:t>
            </a:r>
            <a:r>
              <a:rPr lang="es-MX" dirty="0">
                <a:solidFill>
                  <a:srgbClr val="000000"/>
                </a:solidFill>
                <a:latin typeface="Arial" charset="0"/>
              </a:rPr>
              <a:t>salieron</a:t>
            </a:r>
            <a:r>
              <a:rPr lang="es-ES" dirty="0">
                <a:solidFill>
                  <a:srgbClr val="000000"/>
                </a:solidFill>
                <a:latin typeface="Arial" charset="0"/>
              </a:rPr>
              <a:t> los dos</a:t>
            </a:r>
            <a:r>
              <a:rPr lang="es-MX" dirty="0">
                <a:solidFill>
                  <a:srgbClr val="000000"/>
                </a:solidFill>
                <a:latin typeface="Arial" charset="0"/>
              </a:rPr>
              <a:t> caballos </a:t>
            </a:r>
            <a:r>
              <a:rPr lang="es-ES" dirty="0">
                <a:solidFill>
                  <a:srgbClr val="000000"/>
                </a:solidFill>
                <a:latin typeface="Arial" charset="0"/>
              </a:rPr>
              <a:t>veloces, luego los </a:t>
            </a:r>
            <a:r>
              <a:rPr lang="es-MX" dirty="0">
                <a:solidFill>
                  <a:srgbClr val="000000"/>
                </a:solidFill>
                <a:latin typeface="Arial" charset="0"/>
              </a:rPr>
              <a:t>dos </a:t>
            </a:r>
            <a:r>
              <a:rPr lang="es-ES" dirty="0">
                <a:solidFill>
                  <a:srgbClr val="000000"/>
                </a:solidFill>
                <a:latin typeface="Arial" charset="0"/>
              </a:rPr>
              <a:t>r</a:t>
            </a:r>
            <a:r>
              <a:rPr lang="es-MX" dirty="0">
                <a:solidFill>
                  <a:srgbClr val="000000"/>
                </a:solidFill>
                <a:latin typeface="Arial" charset="0"/>
              </a:rPr>
              <a:t>á</a:t>
            </a:r>
            <a:r>
              <a:rPr lang="es-ES" dirty="0">
                <a:solidFill>
                  <a:srgbClr val="000000"/>
                </a:solidFill>
                <a:latin typeface="Arial" charset="0"/>
              </a:rPr>
              <a:t>p</a:t>
            </a:r>
            <a:r>
              <a:rPr lang="es-MX" dirty="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s-ES" dirty="0">
                <a:solidFill>
                  <a:srgbClr val="000000"/>
                </a:solidFill>
                <a:latin typeface="Arial" charset="0"/>
              </a:rPr>
              <a:t>dos y por ultimo los dos lento</a:t>
            </a:r>
            <a:r>
              <a:rPr lang="es-MX" dirty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s-ES" dirty="0">
                <a:solidFill>
                  <a:srgbClr val="000000"/>
                </a:solidFill>
                <a:latin typeface="Arial" charset="0"/>
              </a:rPr>
              <a:t>. El</a:t>
            </a:r>
            <a:r>
              <a:rPr lang="es-MX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s-ES" dirty="0">
                <a:solidFill>
                  <a:srgbClr val="000000"/>
                </a:solidFill>
                <a:latin typeface="Arial" charset="0"/>
              </a:rPr>
              <a:t>súbdito perdió las tres carreras y triste se retiró a su pueblo, al</a:t>
            </a:r>
            <a:r>
              <a:rPr lang="es-MX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s-ES" dirty="0">
                <a:solidFill>
                  <a:srgbClr val="000000"/>
                </a:solidFill>
                <a:latin typeface="Arial" charset="0"/>
              </a:rPr>
              <a:t>haber perdido a sus tres animales.</a:t>
            </a:r>
          </a:p>
          <a:p>
            <a:pPr algn="just"/>
            <a:endParaRPr lang="es-MX" dirty="0">
              <a:solidFill>
                <a:srgbClr val="000000"/>
              </a:solidFill>
              <a:latin typeface="Arial" charset="0"/>
            </a:endParaRPr>
          </a:p>
          <a:p>
            <a:pPr algn="just"/>
            <a:r>
              <a:rPr lang="es-ES" dirty="0">
                <a:solidFill>
                  <a:srgbClr val="000000"/>
                </a:solidFill>
                <a:latin typeface="Arial" charset="0"/>
              </a:rPr>
              <a:t>Un anciano de su aldea, que había asistido a las competencias,</a:t>
            </a:r>
            <a:r>
              <a:rPr lang="es-MX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s-ES" dirty="0">
                <a:solidFill>
                  <a:srgbClr val="000000"/>
                </a:solidFill>
                <a:latin typeface="Arial" charset="0"/>
              </a:rPr>
              <a:t>lo detuvo y le dijo: tú te preocupaste por bañar y alimentar a los</a:t>
            </a:r>
            <a:r>
              <a:rPr lang="es-MX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s-ES" dirty="0">
                <a:solidFill>
                  <a:srgbClr val="000000"/>
                </a:solidFill>
                <a:latin typeface="Arial" charset="0"/>
              </a:rPr>
              <a:t>caballos pero no por planear las carreras..</a:t>
            </a:r>
          </a:p>
        </p:txBody>
      </p:sp>
      <p:sp>
        <p:nvSpPr>
          <p:cNvPr id="1904643" name="Text Box 3"/>
          <p:cNvSpPr txBox="1">
            <a:spLocks noChangeArrowheads="1"/>
          </p:cNvSpPr>
          <p:nvPr/>
        </p:nvSpPr>
        <p:spPr bwMode="auto">
          <a:xfrm>
            <a:off x="3071664" y="76200"/>
            <a:ext cx="612068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FABULA DE PLANIFICACION</a:t>
            </a:r>
            <a:endParaRPr lang="es-ES" sz="28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874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1704" y="28972"/>
            <a:ext cx="5740478" cy="3333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0324" y="3458166"/>
            <a:ext cx="4531940" cy="3398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6825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2" y="116632"/>
            <a:ext cx="8424936" cy="6696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7552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181</Words>
  <Application>Microsoft Office PowerPoint</Application>
  <PresentationFormat>Panorámica</PresentationFormat>
  <Paragraphs>14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Tahoma</vt:lpstr>
      <vt:lpstr>Tema de Office</vt:lpstr>
      <vt:lpstr>PLANIFICACION ESTRATEGICA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PABLO ENRIQUE FIERRO LOPEZ</dc:creator>
  <cp:lastModifiedBy>PABLO ENRIQUE FIERRO LOPEZ</cp:lastModifiedBy>
  <cp:revision>3</cp:revision>
  <dcterms:created xsi:type="dcterms:W3CDTF">2020-04-28T00:00:00Z</dcterms:created>
  <dcterms:modified xsi:type="dcterms:W3CDTF">2020-04-28T03:04:48Z</dcterms:modified>
</cp:coreProperties>
</file>