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F67BC6-7277-34B4-7F4B-B07886F324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960C17-22BA-27E2-6318-81E39AEF3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EDB2DD-66ED-4C4F-2E53-63CE6EBEB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AA82E1-E2A4-8567-7BFF-520ECC8B1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3F8DEF-3C9A-603D-642F-A5434BF6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082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E5D2B8-4220-3624-C771-4C8BB6AB3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D504F9-42CB-FD55-B8DA-C26486051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45D0F8-8E17-161A-9C2C-F094C2FCB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086415-59C5-0BFC-2701-CEA047AA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7FF502-78C1-8014-E42D-A93CDEFE6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34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D350BD-9462-F28B-8A99-1BF79EC62B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5AC534-8E9F-6EBB-AAB1-692492B68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41C70F-8ACE-8AAA-7303-03C448232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DF1BE4-878C-E384-610D-4DC4D6BC0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241B28-D105-048E-2587-3E8028085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713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EB306-91CF-F5B3-0B13-949A5BBF9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6A4E28-D60C-6803-1126-B80A382F8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E8F0AC-D0FF-E9A4-26ED-224A46A43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53AC5E-A9CF-841A-FBEF-A28281667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B6CDB6-1EBB-9555-A731-8E0EB855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45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F067AC-8A60-0A2F-4199-6F6BDA72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07BB48-9254-338E-B58A-F92F2F966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CBF398-9CD8-5CF5-172F-A9BA05FD3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8BE17D-8A95-0112-691B-898407000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B05161-7D5D-BC4C-F877-9B9FFA1D6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082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CDED2-C381-31E6-9707-C2F7D3DCC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3B0BA4-E9D1-07AC-DD52-F3BC92774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10155B-A25E-C4EF-B398-616246C43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9A5B46-C86F-BE8E-C48A-F42F87181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D3B3EF-89D1-3404-58F6-469F230D8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DDE081-3CD7-1C87-2451-DE5046C06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927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0EF46-93CA-730B-9AEB-1597E366F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3286CD-C71B-DA8B-529B-A750E6161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881349-5E10-DEB2-D776-81829C829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3D1BB8F-29FA-150B-A186-02C24E0015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C98669-F977-56D1-9AC4-588E2C89B4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55C1F93-6722-A82F-6429-0B1146F0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2A94BF-CCF1-0652-321C-0F6990853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35B0FE-1F87-31F7-B0E9-8D2BA5AC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99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ED47E-1B42-5CF6-5847-4F821E1E0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7489A49-39CB-9423-6E6C-94856C6D8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B20558-402E-33CA-8147-0D139CBD8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B49ED2-0C57-15A4-1284-6DE8F3C3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85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98D905B-B90C-255A-179A-DBA7EDCA8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4163F00-EDEB-54E1-310B-283FF608A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4F9FA7-65F6-921F-B52A-795547020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276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1C7DB6-0218-435E-EA13-7AFF3BEDC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B00A7C-AAF9-9885-A3C5-7300BA4AE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C7F86C-A180-1B05-9F86-8E85141F0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8A850B-AAE4-173C-CC53-BF7E19A8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921860-232D-2F6A-CB1A-AE1CAB4A1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BDFB8F-E360-B428-2DE4-8CFDBA7E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094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CF9C7C-2A07-8960-C37E-16A92E435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084B902-F14F-952E-7B66-D620F86C19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666BC8-E019-D08D-2B3C-7F05EF50E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3D168C-3450-CBFE-18DA-D05AD67E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9ED9E9-3CAD-CC26-F2C7-B3EEBAD5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C5BE99-DEEE-5EED-6213-D3FC607FB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0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44634B-4C4A-6208-4E81-F8432AF69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9AB133-9BDA-8DD1-AF8B-C9799D609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DC1952-7526-37FF-5D13-FBDB62247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D4C393-62C2-417B-B882-566DCA954682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55E614-3F21-57C1-0046-40E9F7B21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84F162-BF76-F870-44C6-15B045A7C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80F1BF-AE2C-4943-A742-B76C4DAFB3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825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A7927-882E-DD88-3B8F-CA50DE5319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Tumores de piel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6D9E26-3257-3575-5FF6-9AA4E36A78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0986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0C810B-2D1D-1375-4232-BE70E5C2D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Fisiopatología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24D783-4CDB-7213-9555-A05FAC5B6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Desregulación del Ciclo Celular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Pérdida de control del crecimiento celular</a:t>
            </a:r>
            <a:r>
              <a:rPr lang="es-MX" dirty="0"/>
              <a:t>: Las mutaciones en genes supresores tumorales (como p53) y oncogenes (como BRAF) alteran el equilibrio entre proliferación y muerte celular programada (apoptosis), lo que permite el crecimiento incontrolado de los melanocitos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Evasión de la apoptosis</a:t>
            </a:r>
            <a:r>
              <a:rPr lang="es-MX" dirty="0"/>
              <a:t>: Los melanocitos malignos evitan los mecanismos normales que inducen la muerte celular, promoviendo su supervivencia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0331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4F297-D5C4-0443-3576-CCE5BE116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Fisiopatología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3CB837-0770-6857-FC4C-CB5AE8D9A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Progresión Tumoral</a:t>
            </a:r>
          </a:p>
          <a:p>
            <a:pPr marL="0" indent="0">
              <a:buNone/>
            </a:pPr>
            <a:r>
              <a:rPr lang="es-MX" dirty="0"/>
              <a:t>El melanoma evoluciona a través de varias etapas, cada una con características específicas de crecimiento y diseminación:</a:t>
            </a:r>
          </a:p>
          <a:p>
            <a:pPr marL="0" indent="0">
              <a:buNone/>
            </a:pPr>
            <a:r>
              <a:rPr lang="es-MX" b="1" dirty="0"/>
              <a:t>Melanoma in situ</a:t>
            </a:r>
            <a:r>
              <a:rPr lang="es-MX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dirty="0"/>
              <a:t>Las células malignas están confinadas a la epidermis, sin invadir la dermis ni diseminarse a otros tejidos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dirty="0"/>
              <a:t>En esta etapa, el melanoma es curable si se detecta y trata tempranamente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8554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BEA9E-244E-9C21-EC10-E3FA76C57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Fisiopatología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95A8F5-9D5D-3E2E-1E97-F99517DF0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Melanoma de crecimiento radial</a:t>
            </a:r>
            <a:r>
              <a:rPr lang="es-MX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Las células tumorales crecen de manera horizontal dentro de la epidermis y la capa papilar de la dermis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En esta etapa, el tumor tiene un riesgo bajo de metástasis</a:t>
            </a:r>
          </a:p>
          <a:p>
            <a:pPr marL="0" indent="0">
              <a:buNone/>
            </a:pPr>
            <a:r>
              <a:rPr lang="es-MX" b="1" dirty="0"/>
              <a:t>Melanoma de crecimiento vertical</a:t>
            </a:r>
            <a:r>
              <a:rPr lang="es-MX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El tumor comienza a invadir la dermis más profunda y los tejidos subyacentes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Aumenta el riesgo de invasión vascular y linfática, lo que facilita la diseminación metastásica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30243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150FC0-BDAA-C794-96ED-3C228A8C3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Fisiopatología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3960DB-996D-0466-DFAF-29E8D188E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Melanoma metastásico</a:t>
            </a:r>
            <a:r>
              <a:rPr lang="es-MX" dirty="0"/>
              <a:t>:</a:t>
            </a:r>
          </a:p>
          <a:p>
            <a:pPr marL="0" indent="0">
              <a:buNone/>
            </a:pPr>
            <a:r>
              <a:rPr lang="es-MX" dirty="0"/>
              <a:t>Las células tumorales se diseminan a través de los vasos linfáticos y sanguíneos, colonizando ganglios linfáticos, hígado, pulmones, cerebro y otros órganos distantes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0443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B4B35E-FC3B-B170-6C4C-EFAC26B96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Fisiopatología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9B64C9-C475-76F0-C3F4-FC4A205F3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b="1" dirty="0"/>
              <a:t>Microambiente Tumoral</a:t>
            </a:r>
          </a:p>
          <a:p>
            <a:pPr marL="0" indent="0">
              <a:buNone/>
            </a:pPr>
            <a:r>
              <a:rPr lang="es-MX" dirty="0"/>
              <a:t>El microambiente del melanoma juega un papel crucial en su progresión:</a:t>
            </a:r>
          </a:p>
          <a:p>
            <a:pPr marL="0" indent="0">
              <a:buNone/>
            </a:pPr>
            <a:r>
              <a:rPr lang="es-MX" b="1" dirty="0"/>
              <a:t>Inflamación crónica</a:t>
            </a:r>
            <a:r>
              <a:rPr lang="es-MX" dirty="0"/>
              <a:t>: La radiación UV induce una respuesta inflamatoria que contribuye a la transformación maligna de los melanocitos</a:t>
            </a:r>
          </a:p>
          <a:p>
            <a:pPr marL="0" indent="0">
              <a:buNone/>
            </a:pPr>
            <a:r>
              <a:rPr lang="es-MX" b="1" dirty="0"/>
              <a:t>Supresión inmunológica</a:t>
            </a:r>
            <a:r>
              <a:rPr lang="es-MX" dirty="0"/>
              <a:t>: El melanoma evade la vigilancia inmunitaria al expresar moléculas como PD-L1, que inhiben la actividad de las células T</a:t>
            </a:r>
          </a:p>
          <a:p>
            <a:pPr marL="0" indent="0">
              <a:buNone/>
            </a:pPr>
            <a:r>
              <a:rPr lang="es-MX" b="1" dirty="0"/>
              <a:t>Angiogénesis</a:t>
            </a:r>
            <a:r>
              <a:rPr lang="es-MX" dirty="0"/>
              <a:t>: El melanoma estimula la formación de nuevos vasos sanguíneos para garantizar el suministro de nutrientes y oxígeno al tumor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9907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9B583C-00FD-559B-552E-C2BFD4E95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D909D0-199E-CBC3-3E2F-8D0DB41A4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Características Claves del Melanoma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Heterogeneidad</a:t>
            </a:r>
            <a:r>
              <a:rPr lang="es-MX" dirty="0"/>
              <a:t>: El melanoma muestra una alta heterogeneidad genética y celular, lo que complica el tratamiento y permite la resistencia a las terapias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Alta capacidad de metástasis</a:t>
            </a:r>
            <a:r>
              <a:rPr lang="es-MX" dirty="0"/>
              <a:t>: Su capacidad para diseminarse rápidamente a otros órganos lo convierte en uno de los cánceres más agresivos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Adaptación metabólica</a:t>
            </a:r>
            <a:r>
              <a:rPr lang="es-MX" dirty="0"/>
              <a:t>: Los melanomas adaptan su metabolismo para sobrevivir en condiciones adversas, como hipoxia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3530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A2987-BBCC-A564-CF95-3B9D30779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6897D9-E565-91FD-BB94-7BC3A0EE0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Factores Desencadenantes y Predisponentes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Exposición a radiación UV</a:t>
            </a:r>
            <a:r>
              <a:rPr lang="es-MX" dirty="0"/>
              <a:t>: Principal desencadenante ambiental que daña el ADN y provoca mutaciones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Predisposición genética</a:t>
            </a:r>
            <a:r>
              <a:rPr lang="es-MX" dirty="0"/>
              <a:t>: Mutaciones heredadas en genes como CDKN2A aumentan el riesgo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Factores fenotípicos</a:t>
            </a:r>
            <a:r>
              <a:rPr lang="es-MX" dirty="0"/>
              <a:t>: Piel clara, cabello rubio o rojo, y presencia de múltiples nevos aumentan la susceptibilidad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6692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1CD49-3170-A90C-78A7-283B4E6F6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MELANOMA</a:t>
            </a:r>
          </a:p>
        </p:txBody>
      </p:sp>
      <p:pic>
        <p:nvPicPr>
          <p:cNvPr id="2050" name="Picture 2" descr="Tratamiento cáncer de piel">
            <a:extLst>
              <a:ext uri="{FF2B5EF4-FFF2-40B4-BE49-F238E27FC236}">
                <a16:creationId xmlns:a16="http://schemas.microsoft.com/office/drawing/2014/main" id="{8B0C2DA9-9B6C-B020-B944-EE9452E9B6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0515600" cy="498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723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BC6313-8749-CE06-D7FC-38E2A84D4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CARCINOMA EPIDERMOIDE</a:t>
            </a:r>
          </a:p>
        </p:txBody>
      </p:sp>
      <p:pic>
        <p:nvPicPr>
          <p:cNvPr id="3074" name="Picture 2" descr="Dermatologia.cat | Cáncer cutáneo">
            <a:extLst>
              <a:ext uri="{FF2B5EF4-FFF2-40B4-BE49-F238E27FC236}">
                <a16:creationId xmlns:a16="http://schemas.microsoft.com/office/drawing/2014/main" id="{DFE29B99-9BD4-70D0-452F-1165382626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0" y="1690688"/>
            <a:ext cx="9265920" cy="516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211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D2669-B8AE-495C-2366-596132AE4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098" name="Picture 2" descr="Signos y síntomas del cáncer de piel: Identifícalos a tiempo">
            <a:extLst>
              <a:ext uri="{FF2B5EF4-FFF2-40B4-BE49-F238E27FC236}">
                <a16:creationId xmlns:a16="http://schemas.microsoft.com/office/drawing/2014/main" id="{AB241EC2-E799-4271-A932-A6C74E039E0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321" y="1615440"/>
            <a:ext cx="8829040" cy="5161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53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8A755-F6A4-2417-E23C-EBF2E174E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Tumores de piel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39EC3B-B25B-5FE3-7A63-8A91FB9E2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Los tumores de piel representan un conjunto de alteraciones que ocurren en las células de la piel, derivadas de un crecimiento anormal y descontrolado de estas. </a:t>
            </a:r>
          </a:p>
          <a:p>
            <a:pPr marL="0" indent="0">
              <a:buNone/>
            </a:pPr>
            <a:r>
              <a:rPr lang="es-MX" dirty="0"/>
              <a:t>Son los cánceres más comunes en la población, debido a la exposición directa y constante de la piel al entorno, especialmente a la radiación ultravioleta.</a:t>
            </a:r>
          </a:p>
        </p:txBody>
      </p:sp>
    </p:spTree>
    <p:extLst>
      <p:ext uri="{BB962C8B-B14F-4D97-AF65-F5344CB8AC3E}">
        <p14:creationId xmlns:p14="http://schemas.microsoft.com/office/powerpoint/2010/main" val="3164169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C04FB8-F54C-EC53-6017-A95350022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CARCINOMA BASAL</a:t>
            </a:r>
          </a:p>
        </p:txBody>
      </p:sp>
      <p:pic>
        <p:nvPicPr>
          <p:cNvPr id="5122" name="Picture 2" descr="Imágenes de cáncer de piel">
            <a:extLst>
              <a:ext uri="{FF2B5EF4-FFF2-40B4-BE49-F238E27FC236}">
                <a16:creationId xmlns:a16="http://schemas.microsoft.com/office/drawing/2014/main" id="{6CBC7AE2-EF87-A709-6F9F-DE952733DA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" y="1690688"/>
            <a:ext cx="10027920" cy="494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705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9C0CF4-0C58-463F-6989-7F215651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6146" name="Picture 2" descr="Día Europeo de la Prevención del Cáncer de Piel | Aula de ...">
            <a:extLst>
              <a:ext uri="{FF2B5EF4-FFF2-40B4-BE49-F238E27FC236}">
                <a16:creationId xmlns:a16="http://schemas.microsoft.com/office/drawing/2014/main" id="{D6210430-AB93-9300-E9B9-673E105FD5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242" y="1015068"/>
            <a:ext cx="8355435" cy="5251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146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08334-BEE2-413E-E8EE-967944E9C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Tumores de piel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5EB3518-5DA1-1C64-6970-C293C0842D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93136"/>
            <a:ext cx="107442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Tumores de Piel No Melanoma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b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Estos son los tipos más frecuentes y, en general, menos agresivos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Carcinoma Basocelular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Es el tipo más común y menos peligroso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 progresión es lenta y rara vez produce metástasis, pero puede causar daños locales importantes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Carcinoma Epidermoide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Tiene un mayor potencial de diseminación y puede ser más agresivo si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 se trata oportunamente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Melanoma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b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Este es un tumor maligno que se origina en los melanocitos, las células encargadas de producir melanina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Aunque es menos frecuente, el melanoma es significativamente más agresivo y tiene una alta capacidad de invadir tejidos cercanos y de generar metástasis. Su pronóstico depende en gran medida de la detección temprana</a:t>
            </a:r>
          </a:p>
        </p:txBody>
      </p:sp>
    </p:spTree>
    <p:extLst>
      <p:ext uri="{BB962C8B-B14F-4D97-AF65-F5344CB8AC3E}">
        <p14:creationId xmlns:p14="http://schemas.microsoft.com/office/powerpoint/2010/main" val="42823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027F3-B47F-3EFB-8B95-4FBEC3795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Tumores de piel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F39CAB-A3B9-96BE-AD08-2883D357F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Factores de riesgo comunes</a:t>
            </a:r>
            <a:r>
              <a:rPr lang="es-MX" dirty="0"/>
              <a:t>:</a:t>
            </a:r>
          </a:p>
          <a:p>
            <a:pPr marL="0" indent="0">
              <a:buNone/>
            </a:pPr>
            <a:r>
              <a:rPr lang="es-MX" dirty="0"/>
              <a:t>Exposición prolongada o intensa al sol y a fuentes de luz ultravioleta </a:t>
            </a:r>
          </a:p>
          <a:p>
            <a:pPr marL="0" indent="0">
              <a:buNone/>
            </a:pPr>
            <a:r>
              <a:rPr lang="es-MX" dirty="0"/>
              <a:t>Piel clara, ojos claros y antecedentes de quemaduras solares graves</a:t>
            </a:r>
          </a:p>
          <a:p>
            <a:pPr marL="0" indent="0">
              <a:buNone/>
            </a:pPr>
            <a:r>
              <a:rPr lang="es-MX" dirty="0"/>
              <a:t>Historia personal o familiar de cáncer de piel</a:t>
            </a:r>
          </a:p>
          <a:p>
            <a:pPr marL="0" indent="0">
              <a:buNone/>
            </a:pPr>
            <a:r>
              <a:rPr lang="es-MX" dirty="0"/>
              <a:t>Presencia de múltiples lunares, especialmente si son atípicos o displásicos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8265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C17C3-EF19-502A-CBE5-17C5172C4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Tumores de Piel No Melanoma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C0B793-7401-5744-75CB-8A5537B6D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Estos incluyen principalmente el carcinoma basocelular (CBC) y el carcinoma epidermoide (CEC):</a:t>
            </a:r>
          </a:p>
          <a:p>
            <a:r>
              <a:rPr lang="es-MX" b="1" dirty="0"/>
              <a:t>Incidencia:</a:t>
            </a:r>
          </a:p>
          <a:p>
            <a:pPr marL="0" indent="0">
              <a:buNone/>
            </a:pPr>
            <a:r>
              <a:rPr lang="es-MX" dirty="0"/>
              <a:t>Representan aproximadamente el 90-95% de todos los cánceres de piel</a:t>
            </a:r>
          </a:p>
          <a:p>
            <a:pPr marL="0" indent="0">
              <a:buNone/>
            </a:pPr>
            <a:r>
              <a:rPr lang="es-MX" dirty="0"/>
              <a:t>El carcinoma basocelular es el más común, con una incidencia global que varía entre 20-300 casos por 100,000 habitantes al año, dependiendo de la región</a:t>
            </a:r>
          </a:p>
          <a:p>
            <a:pPr marL="0" indent="0">
              <a:buNone/>
            </a:pPr>
            <a:r>
              <a:rPr lang="es-MX" dirty="0"/>
              <a:t>El carcinoma epidermoide es menos frecuente, pero su incidencia está aumentando en varias partes del mundo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24010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1E7A92-F39C-692A-E0BF-D394B27DD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Melanoma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65F64C-BF7B-6BB9-AF36-CC9FD3053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El melanoma es menos frecuente que los tumores no melanoma, pero es mucho más agresivo y responsable de la mayoría de las muertes relacionadas con cáncer de piel</a:t>
            </a:r>
          </a:p>
          <a:p>
            <a:pPr marL="0" indent="0">
              <a:buNone/>
            </a:pPr>
            <a:r>
              <a:rPr lang="es-MX" b="1" dirty="0"/>
              <a:t>Incidencia: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Representa el 1-2% de todos los cánceres, pero su incidencia ha ido en aumento en las últimas décadas, especialmente en países desarrollados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En 2020, se estimaron más de 320,000 nuevos casos de melanoma en el mundo, con una tasa de mortalidad de alrededor de 57,000 casos</a:t>
            </a:r>
          </a:p>
          <a:p>
            <a:pPr marL="0" indent="0">
              <a:buNone/>
            </a:pPr>
            <a:endParaRPr lang="es-MX" b="1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27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C68E54-E130-92CC-29FE-F3C7A4380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Fisiopatología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C0AEA0-D66E-E103-9FBD-0F3B84E2C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El melanoma es un tumor maligno que se origina en los melanocitos, las células responsables de la producción de melanina en la piel, ojos, mucosas y otras áreas pigmentadas del cuerpo</a:t>
            </a:r>
          </a:p>
          <a:p>
            <a:pPr marL="0" indent="0">
              <a:buNone/>
            </a:pPr>
            <a:r>
              <a:rPr lang="es-MX" dirty="0"/>
              <a:t>Su desarrollo involucra una combinación de factores genéticos, moleculares y ambientales que llevan a un crecimiento descontrolado y maligno de los melanocitos</a:t>
            </a:r>
          </a:p>
        </p:txBody>
      </p:sp>
    </p:spTree>
    <p:extLst>
      <p:ext uri="{BB962C8B-B14F-4D97-AF65-F5344CB8AC3E}">
        <p14:creationId xmlns:p14="http://schemas.microsoft.com/office/powerpoint/2010/main" val="311394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43F046-2B15-F4BB-DF81-E84BC4D80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Fisiopatología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2469B8-2E25-CC7C-C065-35BE9E3CD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melanoma se desarrolla como resultado de una serie de eventos que alteran la regulación normal del ciclo celular, promoviendo la proliferación de melanocitos. Estos eventos incluyen: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Daño al ADN</a:t>
            </a:r>
            <a:r>
              <a:rPr lang="es-MX" dirty="0"/>
              <a:t>: La exposición a radiación ultravioleta (UV), especialmente la radiación UVB y UVA, genera daños en el ADN de los melanocitos. Esto incluye mutaciones en genes críticos que regulan la proliferación y la apoptosis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7947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D2B5B2-1E05-E413-6FF3-D0F74473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Fisiopatología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646528-6FBC-2CFD-5F53-A10E54642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    Mutaciones genéticas</a:t>
            </a:r>
            <a:r>
              <a:rPr lang="es-MX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b="1" dirty="0"/>
              <a:t>Mutaciones en BRAF (50-60% de los melanomas)</a:t>
            </a:r>
            <a:r>
              <a:rPr lang="es-MX" dirty="0"/>
              <a:t>: La mutación más común es BRAF V600E, que activa la vía de señalización MAPK, promoviendo el crecimiento celular descontrolado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b="1" dirty="0"/>
              <a:t>Mutaciones en NRAS (15-20%)</a:t>
            </a:r>
            <a:r>
              <a:rPr lang="es-MX" dirty="0"/>
              <a:t>: Conduce a una activación similar de la vía MAPK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b="1" dirty="0"/>
              <a:t>Mutaciones en CDKN2A</a:t>
            </a:r>
            <a:r>
              <a:rPr lang="es-MX" dirty="0"/>
              <a:t>: Este gen regula las proteínas p16 y p14ARF, que controlan el ciclo celular. Su inactivación permite una proliferación sin control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b="1" dirty="0"/>
              <a:t>Mutaciones en TERT (promotor de la telomerasa)</a:t>
            </a:r>
            <a:r>
              <a:rPr lang="es-MX" dirty="0"/>
              <a:t>: Estas mutaciones prolongan la supervivencia celular al evitar el acortamiento de los telómeros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168821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1056</Words>
  <Application>Microsoft Office PowerPoint</Application>
  <PresentationFormat>Panorámica</PresentationFormat>
  <Paragraphs>78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Aptos</vt:lpstr>
      <vt:lpstr>Aptos Display</vt:lpstr>
      <vt:lpstr>Arial</vt:lpstr>
      <vt:lpstr>Tema de Office</vt:lpstr>
      <vt:lpstr>Tumores de piel</vt:lpstr>
      <vt:lpstr>Tumores de piel</vt:lpstr>
      <vt:lpstr>Tumores de piel</vt:lpstr>
      <vt:lpstr>Tumores de piel</vt:lpstr>
      <vt:lpstr>Tumores de Piel No Melanoma </vt:lpstr>
      <vt:lpstr>Melanoma </vt:lpstr>
      <vt:lpstr>Fisiopatología </vt:lpstr>
      <vt:lpstr>Fisiopatología </vt:lpstr>
      <vt:lpstr>Fisiopatología </vt:lpstr>
      <vt:lpstr>Fisiopatología </vt:lpstr>
      <vt:lpstr>Fisiopatología </vt:lpstr>
      <vt:lpstr>Fisiopatología </vt:lpstr>
      <vt:lpstr>Fisiopatología </vt:lpstr>
      <vt:lpstr>Fisiopatología </vt:lpstr>
      <vt:lpstr>Presentación de PowerPoint</vt:lpstr>
      <vt:lpstr>Presentación de PowerPoint</vt:lpstr>
      <vt:lpstr>MELANOMA</vt:lpstr>
      <vt:lpstr>CARCINOMA EPIDERMOIDE</vt:lpstr>
      <vt:lpstr>Presentación de PowerPoint</vt:lpstr>
      <vt:lpstr>CARCINOMA BASAL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Odette Odette Martinez Batista</dc:creator>
  <cp:lastModifiedBy>Odette Odette Martinez Batista</cp:lastModifiedBy>
  <cp:revision>2</cp:revision>
  <dcterms:created xsi:type="dcterms:W3CDTF">2025-01-27T02:12:07Z</dcterms:created>
  <dcterms:modified xsi:type="dcterms:W3CDTF">2025-01-27T03:27:38Z</dcterms:modified>
</cp:coreProperties>
</file>