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7" r:id="rId2"/>
    <p:sldId id="283" r:id="rId3"/>
    <p:sldId id="284" r:id="rId4"/>
    <p:sldId id="285" r:id="rId5"/>
    <p:sldId id="286" r:id="rId6"/>
    <p:sldId id="287"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38C8AF-76D4-2168-C4F2-C705FFC2B7F7}" v="446" dt="2020-04-23T03:37:47.598"/>
    <p1510:client id="{923D6E38-5856-9F63-A168-441537090FA0}" v="697" dt="2020-04-23T02:42:13.256"/>
    <p1510:client id="{DC4FAAB3-1C12-0E47-8A59-54007C520569}" v="798" dt="2020-04-23T04:17:14.182"/>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4718"/>
  </p:normalViewPr>
  <p:slideViewPr>
    <p:cSldViewPr snapToGrid="0">
      <p:cViewPr varScale="1">
        <p:scale>
          <a:sx n="117" d="100"/>
          <a:sy n="117" d="100"/>
        </p:scale>
        <p:origin x="20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rnán Ponce" userId="e9ddeaa2-9425-4f5e-aaad-720a0ce49316" providerId="ADAL" clId="{DC4FAAB3-1C12-0E47-8A59-54007C520569}"/>
    <pc:docChg chg="custSel addSld delSld modSld">
      <pc:chgData name="Hernán Ponce" userId="e9ddeaa2-9425-4f5e-aaad-720a0ce49316" providerId="ADAL" clId="{DC4FAAB3-1C12-0E47-8A59-54007C520569}" dt="2020-04-23T04:17:14.183" v="795" actId="1076"/>
      <pc:docMkLst>
        <pc:docMk/>
      </pc:docMkLst>
      <pc:sldChg chg="modSp">
        <pc:chgData name="Hernán Ponce" userId="e9ddeaa2-9425-4f5e-aaad-720a0ce49316" providerId="ADAL" clId="{DC4FAAB3-1C12-0E47-8A59-54007C520569}" dt="2020-04-23T03:50:55.340" v="1" actId="27636"/>
        <pc:sldMkLst>
          <pc:docMk/>
          <pc:sldMk cId="377990359" sldId="257"/>
        </pc:sldMkLst>
        <pc:spChg chg="mod">
          <ac:chgData name="Hernán Ponce" userId="e9ddeaa2-9425-4f5e-aaad-720a0ce49316" providerId="ADAL" clId="{DC4FAAB3-1C12-0E47-8A59-54007C520569}" dt="2020-04-23T03:50:55.340" v="1" actId="27636"/>
          <ac:spMkLst>
            <pc:docMk/>
            <pc:sldMk cId="377990359" sldId="257"/>
            <ac:spMk id="2" creationId="{0EC7363C-6225-402E-B16F-C93DCEFD2B10}"/>
          </ac:spMkLst>
        </pc:spChg>
      </pc:sldChg>
      <pc:sldChg chg="del">
        <pc:chgData name="Hernán Ponce" userId="e9ddeaa2-9425-4f5e-aaad-720a0ce49316" providerId="ADAL" clId="{DC4FAAB3-1C12-0E47-8A59-54007C520569}" dt="2020-04-23T03:51:15.711" v="2" actId="2696"/>
        <pc:sldMkLst>
          <pc:docMk/>
          <pc:sldMk cId="747682281" sldId="261"/>
        </pc:sldMkLst>
      </pc:sldChg>
      <pc:sldChg chg="addSp delSp modSp add">
        <pc:chgData name="Hernán Ponce" userId="e9ddeaa2-9425-4f5e-aaad-720a0ce49316" providerId="ADAL" clId="{DC4FAAB3-1C12-0E47-8A59-54007C520569}" dt="2020-04-23T03:59:35.759" v="251" actId="20577"/>
        <pc:sldMkLst>
          <pc:docMk/>
          <pc:sldMk cId="3514652710" sldId="262"/>
        </pc:sldMkLst>
        <pc:spChg chg="mod">
          <ac:chgData name="Hernán Ponce" userId="e9ddeaa2-9425-4f5e-aaad-720a0ce49316" providerId="ADAL" clId="{DC4FAAB3-1C12-0E47-8A59-54007C520569}" dt="2020-04-23T03:59:35.759" v="251" actId="20577"/>
          <ac:spMkLst>
            <pc:docMk/>
            <pc:sldMk cId="3514652710" sldId="262"/>
            <ac:spMk id="2" creationId="{ACAB5351-F0A5-FA42-8BBD-9DE74D07023B}"/>
          </ac:spMkLst>
        </pc:spChg>
        <pc:spChg chg="del">
          <ac:chgData name="Hernán Ponce" userId="e9ddeaa2-9425-4f5e-aaad-720a0ce49316" providerId="ADAL" clId="{DC4FAAB3-1C12-0E47-8A59-54007C520569}" dt="2020-04-23T03:52:57.455" v="12" actId="3680"/>
          <ac:spMkLst>
            <pc:docMk/>
            <pc:sldMk cId="3514652710" sldId="262"/>
            <ac:spMk id="3" creationId="{64C1574D-DCC4-984D-8054-83EE922C889B}"/>
          </ac:spMkLst>
        </pc:spChg>
        <pc:graphicFrameChg chg="add mod modGraphic">
          <ac:chgData name="Hernán Ponce" userId="e9ddeaa2-9425-4f5e-aaad-720a0ce49316" providerId="ADAL" clId="{DC4FAAB3-1C12-0E47-8A59-54007C520569}" dt="2020-04-23T03:59:04.689" v="245" actId="20577"/>
          <ac:graphicFrameMkLst>
            <pc:docMk/>
            <pc:sldMk cId="3514652710" sldId="262"/>
            <ac:graphicFrameMk id="4" creationId="{81A17584-BE3B-CB4B-85A8-D8E088E2A298}"/>
          </ac:graphicFrameMkLst>
        </pc:graphicFrameChg>
      </pc:sldChg>
      <pc:sldChg chg="addSp delSp modSp add">
        <pc:chgData name="Hernán Ponce" userId="e9ddeaa2-9425-4f5e-aaad-720a0ce49316" providerId="ADAL" clId="{DC4FAAB3-1C12-0E47-8A59-54007C520569}" dt="2020-04-23T04:17:14.183" v="795" actId="1076"/>
        <pc:sldMkLst>
          <pc:docMk/>
          <pc:sldMk cId="69640930" sldId="263"/>
        </pc:sldMkLst>
        <pc:spChg chg="add del mod">
          <ac:chgData name="Hernán Ponce" userId="e9ddeaa2-9425-4f5e-aaad-720a0ce49316" providerId="ADAL" clId="{DC4FAAB3-1C12-0E47-8A59-54007C520569}" dt="2020-04-23T04:01:30.142" v="254" actId="3680"/>
          <ac:spMkLst>
            <pc:docMk/>
            <pc:sldMk cId="69640930" sldId="263"/>
            <ac:spMk id="5" creationId="{7D25865A-8E3C-854C-87A7-7DC0923F72D4}"/>
          </ac:spMkLst>
        </pc:spChg>
        <pc:graphicFrameChg chg="del">
          <ac:chgData name="Hernán Ponce" userId="e9ddeaa2-9425-4f5e-aaad-720a0ce49316" providerId="ADAL" clId="{DC4FAAB3-1C12-0E47-8A59-54007C520569}" dt="2020-04-23T04:01:02.422" v="253" actId="478"/>
          <ac:graphicFrameMkLst>
            <pc:docMk/>
            <pc:sldMk cId="69640930" sldId="263"/>
            <ac:graphicFrameMk id="4" creationId="{81A17584-BE3B-CB4B-85A8-D8E088E2A298}"/>
          </ac:graphicFrameMkLst>
        </pc:graphicFrameChg>
        <pc:graphicFrameChg chg="add mod modGraphic">
          <ac:chgData name="Hernán Ponce" userId="e9ddeaa2-9425-4f5e-aaad-720a0ce49316" providerId="ADAL" clId="{DC4FAAB3-1C12-0E47-8A59-54007C520569}" dt="2020-04-23T04:17:14.183" v="795" actId="1076"/>
          <ac:graphicFrameMkLst>
            <pc:docMk/>
            <pc:sldMk cId="69640930" sldId="263"/>
            <ac:graphicFrameMk id="6" creationId="{573A2276-77A1-9748-8413-46CA11B3C1D6}"/>
          </ac:graphicFrameMkLst>
        </pc:graphicFrameChg>
      </pc:sldChg>
    </pc:docChg>
  </pc:docChgLst>
  <pc:docChgLst>
    <pc:chgData name="Hernán Ponce" userId="S::hponce@unach.edu.ec::e9ddeaa2-9425-4f5e-aaad-720a0ce49316" providerId="AD" clId="Web-{5638C8AF-76D4-2168-C4F2-C705FFC2B7F7}"/>
    <pc:docChg chg="addSld modSld">
      <pc:chgData name="Hernán Ponce" userId="S::hponce@unach.edu.ec::e9ddeaa2-9425-4f5e-aaad-720a0ce49316" providerId="AD" clId="Web-{5638C8AF-76D4-2168-C4F2-C705FFC2B7F7}" dt="2020-04-23T03:37:47.598" v="397" actId="14100"/>
      <pc:docMkLst>
        <pc:docMk/>
      </pc:docMkLst>
      <pc:sldChg chg="modSp">
        <pc:chgData name="Hernán Ponce" userId="S::hponce@unach.edu.ec::e9ddeaa2-9425-4f5e-aaad-720a0ce49316" providerId="AD" clId="Web-{5638C8AF-76D4-2168-C4F2-C705FFC2B7F7}" dt="2020-04-23T02:52:41.691" v="0" actId="1076"/>
        <pc:sldMkLst>
          <pc:docMk/>
          <pc:sldMk cId="377990359" sldId="257"/>
        </pc:sldMkLst>
        <pc:picChg chg="mod">
          <ac:chgData name="Hernán Ponce" userId="S::hponce@unach.edu.ec::e9ddeaa2-9425-4f5e-aaad-720a0ce49316" providerId="AD" clId="Web-{5638C8AF-76D4-2168-C4F2-C705FFC2B7F7}" dt="2020-04-23T02:52:41.691" v="0" actId="1076"/>
          <ac:picMkLst>
            <pc:docMk/>
            <pc:sldMk cId="377990359" sldId="257"/>
            <ac:picMk id="4" creationId="{ED43D6B8-210C-4ED2-B5C8-68B0113F0E98}"/>
          </ac:picMkLst>
        </pc:picChg>
      </pc:sldChg>
      <pc:sldChg chg="modSp">
        <pc:chgData name="Hernán Ponce" userId="S::hponce@unach.edu.ec::e9ddeaa2-9425-4f5e-aaad-720a0ce49316" providerId="AD" clId="Web-{5638C8AF-76D4-2168-C4F2-C705FFC2B7F7}" dt="2020-04-23T02:57:06.286" v="62"/>
        <pc:sldMkLst>
          <pc:docMk/>
          <pc:sldMk cId="2389415581" sldId="258"/>
        </pc:sldMkLst>
        <pc:spChg chg="mod">
          <ac:chgData name="Hernán Ponce" userId="S::hponce@unach.edu.ec::e9ddeaa2-9425-4f5e-aaad-720a0ce49316" providerId="AD" clId="Web-{5638C8AF-76D4-2168-C4F2-C705FFC2B7F7}" dt="2020-04-23T02:53:45.363" v="12" actId="14100"/>
          <ac:spMkLst>
            <pc:docMk/>
            <pc:sldMk cId="2389415581" sldId="258"/>
            <ac:spMk id="2" creationId="{9D26E7B4-0F9F-4ECA-962C-7A434D576324}"/>
          </ac:spMkLst>
        </pc:spChg>
        <pc:spChg chg="mod">
          <ac:chgData name="Hernán Ponce" userId="S::hponce@unach.edu.ec::e9ddeaa2-9425-4f5e-aaad-720a0ce49316" providerId="AD" clId="Web-{5638C8AF-76D4-2168-C4F2-C705FFC2B7F7}" dt="2020-04-23T02:55:58.067" v="55" actId="14100"/>
          <ac:spMkLst>
            <pc:docMk/>
            <pc:sldMk cId="2389415581" sldId="258"/>
            <ac:spMk id="3" creationId="{3D6BFC60-0F69-4DAA-AFCA-07224449B873}"/>
          </ac:spMkLst>
        </pc:spChg>
        <pc:graphicFrameChg chg="mod modGraphic">
          <ac:chgData name="Hernán Ponce" userId="S::hponce@unach.edu.ec::e9ddeaa2-9425-4f5e-aaad-720a0ce49316" providerId="AD" clId="Web-{5638C8AF-76D4-2168-C4F2-C705FFC2B7F7}" dt="2020-04-23T02:57:06.286" v="62"/>
          <ac:graphicFrameMkLst>
            <pc:docMk/>
            <pc:sldMk cId="2389415581" sldId="258"/>
            <ac:graphicFrameMk id="6" creationId="{6D8E5A39-26EF-44F1-A454-CBC80EE30439}"/>
          </ac:graphicFrameMkLst>
        </pc:graphicFrameChg>
      </pc:sldChg>
      <pc:sldChg chg="addSp delSp modSp new">
        <pc:chgData name="Hernán Ponce" userId="S::hponce@unach.edu.ec::e9ddeaa2-9425-4f5e-aaad-720a0ce49316" providerId="AD" clId="Web-{5638C8AF-76D4-2168-C4F2-C705FFC2B7F7}" dt="2020-04-23T03:18:52.417" v="283"/>
        <pc:sldMkLst>
          <pc:docMk/>
          <pc:sldMk cId="1989330141" sldId="259"/>
        </pc:sldMkLst>
        <pc:spChg chg="mod">
          <ac:chgData name="Hernán Ponce" userId="S::hponce@unach.edu.ec::e9ddeaa2-9425-4f5e-aaad-720a0ce49316" providerId="AD" clId="Web-{5638C8AF-76D4-2168-C4F2-C705FFC2B7F7}" dt="2020-04-23T03:04:51.460" v="94" actId="20577"/>
          <ac:spMkLst>
            <pc:docMk/>
            <pc:sldMk cId="1989330141" sldId="259"/>
            <ac:spMk id="2" creationId="{04C8BF2A-3575-4C8E-B904-B919CC97852D}"/>
          </ac:spMkLst>
        </pc:spChg>
        <pc:spChg chg="del">
          <ac:chgData name="Hernán Ponce" userId="S::hponce@unach.edu.ec::e9ddeaa2-9425-4f5e-aaad-720a0ce49316" providerId="AD" clId="Web-{5638C8AF-76D4-2168-C4F2-C705FFC2B7F7}" dt="2020-04-23T03:02:34.538" v="74"/>
          <ac:spMkLst>
            <pc:docMk/>
            <pc:sldMk cId="1989330141" sldId="259"/>
            <ac:spMk id="3" creationId="{D8B18EF0-381A-4BDA-91D7-03CBB5919CCD}"/>
          </ac:spMkLst>
        </pc:spChg>
        <pc:spChg chg="add del mod">
          <ac:chgData name="Hernán Ponce" userId="S::hponce@unach.edu.ec::e9ddeaa2-9425-4f5e-aaad-720a0ce49316" providerId="AD" clId="Web-{5638C8AF-76D4-2168-C4F2-C705FFC2B7F7}" dt="2020-04-23T03:10:41.962" v="164"/>
          <ac:spMkLst>
            <pc:docMk/>
            <pc:sldMk cId="1989330141" sldId="259"/>
            <ac:spMk id="7" creationId="{1374190B-01D4-450E-A13B-F48AFA39803F}"/>
          </ac:spMkLst>
        </pc:spChg>
        <pc:graphicFrameChg chg="add del mod ord modGraphic">
          <ac:chgData name="Hernán Ponce" userId="S::hponce@unach.edu.ec::e9ddeaa2-9425-4f5e-aaad-720a0ce49316" providerId="AD" clId="Web-{5638C8AF-76D4-2168-C4F2-C705FFC2B7F7}" dt="2020-04-23T03:09:42.055" v="163"/>
          <ac:graphicFrameMkLst>
            <pc:docMk/>
            <pc:sldMk cId="1989330141" sldId="259"/>
            <ac:graphicFrameMk id="4" creationId="{B4ED5959-FB2F-465E-A481-583629B8A664}"/>
          </ac:graphicFrameMkLst>
        </pc:graphicFrameChg>
        <pc:graphicFrameChg chg="add mod ord modGraphic">
          <ac:chgData name="Hernán Ponce" userId="S::hponce@unach.edu.ec::e9ddeaa2-9425-4f5e-aaad-720a0ce49316" providerId="AD" clId="Web-{5638C8AF-76D4-2168-C4F2-C705FFC2B7F7}" dt="2020-04-23T03:18:52.417" v="283"/>
          <ac:graphicFrameMkLst>
            <pc:docMk/>
            <pc:sldMk cId="1989330141" sldId="259"/>
            <ac:graphicFrameMk id="8" creationId="{9D76D57C-4E82-46D4-B025-AACFC6EC5A5A}"/>
          </ac:graphicFrameMkLst>
        </pc:graphicFrameChg>
      </pc:sldChg>
      <pc:sldChg chg="modSp add replId">
        <pc:chgData name="Hernán Ponce" userId="S::hponce@unach.edu.ec::e9ddeaa2-9425-4f5e-aaad-720a0ce49316" providerId="AD" clId="Web-{5638C8AF-76D4-2168-C4F2-C705FFC2B7F7}" dt="2020-04-23T03:28:11.607" v="326"/>
        <pc:sldMkLst>
          <pc:docMk/>
          <pc:sldMk cId="3278769732" sldId="260"/>
        </pc:sldMkLst>
        <pc:graphicFrameChg chg="mod modGraphic">
          <ac:chgData name="Hernán Ponce" userId="S::hponce@unach.edu.ec::e9ddeaa2-9425-4f5e-aaad-720a0ce49316" providerId="AD" clId="Web-{5638C8AF-76D4-2168-C4F2-C705FFC2B7F7}" dt="2020-04-23T03:28:11.607" v="326"/>
          <ac:graphicFrameMkLst>
            <pc:docMk/>
            <pc:sldMk cId="3278769732" sldId="260"/>
            <ac:graphicFrameMk id="8" creationId="{9D76D57C-4E82-46D4-B025-AACFC6EC5A5A}"/>
          </ac:graphicFrameMkLst>
        </pc:graphicFrameChg>
      </pc:sldChg>
      <pc:sldChg chg="addSp delSp modSp new">
        <pc:chgData name="Hernán Ponce" userId="S::hponce@unach.edu.ec::e9ddeaa2-9425-4f5e-aaad-720a0ce49316" providerId="AD" clId="Web-{5638C8AF-76D4-2168-C4F2-C705FFC2B7F7}" dt="2020-04-23T03:37:47.598" v="397" actId="14100"/>
        <pc:sldMkLst>
          <pc:docMk/>
          <pc:sldMk cId="747682281" sldId="261"/>
        </pc:sldMkLst>
        <pc:spChg chg="mod">
          <ac:chgData name="Hernán Ponce" userId="S::hponce@unach.edu.ec::e9ddeaa2-9425-4f5e-aaad-720a0ce49316" providerId="AD" clId="Web-{5638C8AF-76D4-2168-C4F2-C705FFC2B7F7}" dt="2020-04-23T03:37:30.598" v="394" actId="20577"/>
          <ac:spMkLst>
            <pc:docMk/>
            <pc:sldMk cId="747682281" sldId="261"/>
            <ac:spMk id="2" creationId="{F32BC69A-D2C8-4B49-AD63-3D94E5CE1F4D}"/>
          </ac:spMkLst>
        </pc:spChg>
        <pc:spChg chg="del">
          <ac:chgData name="Hernán Ponce" userId="S::hponce@unach.edu.ec::e9ddeaa2-9425-4f5e-aaad-720a0ce49316" providerId="AD" clId="Web-{5638C8AF-76D4-2168-C4F2-C705FFC2B7F7}" dt="2020-04-23T03:32:33.673" v="339"/>
          <ac:spMkLst>
            <pc:docMk/>
            <pc:sldMk cId="747682281" sldId="261"/>
            <ac:spMk id="3" creationId="{F21CC312-7CEB-4D24-B0E1-026F5661E225}"/>
          </ac:spMkLst>
        </pc:spChg>
        <pc:spChg chg="add mod">
          <ac:chgData name="Hernán Ponce" userId="S::hponce@unach.edu.ec::e9ddeaa2-9425-4f5e-aaad-720a0ce49316" providerId="AD" clId="Web-{5638C8AF-76D4-2168-C4F2-C705FFC2B7F7}" dt="2020-04-23T03:37:47.598" v="397" actId="14100"/>
          <ac:spMkLst>
            <pc:docMk/>
            <pc:sldMk cId="747682281" sldId="261"/>
            <ac:spMk id="9" creationId="{283BE531-DE5A-4BCF-A288-EE55A9977379}"/>
          </ac:spMkLst>
        </pc:spChg>
        <pc:graphicFrameChg chg="add del mod ord modGraphic">
          <ac:chgData name="Hernán Ponce" userId="S::hponce@unach.edu.ec::e9ddeaa2-9425-4f5e-aaad-720a0ce49316" providerId="AD" clId="Web-{5638C8AF-76D4-2168-C4F2-C705FFC2B7F7}" dt="2020-04-23T03:33:44.438" v="341"/>
          <ac:graphicFrameMkLst>
            <pc:docMk/>
            <pc:sldMk cId="747682281" sldId="261"/>
            <ac:graphicFrameMk id="4" creationId="{5B561BB9-D42E-48EC-A252-53B9F5A26C42}"/>
          </ac:graphicFrameMkLst>
        </pc:graphicFrameChg>
        <pc:graphicFrameChg chg="add mod modGraphic">
          <ac:chgData name="Hernán Ponce" userId="S::hponce@unach.edu.ec::e9ddeaa2-9425-4f5e-aaad-720a0ce49316" providerId="AD" clId="Web-{5638C8AF-76D4-2168-C4F2-C705FFC2B7F7}" dt="2020-04-23T03:36:51.864" v="392" actId="1076"/>
          <ac:graphicFrameMkLst>
            <pc:docMk/>
            <pc:sldMk cId="747682281" sldId="261"/>
            <ac:graphicFrameMk id="6" creationId="{4E43E5FC-8E3F-4607-A933-1B9AABA168E4}"/>
          </ac:graphicFrameMkLst>
        </pc:graphicFrameChg>
      </pc:sldChg>
    </pc:docChg>
  </pc:docChgLst>
  <pc:docChgLst>
    <pc:chgData name="Hernán Ponce" userId="S::hponce@unach.edu.ec::e9ddeaa2-9425-4f5e-aaad-720a0ce49316" providerId="AD" clId="Web-{923D6E38-5856-9F63-A168-441537090FA0}"/>
    <pc:docChg chg="mod addSld modSld sldOrd modMainMaster setSldSz">
      <pc:chgData name="Hernán Ponce" userId="S::hponce@unach.edu.ec::e9ddeaa2-9425-4f5e-aaad-720a0ce49316" providerId="AD" clId="Web-{923D6E38-5856-9F63-A168-441537090FA0}" dt="2020-04-23T02:42:13.256" v="656"/>
      <pc:docMkLst>
        <pc:docMk/>
      </pc:docMkLst>
      <pc:sldChg chg="modSp">
        <pc:chgData name="Hernán Ponce" userId="S::hponce@unach.edu.ec::e9ddeaa2-9425-4f5e-aaad-720a0ce49316" providerId="AD" clId="Web-{923D6E38-5856-9F63-A168-441537090FA0}" dt="2020-04-23T02:37:25.552" v="640"/>
        <pc:sldMkLst>
          <pc:docMk/>
          <pc:sldMk cId="3482921086" sldId="256"/>
        </pc:sldMkLst>
        <pc:spChg chg="mod">
          <ac:chgData name="Hernán Ponce" userId="S::hponce@unach.edu.ec::e9ddeaa2-9425-4f5e-aaad-720a0ce49316" providerId="AD" clId="Web-{923D6E38-5856-9F63-A168-441537090FA0}" dt="2020-04-23T02:37:25.552" v="640"/>
          <ac:spMkLst>
            <pc:docMk/>
            <pc:sldMk cId="3482921086" sldId="256"/>
            <ac:spMk id="2" creationId="{00000000-0000-0000-0000-000000000000}"/>
          </ac:spMkLst>
        </pc:spChg>
        <pc:spChg chg="mod">
          <ac:chgData name="Hernán Ponce" userId="S::hponce@unach.edu.ec::e9ddeaa2-9425-4f5e-aaad-720a0ce49316" providerId="AD" clId="Web-{923D6E38-5856-9F63-A168-441537090FA0}" dt="2020-04-23T02:37:25.552" v="640"/>
          <ac:spMkLst>
            <pc:docMk/>
            <pc:sldMk cId="3482921086" sldId="256"/>
            <ac:spMk id="3" creationId="{00000000-0000-0000-0000-000000000000}"/>
          </ac:spMkLst>
        </pc:spChg>
      </pc:sldChg>
      <pc:sldChg chg="addSp modSp new ord">
        <pc:chgData name="Hernán Ponce" userId="S::hponce@unach.edu.ec::e9ddeaa2-9425-4f5e-aaad-720a0ce49316" providerId="AD" clId="Web-{923D6E38-5856-9F63-A168-441537090FA0}" dt="2020-04-23T02:37:25.552" v="640"/>
        <pc:sldMkLst>
          <pc:docMk/>
          <pc:sldMk cId="377990359" sldId="257"/>
        </pc:sldMkLst>
        <pc:spChg chg="mod">
          <ac:chgData name="Hernán Ponce" userId="S::hponce@unach.edu.ec::e9ddeaa2-9425-4f5e-aaad-720a0ce49316" providerId="AD" clId="Web-{923D6E38-5856-9F63-A168-441537090FA0}" dt="2020-04-23T02:37:25.552" v="640"/>
          <ac:spMkLst>
            <pc:docMk/>
            <pc:sldMk cId="377990359" sldId="257"/>
            <ac:spMk id="2" creationId="{0EC7363C-6225-402E-B16F-C93DCEFD2B10}"/>
          </ac:spMkLst>
        </pc:spChg>
        <pc:spChg chg="mod">
          <ac:chgData name="Hernán Ponce" userId="S::hponce@unach.edu.ec::e9ddeaa2-9425-4f5e-aaad-720a0ce49316" providerId="AD" clId="Web-{923D6E38-5856-9F63-A168-441537090FA0}" dt="2020-04-23T02:37:25.552" v="640"/>
          <ac:spMkLst>
            <pc:docMk/>
            <pc:sldMk cId="377990359" sldId="257"/>
            <ac:spMk id="3" creationId="{8F2AE95A-AE7A-42E3-9E0B-42EE96BF63CD}"/>
          </ac:spMkLst>
        </pc:spChg>
        <pc:picChg chg="add mod">
          <ac:chgData name="Hernán Ponce" userId="S::hponce@unach.edu.ec::e9ddeaa2-9425-4f5e-aaad-720a0ce49316" providerId="AD" clId="Web-{923D6E38-5856-9F63-A168-441537090FA0}" dt="2020-04-23T02:37:25.552" v="640"/>
          <ac:picMkLst>
            <pc:docMk/>
            <pc:sldMk cId="377990359" sldId="257"/>
            <ac:picMk id="4" creationId="{ED43D6B8-210C-4ED2-B5C8-68B0113F0E98}"/>
          </ac:picMkLst>
        </pc:picChg>
      </pc:sldChg>
      <pc:sldChg chg="addSp delSp modSp new modTransition">
        <pc:chgData name="Hernán Ponce" userId="S::hponce@unach.edu.ec::e9ddeaa2-9425-4f5e-aaad-720a0ce49316" providerId="AD" clId="Web-{923D6E38-5856-9F63-A168-441537090FA0}" dt="2020-04-23T02:42:13.256" v="656"/>
        <pc:sldMkLst>
          <pc:docMk/>
          <pc:sldMk cId="2389415581" sldId="258"/>
        </pc:sldMkLst>
        <pc:spChg chg="mod">
          <ac:chgData name="Hernán Ponce" userId="S::hponce@unach.edu.ec::e9ddeaa2-9425-4f5e-aaad-720a0ce49316" providerId="AD" clId="Web-{923D6E38-5856-9F63-A168-441537090FA0}" dt="2020-04-23T02:37:25.552" v="640"/>
          <ac:spMkLst>
            <pc:docMk/>
            <pc:sldMk cId="2389415581" sldId="258"/>
            <ac:spMk id="2" creationId="{9D26E7B4-0F9F-4ECA-962C-7A434D576324}"/>
          </ac:spMkLst>
        </pc:spChg>
        <pc:spChg chg="mod">
          <ac:chgData name="Hernán Ponce" userId="S::hponce@unach.edu.ec::e9ddeaa2-9425-4f5e-aaad-720a0ce49316" providerId="AD" clId="Web-{923D6E38-5856-9F63-A168-441537090FA0}" dt="2020-04-23T02:41:11.959" v="648" actId="14100"/>
          <ac:spMkLst>
            <pc:docMk/>
            <pc:sldMk cId="2389415581" sldId="258"/>
            <ac:spMk id="3" creationId="{3D6BFC60-0F69-4DAA-AFCA-07224449B873}"/>
          </ac:spMkLst>
        </pc:spChg>
        <pc:graphicFrameChg chg="add del mod modGraphic">
          <ac:chgData name="Hernán Ponce" userId="S::hponce@unach.edu.ec::e9ddeaa2-9425-4f5e-aaad-720a0ce49316" providerId="AD" clId="Web-{923D6E38-5856-9F63-A168-441537090FA0}" dt="2020-04-23T02:28:41.675" v="450"/>
          <ac:graphicFrameMkLst>
            <pc:docMk/>
            <pc:sldMk cId="2389415581" sldId="258"/>
            <ac:graphicFrameMk id="4" creationId="{389ACE2A-B12B-4118-8F12-BF78D30BB5DA}"/>
          </ac:graphicFrameMkLst>
        </pc:graphicFrameChg>
        <pc:graphicFrameChg chg="add mod modGraphic">
          <ac:chgData name="Hernán Ponce" userId="S::hponce@unach.edu.ec::e9ddeaa2-9425-4f5e-aaad-720a0ce49316" providerId="AD" clId="Web-{923D6E38-5856-9F63-A168-441537090FA0}" dt="2020-04-23T02:42:13.256" v="656"/>
          <ac:graphicFrameMkLst>
            <pc:docMk/>
            <pc:sldMk cId="2389415581" sldId="258"/>
            <ac:graphicFrameMk id="6" creationId="{6D8E5A39-26EF-44F1-A454-CBC80EE30439}"/>
          </ac:graphicFrameMkLst>
        </pc:graphicFrameChg>
      </pc:sldChg>
      <pc:sldMasterChg chg="modSp modSldLayout">
        <pc:chgData name="Hernán Ponce" userId="S::hponce@unach.edu.ec::e9ddeaa2-9425-4f5e-aaad-720a0ce49316" providerId="AD" clId="Web-{923D6E38-5856-9F63-A168-441537090FA0}" dt="2020-04-23T02:37:25.552" v="640"/>
        <pc:sldMasterMkLst>
          <pc:docMk/>
          <pc:sldMasterMk cId="1967165368" sldId="2147483669"/>
        </pc:sldMasterMkLst>
        <pc:spChg chg="mod">
          <ac:chgData name="Hernán Ponce" userId="S::hponce@unach.edu.ec::e9ddeaa2-9425-4f5e-aaad-720a0ce49316" providerId="AD" clId="Web-{923D6E38-5856-9F63-A168-441537090FA0}" dt="2020-04-23T02:37:25.552" v="640"/>
          <ac:spMkLst>
            <pc:docMk/>
            <pc:sldMasterMk cId="1967165368" sldId="2147483669"/>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5"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6"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ac:picMk id="1026" creationId="{00000000-0000-0000-0000-000000000000}"/>
          </ac:picMkLst>
        </pc:picChg>
        <pc:sldLayoutChg chg="modSp">
          <pc:chgData name="Hernán Ponce" userId="S::hponce@unach.edu.ec::e9ddeaa2-9425-4f5e-aaad-720a0ce49316" providerId="AD" clId="Web-{923D6E38-5856-9F63-A168-441537090FA0}" dt="2020-04-23T02:37:25.552" v="640"/>
          <pc:sldLayoutMkLst>
            <pc:docMk/>
            <pc:sldMasterMk cId="1967165368" sldId="2147483669"/>
            <pc:sldLayoutMk cId="613466156" sldId="2147483670"/>
          </pc:sldLayoutMkLst>
          <pc:spChg chg="mod">
            <ac:chgData name="Hernán Ponce" userId="S::hponce@unach.edu.ec::e9ddeaa2-9425-4f5e-aaad-720a0ce49316" providerId="AD" clId="Web-{923D6E38-5856-9F63-A168-441537090FA0}" dt="2020-04-23T02:37:25.552" v="640"/>
            <ac:spMkLst>
              <pc:docMk/>
              <pc:sldMasterMk cId="1967165368" sldId="2147483669"/>
              <pc:sldLayoutMk cId="613466156" sldId="2147483670"/>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613466156" sldId="2147483670"/>
              <ac:spMk id="3"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613466156" sldId="2147483670"/>
              <ac:picMk id="7"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2360804031" sldId="2147483671"/>
          </pc:sldLayoutMkLst>
          <pc:spChg chg="mod">
            <ac:chgData name="Hernán Ponce" userId="S::hponce@unach.edu.ec::e9ddeaa2-9425-4f5e-aaad-720a0ce49316" providerId="AD" clId="Web-{923D6E38-5856-9F63-A168-441537090FA0}" dt="2020-04-23T02:37:25.552" v="640"/>
            <ac:spMkLst>
              <pc:docMk/>
              <pc:sldMasterMk cId="1967165368" sldId="2147483669"/>
              <pc:sldLayoutMk cId="2360804031" sldId="2147483671"/>
              <ac:spMk id="12"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2360804031" sldId="2147483671"/>
              <ac:picMk id="3"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127306564" sldId="2147483672"/>
          </pc:sldLayoutMkLst>
          <pc:spChg chg="mod">
            <ac:chgData name="Hernán Ponce" userId="S::hponce@unach.edu.ec::e9ddeaa2-9425-4f5e-aaad-720a0ce49316" providerId="AD" clId="Web-{923D6E38-5856-9F63-A168-441537090FA0}" dt="2020-04-23T02:37:25.552" v="640"/>
            <ac:spMkLst>
              <pc:docMk/>
              <pc:sldMasterMk cId="1967165368" sldId="2147483669"/>
              <pc:sldLayoutMk cId="1127306564" sldId="2147483672"/>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127306564" sldId="2147483672"/>
              <ac:spMk id="3"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127306564" sldId="2147483672"/>
              <ac:picMk id="9"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497046006" sldId="2147483673"/>
          </pc:sldLayoutMkLst>
          <pc:spChg chg="mod">
            <ac:chgData name="Hernán Ponce" userId="S::hponce@unach.edu.ec::e9ddeaa2-9425-4f5e-aaad-720a0ce49316" providerId="AD" clId="Web-{923D6E38-5856-9F63-A168-441537090FA0}" dt="2020-04-23T02:37:25.552" v="640"/>
            <ac:spMkLst>
              <pc:docMk/>
              <pc:sldMasterMk cId="1967165368" sldId="2147483669"/>
              <pc:sldLayoutMk cId="497046006" sldId="2147483673"/>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97046006" sldId="2147483673"/>
              <ac:spMk id="1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97046006" sldId="2147483673"/>
              <ac:spMk id="1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497046006" sldId="2147483673"/>
              <ac:picMk id="10"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462488411" sldId="2147483674"/>
          </pc:sldLayoutMkLst>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5"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1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1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462488411" sldId="2147483674"/>
              <ac:picMk id="15"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484428792" sldId="2147483675"/>
          </pc:sldLayoutMkLst>
          <pc:picChg chg="mod">
            <ac:chgData name="Hernán Ponce" userId="S::hponce@unach.edu.ec::e9ddeaa2-9425-4f5e-aaad-720a0ce49316" providerId="AD" clId="Web-{923D6E38-5856-9F63-A168-441537090FA0}" dt="2020-04-23T02:37:25.552" v="640"/>
            <ac:picMkLst>
              <pc:docMk/>
              <pc:sldMasterMk cId="1967165368" sldId="2147483669"/>
              <pc:sldLayoutMk cId="1484428792" sldId="2147483675"/>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388723601" sldId="2147483676"/>
          </pc:sldLayoutMkLst>
          <pc:picChg chg="mod">
            <ac:chgData name="Hernán Ponce" userId="S::hponce@unach.edu.ec::e9ddeaa2-9425-4f5e-aaad-720a0ce49316" providerId="AD" clId="Web-{923D6E38-5856-9F63-A168-441537090FA0}" dt="2020-04-23T02:37:25.552" v="640"/>
            <ac:picMkLst>
              <pc:docMk/>
              <pc:sldMasterMk cId="1967165368" sldId="2147483669"/>
              <pc:sldLayoutMk cId="1388723601" sldId="2147483676"/>
              <ac:picMk id="7"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12251636" sldId="2147483677"/>
          </pc:sldLayoutMkLst>
          <pc:spChg chg="mod">
            <ac:chgData name="Hernán Ponce" userId="S::hponce@unach.edu.ec::e9ddeaa2-9425-4f5e-aaad-720a0ce49316" providerId="AD" clId="Web-{923D6E38-5856-9F63-A168-441537090FA0}" dt="2020-04-23T02:37:25.552" v="640"/>
            <ac:spMkLst>
              <pc:docMk/>
              <pc:sldMasterMk cId="1967165368" sldId="2147483669"/>
              <pc:sldLayoutMk cId="112251636" sldId="2147483677"/>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12251636" sldId="2147483677"/>
              <ac:spMk id="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12251636" sldId="2147483677"/>
              <ac:spMk id="10"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12251636" sldId="2147483677"/>
              <ac:picMk id="11"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428831491" sldId="2147483678"/>
          </pc:sldLayoutMkLst>
          <pc:spChg chg="mod">
            <ac:chgData name="Hernán Ponce" userId="S::hponce@unach.edu.ec::e9ddeaa2-9425-4f5e-aaad-720a0ce49316" providerId="AD" clId="Web-{923D6E38-5856-9F63-A168-441537090FA0}" dt="2020-04-23T02:37:25.552" v="640"/>
            <ac:spMkLst>
              <pc:docMk/>
              <pc:sldMasterMk cId="1967165368" sldId="2147483669"/>
              <pc:sldLayoutMk cId="1428831491" sldId="2147483678"/>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28831491" sldId="2147483678"/>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28831491" sldId="2147483678"/>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428831491" sldId="2147483678"/>
              <ac:picMk id="10"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550867246" sldId="2147483679"/>
          </pc:sldLayoutMkLst>
          <pc:spChg chg="mod">
            <ac:chgData name="Hernán Ponce" userId="S::hponce@unach.edu.ec::e9ddeaa2-9425-4f5e-aaad-720a0ce49316" providerId="AD" clId="Web-{923D6E38-5856-9F63-A168-441537090FA0}" dt="2020-04-23T02:37:25.552" v="640"/>
            <ac:spMkLst>
              <pc:docMk/>
              <pc:sldMasterMk cId="1967165368" sldId="2147483669"/>
              <pc:sldLayoutMk cId="1550867246" sldId="2147483679"/>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550867246" sldId="2147483679"/>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550867246" sldId="2147483679"/>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550867246" sldId="2147483679"/>
              <ac:picMk id="10"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3136455474" sldId="2147483680"/>
          </pc:sldLayoutMkLst>
          <pc:spChg chg="mod">
            <ac:chgData name="Hernán Ponce" userId="S::hponce@unach.edu.ec::e9ddeaa2-9425-4f5e-aaad-720a0ce49316" providerId="AD" clId="Web-{923D6E38-5856-9F63-A168-441537090FA0}" dt="2020-04-23T02:37:25.552" v="640"/>
            <ac:spMkLst>
              <pc:docMk/>
              <pc:sldMasterMk cId="1967165368" sldId="2147483669"/>
              <pc:sldLayoutMk cId="3136455474" sldId="2147483680"/>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6455474" sldId="2147483680"/>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3136455474" sldId="2147483680"/>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3131146209" sldId="2147483681"/>
          </pc:sldLayoutMkLst>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1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1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3131146209" sldId="2147483681"/>
              <ac:picMk id="11"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4284829982" sldId="2147483682"/>
          </pc:sldLayoutMkLst>
          <pc:spChg chg="mod">
            <ac:chgData name="Hernán Ponce" userId="S::hponce@unach.edu.ec::e9ddeaa2-9425-4f5e-aaad-720a0ce49316" providerId="AD" clId="Web-{923D6E38-5856-9F63-A168-441537090FA0}" dt="2020-04-23T02:37:25.552" v="640"/>
            <ac:spMkLst>
              <pc:docMk/>
              <pc:sldMasterMk cId="1967165368" sldId="2147483669"/>
              <pc:sldLayoutMk cId="4284829982" sldId="2147483682"/>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284829982" sldId="2147483682"/>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4284829982" sldId="2147483682"/>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4158503401" sldId="2147483683"/>
          </pc:sldLayoutMkLst>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7"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8"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9"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0"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1"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5"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4158503401" sldId="2147483683"/>
              <ac:picMk id="13"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3064855791" sldId="2147483684"/>
          </pc:sldLayoutMkLst>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19"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0"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1"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5"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6"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7"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30"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3064855791" sldId="2147483684"/>
              <ac:picMk id="16"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2973391314" sldId="2147483685"/>
          </pc:sldLayoutMkLst>
          <pc:spChg chg="mod">
            <ac:chgData name="Hernán Ponce" userId="S::hponce@unach.edu.ec::e9ddeaa2-9425-4f5e-aaad-720a0ce49316" providerId="AD" clId="Web-{923D6E38-5856-9F63-A168-441537090FA0}" dt="2020-04-23T02:37:25.552" v="640"/>
            <ac:spMkLst>
              <pc:docMk/>
              <pc:sldMasterMk cId="1967165368" sldId="2147483669"/>
              <pc:sldLayoutMk cId="2973391314" sldId="2147483685"/>
              <ac:spMk id="11"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2973391314" sldId="2147483685"/>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624786676" sldId="2147483686"/>
          </pc:sldLayoutMkLst>
          <pc:spChg chg="mod">
            <ac:chgData name="Hernán Ponce" userId="S::hponce@unach.edu.ec::e9ddeaa2-9425-4f5e-aaad-720a0ce49316" providerId="AD" clId="Web-{923D6E38-5856-9F63-A168-441537090FA0}" dt="2020-04-23T02:37:25.552" v="640"/>
            <ac:spMkLst>
              <pc:docMk/>
              <pc:sldMasterMk cId="1967165368" sldId="2147483669"/>
              <pc:sldLayoutMk cId="1624786676" sldId="2147483686"/>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624786676" sldId="2147483686"/>
              <ac:spMk id="8"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624786676" sldId="2147483686"/>
              <ac:picMk id="9" creationId="{00000000-0000-0000-0000-000000000000}"/>
            </ac:picMkLst>
          </pc:pic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3600"/>
            </a:lvl1pPr>
          </a:lstStyle>
          <a:p>
            <a:r>
              <a:rPr lang="es-ES"/>
              <a:t>Haga clic para modificar el estilo de título del patrón</a:t>
            </a:r>
            <a:endParaRPr lang="en-US"/>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1650">
                <a:solidFill>
                  <a:schemeClr val="bg1">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613466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2400"/>
            </a:lvl1pPr>
          </a:lstStyle>
          <a:p>
            <a:r>
              <a:rPr lang="es-ES"/>
              <a:t>Haga clic para modificar el estilo de título del patrón</a:t>
            </a:r>
            <a:endParaRPr lang="en-US"/>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550867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240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3136455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609600"/>
            <a:ext cx="6977064" cy="2992904"/>
          </a:xfrm>
        </p:spPr>
        <p:txBody>
          <a:bodyPr anchor="ctr"/>
          <a:lstStyle>
            <a:lvl1pPr>
              <a:defRPr sz="2400"/>
            </a:lvl1pPr>
          </a:lstStyle>
          <a:p>
            <a:r>
              <a:rPr lang="es-ES"/>
              <a:t>Haga clic para modificar el estilo de título del patrón</a:t>
            </a:r>
            <a:endParaRPr lang="en-US"/>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
        <p:nvSpPr>
          <p:cNvPr id="13" name="TextBox 12"/>
          <p:cNvSpPr txBox="1"/>
          <p:nvPr/>
        </p:nvSpPr>
        <p:spPr>
          <a:xfrm>
            <a:off x="751116" y="754166"/>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a:solidFill>
                  <a:schemeClr val="tx1"/>
                </a:solidFill>
                <a:effectLst/>
              </a:rPr>
              <a:t>“</a:t>
            </a:r>
          </a:p>
        </p:txBody>
      </p:sp>
      <p:sp>
        <p:nvSpPr>
          <p:cNvPr id="14" name="TextBox 13"/>
          <p:cNvSpPr txBox="1"/>
          <p:nvPr/>
        </p:nvSpPr>
        <p:spPr>
          <a:xfrm>
            <a:off x="7918169" y="299357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a:solidFill>
                  <a:schemeClr val="tx1"/>
                </a:solidFill>
                <a:effectLst/>
              </a:rPr>
              <a:t>”</a:t>
            </a:r>
          </a:p>
        </p:txBody>
      </p:sp>
    </p:spTree>
    <p:extLst>
      <p:ext uri="{BB962C8B-B14F-4D97-AF65-F5344CB8AC3E}">
        <p14:creationId xmlns:p14="http://schemas.microsoft.com/office/powerpoint/2010/main" val="3131146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240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4284829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s-ES"/>
              <a:t>Haga clic para modificar el estilo de título del patrón</a:t>
            </a:r>
            <a:endParaRPr lang="en-US"/>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smtClean="0"/>
              <a:t>1/12/22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4158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s-ES"/>
              <a:t>Haga clic para modificar el estilo de título del patrón</a:t>
            </a:r>
            <a:endParaRPr lang="en-US"/>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smtClean="0"/>
              <a:t>1/12/22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3064855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2973391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s-ES"/>
              <a:t>Haga clic para modificar el estilo de título del patrón</a:t>
            </a:r>
            <a:endParaRPr lang="en-US"/>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62478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12" name="Content Placeholder 2"/>
          <p:cNvSpPr>
            <a:spLocks noGrp="1"/>
          </p:cNvSpPr>
          <p:nvPr>
            <p:ph sz="quarter" idx="13"/>
          </p:nvPr>
        </p:nvSpPr>
        <p:spPr>
          <a:xfrm>
            <a:off x="685330" y="2367093"/>
            <a:ext cx="7772870" cy="342410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2360804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3000"/>
            </a:lvl1pPr>
          </a:lstStyle>
          <a:p>
            <a:r>
              <a:rPr lang="es-ES"/>
              <a:t>Haga clic para modificar el estilo de título del patrón</a:t>
            </a:r>
            <a:endParaRPr lang="en-US"/>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1500">
                <a:solidFill>
                  <a:schemeClr val="bg1">
                    <a:lumMod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127306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s-ES"/>
              <a:t>Haga clic para modificar el estilo de título del patrón</a:t>
            </a:r>
            <a:endParaRPr lang="en-US"/>
          </a:p>
        </p:txBody>
      </p:sp>
      <p:sp>
        <p:nvSpPr>
          <p:cNvPr id="12" name="Content Placeholder 2"/>
          <p:cNvSpPr>
            <a:spLocks noGrp="1"/>
          </p:cNvSpPr>
          <p:nvPr>
            <p:ph sz="quarter" idx="13"/>
          </p:nvPr>
        </p:nvSpPr>
        <p:spPr>
          <a:xfrm>
            <a:off x="685330" y="2367093"/>
            <a:ext cx="3829520" cy="342410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3" name="Content Placeholder 3"/>
          <p:cNvSpPr>
            <a:spLocks noGrp="1"/>
          </p:cNvSpPr>
          <p:nvPr>
            <p:ph sz="quarter" idx="14"/>
          </p:nvPr>
        </p:nvSpPr>
        <p:spPr>
          <a:xfrm>
            <a:off x="4629150" y="2367093"/>
            <a:ext cx="3829050" cy="342410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t>1/12/22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497046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s-ES"/>
              <a:t>Haga clic para modificar el estilo de título del patrón</a:t>
            </a:r>
            <a:endParaRPr lang="en-US"/>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2" name="Content Placeholder 3"/>
          <p:cNvSpPr>
            <a:spLocks noGrp="1"/>
          </p:cNvSpPr>
          <p:nvPr>
            <p:ph sz="quarter" idx="13"/>
          </p:nvPr>
        </p:nvSpPr>
        <p:spPr>
          <a:xfrm>
            <a:off x="685331" y="3051013"/>
            <a:ext cx="3829520" cy="274018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3" name="Content Placeholder 5"/>
          <p:cNvSpPr>
            <a:spLocks noGrp="1"/>
          </p:cNvSpPr>
          <p:nvPr>
            <p:ph sz="quarter" idx="14"/>
          </p:nvPr>
        </p:nvSpPr>
        <p:spPr>
          <a:xfrm>
            <a:off x="4629150" y="3051013"/>
            <a:ext cx="3829051" cy="274018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p>
            <a:fld id="{48A87A34-81AB-432B-8DAE-1953F412C126}" type="datetimeFigureOut">
              <a:rPr lang="en-US" smtClean="0"/>
              <a:t>1/12/22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46248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48A87A34-81AB-432B-8DAE-1953F412C126}" type="datetimeFigureOut">
              <a:rPr lang="en-US" smtClean="0"/>
              <a:t>1/12/22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484428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1/12/22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388723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2400"/>
            </a:lvl1pPr>
          </a:lstStyle>
          <a:p>
            <a:r>
              <a:rPr lang="es-ES"/>
              <a:t>Haga clic para modificar el estilo de título del patrón</a:t>
            </a:r>
            <a:endParaRPr lang="en-US"/>
          </a:p>
        </p:txBody>
      </p:sp>
      <p:sp>
        <p:nvSpPr>
          <p:cNvPr id="10" name="Content Placeholder 2"/>
          <p:cNvSpPr>
            <a:spLocks noGrp="1"/>
          </p:cNvSpPr>
          <p:nvPr>
            <p:ph sz="quarter" idx="13"/>
          </p:nvPr>
        </p:nvSpPr>
        <p:spPr>
          <a:xfrm>
            <a:off x="3808547" y="609601"/>
            <a:ext cx="4650122" cy="518159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12251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4451227" cy="2023254"/>
          </a:xfrm>
        </p:spPr>
        <p:txBody>
          <a:bodyPr anchor="b"/>
          <a:lstStyle>
            <a:lvl1pPr algn="ctr">
              <a:defRPr sz="2400"/>
            </a:lvl1pPr>
          </a:lstStyle>
          <a:p>
            <a:r>
              <a:rPr lang="es-ES"/>
              <a:t>Haga clic para modificar el estilo de título del patrón</a:t>
            </a:r>
            <a:endParaRPr lang="en-US"/>
          </a:p>
        </p:txBody>
      </p:sp>
      <p:sp>
        <p:nvSpPr>
          <p:cNvPr id="3" name="Picture Placeholder 2"/>
          <p:cNvSpPr>
            <a:spLocks noGrp="1" noChangeAspect="1"/>
          </p:cNvSpPr>
          <p:nvPr>
            <p:ph type="pic" idx="1"/>
          </p:nvPr>
        </p:nvSpPr>
        <p:spPr>
          <a:xfrm>
            <a:off x="5568602" y="609601"/>
            <a:ext cx="2441519"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a:p>
        </p:txBody>
      </p:sp>
      <p:sp>
        <p:nvSpPr>
          <p:cNvPr id="4" name="Text Placeholder 3"/>
          <p:cNvSpPr>
            <a:spLocks noGrp="1"/>
          </p:cNvSpPr>
          <p:nvPr>
            <p:ph type="body" sz="half" idx="2"/>
          </p:nvPr>
        </p:nvSpPr>
        <p:spPr>
          <a:xfrm>
            <a:off x="685346" y="2632853"/>
            <a:ext cx="4451212" cy="3158347"/>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428831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750">
                <a:solidFill>
                  <a:schemeClr val="tx1"/>
                </a:solidFill>
              </a:defRPr>
            </a:lvl1pPr>
          </a:lstStyle>
          <a:p>
            <a:fld id="{48A87A34-81AB-432B-8DAE-1953F412C126}" type="datetimeFigureOut">
              <a:rPr lang="en-US" smtClean="0"/>
              <a:pPr/>
              <a:t>1/12/22</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75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750">
                <a:solidFill>
                  <a:schemeClr val="tx1"/>
                </a:solidFill>
              </a:defRPr>
            </a:lvl1pPr>
          </a:lstStyle>
          <a:p>
            <a:fld id="{6D22F896-40B5-4ADD-8801-0D06FADFA095}" type="slidenum">
              <a:rPr lang="en-US" smtClean="0"/>
              <a:pPr/>
              <a:t>‹Nº›</a:t>
            </a:fld>
            <a:endParaRPr lang="en-US"/>
          </a:p>
        </p:txBody>
      </p:sp>
    </p:spTree>
    <p:extLst>
      <p:ext uri="{BB962C8B-B14F-4D97-AF65-F5344CB8AC3E}">
        <p14:creationId xmlns:p14="http://schemas.microsoft.com/office/powerpoint/2010/main" val="196716536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efdeportes.com/efd124/tecnica-de-nado-pecho-una-secuencia-de-aprendizaje.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ciJ_P30XQC8" TargetMode="External"/><Relationship Id="rId2" Type="http://schemas.openxmlformats.org/officeDocument/2006/relationships/hyperlink" Target="https://www.youtube.com/watch?v=jUwkOSHy-kE" TargetMode="External"/><Relationship Id="rId1" Type="http://schemas.openxmlformats.org/officeDocument/2006/relationships/slideLayout" Target="../slideLayouts/slideLayout2.xml"/><Relationship Id="rId4" Type="http://schemas.openxmlformats.org/officeDocument/2006/relationships/hyperlink" Target="https://www.youtube.com/watch?v=MONg3Z5E9s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363C-6225-402E-B16F-C93DCEFD2B10}"/>
              </a:ext>
            </a:extLst>
          </p:cNvPr>
          <p:cNvSpPr>
            <a:spLocks noGrp="1"/>
          </p:cNvSpPr>
          <p:nvPr>
            <p:ph type="title"/>
          </p:nvPr>
        </p:nvSpPr>
        <p:spPr>
          <a:xfrm>
            <a:off x="685332" y="933571"/>
            <a:ext cx="7773338" cy="1605632"/>
          </a:xfrm>
        </p:spPr>
        <p:txBody>
          <a:bodyPr>
            <a:normAutofit fontScale="90000"/>
          </a:bodyPr>
          <a:lstStyle/>
          <a:p>
            <a:br>
              <a:rPr lang="es-EC" sz="2400" dirty="0"/>
            </a:br>
            <a:br>
              <a:rPr lang="es-EC" sz="2400" dirty="0"/>
            </a:br>
            <a:br>
              <a:rPr lang="es-EC" sz="2400" dirty="0"/>
            </a:br>
            <a:br>
              <a:rPr lang="es-EC" sz="2400" dirty="0"/>
            </a:br>
            <a:br>
              <a:rPr lang="es-EC" sz="2400" dirty="0"/>
            </a:br>
            <a:br>
              <a:rPr lang="es-EC" sz="2400" dirty="0"/>
            </a:br>
            <a:br>
              <a:rPr lang="es-EC" sz="2400" dirty="0"/>
            </a:br>
            <a:r>
              <a:rPr lang="es-EC" dirty="0"/>
              <a:t>2.2. Pasos metodológicos para la enseñanza de la técnica de nado pecho (patada) </a:t>
            </a:r>
            <a:br>
              <a:rPr lang="es-EC" dirty="0"/>
            </a:br>
            <a:r>
              <a:rPr lang="es-EC" sz="1600" dirty="0">
                <a:hlinkClick r:id="rId2"/>
              </a:rPr>
              <a:t>https://www.efdeportes.com/efd124/tecnica-de-nado-pecho-una-secuencia-de-aprendizaje.htm</a:t>
            </a:r>
            <a:br>
              <a:rPr lang="es-EC" sz="1600" dirty="0"/>
            </a:br>
            <a:br>
              <a:rPr lang="es-EC" sz="1600" dirty="0"/>
            </a:br>
            <a:br>
              <a:rPr lang="es-EC" sz="2700" dirty="0"/>
            </a:br>
            <a:br>
              <a:rPr lang="es-EC" sz="2400" dirty="0"/>
            </a:br>
            <a:br>
              <a:rPr lang="es-EC" sz="2400" dirty="0"/>
            </a:br>
            <a:br>
              <a:rPr lang="es-EC" dirty="0"/>
            </a:br>
            <a:endParaRPr lang="es-ES" dirty="0"/>
          </a:p>
        </p:txBody>
      </p:sp>
      <p:sp>
        <p:nvSpPr>
          <p:cNvPr id="3" name="Marcador de contenido 2">
            <a:extLst>
              <a:ext uri="{FF2B5EF4-FFF2-40B4-BE49-F238E27FC236}">
                <a16:creationId xmlns:a16="http://schemas.microsoft.com/office/drawing/2014/main" id="{8F2AE95A-AE7A-42E3-9E0B-42EE96BF63CD}"/>
              </a:ext>
            </a:extLst>
          </p:cNvPr>
          <p:cNvSpPr>
            <a:spLocks noGrp="1"/>
          </p:cNvSpPr>
          <p:nvPr>
            <p:ph sz="quarter" idx="13"/>
          </p:nvPr>
        </p:nvSpPr>
        <p:spPr>
          <a:xfrm>
            <a:off x="685330" y="2743200"/>
            <a:ext cx="7772870" cy="3385226"/>
          </a:xfrm>
        </p:spPr>
        <p:txBody>
          <a:bodyPr vert="horz" lIns="68580" tIns="34290" rIns="68580" bIns="34290" rtlCol="0" anchor="t">
            <a:normAutofit fontScale="85000" lnSpcReduction="10000"/>
          </a:bodyPr>
          <a:lstStyle/>
          <a:p>
            <a:r>
              <a:rPr lang="es-EC" dirty="0"/>
              <a:t>La técnica de nado pecho es la que más cambios experimentó desde su creación, cambios que hicieron que una forma de nado que en sus inicios era de desplazamientos relajados en la actualidad sea expresión de fuerza, coordinación y explosividad.</a:t>
            </a:r>
          </a:p>
          <a:p>
            <a:r>
              <a:rPr lang="es-EC" dirty="0"/>
              <a:t>    En la actualidad se plantea el debate de qué técnica de pecho enseñar en un primer momento, si la ortodoxa donde el nado era excesivamente plano y los nadadores para respirar extendían y flexionaban su cabeza o la moderna donde el movimiento de los brazos experimenta en su segunda faz un fuerte barrido hacia adentro el cual hace elevar el cuerpo sacando los hombros y parte del tórax fuera del agua.</a:t>
            </a:r>
          </a:p>
          <a:p>
            <a:pPr marL="0" indent="0">
              <a:buNone/>
            </a:pPr>
            <a:endParaRPr lang="es-ES" dirty="0">
              <a:ea typeface="+mn-lt"/>
              <a:cs typeface="+mn-lt"/>
            </a:endParaRPr>
          </a:p>
        </p:txBody>
      </p:sp>
    </p:spTree>
    <p:extLst>
      <p:ext uri="{BB962C8B-B14F-4D97-AF65-F5344CB8AC3E}">
        <p14:creationId xmlns:p14="http://schemas.microsoft.com/office/powerpoint/2010/main" val="377990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363C-6225-402E-B16F-C93DCEFD2B10}"/>
              </a:ext>
            </a:extLst>
          </p:cNvPr>
          <p:cNvSpPr>
            <a:spLocks noGrp="1"/>
          </p:cNvSpPr>
          <p:nvPr>
            <p:ph type="title"/>
          </p:nvPr>
        </p:nvSpPr>
        <p:spPr>
          <a:xfrm>
            <a:off x="685332" y="933571"/>
            <a:ext cx="7773338" cy="1605632"/>
          </a:xfrm>
        </p:spPr>
        <p:txBody>
          <a:bodyPr>
            <a:normAutofit fontScale="90000"/>
          </a:bodyPr>
          <a:lstStyle/>
          <a:p>
            <a:br>
              <a:rPr lang="es-EC" sz="2400" dirty="0"/>
            </a:br>
            <a:br>
              <a:rPr lang="es-EC" sz="2400" dirty="0"/>
            </a:br>
            <a:br>
              <a:rPr lang="es-EC" sz="2400" dirty="0"/>
            </a:br>
            <a:br>
              <a:rPr lang="es-EC" sz="2400" dirty="0"/>
            </a:br>
            <a:br>
              <a:rPr lang="es-EC" sz="2400" dirty="0"/>
            </a:br>
            <a:br>
              <a:rPr lang="es-EC" sz="2400" dirty="0"/>
            </a:br>
            <a:br>
              <a:rPr lang="es-EC" sz="2400" dirty="0"/>
            </a:br>
            <a:r>
              <a:rPr lang="es-EC" dirty="0"/>
              <a:t>2.2. Pasos metodológicos para la enseñanza de la técnica de nado pecho (patada) </a:t>
            </a:r>
            <a:br>
              <a:rPr lang="es-EC" sz="2800" dirty="0"/>
            </a:br>
            <a:br>
              <a:rPr lang="es-EC" sz="2700" dirty="0"/>
            </a:br>
            <a:br>
              <a:rPr lang="es-EC" sz="2700" dirty="0"/>
            </a:br>
            <a:br>
              <a:rPr lang="es-EC" sz="2400" dirty="0"/>
            </a:br>
            <a:br>
              <a:rPr lang="es-EC" sz="2400" dirty="0"/>
            </a:br>
            <a:br>
              <a:rPr lang="es-EC" dirty="0"/>
            </a:br>
            <a:endParaRPr lang="es-ES" dirty="0"/>
          </a:p>
        </p:txBody>
      </p:sp>
      <p:sp>
        <p:nvSpPr>
          <p:cNvPr id="3" name="Marcador de contenido 2">
            <a:extLst>
              <a:ext uri="{FF2B5EF4-FFF2-40B4-BE49-F238E27FC236}">
                <a16:creationId xmlns:a16="http://schemas.microsoft.com/office/drawing/2014/main" id="{8F2AE95A-AE7A-42E3-9E0B-42EE96BF63CD}"/>
              </a:ext>
            </a:extLst>
          </p:cNvPr>
          <p:cNvSpPr>
            <a:spLocks noGrp="1"/>
          </p:cNvSpPr>
          <p:nvPr>
            <p:ph sz="quarter" idx="13"/>
          </p:nvPr>
        </p:nvSpPr>
        <p:spPr>
          <a:xfrm>
            <a:off x="685330" y="2743200"/>
            <a:ext cx="7772870" cy="3385226"/>
          </a:xfrm>
        </p:spPr>
        <p:txBody>
          <a:bodyPr vert="horz" lIns="68580" tIns="34290" rIns="68580" bIns="34290" rtlCol="0" anchor="t">
            <a:normAutofit/>
          </a:bodyPr>
          <a:lstStyle/>
          <a:p>
            <a:pPr marL="0" indent="0">
              <a:buNone/>
            </a:pPr>
            <a:r>
              <a:rPr lang="es-EC" b="1" dirty="0"/>
              <a:t>Secuencia de aprendizaje</a:t>
            </a:r>
          </a:p>
          <a:p>
            <a:r>
              <a:rPr lang="es-EC" dirty="0"/>
              <a:t>    Como en todas las secuencias de aprendizaje de las técnicas de nado, se suele separar el aprendizaje en etapas. En la técnica de nado pecho analizaremos las siguientes:</a:t>
            </a:r>
          </a:p>
          <a:p>
            <a:r>
              <a:rPr lang="es-EC" dirty="0"/>
              <a:t>Ejercitaciones para el movimiento de piernas</a:t>
            </a:r>
          </a:p>
          <a:p>
            <a:r>
              <a:rPr lang="es-EC" dirty="0"/>
              <a:t>Ejercitaciones para el movimiento de los brazos</a:t>
            </a:r>
          </a:p>
          <a:p>
            <a:r>
              <a:rPr lang="es-EC" dirty="0"/>
              <a:t>Ejercitaciones para la respiración y coordinación</a:t>
            </a:r>
          </a:p>
          <a:p>
            <a:pPr marL="0" indent="0">
              <a:buNone/>
            </a:pPr>
            <a:endParaRPr lang="es-ES" dirty="0">
              <a:ea typeface="+mn-lt"/>
              <a:cs typeface="+mn-lt"/>
            </a:endParaRPr>
          </a:p>
        </p:txBody>
      </p:sp>
    </p:spTree>
    <p:extLst>
      <p:ext uri="{BB962C8B-B14F-4D97-AF65-F5344CB8AC3E}">
        <p14:creationId xmlns:p14="http://schemas.microsoft.com/office/powerpoint/2010/main" val="1465249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363C-6225-402E-B16F-C93DCEFD2B10}"/>
              </a:ext>
            </a:extLst>
          </p:cNvPr>
          <p:cNvSpPr>
            <a:spLocks noGrp="1"/>
          </p:cNvSpPr>
          <p:nvPr>
            <p:ph type="title"/>
          </p:nvPr>
        </p:nvSpPr>
        <p:spPr>
          <a:xfrm>
            <a:off x="685332" y="933571"/>
            <a:ext cx="7773338" cy="1605632"/>
          </a:xfrm>
        </p:spPr>
        <p:txBody>
          <a:bodyPr>
            <a:normAutofit fontScale="90000"/>
          </a:bodyPr>
          <a:lstStyle/>
          <a:p>
            <a:br>
              <a:rPr lang="es-EC" sz="2400" dirty="0"/>
            </a:br>
            <a:br>
              <a:rPr lang="es-EC" sz="2400" dirty="0"/>
            </a:br>
            <a:br>
              <a:rPr lang="es-EC" sz="2400" dirty="0"/>
            </a:br>
            <a:br>
              <a:rPr lang="es-EC" sz="2400" dirty="0"/>
            </a:br>
            <a:br>
              <a:rPr lang="es-EC" sz="2400" dirty="0"/>
            </a:br>
            <a:br>
              <a:rPr lang="es-EC" sz="2400" dirty="0"/>
            </a:br>
            <a:br>
              <a:rPr lang="es-EC" sz="2400" dirty="0"/>
            </a:br>
            <a:r>
              <a:rPr lang="es-EC" dirty="0"/>
              <a:t>2.2. Pasos metodológicos para la enseñanza de la técnica de nado pecho (patada) </a:t>
            </a:r>
            <a:br>
              <a:rPr lang="es-EC" sz="2800" dirty="0"/>
            </a:br>
            <a:br>
              <a:rPr lang="es-EC" sz="2700" dirty="0"/>
            </a:br>
            <a:br>
              <a:rPr lang="es-EC" sz="2700" dirty="0"/>
            </a:br>
            <a:br>
              <a:rPr lang="es-EC" sz="2400" dirty="0"/>
            </a:br>
            <a:br>
              <a:rPr lang="es-EC" sz="2400" dirty="0"/>
            </a:br>
            <a:br>
              <a:rPr lang="es-EC" dirty="0"/>
            </a:br>
            <a:endParaRPr lang="es-ES" dirty="0"/>
          </a:p>
        </p:txBody>
      </p:sp>
      <p:sp>
        <p:nvSpPr>
          <p:cNvPr id="3" name="Marcador de contenido 2">
            <a:extLst>
              <a:ext uri="{FF2B5EF4-FFF2-40B4-BE49-F238E27FC236}">
                <a16:creationId xmlns:a16="http://schemas.microsoft.com/office/drawing/2014/main" id="{8F2AE95A-AE7A-42E3-9E0B-42EE96BF63CD}"/>
              </a:ext>
            </a:extLst>
          </p:cNvPr>
          <p:cNvSpPr>
            <a:spLocks noGrp="1"/>
          </p:cNvSpPr>
          <p:nvPr>
            <p:ph sz="quarter" idx="13"/>
          </p:nvPr>
        </p:nvSpPr>
        <p:spPr>
          <a:xfrm>
            <a:off x="685800" y="2817341"/>
            <a:ext cx="7772870" cy="3385226"/>
          </a:xfrm>
        </p:spPr>
        <p:txBody>
          <a:bodyPr vert="horz" lIns="68580" tIns="34290" rIns="68580" bIns="34290" rtlCol="0" anchor="t">
            <a:normAutofit fontScale="70000" lnSpcReduction="20000"/>
          </a:bodyPr>
          <a:lstStyle/>
          <a:p>
            <a:r>
              <a:rPr lang="es-EC" u="sng" dirty="0"/>
              <a:t>Ejercitaciones para el movimiento de piernas</a:t>
            </a:r>
          </a:p>
          <a:p>
            <a:r>
              <a:rPr lang="es-EC" dirty="0"/>
              <a:t>    Convengamos en que la mayor dificultad en el aprendizaje de la técnica de nado pecho radica en el movimiento de piernas y la coordinación. De que manera podemos ayudar a nuestros alumnos a que interpreten la rotación externa de sus pies, que es casi siempre lo más difícil de enseñar.</a:t>
            </a:r>
          </a:p>
          <a:p>
            <a:r>
              <a:rPr lang="es-EC" dirty="0"/>
              <a:t>    Podemos dar algunas ideas previas fuera del agua:</a:t>
            </a:r>
          </a:p>
          <a:p>
            <a:r>
              <a:rPr lang="es-EC" dirty="0"/>
              <a:t>Por ejemplo fuera del natatorio hacer caminar a los chicos con la punta de los pies hacia fuera</a:t>
            </a:r>
          </a:p>
          <a:p>
            <a:r>
              <a:rPr lang="es-EC" dirty="0"/>
              <a:t>Patear una pelota con la parte interna del pie</a:t>
            </a:r>
          </a:p>
          <a:p>
            <a:r>
              <a:rPr lang="es-EC" dirty="0"/>
              <a:t>Acostados decúbito ventral y contra la pared, reproducir la “W” que realizan las piernas antes de comenzar el barrido hacia fuera y desde esa posición que empujen de manera de tener una información muscular muy importante. (Ver Figura siguiente)</a:t>
            </a:r>
          </a:p>
          <a:p>
            <a:pPr marL="0" indent="0">
              <a:buNone/>
            </a:pPr>
            <a:endParaRPr lang="es-ES" dirty="0">
              <a:ea typeface="+mn-lt"/>
              <a:cs typeface="+mn-lt"/>
            </a:endParaRPr>
          </a:p>
        </p:txBody>
      </p:sp>
    </p:spTree>
    <p:extLst>
      <p:ext uri="{BB962C8B-B14F-4D97-AF65-F5344CB8AC3E}">
        <p14:creationId xmlns:p14="http://schemas.microsoft.com/office/powerpoint/2010/main" val="4083152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363C-6225-402E-B16F-C93DCEFD2B10}"/>
              </a:ext>
            </a:extLst>
          </p:cNvPr>
          <p:cNvSpPr>
            <a:spLocks noGrp="1"/>
          </p:cNvSpPr>
          <p:nvPr>
            <p:ph type="title"/>
          </p:nvPr>
        </p:nvSpPr>
        <p:spPr>
          <a:xfrm>
            <a:off x="685332" y="933571"/>
            <a:ext cx="7773338" cy="1605632"/>
          </a:xfrm>
        </p:spPr>
        <p:txBody>
          <a:bodyPr>
            <a:normAutofit fontScale="90000"/>
          </a:bodyPr>
          <a:lstStyle/>
          <a:p>
            <a:br>
              <a:rPr lang="es-EC" sz="2400" dirty="0"/>
            </a:br>
            <a:br>
              <a:rPr lang="es-EC" sz="2400" dirty="0"/>
            </a:br>
            <a:br>
              <a:rPr lang="es-EC" sz="2400" dirty="0"/>
            </a:br>
            <a:br>
              <a:rPr lang="es-EC" sz="2400" dirty="0"/>
            </a:br>
            <a:br>
              <a:rPr lang="es-EC" sz="2400" dirty="0"/>
            </a:br>
            <a:br>
              <a:rPr lang="es-EC" sz="2400" dirty="0"/>
            </a:br>
            <a:br>
              <a:rPr lang="es-EC" sz="2400" dirty="0"/>
            </a:br>
            <a:r>
              <a:rPr lang="es-EC" dirty="0"/>
              <a:t>2.2. Pasos metodológicos para la enseñanza de la técnica de nado pecho (patada) </a:t>
            </a:r>
            <a:br>
              <a:rPr lang="es-EC" sz="2800" dirty="0"/>
            </a:br>
            <a:br>
              <a:rPr lang="es-EC" sz="2700" dirty="0"/>
            </a:br>
            <a:br>
              <a:rPr lang="es-EC" sz="2700" dirty="0"/>
            </a:br>
            <a:br>
              <a:rPr lang="es-EC" sz="2400" dirty="0"/>
            </a:br>
            <a:br>
              <a:rPr lang="es-EC" sz="2400" dirty="0"/>
            </a:br>
            <a:br>
              <a:rPr lang="es-EC" dirty="0"/>
            </a:br>
            <a:endParaRPr lang="es-ES" dirty="0"/>
          </a:p>
        </p:txBody>
      </p:sp>
      <p:pic>
        <p:nvPicPr>
          <p:cNvPr id="2050" name="Picture 2">
            <a:extLst>
              <a:ext uri="{FF2B5EF4-FFF2-40B4-BE49-F238E27FC236}">
                <a16:creationId xmlns:a16="http://schemas.microsoft.com/office/drawing/2014/main" id="{17A373A4-07E5-D44D-8175-99B4C2AEBA82}"/>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507523" y="2866768"/>
            <a:ext cx="5881817" cy="3237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1137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363C-6225-402E-B16F-C93DCEFD2B10}"/>
              </a:ext>
            </a:extLst>
          </p:cNvPr>
          <p:cNvSpPr>
            <a:spLocks noGrp="1"/>
          </p:cNvSpPr>
          <p:nvPr>
            <p:ph type="title"/>
          </p:nvPr>
        </p:nvSpPr>
        <p:spPr>
          <a:xfrm>
            <a:off x="685332" y="933571"/>
            <a:ext cx="7773338" cy="1605632"/>
          </a:xfrm>
        </p:spPr>
        <p:txBody>
          <a:bodyPr>
            <a:normAutofit fontScale="90000"/>
          </a:bodyPr>
          <a:lstStyle/>
          <a:p>
            <a:br>
              <a:rPr lang="es-EC" sz="2400" dirty="0"/>
            </a:br>
            <a:br>
              <a:rPr lang="es-EC" sz="2400" dirty="0"/>
            </a:br>
            <a:br>
              <a:rPr lang="es-EC" sz="2400" dirty="0"/>
            </a:br>
            <a:br>
              <a:rPr lang="es-EC" sz="2400" dirty="0"/>
            </a:br>
            <a:br>
              <a:rPr lang="es-EC" sz="2400" dirty="0"/>
            </a:br>
            <a:br>
              <a:rPr lang="es-EC" sz="2400" dirty="0"/>
            </a:br>
            <a:br>
              <a:rPr lang="es-EC" sz="2400" dirty="0"/>
            </a:br>
            <a:r>
              <a:rPr lang="es-EC" dirty="0"/>
              <a:t>2.2. Pasos metodológicos para la enseñanza de la técnica de nado pecho (patada) </a:t>
            </a:r>
            <a:br>
              <a:rPr lang="es-EC" sz="2800" dirty="0"/>
            </a:br>
            <a:br>
              <a:rPr lang="es-EC" sz="2700" dirty="0"/>
            </a:br>
            <a:br>
              <a:rPr lang="es-EC" sz="2700" dirty="0"/>
            </a:br>
            <a:br>
              <a:rPr lang="es-EC" sz="2400" dirty="0"/>
            </a:br>
            <a:br>
              <a:rPr lang="es-EC" sz="2400" dirty="0"/>
            </a:br>
            <a:br>
              <a:rPr lang="es-EC" dirty="0"/>
            </a:br>
            <a:endParaRPr lang="es-ES" dirty="0"/>
          </a:p>
        </p:txBody>
      </p:sp>
      <p:sp>
        <p:nvSpPr>
          <p:cNvPr id="3" name="Marcador de contenido 2">
            <a:extLst>
              <a:ext uri="{FF2B5EF4-FFF2-40B4-BE49-F238E27FC236}">
                <a16:creationId xmlns:a16="http://schemas.microsoft.com/office/drawing/2014/main" id="{4FDF0689-AC4F-184C-80AC-A4DF7CA75FD2}"/>
              </a:ext>
            </a:extLst>
          </p:cNvPr>
          <p:cNvSpPr>
            <a:spLocks noGrp="1"/>
          </p:cNvSpPr>
          <p:nvPr>
            <p:ph sz="quarter" idx="13"/>
          </p:nvPr>
        </p:nvSpPr>
        <p:spPr>
          <a:xfrm>
            <a:off x="685330" y="2367093"/>
            <a:ext cx="7772870" cy="4033707"/>
          </a:xfrm>
        </p:spPr>
        <p:txBody>
          <a:bodyPr>
            <a:normAutofit fontScale="25000" lnSpcReduction="20000"/>
          </a:bodyPr>
          <a:lstStyle/>
          <a:p>
            <a:r>
              <a:rPr lang="es-EC" sz="4300" dirty="0"/>
              <a:t>Ya dentro del agua con los alumnos tomados del borde, podemos manejarles las piernas en tres tiempos de manera de que interpreten correctamente el movimiento</a:t>
            </a:r>
          </a:p>
          <a:p>
            <a:r>
              <a:rPr lang="es-EC" sz="4300" dirty="0"/>
              <a:t>Podemos trabajar tomados del borde pero en posición decúbito dorsal para que el alumno pueda tener un control visual del movimiento.</a:t>
            </a:r>
          </a:p>
          <a:p>
            <a:r>
              <a:rPr lang="es-EC" sz="4300" dirty="0"/>
              <a:t>Empujándose de la pared en decúbito ventral realizar movimiento de piernas de pecho, pocos, con los brazos extendidos y relajados al costado del cuerpo (es importante hacer hincapié en la amplitud del movimiento y también en la velocidad con que se realiza</a:t>
            </a:r>
          </a:p>
          <a:p>
            <a:r>
              <a:rPr lang="es-EC" sz="4300" dirty="0"/>
              <a:t>Realizar movimientos de piernas tomados de una tabla y con la cabeza siempre fuera del agua. Esto por lo general hace que los alumnos mantengan las caderas bajas y corrige que lleven las rodillas hacia el pecho en el movimiento de recobro de las piernas</a:t>
            </a:r>
          </a:p>
          <a:p>
            <a:r>
              <a:rPr lang="es-EC" sz="4300" dirty="0"/>
              <a:t>Ídem anterior pero sin tabla, con brazos al costado del cuerpo y manteniendo el mentón apoyado en el agua</a:t>
            </a:r>
          </a:p>
          <a:p>
            <a:r>
              <a:rPr lang="es-EC" sz="4300" dirty="0"/>
              <a:t>Realizar la patada decúbito dorsal con los brazos al costado y la vista dirigida hacia los pies, de esta manera los alumnos bajaran bastante las caderas y además podrán controlar el movimiento con su vista</a:t>
            </a:r>
          </a:p>
          <a:p>
            <a:r>
              <a:rPr lang="es-EC" sz="4300" dirty="0"/>
              <a:t>Si los alumnos todavía no tienen incorporada la rotación de tobillos, reproducir el ejercicio que hicimos fuera del agua de reproducir la posición “W” y luego empujarse desde el borde y deslizarse.</a:t>
            </a:r>
          </a:p>
          <a:p>
            <a:pPr marL="0" indent="0">
              <a:buNone/>
            </a:pPr>
            <a:endParaRPr lang="es-EC" dirty="0"/>
          </a:p>
        </p:txBody>
      </p:sp>
    </p:spTree>
    <p:extLst>
      <p:ext uri="{BB962C8B-B14F-4D97-AF65-F5344CB8AC3E}">
        <p14:creationId xmlns:p14="http://schemas.microsoft.com/office/powerpoint/2010/main" val="4059409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363C-6225-402E-B16F-C93DCEFD2B10}"/>
              </a:ext>
            </a:extLst>
          </p:cNvPr>
          <p:cNvSpPr>
            <a:spLocks noGrp="1"/>
          </p:cNvSpPr>
          <p:nvPr>
            <p:ph type="title"/>
          </p:nvPr>
        </p:nvSpPr>
        <p:spPr>
          <a:xfrm>
            <a:off x="685332" y="933571"/>
            <a:ext cx="7773338" cy="1605632"/>
          </a:xfrm>
        </p:spPr>
        <p:txBody>
          <a:bodyPr>
            <a:normAutofit fontScale="90000"/>
          </a:bodyPr>
          <a:lstStyle/>
          <a:p>
            <a:br>
              <a:rPr lang="es-EC" sz="2400" dirty="0"/>
            </a:br>
            <a:br>
              <a:rPr lang="es-EC" sz="2400" dirty="0"/>
            </a:br>
            <a:br>
              <a:rPr lang="es-EC" sz="2400" dirty="0"/>
            </a:br>
            <a:br>
              <a:rPr lang="es-EC" sz="2400" dirty="0"/>
            </a:br>
            <a:br>
              <a:rPr lang="es-EC" sz="2400" dirty="0"/>
            </a:br>
            <a:br>
              <a:rPr lang="es-EC" sz="2400" dirty="0"/>
            </a:br>
            <a:br>
              <a:rPr lang="es-EC" sz="2400" dirty="0"/>
            </a:br>
            <a:r>
              <a:rPr lang="es-EC" dirty="0"/>
              <a:t>2.2. Pasos metodológicos para la enseñanza de la técnica de nado pecho (patada) </a:t>
            </a:r>
            <a:br>
              <a:rPr lang="es-EC" sz="2800" dirty="0"/>
            </a:br>
            <a:br>
              <a:rPr lang="es-EC" sz="2700" dirty="0"/>
            </a:br>
            <a:br>
              <a:rPr lang="es-EC" sz="2700" dirty="0"/>
            </a:br>
            <a:br>
              <a:rPr lang="es-EC" sz="2400" dirty="0"/>
            </a:br>
            <a:br>
              <a:rPr lang="es-EC" sz="2400" dirty="0"/>
            </a:br>
            <a:br>
              <a:rPr lang="es-EC" dirty="0"/>
            </a:br>
            <a:endParaRPr lang="es-ES" dirty="0"/>
          </a:p>
        </p:txBody>
      </p:sp>
      <p:sp>
        <p:nvSpPr>
          <p:cNvPr id="3" name="Marcador de contenido 2">
            <a:extLst>
              <a:ext uri="{FF2B5EF4-FFF2-40B4-BE49-F238E27FC236}">
                <a16:creationId xmlns:a16="http://schemas.microsoft.com/office/drawing/2014/main" id="{4FDF0689-AC4F-184C-80AC-A4DF7CA75FD2}"/>
              </a:ext>
            </a:extLst>
          </p:cNvPr>
          <p:cNvSpPr>
            <a:spLocks noGrp="1"/>
          </p:cNvSpPr>
          <p:nvPr>
            <p:ph sz="quarter" idx="13"/>
          </p:nvPr>
        </p:nvSpPr>
        <p:spPr>
          <a:xfrm>
            <a:off x="685330" y="2367093"/>
            <a:ext cx="7772870" cy="4033707"/>
          </a:xfrm>
        </p:spPr>
        <p:txBody>
          <a:bodyPr>
            <a:normAutofit lnSpcReduction="10000"/>
          </a:bodyPr>
          <a:lstStyle/>
          <a:p>
            <a:pPr marL="0" indent="0">
              <a:buNone/>
            </a:pPr>
            <a:endParaRPr lang="es-EC" dirty="0">
              <a:hlinkClick r:id="rId2"/>
            </a:endParaRPr>
          </a:p>
          <a:p>
            <a:pPr marL="0" indent="0">
              <a:buNone/>
            </a:pPr>
            <a:r>
              <a:rPr lang="es-EC" dirty="0">
                <a:hlinkClick r:id="rId2"/>
              </a:rPr>
              <a:t>EJERCICIOS EN EL AGUA  Y EN TIERRA PARA MEJORAR TU PATADA PECHO (VER VIDEOS)</a:t>
            </a:r>
          </a:p>
          <a:p>
            <a:pPr marL="0" indent="0">
              <a:buNone/>
            </a:pPr>
            <a:endParaRPr lang="es-EC" dirty="0">
              <a:hlinkClick r:id="rId2"/>
            </a:endParaRPr>
          </a:p>
          <a:p>
            <a:pPr marL="0" indent="0">
              <a:buNone/>
            </a:pPr>
            <a:r>
              <a:rPr lang="es-EC" dirty="0">
                <a:hlinkClick r:id="rId2"/>
              </a:rPr>
              <a:t>https://www.youtube.com/watch?v=jUwkOSHy-kE</a:t>
            </a:r>
            <a:endParaRPr lang="es-EC" dirty="0"/>
          </a:p>
          <a:p>
            <a:pPr marL="0" indent="0">
              <a:buNone/>
            </a:pPr>
            <a:r>
              <a:rPr lang="es-EC" dirty="0">
                <a:hlinkClick r:id="rId3"/>
              </a:rPr>
              <a:t>https://www.youtube.com/watch?v=ciJ_P30XQC8</a:t>
            </a:r>
            <a:endParaRPr lang="es-EC" dirty="0"/>
          </a:p>
          <a:p>
            <a:pPr marL="0" indent="0">
              <a:buNone/>
            </a:pPr>
            <a:r>
              <a:rPr lang="es-EC" dirty="0"/>
              <a:t>http://www.i-natacion.com/articulos/tecnica/braza/brazos.html</a:t>
            </a:r>
          </a:p>
          <a:p>
            <a:pPr marL="0" indent="0">
              <a:buNone/>
            </a:pPr>
            <a:r>
              <a:rPr lang="es-EC" dirty="0">
                <a:hlinkClick r:id="rId4"/>
              </a:rPr>
              <a:t>https://www.youtube.com/watch?v=MONg3Z5E9sY</a:t>
            </a:r>
            <a:endParaRPr lang="es-EC" dirty="0"/>
          </a:p>
        </p:txBody>
      </p:sp>
    </p:spTree>
    <p:extLst>
      <p:ext uri="{BB962C8B-B14F-4D97-AF65-F5344CB8AC3E}">
        <p14:creationId xmlns:p14="http://schemas.microsoft.com/office/powerpoint/2010/main" val="3191948942"/>
      </p:ext>
    </p:extLst>
  </p:cSld>
  <p:clrMapOvr>
    <a:masterClrMapping/>
  </p:clrMapOvr>
</p:sld>
</file>

<file path=ppt/theme/theme1.xml><?xml version="1.0" encoding="utf-8"?>
<a:theme xmlns:a="http://schemas.openxmlformats.org/drawingml/2006/main" name="Gota">
  <a:themeElements>
    <a:clrScheme name="Got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TC104033925[[fn=Gota]]</Template>
  <TotalTime>285</TotalTime>
  <Words>806</Words>
  <Application>Microsoft Macintosh PowerPoint</Application>
  <PresentationFormat>Presentación en pantalla (4:3)</PresentationFormat>
  <Paragraphs>33</Paragraphs>
  <Slides>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6</vt:i4>
      </vt:variant>
    </vt:vector>
  </HeadingPairs>
  <TitlesOfParts>
    <vt:vector size="9" baseType="lpstr">
      <vt:lpstr>Arial</vt:lpstr>
      <vt:lpstr>Tw Cen MT</vt:lpstr>
      <vt:lpstr>Gota</vt:lpstr>
      <vt:lpstr>       2.2. Pasos metodológicos para la enseñanza de la técnica de nado pecho (patada)  https://www.efdeportes.com/efd124/tecnica-de-nado-pecho-una-secuencia-de-aprendizaje.htm      </vt:lpstr>
      <vt:lpstr>       2.2. Pasos metodológicos para la enseñanza de la técnica de nado pecho (patada)       </vt:lpstr>
      <vt:lpstr>       2.2. Pasos metodológicos para la enseñanza de la técnica de nado pecho (patada)       </vt:lpstr>
      <vt:lpstr>       2.2. Pasos metodológicos para la enseñanza de la técnica de nado pecho (patada)       </vt:lpstr>
      <vt:lpstr>       2.2. Pasos metodológicos para la enseñanza de la técnica de nado pecho (patada)       </vt:lpstr>
      <vt:lpstr>       2.2. Pasos metodológicos para la enseñanza de la técnica de nado pecho (patada)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cp:lastModifiedBy>Hernan Leopoldo Ponce Bravo</cp:lastModifiedBy>
  <cp:revision>26</cp:revision>
  <dcterms:created xsi:type="dcterms:W3CDTF">2020-04-23T01:30:03Z</dcterms:created>
  <dcterms:modified xsi:type="dcterms:W3CDTF">2022-01-12T16:57:10Z</dcterms:modified>
</cp:coreProperties>
</file>