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sldIdLst>
    <p:sldId id="258" r:id="rId2"/>
    <p:sldId id="264" r:id="rId3"/>
    <p:sldId id="263" r:id="rId4"/>
    <p:sldId id="261" r:id="rId5"/>
    <p:sldId id="267" r:id="rId6"/>
    <p:sldId id="268" r:id="rId7"/>
    <p:sldId id="260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4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7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>
                <a:solidFill>
                  <a:srgbClr val="4A4A4A"/>
                </a:solidFill>
              </a:rPr>
              <a:pPr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2DAEEF"/>
                </a:solidFill>
              </a:rPr>
              <a:pPr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457200"/>
            <a:fld id="{09B482E8-6E0E-1B4F-B1FD-C69DB9E858D9}" type="datetimeFigureOut">
              <a:rPr lang="en-US" dirty="0">
                <a:solidFill>
                  <a:srgbClr val="4A4A4A"/>
                </a:solidFill>
              </a:rPr>
              <a:pPr defTabSz="457200"/>
              <a:t>4/1/2025</a:t>
            </a:fld>
            <a:endParaRPr lang="en-US" dirty="0">
              <a:solidFill>
                <a:srgbClr val="4A4A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2DAEEF"/>
                </a:solidFill>
              </a:rPr>
              <a:pPr defTabSz="457200"/>
              <a:t>‹Nº›</a:t>
            </a:fld>
            <a:endParaRPr lang="en-US" dirty="0">
              <a:solidFill>
                <a:srgbClr val="2D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8pJLOQXatw?feature=oembed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999" y="398202"/>
            <a:ext cx="10571998" cy="970450"/>
          </a:xfrm>
        </p:spPr>
        <p:txBody>
          <a:bodyPr/>
          <a:lstStyle/>
          <a:p>
            <a:r>
              <a:rPr lang="es-EC" sz="2800" dirty="0"/>
              <a:t>MÉTODOS DE INVESTIGACIÓN Y TÉCNICAS DE ESTUDIO</a:t>
            </a:r>
            <a:br>
              <a:rPr lang="es-EC" sz="2800" dirty="0"/>
            </a:br>
            <a:r>
              <a:rPr lang="es-EC" sz="2800" dirty="0"/>
              <a:t>2025  1S </a:t>
            </a:r>
            <a:br>
              <a:rPr lang="es-EC" sz="2800" dirty="0"/>
            </a:br>
            <a:r>
              <a:rPr lang="es-EC" sz="2800" dirty="0"/>
              <a:t>semana 1  - 1 al 4 de abril     de 2025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Dra. Myriam Murillo Naranjo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612B8F-24AF-4D19-A49A-E9CDB975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507" y="6207601"/>
            <a:ext cx="1816193" cy="406421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AE072CD-0DCA-4EAE-BA3B-D84A8E098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64" y="1934936"/>
            <a:ext cx="4310743" cy="3764189"/>
          </a:xfrm>
        </p:spPr>
      </p:pic>
    </p:spTree>
    <p:extLst>
      <p:ext uri="{BB962C8B-B14F-4D97-AF65-F5344CB8AC3E}">
        <p14:creationId xmlns:p14="http://schemas.microsoft.com/office/powerpoint/2010/main" val="216847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49" y="2222286"/>
            <a:ext cx="6760029" cy="3546502"/>
          </a:xfrm>
          <a:effectLst/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AGENDA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de asistencia </a:t>
            </a: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Saludo y bienvenida </a:t>
            </a:r>
          </a:p>
          <a:p>
            <a:pPr algn="l"/>
            <a:r>
              <a:rPr lang="es-EC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y encuadre pedagógico 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de la normativa </a:t>
            </a:r>
            <a:r>
              <a:rPr lang="es-EC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interna: RRA -UNACH</a:t>
            </a:r>
          </a:p>
          <a:p>
            <a:pPr algn="l"/>
            <a:r>
              <a:rPr lang="es-EC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del sílabo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de acuerdos y </a:t>
            </a:r>
            <a:r>
              <a:rPr lang="es-EC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compromisos</a:t>
            </a:r>
          </a:p>
          <a:p>
            <a:pPr algn="l"/>
            <a:r>
              <a:rPr lang="es-EC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diagnóstica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Asignación de tareas- Ejemplos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10000" y="6197184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35E9A2-BB4F-43DE-A3C8-6681E035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805" y="6004391"/>
            <a:ext cx="1816193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50" y="2222286"/>
            <a:ext cx="7170644" cy="3304455"/>
          </a:xfrm>
          <a:effectLst/>
        </p:spPr>
        <p:txBody>
          <a:bodyPr>
            <a:normAutofit/>
          </a:bodyPr>
          <a:lstStyle/>
          <a:p>
            <a:pPr algn="just"/>
            <a:r>
              <a:rPr lang="es-ES" sz="2400" dirty="0"/>
              <a:t>PRESENTACIÓN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 </a:t>
            </a:r>
          </a:p>
          <a:p>
            <a:pPr algn="just"/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10000" y="6064642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7FA352-5243-4554-928A-2DC3E2A0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85" y="5861431"/>
            <a:ext cx="1816193" cy="4064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C884CB-AE82-458B-B298-E84B45E2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97" y="2832265"/>
            <a:ext cx="2493734" cy="20387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EEC1A4-06A2-4CC8-8D9E-6CC2F71F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731" y="2832265"/>
            <a:ext cx="3457575" cy="19761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B6C1F5-52EE-479A-A474-A3134641B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04" y="2604246"/>
            <a:ext cx="4275683" cy="31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50" y="2222286"/>
            <a:ext cx="5124450" cy="3006939"/>
          </a:xfrm>
          <a:effectLst/>
        </p:spPr>
        <p:txBody>
          <a:bodyPr>
            <a:normAutofit/>
          </a:bodyPr>
          <a:lstStyle/>
          <a:p>
            <a:pPr algn="just"/>
            <a:r>
              <a:rPr lang="es-ES" dirty="0"/>
              <a:t>ASISTENCIA</a:t>
            </a:r>
          </a:p>
          <a:p>
            <a:pPr algn="just"/>
            <a:r>
              <a:rPr lang="es-ES" dirty="0"/>
              <a:t>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17E93C-AE2E-4837-B78E-90F31519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644348"/>
            <a:ext cx="8096250" cy="21244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ED1D22-BA7A-4C64-A690-7C87C136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35" y="5830662"/>
            <a:ext cx="1972390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8850" y="2222286"/>
            <a:ext cx="5124450" cy="3006939"/>
          </a:xfrm>
          <a:effectLst/>
        </p:spPr>
        <p:txBody>
          <a:bodyPr>
            <a:normAutofit/>
          </a:bodyPr>
          <a:lstStyle/>
          <a:p>
            <a:pPr algn="just"/>
            <a:r>
              <a:rPr lang="es-ES" dirty="0"/>
              <a:t>HORARIO</a:t>
            </a:r>
          </a:p>
          <a:p>
            <a:pPr algn="just"/>
            <a:r>
              <a:rPr lang="es-ES" dirty="0"/>
              <a:t>Lunes 09:00 11:00 </a:t>
            </a:r>
          </a:p>
          <a:p>
            <a:pPr algn="just"/>
            <a:r>
              <a:rPr lang="es-ES" dirty="0"/>
              <a:t>Martes  09:00   11:00 </a:t>
            </a:r>
          </a:p>
          <a:p>
            <a:pPr algn="just"/>
            <a:r>
              <a:rPr lang="es-ES" dirty="0"/>
              <a:t>Miércoles: 09:00 11:00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9999" y="5768788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63A08-1C56-4CDE-8E40-72FD0C63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35" y="5830662"/>
            <a:ext cx="1972390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3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/>
              <a:t>MÉTODOS DE INVESTIGACIÓN Y TÉCNICAS DE ESTUDIO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000" y="6033873"/>
            <a:ext cx="3089647" cy="26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rgbClr val="4A4A4A"/>
                </a:solidFill>
              </a:rPr>
              <a:t>Dra. Myriam Murillo Naranjo </a:t>
            </a:r>
          </a:p>
        </p:txBody>
      </p:sp>
      <p:pic>
        <p:nvPicPr>
          <p:cNvPr id="5" name="Elementos multimedia en línea 4" title="La Disciplina Tarde o Temprano Vencerá La Inteligencia - Yokoi Kenji (Completo)">
            <a:hlinkClick r:id="" action="ppaction://media"/>
            <a:extLst>
              <a:ext uri="{FF2B5EF4-FFF2-40B4-BE49-F238E27FC236}">
                <a16:creationId xmlns:a16="http://schemas.microsoft.com/office/drawing/2014/main" id="{40104C62-7332-4305-AE97-7C95449946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7687" y="2311776"/>
            <a:ext cx="5454618" cy="3081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8427213-87CA-437C-B668-2B8D8C5C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735" y="5830662"/>
            <a:ext cx="1972390" cy="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ETIQUETA: TAREAS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8813" y="2321781"/>
            <a:ext cx="10554574" cy="3938545"/>
          </a:xfrm>
        </p:spPr>
        <p:txBody>
          <a:bodyPr>
            <a:noAutofit/>
          </a:bodyPr>
          <a:lstStyle/>
          <a:p>
            <a:r>
              <a:rPr lang="es-EC" sz="800" dirty="0"/>
              <a:t>TAREAS </a:t>
            </a:r>
          </a:p>
          <a:p>
            <a:r>
              <a:rPr lang="es-EC" sz="700" dirty="0"/>
              <a:t>Cada Lunes entregar la tarea de resumen a mano: 1. nota de ciencia. 2 nota de tecnología, 3. nota de ambiente. 4. Nota libre (Todas con título y 2 párrafos Con etiqueta solo en la primera hoja . Nombre del estudiantes y fecha de cada lunes ej.7-04-2025) </a:t>
            </a:r>
          </a:p>
          <a:p>
            <a:pPr marL="0" indent="0">
              <a:buNone/>
            </a:pPr>
            <a:endParaRPr lang="es-EC" sz="700" dirty="0"/>
          </a:p>
          <a:p>
            <a:r>
              <a:rPr lang="es-EC" sz="700" dirty="0"/>
              <a:t>ETIQUETAS : dos sellos</a:t>
            </a:r>
          </a:p>
          <a:p>
            <a:r>
              <a:rPr lang="es-EC" sz="700" dirty="0"/>
              <a:t>UNIVERSIDAD-</a:t>
            </a:r>
          </a:p>
          <a:p>
            <a:r>
              <a:rPr lang="es-EC" sz="700" dirty="0"/>
              <a:t>FACULTAD</a:t>
            </a:r>
          </a:p>
          <a:p>
            <a:r>
              <a:rPr lang="es-EC" sz="700" dirty="0"/>
              <a:t>  CARRERA</a:t>
            </a:r>
          </a:p>
          <a:p>
            <a:r>
              <a:rPr lang="es-EC" sz="700" dirty="0"/>
              <a:t>Nombre de la asignatura – nombre del estudiante y la fecha  </a:t>
            </a:r>
          </a:p>
          <a:p>
            <a:pPr marL="0" indent="0">
              <a:buNone/>
            </a:pPr>
            <a:r>
              <a:rPr lang="es-EC" sz="700" dirty="0"/>
              <a:t>     </a:t>
            </a:r>
          </a:p>
          <a:p>
            <a:pPr marL="0" indent="0">
              <a:buNone/>
            </a:pPr>
            <a:r>
              <a:rPr lang="es-EC" sz="700" dirty="0"/>
              <a:t>Título:  RESUMEN DE NOTICIAS  N1. </a:t>
            </a:r>
          </a:p>
          <a:p>
            <a:r>
              <a:rPr lang="es-EC" sz="700" dirty="0"/>
              <a:t>En el siguiente orden:</a:t>
            </a:r>
          </a:p>
          <a:p>
            <a:pPr marL="0" indent="0">
              <a:buNone/>
            </a:pPr>
            <a:r>
              <a:rPr lang="es-EC" sz="700" dirty="0"/>
              <a:t>      1. Nota informativa de ciencia</a:t>
            </a:r>
          </a:p>
          <a:p>
            <a:pPr marL="0" indent="0">
              <a:buNone/>
            </a:pPr>
            <a:r>
              <a:rPr lang="es-EC" sz="700" dirty="0"/>
              <a:t>        Título de la noticia y el resumen en dos párrafos. </a:t>
            </a:r>
          </a:p>
          <a:p>
            <a:pPr marL="0" indent="0">
              <a:buNone/>
            </a:pPr>
            <a:endParaRPr lang="es-EC" sz="700" dirty="0"/>
          </a:p>
          <a:p>
            <a:pPr marL="0" indent="0">
              <a:buNone/>
            </a:pPr>
            <a:r>
              <a:rPr lang="es-EC" sz="700" dirty="0"/>
              <a:t>       2. Noticia de tecnología</a:t>
            </a:r>
          </a:p>
          <a:p>
            <a:pPr marL="0" indent="0">
              <a:buNone/>
            </a:pPr>
            <a:r>
              <a:rPr lang="es-EC" sz="700" dirty="0"/>
              <a:t>        Título de la noticia y el resumen en dos párrafos. </a:t>
            </a:r>
          </a:p>
          <a:p>
            <a:pPr marL="0" indent="0">
              <a:buNone/>
            </a:pPr>
            <a:r>
              <a:rPr lang="es-EC" sz="700" dirty="0"/>
              <a:t>       3. Noticia de ambiente</a:t>
            </a:r>
          </a:p>
          <a:p>
            <a:pPr marL="0" indent="0">
              <a:buNone/>
            </a:pPr>
            <a:r>
              <a:rPr lang="es-EC" sz="700" dirty="0"/>
              <a:t>        Título de la noticia y el resumen en dos párrafos.</a:t>
            </a:r>
          </a:p>
          <a:p>
            <a:pPr marL="0" indent="0">
              <a:buNone/>
            </a:pPr>
            <a:r>
              <a:rPr lang="es-EC" sz="700" dirty="0"/>
              <a:t>4.Noticias de tema libre excepto crónica roja y deportes </a:t>
            </a:r>
          </a:p>
          <a:p>
            <a:pPr marL="0" indent="0">
              <a:buNone/>
            </a:pPr>
            <a:r>
              <a:rPr lang="es-EC" sz="700" dirty="0"/>
              <a:t>Título y dos párrafos </a:t>
            </a:r>
          </a:p>
          <a:p>
            <a:pPr marL="0" indent="0">
              <a:buNone/>
            </a:pPr>
            <a:r>
              <a:rPr lang="es-EC" sz="700" dirty="0"/>
              <a:t>firma</a:t>
            </a:r>
          </a:p>
          <a:p>
            <a:pPr marL="0" indent="0">
              <a:buNone/>
            </a:pPr>
            <a:r>
              <a:rPr lang="es-EC" sz="700" dirty="0"/>
              <a:t>        Nota: esta tarea es a mano, en hojas perforadas,  escanear  en </a:t>
            </a:r>
            <a:r>
              <a:rPr lang="es-EC" sz="700" dirty="0" err="1"/>
              <a:t>Pdf</a:t>
            </a:r>
            <a:r>
              <a:rPr lang="es-EC" sz="700" dirty="0"/>
              <a:t>  y subir al aula  virtual  CADA     lunes </a:t>
            </a:r>
          </a:p>
          <a:p>
            <a:pPr marL="0" indent="0">
              <a:buNone/>
            </a:pPr>
            <a:r>
              <a:rPr lang="es-EC" sz="700" dirty="0"/>
              <a:t>        Leer y ver noticieros diarios locales, nacionales  internacionales todos los días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447188"/>
            <a:ext cx="39909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1">
      <a:dk1>
        <a:srgbClr val="4A4A4A"/>
      </a:dk1>
      <a:lt1>
        <a:srgbClr val="4A4A4A"/>
      </a:lt1>
      <a:dk2>
        <a:srgbClr val="FFFFFF"/>
      </a:dk2>
      <a:lt2>
        <a:srgbClr val="FFFFFF"/>
      </a:lt2>
      <a:accent1>
        <a:srgbClr val="2DAEEF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336</Words>
  <Application>Microsoft Office PowerPoint</Application>
  <PresentationFormat>Panorámica</PresentationFormat>
  <Paragraphs>58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2</vt:lpstr>
      <vt:lpstr>Citable</vt:lpstr>
      <vt:lpstr>MÉTODOS DE INVESTIGACIÓN Y TÉCNICAS DE ESTUDIO 2025  1S  semana 1  - 1 al 4 de abril     de 2025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MÉTODOS DE INVESTIGACIÓN Y TÉCNICAS DE ESTUDIO </vt:lpstr>
      <vt:lpstr>ETIQUETA: TAREAS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INVESTIGACIÓN Y TÉCNICAS DE ESTUDIO</dc:title>
  <dc:creator>Cuenta Microsoft</dc:creator>
  <cp:lastModifiedBy>Myriam Elizabeth Murillo Naranjo</cp:lastModifiedBy>
  <cp:revision>40</cp:revision>
  <dcterms:created xsi:type="dcterms:W3CDTF">2020-05-19T04:42:22Z</dcterms:created>
  <dcterms:modified xsi:type="dcterms:W3CDTF">2025-04-02T03:29:18Z</dcterms:modified>
</cp:coreProperties>
</file>